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44" r:id="rId1"/>
  </p:sldMasterIdLst>
  <p:notesMasterIdLst>
    <p:notesMasterId r:id="rId68"/>
  </p:notesMasterIdLst>
  <p:handoutMasterIdLst>
    <p:handoutMasterId r:id="rId69"/>
  </p:handoutMasterIdLst>
  <p:sldIdLst>
    <p:sldId id="271" r:id="rId2"/>
    <p:sldId id="500" r:id="rId3"/>
    <p:sldId id="558" r:id="rId4"/>
    <p:sldId id="541" r:id="rId5"/>
    <p:sldId id="539" r:id="rId6"/>
    <p:sldId id="504" r:id="rId7"/>
    <p:sldId id="559" r:id="rId8"/>
    <p:sldId id="505" r:id="rId9"/>
    <p:sldId id="502" r:id="rId10"/>
    <p:sldId id="560" r:id="rId11"/>
    <p:sldId id="510" r:id="rId12"/>
    <p:sldId id="511" r:id="rId13"/>
    <p:sldId id="556" r:id="rId14"/>
    <p:sldId id="518" r:id="rId15"/>
    <p:sldId id="519" r:id="rId16"/>
    <p:sldId id="513" r:id="rId17"/>
    <p:sldId id="514" r:id="rId18"/>
    <p:sldId id="509" r:id="rId19"/>
    <p:sldId id="562" r:id="rId20"/>
    <p:sldId id="549" r:id="rId21"/>
    <p:sldId id="517" r:id="rId22"/>
    <p:sldId id="503" r:id="rId23"/>
    <p:sldId id="523" r:id="rId24"/>
    <p:sldId id="548" r:id="rId25"/>
    <p:sldId id="527" r:id="rId26"/>
    <p:sldId id="525" r:id="rId27"/>
    <p:sldId id="554" r:id="rId28"/>
    <p:sldId id="555" r:id="rId29"/>
    <p:sldId id="546" r:id="rId30"/>
    <p:sldId id="563" r:id="rId31"/>
    <p:sldId id="547" r:id="rId32"/>
    <p:sldId id="529" r:id="rId33"/>
    <p:sldId id="531" r:id="rId34"/>
    <p:sldId id="552" r:id="rId35"/>
    <p:sldId id="564" r:id="rId36"/>
    <p:sldId id="550" r:id="rId37"/>
    <p:sldId id="551" r:id="rId38"/>
    <p:sldId id="544" r:id="rId39"/>
    <p:sldId id="534" r:id="rId40"/>
    <p:sldId id="543" r:id="rId41"/>
    <p:sldId id="581" r:id="rId42"/>
    <p:sldId id="582" r:id="rId43"/>
    <p:sldId id="583" r:id="rId44"/>
    <p:sldId id="587" r:id="rId45"/>
    <p:sldId id="565" r:id="rId46"/>
    <p:sldId id="584" r:id="rId47"/>
    <p:sldId id="585" r:id="rId48"/>
    <p:sldId id="567" r:id="rId49"/>
    <p:sldId id="475" r:id="rId50"/>
    <p:sldId id="477" r:id="rId51"/>
    <p:sldId id="568" r:id="rId52"/>
    <p:sldId id="488" r:id="rId53"/>
    <p:sldId id="569" r:id="rId54"/>
    <p:sldId id="570" r:id="rId55"/>
    <p:sldId id="571" r:id="rId56"/>
    <p:sldId id="572" r:id="rId57"/>
    <p:sldId id="573" r:id="rId58"/>
    <p:sldId id="574" r:id="rId59"/>
    <p:sldId id="575" r:id="rId60"/>
    <p:sldId id="499" r:id="rId61"/>
    <p:sldId id="561" r:id="rId62"/>
    <p:sldId id="576" r:id="rId63"/>
    <p:sldId id="577" r:id="rId64"/>
    <p:sldId id="578" r:id="rId65"/>
    <p:sldId id="579" r:id="rId66"/>
    <p:sldId id="586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365A06-0FF8-45A3-95C7-D0CA24329477}">
          <p14:sldIdLst>
            <p14:sldId id="271"/>
            <p14:sldId id="500"/>
            <p14:sldId id="558"/>
            <p14:sldId id="541"/>
          </p14:sldIdLst>
        </p14:section>
        <p14:section name="The Ear" id="{695369D1-BC56-4CD8-A081-01CEB98C509F}">
          <p14:sldIdLst>
            <p14:sldId id="539"/>
          </p14:sldIdLst>
        </p14:section>
        <p14:section name="Outer Ear" id="{43E5F72C-5A17-4819-BACD-6461296E360E}">
          <p14:sldIdLst>
            <p14:sldId id="504"/>
          </p14:sldIdLst>
        </p14:section>
        <p14:section name="Middle Ear" id="{57C614B0-629F-4661-9FCE-827DD174B4D7}">
          <p14:sldIdLst>
            <p14:sldId id="559"/>
            <p14:sldId id="505"/>
            <p14:sldId id="502"/>
          </p14:sldIdLst>
        </p14:section>
        <p14:section name="Cochlea" id="{16ECCC20-9B30-4DAE-B801-8D196A9930D3}">
          <p14:sldIdLst>
            <p14:sldId id="560"/>
            <p14:sldId id="510"/>
            <p14:sldId id="511"/>
            <p14:sldId id="556"/>
            <p14:sldId id="518"/>
            <p14:sldId id="519"/>
            <p14:sldId id="513"/>
            <p14:sldId id="514"/>
            <p14:sldId id="509"/>
          </p14:sldIdLst>
        </p14:section>
        <p14:section name="Brainstem" id="{9D553A61-E10F-413F-BAA0-5A07A68632F1}">
          <p14:sldIdLst>
            <p14:sldId id="562"/>
          </p14:sldIdLst>
        </p14:section>
        <p14:section name="Cochlear Nucleus" id="{B37CA6ED-A01D-4944-8931-01289E3F945A}">
          <p14:sldIdLst>
            <p14:sldId id="549"/>
            <p14:sldId id="517"/>
            <p14:sldId id="503"/>
            <p14:sldId id="523"/>
          </p14:sldIdLst>
        </p14:section>
        <p14:section name="Superior Olivary Complex" id="{1C31F580-F58D-4BAB-8DF9-E10515F79208}">
          <p14:sldIdLst>
            <p14:sldId id="548"/>
            <p14:sldId id="527"/>
            <p14:sldId id="525"/>
            <p14:sldId id="554"/>
            <p14:sldId id="555"/>
          </p14:sldIdLst>
        </p14:section>
        <p14:section name="Lateral Lemniscus" id="{CFCA071F-693C-4720-A9E0-D46CB163B5FA}">
          <p14:sldIdLst>
            <p14:sldId id="546"/>
          </p14:sldIdLst>
        </p14:section>
        <p14:section name="Midbrain" id="{5C756927-6B18-4C0E-9BB3-1C821D094FE4}">
          <p14:sldIdLst>
            <p14:sldId id="563"/>
            <p14:sldId id="547"/>
            <p14:sldId id="529"/>
            <p14:sldId id="531"/>
            <p14:sldId id="552"/>
          </p14:sldIdLst>
        </p14:section>
        <p14:section name="Thalamus and A1" id="{232C3E14-3B20-4C3F-822D-569B3111A2B0}">
          <p14:sldIdLst>
            <p14:sldId id="564"/>
            <p14:sldId id="550"/>
            <p14:sldId id="551"/>
            <p14:sldId id="544"/>
            <p14:sldId id="534"/>
            <p14:sldId id="543"/>
            <p14:sldId id="581"/>
          </p14:sldIdLst>
        </p14:section>
        <p14:section name="Beyond A1" id="{E4841E4D-E715-47FE-98CE-ECE98FAF3220}">
          <p14:sldIdLst>
            <p14:sldId id="582"/>
            <p14:sldId id="583"/>
            <p14:sldId id="587"/>
            <p14:sldId id="565"/>
            <p14:sldId id="584"/>
            <p14:sldId id="585"/>
          </p14:sldIdLst>
        </p14:section>
        <p14:section name="Hearing Loss" id="{7B46FCBC-2385-412C-A049-A24879EBA2A6}">
          <p14:sldIdLst>
            <p14:sldId id="567"/>
            <p14:sldId id="475"/>
            <p14:sldId id="477"/>
            <p14:sldId id="568"/>
            <p14:sldId id="488"/>
            <p14:sldId id="569"/>
            <p14:sldId id="570"/>
            <p14:sldId id="571"/>
            <p14:sldId id="572"/>
            <p14:sldId id="573"/>
            <p14:sldId id="574"/>
            <p14:sldId id="575"/>
            <p14:sldId id="499"/>
            <p14:sldId id="561"/>
            <p14:sldId id="576"/>
            <p14:sldId id="577"/>
            <p14:sldId id="578"/>
            <p14:sldId id="579"/>
            <p14:sldId id="5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29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292B"/>
    <a:srgbClr val="3836FD"/>
    <a:srgbClr val="3D95FB"/>
    <a:srgbClr val="FF242D"/>
    <a:srgbClr val="3B96FE"/>
    <a:srgbClr val="CC9900"/>
    <a:srgbClr val="42D2FF"/>
    <a:srgbClr val="FFC0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71" autoAdjust="0"/>
    <p:restoredTop sz="87271" autoAdjust="0"/>
  </p:normalViewPr>
  <p:slideViewPr>
    <p:cSldViewPr>
      <p:cViewPr varScale="1">
        <p:scale>
          <a:sx n="81" d="100"/>
          <a:sy n="81" d="100"/>
        </p:scale>
        <p:origin x="451" y="67"/>
      </p:cViewPr>
      <p:guideLst>
        <p:guide orient="horz" pos="4320"/>
        <p:guide pos="29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58B04-863B-46B3-8216-C7718FDBB785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55377-5B0B-492F-A972-3D202ED34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62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4ED7530-0664-4546-B722-0682CF6A9214}" type="datetimeFigureOut">
              <a:rPr lang="en-US"/>
              <a:pPr/>
              <a:t>11/10/2017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43AB926-DD81-494A-998E-1155B91B90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00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0B12514-D70F-4924-9253-EAF5BA0B068F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534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378C17-EEDA-5A41-BA60-41EB894F8CE8}" type="slidenum">
              <a:rPr lang="en-US"/>
              <a:pPr/>
              <a:t>26</a:t>
            </a:fld>
            <a:endParaRPr lang="en-US"/>
          </a:p>
        </p:txBody>
      </p:sp>
      <p:sp>
        <p:nvSpPr>
          <p:cNvPr id="3502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94" y="4344358"/>
            <a:ext cx="5487013" cy="4114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54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0B12514-D70F-4924-9253-EAF5BA0B068F}" type="slidenum">
              <a:rPr lang="en-US" sz="1200"/>
              <a:pPr/>
              <a:t>60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79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124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09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5"/>
          <p:cNvSpPr>
            <a:spLocks noChangeArrowheads="1"/>
          </p:cNvSpPr>
          <p:nvPr userDrawn="1"/>
        </p:nvSpPr>
        <p:spPr bwMode="auto">
          <a:xfrm>
            <a:off x="0" y="-3175"/>
            <a:ext cx="9145588" cy="8397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tx1">
                      <a:gamma/>
                      <a:shade val="60000"/>
                      <a:invGamma/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ＭＳ Ｐゴシック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 userDrawn="1"/>
        </p:nvSpPr>
        <p:spPr bwMode="auto">
          <a:xfrm>
            <a:off x="8107364" y="478708"/>
            <a:ext cx="504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Arial Black" charset="0"/>
                <a:ea typeface="ＭＳ Ｐゴシック" charset="0"/>
              </a:rPr>
              <a:t>U</a:t>
            </a:r>
          </a:p>
        </p:txBody>
      </p:sp>
      <p:sp>
        <p:nvSpPr>
          <p:cNvPr id="9" name="Text Box 31"/>
          <p:cNvSpPr txBox="1">
            <a:spLocks noChangeArrowheads="1"/>
          </p:cNvSpPr>
          <p:nvPr userDrawn="1"/>
        </p:nvSpPr>
        <p:spPr bwMode="auto">
          <a:xfrm>
            <a:off x="8396288" y="472358"/>
            <a:ext cx="504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Arial Black" charset="0"/>
                <a:ea typeface="ＭＳ Ｐゴシック" charset="0"/>
              </a:rPr>
              <a:t>C</a:t>
            </a:r>
          </a:p>
        </p:txBody>
      </p:sp>
      <p:sp>
        <p:nvSpPr>
          <p:cNvPr id="10" name="Text Box 31"/>
          <p:cNvSpPr txBox="1">
            <a:spLocks noChangeArrowheads="1"/>
          </p:cNvSpPr>
          <p:nvPr userDrawn="1"/>
        </p:nvSpPr>
        <p:spPr bwMode="auto">
          <a:xfrm>
            <a:off x="8674100" y="472358"/>
            <a:ext cx="504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Arial Black" charset="0"/>
                <a:ea typeface="ＭＳ Ｐゴシック" charset="0"/>
              </a:rPr>
              <a:t>L</a:t>
            </a:r>
          </a:p>
        </p:txBody>
      </p:sp>
      <p:pic>
        <p:nvPicPr>
          <p:cNvPr id="11" name="Picture 3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r="81050" b="44444"/>
          <a:stretch>
            <a:fillRect/>
          </a:stretch>
        </p:blipFill>
        <p:spPr bwMode="auto">
          <a:xfrm>
            <a:off x="8040688" y="618412"/>
            <a:ext cx="146050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32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</p:sldLayoutIdLst>
  <p:timing>
    <p:tnLst>
      <p:par>
        <p:cTn id="1" dur="indefinite" restart="never" nodeType="tmRoot"/>
      </p:par>
    </p:tnLst>
  </p:timing>
  <p:txStyles>
    <p:titleStyle>
      <a:lvl1pPr algn="l" defTabSz="474779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118695" indent="-118695" algn="l" defTabSz="474779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56085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2pPr>
      <a:lvl3pPr marL="593474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038" kern="1200">
          <a:solidFill>
            <a:schemeClr val="tx1"/>
          </a:solidFill>
          <a:latin typeface="+mn-lt"/>
          <a:ea typeface="+mn-ea"/>
          <a:cs typeface="+mn-cs"/>
        </a:defRPr>
      </a:lvl3pPr>
      <a:lvl4pPr marL="830864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4pPr>
      <a:lvl5pPr marL="1068254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5pPr>
      <a:lvl6pPr marL="1305643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33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7pPr>
      <a:lvl8pPr marL="1780423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8pPr>
      <a:lvl9pPr marL="2017812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1pPr>
      <a:lvl2pPr marL="237390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2pPr>
      <a:lvl3pPr marL="474779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3pPr>
      <a:lvl4pPr marL="712169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4pPr>
      <a:lvl5pPr marL="949559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5pPr>
      <a:lvl6pPr marL="1186948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6pPr>
      <a:lvl7pPr marL="1424338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7pPr>
      <a:lvl8pPr marL="1661728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8pPr>
      <a:lvl9pPr marL="1899117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6" name="Rectangle 16155"/>
          <p:cNvSpPr/>
          <p:nvPr/>
        </p:nvSpPr>
        <p:spPr bwMode="auto">
          <a:xfrm>
            <a:off x="1074" y="874536"/>
            <a:ext cx="9144000" cy="630936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179516" y="1231592"/>
            <a:ext cx="39465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alibri" pitchFamily="34" charset="0"/>
              </a:rPr>
              <a:t>Nicholas A. </a:t>
            </a:r>
            <a:r>
              <a:rPr lang="en-US" sz="1800" dirty="0" err="1">
                <a:solidFill>
                  <a:schemeClr val="bg1"/>
                </a:solidFill>
                <a:latin typeface="Calibri" pitchFamily="34" charset="0"/>
              </a:rPr>
              <a:t>Lesica</a:t>
            </a:r>
            <a:endParaRPr lang="en-US" sz="1800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Calibri" pitchFamily="34" charset="0"/>
              </a:rPr>
              <a:t>Ear Institute</a:t>
            </a:r>
          </a:p>
          <a:p>
            <a:r>
              <a:rPr lang="en-US" sz="1800" dirty="0">
                <a:solidFill>
                  <a:schemeClr val="bg1"/>
                </a:solidFill>
                <a:latin typeface="Calibri" pitchFamily="34" charset="0"/>
              </a:rPr>
              <a:t>University College London</a:t>
            </a:r>
          </a:p>
          <a:p>
            <a:endParaRPr lang="en-US" sz="1800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1800" i="1" dirty="0">
                <a:solidFill>
                  <a:schemeClr val="bg1"/>
                </a:solidFill>
                <a:latin typeface="Calibri" pitchFamily="34" charset="0"/>
              </a:rPr>
              <a:t>www.lesicalab.com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69987" y="6176"/>
            <a:ext cx="4957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THE STRUCTURE AND FUNCTION OF THE AUDITORY SYSTEM</a:t>
            </a:r>
          </a:p>
        </p:txBody>
      </p:sp>
      <p:pic>
        <p:nvPicPr>
          <p:cNvPr id="33" name="Picture 184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93"/>
          <a:stretch/>
        </p:blipFill>
        <p:spPr bwMode="auto">
          <a:xfrm>
            <a:off x="1" y="3284984"/>
            <a:ext cx="9164106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155" name="Group 16154"/>
          <p:cNvGrpSpPr/>
          <p:nvPr/>
        </p:nvGrpSpPr>
        <p:grpSpPr>
          <a:xfrm>
            <a:off x="20111" y="4022531"/>
            <a:ext cx="9123893" cy="2574825"/>
            <a:chOff x="197685" y="5373216"/>
            <a:chExt cx="8770465" cy="990649"/>
          </a:xfrm>
          <a:effectLst>
            <a:glow rad="1016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grpSpPr>
        <p:sp>
          <p:nvSpPr>
            <p:cNvPr id="16106" name="Freeform 1795"/>
            <p:cNvSpPr>
              <a:spLocks/>
            </p:cNvSpPr>
            <p:nvPr/>
          </p:nvSpPr>
          <p:spPr bwMode="auto">
            <a:xfrm>
              <a:off x="197685" y="6306997"/>
              <a:ext cx="337044" cy="48792"/>
            </a:xfrm>
            <a:custGeom>
              <a:avLst/>
              <a:gdLst>
                <a:gd name="T0" fmla="*/ 0 w 46"/>
                <a:gd name="T1" fmla="*/ 55 h 145"/>
                <a:gd name="T2" fmla="*/ 1 w 46"/>
                <a:gd name="T3" fmla="*/ 81 h 145"/>
                <a:gd name="T4" fmla="*/ 2 w 46"/>
                <a:gd name="T5" fmla="*/ 52 h 145"/>
                <a:gd name="T6" fmla="*/ 4 w 46"/>
                <a:gd name="T7" fmla="*/ 82 h 145"/>
                <a:gd name="T8" fmla="*/ 5 w 46"/>
                <a:gd name="T9" fmla="*/ 60 h 145"/>
                <a:gd name="T10" fmla="*/ 7 w 46"/>
                <a:gd name="T11" fmla="*/ 96 h 145"/>
                <a:gd name="T12" fmla="*/ 8 w 46"/>
                <a:gd name="T13" fmla="*/ 82 h 145"/>
                <a:gd name="T14" fmla="*/ 8 w 46"/>
                <a:gd name="T15" fmla="*/ 96 h 145"/>
                <a:gd name="T16" fmla="*/ 9 w 46"/>
                <a:gd name="T17" fmla="*/ 78 h 145"/>
                <a:gd name="T18" fmla="*/ 11 w 46"/>
                <a:gd name="T19" fmla="*/ 78 h 145"/>
                <a:gd name="T20" fmla="*/ 12 w 46"/>
                <a:gd name="T21" fmla="*/ 130 h 145"/>
                <a:gd name="T22" fmla="*/ 13 w 46"/>
                <a:gd name="T23" fmla="*/ 111 h 145"/>
                <a:gd name="T24" fmla="*/ 13 w 46"/>
                <a:gd name="T25" fmla="*/ 102 h 145"/>
                <a:gd name="T26" fmla="*/ 15 w 46"/>
                <a:gd name="T27" fmla="*/ 97 h 145"/>
                <a:gd name="T28" fmla="*/ 16 w 46"/>
                <a:gd name="T29" fmla="*/ 132 h 145"/>
                <a:gd name="T30" fmla="*/ 18 w 46"/>
                <a:gd name="T31" fmla="*/ 139 h 145"/>
                <a:gd name="T32" fmla="*/ 19 w 46"/>
                <a:gd name="T33" fmla="*/ 112 h 145"/>
                <a:gd name="T34" fmla="*/ 19 w 46"/>
                <a:gd name="T35" fmla="*/ 106 h 145"/>
                <a:gd name="T36" fmla="*/ 20 w 46"/>
                <a:gd name="T37" fmla="*/ 91 h 145"/>
                <a:gd name="T38" fmla="*/ 22 w 46"/>
                <a:gd name="T39" fmla="*/ 91 h 145"/>
                <a:gd name="T40" fmla="*/ 23 w 46"/>
                <a:gd name="T41" fmla="*/ 115 h 145"/>
                <a:gd name="T42" fmla="*/ 24 w 46"/>
                <a:gd name="T43" fmla="*/ 104 h 145"/>
                <a:gd name="T44" fmla="*/ 24 w 46"/>
                <a:gd name="T45" fmla="*/ 111 h 145"/>
                <a:gd name="T46" fmla="*/ 26 w 46"/>
                <a:gd name="T47" fmla="*/ 130 h 145"/>
                <a:gd name="T48" fmla="*/ 27 w 46"/>
                <a:gd name="T49" fmla="*/ 112 h 145"/>
                <a:gd name="T50" fmla="*/ 28 w 46"/>
                <a:gd name="T51" fmla="*/ 123 h 145"/>
                <a:gd name="T52" fmla="*/ 30 w 46"/>
                <a:gd name="T53" fmla="*/ 115 h 145"/>
                <a:gd name="T54" fmla="*/ 30 w 46"/>
                <a:gd name="T55" fmla="*/ 121 h 145"/>
                <a:gd name="T56" fmla="*/ 31 w 46"/>
                <a:gd name="T57" fmla="*/ 112 h 145"/>
                <a:gd name="T58" fmla="*/ 33 w 46"/>
                <a:gd name="T59" fmla="*/ 145 h 145"/>
                <a:gd name="T60" fmla="*/ 34 w 46"/>
                <a:gd name="T61" fmla="*/ 121 h 145"/>
                <a:gd name="T62" fmla="*/ 34 w 46"/>
                <a:gd name="T63" fmla="*/ 112 h 145"/>
                <a:gd name="T64" fmla="*/ 35 w 46"/>
                <a:gd name="T65" fmla="*/ 111 h 145"/>
                <a:gd name="T66" fmla="*/ 37 w 46"/>
                <a:gd name="T67" fmla="*/ 121 h 145"/>
                <a:gd name="T68" fmla="*/ 38 w 46"/>
                <a:gd name="T69" fmla="*/ 106 h 145"/>
                <a:gd name="T70" fmla="*/ 39 w 46"/>
                <a:gd name="T71" fmla="*/ 123 h 145"/>
                <a:gd name="T72" fmla="*/ 39 w 46"/>
                <a:gd name="T73" fmla="*/ 119 h 145"/>
                <a:gd name="T74" fmla="*/ 41 w 46"/>
                <a:gd name="T75" fmla="*/ 106 h 145"/>
                <a:gd name="T76" fmla="*/ 42 w 46"/>
                <a:gd name="T77" fmla="*/ 139 h 145"/>
                <a:gd name="T78" fmla="*/ 44 w 46"/>
                <a:gd name="T79" fmla="*/ 132 h 145"/>
                <a:gd name="T80" fmla="*/ 45 w 46"/>
                <a:gd name="T81" fmla="*/ 121 h 145"/>
                <a:gd name="T82" fmla="*/ 46 w 46"/>
                <a:gd name="T83" fmla="*/ 11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6" h="145">
                  <a:moveTo>
                    <a:pt x="0" y="18"/>
                  </a:moveTo>
                  <a:lnTo>
                    <a:pt x="0" y="0"/>
                  </a:lnTo>
                  <a:lnTo>
                    <a:pt x="0" y="55"/>
                  </a:lnTo>
                  <a:lnTo>
                    <a:pt x="1" y="5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2" y="81"/>
                  </a:lnTo>
                  <a:lnTo>
                    <a:pt x="2" y="91"/>
                  </a:lnTo>
                  <a:lnTo>
                    <a:pt x="2" y="52"/>
                  </a:lnTo>
                  <a:lnTo>
                    <a:pt x="2" y="55"/>
                  </a:lnTo>
                  <a:lnTo>
                    <a:pt x="4" y="52"/>
                  </a:lnTo>
                  <a:lnTo>
                    <a:pt x="4" y="82"/>
                  </a:lnTo>
                  <a:lnTo>
                    <a:pt x="5" y="85"/>
                  </a:lnTo>
                  <a:lnTo>
                    <a:pt x="5" y="91"/>
                  </a:lnTo>
                  <a:lnTo>
                    <a:pt x="5" y="60"/>
                  </a:lnTo>
                  <a:lnTo>
                    <a:pt x="5" y="86"/>
                  </a:lnTo>
                  <a:lnTo>
                    <a:pt x="7" y="85"/>
                  </a:lnTo>
                  <a:lnTo>
                    <a:pt x="7" y="96"/>
                  </a:lnTo>
                  <a:lnTo>
                    <a:pt x="7" y="78"/>
                  </a:lnTo>
                  <a:lnTo>
                    <a:pt x="7" y="85"/>
                  </a:lnTo>
                  <a:lnTo>
                    <a:pt x="8" y="82"/>
                  </a:lnTo>
                  <a:lnTo>
                    <a:pt x="8" y="104"/>
                  </a:lnTo>
                  <a:lnTo>
                    <a:pt x="8" y="74"/>
                  </a:lnTo>
                  <a:lnTo>
                    <a:pt x="8" y="96"/>
                  </a:lnTo>
                  <a:lnTo>
                    <a:pt x="9" y="102"/>
                  </a:lnTo>
                  <a:lnTo>
                    <a:pt x="9" y="104"/>
                  </a:lnTo>
                  <a:lnTo>
                    <a:pt x="9" y="78"/>
                  </a:lnTo>
                  <a:lnTo>
                    <a:pt x="11" y="81"/>
                  </a:lnTo>
                  <a:lnTo>
                    <a:pt x="11" y="112"/>
                  </a:lnTo>
                  <a:lnTo>
                    <a:pt x="11" y="78"/>
                  </a:lnTo>
                  <a:lnTo>
                    <a:pt x="11" y="108"/>
                  </a:lnTo>
                  <a:lnTo>
                    <a:pt x="12" y="111"/>
                  </a:lnTo>
                  <a:lnTo>
                    <a:pt x="12" y="130"/>
                  </a:lnTo>
                  <a:lnTo>
                    <a:pt x="12" y="100"/>
                  </a:lnTo>
                  <a:lnTo>
                    <a:pt x="12" y="108"/>
                  </a:lnTo>
                  <a:lnTo>
                    <a:pt x="13" y="111"/>
                  </a:lnTo>
                  <a:lnTo>
                    <a:pt x="13" y="119"/>
                  </a:lnTo>
                  <a:lnTo>
                    <a:pt x="13" y="96"/>
                  </a:lnTo>
                  <a:lnTo>
                    <a:pt x="13" y="102"/>
                  </a:lnTo>
                  <a:lnTo>
                    <a:pt x="15" y="102"/>
                  </a:lnTo>
                  <a:lnTo>
                    <a:pt x="15" y="130"/>
                  </a:lnTo>
                  <a:lnTo>
                    <a:pt x="15" y="97"/>
                  </a:lnTo>
                  <a:lnTo>
                    <a:pt x="15" y="106"/>
                  </a:lnTo>
                  <a:lnTo>
                    <a:pt x="16" y="108"/>
                  </a:lnTo>
                  <a:lnTo>
                    <a:pt x="16" y="132"/>
                  </a:lnTo>
                  <a:lnTo>
                    <a:pt x="16" y="123"/>
                  </a:lnTo>
                  <a:lnTo>
                    <a:pt x="18" y="119"/>
                  </a:lnTo>
                  <a:lnTo>
                    <a:pt x="18" y="139"/>
                  </a:lnTo>
                  <a:lnTo>
                    <a:pt x="18" y="111"/>
                  </a:lnTo>
                  <a:lnTo>
                    <a:pt x="18" y="115"/>
                  </a:lnTo>
                  <a:lnTo>
                    <a:pt x="19" y="112"/>
                  </a:lnTo>
                  <a:lnTo>
                    <a:pt x="19" y="123"/>
                  </a:lnTo>
                  <a:lnTo>
                    <a:pt x="19" y="102"/>
                  </a:lnTo>
                  <a:lnTo>
                    <a:pt x="19" y="106"/>
                  </a:lnTo>
                  <a:lnTo>
                    <a:pt x="20" y="108"/>
                  </a:lnTo>
                  <a:lnTo>
                    <a:pt x="20" y="123"/>
                  </a:lnTo>
                  <a:lnTo>
                    <a:pt x="20" y="91"/>
                  </a:lnTo>
                  <a:lnTo>
                    <a:pt x="20" y="100"/>
                  </a:lnTo>
                  <a:lnTo>
                    <a:pt x="22" y="106"/>
                  </a:lnTo>
                  <a:lnTo>
                    <a:pt x="22" y="91"/>
                  </a:lnTo>
                  <a:lnTo>
                    <a:pt x="22" y="96"/>
                  </a:lnTo>
                  <a:lnTo>
                    <a:pt x="23" y="97"/>
                  </a:lnTo>
                  <a:lnTo>
                    <a:pt x="23" y="115"/>
                  </a:lnTo>
                  <a:lnTo>
                    <a:pt x="23" y="86"/>
                  </a:lnTo>
                  <a:lnTo>
                    <a:pt x="23" y="108"/>
                  </a:lnTo>
                  <a:lnTo>
                    <a:pt x="24" y="104"/>
                  </a:lnTo>
                  <a:lnTo>
                    <a:pt x="24" y="115"/>
                  </a:lnTo>
                  <a:lnTo>
                    <a:pt x="24" y="100"/>
                  </a:lnTo>
                  <a:lnTo>
                    <a:pt x="24" y="111"/>
                  </a:lnTo>
                  <a:lnTo>
                    <a:pt x="26" y="111"/>
                  </a:lnTo>
                  <a:lnTo>
                    <a:pt x="26" y="96"/>
                  </a:lnTo>
                  <a:lnTo>
                    <a:pt x="26" y="130"/>
                  </a:lnTo>
                  <a:lnTo>
                    <a:pt x="27" y="130"/>
                  </a:lnTo>
                  <a:lnTo>
                    <a:pt x="27" y="132"/>
                  </a:lnTo>
                  <a:lnTo>
                    <a:pt x="27" y="112"/>
                  </a:lnTo>
                  <a:lnTo>
                    <a:pt x="27" y="119"/>
                  </a:lnTo>
                  <a:lnTo>
                    <a:pt x="28" y="117"/>
                  </a:lnTo>
                  <a:lnTo>
                    <a:pt x="28" y="123"/>
                  </a:lnTo>
                  <a:lnTo>
                    <a:pt x="28" y="97"/>
                  </a:lnTo>
                  <a:lnTo>
                    <a:pt x="28" y="117"/>
                  </a:lnTo>
                  <a:lnTo>
                    <a:pt x="30" y="115"/>
                  </a:lnTo>
                  <a:lnTo>
                    <a:pt x="30" y="126"/>
                  </a:lnTo>
                  <a:lnTo>
                    <a:pt x="30" y="106"/>
                  </a:lnTo>
                  <a:lnTo>
                    <a:pt x="30" y="121"/>
                  </a:lnTo>
                  <a:lnTo>
                    <a:pt x="31" y="119"/>
                  </a:lnTo>
                  <a:lnTo>
                    <a:pt x="31" y="145"/>
                  </a:lnTo>
                  <a:lnTo>
                    <a:pt x="31" y="112"/>
                  </a:lnTo>
                  <a:lnTo>
                    <a:pt x="31" y="143"/>
                  </a:lnTo>
                  <a:lnTo>
                    <a:pt x="33" y="139"/>
                  </a:lnTo>
                  <a:lnTo>
                    <a:pt x="33" y="145"/>
                  </a:lnTo>
                  <a:lnTo>
                    <a:pt x="33" y="121"/>
                  </a:lnTo>
                  <a:lnTo>
                    <a:pt x="33" y="123"/>
                  </a:lnTo>
                  <a:lnTo>
                    <a:pt x="34" y="121"/>
                  </a:lnTo>
                  <a:lnTo>
                    <a:pt x="34" y="128"/>
                  </a:lnTo>
                  <a:lnTo>
                    <a:pt x="34" y="106"/>
                  </a:lnTo>
                  <a:lnTo>
                    <a:pt x="34" y="112"/>
                  </a:lnTo>
                  <a:lnTo>
                    <a:pt x="35" y="115"/>
                  </a:lnTo>
                  <a:lnTo>
                    <a:pt x="35" y="128"/>
                  </a:lnTo>
                  <a:lnTo>
                    <a:pt x="35" y="111"/>
                  </a:lnTo>
                  <a:lnTo>
                    <a:pt x="35" y="112"/>
                  </a:lnTo>
                  <a:lnTo>
                    <a:pt x="37" y="115"/>
                  </a:lnTo>
                  <a:lnTo>
                    <a:pt x="37" y="121"/>
                  </a:lnTo>
                  <a:lnTo>
                    <a:pt x="37" y="86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91"/>
                  </a:lnTo>
                  <a:lnTo>
                    <a:pt x="38" y="121"/>
                  </a:lnTo>
                  <a:lnTo>
                    <a:pt x="39" y="123"/>
                  </a:lnTo>
                  <a:lnTo>
                    <a:pt x="39" y="126"/>
                  </a:lnTo>
                  <a:lnTo>
                    <a:pt x="39" y="96"/>
                  </a:lnTo>
                  <a:lnTo>
                    <a:pt x="39" y="119"/>
                  </a:lnTo>
                  <a:lnTo>
                    <a:pt x="41" y="123"/>
                  </a:lnTo>
                  <a:lnTo>
                    <a:pt x="41" y="132"/>
                  </a:lnTo>
                  <a:lnTo>
                    <a:pt x="41" y="106"/>
                  </a:lnTo>
                  <a:lnTo>
                    <a:pt x="41" y="117"/>
                  </a:lnTo>
                  <a:lnTo>
                    <a:pt x="42" y="115"/>
                  </a:lnTo>
                  <a:lnTo>
                    <a:pt x="42" y="139"/>
                  </a:lnTo>
                  <a:lnTo>
                    <a:pt x="42" y="112"/>
                  </a:lnTo>
                  <a:lnTo>
                    <a:pt x="42" y="128"/>
                  </a:lnTo>
                  <a:lnTo>
                    <a:pt x="44" y="132"/>
                  </a:lnTo>
                  <a:lnTo>
                    <a:pt x="44" y="139"/>
                  </a:lnTo>
                  <a:lnTo>
                    <a:pt x="44" y="117"/>
                  </a:lnTo>
                  <a:lnTo>
                    <a:pt x="45" y="121"/>
                  </a:lnTo>
                  <a:lnTo>
                    <a:pt x="45" y="136"/>
                  </a:lnTo>
                  <a:lnTo>
                    <a:pt x="45" y="112"/>
                  </a:lnTo>
                  <a:lnTo>
                    <a:pt x="46" y="111"/>
                  </a:lnTo>
                  <a:lnTo>
                    <a:pt x="46" y="136"/>
                  </a:lnTo>
                  <a:lnTo>
                    <a:pt x="46" y="115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07" name="Freeform 1796"/>
            <p:cNvSpPr>
              <a:spLocks/>
            </p:cNvSpPr>
            <p:nvPr/>
          </p:nvSpPr>
          <p:spPr bwMode="auto">
            <a:xfrm>
              <a:off x="534729" y="6295556"/>
              <a:ext cx="351698" cy="63262"/>
            </a:xfrm>
            <a:custGeom>
              <a:avLst/>
              <a:gdLst>
                <a:gd name="T0" fmla="*/ 2 w 48"/>
                <a:gd name="T1" fmla="*/ 170 h 188"/>
                <a:gd name="T2" fmla="*/ 3 w 48"/>
                <a:gd name="T3" fmla="*/ 173 h 188"/>
                <a:gd name="T4" fmla="*/ 4 w 48"/>
                <a:gd name="T5" fmla="*/ 136 h 188"/>
                <a:gd name="T6" fmla="*/ 4 w 48"/>
                <a:gd name="T7" fmla="*/ 145 h 188"/>
                <a:gd name="T8" fmla="*/ 6 w 48"/>
                <a:gd name="T9" fmla="*/ 138 h 188"/>
                <a:gd name="T10" fmla="*/ 7 w 48"/>
                <a:gd name="T11" fmla="*/ 179 h 188"/>
                <a:gd name="T12" fmla="*/ 8 w 48"/>
                <a:gd name="T13" fmla="*/ 175 h 188"/>
                <a:gd name="T14" fmla="*/ 8 w 48"/>
                <a:gd name="T15" fmla="*/ 168 h 188"/>
                <a:gd name="T16" fmla="*/ 10 w 48"/>
                <a:gd name="T17" fmla="*/ 151 h 188"/>
                <a:gd name="T18" fmla="*/ 11 w 48"/>
                <a:gd name="T19" fmla="*/ 170 h 188"/>
                <a:gd name="T20" fmla="*/ 13 w 48"/>
                <a:gd name="T21" fmla="*/ 160 h 188"/>
                <a:gd name="T22" fmla="*/ 13 w 48"/>
                <a:gd name="T23" fmla="*/ 166 h 188"/>
                <a:gd name="T24" fmla="*/ 14 w 48"/>
                <a:gd name="T25" fmla="*/ 127 h 188"/>
                <a:gd name="T26" fmla="*/ 15 w 48"/>
                <a:gd name="T27" fmla="*/ 93 h 188"/>
                <a:gd name="T28" fmla="*/ 17 w 48"/>
                <a:gd name="T29" fmla="*/ 89 h 188"/>
                <a:gd name="T30" fmla="*/ 18 w 48"/>
                <a:gd name="T31" fmla="*/ 155 h 188"/>
                <a:gd name="T32" fmla="*/ 19 w 48"/>
                <a:gd name="T33" fmla="*/ 145 h 188"/>
                <a:gd name="T34" fmla="*/ 21 w 48"/>
                <a:gd name="T35" fmla="*/ 127 h 188"/>
                <a:gd name="T36" fmla="*/ 21 w 48"/>
                <a:gd name="T37" fmla="*/ 131 h 188"/>
                <a:gd name="T38" fmla="*/ 22 w 48"/>
                <a:gd name="T39" fmla="*/ 116 h 188"/>
                <a:gd name="T40" fmla="*/ 24 w 48"/>
                <a:gd name="T41" fmla="*/ 149 h 188"/>
                <a:gd name="T42" fmla="*/ 25 w 48"/>
                <a:gd name="T43" fmla="*/ 149 h 188"/>
                <a:gd name="T44" fmla="*/ 25 w 48"/>
                <a:gd name="T45" fmla="*/ 142 h 188"/>
                <a:gd name="T46" fmla="*/ 26 w 48"/>
                <a:gd name="T47" fmla="*/ 170 h 188"/>
                <a:gd name="T48" fmla="*/ 28 w 48"/>
                <a:gd name="T49" fmla="*/ 145 h 188"/>
                <a:gd name="T50" fmla="*/ 29 w 48"/>
                <a:gd name="T51" fmla="*/ 153 h 188"/>
                <a:gd name="T52" fmla="*/ 30 w 48"/>
                <a:gd name="T53" fmla="*/ 146 h 188"/>
                <a:gd name="T54" fmla="*/ 32 w 48"/>
                <a:gd name="T55" fmla="*/ 119 h 188"/>
                <a:gd name="T56" fmla="*/ 32 w 48"/>
                <a:gd name="T57" fmla="*/ 100 h 188"/>
                <a:gd name="T58" fmla="*/ 33 w 48"/>
                <a:gd name="T59" fmla="*/ 112 h 188"/>
                <a:gd name="T60" fmla="*/ 34 w 48"/>
                <a:gd name="T61" fmla="*/ 142 h 188"/>
                <a:gd name="T62" fmla="*/ 36 w 48"/>
                <a:gd name="T63" fmla="*/ 105 h 188"/>
                <a:gd name="T64" fmla="*/ 37 w 48"/>
                <a:gd name="T65" fmla="*/ 74 h 188"/>
                <a:gd name="T66" fmla="*/ 39 w 48"/>
                <a:gd name="T67" fmla="*/ 63 h 188"/>
                <a:gd name="T68" fmla="*/ 40 w 48"/>
                <a:gd name="T69" fmla="*/ 30 h 188"/>
                <a:gd name="T70" fmla="*/ 41 w 48"/>
                <a:gd name="T71" fmla="*/ 90 h 188"/>
                <a:gd name="T72" fmla="*/ 43 w 48"/>
                <a:gd name="T73" fmla="*/ 75 h 188"/>
                <a:gd name="T74" fmla="*/ 44 w 48"/>
                <a:gd name="T75" fmla="*/ 56 h 188"/>
                <a:gd name="T76" fmla="*/ 44 w 48"/>
                <a:gd name="T77" fmla="*/ 67 h 188"/>
                <a:gd name="T78" fmla="*/ 45 w 48"/>
                <a:gd name="T79" fmla="*/ 10 h 188"/>
                <a:gd name="T80" fmla="*/ 47 w 48"/>
                <a:gd name="T81" fmla="*/ 3 h 188"/>
                <a:gd name="T82" fmla="*/ 48 w 48"/>
                <a:gd name="T83" fmla="*/ 3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" h="188">
                  <a:moveTo>
                    <a:pt x="0" y="149"/>
                  </a:moveTo>
                  <a:lnTo>
                    <a:pt x="2" y="151"/>
                  </a:lnTo>
                  <a:lnTo>
                    <a:pt x="2" y="170"/>
                  </a:lnTo>
                  <a:lnTo>
                    <a:pt x="2" y="168"/>
                  </a:lnTo>
                  <a:lnTo>
                    <a:pt x="3" y="166"/>
                  </a:lnTo>
                  <a:lnTo>
                    <a:pt x="3" y="173"/>
                  </a:lnTo>
                  <a:lnTo>
                    <a:pt x="3" y="136"/>
                  </a:lnTo>
                  <a:lnTo>
                    <a:pt x="3" y="138"/>
                  </a:lnTo>
                  <a:lnTo>
                    <a:pt x="4" y="136"/>
                  </a:lnTo>
                  <a:lnTo>
                    <a:pt x="4" y="151"/>
                  </a:lnTo>
                  <a:lnTo>
                    <a:pt x="4" y="131"/>
                  </a:lnTo>
                  <a:lnTo>
                    <a:pt x="4" y="145"/>
                  </a:lnTo>
                  <a:lnTo>
                    <a:pt x="6" y="145"/>
                  </a:lnTo>
                  <a:lnTo>
                    <a:pt x="6" y="162"/>
                  </a:lnTo>
                  <a:lnTo>
                    <a:pt x="6" y="138"/>
                  </a:lnTo>
                  <a:lnTo>
                    <a:pt x="6" y="160"/>
                  </a:lnTo>
                  <a:lnTo>
                    <a:pt x="7" y="162"/>
                  </a:lnTo>
                  <a:lnTo>
                    <a:pt x="7" y="179"/>
                  </a:lnTo>
                  <a:lnTo>
                    <a:pt x="7" y="157"/>
                  </a:lnTo>
                  <a:lnTo>
                    <a:pt x="7" y="177"/>
                  </a:lnTo>
                  <a:lnTo>
                    <a:pt x="8" y="175"/>
                  </a:lnTo>
                  <a:lnTo>
                    <a:pt x="8" y="188"/>
                  </a:lnTo>
                  <a:lnTo>
                    <a:pt x="8" y="164"/>
                  </a:lnTo>
                  <a:lnTo>
                    <a:pt x="8" y="168"/>
                  </a:lnTo>
                  <a:lnTo>
                    <a:pt x="10" y="166"/>
                  </a:lnTo>
                  <a:lnTo>
                    <a:pt x="10" y="179"/>
                  </a:lnTo>
                  <a:lnTo>
                    <a:pt x="10" y="151"/>
                  </a:lnTo>
                  <a:lnTo>
                    <a:pt x="10" y="157"/>
                  </a:lnTo>
                  <a:lnTo>
                    <a:pt x="11" y="160"/>
                  </a:lnTo>
                  <a:lnTo>
                    <a:pt x="11" y="170"/>
                  </a:lnTo>
                  <a:lnTo>
                    <a:pt x="11" y="145"/>
                  </a:lnTo>
                  <a:lnTo>
                    <a:pt x="11" y="157"/>
                  </a:lnTo>
                  <a:lnTo>
                    <a:pt x="13" y="160"/>
                  </a:lnTo>
                  <a:lnTo>
                    <a:pt x="13" y="173"/>
                  </a:lnTo>
                  <a:lnTo>
                    <a:pt x="13" y="155"/>
                  </a:lnTo>
                  <a:lnTo>
                    <a:pt x="13" y="166"/>
                  </a:lnTo>
                  <a:lnTo>
                    <a:pt x="14" y="166"/>
                  </a:lnTo>
                  <a:lnTo>
                    <a:pt x="14" y="170"/>
                  </a:lnTo>
                  <a:lnTo>
                    <a:pt x="14" y="127"/>
                  </a:lnTo>
                  <a:lnTo>
                    <a:pt x="14" y="130"/>
                  </a:lnTo>
                  <a:lnTo>
                    <a:pt x="15" y="127"/>
                  </a:lnTo>
                  <a:lnTo>
                    <a:pt x="15" y="93"/>
                  </a:lnTo>
                  <a:lnTo>
                    <a:pt x="15" y="110"/>
                  </a:lnTo>
                  <a:lnTo>
                    <a:pt x="17" y="105"/>
                  </a:lnTo>
                  <a:lnTo>
                    <a:pt x="17" y="89"/>
                  </a:lnTo>
                  <a:lnTo>
                    <a:pt x="17" y="119"/>
                  </a:lnTo>
                  <a:lnTo>
                    <a:pt x="18" y="116"/>
                  </a:lnTo>
                  <a:lnTo>
                    <a:pt x="18" y="155"/>
                  </a:lnTo>
                  <a:lnTo>
                    <a:pt x="18" y="112"/>
                  </a:lnTo>
                  <a:lnTo>
                    <a:pt x="18" y="140"/>
                  </a:lnTo>
                  <a:lnTo>
                    <a:pt x="19" y="145"/>
                  </a:lnTo>
                  <a:lnTo>
                    <a:pt x="19" y="104"/>
                  </a:lnTo>
                  <a:lnTo>
                    <a:pt x="19" y="130"/>
                  </a:lnTo>
                  <a:lnTo>
                    <a:pt x="21" y="127"/>
                  </a:lnTo>
                  <a:lnTo>
                    <a:pt x="21" y="149"/>
                  </a:lnTo>
                  <a:lnTo>
                    <a:pt x="21" y="125"/>
                  </a:lnTo>
                  <a:lnTo>
                    <a:pt x="21" y="131"/>
                  </a:lnTo>
                  <a:lnTo>
                    <a:pt x="22" y="130"/>
                  </a:lnTo>
                  <a:lnTo>
                    <a:pt x="22" y="153"/>
                  </a:lnTo>
                  <a:lnTo>
                    <a:pt x="22" y="116"/>
                  </a:lnTo>
                  <a:lnTo>
                    <a:pt x="22" y="140"/>
                  </a:lnTo>
                  <a:lnTo>
                    <a:pt x="24" y="140"/>
                  </a:lnTo>
                  <a:lnTo>
                    <a:pt x="24" y="149"/>
                  </a:lnTo>
                  <a:lnTo>
                    <a:pt x="24" y="134"/>
                  </a:lnTo>
                  <a:lnTo>
                    <a:pt x="24" y="146"/>
                  </a:lnTo>
                  <a:lnTo>
                    <a:pt x="25" y="149"/>
                  </a:lnTo>
                  <a:lnTo>
                    <a:pt x="25" y="153"/>
                  </a:lnTo>
                  <a:lnTo>
                    <a:pt x="25" y="130"/>
                  </a:lnTo>
                  <a:lnTo>
                    <a:pt x="25" y="142"/>
                  </a:lnTo>
                  <a:lnTo>
                    <a:pt x="26" y="145"/>
                  </a:lnTo>
                  <a:lnTo>
                    <a:pt x="26" y="142"/>
                  </a:lnTo>
                  <a:lnTo>
                    <a:pt x="26" y="170"/>
                  </a:lnTo>
                  <a:lnTo>
                    <a:pt x="28" y="166"/>
                  </a:lnTo>
                  <a:lnTo>
                    <a:pt x="28" y="173"/>
                  </a:lnTo>
                  <a:lnTo>
                    <a:pt x="28" y="145"/>
                  </a:lnTo>
                  <a:lnTo>
                    <a:pt x="28" y="146"/>
                  </a:lnTo>
                  <a:lnTo>
                    <a:pt x="29" y="149"/>
                  </a:lnTo>
                  <a:lnTo>
                    <a:pt x="29" y="153"/>
                  </a:lnTo>
                  <a:lnTo>
                    <a:pt x="29" y="123"/>
                  </a:lnTo>
                  <a:lnTo>
                    <a:pt x="30" y="125"/>
                  </a:lnTo>
                  <a:lnTo>
                    <a:pt x="30" y="146"/>
                  </a:lnTo>
                  <a:lnTo>
                    <a:pt x="30" y="120"/>
                  </a:lnTo>
                  <a:lnTo>
                    <a:pt x="30" y="123"/>
                  </a:lnTo>
                  <a:lnTo>
                    <a:pt x="32" y="119"/>
                  </a:lnTo>
                  <a:lnTo>
                    <a:pt x="32" y="127"/>
                  </a:lnTo>
                  <a:lnTo>
                    <a:pt x="32" y="94"/>
                  </a:lnTo>
                  <a:lnTo>
                    <a:pt x="32" y="100"/>
                  </a:lnTo>
                  <a:lnTo>
                    <a:pt x="33" y="94"/>
                  </a:lnTo>
                  <a:lnTo>
                    <a:pt x="33" y="90"/>
                  </a:lnTo>
                  <a:lnTo>
                    <a:pt x="33" y="112"/>
                  </a:lnTo>
                  <a:lnTo>
                    <a:pt x="34" y="110"/>
                  </a:lnTo>
                  <a:lnTo>
                    <a:pt x="34" y="151"/>
                  </a:lnTo>
                  <a:lnTo>
                    <a:pt x="34" y="142"/>
                  </a:lnTo>
                  <a:lnTo>
                    <a:pt x="36" y="138"/>
                  </a:lnTo>
                  <a:lnTo>
                    <a:pt x="36" y="145"/>
                  </a:lnTo>
                  <a:lnTo>
                    <a:pt x="36" y="105"/>
                  </a:lnTo>
                  <a:lnTo>
                    <a:pt x="37" y="108"/>
                  </a:lnTo>
                  <a:lnTo>
                    <a:pt x="37" y="64"/>
                  </a:lnTo>
                  <a:lnTo>
                    <a:pt x="37" y="74"/>
                  </a:lnTo>
                  <a:lnTo>
                    <a:pt x="39" y="78"/>
                  </a:lnTo>
                  <a:lnTo>
                    <a:pt x="39" y="82"/>
                  </a:lnTo>
                  <a:lnTo>
                    <a:pt x="39" y="63"/>
                  </a:lnTo>
                  <a:lnTo>
                    <a:pt x="40" y="60"/>
                  </a:lnTo>
                  <a:lnTo>
                    <a:pt x="40" y="79"/>
                  </a:lnTo>
                  <a:lnTo>
                    <a:pt x="40" y="30"/>
                  </a:lnTo>
                  <a:lnTo>
                    <a:pt x="40" y="34"/>
                  </a:lnTo>
                  <a:lnTo>
                    <a:pt x="41" y="37"/>
                  </a:lnTo>
                  <a:lnTo>
                    <a:pt x="41" y="90"/>
                  </a:lnTo>
                  <a:lnTo>
                    <a:pt x="41" y="74"/>
                  </a:lnTo>
                  <a:lnTo>
                    <a:pt x="43" y="74"/>
                  </a:lnTo>
                  <a:lnTo>
                    <a:pt x="43" y="75"/>
                  </a:lnTo>
                  <a:lnTo>
                    <a:pt x="43" y="52"/>
                  </a:lnTo>
                  <a:lnTo>
                    <a:pt x="43" y="59"/>
                  </a:lnTo>
                  <a:lnTo>
                    <a:pt x="44" y="56"/>
                  </a:lnTo>
                  <a:lnTo>
                    <a:pt x="44" y="70"/>
                  </a:lnTo>
                  <a:lnTo>
                    <a:pt x="44" y="45"/>
                  </a:lnTo>
                  <a:lnTo>
                    <a:pt x="44" y="67"/>
                  </a:lnTo>
                  <a:lnTo>
                    <a:pt x="45" y="67"/>
                  </a:lnTo>
                  <a:lnTo>
                    <a:pt x="45" y="3"/>
                  </a:lnTo>
                  <a:lnTo>
                    <a:pt x="45" y="10"/>
                  </a:lnTo>
                  <a:lnTo>
                    <a:pt x="47" y="11"/>
                  </a:lnTo>
                  <a:lnTo>
                    <a:pt x="47" y="19"/>
                  </a:lnTo>
                  <a:lnTo>
                    <a:pt x="47" y="3"/>
                  </a:lnTo>
                  <a:lnTo>
                    <a:pt x="47" y="14"/>
                  </a:lnTo>
                  <a:lnTo>
                    <a:pt x="48" y="11"/>
                  </a:lnTo>
                  <a:lnTo>
                    <a:pt x="48" y="34"/>
                  </a:lnTo>
                  <a:lnTo>
                    <a:pt x="48" y="0"/>
                  </a:lnTo>
                  <a:lnTo>
                    <a:pt x="48" y="25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08" name="Freeform 1797"/>
            <p:cNvSpPr>
              <a:spLocks/>
            </p:cNvSpPr>
            <p:nvPr/>
          </p:nvSpPr>
          <p:spPr bwMode="auto">
            <a:xfrm>
              <a:off x="886426" y="6284115"/>
              <a:ext cx="373682" cy="57205"/>
            </a:xfrm>
            <a:custGeom>
              <a:avLst/>
              <a:gdLst>
                <a:gd name="T0" fmla="*/ 2 w 51"/>
                <a:gd name="T1" fmla="*/ 83 h 170"/>
                <a:gd name="T2" fmla="*/ 3 w 51"/>
                <a:gd name="T3" fmla="*/ 83 h 170"/>
                <a:gd name="T4" fmla="*/ 4 w 51"/>
                <a:gd name="T5" fmla="*/ 98 h 170"/>
                <a:gd name="T6" fmla="*/ 4 w 51"/>
                <a:gd name="T7" fmla="*/ 97 h 170"/>
                <a:gd name="T8" fmla="*/ 6 w 51"/>
                <a:gd name="T9" fmla="*/ 79 h 170"/>
                <a:gd name="T10" fmla="*/ 7 w 51"/>
                <a:gd name="T11" fmla="*/ 153 h 170"/>
                <a:gd name="T12" fmla="*/ 8 w 51"/>
                <a:gd name="T13" fmla="*/ 170 h 170"/>
                <a:gd name="T14" fmla="*/ 10 w 51"/>
                <a:gd name="T15" fmla="*/ 153 h 170"/>
                <a:gd name="T16" fmla="*/ 10 w 51"/>
                <a:gd name="T17" fmla="*/ 116 h 170"/>
                <a:gd name="T18" fmla="*/ 11 w 51"/>
                <a:gd name="T19" fmla="*/ 98 h 170"/>
                <a:gd name="T20" fmla="*/ 12 w 51"/>
                <a:gd name="T21" fmla="*/ 83 h 170"/>
                <a:gd name="T22" fmla="*/ 14 w 51"/>
                <a:gd name="T23" fmla="*/ 49 h 170"/>
                <a:gd name="T24" fmla="*/ 15 w 51"/>
                <a:gd name="T25" fmla="*/ 108 h 170"/>
                <a:gd name="T26" fmla="*/ 17 w 51"/>
                <a:gd name="T27" fmla="*/ 93 h 170"/>
                <a:gd name="T28" fmla="*/ 18 w 51"/>
                <a:gd name="T29" fmla="*/ 149 h 170"/>
                <a:gd name="T30" fmla="*/ 19 w 51"/>
                <a:gd name="T31" fmla="*/ 124 h 170"/>
                <a:gd name="T32" fmla="*/ 21 w 51"/>
                <a:gd name="T33" fmla="*/ 48 h 170"/>
                <a:gd name="T34" fmla="*/ 22 w 51"/>
                <a:gd name="T35" fmla="*/ 94 h 170"/>
                <a:gd name="T36" fmla="*/ 22 w 51"/>
                <a:gd name="T37" fmla="*/ 98 h 170"/>
                <a:gd name="T38" fmla="*/ 23 w 51"/>
                <a:gd name="T39" fmla="*/ 90 h 170"/>
                <a:gd name="T40" fmla="*/ 25 w 51"/>
                <a:gd name="T41" fmla="*/ 124 h 170"/>
                <a:gd name="T42" fmla="*/ 26 w 51"/>
                <a:gd name="T43" fmla="*/ 67 h 170"/>
                <a:gd name="T44" fmla="*/ 26 w 51"/>
                <a:gd name="T45" fmla="*/ 53 h 170"/>
                <a:gd name="T46" fmla="*/ 28 w 51"/>
                <a:gd name="T47" fmla="*/ 0 h 170"/>
                <a:gd name="T48" fmla="*/ 30 w 51"/>
                <a:gd name="T49" fmla="*/ 79 h 170"/>
                <a:gd name="T50" fmla="*/ 32 w 51"/>
                <a:gd name="T51" fmla="*/ 68 h 170"/>
                <a:gd name="T52" fmla="*/ 33 w 51"/>
                <a:gd name="T53" fmla="*/ 94 h 170"/>
                <a:gd name="T54" fmla="*/ 33 w 51"/>
                <a:gd name="T55" fmla="*/ 94 h 170"/>
                <a:gd name="T56" fmla="*/ 34 w 51"/>
                <a:gd name="T57" fmla="*/ 83 h 170"/>
                <a:gd name="T58" fmla="*/ 36 w 51"/>
                <a:gd name="T59" fmla="*/ 116 h 170"/>
                <a:gd name="T60" fmla="*/ 37 w 51"/>
                <a:gd name="T61" fmla="*/ 109 h 170"/>
                <a:gd name="T62" fmla="*/ 38 w 51"/>
                <a:gd name="T63" fmla="*/ 67 h 170"/>
                <a:gd name="T64" fmla="*/ 40 w 51"/>
                <a:gd name="T65" fmla="*/ 104 h 170"/>
                <a:gd name="T66" fmla="*/ 41 w 51"/>
                <a:gd name="T67" fmla="*/ 93 h 170"/>
                <a:gd name="T68" fmla="*/ 43 w 51"/>
                <a:gd name="T69" fmla="*/ 53 h 170"/>
                <a:gd name="T70" fmla="*/ 44 w 51"/>
                <a:gd name="T71" fmla="*/ 60 h 170"/>
                <a:gd name="T72" fmla="*/ 44 w 51"/>
                <a:gd name="T73" fmla="*/ 45 h 170"/>
                <a:gd name="T74" fmla="*/ 45 w 51"/>
                <a:gd name="T75" fmla="*/ 30 h 170"/>
                <a:gd name="T76" fmla="*/ 47 w 51"/>
                <a:gd name="T77" fmla="*/ 86 h 170"/>
                <a:gd name="T78" fmla="*/ 48 w 51"/>
                <a:gd name="T79" fmla="*/ 63 h 170"/>
                <a:gd name="T80" fmla="*/ 48 w 51"/>
                <a:gd name="T81" fmla="*/ 40 h 170"/>
                <a:gd name="T82" fmla="*/ 49 w 51"/>
                <a:gd name="T83" fmla="*/ 3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170">
                  <a:moveTo>
                    <a:pt x="0" y="59"/>
                  </a:moveTo>
                  <a:lnTo>
                    <a:pt x="2" y="52"/>
                  </a:lnTo>
                  <a:lnTo>
                    <a:pt x="2" y="83"/>
                  </a:lnTo>
                  <a:lnTo>
                    <a:pt x="2" y="22"/>
                  </a:lnTo>
                  <a:lnTo>
                    <a:pt x="2" y="82"/>
                  </a:lnTo>
                  <a:lnTo>
                    <a:pt x="3" y="83"/>
                  </a:lnTo>
                  <a:lnTo>
                    <a:pt x="3" y="113"/>
                  </a:lnTo>
                  <a:lnTo>
                    <a:pt x="3" y="97"/>
                  </a:lnTo>
                  <a:lnTo>
                    <a:pt x="4" y="98"/>
                  </a:lnTo>
                  <a:lnTo>
                    <a:pt x="4" y="108"/>
                  </a:lnTo>
                  <a:lnTo>
                    <a:pt x="4" y="89"/>
                  </a:lnTo>
                  <a:lnTo>
                    <a:pt x="4" y="97"/>
                  </a:lnTo>
                  <a:lnTo>
                    <a:pt x="6" y="94"/>
                  </a:lnTo>
                  <a:lnTo>
                    <a:pt x="6" y="113"/>
                  </a:lnTo>
                  <a:lnTo>
                    <a:pt x="6" y="79"/>
                  </a:lnTo>
                  <a:lnTo>
                    <a:pt x="6" y="109"/>
                  </a:lnTo>
                  <a:lnTo>
                    <a:pt x="7" y="109"/>
                  </a:lnTo>
                  <a:lnTo>
                    <a:pt x="7" y="153"/>
                  </a:lnTo>
                  <a:lnTo>
                    <a:pt x="7" y="150"/>
                  </a:lnTo>
                  <a:lnTo>
                    <a:pt x="8" y="154"/>
                  </a:lnTo>
                  <a:lnTo>
                    <a:pt x="8" y="170"/>
                  </a:lnTo>
                  <a:lnTo>
                    <a:pt x="8" y="135"/>
                  </a:lnTo>
                  <a:lnTo>
                    <a:pt x="8" y="150"/>
                  </a:lnTo>
                  <a:lnTo>
                    <a:pt x="10" y="153"/>
                  </a:lnTo>
                  <a:lnTo>
                    <a:pt x="10" y="161"/>
                  </a:lnTo>
                  <a:lnTo>
                    <a:pt x="10" y="112"/>
                  </a:lnTo>
                  <a:lnTo>
                    <a:pt x="10" y="116"/>
                  </a:lnTo>
                  <a:lnTo>
                    <a:pt x="11" y="116"/>
                  </a:lnTo>
                  <a:lnTo>
                    <a:pt x="11" y="135"/>
                  </a:lnTo>
                  <a:lnTo>
                    <a:pt x="11" y="98"/>
                  </a:lnTo>
                  <a:lnTo>
                    <a:pt x="11" y="119"/>
                  </a:lnTo>
                  <a:lnTo>
                    <a:pt x="12" y="119"/>
                  </a:lnTo>
                  <a:lnTo>
                    <a:pt x="12" y="83"/>
                  </a:lnTo>
                  <a:lnTo>
                    <a:pt x="12" y="93"/>
                  </a:lnTo>
                  <a:lnTo>
                    <a:pt x="14" y="89"/>
                  </a:lnTo>
                  <a:lnTo>
                    <a:pt x="14" y="49"/>
                  </a:lnTo>
                  <a:lnTo>
                    <a:pt x="14" y="83"/>
                  </a:lnTo>
                  <a:lnTo>
                    <a:pt x="15" y="82"/>
                  </a:lnTo>
                  <a:lnTo>
                    <a:pt x="15" y="108"/>
                  </a:lnTo>
                  <a:lnTo>
                    <a:pt x="15" y="93"/>
                  </a:lnTo>
                  <a:lnTo>
                    <a:pt x="17" y="94"/>
                  </a:lnTo>
                  <a:lnTo>
                    <a:pt x="17" y="93"/>
                  </a:lnTo>
                  <a:lnTo>
                    <a:pt x="17" y="146"/>
                  </a:lnTo>
                  <a:lnTo>
                    <a:pt x="18" y="146"/>
                  </a:lnTo>
                  <a:lnTo>
                    <a:pt x="18" y="149"/>
                  </a:lnTo>
                  <a:lnTo>
                    <a:pt x="18" y="120"/>
                  </a:lnTo>
                  <a:lnTo>
                    <a:pt x="18" y="127"/>
                  </a:lnTo>
                  <a:lnTo>
                    <a:pt x="19" y="124"/>
                  </a:lnTo>
                  <a:lnTo>
                    <a:pt x="19" y="146"/>
                  </a:lnTo>
                  <a:lnTo>
                    <a:pt x="19" y="53"/>
                  </a:lnTo>
                  <a:lnTo>
                    <a:pt x="21" y="48"/>
                  </a:lnTo>
                  <a:lnTo>
                    <a:pt x="21" y="11"/>
                  </a:lnTo>
                  <a:lnTo>
                    <a:pt x="21" y="93"/>
                  </a:lnTo>
                  <a:lnTo>
                    <a:pt x="22" y="94"/>
                  </a:lnTo>
                  <a:lnTo>
                    <a:pt x="22" y="116"/>
                  </a:lnTo>
                  <a:lnTo>
                    <a:pt x="22" y="89"/>
                  </a:lnTo>
                  <a:lnTo>
                    <a:pt x="22" y="98"/>
                  </a:lnTo>
                  <a:lnTo>
                    <a:pt x="23" y="98"/>
                  </a:lnTo>
                  <a:lnTo>
                    <a:pt x="23" y="123"/>
                  </a:lnTo>
                  <a:lnTo>
                    <a:pt x="23" y="90"/>
                  </a:lnTo>
                  <a:lnTo>
                    <a:pt x="23" y="104"/>
                  </a:lnTo>
                  <a:lnTo>
                    <a:pt x="25" y="105"/>
                  </a:lnTo>
                  <a:lnTo>
                    <a:pt x="25" y="124"/>
                  </a:lnTo>
                  <a:lnTo>
                    <a:pt x="25" y="64"/>
                  </a:lnTo>
                  <a:lnTo>
                    <a:pt x="25" y="68"/>
                  </a:lnTo>
                  <a:lnTo>
                    <a:pt x="26" y="67"/>
                  </a:lnTo>
                  <a:lnTo>
                    <a:pt x="26" y="86"/>
                  </a:lnTo>
                  <a:lnTo>
                    <a:pt x="26" y="37"/>
                  </a:lnTo>
                  <a:lnTo>
                    <a:pt x="26" y="53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0"/>
                  </a:lnTo>
                  <a:lnTo>
                    <a:pt x="29" y="4"/>
                  </a:lnTo>
                  <a:lnTo>
                    <a:pt x="29" y="78"/>
                  </a:lnTo>
                  <a:lnTo>
                    <a:pt x="30" y="79"/>
                  </a:lnTo>
                  <a:lnTo>
                    <a:pt x="30" y="97"/>
                  </a:lnTo>
                  <a:lnTo>
                    <a:pt x="30" y="67"/>
                  </a:lnTo>
                  <a:lnTo>
                    <a:pt x="32" y="68"/>
                  </a:lnTo>
                  <a:lnTo>
                    <a:pt x="32" y="64"/>
                  </a:lnTo>
                  <a:lnTo>
                    <a:pt x="32" y="94"/>
                  </a:lnTo>
                  <a:lnTo>
                    <a:pt x="33" y="94"/>
                  </a:lnTo>
                  <a:lnTo>
                    <a:pt x="33" y="104"/>
                  </a:lnTo>
                  <a:lnTo>
                    <a:pt x="33" y="74"/>
                  </a:lnTo>
                  <a:lnTo>
                    <a:pt x="33" y="94"/>
                  </a:lnTo>
                  <a:lnTo>
                    <a:pt x="34" y="93"/>
                  </a:lnTo>
                  <a:lnTo>
                    <a:pt x="34" y="105"/>
                  </a:lnTo>
                  <a:lnTo>
                    <a:pt x="34" y="83"/>
                  </a:lnTo>
                  <a:lnTo>
                    <a:pt x="34" y="98"/>
                  </a:lnTo>
                  <a:lnTo>
                    <a:pt x="36" y="97"/>
                  </a:lnTo>
                  <a:lnTo>
                    <a:pt x="36" y="116"/>
                  </a:lnTo>
                  <a:lnTo>
                    <a:pt x="36" y="109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41"/>
                  </a:lnTo>
                  <a:lnTo>
                    <a:pt x="37" y="64"/>
                  </a:lnTo>
                  <a:lnTo>
                    <a:pt x="38" y="67"/>
                  </a:lnTo>
                  <a:lnTo>
                    <a:pt x="38" y="105"/>
                  </a:lnTo>
                  <a:lnTo>
                    <a:pt x="38" y="101"/>
                  </a:lnTo>
                  <a:lnTo>
                    <a:pt x="40" y="104"/>
                  </a:lnTo>
                  <a:lnTo>
                    <a:pt x="40" y="116"/>
                  </a:lnTo>
                  <a:lnTo>
                    <a:pt x="40" y="90"/>
                  </a:lnTo>
                  <a:lnTo>
                    <a:pt x="41" y="93"/>
                  </a:lnTo>
                  <a:lnTo>
                    <a:pt x="41" y="98"/>
                  </a:lnTo>
                  <a:lnTo>
                    <a:pt x="41" y="56"/>
                  </a:lnTo>
                  <a:lnTo>
                    <a:pt x="43" y="53"/>
                  </a:lnTo>
                  <a:lnTo>
                    <a:pt x="43" y="22"/>
                  </a:lnTo>
                  <a:lnTo>
                    <a:pt x="43" y="64"/>
                  </a:lnTo>
                  <a:lnTo>
                    <a:pt x="44" y="60"/>
                  </a:lnTo>
                  <a:lnTo>
                    <a:pt x="44" y="67"/>
                  </a:lnTo>
                  <a:lnTo>
                    <a:pt x="44" y="29"/>
                  </a:lnTo>
                  <a:lnTo>
                    <a:pt x="44" y="45"/>
                  </a:lnTo>
                  <a:lnTo>
                    <a:pt x="45" y="45"/>
                  </a:lnTo>
                  <a:lnTo>
                    <a:pt x="45" y="82"/>
                  </a:lnTo>
                  <a:lnTo>
                    <a:pt x="45" y="30"/>
                  </a:lnTo>
                  <a:lnTo>
                    <a:pt x="45" y="75"/>
                  </a:lnTo>
                  <a:lnTo>
                    <a:pt x="47" y="71"/>
                  </a:lnTo>
                  <a:lnTo>
                    <a:pt x="47" y="86"/>
                  </a:lnTo>
                  <a:lnTo>
                    <a:pt x="47" y="52"/>
                  </a:lnTo>
                  <a:lnTo>
                    <a:pt x="47" y="71"/>
                  </a:lnTo>
                  <a:lnTo>
                    <a:pt x="48" y="63"/>
                  </a:lnTo>
                  <a:lnTo>
                    <a:pt x="48" y="71"/>
                  </a:lnTo>
                  <a:lnTo>
                    <a:pt x="48" y="22"/>
                  </a:lnTo>
                  <a:lnTo>
                    <a:pt x="48" y="40"/>
                  </a:lnTo>
                  <a:lnTo>
                    <a:pt x="49" y="37"/>
                  </a:lnTo>
                  <a:lnTo>
                    <a:pt x="49" y="60"/>
                  </a:lnTo>
                  <a:lnTo>
                    <a:pt x="49" y="30"/>
                  </a:lnTo>
                  <a:lnTo>
                    <a:pt x="49" y="40"/>
                  </a:lnTo>
                  <a:lnTo>
                    <a:pt x="51" y="41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09" name="Freeform 1798"/>
            <p:cNvSpPr>
              <a:spLocks/>
            </p:cNvSpPr>
            <p:nvPr/>
          </p:nvSpPr>
          <p:spPr bwMode="auto">
            <a:xfrm>
              <a:off x="1260103" y="6260224"/>
              <a:ext cx="351698" cy="81769"/>
            </a:xfrm>
            <a:custGeom>
              <a:avLst/>
              <a:gdLst>
                <a:gd name="T0" fmla="*/ 0 w 48"/>
                <a:gd name="T1" fmla="*/ 134 h 243"/>
                <a:gd name="T2" fmla="*/ 1 w 48"/>
                <a:gd name="T3" fmla="*/ 184 h 243"/>
                <a:gd name="T4" fmla="*/ 3 w 48"/>
                <a:gd name="T5" fmla="*/ 164 h 243"/>
                <a:gd name="T6" fmla="*/ 4 w 48"/>
                <a:gd name="T7" fmla="*/ 195 h 243"/>
                <a:gd name="T8" fmla="*/ 5 w 48"/>
                <a:gd name="T9" fmla="*/ 176 h 243"/>
                <a:gd name="T10" fmla="*/ 5 w 48"/>
                <a:gd name="T11" fmla="*/ 184 h 243"/>
                <a:gd name="T12" fmla="*/ 7 w 48"/>
                <a:gd name="T13" fmla="*/ 176 h 243"/>
                <a:gd name="T14" fmla="*/ 8 w 48"/>
                <a:gd name="T15" fmla="*/ 183 h 243"/>
                <a:gd name="T16" fmla="*/ 9 w 48"/>
                <a:gd name="T17" fmla="*/ 168 h 243"/>
                <a:gd name="T18" fmla="*/ 11 w 48"/>
                <a:gd name="T19" fmla="*/ 187 h 243"/>
                <a:gd name="T20" fmla="*/ 12 w 48"/>
                <a:gd name="T21" fmla="*/ 60 h 243"/>
                <a:gd name="T22" fmla="*/ 14 w 48"/>
                <a:gd name="T23" fmla="*/ 28 h 243"/>
                <a:gd name="T24" fmla="*/ 14 w 48"/>
                <a:gd name="T25" fmla="*/ 22 h 243"/>
                <a:gd name="T26" fmla="*/ 15 w 48"/>
                <a:gd name="T27" fmla="*/ 15 h 243"/>
                <a:gd name="T28" fmla="*/ 16 w 48"/>
                <a:gd name="T29" fmla="*/ 52 h 243"/>
                <a:gd name="T30" fmla="*/ 18 w 48"/>
                <a:gd name="T31" fmla="*/ 37 h 243"/>
                <a:gd name="T32" fmla="*/ 18 w 48"/>
                <a:gd name="T33" fmla="*/ 119 h 243"/>
                <a:gd name="T34" fmla="*/ 19 w 48"/>
                <a:gd name="T35" fmla="*/ 116 h 243"/>
                <a:gd name="T36" fmla="*/ 20 w 48"/>
                <a:gd name="T37" fmla="*/ 164 h 243"/>
                <a:gd name="T38" fmla="*/ 22 w 48"/>
                <a:gd name="T39" fmla="*/ 160 h 243"/>
                <a:gd name="T40" fmla="*/ 22 w 48"/>
                <a:gd name="T41" fmla="*/ 160 h 243"/>
                <a:gd name="T42" fmla="*/ 23 w 48"/>
                <a:gd name="T43" fmla="*/ 139 h 243"/>
                <a:gd name="T44" fmla="*/ 24 w 48"/>
                <a:gd name="T45" fmla="*/ 157 h 243"/>
                <a:gd name="T46" fmla="*/ 26 w 48"/>
                <a:gd name="T47" fmla="*/ 194 h 243"/>
                <a:gd name="T48" fmla="*/ 27 w 48"/>
                <a:gd name="T49" fmla="*/ 149 h 243"/>
                <a:gd name="T50" fmla="*/ 29 w 48"/>
                <a:gd name="T51" fmla="*/ 180 h 243"/>
                <a:gd name="T52" fmla="*/ 29 w 48"/>
                <a:gd name="T53" fmla="*/ 187 h 243"/>
                <a:gd name="T54" fmla="*/ 30 w 48"/>
                <a:gd name="T55" fmla="*/ 135 h 243"/>
                <a:gd name="T56" fmla="*/ 31 w 48"/>
                <a:gd name="T57" fmla="*/ 175 h 243"/>
                <a:gd name="T58" fmla="*/ 33 w 48"/>
                <a:gd name="T59" fmla="*/ 161 h 243"/>
                <a:gd name="T60" fmla="*/ 34 w 48"/>
                <a:gd name="T61" fmla="*/ 161 h 243"/>
                <a:gd name="T62" fmla="*/ 35 w 48"/>
                <a:gd name="T63" fmla="*/ 232 h 243"/>
                <a:gd name="T64" fmla="*/ 37 w 48"/>
                <a:gd name="T65" fmla="*/ 210 h 243"/>
                <a:gd name="T66" fmla="*/ 37 w 48"/>
                <a:gd name="T67" fmla="*/ 230 h 243"/>
                <a:gd name="T68" fmla="*/ 38 w 48"/>
                <a:gd name="T69" fmla="*/ 230 h 243"/>
                <a:gd name="T70" fmla="*/ 40 w 48"/>
                <a:gd name="T71" fmla="*/ 213 h 243"/>
                <a:gd name="T72" fmla="*/ 41 w 48"/>
                <a:gd name="T73" fmla="*/ 232 h 243"/>
                <a:gd name="T74" fmla="*/ 42 w 48"/>
                <a:gd name="T75" fmla="*/ 210 h 243"/>
                <a:gd name="T76" fmla="*/ 42 w 48"/>
                <a:gd name="T77" fmla="*/ 215 h 243"/>
                <a:gd name="T78" fmla="*/ 44 w 48"/>
                <a:gd name="T79" fmla="*/ 221 h 243"/>
                <a:gd name="T80" fmla="*/ 45 w 48"/>
                <a:gd name="T81" fmla="*/ 228 h 243"/>
                <a:gd name="T82" fmla="*/ 46 w 48"/>
                <a:gd name="T83" fmla="*/ 2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" h="243">
                  <a:moveTo>
                    <a:pt x="0" y="112"/>
                  </a:moveTo>
                  <a:lnTo>
                    <a:pt x="0" y="111"/>
                  </a:lnTo>
                  <a:lnTo>
                    <a:pt x="0" y="134"/>
                  </a:lnTo>
                  <a:lnTo>
                    <a:pt x="1" y="135"/>
                  </a:lnTo>
                  <a:lnTo>
                    <a:pt x="1" y="205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91"/>
                  </a:lnTo>
                  <a:lnTo>
                    <a:pt x="3" y="164"/>
                  </a:lnTo>
                  <a:lnTo>
                    <a:pt x="3" y="175"/>
                  </a:lnTo>
                  <a:lnTo>
                    <a:pt x="4" y="175"/>
                  </a:lnTo>
                  <a:lnTo>
                    <a:pt x="4" y="195"/>
                  </a:lnTo>
                  <a:lnTo>
                    <a:pt x="4" y="165"/>
                  </a:lnTo>
                  <a:lnTo>
                    <a:pt x="4" y="175"/>
                  </a:lnTo>
                  <a:lnTo>
                    <a:pt x="5" y="176"/>
                  </a:lnTo>
                  <a:lnTo>
                    <a:pt x="5" y="191"/>
                  </a:lnTo>
                  <a:lnTo>
                    <a:pt x="5" y="175"/>
                  </a:lnTo>
                  <a:lnTo>
                    <a:pt x="5" y="184"/>
                  </a:lnTo>
                  <a:lnTo>
                    <a:pt x="7" y="180"/>
                  </a:lnTo>
                  <a:lnTo>
                    <a:pt x="7" y="199"/>
                  </a:lnTo>
                  <a:lnTo>
                    <a:pt x="7" y="176"/>
                  </a:lnTo>
                  <a:lnTo>
                    <a:pt x="7" y="191"/>
                  </a:lnTo>
                  <a:lnTo>
                    <a:pt x="8" y="191"/>
                  </a:lnTo>
                  <a:lnTo>
                    <a:pt x="8" y="183"/>
                  </a:lnTo>
                  <a:lnTo>
                    <a:pt x="8" y="213"/>
                  </a:lnTo>
                  <a:lnTo>
                    <a:pt x="9" y="210"/>
                  </a:lnTo>
                  <a:lnTo>
                    <a:pt x="9" y="168"/>
                  </a:lnTo>
                  <a:lnTo>
                    <a:pt x="9" y="180"/>
                  </a:lnTo>
                  <a:lnTo>
                    <a:pt x="11" y="179"/>
                  </a:lnTo>
                  <a:lnTo>
                    <a:pt x="11" y="187"/>
                  </a:lnTo>
                  <a:lnTo>
                    <a:pt x="11" y="54"/>
                  </a:lnTo>
                  <a:lnTo>
                    <a:pt x="11" y="60"/>
                  </a:lnTo>
                  <a:lnTo>
                    <a:pt x="12" y="60"/>
                  </a:lnTo>
                  <a:lnTo>
                    <a:pt x="12" y="108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4" y="33"/>
                  </a:lnTo>
                  <a:lnTo>
                    <a:pt x="14" y="0"/>
                  </a:lnTo>
                  <a:lnTo>
                    <a:pt x="14" y="22"/>
                  </a:lnTo>
                  <a:lnTo>
                    <a:pt x="15" y="20"/>
                  </a:lnTo>
                  <a:lnTo>
                    <a:pt x="15" y="48"/>
                  </a:lnTo>
                  <a:lnTo>
                    <a:pt x="15" y="15"/>
                  </a:lnTo>
                  <a:lnTo>
                    <a:pt x="15" y="30"/>
                  </a:lnTo>
                  <a:lnTo>
                    <a:pt x="16" y="26"/>
                  </a:lnTo>
                  <a:lnTo>
                    <a:pt x="16" y="52"/>
                  </a:lnTo>
                  <a:lnTo>
                    <a:pt x="16" y="11"/>
                  </a:lnTo>
                  <a:lnTo>
                    <a:pt x="16" y="35"/>
                  </a:lnTo>
                  <a:lnTo>
                    <a:pt x="18" y="37"/>
                  </a:lnTo>
                  <a:lnTo>
                    <a:pt x="18" y="123"/>
                  </a:lnTo>
                  <a:lnTo>
                    <a:pt x="18" y="33"/>
                  </a:lnTo>
                  <a:lnTo>
                    <a:pt x="18" y="119"/>
                  </a:lnTo>
                  <a:lnTo>
                    <a:pt x="19" y="120"/>
                  </a:lnTo>
                  <a:lnTo>
                    <a:pt x="19" y="146"/>
                  </a:lnTo>
                  <a:lnTo>
                    <a:pt x="19" y="116"/>
                  </a:lnTo>
                  <a:lnTo>
                    <a:pt x="19" y="139"/>
                  </a:lnTo>
                  <a:lnTo>
                    <a:pt x="20" y="142"/>
                  </a:lnTo>
                  <a:lnTo>
                    <a:pt x="20" y="164"/>
                  </a:lnTo>
                  <a:lnTo>
                    <a:pt x="20" y="130"/>
                  </a:lnTo>
                  <a:lnTo>
                    <a:pt x="20" y="154"/>
                  </a:lnTo>
                  <a:lnTo>
                    <a:pt x="22" y="160"/>
                  </a:lnTo>
                  <a:lnTo>
                    <a:pt x="22" y="165"/>
                  </a:lnTo>
                  <a:lnTo>
                    <a:pt x="22" y="145"/>
                  </a:lnTo>
                  <a:lnTo>
                    <a:pt x="22" y="160"/>
                  </a:lnTo>
                  <a:lnTo>
                    <a:pt x="23" y="161"/>
                  </a:lnTo>
                  <a:lnTo>
                    <a:pt x="23" y="172"/>
                  </a:lnTo>
                  <a:lnTo>
                    <a:pt x="23" y="139"/>
                  </a:lnTo>
                  <a:lnTo>
                    <a:pt x="23" y="169"/>
                  </a:lnTo>
                  <a:lnTo>
                    <a:pt x="24" y="168"/>
                  </a:lnTo>
                  <a:lnTo>
                    <a:pt x="24" y="157"/>
                  </a:lnTo>
                  <a:lnTo>
                    <a:pt x="24" y="191"/>
                  </a:lnTo>
                  <a:lnTo>
                    <a:pt x="26" y="190"/>
                  </a:lnTo>
                  <a:lnTo>
                    <a:pt x="26" y="194"/>
                  </a:lnTo>
                  <a:lnTo>
                    <a:pt x="26" y="142"/>
                  </a:lnTo>
                  <a:lnTo>
                    <a:pt x="26" y="146"/>
                  </a:lnTo>
                  <a:lnTo>
                    <a:pt x="27" y="149"/>
                  </a:lnTo>
                  <a:lnTo>
                    <a:pt x="27" y="142"/>
                  </a:lnTo>
                  <a:lnTo>
                    <a:pt x="27" y="184"/>
                  </a:lnTo>
                  <a:lnTo>
                    <a:pt x="29" y="180"/>
                  </a:lnTo>
                  <a:lnTo>
                    <a:pt x="29" y="190"/>
                  </a:lnTo>
                  <a:lnTo>
                    <a:pt x="29" y="161"/>
                  </a:lnTo>
                  <a:lnTo>
                    <a:pt x="29" y="187"/>
                  </a:lnTo>
                  <a:lnTo>
                    <a:pt x="30" y="187"/>
                  </a:lnTo>
                  <a:lnTo>
                    <a:pt x="30" y="194"/>
                  </a:lnTo>
                  <a:lnTo>
                    <a:pt x="30" y="135"/>
                  </a:lnTo>
                  <a:lnTo>
                    <a:pt x="31" y="139"/>
                  </a:lnTo>
                  <a:lnTo>
                    <a:pt x="31" y="138"/>
                  </a:lnTo>
                  <a:lnTo>
                    <a:pt x="31" y="175"/>
                  </a:lnTo>
                  <a:lnTo>
                    <a:pt x="33" y="175"/>
                  </a:lnTo>
                  <a:lnTo>
                    <a:pt x="33" y="190"/>
                  </a:lnTo>
                  <a:lnTo>
                    <a:pt x="33" y="161"/>
                  </a:lnTo>
                  <a:lnTo>
                    <a:pt x="33" y="165"/>
                  </a:lnTo>
                  <a:lnTo>
                    <a:pt x="34" y="164"/>
                  </a:lnTo>
                  <a:lnTo>
                    <a:pt x="34" y="161"/>
                  </a:lnTo>
                  <a:lnTo>
                    <a:pt x="34" y="198"/>
                  </a:lnTo>
                  <a:lnTo>
                    <a:pt x="35" y="199"/>
                  </a:lnTo>
                  <a:lnTo>
                    <a:pt x="35" y="232"/>
                  </a:lnTo>
                  <a:lnTo>
                    <a:pt x="35" y="198"/>
                  </a:lnTo>
                  <a:lnTo>
                    <a:pt x="35" y="209"/>
                  </a:lnTo>
                  <a:lnTo>
                    <a:pt x="37" y="210"/>
                  </a:lnTo>
                  <a:lnTo>
                    <a:pt x="37" y="235"/>
                  </a:lnTo>
                  <a:lnTo>
                    <a:pt x="37" y="205"/>
                  </a:lnTo>
                  <a:lnTo>
                    <a:pt x="37" y="230"/>
                  </a:lnTo>
                  <a:lnTo>
                    <a:pt x="38" y="232"/>
                  </a:lnTo>
                  <a:lnTo>
                    <a:pt x="38" y="209"/>
                  </a:lnTo>
                  <a:lnTo>
                    <a:pt x="38" y="230"/>
                  </a:lnTo>
                  <a:lnTo>
                    <a:pt x="40" y="224"/>
                  </a:lnTo>
                  <a:lnTo>
                    <a:pt x="40" y="235"/>
                  </a:lnTo>
                  <a:lnTo>
                    <a:pt x="40" y="213"/>
                  </a:lnTo>
                  <a:lnTo>
                    <a:pt x="40" y="224"/>
                  </a:lnTo>
                  <a:lnTo>
                    <a:pt x="41" y="221"/>
                  </a:lnTo>
                  <a:lnTo>
                    <a:pt x="41" y="232"/>
                  </a:lnTo>
                  <a:lnTo>
                    <a:pt x="41" y="187"/>
                  </a:lnTo>
                  <a:lnTo>
                    <a:pt x="41" y="209"/>
                  </a:lnTo>
                  <a:lnTo>
                    <a:pt x="42" y="210"/>
                  </a:lnTo>
                  <a:lnTo>
                    <a:pt x="42" y="225"/>
                  </a:lnTo>
                  <a:lnTo>
                    <a:pt x="42" y="191"/>
                  </a:lnTo>
                  <a:lnTo>
                    <a:pt x="42" y="215"/>
                  </a:lnTo>
                  <a:lnTo>
                    <a:pt x="44" y="210"/>
                  </a:lnTo>
                  <a:lnTo>
                    <a:pt x="44" y="243"/>
                  </a:lnTo>
                  <a:lnTo>
                    <a:pt x="44" y="221"/>
                  </a:lnTo>
                  <a:lnTo>
                    <a:pt x="45" y="220"/>
                  </a:lnTo>
                  <a:lnTo>
                    <a:pt x="45" y="241"/>
                  </a:lnTo>
                  <a:lnTo>
                    <a:pt x="45" y="228"/>
                  </a:lnTo>
                  <a:lnTo>
                    <a:pt x="46" y="232"/>
                  </a:lnTo>
                  <a:lnTo>
                    <a:pt x="46" y="236"/>
                  </a:lnTo>
                  <a:lnTo>
                    <a:pt x="46" y="209"/>
                  </a:lnTo>
                  <a:lnTo>
                    <a:pt x="46" y="232"/>
                  </a:lnTo>
                  <a:lnTo>
                    <a:pt x="48" y="23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10" name="Freeform 1799"/>
            <p:cNvSpPr>
              <a:spLocks/>
            </p:cNvSpPr>
            <p:nvPr/>
          </p:nvSpPr>
          <p:spPr bwMode="auto">
            <a:xfrm>
              <a:off x="1611801" y="6327187"/>
              <a:ext cx="329719" cy="29948"/>
            </a:xfrm>
            <a:custGeom>
              <a:avLst/>
              <a:gdLst>
                <a:gd name="T0" fmla="*/ 0 w 45"/>
                <a:gd name="T1" fmla="*/ 29 h 89"/>
                <a:gd name="T2" fmla="*/ 1 w 45"/>
                <a:gd name="T3" fmla="*/ 52 h 89"/>
                <a:gd name="T4" fmla="*/ 2 w 45"/>
                <a:gd name="T5" fmla="*/ 36 h 89"/>
                <a:gd name="T6" fmla="*/ 2 w 45"/>
                <a:gd name="T7" fmla="*/ 33 h 89"/>
                <a:gd name="T8" fmla="*/ 4 w 45"/>
                <a:gd name="T9" fmla="*/ 25 h 89"/>
                <a:gd name="T10" fmla="*/ 5 w 45"/>
                <a:gd name="T11" fmla="*/ 46 h 89"/>
                <a:gd name="T12" fmla="*/ 7 w 45"/>
                <a:gd name="T13" fmla="*/ 29 h 89"/>
                <a:gd name="T14" fmla="*/ 7 w 45"/>
                <a:gd name="T15" fmla="*/ 40 h 89"/>
                <a:gd name="T16" fmla="*/ 8 w 45"/>
                <a:gd name="T17" fmla="*/ 40 h 89"/>
                <a:gd name="T18" fmla="*/ 9 w 45"/>
                <a:gd name="T19" fmla="*/ 61 h 89"/>
                <a:gd name="T20" fmla="*/ 11 w 45"/>
                <a:gd name="T21" fmla="*/ 51 h 89"/>
                <a:gd name="T22" fmla="*/ 12 w 45"/>
                <a:gd name="T23" fmla="*/ 21 h 89"/>
                <a:gd name="T24" fmla="*/ 13 w 45"/>
                <a:gd name="T25" fmla="*/ 44 h 89"/>
                <a:gd name="T26" fmla="*/ 13 w 45"/>
                <a:gd name="T27" fmla="*/ 63 h 89"/>
                <a:gd name="T28" fmla="*/ 15 w 45"/>
                <a:gd name="T29" fmla="*/ 36 h 89"/>
                <a:gd name="T30" fmla="*/ 16 w 45"/>
                <a:gd name="T31" fmla="*/ 21 h 89"/>
                <a:gd name="T32" fmla="*/ 18 w 45"/>
                <a:gd name="T33" fmla="*/ 48 h 89"/>
                <a:gd name="T34" fmla="*/ 19 w 45"/>
                <a:gd name="T35" fmla="*/ 29 h 89"/>
                <a:gd name="T36" fmla="*/ 19 w 45"/>
                <a:gd name="T37" fmla="*/ 36 h 89"/>
                <a:gd name="T38" fmla="*/ 20 w 45"/>
                <a:gd name="T39" fmla="*/ 29 h 89"/>
                <a:gd name="T40" fmla="*/ 22 w 45"/>
                <a:gd name="T41" fmla="*/ 0 h 89"/>
                <a:gd name="T42" fmla="*/ 23 w 45"/>
                <a:gd name="T43" fmla="*/ 44 h 89"/>
                <a:gd name="T44" fmla="*/ 24 w 45"/>
                <a:gd name="T45" fmla="*/ 68 h 89"/>
                <a:gd name="T46" fmla="*/ 26 w 45"/>
                <a:gd name="T47" fmla="*/ 52 h 89"/>
                <a:gd name="T48" fmla="*/ 26 w 45"/>
                <a:gd name="T49" fmla="*/ 55 h 89"/>
                <a:gd name="T50" fmla="*/ 27 w 45"/>
                <a:gd name="T51" fmla="*/ 51 h 89"/>
                <a:gd name="T52" fmla="*/ 28 w 45"/>
                <a:gd name="T53" fmla="*/ 57 h 89"/>
                <a:gd name="T54" fmla="*/ 30 w 45"/>
                <a:gd name="T55" fmla="*/ 85 h 89"/>
                <a:gd name="T56" fmla="*/ 31 w 45"/>
                <a:gd name="T57" fmla="*/ 72 h 89"/>
                <a:gd name="T58" fmla="*/ 31 w 45"/>
                <a:gd name="T59" fmla="*/ 55 h 89"/>
                <a:gd name="T60" fmla="*/ 33 w 45"/>
                <a:gd name="T61" fmla="*/ 36 h 89"/>
                <a:gd name="T62" fmla="*/ 34 w 45"/>
                <a:gd name="T63" fmla="*/ 46 h 89"/>
                <a:gd name="T64" fmla="*/ 35 w 45"/>
                <a:gd name="T65" fmla="*/ 68 h 89"/>
                <a:gd name="T66" fmla="*/ 37 w 45"/>
                <a:gd name="T67" fmla="*/ 42 h 89"/>
                <a:gd name="T68" fmla="*/ 37 w 45"/>
                <a:gd name="T69" fmla="*/ 29 h 89"/>
                <a:gd name="T70" fmla="*/ 38 w 45"/>
                <a:gd name="T71" fmla="*/ 18 h 89"/>
                <a:gd name="T72" fmla="*/ 39 w 45"/>
                <a:gd name="T73" fmla="*/ 26 h 89"/>
                <a:gd name="T74" fmla="*/ 41 w 45"/>
                <a:gd name="T75" fmla="*/ 70 h 89"/>
                <a:gd name="T76" fmla="*/ 42 w 45"/>
                <a:gd name="T77" fmla="*/ 63 h 89"/>
                <a:gd name="T78" fmla="*/ 42 w 45"/>
                <a:gd name="T79" fmla="*/ 74 h 89"/>
                <a:gd name="T80" fmla="*/ 44 w 45"/>
                <a:gd name="T81" fmla="*/ 52 h 89"/>
                <a:gd name="T82" fmla="*/ 45 w 45"/>
                <a:gd name="T83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89">
                  <a:moveTo>
                    <a:pt x="0" y="33"/>
                  </a:moveTo>
                  <a:lnTo>
                    <a:pt x="0" y="44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1" y="33"/>
                  </a:lnTo>
                  <a:lnTo>
                    <a:pt x="1" y="52"/>
                  </a:lnTo>
                  <a:lnTo>
                    <a:pt x="1" y="26"/>
                  </a:lnTo>
                  <a:lnTo>
                    <a:pt x="1" y="37"/>
                  </a:lnTo>
                  <a:lnTo>
                    <a:pt x="2" y="36"/>
                  </a:lnTo>
                  <a:lnTo>
                    <a:pt x="2" y="40"/>
                  </a:lnTo>
                  <a:lnTo>
                    <a:pt x="2" y="21"/>
                  </a:lnTo>
                  <a:lnTo>
                    <a:pt x="2" y="33"/>
                  </a:lnTo>
                  <a:lnTo>
                    <a:pt x="4" y="33"/>
                  </a:lnTo>
                  <a:lnTo>
                    <a:pt x="4" y="48"/>
                  </a:lnTo>
                  <a:lnTo>
                    <a:pt x="4" y="25"/>
                  </a:lnTo>
                  <a:lnTo>
                    <a:pt x="4" y="42"/>
                  </a:lnTo>
                  <a:lnTo>
                    <a:pt x="5" y="40"/>
                  </a:lnTo>
                  <a:lnTo>
                    <a:pt x="5" y="46"/>
                  </a:lnTo>
                  <a:lnTo>
                    <a:pt x="5" y="21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7" y="46"/>
                  </a:lnTo>
                  <a:lnTo>
                    <a:pt x="7" y="16"/>
                  </a:lnTo>
                  <a:lnTo>
                    <a:pt x="7" y="40"/>
                  </a:lnTo>
                  <a:lnTo>
                    <a:pt x="8" y="48"/>
                  </a:lnTo>
                  <a:lnTo>
                    <a:pt x="8" y="57"/>
                  </a:lnTo>
                  <a:lnTo>
                    <a:pt x="8" y="40"/>
                  </a:lnTo>
                  <a:lnTo>
                    <a:pt x="8" y="52"/>
                  </a:lnTo>
                  <a:lnTo>
                    <a:pt x="9" y="57"/>
                  </a:lnTo>
                  <a:lnTo>
                    <a:pt x="9" y="61"/>
                  </a:lnTo>
                  <a:lnTo>
                    <a:pt x="9" y="36"/>
                  </a:lnTo>
                  <a:lnTo>
                    <a:pt x="9" y="51"/>
                  </a:lnTo>
                  <a:lnTo>
                    <a:pt x="11" y="51"/>
                  </a:lnTo>
                  <a:lnTo>
                    <a:pt x="11" y="14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12" y="7"/>
                  </a:lnTo>
                  <a:lnTo>
                    <a:pt x="12" y="48"/>
                  </a:lnTo>
                  <a:lnTo>
                    <a:pt x="13" y="44"/>
                  </a:lnTo>
                  <a:lnTo>
                    <a:pt x="13" y="68"/>
                  </a:lnTo>
                  <a:lnTo>
                    <a:pt x="13" y="36"/>
                  </a:lnTo>
                  <a:lnTo>
                    <a:pt x="13" y="63"/>
                  </a:lnTo>
                  <a:lnTo>
                    <a:pt x="15" y="57"/>
                  </a:lnTo>
                  <a:lnTo>
                    <a:pt x="15" y="33"/>
                  </a:lnTo>
                  <a:lnTo>
                    <a:pt x="15" y="36"/>
                  </a:lnTo>
                  <a:lnTo>
                    <a:pt x="16" y="36"/>
                  </a:lnTo>
                  <a:lnTo>
                    <a:pt x="16" y="46"/>
                  </a:lnTo>
                  <a:lnTo>
                    <a:pt x="16" y="21"/>
                  </a:lnTo>
                  <a:lnTo>
                    <a:pt x="16" y="22"/>
                  </a:lnTo>
                  <a:lnTo>
                    <a:pt x="18" y="21"/>
                  </a:lnTo>
                  <a:lnTo>
                    <a:pt x="18" y="48"/>
                  </a:lnTo>
                  <a:lnTo>
                    <a:pt x="18" y="18"/>
                  </a:lnTo>
                  <a:lnTo>
                    <a:pt x="18" y="26"/>
                  </a:lnTo>
                  <a:lnTo>
                    <a:pt x="19" y="29"/>
                  </a:lnTo>
                  <a:lnTo>
                    <a:pt x="19" y="55"/>
                  </a:lnTo>
                  <a:lnTo>
                    <a:pt x="19" y="21"/>
                  </a:lnTo>
                  <a:lnTo>
                    <a:pt x="19" y="36"/>
                  </a:lnTo>
                  <a:lnTo>
                    <a:pt x="20" y="37"/>
                  </a:lnTo>
                  <a:lnTo>
                    <a:pt x="20" y="52"/>
                  </a:lnTo>
                  <a:lnTo>
                    <a:pt x="20" y="29"/>
                  </a:lnTo>
                  <a:lnTo>
                    <a:pt x="20" y="46"/>
                  </a:lnTo>
                  <a:lnTo>
                    <a:pt x="22" y="42"/>
                  </a:lnTo>
                  <a:lnTo>
                    <a:pt x="22" y="0"/>
                  </a:lnTo>
                  <a:lnTo>
                    <a:pt x="22" y="10"/>
                  </a:lnTo>
                  <a:lnTo>
                    <a:pt x="23" y="11"/>
                  </a:lnTo>
                  <a:lnTo>
                    <a:pt x="23" y="44"/>
                  </a:lnTo>
                  <a:lnTo>
                    <a:pt x="23" y="37"/>
                  </a:lnTo>
                  <a:lnTo>
                    <a:pt x="24" y="42"/>
                  </a:lnTo>
                  <a:lnTo>
                    <a:pt x="24" y="68"/>
                  </a:lnTo>
                  <a:lnTo>
                    <a:pt x="24" y="40"/>
                  </a:lnTo>
                  <a:lnTo>
                    <a:pt x="24" y="51"/>
                  </a:lnTo>
                  <a:lnTo>
                    <a:pt x="26" y="52"/>
                  </a:lnTo>
                  <a:lnTo>
                    <a:pt x="26" y="63"/>
                  </a:lnTo>
                  <a:lnTo>
                    <a:pt x="26" y="44"/>
                  </a:lnTo>
                  <a:lnTo>
                    <a:pt x="26" y="55"/>
                  </a:lnTo>
                  <a:lnTo>
                    <a:pt x="27" y="52"/>
                  </a:lnTo>
                  <a:lnTo>
                    <a:pt x="27" y="76"/>
                  </a:lnTo>
                  <a:lnTo>
                    <a:pt x="27" y="5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57"/>
                  </a:lnTo>
                  <a:lnTo>
                    <a:pt x="28" y="81"/>
                  </a:lnTo>
                  <a:lnTo>
                    <a:pt x="30" y="83"/>
                  </a:lnTo>
                  <a:lnTo>
                    <a:pt x="30" y="85"/>
                  </a:lnTo>
                  <a:lnTo>
                    <a:pt x="30" y="42"/>
                  </a:lnTo>
                  <a:lnTo>
                    <a:pt x="30" y="66"/>
                  </a:lnTo>
                  <a:lnTo>
                    <a:pt x="31" y="72"/>
                  </a:lnTo>
                  <a:lnTo>
                    <a:pt x="31" y="74"/>
                  </a:lnTo>
                  <a:lnTo>
                    <a:pt x="31" y="52"/>
                  </a:lnTo>
                  <a:lnTo>
                    <a:pt x="31" y="55"/>
                  </a:lnTo>
                  <a:lnTo>
                    <a:pt x="33" y="52"/>
                  </a:lnTo>
                  <a:lnTo>
                    <a:pt x="33" y="63"/>
                  </a:lnTo>
                  <a:lnTo>
                    <a:pt x="33" y="36"/>
                  </a:lnTo>
                  <a:lnTo>
                    <a:pt x="33" y="59"/>
                  </a:lnTo>
                  <a:lnTo>
                    <a:pt x="34" y="55"/>
                  </a:lnTo>
                  <a:lnTo>
                    <a:pt x="34" y="46"/>
                  </a:lnTo>
                  <a:lnTo>
                    <a:pt x="34" y="57"/>
                  </a:lnTo>
                  <a:lnTo>
                    <a:pt x="35" y="52"/>
                  </a:lnTo>
                  <a:lnTo>
                    <a:pt x="35" y="68"/>
                  </a:lnTo>
                  <a:lnTo>
                    <a:pt x="35" y="33"/>
                  </a:lnTo>
                  <a:lnTo>
                    <a:pt x="35" y="42"/>
                  </a:lnTo>
                  <a:lnTo>
                    <a:pt x="37" y="42"/>
                  </a:lnTo>
                  <a:lnTo>
                    <a:pt x="37" y="44"/>
                  </a:lnTo>
                  <a:lnTo>
                    <a:pt x="37" y="21"/>
                  </a:lnTo>
                  <a:lnTo>
                    <a:pt x="37" y="29"/>
                  </a:lnTo>
                  <a:lnTo>
                    <a:pt x="38" y="26"/>
                  </a:lnTo>
                  <a:lnTo>
                    <a:pt x="38" y="48"/>
                  </a:lnTo>
                  <a:lnTo>
                    <a:pt x="38" y="18"/>
                  </a:lnTo>
                  <a:lnTo>
                    <a:pt x="38" y="44"/>
                  </a:lnTo>
                  <a:lnTo>
                    <a:pt x="39" y="46"/>
                  </a:lnTo>
                  <a:lnTo>
                    <a:pt x="39" y="26"/>
                  </a:lnTo>
                  <a:lnTo>
                    <a:pt x="39" y="42"/>
                  </a:lnTo>
                  <a:lnTo>
                    <a:pt x="41" y="40"/>
                  </a:lnTo>
                  <a:lnTo>
                    <a:pt x="41" y="70"/>
                  </a:lnTo>
                  <a:lnTo>
                    <a:pt x="41" y="26"/>
                  </a:lnTo>
                  <a:lnTo>
                    <a:pt x="41" y="66"/>
                  </a:lnTo>
                  <a:lnTo>
                    <a:pt x="42" y="63"/>
                  </a:lnTo>
                  <a:lnTo>
                    <a:pt x="42" y="83"/>
                  </a:lnTo>
                  <a:lnTo>
                    <a:pt x="42" y="61"/>
                  </a:lnTo>
                  <a:lnTo>
                    <a:pt x="42" y="74"/>
                  </a:lnTo>
                  <a:lnTo>
                    <a:pt x="44" y="72"/>
                  </a:lnTo>
                  <a:lnTo>
                    <a:pt x="44" y="85"/>
                  </a:lnTo>
                  <a:lnTo>
                    <a:pt x="44" y="52"/>
                  </a:lnTo>
                  <a:lnTo>
                    <a:pt x="44" y="74"/>
                  </a:lnTo>
                  <a:lnTo>
                    <a:pt x="45" y="76"/>
                  </a:lnTo>
                  <a:lnTo>
                    <a:pt x="45" y="89"/>
                  </a:lnTo>
                  <a:lnTo>
                    <a:pt x="45" y="70"/>
                  </a:lnTo>
                  <a:lnTo>
                    <a:pt x="45" y="79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11" name="Freeform 1800"/>
            <p:cNvSpPr>
              <a:spLocks/>
            </p:cNvSpPr>
            <p:nvPr/>
          </p:nvSpPr>
          <p:spPr bwMode="auto">
            <a:xfrm>
              <a:off x="1941521" y="6330888"/>
              <a:ext cx="351698" cy="30621"/>
            </a:xfrm>
            <a:custGeom>
              <a:avLst/>
              <a:gdLst>
                <a:gd name="T0" fmla="*/ 1 w 48"/>
                <a:gd name="T1" fmla="*/ 29 h 91"/>
                <a:gd name="T2" fmla="*/ 3 w 48"/>
                <a:gd name="T3" fmla="*/ 61 h 91"/>
                <a:gd name="T4" fmla="*/ 4 w 48"/>
                <a:gd name="T5" fmla="*/ 31 h 91"/>
                <a:gd name="T6" fmla="*/ 5 w 48"/>
                <a:gd name="T7" fmla="*/ 78 h 91"/>
                <a:gd name="T8" fmla="*/ 7 w 48"/>
                <a:gd name="T9" fmla="*/ 57 h 91"/>
                <a:gd name="T10" fmla="*/ 7 w 48"/>
                <a:gd name="T11" fmla="*/ 61 h 91"/>
                <a:gd name="T12" fmla="*/ 8 w 48"/>
                <a:gd name="T13" fmla="*/ 46 h 91"/>
                <a:gd name="T14" fmla="*/ 9 w 48"/>
                <a:gd name="T15" fmla="*/ 80 h 91"/>
                <a:gd name="T16" fmla="*/ 11 w 48"/>
                <a:gd name="T17" fmla="*/ 91 h 91"/>
                <a:gd name="T18" fmla="*/ 12 w 48"/>
                <a:gd name="T19" fmla="*/ 76 h 91"/>
                <a:gd name="T20" fmla="*/ 12 w 48"/>
                <a:gd name="T21" fmla="*/ 65 h 91"/>
                <a:gd name="T22" fmla="*/ 14 w 48"/>
                <a:gd name="T23" fmla="*/ 50 h 91"/>
                <a:gd name="T24" fmla="*/ 15 w 48"/>
                <a:gd name="T25" fmla="*/ 89 h 91"/>
                <a:gd name="T26" fmla="*/ 16 w 48"/>
                <a:gd name="T27" fmla="*/ 80 h 91"/>
                <a:gd name="T28" fmla="*/ 16 w 48"/>
                <a:gd name="T29" fmla="*/ 65 h 91"/>
                <a:gd name="T30" fmla="*/ 18 w 48"/>
                <a:gd name="T31" fmla="*/ 57 h 91"/>
                <a:gd name="T32" fmla="*/ 19 w 48"/>
                <a:gd name="T33" fmla="*/ 46 h 91"/>
                <a:gd name="T34" fmla="*/ 20 w 48"/>
                <a:gd name="T35" fmla="*/ 80 h 91"/>
                <a:gd name="T36" fmla="*/ 22 w 48"/>
                <a:gd name="T37" fmla="*/ 70 h 91"/>
                <a:gd name="T38" fmla="*/ 22 w 48"/>
                <a:gd name="T39" fmla="*/ 57 h 91"/>
                <a:gd name="T40" fmla="*/ 23 w 48"/>
                <a:gd name="T41" fmla="*/ 55 h 91"/>
                <a:gd name="T42" fmla="*/ 25 w 48"/>
                <a:gd name="T43" fmla="*/ 44 h 91"/>
                <a:gd name="T44" fmla="*/ 26 w 48"/>
                <a:gd name="T45" fmla="*/ 74 h 91"/>
                <a:gd name="T46" fmla="*/ 27 w 48"/>
                <a:gd name="T47" fmla="*/ 70 h 91"/>
                <a:gd name="T48" fmla="*/ 27 w 48"/>
                <a:gd name="T49" fmla="*/ 63 h 91"/>
                <a:gd name="T50" fmla="*/ 29 w 48"/>
                <a:gd name="T51" fmla="*/ 41 h 91"/>
                <a:gd name="T52" fmla="*/ 30 w 48"/>
                <a:gd name="T53" fmla="*/ 40 h 91"/>
                <a:gd name="T54" fmla="*/ 31 w 48"/>
                <a:gd name="T55" fmla="*/ 44 h 91"/>
                <a:gd name="T56" fmla="*/ 33 w 48"/>
                <a:gd name="T57" fmla="*/ 85 h 91"/>
                <a:gd name="T58" fmla="*/ 34 w 48"/>
                <a:gd name="T59" fmla="*/ 57 h 91"/>
                <a:gd name="T60" fmla="*/ 34 w 48"/>
                <a:gd name="T61" fmla="*/ 74 h 91"/>
                <a:gd name="T62" fmla="*/ 35 w 48"/>
                <a:gd name="T63" fmla="*/ 63 h 91"/>
                <a:gd name="T64" fmla="*/ 37 w 48"/>
                <a:gd name="T65" fmla="*/ 61 h 91"/>
                <a:gd name="T66" fmla="*/ 38 w 48"/>
                <a:gd name="T67" fmla="*/ 48 h 91"/>
                <a:gd name="T68" fmla="*/ 40 w 48"/>
                <a:gd name="T69" fmla="*/ 70 h 91"/>
                <a:gd name="T70" fmla="*/ 41 w 48"/>
                <a:gd name="T71" fmla="*/ 41 h 91"/>
                <a:gd name="T72" fmla="*/ 42 w 48"/>
                <a:gd name="T73" fmla="*/ 57 h 91"/>
                <a:gd name="T74" fmla="*/ 42 w 48"/>
                <a:gd name="T75" fmla="*/ 41 h 91"/>
                <a:gd name="T76" fmla="*/ 44 w 48"/>
                <a:gd name="T77" fmla="*/ 31 h 91"/>
                <a:gd name="T78" fmla="*/ 45 w 48"/>
                <a:gd name="T79" fmla="*/ 44 h 91"/>
                <a:gd name="T80" fmla="*/ 46 w 48"/>
                <a:gd name="T81" fmla="*/ 25 h 91"/>
                <a:gd name="T82" fmla="*/ 46 w 48"/>
                <a:gd name="T83" fmla="*/ 5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" h="91">
                  <a:moveTo>
                    <a:pt x="0" y="68"/>
                  </a:moveTo>
                  <a:lnTo>
                    <a:pt x="1" y="59"/>
                  </a:lnTo>
                  <a:lnTo>
                    <a:pt x="1" y="29"/>
                  </a:lnTo>
                  <a:lnTo>
                    <a:pt x="1" y="44"/>
                  </a:lnTo>
                  <a:lnTo>
                    <a:pt x="3" y="50"/>
                  </a:lnTo>
                  <a:lnTo>
                    <a:pt x="3" y="61"/>
                  </a:lnTo>
                  <a:lnTo>
                    <a:pt x="3" y="41"/>
                  </a:lnTo>
                  <a:lnTo>
                    <a:pt x="4" y="35"/>
                  </a:lnTo>
                  <a:lnTo>
                    <a:pt x="4" y="31"/>
                  </a:lnTo>
                  <a:lnTo>
                    <a:pt x="4" y="63"/>
                  </a:lnTo>
                  <a:lnTo>
                    <a:pt x="5" y="61"/>
                  </a:lnTo>
                  <a:lnTo>
                    <a:pt x="5" y="78"/>
                  </a:lnTo>
                  <a:lnTo>
                    <a:pt x="5" y="50"/>
                  </a:lnTo>
                  <a:lnTo>
                    <a:pt x="5" y="55"/>
                  </a:lnTo>
                  <a:lnTo>
                    <a:pt x="7" y="57"/>
                  </a:lnTo>
                  <a:lnTo>
                    <a:pt x="7" y="74"/>
                  </a:lnTo>
                  <a:lnTo>
                    <a:pt x="7" y="52"/>
                  </a:lnTo>
                  <a:lnTo>
                    <a:pt x="7" y="61"/>
                  </a:lnTo>
                  <a:lnTo>
                    <a:pt x="8" y="59"/>
                  </a:lnTo>
                  <a:lnTo>
                    <a:pt x="8" y="74"/>
                  </a:lnTo>
                  <a:lnTo>
                    <a:pt x="8" y="46"/>
                  </a:lnTo>
                  <a:lnTo>
                    <a:pt x="8" y="57"/>
                  </a:lnTo>
                  <a:lnTo>
                    <a:pt x="9" y="55"/>
                  </a:lnTo>
                  <a:lnTo>
                    <a:pt x="9" y="80"/>
                  </a:lnTo>
                  <a:lnTo>
                    <a:pt x="9" y="68"/>
                  </a:lnTo>
                  <a:lnTo>
                    <a:pt x="11" y="68"/>
                  </a:lnTo>
                  <a:lnTo>
                    <a:pt x="11" y="91"/>
                  </a:lnTo>
                  <a:lnTo>
                    <a:pt x="11" y="65"/>
                  </a:lnTo>
                  <a:lnTo>
                    <a:pt x="11" y="74"/>
                  </a:lnTo>
                  <a:lnTo>
                    <a:pt x="12" y="76"/>
                  </a:lnTo>
                  <a:lnTo>
                    <a:pt x="12" y="83"/>
                  </a:lnTo>
                  <a:lnTo>
                    <a:pt x="12" y="55"/>
                  </a:lnTo>
                  <a:lnTo>
                    <a:pt x="12" y="65"/>
                  </a:lnTo>
                  <a:lnTo>
                    <a:pt x="14" y="61"/>
                  </a:lnTo>
                  <a:lnTo>
                    <a:pt x="14" y="78"/>
                  </a:lnTo>
                  <a:lnTo>
                    <a:pt x="14" y="50"/>
                  </a:lnTo>
                  <a:lnTo>
                    <a:pt x="14" y="68"/>
                  </a:lnTo>
                  <a:lnTo>
                    <a:pt x="15" y="72"/>
                  </a:lnTo>
                  <a:lnTo>
                    <a:pt x="15" y="89"/>
                  </a:lnTo>
                  <a:lnTo>
                    <a:pt x="15" y="65"/>
                  </a:lnTo>
                  <a:lnTo>
                    <a:pt x="15" y="80"/>
                  </a:lnTo>
                  <a:lnTo>
                    <a:pt x="16" y="80"/>
                  </a:lnTo>
                  <a:lnTo>
                    <a:pt x="16" y="87"/>
                  </a:lnTo>
                  <a:lnTo>
                    <a:pt x="16" y="57"/>
                  </a:lnTo>
                  <a:lnTo>
                    <a:pt x="16" y="65"/>
                  </a:lnTo>
                  <a:lnTo>
                    <a:pt x="18" y="65"/>
                  </a:lnTo>
                  <a:lnTo>
                    <a:pt x="18" y="74"/>
                  </a:lnTo>
                  <a:lnTo>
                    <a:pt x="18" y="57"/>
                  </a:lnTo>
                  <a:lnTo>
                    <a:pt x="19" y="61"/>
                  </a:lnTo>
                  <a:lnTo>
                    <a:pt x="19" y="72"/>
                  </a:lnTo>
                  <a:lnTo>
                    <a:pt x="19" y="46"/>
                  </a:lnTo>
                  <a:lnTo>
                    <a:pt x="19" y="70"/>
                  </a:lnTo>
                  <a:lnTo>
                    <a:pt x="20" y="74"/>
                  </a:lnTo>
                  <a:lnTo>
                    <a:pt x="20" y="80"/>
                  </a:lnTo>
                  <a:lnTo>
                    <a:pt x="20" y="65"/>
                  </a:lnTo>
                  <a:lnTo>
                    <a:pt x="20" y="72"/>
                  </a:lnTo>
                  <a:lnTo>
                    <a:pt x="22" y="70"/>
                  </a:lnTo>
                  <a:lnTo>
                    <a:pt x="22" y="78"/>
                  </a:lnTo>
                  <a:lnTo>
                    <a:pt x="22" y="55"/>
                  </a:lnTo>
                  <a:lnTo>
                    <a:pt x="22" y="57"/>
                  </a:lnTo>
                  <a:lnTo>
                    <a:pt x="23" y="57"/>
                  </a:lnTo>
                  <a:lnTo>
                    <a:pt x="23" y="41"/>
                  </a:lnTo>
                  <a:lnTo>
                    <a:pt x="23" y="55"/>
                  </a:lnTo>
                  <a:lnTo>
                    <a:pt x="25" y="52"/>
                  </a:lnTo>
                  <a:lnTo>
                    <a:pt x="25" y="74"/>
                  </a:lnTo>
                  <a:lnTo>
                    <a:pt x="25" y="44"/>
                  </a:lnTo>
                  <a:lnTo>
                    <a:pt x="25" y="70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57"/>
                  </a:lnTo>
                  <a:lnTo>
                    <a:pt x="26" y="68"/>
                  </a:lnTo>
                  <a:lnTo>
                    <a:pt x="27" y="70"/>
                  </a:lnTo>
                  <a:lnTo>
                    <a:pt x="27" y="80"/>
                  </a:lnTo>
                  <a:lnTo>
                    <a:pt x="27" y="52"/>
                  </a:lnTo>
                  <a:lnTo>
                    <a:pt x="27" y="63"/>
                  </a:lnTo>
                  <a:lnTo>
                    <a:pt x="29" y="61"/>
                  </a:lnTo>
                  <a:lnTo>
                    <a:pt x="29" y="72"/>
                  </a:lnTo>
                  <a:lnTo>
                    <a:pt x="29" y="41"/>
                  </a:lnTo>
                  <a:lnTo>
                    <a:pt x="30" y="44"/>
                  </a:lnTo>
                  <a:lnTo>
                    <a:pt x="30" y="59"/>
                  </a:lnTo>
                  <a:lnTo>
                    <a:pt x="30" y="40"/>
                  </a:lnTo>
                  <a:lnTo>
                    <a:pt x="30" y="52"/>
                  </a:lnTo>
                  <a:lnTo>
                    <a:pt x="31" y="55"/>
                  </a:lnTo>
                  <a:lnTo>
                    <a:pt x="31" y="44"/>
                  </a:lnTo>
                  <a:lnTo>
                    <a:pt x="31" y="74"/>
                  </a:lnTo>
                  <a:lnTo>
                    <a:pt x="33" y="76"/>
                  </a:lnTo>
                  <a:lnTo>
                    <a:pt x="33" y="85"/>
                  </a:lnTo>
                  <a:lnTo>
                    <a:pt x="33" y="52"/>
                  </a:lnTo>
                  <a:lnTo>
                    <a:pt x="33" y="55"/>
                  </a:lnTo>
                  <a:lnTo>
                    <a:pt x="34" y="57"/>
                  </a:lnTo>
                  <a:lnTo>
                    <a:pt x="34" y="76"/>
                  </a:lnTo>
                  <a:lnTo>
                    <a:pt x="34" y="52"/>
                  </a:lnTo>
                  <a:lnTo>
                    <a:pt x="34" y="74"/>
                  </a:lnTo>
                  <a:lnTo>
                    <a:pt x="35" y="76"/>
                  </a:lnTo>
                  <a:lnTo>
                    <a:pt x="35" y="46"/>
                  </a:lnTo>
                  <a:lnTo>
                    <a:pt x="35" y="63"/>
                  </a:lnTo>
                  <a:lnTo>
                    <a:pt x="37" y="59"/>
                  </a:lnTo>
                  <a:lnTo>
                    <a:pt x="37" y="78"/>
                  </a:lnTo>
                  <a:lnTo>
                    <a:pt x="37" y="61"/>
                  </a:lnTo>
                  <a:lnTo>
                    <a:pt x="38" y="55"/>
                  </a:lnTo>
                  <a:lnTo>
                    <a:pt x="38" y="65"/>
                  </a:lnTo>
                  <a:lnTo>
                    <a:pt x="38" y="48"/>
                  </a:lnTo>
                  <a:lnTo>
                    <a:pt x="38" y="63"/>
                  </a:lnTo>
                  <a:lnTo>
                    <a:pt x="40" y="59"/>
                  </a:lnTo>
                  <a:lnTo>
                    <a:pt x="40" y="70"/>
                  </a:lnTo>
                  <a:lnTo>
                    <a:pt x="40" y="41"/>
                  </a:lnTo>
                  <a:lnTo>
                    <a:pt x="40" y="46"/>
                  </a:lnTo>
                  <a:lnTo>
                    <a:pt x="41" y="41"/>
                  </a:lnTo>
                  <a:lnTo>
                    <a:pt x="41" y="63"/>
                  </a:lnTo>
                  <a:lnTo>
                    <a:pt x="41" y="55"/>
                  </a:lnTo>
                  <a:lnTo>
                    <a:pt x="42" y="57"/>
                  </a:lnTo>
                  <a:lnTo>
                    <a:pt x="42" y="68"/>
                  </a:lnTo>
                  <a:lnTo>
                    <a:pt x="42" y="26"/>
                  </a:lnTo>
                  <a:lnTo>
                    <a:pt x="42" y="41"/>
                  </a:lnTo>
                  <a:lnTo>
                    <a:pt x="44" y="44"/>
                  </a:lnTo>
                  <a:lnTo>
                    <a:pt x="44" y="46"/>
                  </a:lnTo>
                  <a:lnTo>
                    <a:pt x="44" y="31"/>
                  </a:lnTo>
                  <a:lnTo>
                    <a:pt x="44" y="41"/>
                  </a:lnTo>
                  <a:lnTo>
                    <a:pt x="45" y="37"/>
                  </a:lnTo>
                  <a:lnTo>
                    <a:pt x="45" y="44"/>
                  </a:lnTo>
                  <a:lnTo>
                    <a:pt x="45" y="0"/>
                  </a:lnTo>
                  <a:lnTo>
                    <a:pt x="45" y="20"/>
                  </a:lnTo>
                  <a:lnTo>
                    <a:pt x="46" y="25"/>
                  </a:lnTo>
                  <a:lnTo>
                    <a:pt x="46" y="65"/>
                  </a:lnTo>
                  <a:lnTo>
                    <a:pt x="46" y="22"/>
                  </a:lnTo>
                  <a:lnTo>
                    <a:pt x="46" y="57"/>
                  </a:lnTo>
                  <a:lnTo>
                    <a:pt x="48" y="59"/>
                  </a:lnTo>
                  <a:lnTo>
                    <a:pt x="48" y="78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12" name="Freeform 1801"/>
            <p:cNvSpPr>
              <a:spLocks/>
            </p:cNvSpPr>
            <p:nvPr/>
          </p:nvSpPr>
          <p:spPr bwMode="auto">
            <a:xfrm>
              <a:off x="2293219" y="5373216"/>
              <a:ext cx="366352" cy="988294"/>
            </a:xfrm>
            <a:custGeom>
              <a:avLst/>
              <a:gdLst>
                <a:gd name="T0" fmla="*/ 0 w 50"/>
                <a:gd name="T1" fmla="*/ 2911 h 2937"/>
                <a:gd name="T2" fmla="*/ 1 w 50"/>
                <a:gd name="T3" fmla="*/ 2892 h 2937"/>
                <a:gd name="T4" fmla="*/ 3 w 50"/>
                <a:gd name="T5" fmla="*/ 2914 h 2937"/>
                <a:gd name="T6" fmla="*/ 4 w 50"/>
                <a:gd name="T7" fmla="*/ 2907 h 2937"/>
                <a:gd name="T8" fmla="*/ 5 w 50"/>
                <a:gd name="T9" fmla="*/ 2920 h 2937"/>
                <a:gd name="T10" fmla="*/ 5 w 50"/>
                <a:gd name="T11" fmla="*/ 2924 h 2937"/>
                <a:gd name="T12" fmla="*/ 7 w 50"/>
                <a:gd name="T13" fmla="*/ 2911 h 2937"/>
                <a:gd name="T14" fmla="*/ 8 w 50"/>
                <a:gd name="T15" fmla="*/ 2935 h 2937"/>
                <a:gd name="T16" fmla="*/ 9 w 50"/>
                <a:gd name="T17" fmla="*/ 2924 h 2937"/>
                <a:gd name="T18" fmla="*/ 9 w 50"/>
                <a:gd name="T19" fmla="*/ 2931 h 2937"/>
                <a:gd name="T20" fmla="*/ 12 w 50"/>
                <a:gd name="T21" fmla="*/ 2883 h 2937"/>
                <a:gd name="T22" fmla="*/ 13 w 50"/>
                <a:gd name="T23" fmla="*/ 2892 h 2937"/>
                <a:gd name="T24" fmla="*/ 13 w 50"/>
                <a:gd name="T25" fmla="*/ 2898 h 2937"/>
                <a:gd name="T26" fmla="*/ 15 w 50"/>
                <a:gd name="T27" fmla="*/ 2886 h 2937"/>
                <a:gd name="T28" fmla="*/ 16 w 50"/>
                <a:gd name="T29" fmla="*/ 2894 h 2937"/>
                <a:gd name="T30" fmla="*/ 18 w 50"/>
                <a:gd name="T31" fmla="*/ 2846 h 2937"/>
                <a:gd name="T32" fmla="*/ 19 w 50"/>
                <a:gd name="T33" fmla="*/ 2879 h 2937"/>
                <a:gd name="T34" fmla="*/ 20 w 50"/>
                <a:gd name="T35" fmla="*/ 2864 h 2937"/>
                <a:gd name="T36" fmla="*/ 20 w 50"/>
                <a:gd name="T37" fmla="*/ 2871 h 2937"/>
                <a:gd name="T38" fmla="*/ 22 w 50"/>
                <a:gd name="T39" fmla="*/ 2853 h 2937"/>
                <a:gd name="T40" fmla="*/ 23 w 50"/>
                <a:gd name="T41" fmla="*/ 2857 h 2937"/>
                <a:gd name="T42" fmla="*/ 24 w 50"/>
                <a:gd name="T43" fmla="*/ 2819 h 2937"/>
                <a:gd name="T44" fmla="*/ 24 w 50"/>
                <a:gd name="T45" fmla="*/ 2864 h 2937"/>
                <a:gd name="T46" fmla="*/ 26 w 50"/>
                <a:gd name="T47" fmla="*/ 2815 h 2937"/>
                <a:gd name="T48" fmla="*/ 27 w 50"/>
                <a:gd name="T49" fmla="*/ 2778 h 2937"/>
                <a:gd name="T50" fmla="*/ 29 w 50"/>
                <a:gd name="T51" fmla="*/ 2722 h 2937"/>
                <a:gd name="T52" fmla="*/ 30 w 50"/>
                <a:gd name="T53" fmla="*/ 2785 h 2937"/>
                <a:gd name="T54" fmla="*/ 31 w 50"/>
                <a:gd name="T55" fmla="*/ 2782 h 2937"/>
                <a:gd name="T56" fmla="*/ 31 w 50"/>
                <a:gd name="T57" fmla="*/ 2740 h 2937"/>
                <a:gd name="T58" fmla="*/ 33 w 50"/>
                <a:gd name="T59" fmla="*/ 2726 h 2937"/>
                <a:gd name="T60" fmla="*/ 34 w 50"/>
                <a:gd name="T61" fmla="*/ 2692 h 2937"/>
                <a:gd name="T62" fmla="*/ 35 w 50"/>
                <a:gd name="T63" fmla="*/ 2400 h 2937"/>
                <a:gd name="T64" fmla="*/ 38 w 50"/>
                <a:gd name="T65" fmla="*/ 2608 h 2937"/>
                <a:gd name="T66" fmla="*/ 39 w 50"/>
                <a:gd name="T67" fmla="*/ 2747 h 2937"/>
                <a:gd name="T68" fmla="*/ 41 w 50"/>
                <a:gd name="T69" fmla="*/ 2774 h 2937"/>
                <a:gd name="T70" fmla="*/ 42 w 50"/>
                <a:gd name="T71" fmla="*/ 2827 h 2937"/>
                <a:gd name="T72" fmla="*/ 44 w 50"/>
                <a:gd name="T73" fmla="*/ 2800 h 2937"/>
                <a:gd name="T74" fmla="*/ 45 w 50"/>
                <a:gd name="T75" fmla="*/ 2729 h 2937"/>
                <a:gd name="T76" fmla="*/ 46 w 50"/>
                <a:gd name="T77" fmla="*/ 2786 h 2937"/>
                <a:gd name="T78" fmla="*/ 48 w 50"/>
                <a:gd name="T79" fmla="*/ 2831 h 2937"/>
                <a:gd name="T80" fmla="*/ 48 w 50"/>
                <a:gd name="T81" fmla="*/ 2811 h 2937"/>
                <a:gd name="T82" fmla="*/ 49 w 50"/>
                <a:gd name="T83" fmla="*/ 2800 h 2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2937">
                  <a:moveTo>
                    <a:pt x="0" y="2924"/>
                  </a:moveTo>
                  <a:lnTo>
                    <a:pt x="0" y="2894"/>
                  </a:lnTo>
                  <a:lnTo>
                    <a:pt x="0" y="2911"/>
                  </a:lnTo>
                  <a:lnTo>
                    <a:pt x="1" y="2909"/>
                  </a:lnTo>
                  <a:lnTo>
                    <a:pt x="1" y="2924"/>
                  </a:lnTo>
                  <a:lnTo>
                    <a:pt x="1" y="2892"/>
                  </a:lnTo>
                  <a:lnTo>
                    <a:pt x="1" y="2898"/>
                  </a:lnTo>
                  <a:lnTo>
                    <a:pt x="3" y="2896"/>
                  </a:lnTo>
                  <a:lnTo>
                    <a:pt x="3" y="2914"/>
                  </a:lnTo>
                  <a:lnTo>
                    <a:pt x="3" y="2887"/>
                  </a:lnTo>
                  <a:lnTo>
                    <a:pt x="3" y="2903"/>
                  </a:lnTo>
                  <a:lnTo>
                    <a:pt x="4" y="2907"/>
                  </a:lnTo>
                  <a:lnTo>
                    <a:pt x="4" y="2905"/>
                  </a:lnTo>
                  <a:lnTo>
                    <a:pt x="4" y="2922"/>
                  </a:lnTo>
                  <a:lnTo>
                    <a:pt x="5" y="2920"/>
                  </a:lnTo>
                  <a:lnTo>
                    <a:pt x="5" y="2931"/>
                  </a:lnTo>
                  <a:lnTo>
                    <a:pt x="5" y="2905"/>
                  </a:lnTo>
                  <a:lnTo>
                    <a:pt x="5" y="2924"/>
                  </a:lnTo>
                  <a:lnTo>
                    <a:pt x="7" y="2931"/>
                  </a:lnTo>
                  <a:lnTo>
                    <a:pt x="7" y="2933"/>
                  </a:lnTo>
                  <a:lnTo>
                    <a:pt x="7" y="2911"/>
                  </a:lnTo>
                  <a:lnTo>
                    <a:pt x="7" y="2916"/>
                  </a:lnTo>
                  <a:lnTo>
                    <a:pt x="8" y="2918"/>
                  </a:lnTo>
                  <a:lnTo>
                    <a:pt x="8" y="2935"/>
                  </a:lnTo>
                  <a:lnTo>
                    <a:pt x="8" y="2909"/>
                  </a:lnTo>
                  <a:lnTo>
                    <a:pt x="8" y="2924"/>
                  </a:lnTo>
                  <a:lnTo>
                    <a:pt x="9" y="2924"/>
                  </a:lnTo>
                  <a:lnTo>
                    <a:pt x="9" y="2937"/>
                  </a:lnTo>
                  <a:lnTo>
                    <a:pt x="9" y="2920"/>
                  </a:lnTo>
                  <a:lnTo>
                    <a:pt x="9" y="2931"/>
                  </a:lnTo>
                  <a:lnTo>
                    <a:pt x="11" y="2933"/>
                  </a:lnTo>
                  <a:lnTo>
                    <a:pt x="11" y="2881"/>
                  </a:lnTo>
                  <a:lnTo>
                    <a:pt x="12" y="2883"/>
                  </a:lnTo>
                  <a:lnTo>
                    <a:pt x="12" y="2877"/>
                  </a:lnTo>
                  <a:lnTo>
                    <a:pt x="12" y="2896"/>
                  </a:lnTo>
                  <a:lnTo>
                    <a:pt x="13" y="2892"/>
                  </a:lnTo>
                  <a:lnTo>
                    <a:pt x="13" y="2916"/>
                  </a:lnTo>
                  <a:lnTo>
                    <a:pt x="13" y="2887"/>
                  </a:lnTo>
                  <a:lnTo>
                    <a:pt x="13" y="2898"/>
                  </a:lnTo>
                  <a:lnTo>
                    <a:pt x="15" y="2901"/>
                  </a:lnTo>
                  <a:lnTo>
                    <a:pt x="15" y="2905"/>
                  </a:lnTo>
                  <a:lnTo>
                    <a:pt x="15" y="2886"/>
                  </a:lnTo>
                  <a:lnTo>
                    <a:pt x="15" y="2887"/>
                  </a:lnTo>
                  <a:lnTo>
                    <a:pt x="16" y="2883"/>
                  </a:lnTo>
                  <a:lnTo>
                    <a:pt x="16" y="2894"/>
                  </a:lnTo>
                  <a:lnTo>
                    <a:pt x="16" y="2866"/>
                  </a:lnTo>
                  <a:lnTo>
                    <a:pt x="18" y="2872"/>
                  </a:lnTo>
                  <a:lnTo>
                    <a:pt x="18" y="2846"/>
                  </a:lnTo>
                  <a:lnTo>
                    <a:pt x="18" y="2871"/>
                  </a:lnTo>
                  <a:lnTo>
                    <a:pt x="19" y="2872"/>
                  </a:lnTo>
                  <a:lnTo>
                    <a:pt x="19" y="2879"/>
                  </a:lnTo>
                  <a:lnTo>
                    <a:pt x="19" y="2856"/>
                  </a:lnTo>
                  <a:lnTo>
                    <a:pt x="19" y="2868"/>
                  </a:lnTo>
                  <a:lnTo>
                    <a:pt x="20" y="2864"/>
                  </a:lnTo>
                  <a:lnTo>
                    <a:pt x="20" y="2875"/>
                  </a:lnTo>
                  <a:lnTo>
                    <a:pt x="20" y="2849"/>
                  </a:lnTo>
                  <a:lnTo>
                    <a:pt x="20" y="2871"/>
                  </a:lnTo>
                  <a:lnTo>
                    <a:pt x="22" y="2864"/>
                  </a:lnTo>
                  <a:lnTo>
                    <a:pt x="22" y="2883"/>
                  </a:lnTo>
                  <a:lnTo>
                    <a:pt x="22" y="2853"/>
                  </a:lnTo>
                  <a:lnTo>
                    <a:pt x="22" y="2857"/>
                  </a:lnTo>
                  <a:lnTo>
                    <a:pt x="23" y="2856"/>
                  </a:lnTo>
                  <a:lnTo>
                    <a:pt x="23" y="2857"/>
                  </a:lnTo>
                  <a:lnTo>
                    <a:pt x="23" y="2815"/>
                  </a:lnTo>
                  <a:lnTo>
                    <a:pt x="23" y="2816"/>
                  </a:lnTo>
                  <a:lnTo>
                    <a:pt x="24" y="2819"/>
                  </a:lnTo>
                  <a:lnTo>
                    <a:pt x="24" y="2866"/>
                  </a:lnTo>
                  <a:lnTo>
                    <a:pt x="24" y="2815"/>
                  </a:lnTo>
                  <a:lnTo>
                    <a:pt x="24" y="2864"/>
                  </a:lnTo>
                  <a:lnTo>
                    <a:pt x="26" y="2866"/>
                  </a:lnTo>
                  <a:lnTo>
                    <a:pt x="26" y="2805"/>
                  </a:lnTo>
                  <a:lnTo>
                    <a:pt x="26" y="2815"/>
                  </a:lnTo>
                  <a:lnTo>
                    <a:pt x="27" y="2816"/>
                  </a:lnTo>
                  <a:lnTo>
                    <a:pt x="27" y="2838"/>
                  </a:lnTo>
                  <a:lnTo>
                    <a:pt x="27" y="2778"/>
                  </a:lnTo>
                  <a:lnTo>
                    <a:pt x="29" y="2775"/>
                  </a:lnTo>
                  <a:lnTo>
                    <a:pt x="29" y="2781"/>
                  </a:lnTo>
                  <a:lnTo>
                    <a:pt x="29" y="2722"/>
                  </a:lnTo>
                  <a:lnTo>
                    <a:pt x="29" y="2767"/>
                  </a:lnTo>
                  <a:lnTo>
                    <a:pt x="30" y="2775"/>
                  </a:lnTo>
                  <a:lnTo>
                    <a:pt x="30" y="2785"/>
                  </a:lnTo>
                  <a:lnTo>
                    <a:pt x="30" y="2763"/>
                  </a:lnTo>
                  <a:lnTo>
                    <a:pt x="30" y="2782"/>
                  </a:lnTo>
                  <a:lnTo>
                    <a:pt x="31" y="2782"/>
                  </a:lnTo>
                  <a:lnTo>
                    <a:pt x="31" y="2786"/>
                  </a:lnTo>
                  <a:lnTo>
                    <a:pt x="31" y="2733"/>
                  </a:lnTo>
                  <a:lnTo>
                    <a:pt x="31" y="2740"/>
                  </a:lnTo>
                  <a:lnTo>
                    <a:pt x="33" y="2733"/>
                  </a:lnTo>
                  <a:lnTo>
                    <a:pt x="33" y="2752"/>
                  </a:lnTo>
                  <a:lnTo>
                    <a:pt x="33" y="2726"/>
                  </a:lnTo>
                  <a:lnTo>
                    <a:pt x="34" y="2721"/>
                  </a:lnTo>
                  <a:lnTo>
                    <a:pt x="34" y="2673"/>
                  </a:lnTo>
                  <a:lnTo>
                    <a:pt x="34" y="2692"/>
                  </a:lnTo>
                  <a:lnTo>
                    <a:pt x="35" y="2688"/>
                  </a:lnTo>
                  <a:lnTo>
                    <a:pt x="35" y="0"/>
                  </a:lnTo>
                  <a:lnTo>
                    <a:pt x="35" y="2400"/>
                  </a:lnTo>
                  <a:lnTo>
                    <a:pt x="37" y="2413"/>
                  </a:lnTo>
                  <a:lnTo>
                    <a:pt x="37" y="2604"/>
                  </a:lnTo>
                  <a:lnTo>
                    <a:pt x="38" y="2608"/>
                  </a:lnTo>
                  <a:lnTo>
                    <a:pt x="38" y="2751"/>
                  </a:lnTo>
                  <a:lnTo>
                    <a:pt x="39" y="2752"/>
                  </a:lnTo>
                  <a:lnTo>
                    <a:pt x="39" y="2747"/>
                  </a:lnTo>
                  <a:lnTo>
                    <a:pt x="39" y="2786"/>
                  </a:lnTo>
                  <a:lnTo>
                    <a:pt x="41" y="2781"/>
                  </a:lnTo>
                  <a:lnTo>
                    <a:pt x="41" y="2774"/>
                  </a:lnTo>
                  <a:lnTo>
                    <a:pt x="41" y="2805"/>
                  </a:lnTo>
                  <a:lnTo>
                    <a:pt x="42" y="2804"/>
                  </a:lnTo>
                  <a:lnTo>
                    <a:pt x="42" y="2827"/>
                  </a:lnTo>
                  <a:lnTo>
                    <a:pt x="42" y="2786"/>
                  </a:lnTo>
                  <a:lnTo>
                    <a:pt x="42" y="2796"/>
                  </a:lnTo>
                  <a:lnTo>
                    <a:pt x="44" y="2800"/>
                  </a:lnTo>
                  <a:lnTo>
                    <a:pt x="44" y="2725"/>
                  </a:lnTo>
                  <a:lnTo>
                    <a:pt x="44" y="2731"/>
                  </a:lnTo>
                  <a:lnTo>
                    <a:pt x="45" y="2729"/>
                  </a:lnTo>
                  <a:lnTo>
                    <a:pt x="45" y="2785"/>
                  </a:lnTo>
                  <a:lnTo>
                    <a:pt x="45" y="2781"/>
                  </a:lnTo>
                  <a:lnTo>
                    <a:pt x="46" y="2786"/>
                  </a:lnTo>
                  <a:lnTo>
                    <a:pt x="46" y="2782"/>
                  </a:lnTo>
                  <a:lnTo>
                    <a:pt x="46" y="2830"/>
                  </a:lnTo>
                  <a:lnTo>
                    <a:pt x="48" y="2831"/>
                  </a:lnTo>
                  <a:lnTo>
                    <a:pt x="48" y="2853"/>
                  </a:lnTo>
                  <a:lnTo>
                    <a:pt x="48" y="2808"/>
                  </a:lnTo>
                  <a:lnTo>
                    <a:pt x="48" y="2811"/>
                  </a:lnTo>
                  <a:lnTo>
                    <a:pt x="49" y="2812"/>
                  </a:lnTo>
                  <a:lnTo>
                    <a:pt x="49" y="2834"/>
                  </a:lnTo>
                  <a:lnTo>
                    <a:pt x="49" y="2800"/>
                  </a:lnTo>
                  <a:lnTo>
                    <a:pt x="49" y="2801"/>
                  </a:lnTo>
                  <a:lnTo>
                    <a:pt x="50" y="2800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13" name="Freeform 1802"/>
            <p:cNvSpPr>
              <a:spLocks/>
            </p:cNvSpPr>
            <p:nvPr/>
          </p:nvSpPr>
          <p:spPr bwMode="auto">
            <a:xfrm>
              <a:off x="2659571" y="6290172"/>
              <a:ext cx="351698" cy="50475"/>
            </a:xfrm>
            <a:custGeom>
              <a:avLst/>
              <a:gdLst>
                <a:gd name="T0" fmla="*/ 0 w 48"/>
                <a:gd name="T1" fmla="*/ 60 h 150"/>
                <a:gd name="T2" fmla="*/ 2 w 48"/>
                <a:gd name="T3" fmla="*/ 116 h 150"/>
                <a:gd name="T4" fmla="*/ 3 w 48"/>
                <a:gd name="T5" fmla="*/ 106 h 150"/>
                <a:gd name="T6" fmla="*/ 3 w 48"/>
                <a:gd name="T7" fmla="*/ 90 h 150"/>
                <a:gd name="T8" fmla="*/ 5 w 48"/>
                <a:gd name="T9" fmla="*/ 75 h 150"/>
                <a:gd name="T10" fmla="*/ 6 w 48"/>
                <a:gd name="T11" fmla="*/ 53 h 150"/>
                <a:gd name="T12" fmla="*/ 7 w 48"/>
                <a:gd name="T13" fmla="*/ 102 h 150"/>
                <a:gd name="T14" fmla="*/ 9 w 48"/>
                <a:gd name="T15" fmla="*/ 106 h 150"/>
                <a:gd name="T16" fmla="*/ 10 w 48"/>
                <a:gd name="T17" fmla="*/ 38 h 150"/>
                <a:gd name="T18" fmla="*/ 11 w 48"/>
                <a:gd name="T19" fmla="*/ 94 h 150"/>
                <a:gd name="T20" fmla="*/ 13 w 48"/>
                <a:gd name="T21" fmla="*/ 94 h 150"/>
                <a:gd name="T22" fmla="*/ 14 w 48"/>
                <a:gd name="T23" fmla="*/ 113 h 150"/>
                <a:gd name="T24" fmla="*/ 14 w 48"/>
                <a:gd name="T25" fmla="*/ 120 h 150"/>
                <a:gd name="T26" fmla="*/ 15 w 48"/>
                <a:gd name="T27" fmla="*/ 95 h 150"/>
                <a:gd name="T28" fmla="*/ 17 w 48"/>
                <a:gd name="T29" fmla="*/ 79 h 150"/>
                <a:gd name="T30" fmla="*/ 18 w 48"/>
                <a:gd name="T31" fmla="*/ 35 h 150"/>
                <a:gd name="T32" fmla="*/ 20 w 48"/>
                <a:gd name="T33" fmla="*/ 109 h 150"/>
                <a:gd name="T34" fmla="*/ 21 w 48"/>
                <a:gd name="T35" fmla="*/ 128 h 150"/>
                <a:gd name="T36" fmla="*/ 22 w 48"/>
                <a:gd name="T37" fmla="*/ 90 h 150"/>
                <a:gd name="T38" fmla="*/ 24 w 48"/>
                <a:gd name="T39" fmla="*/ 42 h 150"/>
                <a:gd name="T40" fmla="*/ 25 w 48"/>
                <a:gd name="T41" fmla="*/ 95 h 150"/>
                <a:gd name="T42" fmla="*/ 26 w 48"/>
                <a:gd name="T43" fmla="*/ 120 h 150"/>
                <a:gd name="T44" fmla="*/ 26 w 48"/>
                <a:gd name="T45" fmla="*/ 105 h 150"/>
                <a:gd name="T46" fmla="*/ 28 w 48"/>
                <a:gd name="T47" fmla="*/ 79 h 150"/>
                <a:gd name="T48" fmla="*/ 29 w 48"/>
                <a:gd name="T49" fmla="*/ 83 h 150"/>
                <a:gd name="T50" fmla="*/ 31 w 48"/>
                <a:gd name="T51" fmla="*/ 72 h 150"/>
                <a:gd name="T52" fmla="*/ 31 w 48"/>
                <a:gd name="T53" fmla="*/ 75 h 150"/>
                <a:gd name="T54" fmla="*/ 32 w 48"/>
                <a:gd name="T55" fmla="*/ 46 h 150"/>
                <a:gd name="T56" fmla="*/ 33 w 48"/>
                <a:gd name="T57" fmla="*/ 86 h 150"/>
                <a:gd name="T58" fmla="*/ 35 w 48"/>
                <a:gd name="T59" fmla="*/ 106 h 150"/>
                <a:gd name="T60" fmla="*/ 36 w 48"/>
                <a:gd name="T61" fmla="*/ 101 h 150"/>
                <a:gd name="T62" fmla="*/ 37 w 48"/>
                <a:gd name="T63" fmla="*/ 116 h 150"/>
                <a:gd name="T64" fmla="*/ 37 w 48"/>
                <a:gd name="T65" fmla="*/ 147 h 150"/>
                <a:gd name="T66" fmla="*/ 39 w 48"/>
                <a:gd name="T67" fmla="*/ 86 h 150"/>
                <a:gd name="T68" fmla="*/ 40 w 48"/>
                <a:gd name="T69" fmla="*/ 22 h 150"/>
                <a:gd name="T70" fmla="*/ 42 w 48"/>
                <a:gd name="T71" fmla="*/ 56 h 150"/>
                <a:gd name="T72" fmla="*/ 43 w 48"/>
                <a:gd name="T73" fmla="*/ 1 h 150"/>
                <a:gd name="T74" fmla="*/ 44 w 48"/>
                <a:gd name="T75" fmla="*/ 79 h 150"/>
                <a:gd name="T76" fmla="*/ 44 w 48"/>
                <a:gd name="T77" fmla="*/ 65 h 150"/>
                <a:gd name="T78" fmla="*/ 46 w 48"/>
                <a:gd name="T79" fmla="*/ 50 h 150"/>
                <a:gd name="T80" fmla="*/ 47 w 48"/>
                <a:gd name="T81" fmla="*/ 105 h 150"/>
                <a:gd name="T82" fmla="*/ 48 w 48"/>
                <a:gd name="T83" fmla="*/ 8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" h="150">
                  <a:moveTo>
                    <a:pt x="0" y="75"/>
                  </a:moveTo>
                  <a:lnTo>
                    <a:pt x="0" y="94"/>
                  </a:lnTo>
                  <a:lnTo>
                    <a:pt x="0" y="60"/>
                  </a:lnTo>
                  <a:lnTo>
                    <a:pt x="0" y="91"/>
                  </a:lnTo>
                  <a:lnTo>
                    <a:pt x="2" y="95"/>
                  </a:lnTo>
                  <a:lnTo>
                    <a:pt x="2" y="116"/>
                  </a:lnTo>
                  <a:lnTo>
                    <a:pt x="2" y="94"/>
                  </a:lnTo>
                  <a:lnTo>
                    <a:pt x="2" y="110"/>
                  </a:lnTo>
                  <a:lnTo>
                    <a:pt x="3" y="106"/>
                  </a:lnTo>
                  <a:lnTo>
                    <a:pt x="3" y="110"/>
                  </a:lnTo>
                  <a:lnTo>
                    <a:pt x="3" y="75"/>
                  </a:lnTo>
                  <a:lnTo>
                    <a:pt x="3" y="90"/>
                  </a:lnTo>
                  <a:lnTo>
                    <a:pt x="5" y="83"/>
                  </a:lnTo>
                  <a:lnTo>
                    <a:pt x="5" y="91"/>
                  </a:lnTo>
                  <a:lnTo>
                    <a:pt x="5" y="75"/>
                  </a:lnTo>
                  <a:lnTo>
                    <a:pt x="6" y="71"/>
                  </a:lnTo>
                  <a:lnTo>
                    <a:pt x="6" y="109"/>
                  </a:lnTo>
                  <a:lnTo>
                    <a:pt x="6" y="53"/>
                  </a:lnTo>
                  <a:lnTo>
                    <a:pt x="6" y="102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76"/>
                  </a:lnTo>
                  <a:lnTo>
                    <a:pt x="9" y="76"/>
                  </a:lnTo>
                  <a:lnTo>
                    <a:pt x="9" y="106"/>
                  </a:lnTo>
                  <a:lnTo>
                    <a:pt x="9" y="98"/>
                  </a:lnTo>
                  <a:lnTo>
                    <a:pt x="10" y="105"/>
                  </a:lnTo>
                  <a:lnTo>
                    <a:pt x="10" y="38"/>
                  </a:lnTo>
                  <a:lnTo>
                    <a:pt x="10" y="41"/>
                  </a:lnTo>
                  <a:lnTo>
                    <a:pt x="11" y="41"/>
                  </a:lnTo>
                  <a:lnTo>
                    <a:pt x="11" y="94"/>
                  </a:lnTo>
                  <a:lnTo>
                    <a:pt x="11" y="38"/>
                  </a:lnTo>
                  <a:lnTo>
                    <a:pt x="11" y="91"/>
                  </a:lnTo>
                  <a:lnTo>
                    <a:pt x="13" y="94"/>
                  </a:lnTo>
                  <a:lnTo>
                    <a:pt x="13" y="135"/>
                  </a:lnTo>
                  <a:lnTo>
                    <a:pt x="13" y="117"/>
                  </a:lnTo>
                  <a:lnTo>
                    <a:pt x="14" y="113"/>
                  </a:lnTo>
                  <a:lnTo>
                    <a:pt x="14" y="131"/>
                  </a:lnTo>
                  <a:lnTo>
                    <a:pt x="14" y="109"/>
                  </a:lnTo>
                  <a:lnTo>
                    <a:pt x="14" y="120"/>
                  </a:lnTo>
                  <a:lnTo>
                    <a:pt x="15" y="116"/>
                  </a:lnTo>
                  <a:lnTo>
                    <a:pt x="15" y="141"/>
                  </a:lnTo>
                  <a:lnTo>
                    <a:pt x="15" y="95"/>
                  </a:lnTo>
                  <a:lnTo>
                    <a:pt x="17" y="98"/>
                  </a:lnTo>
                  <a:lnTo>
                    <a:pt x="17" y="68"/>
                  </a:lnTo>
                  <a:lnTo>
                    <a:pt x="17" y="79"/>
                  </a:lnTo>
                  <a:lnTo>
                    <a:pt x="18" y="79"/>
                  </a:lnTo>
                  <a:lnTo>
                    <a:pt x="18" y="87"/>
                  </a:lnTo>
                  <a:lnTo>
                    <a:pt x="18" y="35"/>
                  </a:lnTo>
                  <a:lnTo>
                    <a:pt x="18" y="41"/>
                  </a:lnTo>
                  <a:lnTo>
                    <a:pt x="20" y="45"/>
                  </a:lnTo>
                  <a:lnTo>
                    <a:pt x="20" y="109"/>
                  </a:lnTo>
                  <a:lnTo>
                    <a:pt x="20" y="106"/>
                  </a:lnTo>
                  <a:lnTo>
                    <a:pt x="21" y="109"/>
                  </a:lnTo>
                  <a:lnTo>
                    <a:pt x="21" y="128"/>
                  </a:lnTo>
                  <a:lnTo>
                    <a:pt x="21" y="80"/>
                  </a:lnTo>
                  <a:lnTo>
                    <a:pt x="21" y="90"/>
                  </a:lnTo>
                  <a:lnTo>
                    <a:pt x="22" y="90"/>
                  </a:lnTo>
                  <a:lnTo>
                    <a:pt x="22" y="26"/>
                  </a:lnTo>
                  <a:lnTo>
                    <a:pt x="22" y="45"/>
                  </a:lnTo>
                  <a:lnTo>
                    <a:pt x="24" y="42"/>
                  </a:lnTo>
                  <a:lnTo>
                    <a:pt x="24" y="105"/>
                  </a:lnTo>
                  <a:lnTo>
                    <a:pt x="24" y="94"/>
                  </a:lnTo>
                  <a:lnTo>
                    <a:pt x="25" y="95"/>
                  </a:lnTo>
                  <a:lnTo>
                    <a:pt x="25" y="87"/>
                  </a:lnTo>
                  <a:lnTo>
                    <a:pt x="25" y="117"/>
                  </a:lnTo>
                  <a:lnTo>
                    <a:pt x="26" y="120"/>
                  </a:lnTo>
                  <a:lnTo>
                    <a:pt x="26" y="126"/>
                  </a:lnTo>
                  <a:lnTo>
                    <a:pt x="26" y="91"/>
                  </a:lnTo>
                  <a:lnTo>
                    <a:pt x="26" y="105"/>
                  </a:lnTo>
                  <a:lnTo>
                    <a:pt x="28" y="109"/>
                  </a:lnTo>
                  <a:lnTo>
                    <a:pt x="28" y="116"/>
                  </a:lnTo>
                  <a:lnTo>
                    <a:pt x="28" y="79"/>
                  </a:lnTo>
                  <a:lnTo>
                    <a:pt x="28" y="83"/>
                  </a:lnTo>
                  <a:lnTo>
                    <a:pt x="29" y="76"/>
                  </a:lnTo>
                  <a:lnTo>
                    <a:pt x="29" y="83"/>
                  </a:lnTo>
                  <a:lnTo>
                    <a:pt x="29" y="60"/>
                  </a:lnTo>
                  <a:lnTo>
                    <a:pt x="29" y="71"/>
                  </a:lnTo>
                  <a:lnTo>
                    <a:pt x="31" y="72"/>
                  </a:lnTo>
                  <a:lnTo>
                    <a:pt x="31" y="76"/>
                  </a:lnTo>
                  <a:lnTo>
                    <a:pt x="31" y="30"/>
                  </a:lnTo>
                  <a:lnTo>
                    <a:pt x="31" y="75"/>
                  </a:lnTo>
                  <a:lnTo>
                    <a:pt x="32" y="76"/>
                  </a:lnTo>
                  <a:lnTo>
                    <a:pt x="32" y="91"/>
                  </a:lnTo>
                  <a:lnTo>
                    <a:pt x="32" y="46"/>
                  </a:lnTo>
                  <a:lnTo>
                    <a:pt x="32" y="53"/>
                  </a:lnTo>
                  <a:lnTo>
                    <a:pt x="33" y="50"/>
                  </a:lnTo>
                  <a:lnTo>
                    <a:pt x="33" y="86"/>
                  </a:lnTo>
                  <a:lnTo>
                    <a:pt x="33" y="83"/>
                  </a:lnTo>
                  <a:lnTo>
                    <a:pt x="35" y="83"/>
                  </a:lnTo>
                  <a:lnTo>
                    <a:pt x="35" y="106"/>
                  </a:lnTo>
                  <a:lnTo>
                    <a:pt x="35" y="61"/>
                  </a:lnTo>
                  <a:lnTo>
                    <a:pt x="35" y="105"/>
                  </a:lnTo>
                  <a:lnTo>
                    <a:pt x="36" y="101"/>
                  </a:lnTo>
                  <a:lnTo>
                    <a:pt x="36" y="94"/>
                  </a:lnTo>
                  <a:lnTo>
                    <a:pt x="36" y="126"/>
                  </a:lnTo>
                  <a:lnTo>
                    <a:pt x="37" y="116"/>
                  </a:lnTo>
                  <a:lnTo>
                    <a:pt x="37" y="150"/>
                  </a:lnTo>
                  <a:lnTo>
                    <a:pt x="37" y="95"/>
                  </a:lnTo>
                  <a:lnTo>
                    <a:pt x="37" y="147"/>
                  </a:lnTo>
                  <a:lnTo>
                    <a:pt x="39" y="143"/>
                  </a:lnTo>
                  <a:lnTo>
                    <a:pt x="39" y="147"/>
                  </a:lnTo>
                  <a:lnTo>
                    <a:pt x="39" y="86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22"/>
                  </a:lnTo>
                  <a:lnTo>
                    <a:pt x="40" y="31"/>
                  </a:lnTo>
                  <a:lnTo>
                    <a:pt x="42" y="34"/>
                  </a:lnTo>
                  <a:lnTo>
                    <a:pt x="42" y="56"/>
                  </a:lnTo>
                  <a:lnTo>
                    <a:pt x="42" y="1"/>
                  </a:lnTo>
                  <a:lnTo>
                    <a:pt x="42" y="4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80"/>
                  </a:lnTo>
                  <a:lnTo>
                    <a:pt x="44" y="79"/>
                  </a:lnTo>
                  <a:lnTo>
                    <a:pt x="44" y="98"/>
                  </a:lnTo>
                  <a:lnTo>
                    <a:pt x="44" y="64"/>
                  </a:lnTo>
                  <a:lnTo>
                    <a:pt x="44" y="65"/>
                  </a:lnTo>
                  <a:lnTo>
                    <a:pt x="46" y="64"/>
                  </a:lnTo>
                  <a:lnTo>
                    <a:pt x="46" y="72"/>
                  </a:lnTo>
                  <a:lnTo>
                    <a:pt x="46" y="50"/>
                  </a:lnTo>
                  <a:lnTo>
                    <a:pt x="46" y="71"/>
                  </a:lnTo>
                  <a:lnTo>
                    <a:pt x="47" y="72"/>
                  </a:lnTo>
                  <a:lnTo>
                    <a:pt x="47" y="105"/>
                  </a:lnTo>
                  <a:lnTo>
                    <a:pt x="47" y="71"/>
                  </a:lnTo>
                  <a:lnTo>
                    <a:pt x="47" y="80"/>
                  </a:lnTo>
                  <a:lnTo>
                    <a:pt x="48" y="83"/>
                  </a:lnTo>
                  <a:lnTo>
                    <a:pt x="48" y="120"/>
                  </a:lnTo>
                  <a:lnTo>
                    <a:pt x="48" y="101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14" name="Freeform 1803"/>
            <p:cNvSpPr>
              <a:spLocks/>
            </p:cNvSpPr>
            <p:nvPr/>
          </p:nvSpPr>
          <p:spPr bwMode="auto">
            <a:xfrm>
              <a:off x="3011268" y="6300603"/>
              <a:ext cx="351698" cy="58214"/>
            </a:xfrm>
            <a:custGeom>
              <a:avLst/>
              <a:gdLst>
                <a:gd name="T0" fmla="*/ 2 w 48"/>
                <a:gd name="T1" fmla="*/ 74 h 173"/>
                <a:gd name="T2" fmla="*/ 3 w 48"/>
                <a:gd name="T3" fmla="*/ 45 h 173"/>
                <a:gd name="T4" fmla="*/ 3 w 48"/>
                <a:gd name="T5" fmla="*/ 37 h 173"/>
                <a:gd name="T6" fmla="*/ 4 w 48"/>
                <a:gd name="T7" fmla="*/ 0 h 173"/>
                <a:gd name="T8" fmla="*/ 6 w 48"/>
                <a:gd name="T9" fmla="*/ 22 h 173"/>
                <a:gd name="T10" fmla="*/ 7 w 48"/>
                <a:gd name="T11" fmla="*/ 86 h 173"/>
                <a:gd name="T12" fmla="*/ 9 w 48"/>
                <a:gd name="T13" fmla="*/ 85 h 173"/>
                <a:gd name="T14" fmla="*/ 10 w 48"/>
                <a:gd name="T15" fmla="*/ 52 h 173"/>
                <a:gd name="T16" fmla="*/ 10 w 48"/>
                <a:gd name="T17" fmla="*/ 79 h 173"/>
                <a:gd name="T18" fmla="*/ 11 w 48"/>
                <a:gd name="T19" fmla="*/ 100 h 173"/>
                <a:gd name="T20" fmla="*/ 13 w 48"/>
                <a:gd name="T21" fmla="*/ 89 h 173"/>
                <a:gd name="T22" fmla="*/ 14 w 48"/>
                <a:gd name="T23" fmla="*/ 105 h 173"/>
                <a:gd name="T24" fmla="*/ 15 w 48"/>
                <a:gd name="T25" fmla="*/ 138 h 173"/>
                <a:gd name="T26" fmla="*/ 17 w 48"/>
                <a:gd name="T27" fmla="*/ 130 h 173"/>
                <a:gd name="T28" fmla="*/ 17 w 48"/>
                <a:gd name="T29" fmla="*/ 130 h 173"/>
                <a:gd name="T30" fmla="*/ 18 w 48"/>
                <a:gd name="T31" fmla="*/ 116 h 173"/>
                <a:gd name="T32" fmla="*/ 20 w 48"/>
                <a:gd name="T33" fmla="*/ 140 h 173"/>
                <a:gd name="T34" fmla="*/ 21 w 48"/>
                <a:gd name="T35" fmla="*/ 115 h 173"/>
                <a:gd name="T36" fmla="*/ 22 w 48"/>
                <a:gd name="T37" fmla="*/ 149 h 173"/>
                <a:gd name="T38" fmla="*/ 24 w 48"/>
                <a:gd name="T39" fmla="*/ 136 h 173"/>
                <a:gd name="T40" fmla="*/ 25 w 48"/>
                <a:gd name="T41" fmla="*/ 104 h 173"/>
                <a:gd name="T42" fmla="*/ 26 w 48"/>
                <a:gd name="T43" fmla="*/ 95 h 173"/>
                <a:gd name="T44" fmla="*/ 26 w 48"/>
                <a:gd name="T45" fmla="*/ 104 h 173"/>
                <a:gd name="T46" fmla="*/ 28 w 48"/>
                <a:gd name="T47" fmla="*/ 78 h 173"/>
                <a:gd name="T48" fmla="*/ 29 w 48"/>
                <a:gd name="T49" fmla="*/ 75 h 173"/>
                <a:gd name="T50" fmla="*/ 30 w 48"/>
                <a:gd name="T51" fmla="*/ 112 h 173"/>
                <a:gd name="T52" fmla="*/ 32 w 48"/>
                <a:gd name="T53" fmla="*/ 101 h 173"/>
                <a:gd name="T54" fmla="*/ 33 w 48"/>
                <a:gd name="T55" fmla="*/ 125 h 173"/>
                <a:gd name="T56" fmla="*/ 33 w 48"/>
                <a:gd name="T57" fmla="*/ 123 h 173"/>
                <a:gd name="T58" fmla="*/ 35 w 48"/>
                <a:gd name="T59" fmla="*/ 108 h 173"/>
                <a:gd name="T60" fmla="*/ 36 w 48"/>
                <a:gd name="T61" fmla="*/ 119 h 173"/>
                <a:gd name="T62" fmla="*/ 37 w 48"/>
                <a:gd name="T63" fmla="*/ 110 h 173"/>
                <a:gd name="T64" fmla="*/ 39 w 48"/>
                <a:gd name="T65" fmla="*/ 115 h 173"/>
                <a:gd name="T66" fmla="*/ 39 w 48"/>
                <a:gd name="T67" fmla="*/ 121 h 173"/>
                <a:gd name="T68" fmla="*/ 40 w 48"/>
                <a:gd name="T69" fmla="*/ 112 h 173"/>
                <a:gd name="T70" fmla="*/ 41 w 48"/>
                <a:gd name="T71" fmla="*/ 116 h 173"/>
                <a:gd name="T72" fmla="*/ 43 w 48"/>
                <a:gd name="T73" fmla="*/ 153 h 173"/>
                <a:gd name="T74" fmla="*/ 44 w 48"/>
                <a:gd name="T75" fmla="*/ 138 h 173"/>
                <a:gd name="T76" fmla="*/ 44 w 48"/>
                <a:gd name="T77" fmla="*/ 155 h 173"/>
                <a:gd name="T78" fmla="*/ 46 w 48"/>
                <a:gd name="T79" fmla="*/ 145 h 173"/>
                <a:gd name="T80" fmla="*/ 47 w 48"/>
                <a:gd name="T81" fmla="*/ 164 h 173"/>
                <a:gd name="T82" fmla="*/ 48 w 48"/>
                <a:gd name="T83" fmla="*/ 155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" h="173">
                  <a:moveTo>
                    <a:pt x="0" y="70"/>
                  </a:moveTo>
                  <a:lnTo>
                    <a:pt x="2" y="71"/>
                  </a:lnTo>
                  <a:lnTo>
                    <a:pt x="2" y="74"/>
                  </a:lnTo>
                  <a:lnTo>
                    <a:pt x="2" y="33"/>
                  </a:lnTo>
                  <a:lnTo>
                    <a:pt x="2" y="41"/>
                  </a:lnTo>
                  <a:lnTo>
                    <a:pt x="3" y="45"/>
                  </a:lnTo>
                  <a:lnTo>
                    <a:pt x="3" y="56"/>
                  </a:lnTo>
                  <a:lnTo>
                    <a:pt x="3" y="26"/>
                  </a:lnTo>
                  <a:lnTo>
                    <a:pt x="3" y="37"/>
                  </a:lnTo>
                  <a:lnTo>
                    <a:pt x="4" y="34"/>
                  </a:lnTo>
                  <a:lnTo>
                    <a:pt x="4" y="41"/>
                  </a:lnTo>
                  <a:lnTo>
                    <a:pt x="4" y="0"/>
                  </a:lnTo>
                  <a:lnTo>
                    <a:pt x="4" y="30"/>
                  </a:lnTo>
                  <a:lnTo>
                    <a:pt x="6" y="29"/>
                  </a:lnTo>
                  <a:lnTo>
                    <a:pt x="6" y="22"/>
                  </a:lnTo>
                  <a:lnTo>
                    <a:pt x="6" y="48"/>
                  </a:lnTo>
                  <a:lnTo>
                    <a:pt x="7" y="49"/>
                  </a:lnTo>
                  <a:lnTo>
                    <a:pt x="7" y="86"/>
                  </a:lnTo>
                  <a:lnTo>
                    <a:pt x="7" y="45"/>
                  </a:lnTo>
                  <a:lnTo>
                    <a:pt x="7" y="85"/>
                  </a:lnTo>
                  <a:lnTo>
                    <a:pt x="9" y="85"/>
                  </a:lnTo>
                  <a:lnTo>
                    <a:pt x="9" y="49"/>
                  </a:lnTo>
                  <a:lnTo>
                    <a:pt x="9" y="56"/>
                  </a:lnTo>
                  <a:lnTo>
                    <a:pt x="10" y="52"/>
                  </a:lnTo>
                  <a:lnTo>
                    <a:pt x="10" y="82"/>
                  </a:lnTo>
                  <a:lnTo>
                    <a:pt x="10" y="44"/>
                  </a:lnTo>
                  <a:lnTo>
                    <a:pt x="10" y="79"/>
                  </a:lnTo>
                  <a:lnTo>
                    <a:pt x="11" y="78"/>
                  </a:lnTo>
                  <a:lnTo>
                    <a:pt x="11" y="75"/>
                  </a:lnTo>
                  <a:lnTo>
                    <a:pt x="11" y="100"/>
                  </a:lnTo>
                  <a:lnTo>
                    <a:pt x="13" y="101"/>
                  </a:lnTo>
                  <a:lnTo>
                    <a:pt x="13" y="121"/>
                  </a:lnTo>
                  <a:lnTo>
                    <a:pt x="13" y="89"/>
                  </a:lnTo>
                  <a:lnTo>
                    <a:pt x="13" y="110"/>
                  </a:lnTo>
                  <a:lnTo>
                    <a:pt x="14" y="112"/>
                  </a:lnTo>
                  <a:lnTo>
                    <a:pt x="14" y="105"/>
                  </a:lnTo>
                  <a:lnTo>
                    <a:pt x="14" y="116"/>
                  </a:lnTo>
                  <a:lnTo>
                    <a:pt x="15" y="119"/>
                  </a:lnTo>
                  <a:lnTo>
                    <a:pt x="15" y="138"/>
                  </a:lnTo>
                  <a:lnTo>
                    <a:pt x="15" y="105"/>
                  </a:lnTo>
                  <a:lnTo>
                    <a:pt x="15" y="127"/>
                  </a:lnTo>
                  <a:lnTo>
                    <a:pt x="17" y="130"/>
                  </a:lnTo>
                  <a:lnTo>
                    <a:pt x="17" y="140"/>
                  </a:lnTo>
                  <a:lnTo>
                    <a:pt x="17" y="119"/>
                  </a:lnTo>
                  <a:lnTo>
                    <a:pt x="17" y="130"/>
                  </a:lnTo>
                  <a:lnTo>
                    <a:pt x="18" y="131"/>
                  </a:lnTo>
                  <a:lnTo>
                    <a:pt x="18" y="138"/>
                  </a:lnTo>
                  <a:lnTo>
                    <a:pt x="18" y="116"/>
                  </a:lnTo>
                  <a:lnTo>
                    <a:pt x="18" y="123"/>
                  </a:lnTo>
                  <a:lnTo>
                    <a:pt x="20" y="121"/>
                  </a:lnTo>
                  <a:lnTo>
                    <a:pt x="20" y="140"/>
                  </a:lnTo>
                  <a:lnTo>
                    <a:pt x="20" y="136"/>
                  </a:lnTo>
                  <a:lnTo>
                    <a:pt x="21" y="136"/>
                  </a:lnTo>
                  <a:lnTo>
                    <a:pt x="21" y="115"/>
                  </a:lnTo>
                  <a:lnTo>
                    <a:pt x="21" y="142"/>
                  </a:lnTo>
                  <a:lnTo>
                    <a:pt x="22" y="138"/>
                  </a:lnTo>
                  <a:lnTo>
                    <a:pt x="22" y="149"/>
                  </a:lnTo>
                  <a:lnTo>
                    <a:pt x="22" y="136"/>
                  </a:lnTo>
                  <a:lnTo>
                    <a:pt x="22" y="142"/>
                  </a:lnTo>
                  <a:lnTo>
                    <a:pt x="24" y="136"/>
                  </a:lnTo>
                  <a:lnTo>
                    <a:pt x="24" y="105"/>
                  </a:lnTo>
                  <a:lnTo>
                    <a:pt x="24" y="108"/>
                  </a:lnTo>
                  <a:lnTo>
                    <a:pt x="25" y="104"/>
                  </a:lnTo>
                  <a:lnTo>
                    <a:pt x="25" y="116"/>
                  </a:lnTo>
                  <a:lnTo>
                    <a:pt x="25" y="95"/>
                  </a:lnTo>
                  <a:lnTo>
                    <a:pt x="26" y="95"/>
                  </a:lnTo>
                  <a:lnTo>
                    <a:pt x="26" y="112"/>
                  </a:lnTo>
                  <a:lnTo>
                    <a:pt x="26" y="90"/>
                  </a:lnTo>
                  <a:lnTo>
                    <a:pt x="26" y="104"/>
                  </a:lnTo>
                  <a:lnTo>
                    <a:pt x="28" y="105"/>
                  </a:lnTo>
                  <a:lnTo>
                    <a:pt x="28" y="112"/>
                  </a:lnTo>
                  <a:lnTo>
                    <a:pt x="28" y="78"/>
                  </a:lnTo>
                  <a:lnTo>
                    <a:pt x="28" y="79"/>
                  </a:lnTo>
                  <a:lnTo>
                    <a:pt x="29" y="82"/>
                  </a:lnTo>
                  <a:lnTo>
                    <a:pt x="29" y="75"/>
                  </a:lnTo>
                  <a:lnTo>
                    <a:pt x="29" y="95"/>
                  </a:lnTo>
                  <a:lnTo>
                    <a:pt x="30" y="93"/>
                  </a:lnTo>
                  <a:lnTo>
                    <a:pt x="30" y="112"/>
                  </a:lnTo>
                  <a:lnTo>
                    <a:pt x="30" y="90"/>
                  </a:lnTo>
                  <a:lnTo>
                    <a:pt x="30" y="97"/>
                  </a:lnTo>
                  <a:lnTo>
                    <a:pt x="32" y="101"/>
                  </a:lnTo>
                  <a:lnTo>
                    <a:pt x="32" y="136"/>
                  </a:lnTo>
                  <a:lnTo>
                    <a:pt x="32" y="127"/>
                  </a:lnTo>
                  <a:lnTo>
                    <a:pt x="33" y="125"/>
                  </a:lnTo>
                  <a:lnTo>
                    <a:pt x="33" y="136"/>
                  </a:lnTo>
                  <a:lnTo>
                    <a:pt x="33" y="110"/>
                  </a:lnTo>
                  <a:lnTo>
                    <a:pt x="33" y="123"/>
                  </a:lnTo>
                  <a:lnTo>
                    <a:pt x="35" y="121"/>
                  </a:lnTo>
                  <a:lnTo>
                    <a:pt x="35" y="131"/>
                  </a:lnTo>
                  <a:lnTo>
                    <a:pt x="35" y="108"/>
                  </a:lnTo>
                  <a:lnTo>
                    <a:pt x="35" y="115"/>
                  </a:lnTo>
                  <a:lnTo>
                    <a:pt x="36" y="110"/>
                  </a:lnTo>
                  <a:lnTo>
                    <a:pt x="36" y="119"/>
                  </a:lnTo>
                  <a:lnTo>
                    <a:pt x="36" y="93"/>
                  </a:lnTo>
                  <a:lnTo>
                    <a:pt x="36" y="115"/>
                  </a:lnTo>
                  <a:lnTo>
                    <a:pt x="37" y="110"/>
                  </a:lnTo>
                  <a:lnTo>
                    <a:pt x="37" y="130"/>
                  </a:lnTo>
                  <a:lnTo>
                    <a:pt x="37" y="116"/>
                  </a:lnTo>
                  <a:lnTo>
                    <a:pt x="39" y="115"/>
                  </a:lnTo>
                  <a:lnTo>
                    <a:pt x="39" y="134"/>
                  </a:lnTo>
                  <a:lnTo>
                    <a:pt x="39" y="108"/>
                  </a:lnTo>
                  <a:lnTo>
                    <a:pt x="39" y="121"/>
                  </a:lnTo>
                  <a:lnTo>
                    <a:pt x="40" y="123"/>
                  </a:lnTo>
                  <a:lnTo>
                    <a:pt x="40" y="127"/>
                  </a:lnTo>
                  <a:lnTo>
                    <a:pt x="40" y="112"/>
                  </a:lnTo>
                  <a:lnTo>
                    <a:pt x="40" y="119"/>
                  </a:lnTo>
                  <a:lnTo>
                    <a:pt x="41" y="123"/>
                  </a:lnTo>
                  <a:lnTo>
                    <a:pt x="41" y="116"/>
                  </a:lnTo>
                  <a:lnTo>
                    <a:pt x="41" y="151"/>
                  </a:lnTo>
                  <a:lnTo>
                    <a:pt x="43" y="149"/>
                  </a:lnTo>
                  <a:lnTo>
                    <a:pt x="43" y="153"/>
                  </a:lnTo>
                  <a:lnTo>
                    <a:pt x="43" y="138"/>
                  </a:lnTo>
                  <a:lnTo>
                    <a:pt x="43" y="140"/>
                  </a:lnTo>
                  <a:lnTo>
                    <a:pt x="44" y="138"/>
                  </a:lnTo>
                  <a:lnTo>
                    <a:pt x="44" y="162"/>
                  </a:lnTo>
                  <a:lnTo>
                    <a:pt x="44" y="131"/>
                  </a:lnTo>
                  <a:lnTo>
                    <a:pt x="44" y="155"/>
                  </a:lnTo>
                  <a:lnTo>
                    <a:pt x="46" y="158"/>
                  </a:lnTo>
                  <a:lnTo>
                    <a:pt x="46" y="162"/>
                  </a:lnTo>
                  <a:lnTo>
                    <a:pt x="46" y="145"/>
                  </a:lnTo>
                  <a:lnTo>
                    <a:pt x="46" y="153"/>
                  </a:lnTo>
                  <a:lnTo>
                    <a:pt x="47" y="160"/>
                  </a:lnTo>
                  <a:lnTo>
                    <a:pt x="47" y="164"/>
                  </a:lnTo>
                  <a:lnTo>
                    <a:pt x="47" y="140"/>
                  </a:lnTo>
                  <a:lnTo>
                    <a:pt x="47" y="158"/>
                  </a:lnTo>
                  <a:lnTo>
                    <a:pt x="48" y="155"/>
                  </a:lnTo>
                  <a:lnTo>
                    <a:pt x="48" y="173"/>
                  </a:lnTo>
                  <a:lnTo>
                    <a:pt x="48" y="153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15" name="Freeform 1804"/>
            <p:cNvSpPr>
              <a:spLocks/>
            </p:cNvSpPr>
            <p:nvPr/>
          </p:nvSpPr>
          <p:spPr bwMode="auto">
            <a:xfrm>
              <a:off x="3362966" y="6337618"/>
              <a:ext cx="329719" cy="23218"/>
            </a:xfrm>
            <a:custGeom>
              <a:avLst/>
              <a:gdLst>
                <a:gd name="T0" fmla="*/ 2 w 45"/>
                <a:gd name="T1" fmla="*/ 56 h 69"/>
                <a:gd name="T2" fmla="*/ 2 w 45"/>
                <a:gd name="T3" fmla="*/ 35 h 69"/>
                <a:gd name="T4" fmla="*/ 3 w 45"/>
                <a:gd name="T5" fmla="*/ 32 h 69"/>
                <a:gd name="T6" fmla="*/ 4 w 45"/>
                <a:gd name="T7" fmla="*/ 52 h 69"/>
                <a:gd name="T8" fmla="*/ 6 w 45"/>
                <a:gd name="T9" fmla="*/ 50 h 69"/>
                <a:gd name="T10" fmla="*/ 7 w 45"/>
                <a:gd name="T11" fmla="*/ 56 h 69"/>
                <a:gd name="T12" fmla="*/ 7 w 45"/>
                <a:gd name="T13" fmla="*/ 37 h 69"/>
                <a:gd name="T14" fmla="*/ 8 w 45"/>
                <a:gd name="T15" fmla="*/ 32 h 69"/>
                <a:gd name="T16" fmla="*/ 10 w 45"/>
                <a:gd name="T17" fmla="*/ 48 h 69"/>
                <a:gd name="T18" fmla="*/ 11 w 45"/>
                <a:gd name="T19" fmla="*/ 37 h 69"/>
                <a:gd name="T20" fmla="*/ 11 w 45"/>
                <a:gd name="T21" fmla="*/ 20 h 69"/>
                <a:gd name="T22" fmla="*/ 13 w 45"/>
                <a:gd name="T23" fmla="*/ 20 h 69"/>
                <a:gd name="T24" fmla="*/ 14 w 45"/>
                <a:gd name="T25" fmla="*/ 48 h 69"/>
                <a:gd name="T26" fmla="*/ 15 w 45"/>
                <a:gd name="T27" fmla="*/ 28 h 69"/>
                <a:gd name="T28" fmla="*/ 15 w 45"/>
                <a:gd name="T29" fmla="*/ 50 h 69"/>
                <a:gd name="T30" fmla="*/ 17 w 45"/>
                <a:gd name="T31" fmla="*/ 30 h 69"/>
                <a:gd name="T32" fmla="*/ 18 w 45"/>
                <a:gd name="T33" fmla="*/ 43 h 69"/>
                <a:gd name="T34" fmla="*/ 19 w 45"/>
                <a:gd name="T35" fmla="*/ 37 h 69"/>
                <a:gd name="T36" fmla="*/ 19 w 45"/>
                <a:gd name="T37" fmla="*/ 45 h 69"/>
                <a:gd name="T38" fmla="*/ 21 w 45"/>
                <a:gd name="T39" fmla="*/ 37 h 69"/>
                <a:gd name="T40" fmla="*/ 22 w 45"/>
                <a:gd name="T41" fmla="*/ 56 h 69"/>
                <a:gd name="T42" fmla="*/ 24 w 45"/>
                <a:gd name="T43" fmla="*/ 28 h 69"/>
                <a:gd name="T44" fmla="*/ 25 w 45"/>
                <a:gd name="T45" fmla="*/ 15 h 69"/>
                <a:gd name="T46" fmla="*/ 25 w 45"/>
                <a:gd name="T47" fmla="*/ 35 h 69"/>
                <a:gd name="T48" fmla="*/ 26 w 45"/>
                <a:gd name="T49" fmla="*/ 32 h 69"/>
                <a:gd name="T50" fmla="*/ 28 w 45"/>
                <a:gd name="T51" fmla="*/ 63 h 69"/>
                <a:gd name="T52" fmla="*/ 29 w 45"/>
                <a:gd name="T53" fmla="*/ 41 h 69"/>
                <a:gd name="T54" fmla="*/ 30 w 45"/>
                <a:gd name="T55" fmla="*/ 35 h 69"/>
                <a:gd name="T56" fmla="*/ 30 w 45"/>
                <a:gd name="T57" fmla="*/ 50 h 69"/>
                <a:gd name="T58" fmla="*/ 32 w 45"/>
                <a:gd name="T59" fmla="*/ 41 h 69"/>
                <a:gd name="T60" fmla="*/ 33 w 45"/>
                <a:gd name="T61" fmla="*/ 69 h 69"/>
                <a:gd name="T62" fmla="*/ 34 w 45"/>
                <a:gd name="T63" fmla="*/ 50 h 69"/>
                <a:gd name="T64" fmla="*/ 34 w 45"/>
                <a:gd name="T65" fmla="*/ 37 h 69"/>
                <a:gd name="T66" fmla="*/ 36 w 45"/>
                <a:gd name="T67" fmla="*/ 24 h 69"/>
                <a:gd name="T68" fmla="*/ 37 w 45"/>
                <a:gd name="T69" fmla="*/ 60 h 69"/>
                <a:gd name="T70" fmla="*/ 39 w 45"/>
                <a:gd name="T71" fmla="*/ 60 h 69"/>
                <a:gd name="T72" fmla="*/ 39 w 45"/>
                <a:gd name="T73" fmla="*/ 52 h 69"/>
                <a:gd name="T74" fmla="*/ 40 w 45"/>
                <a:gd name="T75" fmla="*/ 28 h 69"/>
                <a:gd name="T76" fmla="*/ 41 w 45"/>
                <a:gd name="T77" fmla="*/ 52 h 69"/>
                <a:gd name="T78" fmla="*/ 43 w 45"/>
                <a:gd name="T79" fmla="*/ 37 h 69"/>
                <a:gd name="T80" fmla="*/ 43 w 45"/>
                <a:gd name="T81" fmla="*/ 28 h 69"/>
                <a:gd name="T82" fmla="*/ 44 w 45"/>
                <a:gd name="T83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69">
                  <a:moveTo>
                    <a:pt x="0" y="43"/>
                  </a:moveTo>
                  <a:lnTo>
                    <a:pt x="0" y="54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2" y="21"/>
                  </a:lnTo>
                  <a:lnTo>
                    <a:pt x="2" y="35"/>
                  </a:lnTo>
                  <a:lnTo>
                    <a:pt x="3" y="35"/>
                  </a:lnTo>
                  <a:lnTo>
                    <a:pt x="3" y="48"/>
                  </a:lnTo>
                  <a:lnTo>
                    <a:pt x="3" y="32"/>
                  </a:lnTo>
                  <a:lnTo>
                    <a:pt x="3" y="43"/>
                  </a:lnTo>
                  <a:lnTo>
                    <a:pt x="4" y="39"/>
                  </a:lnTo>
                  <a:lnTo>
                    <a:pt x="4" y="52"/>
                  </a:lnTo>
                  <a:lnTo>
                    <a:pt x="4" y="26"/>
                  </a:lnTo>
                  <a:lnTo>
                    <a:pt x="4" y="45"/>
                  </a:lnTo>
                  <a:lnTo>
                    <a:pt x="6" y="50"/>
                  </a:lnTo>
                  <a:lnTo>
                    <a:pt x="6" y="39"/>
                  </a:lnTo>
                  <a:lnTo>
                    <a:pt x="6" y="56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32"/>
                  </a:lnTo>
                  <a:lnTo>
                    <a:pt x="7" y="37"/>
                  </a:lnTo>
                  <a:lnTo>
                    <a:pt x="8" y="39"/>
                  </a:lnTo>
                  <a:lnTo>
                    <a:pt x="8" y="58"/>
                  </a:lnTo>
                  <a:lnTo>
                    <a:pt x="8" y="32"/>
                  </a:lnTo>
                  <a:lnTo>
                    <a:pt x="8" y="39"/>
                  </a:lnTo>
                  <a:lnTo>
                    <a:pt x="10" y="35"/>
                  </a:lnTo>
                  <a:lnTo>
                    <a:pt x="10" y="48"/>
                  </a:lnTo>
                  <a:lnTo>
                    <a:pt x="10" y="26"/>
                  </a:lnTo>
                  <a:lnTo>
                    <a:pt x="10" y="35"/>
                  </a:lnTo>
                  <a:lnTo>
                    <a:pt x="11" y="37"/>
                  </a:lnTo>
                  <a:lnTo>
                    <a:pt x="11" y="52"/>
                  </a:lnTo>
                  <a:lnTo>
                    <a:pt x="11" y="17"/>
                  </a:lnTo>
                  <a:lnTo>
                    <a:pt x="11" y="20"/>
                  </a:lnTo>
                  <a:lnTo>
                    <a:pt x="13" y="21"/>
                  </a:lnTo>
                  <a:lnTo>
                    <a:pt x="13" y="41"/>
                  </a:lnTo>
                  <a:lnTo>
                    <a:pt x="13" y="20"/>
                  </a:lnTo>
                  <a:lnTo>
                    <a:pt x="13" y="26"/>
                  </a:lnTo>
                  <a:lnTo>
                    <a:pt x="14" y="28"/>
                  </a:lnTo>
                  <a:lnTo>
                    <a:pt x="14" y="48"/>
                  </a:lnTo>
                  <a:lnTo>
                    <a:pt x="14" y="24"/>
                  </a:lnTo>
                  <a:lnTo>
                    <a:pt x="14" y="28"/>
                  </a:lnTo>
                  <a:lnTo>
                    <a:pt x="15" y="28"/>
                  </a:lnTo>
                  <a:lnTo>
                    <a:pt x="15" y="52"/>
                  </a:lnTo>
                  <a:lnTo>
                    <a:pt x="15" y="24"/>
                  </a:lnTo>
                  <a:lnTo>
                    <a:pt x="15" y="50"/>
                  </a:lnTo>
                  <a:lnTo>
                    <a:pt x="17" y="48"/>
                  </a:lnTo>
                  <a:lnTo>
                    <a:pt x="17" y="63"/>
                  </a:lnTo>
                  <a:lnTo>
                    <a:pt x="17" y="30"/>
                  </a:lnTo>
                  <a:lnTo>
                    <a:pt x="17" y="37"/>
                  </a:lnTo>
                  <a:lnTo>
                    <a:pt x="18" y="35"/>
                  </a:lnTo>
                  <a:lnTo>
                    <a:pt x="18" y="43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37"/>
                  </a:lnTo>
                  <a:lnTo>
                    <a:pt x="19" y="56"/>
                  </a:lnTo>
                  <a:lnTo>
                    <a:pt x="19" y="28"/>
                  </a:lnTo>
                  <a:lnTo>
                    <a:pt x="19" y="45"/>
                  </a:lnTo>
                  <a:lnTo>
                    <a:pt x="21" y="41"/>
                  </a:lnTo>
                  <a:lnTo>
                    <a:pt x="21" y="54"/>
                  </a:lnTo>
                  <a:lnTo>
                    <a:pt x="21" y="37"/>
                  </a:lnTo>
                  <a:lnTo>
                    <a:pt x="21" y="43"/>
                  </a:lnTo>
                  <a:lnTo>
                    <a:pt x="22" y="45"/>
                  </a:lnTo>
                  <a:lnTo>
                    <a:pt x="22" y="56"/>
                  </a:lnTo>
                  <a:lnTo>
                    <a:pt x="22" y="21"/>
                  </a:lnTo>
                  <a:lnTo>
                    <a:pt x="22" y="26"/>
                  </a:lnTo>
                  <a:lnTo>
                    <a:pt x="24" y="28"/>
                  </a:lnTo>
                  <a:lnTo>
                    <a:pt x="24" y="48"/>
                  </a:lnTo>
                  <a:lnTo>
                    <a:pt x="24" y="13"/>
                  </a:lnTo>
                  <a:lnTo>
                    <a:pt x="25" y="15"/>
                  </a:lnTo>
                  <a:lnTo>
                    <a:pt x="25" y="37"/>
                  </a:lnTo>
                  <a:lnTo>
                    <a:pt x="25" y="0"/>
                  </a:lnTo>
                  <a:lnTo>
                    <a:pt x="25" y="35"/>
                  </a:lnTo>
                  <a:lnTo>
                    <a:pt x="26" y="37"/>
                  </a:lnTo>
                  <a:lnTo>
                    <a:pt x="26" y="58"/>
                  </a:lnTo>
                  <a:lnTo>
                    <a:pt x="26" y="32"/>
                  </a:lnTo>
                  <a:lnTo>
                    <a:pt x="26" y="48"/>
                  </a:lnTo>
                  <a:lnTo>
                    <a:pt x="28" y="50"/>
                  </a:lnTo>
                  <a:lnTo>
                    <a:pt x="28" y="63"/>
                  </a:lnTo>
                  <a:lnTo>
                    <a:pt x="28" y="28"/>
                  </a:lnTo>
                  <a:lnTo>
                    <a:pt x="28" y="43"/>
                  </a:lnTo>
                  <a:lnTo>
                    <a:pt x="29" y="41"/>
                  </a:lnTo>
                  <a:lnTo>
                    <a:pt x="29" y="30"/>
                  </a:lnTo>
                  <a:lnTo>
                    <a:pt x="29" y="39"/>
                  </a:lnTo>
                  <a:lnTo>
                    <a:pt x="30" y="35"/>
                  </a:lnTo>
                  <a:lnTo>
                    <a:pt x="30" y="58"/>
                  </a:lnTo>
                  <a:lnTo>
                    <a:pt x="30" y="26"/>
                  </a:lnTo>
                  <a:lnTo>
                    <a:pt x="30" y="50"/>
                  </a:lnTo>
                  <a:lnTo>
                    <a:pt x="32" y="52"/>
                  </a:lnTo>
                  <a:lnTo>
                    <a:pt x="32" y="58"/>
                  </a:lnTo>
                  <a:lnTo>
                    <a:pt x="32" y="41"/>
                  </a:lnTo>
                  <a:lnTo>
                    <a:pt x="32" y="54"/>
                  </a:lnTo>
                  <a:lnTo>
                    <a:pt x="33" y="58"/>
                  </a:lnTo>
                  <a:lnTo>
                    <a:pt x="33" y="69"/>
                  </a:lnTo>
                  <a:lnTo>
                    <a:pt x="33" y="37"/>
                  </a:lnTo>
                  <a:lnTo>
                    <a:pt x="33" y="52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32"/>
                  </a:lnTo>
                  <a:lnTo>
                    <a:pt x="34" y="37"/>
                  </a:lnTo>
                  <a:lnTo>
                    <a:pt x="36" y="37"/>
                  </a:lnTo>
                  <a:lnTo>
                    <a:pt x="36" y="54"/>
                  </a:lnTo>
                  <a:lnTo>
                    <a:pt x="36" y="24"/>
                  </a:lnTo>
                  <a:lnTo>
                    <a:pt x="36" y="52"/>
                  </a:lnTo>
                  <a:lnTo>
                    <a:pt x="37" y="52"/>
                  </a:lnTo>
                  <a:lnTo>
                    <a:pt x="37" y="60"/>
                  </a:lnTo>
                  <a:lnTo>
                    <a:pt x="37" y="48"/>
                  </a:lnTo>
                  <a:lnTo>
                    <a:pt x="37" y="58"/>
                  </a:lnTo>
                  <a:lnTo>
                    <a:pt x="39" y="60"/>
                  </a:lnTo>
                  <a:lnTo>
                    <a:pt x="39" y="67"/>
                  </a:lnTo>
                  <a:lnTo>
                    <a:pt x="39" y="39"/>
                  </a:lnTo>
                  <a:lnTo>
                    <a:pt x="39" y="52"/>
                  </a:lnTo>
                  <a:lnTo>
                    <a:pt x="40" y="50"/>
                  </a:lnTo>
                  <a:lnTo>
                    <a:pt x="40" y="54"/>
                  </a:lnTo>
                  <a:lnTo>
                    <a:pt x="40" y="28"/>
                  </a:lnTo>
                  <a:lnTo>
                    <a:pt x="40" y="41"/>
                  </a:lnTo>
                  <a:lnTo>
                    <a:pt x="41" y="45"/>
                  </a:lnTo>
                  <a:lnTo>
                    <a:pt x="41" y="52"/>
                  </a:lnTo>
                  <a:lnTo>
                    <a:pt x="41" y="13"/>
                  </a:lnTo>
                  <a:lnTo>
                    <a:pt x="41" y="43"/>
                  </a:lnTo>
                  <a:lnTo>
                    <a:pt x="43" y="37"/>
                  </a:lnTo>
                  <a:lnTo>
                    <a:pt x="43" y="41"/>
                  </a:lnTo>
                  <a:lnTo>
                    <a:pt x="43" y="15"/>
                  </a:lnTo>
                  <a:lnTo>
                    <a:pt x="43" y="28"/>
                  </a:lnTo>
                  <a:lnTo>
                    <a:pt x="44" y="21"/>
                  </a:lnTo>
                  <a:lnTo>
                    <a:pt x="44" y="45"/>
                  </a:lnTo>
                  <a:lnTo>
                    <a:pt x="44" y="17"/>
                  </a:lnTo>
                  <a:lnTo>
                    <a:pt x="44" y="43"/>
                  </a:lnTo>
                  <a:lnTo>
                    <a:pt x="45" y="41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16" name="Freeform 1805"/>
            <p:cNvSpPr>
              <a:spLocks/>
            </p:cNvSpPr>
            <p:nvPr/>
          </p:nvSpPr>
          <p:spPr bwMode="auto">
            <a:xfrm>
              <a:off x="3692681" y="6279068"/>
              <a:ext cx="337044" cy="84797"/>
            </a:xfrm>
            <a:custGeom>
              <a:avLst/>
              <a:gdLst>
                <a:gd name="T0" fmla="*/ 0 w 46"/>
                <a:gd name="T1" fmla="*/ 200 h 252"/>
                <a:gd name="T2" fmla="*/ 2 w 46"/>
                <a:gd name="T3" fmla="*/ 234 h 252"/>
                <a:gd name="T4" fmla="*/ 3 w 46"/>
                <a:gd name="T5" fmla="*/ 224 h 252"/>
                <a:gd name="T6" fmla="*/ 3 w 46"/>
                <a:gd name="T7" fmla="*/ 224 h 252"/>
                <a:gd name="T8" fmla="*/ 5 w 46"/>
                <a:gd name="T9" fmla="*/ 217 h 252"/>
                <a:gd name="T10" fmla="*/ 6 w 46"/>
                <a:gd name="T11" fmla="*/ 239 h 252"/>
                <a:gd name="T12" fmla="*/ 7 w 46"/>
                <a:gd name="T13" fmla="*/ 226 h 252"/>
                <a:gd name="T14" fmla="*/ 9 w 46"/>
                <a:gd name="T15" fmla="*/ 234 h 252"/>
                <a:gd name="T16" fmla="*/ 9 w 46"/>
                <a:gd name="T17" fmla="*/ 217 h 252"/>
                <a:gd name="T18" fmla="*/ 10 w 46"/>
                <a:gd name="T19" fmla="*/ 215 h 252"/>
                <a:gd name="T20" fmla="*/ 11 w 46"/>
                <a:gd name="T21" fmla="*/ 243 h 252"/>
                <a:gd name="T22" fmla="*/ 13 w 46"/>
                <a:gd name="T23" fmla="*/ 230 h 252"/>
                <a:gd name="T24" fmla="*/ 14 w 46"/>
                <a:gd name="T25" fmla="*/ 239 h 252"/>
                <a:gd name="T26" fmla="*/ 14 w 46"/>
                <a:gd name="T27" fmla="*/ 237 h 252"/>
                <a:gd name="T28" fmla="*/ 15 w 46"/>
                <a:gd name="T29" fmla="*/ 200 h 252"/>
                <a:gd name="T30" fmla="*/ 17 w 46"/>
                <a:gd name="T31" fmla="*/ 232 h 252"/>
                <a:gd name="T32" fmla="*/ 18 w 46"/>
                <a:gd name="T33" fmla="*/ 224 h 252"/>
                <a:gd name="T34" fmla="*/ 18 w 46"/>
                <a:gd name="T35" fmla="*/ 228 h 252"/>
                <a:gd name="T36" fmla="*/ 20 w 46"/>
                <a:gd name="T37" fmla="*/ 198 h 252"/>
                <a:gd name="T38" fmla="*/ 21 w 46"/>
                <a:gd name="T39" fmla="*/ 217 h 252"/>
                <a:gd name="T40" fmla="*/ 22 w 46"/>
                <a:gd name="T41" fmla="*/ 180 h 252"/>
                <a:gd name="T42" fmla="*/ 22 w 46"/>
                <a:gd name="T43" fmla="*/ 174 h 252"/>
                <a:gd name="T44" fmla="*/ 24 w 46"/>
                <a:gd name="T45" fmla="*/ 154 h 252"/>
                <a:gd name="T46" fmla="*/ 25 w 46"/>
                <a:gd name="T47" fmla="*/ 169 h 252"/>
                <a:gd name="T48" fmla="*/ 26 w 46"/>
                <a:gd name="T49" fmla="*/ 159 h 252"/>
                <a:gd name="T50" fmla="*/ 26 w 46"/>
                <a:gd name="T51" fmla="*/ 164 h 252"/>
                <a:gd name="T52" fmla="*/ 28 w 46"/>
                <a:gd name="T53" fmla="*/ 131 h 252"/>
                <a:gd name="T54" fmla="*/ 29 w 46"/>
                <a:gd name="T55" fmla="*/ 157 h 252"/>
                <a:gd name="T56" fmla="*/ 31 w 46"/>
                <a:gd name="T57" fmla="*/ 139 h 252"/>
                <a:gd name="T58" fmla="*/ 31 w 46"/>
                <a:gd name="T59" fmla="*/ 127 h 252"/>
                <a:gd name="T60" fmla="*/ 32 w 46"/>
                <a:gd name="T61" fmla="*/ 105 h 252"/>
                <a:gd name="T62" fmla="*/ 33 w 46"/>
                <a:gd name="T63" fmla="*/ 135 h 252"/>
                <a:gd name="T64" fmla="*/ 35 w 46"/>
                <a:gd name="T65" fmla="*/ 83 h 252"/>
                <a:gd name="T66" fmla="*/ 36 w 46"/>
                <a:gd name="T67" fmla="*/ 108 h 252"/>
                <a:gd name="T68" fmla="*/ 37 w 46"/>
                <a:gd name="T69" fmla="*/ 101 h 252"/>
                <a:gd name="T70" fmla="*/ 37 w 46"/>
                <a:gd name="T71" fmla="*/ 44 h 252"/>
                <a:gd name="T72" fmla="*/ 39 w 46"/>
                <a:gd name="T73" fmla="*/ 68 h 252"/>
                <a:gd name="T74" fmla="*/ 40 w 46"/>
                <a:gd name="T75" fmla="*/ 0 h 252"/>
                <a:gd name="T76" fmla="*/ 41 w 46"/>
                <a:gd name="T77" fmla="*/ 48 h 252"/>
                <a:gd name="T78" fmla="*/ 43 w 46"/>
                <a:gd name="T79" fmla="*/ 44 h 252"/>
                <a:gd name="T80" fmla="*/ 43 w 46"/>
                <a:gd name="T81" fmla="*/ 49 h 252"/>
                <a:gd name="T82" fmla="*/ 44 w 46"/>
                <a:gd name="T83" fmla="*/ 4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6" h="252">
                  <a:moveTo>
                    <a:pt x="0" y="215"/>
                  </a:moveTo>
                  <a:lnTo>
                    <a:pt x="0" y="232"/>
                  </a:lnTo>
                  <a:lnTo>
                    <a:pt x="0" y="200"/>
                  </a:lnTo>
                  <a:lnTo>
                    <a:pt x="0" y="202"/>
                  </a:lnTo>
                  <a:lnTo>
                    <a:pt x="2" y="206"/>
                  </a:lnTo>
                  <a:lnTo>
                    <a:pt x="2" y="234"/>
                  </a:lnTo>
                  <a:lnTo>
                    <a:pt x="2" y="204"/>
                  </a:lnTo>
                  <a:lnTo>
                    <a:pt x="2" y="226"/>
                  </a:lnTo>
                  <a:lnTo>
                    <a:pt x="3" y="224"/>
                  </a:lnTo>
                  <a:lnTo>
                    <a:pt x="3" y="248"/>
                  </a:lnTo>
                  <a:lnTo>
                    <a:pt x="3" y="215"/>
                  </a:lnTo>
                  <a:lnTo>
                    <a:pt x="3" y="224"/>
                  </a:lnTo>
                  <a:lnTo>
                    <a:pt x="5" y="224"/>
                  </a:lnTo>
                  <a:lnTo>
                    <a:pt x="5" y="241"/>
                  </a:lnTo>
                  <a:lnTo>
                    <a:pt x="5" y="217"/>
                  </a:lnTo>
                  <a:lnTo>
                    <a:pt x="5" y="226"/>
                  </a:lnTo>
                  <a:lnTo>
                    <a:pt x="6" y="226"/>
                  </a:lnTo>
                  <a:lnTo>
                    <a:pt x="6" y="239"/>
                  </a:lnTo>
                  <a:lnTo>
                    <a:pt x="6" y="211"/>
                  </a:lnTo>
                  <a:lnTo>
                    <a:pt x="6" y="226"/>
                  </a:lnTo>
                  <a:lnTo>
                    <a:pt x="7" y="226"/>
                  </a:lnTo>
                  <a:lnTo>
                    <a:pt x="7" y="241"/>
                  </a:lnTo>
                  <a:lnTo>
                    <a:pt x="7" y="232"/>
                  </a:lnTo>
                  <a:lnTo>
                    <a:pt x="9" y="234"/>
                  </a:lnTo>
                  <a:lnTo>
                    <a:pt x="9" y="243"/>
                  </a:lnTo>
                  <a:lnTo>
                    <a:pt x="9" y="213"/>
                  </a:lnTo>
                  <a:lnTo>
                    <a:pt x="9" y="217"/>
                  </a:lnTo>
                  <a:lnTo>
                    <a:pt x="10" y="219"/>
                  </a:lnTo>
                  <a:lnTo>
                    <a:pt x="10" y="228"/>
                  </a:lnTo>
                  <a:lnTo>
                    <a:pt x="10" y="215"/>
                  </a:lnTo>
                  <a:lnTo>
                    <a:pt x="10" y="224"/>
                  </a:lnTo>
                  <a:lnTo>
                    <a:pt x="11" y="222"/>
                  </a:lnTo>
                  <a:lnTo>
                    <a:pt x="11" y="243"/>
                  </a:lnTo>
                  <a:lnTo>
                    <a:pt x="11" y="215"/>
                  </a:lnTo>
                  <a:lnTo>
                    <a:pt x="11" y="228"/>
                  </a:lnTo>
                  <a:lnTo>
                    <a:pt x="13" y="230"/>
                  </a:lnTo>
                  <a:lnTo>
                    <a:pt x="13" y="222"/>
                  </a:lnTo>
                  <a:lnTo>
                    <a:pt x="13" y="237"/>
                  </a:lnTo>
                  <a:lnTo>
                    <a:pt x="14" y="239"/>
                  </a:lnTo>
                  <a:lnTo>
                    <a:pt x="14" y="252"/>
                  </a:lnTo>
                  <a:lnTo>
                    <a:pt x="14" y="219"/>
                  </a:lnTo>
                  <a:lnTo>
                    <a:pt x="14" y="237"/>
                  </a:lnTo>
                  <a:lnTo>
                    <a:pt x="15" y="239"/>
                  </a:lnTo>
                  <a:lnTo>
                    <a:pt x="15" y="241"/>
                  </a:lnTo>
                  <a:lnTo>
                    <a:pt x="15" y="200"/>
                  </a:lnTo>
                  <a:lnTo>
                    <a:pt x="15" y="202"/>
                  </a:lnTo>
                  <a:lnTo>
                    <a:pt x="17" y="209"/>
                  </a:lnTo>
                  <a:lnTo>
                    <a:pt x="17" y="232"/>
                  </a:lnTo>
                  <a:lnTo>
                    <a:pt x="17" y="204"/>
                  </a:lnTo>
                  <a:lnTo>
                    <a:pt x="17" y="226"/>
                  </a:lnTo>
                  <a:lnTo>
                    <a:pt x="18" y="224"/>
                  </a:lnTo>
                  <a:lnTo>
                    <a:pt x="18" y="234"/>
                  </a:lnTo>
                  <a:lnTo>
                    <a:pt x="18" y="217"/>
                  </a:lnTo>
                  <a:lnTo>
                    <a:pt x="18" y="228"/>
                  </a:lnTo>
                  <a:lnTo>
                    <a:pt x="20" y="224"/>
                  </a:lnTo>
                  <a:lnTo>
                    <a:pt x="20" y="232"/>
                  </a:lnTo>
                  <a:lnTo>
                    <a:pt x="20" y="198"/>
                  </a:lnTo>
                  <a:lnTo>
                    <a:pt x="20" y="213"/>
                  </a:lnTo>
                  <a:lnTo>
                    <a:pt x="21" y="209"/>
                  </a:lnTo>
                  <a:lnTo>
                    <a:pt x="21" y="217"/>
                  </a:lnTo>
                  <a:lnTo>
                    <a:pt x="21" y="183"/>
                  </a:lnTo>
                  <a:lnTo>
                    <a:pt x="21" y="185"/>
                  </a:lnTo>
                  <a:lnTo>
                    <a:pt x="22" y="180"/>
                  </a:lnTo>
                  <a:lnTo>
                    <a:pt x="22" y="187"/>
                  </a:lnTo>
                  <a:lnTo>
                    <a:pt x="22" y="146"/>
                  </a:lnTo>
                  <a:lnTo>
                    <a:pt x="22" y="174"/>
                  </a:lnTo>
                  <a:lnTo>
                    <a:pt x="24" y="172"/>
                  </a:lnTo>
                  <a:lnTo>
                    <a:pt x="24" y="180"/>
                  </a:lnTo>
                  <a:lnTo>
                    <a:pt x="24" y="154"/>
                  </a:lnTo>
                  <a:lnTo>
                    <a:pt x="24" y="161"/>
                  </a:lnTo>
                  <a:lnTo>
                    <a:pt x="25" y="164"/>
                  </a:lnTo>
                  <a:lnTo>
                    <a:pt x="25" y="169"/>
                  </a:lnTo>
                  <a:lnTo>
                    <a:pt x="25" y="139"/>
                  </a:lnTo>
                  <a:lnTo>
                    <a:pt x="25" y="154"/>
                  </a:lnTo>
                  <a:lnTo>
                    <a:pt x="26" y="159"/>
                  </a:lnTo>
                  <a:lnTo>
                    <a:pt x="26" y="172"/>
                  </a:lnTo>
                  <a:lnTo>
                    <a:pt x="26" y="154"/>
                  </a:lnTo>
                  <a:lnTo>
                    <a:pt x="26" y="164"/>
                  </a:lnTo>
                  <a:lnTo>
                    <a:pt x="28" y="164"/>
                  </a:lnTo>
                  <a:lnTo>
                    <a:pt x="28" y="168"/>
                  </a:lnTo>
                  <a:lnTo>
                    <a:pt x="28" y="131"/>
                  </a:lnTo>
                  <a:lnTo>
                    <a:pt x="28" y="135"/>
                  </a:lnTo>
                  <a:lnTo>
                    <a:pt x="29" y="139"/>
                  </a:lnTo>
                  <a:lnTo>
                    <a:pt x="29" y="157"/>
                  </a:lnTo>
                  <a:lnTo>
                    <a:pt x="29" y="135"/>
                  </a:lnTo>
                  <a:lnTo>
                    <a:pt x="29" y="142"/>
                  </a:lnTo>
                  <a:lnTo>
                    <a:pt x="31" y="139"/>
                  </a:lnTo>
                  <a:lnTo>
                    <a:pt x="31" y="143"/>
                  </a:lnTo>
                  <a:lnTo>
                    <a:pt x="31" y="123"/>
                  </a:lnTo>
                  <a:lnTo>
                    <a:pt x="31" y="127"/>
                  </a:lnTo>
                  <a:lnTo>
                    <a:pt x="32" y="123"/>
                  </a:lnTo>
                  <a:lnTo>
                    <a:pt x="32" y="138"/>
                  </a:lnTo>
                  <a:lnTo>
                    <a:pt x="32" y="105"/>
                  </a:lnTo>
                  <a:lnTo>
                    <a:pt x="33" y="101"/>
                  </a:lnTo>
                  <a:lnTo>
                    <a:pt x="33" y="139"/>
                  </a:lnTo>
                  <a:lnTo>
                    <a:pt x="33" y="135"/>
                  </a:lnTo>
                  <a:lnTo>
                    <a:pt x="35" y="134"/>
                  </a:lnTo>
                  <a:lnTo>
                    <a:pt x="35" y="142"/>
                  </a:lnTo>
                  <a:lnTo>
                    <a:pt x="35" y="83"/>
                  </a:lnTo>
                  <a:lnTo>
                    <a:pt x="35" y="86"/>
                  </a:lnTo>
                  <a:lnTo>
                    <a:pt x="36" y="86"/>
                  </a:lnTo>
                  <a:lnTo>
                    <a:pt x="36" y="108"/>
                  </a:lnTo>
                  <a:lnTo>
                    <a:pt x="36" y="79"/>
                  </a:lnTo>
                  <a:lnTo>
                    <a:pt x="36" y="104"/>
                  </a:lnTo>
                  <a:lnTo>
                    <a:pt x="37" y="101"/>
                  </a:lnTo>
                  <a:lnTo>
                    <a:pt x="37" y="104"/>
                  </a:lnTo>
                  <a:lnTo>
                    <a:pt x="37" y="39"/>
                  </a:lnTo>
                  <a:lnTo>
                    <a:pt x="37" y="44"/>
                  </a:lnTo>
                  <a:lnTo>
                    <a:pt x="39" y="45"/>
                  </a:lnTo>
                  <a:lnTo>
                    <a:pt x="39" y="86"/>
                  </a:lnTo>
                  <a:lnTo>
                    <a:pt x="39" y="68"/>
                  </a:lnTo>
                  <a:lnTo>
                    <a:pt x="40" y="71"/>
                  </a:lnTo>
                  <a:lnTo>
                    <a:pt x="40" y="74"/>
                  </a:lnTo>
                  <a:lnTo>
                    <a:pt x="40" y="0"/>
                  </a:lnTo>
                  <a:lnTo>
                    <a:pt x="40" y="13"/>
                  </a:lnTo>
                  <a:lnTo>
                    <a:pt x="41" y="13"/>
                  </a:lnTo>
                  <a:lnTo>
                    <a:pt x="41" y="48"/>
                  </a:lnTo>
                  <a:lnTo>
                    <a:pt x="41" y="11"/>
                  </a:lnTo>
                  <a:lnTo>
                    <a:pt x="41" y="45"/>
                  </a:lnTo>
                  <a:lnTo>
                    <a:pt x="43" y="44"/>
                  </a:lnTo>
                  <a:lnTo>
                    <a:pt x="43" y="64"/>
                  </a:lnTo>
                  <a:lnTo>
                    <a:pt x="43" y="30"/>
                  </a:lnTo>
                  <a:lnTo>
                    <a:pt x="43" y="49"/>
                  </a:lnTo>
                  <a:lnTo>
                    <a:pt x="44" y="49"/>
                  </a:lnTo>
                  <a:lnTo>
                    <a:pt x="44" y="60"/>
                  </a:lnTo>
                  <a:lnTo>
                    <a:pt x="44" y="48"/>
                  </a:lnTo>
                  <a:lnTo>
                    <a:pt x="44" y="49"/>
                  </a:lnTo>
                  <a:lnTo>
                    <a:pt x="46" y="44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17" name="Freeform 1806"/>
            <p:cNvSpPr>
              <a:spLocks/>
            </p:cNvSpPr>
            <p:nvPr/>
          </p:nvSpPr>
          <p:spPr bwMode="auto">
            <a:xfrm>
              <a:off x="4029725" y="5417297"/>
              <a:ext cx="359028" cy="893065"/>
            </a:xfrm>
            <a:custGeom>
              <a:avLst/>
              <a:gdLst>
                <a:gd name="T0" fmla="*/ 0 w 49"/>
                <a:gd name="T1" fmla="*/ 19 h 2654"/>
                <a:gd name="T2" fmla="*/ 1 w 49"/>
                <a:gd name="T3" fmla="*/ 0 h 2654"/>
                <a:gd name="T4" fmla="*/ 2 w 49"/>
                <a:gd name="T5" fmla="*/ 2228 h 2654"/>
                <a:gd name="T6" fmla="*/ 4 w 49"/>
                <a:gd name="T7" fmla="*/ 2383 h 2654"/>
                <a:gd name="T8" fmla="*/ 5 w 49"/>
                <a:gd name="T9" fmla="*/ 2440 h 2654"/>
                <a:gd name="T10" fmla="*/ 6 w 49"/>
                <a:gd name="T11" fmla="*/ 2481 h 2654"/>
                <a:gd name="T12" fmla="*/ 8 w 49"/>
                <a:gd name="T13" fmla="*/ 2459 h 2654"/>
                <a:gd name="T14" fmla="*/ 9 w 49"/>
                <a:gd name="T15" fmla="*/ 2454 h 2654"/>
                <a:gd name="T16" fmla="*/ 11 w 49"/>
                <a:gd name="T17" fmla="*/ 2435 h 2654"/>
                <a:gd name="T18" fmla="*/ 12 w 49"/>
                <a:gd name="T19" fmla="*/ 2501 h 2654"/>
                <a:gd name="T20" fmla="*/ 13 w 49"/>
                <a:gd name="T21" fmla="*/ 2470 h 2654"/>
                <a:gd name="T22" fmla="*/ 15 w 49"/>
                <a:gd name="T23" fmla="*/ 2540 h 2654"/>
                <a:gd name="T24" fmla="*/ 15 w 49"/>
                <a:gd name="T25" fmla="*/ 2520 h 2654"/>
                <a:gd name="T26" fmla="*/ 16 w 49"/>
                <a:gd name="T27" fmla="*/ 2574 h 2654"/>
                <a:gd name="T28" fmla="*/ 17 w 49"/>
                <a:gd name="T29" fmla="*/ 2606 h 2654"/>
                <a:gd name="T30" fmla="*/ 19 w 49"/>
                <a:gd name="T31" fmla="*/ 2598 h 2654"/>
                <a:gd name="T32" fmla="*/ 20 w 49"/>
                <a:gd name="T33" fmla="*/ 2650 h 2654"/>
                <a:gd name="T34" fmla="*/ 21 w 49"/>
                <a:gd name="T35" fmla="*/ 2624 h 2654"/>
                <a:gd name="T36" fmla="*/ 21 w 49"/>
                <a:gd name="T37" fmla="*/ 2613 h 2654"/>
                <a:gd name="T38" fmla="*/ 23 w 49"/>
                <a:gd name="T39" fmla="*/ 2598 h 2654"/>
                <a:gd name="T40" fmla="*/ 24 w 49"/>
                <a:gd name="T41" fmla="*/ 2585 h 2654"/>
                <a:gd name="T42" fmla="*/ 26 w 49"/>
                <a:gd name="T43" fmla="*/ 2574 h 2654"/>
                <a:gd name="T44" fmla="*/ 27 w 49"/>
                <a:gd name="T45" fmla="*/ 2640 h 2654"/>
                <a:gd name="T46" fmla="*/ 28 w 49"/>
                <a:gd name="T47" fmla="*/ 2598 h 2654"/>
                <a:gd name="T48" fmla="*/ 28 w 49"/>
                <a:gd name="T49" fmla="*/ 2587 h 2654"/>
                <a:gd name="T50" fmla="*/ 30 w 49"/>
                <a:gd name="T51" fmla="*/ 2617 h 2654"/>
                <a:gd name="T52" fmla="*/ 31 w 49"/>
                <a:gd name="T53" fmla="*/ 2617 h 2654"/>
                <a:gd name="T54" fmla="*/ 32 w 49"/>
                <a:gd name="T55" fmla="*/ 2490 h 2654"/>
                <a:gd name="T56" fmla="*/ 34 w 49"/>
                <a:gd name="T57" fmla="*/ 2624 h 2654"/>
                <a:gd name="T58" fmla="*/ 35 w 49"/>
                <a:gd name="T59" fmla="*/ 2590 h 2654"/>
                <a:gd name="T60" fmla="*/ 37 w 49"/>
                <a:gd name="T61" fmla="*/ 2542 h 2654"/>
                <a:gd name="T62" fmla="*/ 37 w 49"/>
                <a:gd name="T63" fmla="*/ 2505 h 2654"/>
                <a:gd name="T64" fmla="*/ 38 w 49"/>
                <a:gd name="T65" fmla="*/ 2501 h 2654"/>
                <a:gd name="T66" fmla="*/ 39 w 49"/>
                <a:gd name="T67" fmla="*/ 2559 h 2654"/>
                <a:gd name="T68" fmla="*/ 41 w 49"/>
                <a:gd name="T69" fmla="*/ 2590 h 2654"/>
                <a:gd name="T70" fmla="*/ 42 w 49"/>
                <a:gd name="T71" fmla="*/ 2591 h 2654"/>
                <a:gd name="T72" fmla="*/ 43 w 49"/>
                <a:gd name="T73" fmla="*/ 2606 h 2654"/>
                <a:gd name="T74" fmla="*/ 43 w 49"/>
                <a:gd name="T75" fmla="*/ 2598 h 2654"/>
                <a:gd name="T76" fmla="*/ 45 w 49"/>
                <a:gd name="T77" fmla="*/ 2574 h 2654"/>
                <a:gd name="T78" fmla="*/ 46 w 49"/>
                <a:gd name="T79" fmla="*/ 2595 h 2654"/>
                <a:gd name="T80" fmla="*/ 47 w 49"/>
                <a:gd name="T81" fmla="*/ 2595 h 2654"/>
                <a:gd name="T82" fmla="*/ 49 w 49"/>
                <a:gd name="T83" fmla="*/ 2621 h 2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2654">
                  <a:moveTo>
                    <a:pt x="0" y="2605"/>
                  </a:moveTo>
                  <a:lnTo>
                    <a:pt x="0" y="2621"/>
                  </a:lnTo>
                  <a:lnTo>
                    <a:pt x="0" y="19"/>
                  </a:lnTo>
                  <a:lnTo>
                    <a:pt x="1" y="3"/>
                  </a:lnTo>
                  <a:lnTo>
                    <a:pt x="1" y="2256"/>
                  </a:lnTo>
                  <a:lnTo>
                    <a:pt x="1" y="0"/>
                  </a:lnTo>
                  <a:lnTo>
                    <a:pt x="1" y="2254"/>
                  </a:lnTo>
                  <a:lnTo>
                    <a:pt x="2" y="2256"/>
                  </a:lnTo>
                  <a:lnTo>
                    <a:pt x="2" y="2228"/>
                  </a:lnTo>
                  <a:lnTo>
                    <a:pt x="2" y="2316"/>
                  </a:lnTo>
                  <a:lnTo>
                    <a:pt x="4" y="2320"/>
                  </a:lnTo>
                  <a:lnTo>
                    <a:pt x="4" y="2383"/>
                  </a:lnTo>
                  <a:lnTo>
                    <a:pt x="4" y="2357"/>
                  </a:lnTo>
                  <a:lnTo>
                    <a:pt x="5" y="2355"/>
                  </a:lnTo>
                  <a:lnTo>
                    <a:pt x="5" y="2440"/>
                  </a:lnTo>
                  <a:lnTo>
                    <a:pt x="5" y="2436"/>
                  </a:lnTo>
                  <a:lnTo>
                    <a:pt x="6" y="2436"/>
                  </a:lnTo>
                  <a:lnTo>
                    <a:pt x="6" y="2481"/>
                  </a:lnTo>
                  <a:lnTo>
                    <a:pt x="6" y="2462"/>
                  </a:lnTo>
                  <a:lnTo>
                    <a:pt x="8" y="2462"/>
                  </a:lnTo>
                  <a:lnTo>
                    <a:pt x="8" y="2459"/>
                  </a:lnTo>
                  <a:lnTo>
                    <a:pt x="8" y="2533"/>
                  </a:lnTo>
                  <a:lnTo>
                    <a:pt x="9" y="2535"/>
                  </a:lnTo>
                  <a:lnTo>
                    <a:pt x="9" y="2454"/>
                  </a:lnTo>
                  <a:lnTo>
                    <a:pt x="11" y="2455"/>
                  </a:lnTo>
                  <a:lnTo>
                    <a:pt x="11" y="2495"/>
                  </a:lnTo>
                  <a:lnTo>
                    <a:pt x="11" y="2435"/>
                  </a:lnTo>
                  <a:lnTo>
                    <a:pt x="11" y="2490"/>
                  </a:lnTo>
                  <a:lnTo>
                    <a:pt x="12" y="2490"/>
                  </a:lnTo>
                  <a:lnTo>
                    <a:pt x="12" y="2501"/>
                  </a:lnTo>
                  <a:lnTo>
                    <a:pt x="12" y="2469"/>
                  </a:lnTo>
                  <a:lnTo>
                    <a:pt x="12" y="2480"/>
                  </a:lnTo>
                  <a:lnTo>
                    <a:pt x="13" y="2470"/>
                  </a:lnTo>
                  <a:lnTo>
                    <a:pt x="13" y="2544"/>
                  </a:lnTo>
                  <a:lnTo>
                    <a:pt x="13" y="2542"/>
                  </a:lnTo>
                  <a:lnTo>
                    <a:pt x="15" y="2540"/>
                  </a:lnTo>
                  <a:lnTo>
                    <a:pt x="15" y="2557"/>
                  </a:lnTo>
                  <a:lnTo>
                    <a:pt x="15" y="2518"/>
                  </a:lnTo>
                  <a:lnTo>
                    <a:pt x="15" y="2520"/>
                  </a:lnTo>
                  <a:lnTo>
                    <a:pt x="16" y="2522"/>
                  </a:lnTo>
                  <a:lnTo>
                    <a:pt x="16" y="2475"/>
                  </a:lnTo>
                  <a:lnTo>
                    <a:pt x="16" y="2574"/>
                  </a:lnTo>
                  <a:lnTo>
                    <a:pt x="17" y="2570"/>
                  </a:lnTo>
                  <a:lnTo>
                    <a:pt x="17" y="2613"/>
                  </a:lnTo>
                  <a:lnTo>
                    <a:pt x="17" y="2606"/>
                  </a:lnTo>
                  <a:lnTo>
                    <a:pt x="19" y="2600"/>
                  </a:lnTo>
                  <a:lnTo>
                    <a:pt x="19" y="2643"/>
                  </a:lnTo>
                  <a:lnTo>
                    <a:pt x="19" y="2598"/>
                  </a:lnTo>
                  <a:lnTo>
                    <a:pt x="19" y="2632"/>
                  </a:lnTo>
                  <a:lnTo>
                    <a:pt x="20" y="2635"/>
                  </a:lnTo>
                  <a:lnTo>
                    <a:pt x="20" y="2650"/>
                  </a:lnTo>
                  <a:lnTo>
                    <a:pt x="20" y="2621"/>
                  </a:lnTo>
                  <a:lnTo>
                    <a:pt x="20" y="2625"/>
                  </a:lnTo>
                  <a:lnTo>
                    <a:pt x="21" y="2624"/>
                  </a:lnTo>
                  <a:lnTo>
                    <a:pt x="21" y="2636"/>
                  </a:lnTo>
                  <a:lnTo>
                    <a:pt x="21" y="2602"/>
                  </a:lnTo>
                  <a:lnTo>
                    <a:pt x="21" y="2613"/>
                  </a:lnTo>
                  <a:lnTo>
                    <a:pt x="23" y="2617"/>
                  </a:lnTo>
                  <a:lnTo>
                    <a:pt x="23" y="2585"/>
                  </a:lnTo>
                  <a:lnTo>
                    <a:pt x="23" y="2598"/>
                  </a:lnTo>
                  <a:lnTo>
                    <a:pt x="24" y="2598"/>
                  </a:lnTo>
                  <a:lnTo>
                    <a:pt x="24" y="2632"/>
                  </a:lnTo>
                  <a:lnTo>
                    <a:pt x="24" y="2585"/>
                  </a:lnTo>
                  <a:lnTo>
                    <a:pt x="26" y="2587"/>
                  </a:lnTo>
                  <a:lnTo>
                    <a:pt x="26" y="2640"/>
                  </a:lnTo>
                  <a:lnTo>
                    <a:pt x="26" y="2574"/>
                  </a:lnTo>
                  <a:lnTo>
                    <a:pt x="26" y="2632"/>
                  </a:lnTo>
                  <a:lnTo>
                    <a:pt x="27" y="2635"/>
                  </a:lnTo>
                  <a:lnTo>
                    <a:pt x="27" y="2640"/>
                  </a:lnTo>
                  <a:lnTo>
                    <a:pt x="27" y="2598"/>
                  </a:lnTo>
                  <a:lnTo>
                    <a:pt x="27" y="2600"/>
                  </a:lnTo>
                  <a:lnTo>
                    <a:pt x="28" y="2598"/>
                  </a:lnTo>
                  <a:lnTo>
                    <a:pt x="28" y="2602"/>
                  </a:lnTo>
                  <a:lnTo>
                    <a:pt x="28" y="2559"/>
                  </a:lnTo>
                  <a:lnTo>
                    <a:pt x="28" y="2587"/>
                  </a:lnTo>
                  <a:lnTo>
                    <a:pt x="30" y="2587"/>
                  </a:lnTo>
                  <a:lnTo>
                    <a:pt x="30" y="2640"/>
                  </a:lnTo>
                  <a:lnTo>
                    <a:pt x="30" y="2617"/>
                  </a:lnTo>
                  <a:lnTo>
                    <a:pt x="31" y="2617"/>
                  </a:lnTo>
                  <a:lnTo>
                    <a:pt x="31" y="2654"/>
                  </a:lnTo>
                  <a:lnTo>
                    <a:pt x="31" y="2617"/>
                  </a:lnTo>
                  <a:lnTo>
                    <a:pt x="32" y="2613"/>
                  </a:lnTo>
                  <a:lnTo>
                    <a:pt x="32" y="2625"/>
                  </a:lnTo>
                  <a:lnTo>
                    <a:pt x="32" y="2490"/>
                  </a:lnTo>
                  <a:lnTo>
                    <a:pt x="32" y="2557"/>
                  </a:lnTo>
                  <a:lnTo>
                    <a:pt x="34" y="2561"/>
                  </a:lnTo>
                  <a:lnTo>
                    <a:pt x="34" y="2624"/>
                  </a:lnTo>
                  <a:lnTo>
                    <a:pt x="34" y="2583"/>
                  </a:lnTo>
                  <a:lnTo>
                    <a:pt x="35" y="2585"/>
                  </a:lnTo>
                  <a:lnTo>
                    <a:pt x="35" y="2590"/>
                  </a:lnTo>
                  <a:lnTo>
                    <a:pt x="35" y="2540"/>
                  </a:lnTo>
                  <a:lnTo>
                    <a:pt x="35" y="2544"/>
                  </a:lnTo>
                  <a:lnTo>
                    <a:pt x="37" y="2542"/>
                  </a:lnTo>
                  <a:lnTo>
                    <a:pt x="37" y="2550"/>
                  </a:lnTo>
                  <a:lnTo>
                    <a:pt x="37" y="2496"/>
                  </a:lnTo>
                  <a:lnTo>
                    <a:pt x="37" y="2505"/>
                  </a:lnTo>
                  <a:lnTo>
                    <a:pt x="38" y="2507"/>
                  </a:lnTo>
                  <a:lnTo>
                    <a:pt x="38" y="2525"/>
                  </a:lnTo>
                  <a:lnTo>
                    <a:pt x="38" y="2501"/>
                  </a:lnTo>
                  <a:lnTo>
                    <a:pt x="38" y="2520"/>
                  </a:lnTo>
                  <a:lnTo>
                    <a:pt x="39" y="2520"/>
                  </a:lnTo>
                  <a:lnTo>
                    <a:pt x="39" y="2559"/>
                  </a:lnTo>
                  <a:lnTo>
                    <a:pt x="39" y="2555"/>
                  </a:lnTo>
                  <a:lnTo>
                    <a:pt x="41" y="2557"/>
                  </a:lnTo>
                  <a:lnTo>
                    <a:pt x="41" y="2590"/>
                  </a:lnTo>
                  <a:lnTo>
                    <a:pt x="41" y="2540"/>
                  </a:lnTo>
                  <a:lnTo>
                    <a:pt x="41" y="2587"/>
                  </a:lnTo>
                  <a:lnTo>
                    <a:pt x="42" y="2591"/>
                  </a:lnTo>
                  <a:lnTo>
                    <a:pt x="42" y="2610"/>
                  </a:lnTo>
                  <a:lnTo>
                    <a:pt x="42" y="2605"/>
                  </a:lnTo>
                  <a:lnTo>
                    <a:pt x="43" y="2606"/>
                  </a:lnTo>
                  <a:lnTo>
                    <a:pt x="43" y="2616"/>
                  </a:lnTo>
                  <a:lnTo>
                    <a:pt x="43" y="2595"/>
                  </a:lnTo>
                  <a:lnTo>
                    <a:pt x="43" y="2598"/>
                  </a:lnTo>
                  <a:lnTo>
                    <a:pt x="45" y="2600"/>
                  </a:lnTo>
                  <a:lnTo>
                    <a:pt x="45" y="2613"/>
                  </a:lnTo>
                  <a:lnTo>
                    <a:pt x="45" y="2574"/>
                  </a:lnTo>
                  <a:lnTo>
                    <a:pt x="45" y="2583"/>
                  </a:lnTo>
                  <a:lnTo>
                    <a:pt x="46" y="2587"/>
                  </a:lnTo>
                  <a:lnTo>
                    <a:pt x="46" y="2595"/>
                  </a:lnTo>
                  <a:lnTo>
                    <a:pt x="46" y="2572"/>
                  </a:lnTo>
                  <a:lnTo>
                    <a:pt x="46" y="2591"/>
                  </a:lnTo>
                  <a:lnTo>
                    <a:pt x="47" y="2595"/>
                  </a:lnTo>
                  <a:lnTo>
                    <a:pt x="47" y="2591"/>
                  </a:lnTo>
                  <a:lnTo>
                    <a:pt x="47" y="2620"/>
                  </a:lnTo>
                  <a:lnTo>
                    <a:pt x="49" y="2621"/>
                  </a:lnTo>
                  <a:lnTo>
                    <a:pt x="49" y="2639"/>
                  </a:lnTo>
                  <a:lnTo>
                    <a:pt x="49" y="2616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18" name="Freeform 1807"/>
            <p:cNvSpPr>
              <a:spLocks/>
            </p:cNvSpPr>
            <p:nvPr/>
          </p:nvSpPr>
          <p:spPr bwMode="auto">
            <a:xfrm>
              <a:off x="4388753" y="5395761"/>
              <a:ext cx="373682" cy="943540"/>
            </a:xfrm>
            <a:custGeom>
              <a:avLst/>
              <a:gdLst>
                <a:gd name="T0" fmla="*/ 1 w 51"/>
                <a:gd name="T1" fmla="*/ 2692 h 2804"/>
                <a:gd name="T2" fmla="*/ 1 w 51"/>
                <a:gd name="T3" fmla="*/ 2664 h 2804"/>
                <a:gd name="T4" fmla="*/ 3 w 51"/>
                <a:gd name="T5" fmla="*/ 2664 h 2804"/>
                <a:gd name="T6" fmla="*/ 4 w 51"/>
                <a:gd name="T7" fmla="*/ 2711 h 2804"/>
                <a:gd name="T8" fmla="*/ 5 w 51"/>
                <a:gd name="T9" fmla="*/ 2688 h 2804"/>
                <a:gd name="T10" fmla="*/ 7 w 51"/>
                <a:gd name="T11" fmla="*/ 2628 h 2804"/>
                <a:gd name="T12" fmla="*/ 7 w 51"/>
                <a:gd name="T13" fmla="*/ 2190 h 2804"/>
                <a:gd name="T14" fmla="*/ 9 w 51"/>
                <a:gd name="T15" fmla="*/ 2367 h 2804"/>
                <a:gd name="T16" fmla="*/ 11 w 51"/>
                <a:gd name="T17" fmla="*/ 2629 h 2804"/>
                <a:gd name="T18" fmla="*/ 12 w 51"/>
                <a:gd name="T19" fmla="*/ 2628 h 2804"/>
                <a:gd name="T20" fmla="*/ 12 w 51"/>
                <a:gd name="T21" fmla="*/ 2629 h 2804"/>
                <a:gd name="T22" fmla="*/ 14 w 51"/>
                <a:gd name="T23" fmla="*/ 2614 h 2804"/>
                <a:gd name="T24" fmla="*/ 15 w 51"/>
                <a:gd name="T25" fmla="*/ 2534 h 2804"/>
                <a:gd name="T26" fmla="*/ 16 w 51"/>
                <a:gd name="T27" fmla="*/ 2552 h 2804"/>
                <a:gd name="T28" fmla="*/ 19 w 51"/>
                <a:gd name="T29" fmla="*/ 2614 h 2804"/>
                <a:gd name="T30" fmla="*/ 20 w 51"/>
                <a:gd name="T31" fmla="*/ 2625 h 2804"/>
                <a:gd name="T32" fmla="*/ 20 w 51"/>
                <a:gd name="T33" fmla="*/ 2608 h 2804"/>
                <a:gd name="T34" fmla="*/ 22 w 51"/>
                <a:gd name="T35" fmla="*/ 2700 h 2804"/>
                <a:gd name="T36" fmla="*/ 23 w 51"/>
                <a:gd name="T37" fmla="*/ 2688 h 2804"/>
                <a:gd name="T38" fmla="*/ 25 w 51"/>
                <a:gd name="T39" fmla="*/ 2708 h 2804"/>
                <a:gd name="T40" fmla="*/ 26 w 51"/>
                <a:gd name="T41" fmla="*/ 2704 h 2804"/>
                <a:gd name="T42" fmla="*/ 27 w 51"/>
                <a:gd name="T43" fmla="*/ 2734 h 2804"/>
                <a:gd name="T44" fmla="*/ 27 w 51"/>
                <a:gd name="T45" fmla="*/ 2741 h 2804"/>
                <a:gd name="T46" fmla="*/ 29 w 51"/>
                <a:gd name="T47" fmla="*/ 2715 h 2804"/>
                <a:gd name="T48" fmla="*/ 30 w 51"/>
                <a:gd name="T49" fmla="*/ 2745 h 2804"/>
                <a:gd name="T50" fmla="*/ 31 w 51"/>
                <a:gd name="T51" fmla="*/ 2738 h 2804"/>
                <a:gd name="T52" fmla="*/ 31 w 51"/>
                <a:gd name="T53" fmla="*/ 2722 h 2804"/>
                <a:gd name="T54" fmla="*/ 33 w 51"/>
                <a:gd name="T55" fmla="*/ 2749 h 2804"/>
                <a:gd name="T56" fmla="*/ 34 w 51"/>
                <a:gd name="T57" fmla="*/ 2744 h 2804"/>
                <a:gd name="T58" fmla="*/ 35 w 51"/>
                <a:gd name="T59" fmla="*/ 2730 h 2804"/>
                <a:gd name="T60" fmla="*/ 37 w 51"/>
                <a:gd name="T61" fmla="*/ 2764 h 2804"/>
                <a:gd name="T62" fmla="*/ 38 w 51"/>
                <a:gd name="T63" fmla="*/ 2764 h 2804"/>
                <a:gd name="T64" fmla="*/ 40 w 51"/>
                <a:gd name="T65" fmla="*/ 2760 h 2804"/>
                <a:gd name="T66" fmla="*/ 41 w 51"/>
                <a:gd name="T67" fmla="*/ 2753 h 2804"/>
                <a:gd name="T68" fmla="*/ 42 w 51"/>
                <a:gd name="T69" fmla="*/ 2774 h 2804"/>
                <a:gd name="T70" fmla="*/ 44 w 51"/>
                <a:gd name="T71" fmla="*/ 2767 h 2804"/>
                <a:gd name="T72" fmla="*/ 45 w 51"/>
                <a:gd name="T73" fmla="*/ 2771 h 2804"/>
                <a:gd name="T74" fmla="*/ 45 w 51"/>
                <a:gd name="T75" fmla="*/ 2749 h 2804"/>
                <a:gd name="T76" fmla="*/ 46 w 51"/>
                <a:gd name="T77" fmla="*/ 2763 h 2804"/>
                <a:gd name="T78" fmla="*/ 48 w 51"/>
                <a:gd name="T79" fmla="*/ 2749 h 2804"/>
                <a:gd name="T80" fmla="*/ 49 w 51"/>
                <a:gd name="T81" fmla="*/ 2778 h 2804"/>
                <a:gd name="T82" fmla="*/ 51 w 51"/>
                <a:gd name="T83" fmla="*/ 2804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2804">
                  <a:moveTo>
                    <a:pt x="0" y="2680"/>
                  </a:moveTo>
                  <a:lnTo>
                    <a:pt x="0" y="2693"/>
                  </a:lnTo>
                  <a:lnTo>
                    <a:pt x="1" y="2692"/>
                  </a:lnTo>
                  <a:lnTo>
                    <a:pt x="1" y="2696"/>
                  </a:lnTo>
                  <a:lnTo>
                    <a:pt x="1" y="2662"/>
                  </a:lnTo>
                  <a:lnTo>
                    <a:pt x="1" y="2664"/>
                  </a:lnTo>
                  <a:lnTo>
                    <a:pt x="3" y="2669"/>
                  </a:lnTo>
                  <a:lnTo>
                    <a:pt x="3" y="2719"/>
                  </a:lnTo>
                  <a:lnTo>
                    <a:pt x="3" y="2664"/>
                  </a:lnTo>
                  <a:lnTo>
                    <a:pt x="3" y="2699"/>
                  </a:lnTo>
                  <a:lnTo>
                    <a:pt x="4" y="2700"/>
                  </a:lnTo>
                  <a:lnTo>
                    <a:pt x="4" y="2711"/>
                  </a:lnTo>
                  <a:lnTo>
                    <a:pt x="4" y="2684"/>
                  </a:lnTo>
                  <a:lnTo>
                    <a:pt x="4" y="2685"/>
                  </a:lnTo>
                  <a:lnTo>
                    <a:pt x="5" y="2688"/>
                  </a:lnTo>
                  <a:lnTo>
                    <a:pt x="5" y="2707"/>
                  </a:lnTo>
                  <a:lnTo>
                    <a:pt x="5" y="2629"/>
                  </a:lnTo>
                  <a:lnTo>
                    <a:pt x="7" y="2628"/>
                  </a:lnTo>
                  <a:lnTo>
                    <a:pt x="7" y="2629"/>
                  </a:lnTo>
                  <a:lnTo>
                    <a:pt x="7" y="0"/>
                  </a:lnTo>
                  <a:lnTo>
                    <a:pt x="7" y="2190"/>
                  </a:lnTo>
                  <a:lnTo>
                    <a:pt x="8" y="2199"/>
                  </a:lnTo>
                  <a:lnTo>
                    <a:pt x="8" y="2369"/>
                  </a:lnTo>
                  <a:lnTo>
                    <a:pt x="9" y="2367"/>
                  </a:lnTo>
                  <a:lnTo>
                    <a:pt x="9" y="2511"/>
                  </a:lnTo>
                  <a:lnTo>
                    <a:pt x="11" y="2514"/>
                  </a:lnTo>
                  <a:lnTo>
                    <a:pt x="11" y="2629"/>
                  </a:lnTo>
                  <a:lnTo>
                    <a:pt x="11" y="2511"/>
                  </a:lnTo>
                  <a:lnTo>
                    <a:pt x="11" y="2628"/>
                  </a:lnTo>
                  <a:lnTo>
                    <a:pt x="12" y="2628"/>
                  </a:lnTo>
                  <a:lnTo>
                    <a:pt x="12" y="2643"/>
                  </a:lnTo>
                  <a:lnTo>
                    <a:pt x="12" y="2621"/>
                  </a:lnTo>
                  <a:lnTo>
                    <a:pt x="12" y="2629"/>
                  </a:lnTo>
                  <a:lnTo>
                    <a:pt x="14" y="2628"/>
                  </a:lnTo>
                  <a:lnTo>
                    <a:pt x="14" y="2659"/>
                  </a:lnTo>
                  <a:lnTo>
                    <a:pt x="14" y="2614"/>
                  </a:lnTo>
                  <a:lnTo>
                    <a:pt x="14" y="2617"/>
                  </a:lnTo>
                  <a:lnTo>
                    <a:pt x="15" y="2612"/>
                  </a:lnTo>
                  <a:lnTo>
                    <a:pt x="15" y="2534"/>
                  </a:lnTo>
                  <a:lnTo>
                    <a:pt x="16" y="2533"/>
                  </a:lnTo>
                  <a:lnTo>
                    <a:pt x="16" y="2499"/>
                  </a:lnTo>
                  <a:lnTo>
                    <a:pt x="16" y="2552"/>
                  </a:lnTo>
                  <a:lnTo>
                    <a:pt x="18" y="2549"/>
                  </a:lnTo>
                  <a:lnTo>
                    <a:pt x="18" y="2612"/>
                  </a:lnTo>
                  <a:lnTo>
                    <a:pt x="19" y="2614"/>
                  </a:lnTo>
                  <a:lnTo>
                    <a:pt x="19" y="2655"/>
                  </a:lnTo>
                  <a:lnTo>
                    <a:pt x="19" y="2628"/>
                  </a:lnTo>
                  <a:lnTo>
                    <a:pt x="20" y="2625"/>
                  </a:lnTo>
                  <a:lnTo>
                    <a:pt x="20" y="2632"/>
                  </a:lnTo>
                  <a:lnTo>
                    <a:pt x="20" y="2574"/>
                  </a:lnTo>
                  <a:lnTo>
                    <a:pt x="20" y="2608"/>
                  </a:lnTo>
                  <a:lnTo>
                    <a:pt x="22" y="2608"/>
                  </a:lnTo>
                  <a:lnTo>
                    <a:pt x="22" y="2606"/>
                  </a:lnTo>
                  <a:lnTo>
                    <a:pt x="22" y="2700"/>
                  </a:lnTo>
                  <a:lnTo>
                    <a:pt x="23" y="2700"/>
                  </a:lnTo>
                  <a:lnTo>
                    <a:pt x="23" y="2715"/>
                  </a:lnTo>
                  <a:lnTo>
                    <a:pt x="23" y="2688"/>
                  </a:lnTo>
                  <a:lnTo>
                    <a:pt x="23" y="2692"/>
                  </a:lnTo>
                  <a:lnTo>
                    <a:pt x="25" y="2688"/>
                  </a:lnTo>
                  <a:lnTo>
                    <a:pt x="25" y="2708"/>
                  </a:lnTo>
                  <a:lnTo>
                    <a:pt x="25" y="2674"/>
                  </a:lnTo>
                  <a:lnTo>
                    <a:pt x="25" y="2707"/>
                  </a:lnTo>
                  <a:lnTo>
                    <a:pt x="26" y="2704"/>
                  </a:lnTo>
                  <a:lnTo>
                    <a:pt x="26" y="2703"/>
                  </a:lnTo>
                  <a:lnTo>
                    <a:pt x="26" y="2734"/>
                  </a:lnTo>
                  <a:lnTo>
                    <a:pt x="27" y="2734"/>
                  </a:lnTo>
                  <a:lnTo>
                    <a:pt x="27" y="2753"/>
                  </a:lnTo>
                  <a:lnTo>
                    <a:pt x="27" y="2723"/>
                  </a:lnTo>
                  <a:lnTo>
                    <a:pt x="27" y="2741"/>
                  </a:lnTo>
                  <a:lnTo>
                    <a:pt x="29" y="2741"/>
                  </a:lnTo>
                  <a:lnTo>
                    <a:pt x="29" y="2744"/>
                  </a:lnTo>
                  <a:lnTo>
                    <a:pt x="29" y="2715"/>
                  </a:lnTo>
                  <a:lnTo>
                    <a:pt x="29" y="2722"/>
                  </a:lnTo>
                  <a:lnTo>
                    <a:pt x="30" y="2723"/>
                  </a:lnTo>
                  <a:lnTo>
                    <a:pt x="30" y="2745"/>
                  </a:lnTo>
                  <a:lnTo>
                    <a:pt x="30" y="2708"/>
                  </a:lnTo>
                  <a:lnTo>
                    <a:pt x="30" y="2737"/>
                  </a:lnTo>
                  <a:lnTo>
                    <a:pt x="31" y="2738"/>
                  </a:lnTo>
                  <a:lnTo>
                    <a:pt x="31" y="2744"/>
                  </a:lnTo>
                  <a:lnTo>
                    <a:pt x="31" y="2714"/>
                  </a:lnTo>
                  <a:lnTo>
                    <a:pt x="31" y="2722"/>
                  </a:lnTo>
                  <a:lnTo>
                    <a:pt x="33" y="2723"/>
                  </a:lnTo>
                  <a:lnTo>
                    <a:pt x="33" y="2718"/>
                  </a:lnTo>
                  <a:lnTo>
                    <a:pt x="33" y="2749"/>
                  </a:lnTo>
                  <a:lnTo>
                    <a:pt x="34" y="2748"/>
                  </a:lnTo>
                  <a:lnTo>
                    <a:pt x="34" y="2753"/>
                  </a:lnTo>
                  <a:lnTo>
                    <a:pt x="34" y="2744"/>
                  </a:lnTo>
                  <a:lnTo>
                    <a:pt x="34" y="2752"/>
                  </a:lnTo>
                  <a:lnTo>
                    <a:pt x="35" y="2749"/>
                  </a:lnTo>
                  <a:lnTo>
                    <a:pt x="35" y="2730"/>
                  </a:lnTo>
                  <a:lnTo>
                    <a:pt x="35" y="2744"/>
                  </a:lnTo>
                  <a:lnTo>
                    <a:pt x="37" y="2745"/>
                  </a:lnTo>
                  <a:lnTo>
                    <a:pt x="37" y="2764"/>
                  </a:lnTo>
                  <a:lnTo>
                    <a:pt x="37" y="2737"/>
                  </a:lnTo>
                  <a:lnTo>
                    <a:pt x="38" y="2734"/>
                  </a:lnTo>
                  <a:lnTo>
                    <a:pt x="38" y="2764"/>
                  </a:lnTo>
                  <a:lnTo>
                    <a:pt x="38" y="2753"/>
                  </a:lnTo>
                  <a:lnTo>
                    <a:pt x="40" y="2752"/>
                  </a:lnTo>
                  <a:lnTo>
                    <a:pt x="40" y="2760"/>
                  </a:lnTo>
                  <a:lnTo>
                    <a:pt x="40" y="2737"/>
                  </a:lnTo>
                  <a:lnTo>
                    <a:pt x="41" y="2741"/>
                  </a:lnTo>
                  <a:lnTo>
                    <a:pt x="41" y="2753"/>
                  </a:lnTo>
                  <a:lnTo>
                    <a:pt x="41" y="2745"/>
                  </a:lnTo>
                  <a:lnTo>
                    <a:pt x="42" y="2744"/>
                  </a:lnTo>
                  <a:lnTo>
                    <a:pt x="42" y="2774"/>
                  </a:lnTo>
                  <a:lnTo>
                    <a:pt x="42" y="2741"/>
                  </a:lnTo>
                  <a:lnTo>
                    <a:pt x="42" y="2764"/>
                  </a:lnTo>
                  <a:lnTo>
                    <a:pt x="44" y="2767"/>
                  </a:lnTo>
                  <a:lnTo>
                    <a:pt x="44" y="2763"/>
                  </a:lnTo>
                  <a:lnTo>
                    <a:pt x="44" y="2775"/>
                  </a:lnTo>
                  <a:lnTo>
                    <a:pt x="45" y="2771"/>
                  </a:lnTo>
                  <a:lnTo>
                    <a:pt x="45" y="2778"/>
                  </a:lnTo>
                  <a:lnTo>
                    <a:pt x="45" y="2748"/>
                  </a:lnTo>
                  <a:lnTo>
                    <a:pt x="45" y="2749"/>
                  </a:lnTo>
                  <a:lnTo>
                    <a:pt x="46" y="2748"/>
                  </a:lnTo>
                  <a:lnTo>
                    <a:pt x="46" y="2745"/>
                  </a:lnTo>
                  <a:lnTo>
                    <a:pt x="46" y="2763"/>
                  </a:lnTo>
                  <a:lnTo>
                    <a:pt x="48" y="2759"/>
                  </a:lnTo>
                  <a:lnTo>
                    <a:pt x="48" y="2782"/>
                  </a:lnTo>
                  <a:lnTo>
                    <a:pt x="48" y="2749"/>
                  </a:lnTo>
                  <a:lnTo>
                    <a:pt x="48" y="2779"/>
                  </a:lnTo>
                  <a:lnTo>
                    <a:pt x="49" y="2779"/>
                  </a:lnTo>
                  <a:lnTo>
                    <a:pt x="49" y="2778"/>
                  </a:lnTo>
                  <a:lnTo>
                    <a:pt x="49" y="2799"/>
                  </a:lnTo>
                  <a:lnTo>
                    <a:pt x="51" y="2797"/>
                  </a:lnTo>
                  <a:lnTo>
                    <a:pt x="51" y="2804"/>
                  </a:lnTo>
                  <a:lnTo>
                    <a:pt x="51" y="2778"/>
                  </a:lnTo>
                  <a:lnTo>
                    <a:pt x="51" y="278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19" name="Freeform 1808"/>
            <p:cNvSpPr>
              <a:spLocks/>
            </p:cNvSpPr>
            <p:nvPr/>
          </p:nvSpPr>
          <p:spPr bwMode="auto">
            <a:xfrm>
              <a:off x="4762428" y="6295556"/>
              <a:ext cx="344374" cy="55186"/>
            </a:xfrm>
            <a:custGeom>
              <a:avLst/>
              <a:gdLst>
                <a:gd name="T0" fmla="*/ 1 w 47"/>
                <a:gd name="T1" fmla="*/ 112 h 164"/>
                <a:gd name="T2" fmla="*/ 2 w 47"/>
                <a:gd name="T3" fmla="*/ 101 h 164"/>
                <a:gd name="T4" fmla="*/ 4 w 47"/>
                <a:gd name="T5" fmla="*/ 116 h 164"/>
                <a:gd name="T6" fmla="*/ 5 w 47"/>
                <a:gd name="T7" fmla="*/ 125 h 164"/>
                <a:gd name="T8" fmla="*/ 6 w 47"/>
                <a:gd name="T9" fmla="*/ 105 h 164"/>
                <a:gd name="T10" fmla="*/ 6 w 47"/>
                <a:gd name="T11" fmla="*/ 112 h 164"/>
                <a:gd name="T12" fmla="*/ 8 w 47"/>
                <a:gd name="T13" fmla="*/ 100 h 164"/>
                <a:gd name="T14" fmla="*/ 9 w 47"/>
                <a:gd name="T15" fmla="*/ 116 h 164"/>
                <a:gd name="T16" fmla="*/ 10 w 47"/>
                <a:gd name="T17" fmla="*/ 149 h 164"/>
                <a:gd name="T18" fmla="*/ 12 w 47"/>
                <a:gd name="T19" fmla="*/ 134 h 164"/>
                <a:gd name="T20" fmla="*/ 12 w 47"/>
                <a:gd name="T21" fmla="*/ 138 h 164"/>
                <a:gd name="T22" fmla="*/ 13 w 47"/>
                <a:gd name="T23" fmla="*/ 119 h 164"/>
                <a:gd name="T24" fmla="*/ 15 w 47"/>
                <a:gd name="T25" fmla="*/ 49 h 164"/>
                <a:gd name="T26" fmla="*/ 16 w 47"/>
                <a:gd name="T27" fmla="*/ 52 h 164"/>
                <a:gd name="T28" fmla="*/ 17 w 47"/>
                <a:gd name="T29" fmla="*/ 29 h 164"/>
                <a:gd name="T30" fmla="*/ 17 w 47"/>
                <a:gd name="T31" fmla="*/ 78 h 164"/>
                <a:gd name="T32" fmla="*/ 19 w 47"/>
                <a:gd name="T33" fmla="*/ 67 h 164"/>
                <a:gd name="T34" fmla="*/ 20 w 47"/>
                <a:gd name="T35" fmla="*/ 136 h 164"/>
                <a:gd name="T36" fmla="*/ 21 w 47"/>
                <a:gd name="T37" fmla="*/ 127 h 164"/>
                <a:gd name="T38" fmla="*/ 23 w 47"/>
                <a:gd name="T39" fmla="*/ 131 h 164"/>
                <a:gd name="T40" fmla="*/ 24 w 47"/>
                <a:gd name="T41" fmla="*/ 145 h 164"/>
                <a:gd name="T42" fmla="*/ 26 w 47"/>
                <a:gd name="T43" fmla="*/ 142 h 164"/>
                <a:gd name="T44" fmla="*/ 26 w 47"/>
                <a:gd name="T45" fmla="*/ 134 h 164"/>
                <a:gd name="T46" fmla="*/ 27 w 47"/>
                <a:gd name="T47" fmla="*/ 120 h 164"/>
                <a:gd name="T48" fmla="*/ 28 w 47"/>
                <a:gd name="T49" fmla="*/ 116 h 164"/>
                <a:gd name="T50" fmla="*/ 30 w 47"/>
                <a:gd name="T51" fmla="*/ 78 h 164"/>
                <a:gd name="T52" fmla="*/ 31 w 47"/>
                <a:gd name="T53" fmla="*/ 104 h 164"/>
                <a:gd name="T54" fmla="*/ 32 w 47"/>
                <a:gd name="T55" fmla="*/ 97 h 164"/>
                <a:gd name="T56" fmla="*/ 32 w 47"/>
                <a:gd name="T57" fmla="*/ 116 h 164"/>
                <a:gd name="T58" fmla="*/ 34 w 47"/>
                <a:gd name="T59" fmla="*/ 100 h 164"/>
                <a:gd name="T60" fmla="*/ 35 w 47"/>
                <a:gd name="T61" fmla="*/ 145 h 164"/>
                <a:gd name="T62" fmla="*/ 36 w 47"/>
                <a:gd name="T63" fmla="*/ 131 h 164"/>
                <a:gd name="T64" fmla="*/ 36 w 47"/>
                <a:gd name="T65" fmla="*/ 134 h 164"/>
                <a:gd name="T66" fmla="*/ 38 w 47"/>
                <a:gd name="T67" fmla="*/ 127 h 164"/>
                <a:gd name="T68" fmla="*/ 39 w 47"/>
                <a:gd name="T69" fmla="*/ 149 h 164"/>
                <a:gd name="T70" fmla="*/ 41 w 47"/>
                <a:gd name="T71" fmla="*/ 142 h 164"/>
                <a:gd name="T72" fmla="*/ 41 w 47"/>
                <a:gd name="T73" fmla="*/ 149 h 164"/>
                <a:gd name="T74" fmla="*/ 42 w 47"/>
                <a:gd name="T75" fmla="*/ 125 h 164"/>
                <a:gd name="T76" fmla="*/ 43 w 47"/>
                <a:gd name="T77" fmla="*/ 145 h 164"/>
                <a:gd name="T78" fmla="*/ 45 w 47"/>
                <a:gd name="T79" fmla="*/ 140 h 164"/>
                <a:gd name="T80" fmla="*/ 45 w 47"/>
                <a:gd name="T81" fmla="*/ 151 h 164"/>
                <a:gd name="T82" fmla="*/ 46 w 47"/>
                <a:gd name="T83" fmla="*/ 14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7" h="164">
                  <a:moveTo>
                    <a:pt x="0" y="108"/>
                  </a:moveTo>
                  <a:lnTo>
                    <a:pt x="1" y="108"/>
                  </a:lnTo>
                  <a:lnTo>
                    <a:pt x="1" y="112"/>
                  </a:lnTo>
                  <a:lnTo>
                    <a:pt x="1" y="90"/>
                  </a:lnTo>
                  <a:lnTo>
                    <a:pt x="1" y="97"/>
                  </a:lnTo>
                  <a:lnTo>
                    <a:pt x="2" y="101"/>
                  </a:lnTo>
                  <a:lnTo>
                    <a:pt x="2" y="89"/>
                  </a:lnTo>
                  <a:lnTo>
                    <a:pt x="2" y="112"/>
                  </a:lnTo>
                  <a:lnTo>
                    <a:pt x="4" y="116"/>
                  </a:lnTo>
                  <a:lnTo>
                    <a:pt x="4" y="108"/>
                  </a:lnTo>
                  <a:lnTo>
                    <a:pt x="4" y="127"/>
                  </a:lnTo>
                  <a:lnTo>
                    <a:pt x="5" y="125"/>
                  </a:lnTo>
                  <a:lnTo>
                    <a:pt x="5" y="94"/>
                  </a:lnTo>
                  <a:lnTo>
                    <a:pt x="5" y="105"/>
                  </a:lnTo>
                  <a:lnTo>
                    <a:pt x="6" y="105"/>
                  </a:lnTo>
                  <a:lnTo>
                    <a:pt x="6" y="115"/>
                  </a:lnTo>
                  <a:lnTo>
                    <a:pt x="6" y="104"/>
                  </a:lnTo>
                  <a:lnTo>
                    <a:pt x="6" y="112"/>
                  </a:lnTo>
                  <a:lnTo>
                    <a:pt x="8" y="108"/>
                  </a:lnTo>
                  <a:lnTo>
                    <a:pt x="8" y="130"/>
                  </a:lnTo>
                  <a:lnTo>
                    <a:pt x="8" y="100"/>
                  </a:lnTo>
                  <a:lnTo>
                    <a:pt x="8" y="123"/>
                  </a:lnTo>
                  <a:lnTo>
                    <a:pt x="9" y="125"/>
                  </a:lnTo>
                  <a:lnTo>
                    <a:pt x="9" y="116"/>
                  </a:lnTo>
                  <a:lnTo>
                    <a:pt x="9" y="140"/>
                  </a:lnTo>
                  <a:lnTo>
                    <a:pt x="10" y="140"/>
                  </a:lnTo>
                  <a:lnTo>
                    <a:pt x="10" y="149"/>
                  </a:lnTo>
                  <a:lnTo>
                    <a:pt x="10" y="125"/>
                  </a:lnTo>
                  <a:lnTo>
                    <a:pt x="10" y="136"/>
                  </a:lnTo>
                  <a:lnTo>
                    <a:pt x="12" y="134"/>
                  </a:lnTo>
                  <a:lnTo>
                    <a:pt x="12" y="140"/>
                  </a:lnTo>
                  <a:lnTo>
                    <a:pt x="12" y="125"/>
                  </a:lnTo>
                  <a:lnTo>
                    <a:pt x="12" y="138"/>
                  </a:lnTo>
                  <a:lnTo>
                    <a:pt x="13" y="136"/>
                  </a:lnTo>
                  <a:lnTo>
                    <a:pt x="13" y="149"/>
                  </a:lnTo>
                  <a:lnTo>
                    <a:pt x="13" y="119"/>
                  </a:lnTo>
                  <a:lnTo>
                    <a:pt x="13" y="140"/>
                  </a:lnTo>
                  <a:lnTo>
                    <a:pt x="15" y="138"/>
                  </a:lnTo>
                  <a:lnTo>
                    <a:pt x="15" y="49"/>
                  </a:lnTo>
                  <a:lnTo>
                    <a:pt x="15" y="55"/>
                  </a:lnTo>
                  <a:lnTo>
                    <a:pt x="16" y="49"/>
                  </a:lnTo>
                  <a:lnTo>
                    <a:pt x="16" y="52"/>
                  </a:lnTo>
                  <a:lnTo>
                    <a:pt x="16" y="0"/>
                  </a:lnTo>
                  <a:lnTo>
                    <a:pt x="16" y="26"/>
                  </a:lnTo>
                  <a:lnTo>
                    <a:pt x="17" y="29"/>
                  </a:lnTo>
                  <a:lnTo>
                    <a:pt x="17" y="82"/>
                  </a:lnTo>
                  <a:lnTo>
                    <a:pt x="17" y="26"/>
                  </a:lnTo>
                  <a:lnTo>
                    <a:pt x="17" y="78"/>
                  </a:lnTo>
                  <a:lnTo>
                    <a:pt x="19" y="75"/>
                  </a:lnTo>
                  <a:lnTo>
                    <a:pt x="19" y="120"/>
                  </a:lnTo>
                  <a:lnTo>
                    <a:pt x="19" y="67"/>
                  </a:lnTo>
                  <a:lnTo>
                    <a:pt x="19" y="119"/>
                  </a:lnTo>
                  <a:lnTo>
                    <a:pt x="20" y="116"/>
                  </a:lnTo>
                  <a:lnTo>
                    <a:pt x="20" y="136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27"/>
                  </a:lnTo>
                  <a:lnTo>
                    <a:pt x="21" y="110"/>
                  </a:lnTo>
                  <a:lnTo>
                    <a:pt x="23" y="108"/>
                  </a:lnTo>
                  <a:lnTo>
                    <a:pt x="23" y="131"/>
                  </a:lnTo>
                  <a:lnTo>
                    <a:pt x="23" y="108"/>
                  </a:lnTo>
                  <a:lnTo>
                    <a:pt x="24" y="110"/>
                  </a:lnTo>
                  <a:lnTo>
                    <a:pt x="24" y="145"/>
                  </a:lnTo>
                  <a:lnTo>
                    <a:pt x="24" y="100"/>
                  </a:lnTo>
                  <a:lnTo>
                    <a:pt x="24" y="142"/>
                  </a:lnTo>
                  <a:lnTo>
                    <a:pt x="26" y="142"/>
                  </a:lnTo>
                  <a:lnTo>
                    <a:pt x="26" y="162"/>
                  </a:lnTo>
                  <a:lnTo>
                    <a:pt x="26" y="131"/>
                  </a:lnTo>
                  <a:lnTo>
                    <a:pt x="26" y="134"/>
                  </a:lnTo>
                  <a:lnTo>
                    <a:pt x="27" y="136"/>
                  </a:lnTo>
                  <a:lnTo>
                    <a:pt x="27" y="142"/>
                  </a:lnTo>
                  <a:lnTo>
                    <a:pt x="27" y="120"/>
                  </a:lnTo>
                  <a:lnTo>
                    <a:pt x="28" y="119"/>
                  </a:lnTo>
                  <a:lnTo>
                    <a:pt x="28" y="138"/>
                  </a:lnTo>
                  <a:lnTo>
                    <a:pt x="28" y="116"/>
                  </a:lnTo>
                  <a:lnTo>
                    <a:pt x="28" y="123"/>
                  </a:lnTo>
                  <a:lnTo>
                    <a:pt x="30" y="125"/>
                  </a:lnTo>
                  <a:lnTo>
                    <a:pt x="30" y="78"/>
                  </a:lnTo>
                  <a:lnTo>
                    <a:pt x="30" y="82"/>
                  </a:lnTo>
                  <a:lnTo>
                    <a:pt x="31" y="86"/>
                  </a:lnTo>
                  <a:lnTo>
                    <a:pt x="31" y="104"/>
                  </a:lnTo>
                  <a:lnTo>
                    <a:pt x="31" y="78"/>
                  </a:lnTo>
                  <a:lnTo>
                    <a:pt x="31" y="94"/>
                  </a:lnTo>
                  <a:lnTo>
                    <a:pt x="32" y="97"/>
                  </a:lnTo>
                  <a:lnTo>
                    <a:pt x="32" y="119"/>
                  </a:lnTo>
                  <a:lnTo>
                    <a:pt x="32" y="94"/>
                  </a:lnTo>
                  <a:lnTo>
                    <a:pt x="32" y="116"/>
                  </a:lnTo>
                  <a:lnTo>
                    <a:pt x="34" y="112"/>
                  </a:lnTo>
                  <a:lnTo>
                    <a:pt x="34" y="131"/>
                  </a:lnTo>
                  <a:lnTo>
                    <a:pt x="34" y="100"/>
                  </a:lnTo>
                  <a:lnTo>
                    <a:pt x="34" y="123"/>
                  </a:lnTo>
                  <a:lnTo>
                    <a:pt x="35" y="125"/>
                  </a:lnTo>
                  <a:lnTo>
                    <a:pt x="35" y="145"/>
                  </a:lnTo>
                  <a:lnTo>
                    <a:pt x="35" y="119"/>
                  </a:lnTo>
                  <a:lnTo>
                    <a:pt x="35" y="134"/>
                  </a:lnTo>
                  <a:lnTo>
                    <a:pt x="36" y="131"/>
                  </a:lnTo>
                  <a:lnTo>
                    <a:pt x="36" y="136"/>
                  </a:lnTo>
                  <a:lnTo>
                    <a:pt x="36" y="110"/>
                  </a:lnTo>
                  <a:lnTo>
                    <a:pt x="36" y="134"/>
                  </a:lnTo>
                  <a:lnTo>
                    <a:pt x="38" y="138"/>
                  </a:lnTo>
                  <a:lnTo>
                    <a:pt x="38" y="140"/>
                  </a:lnTo>
                  <a:lnTo>
                    <a:pt x="38" y="127"/>
                  </a:lnTo>
                  <a:lnTo>
                    <a:pt x="38" y="136"/>
                  </a:lnTo>
                  <a:lnTo>
                    <a:pt x="39" y="134"/>
                  </a:lnTo>
                  <a:lnTo>
                    <a:pt x="39" y="149"/>
                  </a:lnTo>
                  <a:lnTo>
                    <a:pt x="39" y="125"/>
                  </a:lnTo>
                  <a:lnTo>
                    <a:pt x="39" y="142"/>
                  </a:lnTo>
                  <a:lnTo>
                    <a:pt x="41" y="142"/>
                  </a:lnTo>
                  <a:lnTo>
                    <a:pt x="41" y="157"/>
                  </a:lnTo>
                  <a:lnTo>
                    <a:pt x="41" y="138"/>
                  </a:lnTo>
                  <a:lnTo>
                    <a:pt x="41" y="149"/>
                  </a:lnTo>
                  <a:lnTo>
                    <a:pt x="42" y="146"/>
                  </a:lnTo>
                  <a:lnTo>
                    <a:pt x="42" y="160"/>
                  </a:lnTo>
                  <a:lnTo>
                    <a:pt x="42" y="125"/>
                  </a:lnTo>
                  <a:lnTo>
                    <a:pt x="42" y="127"/>
                  </a:lnTo>
                  <a:lnTo>
                    <a:pt x="43" y="127"/>
                  </a:lnTo>
                  <a:lnTo>
                    <a:pt x="43" y="145"/>
                  </a:lnTo>
                  <a:lnTo>
                    <a:pt x="43" y="120"/>
                  </a:lnTo>
                  <a:lnTo>
                    <a:pt x="43" y="136"/>
                  </a:lnTo>
                  <a:lnTo>
                    <a:pt x="45" y="140"/>
                  </a:lnTo>
                  <a:lnTo>
                    <a:pt x="45" y="164"/>
                  </a:lnTo>
                  <a:lnTo>
                    <a:pt x="45" y="134"/>
                  </a:lnTo>
                  <a:lnTo>
                    <a:pt x="45" y="151"/>
                  </a:lnTo>
                  <a:lnTo>
                    <a:pt x="46" y="153"/>
                  </a:lnTo>
                  <a:lnTo>
                    <a:pt x="46" y="157"/>
                  </a:lnTo>
                  <a:lnTo>
                    <a:pt x="46" y="146"/>
                  </a:lnTo>
                  <a:lnTo>
                    <a:pt x="46" y="151"/>
                  </a:lnTo>
                  <a:lnTo>
                    <a:pt x="47" y="155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20" name="Freeform 1809"/>
            <p:cNvSpPr>
              <a:spLocks/>
            </p:cNvSpPr>
            <p:nvPr/>
          </p:nvSpPr>
          <p:spPr bwMode="auto">
            <a:xfrm>
              <a:off x="5106802" y="5386339"/>
              <a:ext cx="381006" cy="963057"/>
            </a:xfrm>
            <a:custGeom>
              <a:avLst/>
              <a:gdLst>
                <a:gd name="T0" fmla="*/ 0 w 52"/>
                <a:gd name="T1" fmla="*/ 2838 h 2862"/>
                <a:gd name="T2" fmla="*/ 2 w 52"/>
                <a:gd name="T3" fmla="*/ 2855 h 2862"/>
                <a:gd name="T4" fmla="*/ 3 w 52"/>
                <a:gd name="T5" fmla="*/ 2847 h 2862"/>
                <a:gd name="T6" fmla="*/ 5 w 52"/>
                <a:gd name="T7" fmla="*/ 2653 h 2862"/>
                <a:gd name="T8" fmla="*/ 5 w 52"/>
                <a:gd name="T9" fmla="*/ 2716 h 2862"/>
                <a:gd name="T10" fmla="*/ 6 w 52"/>
                <a:gd name="T11" fmla="*/ 2708 h 2862"/>
                <a:gd name="T12" fmla="*/ 7 w 52"/>
                <a:gd name="T13" fmla="*/ 2773 h 2862"/>
                <a:gd name="T14" fmla="*/ 9 w 52"/>
                <a:gd name="T15" fmla="*/ 0 h 2862"/>
                <a:gd name="T16" fmla="*/ 10 w 52"/>
                <a:gd name="T17" fmla="*/ 2509 h 2862"/>
                <a:gd name="T18" fmla="*/ 11 w 52"/>
                <a:gd name="T19" fmla="*/ 2505 h 2862"/>
                <a:gd name="T20" fmla="*/ 13 w 52"/>
                <a:gd name="T21" fmla="*/ 2666 h 2862"/>
                <a:gd name="T22" fmla="*/ 14 w 52"/>
                <a:gd name="T23" fmla="*/ 2683 h 2862"/>
                <a:gd name="T24" fmla="*/ 15 w 52"/>
                <a:gd name="T25" fmla="*/ 2 h 2862"/>
                <a:gd name="T26" fmla="*/ 17 w 52"/>
                <a:gd name="T27" fmla="*/ 2335 h 2862"/>
                <a:gd name="T28" fmla="*/ 20 w 52"/>
                <a:gd name="T29" fmla="*/ 2521 h 2862"/>
                <a:gd name="T30" fmla="*/ 21 w 52"/>
                <a:gd name="T31" fmla="*/ 2617 h 2862"/>
                <a:gd name="T32" fmla="*/ 22 w 52"/>
                <a:gd name="T33" fmla="*/ 2660 h 2862"/>
                <a:gd name="T34" fmla="*/ 24 w 52"/>
                <a:gd name="T35" fmla="*/ 2732 h 2862"/>
                <a:gd name="T36" fmla="*/ 25 w 52"/>
                <a:gd name="T37" fmla="*/ 2732 h 2862"/>
                <a:gd name="T38" fmla="*/ 25 w 52"/>
                <a:gd name="T39" fmla="*/ 2747 h 2862"/>
                <a:gd name="T40" fmla="*/ 26 w 52"/>
                <a:gd name="T41" fmla="*/ 2724 h 2862"/>
                <a:gd name="T42" fmla="*/ 28 w 52"/>
                <a:gd name="T43" fmla="*/ 2746 h 2862"/>
                <a:gd name="T44" fmla="*/ 29 w 52"/>
                <a:gd name="T45" fmla="*/ 2724 h 2862"/>
                <a:gd name="T46" fmla="*/ 31 w 52"/>
                <a:gd name="T47" fmla="*/ 2742 h 2862"/>
                <a:gd name="T48" fmla="*/ 31 w 52"/>
                <a:gd name="T49" fmla="*/ 2757 h 2862"/>
                <a:gd name="T50" fmla="*/ 32 w 52"/>
                <a:gd name="T51" fmla="*/ 2731 h 2862"/>
                <a:gd name="T52" fmla="*/ 33 w 52"/>
                <a:gd name="T53" fmla="*/ 2716 h 2862"/>
                <a:gd name="T54" fmla="*/ 35 w 52"/>
                <a:gd name="T55" fmla="*/ 2747 h 2862"/>
                <a:gd name="T56" fmla="*/ 36 w 52"/>
                <a:gd name="T57" fmla="*/ 2731 h 2862"/>
                <a:gd name="T58" fmla="*/ 37 w 52"/>
                <a:gd name="T59" fmla="*/ 2690 h 2862"/>
                <a:gd name="T60" fmla="*/ 37 w 52"/>
                <a:gd name="T61" fmla="*/ 2747 h 2862"/>
                <a:gd name="T62" fmla="*/ 39 w 52"/>
                <a:gd name="T63" fmla="*/ 2736 h 2862"/>
                <a:gd name="T64" fmla="*/ 40 w 52"/>
                <a:gd name="T65" fmla="*/ 2735 h 2862"/>
                <a:gd name="T66" fmla="*/ 41 w 52"/>
                <a:gd name="T67" fmla="*/ 2705 h 2862"/>
                <a:gd name="T68" fmla="*/ 43 w 52"/>
                <a:gd name="T69" fmla="*/ 2720 h 2862"/>
                <a:gd name="T70" fmla="*/ 44 w 52"/>
                <a:gd name="T71" fmla="*/ 2694 h 2862"/>
                <a:gd name="T72" fmla="*/ 46 w 52"/>
                <a:gd name="T73" fmla="*/ 2672 h 2862"/>
                <a:gd name="T74" fmla="*/ 47 w 52"/>
                <a:gd name="T75" fmla="*/ 2662 h 2862"/>
                <a:gd name="T76" fmla="*/ 47 w 52"/>
                <a:gd name="T77" fmla="*/ 2671 h 2862"/>
                <a:gd name="T78" fmla="*/ 48 w 52"/>
                <a:gd name="T79" fmla="*/ 2727 h 2862"/>
                <a:gd name="T80" fmla="*/ 50 w 52"/>
                <a:gd name="T81" fmla="*/ 2727 h 2862"/>
                <a:gd name="T82" fmla="*/ 51 w 52"/>
                <a:gd name="T83" fmla="*/ 2761 h 2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2" h="2862">
                  <a:moveTo>
                    <a:pt x="0" y="2857"/>
                  </a:moveTo>
                  <a:lnTo>
                    <a:pt x="0" y="2862"/>
                  </a:lnTo>
                  <a:lnTo>
                    <a:pt x="0" y="2838"/>
                  </a:lnTo>
                  <a:lnTo>
                    <a:pt x="0" y="2844"/>
                  </a:lnTo>
                  <a:lnTo>
                    <a:pt x="2" y="2844"/>
                  </a:lnTo>
                  <a:lnTo>
                    <a:pt x="2" y="2855"/>
                  </a:lnTo>
                  <a:lnTo>
                    <a:pt x="2" y="2838"/>
                  </a:lnTo>
                  <a:lnTo>
                    <a:pt x="2" y="2847"/>
                  </a:lnTo>
                  <a:lnTo>
                    <a:pt x="3" y="2847"/>
                  </a:lnTo>
                  <a:lnTo>
                    <a:pt x="3" y="2851"/>
                  </a:lnTo>
                  <a:lnTo>
                    <a:pt x="3" y="2656"/>
                  </a:lnTo>
                  <a:lnTo>
                    <a:pt x="5" y="2653"/>
                  </a:lnTo>
                  <a:lnTo>
                    <a:pt x="5" y="2724"/>
                  </a:lnTo>
                  <a:lnTo>
                    <a:pt x="5" y="2619"/>
                  </a:lnTo>
                  <a:lnTo>
                    <a:pt x="5" y="2716"/>
                  </a:lnTo>
                  <a:lnTo>
                    <a:pt x="6" y="2712"/>
                  </a:lnTo>
                  <a:lnTo>
                    <a:pt x="6" y="2758"/>
                  </a:lnTo>
                  <a:lnTo>
                    <a:pt x="6" y="2708"/>
                  </a:lnTo>
                  <a:lnTo>
                    <a:pt x="6" y="2751"/>
                  </a:lnTo>
                  <a:lnTo>
                    <a:pt x="7" y="2750"/>
                  </a:lnTo>
                  <a:lnTo>
                    <a:pt x="7" y="2773"/>
                  </a:lnTo>
                  <a:lnTo>
                    <a:pt x="7" y="2720"/>
                  </a:lnTo>
                  <a:lnTo>
                    <a:pt x="9" y="2717"/>
                  </a:lnTo>
                  <a:lnTo>
                    <a:pt x="9" y="0"/>
                  </a:lnTo>
                  <a:lnTo>
                    <a:pt x="9" y="2342"/>
                  </a:lnTo>
                  <a:lnTo>
                    <a:pt x="10" y="2346"/>
                  </a:lnTo>
                  <a:lnTo>
                    <a:pt x="10" y="2509"/>
                  </a:lnTo>
                  <a:lnTo>
                    <a:pt x="10" y="2508"/>
                  </a:lnTo>
                  <a:lnTo>
                    <a:pt x="11" y="2508"/>
                  </a:lnTo>
                  <a:lnTo>
                    <a:pt x="11" y="2505"/>
                  </a:lnTo>
                  <a:lnTo>
                    <a:pt x="11" y="2623"/>
                  </a:lnTo>
                  <a:lnTo>
                    <a:pt x="13" y="2625"/>
                  </a:lnTo>
                  <a:lnTo>
                    <a:pt x="13" y="2666"/>
                  </a:lnTo>
                  <a:lnTo>
                    <a:pt x="13" y="2647"/>
                  </a:lnTo>
                  <a:lnTo>
                    <a:pt x="14" y="2651"/>
                  </a:lnTo>
                  <a:lnTo>
                    <a:pt x="14" y="2683"/>
                  </a:lnTo>
                  <a:lnTo>
                    <a:pt x="15" y="2682"/>
                  </a:lnTo>
                  <a:lnTo>
                    <a:pt x="15" y="2717"/>
                  </a:lnTo>
                  <a:lnTo>
                    <a:pt x="15" y="2"/>
                  </a:lnTo>
                  <a:lnTo>
                    <a:pt x="15" y="1147"/>
                  </a:lnTo>
                  <a:lnTo>
                    <a:pt x="17" y="1209"/>
                  </a:lnTo>
                  <a:lnTo>
                    <a:pt x="17" y="2335"/>
                  </a:lnTo>
                  <a:lnTo>
                    <a:pt x="18" y="2335"/>
                  </a:lnTo>
                  <a:lnTo>
                    <a:pt x="18" y="2524"/>
                  </a:lnTo>
                  <a:lnTo>
                    <a:pt x="20" y="2521"/>
                  </a:lnTo>
                  <a:lnTo>
                    <a:pt x="20" y="2623"/>
                  </a:lnTo>
                  <a:lnTo>
                    <a:pt x="20" y="2621"/>
                  </a:lnTo>
                  <a:lnTo>
                    <a:pt x="21" y="2617"/>
                  </a:lnTo>
                  <a:lnTo>
                    <a:pt x="21" y="2614"/>
                  </a:lnTo>
                  <a:lnTo>
                    <a:pt x="21" y="2656"/>
                  </a:lnTo>
                  <a:lnTo>
                    <a:pt x="22" y="2660"/>
                  </a:lnTo>
                  <a:lnTo>
                    <a:pt x="22" y="2694"/>
                  </a:lnTo>
                  <a:lnTo>
                    <a:pt x="24" y="2697"/>
                  </a:lnTo>
                  <a:lnTo>
                    <a:pt x="24" y="2732"/>
                  </a:lnTo>
                  <a:lnTo>
                    <a:pt x="24" y="2694"/>
                  </a:lnTo>
                  <a:lnTo>
                    <a:pt x="24" y="2731"/>
                  </a:lnTo>
                  <a:lnTo>
                    <a:pt x="25" y="2732"/>
                  </a:lnTo>
                  <a:lnTo>
                    <a:pt x="25" y="2766"/>
                  </a:lnTo>
                  <a:lnTo>
                    <a:pt x="25" y="2728"/>
                  </a:lnTo>
                  <a:lnTo>
                    <a:pt x="25" y="2747"/>
                  </a:lnTo>
                  <a:lnTo>
                    <a:pt x="26" y="2750"/>
                  </a:lnTo>
                  <a:lnTo>
                    <a:pt x="26" y="2762"/>
                  </a:lnTo>
                  <a:lnTo>
                    <a:pt x="26" y="2724"/>
                  </a:lnTo>
                  <a:lnTo>
                    <a:pt x="26" y="2731"/>
                  </a:lnTo>
                  <a:lnTo>
                    <a:pt x="28" y="2732"/>
                  </a:lnTo>
                  <a:lnTo>
                    <a:pt x="28" y="2746"/>
                  </a:lnTo>
                  <a:lnTo>
                    <a:pt x="28" y="2720"/>
                  </a:lnTo>
                  <a:lnTo>
                    <a:pt x="28" y="2727"/>
                  </a:lnTo>
                  <a:lnTo>
                    <a:pt x="29" y="2724"/>
                  </a:lnTo>
                  <a:lnTo>
                    <a:pt x="29" y="2697"/>
                  </a:lnTo>
                  <a:lnTo>
                    <a:pt x="29" y="2739"/>
                  </a:lnTo>
                  <a:lnTo>
                    <a:pt x="31" y="2742"/>
                  </a:lnTo>
                  <a:lnTo>
                    <a:pt x="31" y="2772"/>
                  </a:lnTo>
                  <a:lnTo>
                    <a:pt x="31" y="2739"/>
                  </a:lnTo>
                  <a:lnTo>
                    <a:pt x="31" y="2757"/>
                  </a:lnTo>
                  <a:lnTo>
                    <a:pt x="32" y="2751"/>
                  </a:lnTo>
                  <a:lnTo>
                    <a:pt x="32" y="2724"/>
                  </a:lnTo>
                  <a:lnTo>
                    <a:pt x="32" y="2731"/>
                  </a:lnTo>
                  <a:lnTo>
                    <a:pt x="33" y="2731"/>
                  </a:lnTo>
                  <a:lnTo>
                    <a:pt x="33" y="2732"/>
                  </a:lnTo>
                  <a:lnTo>
                    <a:pt x="33" y="2716"/>
                  </a:lnTo>
                  <a:lnTo>
                    <a:pt x="33" y="2731"/>
                  </a:lnTo>
                  <a:lnTo>
                    <a:pt x="35" y="2732"/>
                  </a:lnTo>
                  <a:lnTo>
                    <a:pt x="35" y="2747"/>
                  </a:lnTo>
                  <a:lnTo>
                    <a:pt x="35" y="2717"/>
                  </a:lnTo>
                  <a:lnTo>
                    <a:pt x="35" y="2727"/>
                  </a:lnTo>
                  <a:lnTo>
                    <a:pt x="36" y="2731"/>
                  </a:lnTo>
                  <a:lnTo>
                    <a:pt x="36" y="2743"/>
                  </a:lnTo>
                  <a:lnTo>
                    <a:pt x="36" y="2687"/>
                  </a:lnTo>
                  <a:lnTo>
                    <a:pt x="37" y="2690"/>
                  </a:lnTo>
                  <a:lnTo>
                    <a:pt x="37" y="2750"/>
                  </a:lnTo>
                  <a:lnTo>
                    <a:pt x="37" y="2666"/>
                  </a:lnTo>
                  <a:lnTo>
                    <a:pt x="37" y="2747"/>
                  </a:lnTo>
                  <a:lnTo>
                    <a:pt x="39" y="2746"/>
                  </a:lnTo>
                  <a:lnTo>
                    <a:pt x="39" y="2765"/>
                  </a:lnTo>
                  <a:lnTo>
                    <a:pt x="39" y="2736"/>
                  </a:lnTo>
                  <a:lnTo>
                    <a:pt x="40" y="2739"/>
                  </a:lnTo>
                  <a:lnTo>
                    <a:pt x="40" y="2773"/>
                  </a:lnTo>
                  <a:lnTo>
                    <a:pt x="40" y="2735"/>
                  </a:lnTo>
                  <a:lnTo>
                    <a:pt x="40" y="2772"/>
                  </a:lnTo>
                  <a:lnTo>
                    <a:pt x="41" y="2773"/>
                  </a:lnTo>
                  <a:lnTo>
                    <a:pt x="41" y="2705"/>
                  </a:lnTo>
                  <a:lnTo>
                    <a:pt x="41" y="2708"/>
                  </a:lnTo>
                  <a:lnTo>
                    <a:pt x="43" y="2708"/>
                  </a:lnTo>
                  <a:lnTo>
                    <a:pt x="43" y="2720"/>
                  </a:lnTo>
                  <a:lnTo>
                    <a:pt x="43" y="2687"/>
                  </a:lnTo>
                  <a:lnTo>
                    <a:pt x="43" y="2690"/>
                  </a:lnTo>
                  <a:lnTo>
                    <a:pt x="44" y="2694"/>
                  </a:lnTo>
                  <a:lnTo>
                    <a:pt x="44" y="2701"/>
                  </a:lnTo>
                  <a:lnTo>
                    <a:pt x="44" y="2668"/>
                  </a:lnTo>
                  <a:lnTo>
                    <a:pt x="46" y="2672"/>
                  </a:lnTo>
                  <a:lnTo>
                    <a:pt x="46" y="2692"/>
                  </a:lnTo>
                  <a:lnTo>
                    <a:pt x="46" y="2668"/>
                  </a:lnTo>
                  <a:lnTo>
                    <a:pt x="47" y="2662"/>
                  </a:lnTo>
                  <a:lnTo>
                    <a:pt x="47" y="2672"/>
                  </a:lnTo>
                  <a:lnTo>
                    <a:pt x="47" y="2606"/>
                  </a:lnTo>
                  <a:lnTo>
                    <a:pt x="47" y="2671"/>
                  </a:lnTo>
                  <a:lnTo>
                    <a:pt x="48" y="2666"/>
                  </a:lnTo>
                  <a:lnTo>
                    <a:pt x="48" y="2666"/>
                  </a:lnTo>
                  <a:lnTo>
                    <a:pt x="48" y="2727"/>
                  </a:lnTo>
                  <a:lnTo>
                    <a:pt x="50" y="2728"/>
                  </a:lnTo>
                  <a:lnTo>
                    <a:pt x="50" y="2772"/>
                  </a:lnTo>
                  <a:lnTo>
                    <a:pt x="50" y="2727"/>
                  </a:lnTo>
                  <a:lnTo>
                    <a:pt x="50" y="2762"/>
                  </a:lnTo>
                  <a:lnTo>
                    <a:pt x="51" y="2758"/>
                  </a:lnTo>
                  <a:lnTo>
                    <a:pt x="51" y="2761"/>
                  </a:lnTo>
                  <a:lnTo>
                    <a:pt x="51" y="2727"/>
                  </a:lnTo>
                  <a:lnTo>
                    <a:pt x="52" y="2724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21" name="Freeform 1810"/>
            <p:cNvSpPr>
              <a:spLocks/>
            </p:cNvSpPr>
            <p:nvPr/>
          </p:nvSpPr>
          <p:spPr bwMode="auto">
            <a:xfrm>
              <a:off x="5487808" y="6289163"/>
              <a:ext cx="344374" cy="48456"/>
            </a:xfrm>
            <a:custGeom>
              <a:avLst/>
              <a:gdLst>
                <a:gd name="T0" fmla="*/ 0 w 47"/>
                <a:gd name="T1" fmla="*/ 49 h 144"/>
                <a:gd name="T2" fmla="*/ 2 w 47"/>
                <a:gd name="T3" fmla="*/ 90 h 144"/>
                <a:gd name="T4" fmla="*/ 3 w 47"/>
                <a:gd name="T5" fmla="*/ 60 h 144"/>
                <a:gd name="T6" fmla="*/ 5 w 47"/>
                <a:gd name="T7" fmla="*/ 97 h 144"/>
                <a:gd name="T8" fmla="*/ 6 w 47"/>
                <a:gd name="T9" fmla="*/ 74 h 144"/>
                <a:gd name="T10" fmla="*/ 6 w 47"/>
                <a:gd name="T11" fmla="*/ 68 h 144"/>
                <a:gd name="T12" fmla="*/ 7 w 47"/>
                <a:gd name="T13" fmla="*/ 11 h 144"/>
                <a:gd name="T14" fmla="*/ 9 w 47"/>
                <a:gd name="T15" fmla="*/ 49 h 144"/>
                <a:gd name="T16" fmla="*/ 10 w 47"/>
                <a:gd name="T17" fmla="*/ 14 h 144"/>
                <a:gd name="T18" fmla="*/ 10 w 47"/>
                <a:gd name="T19" fmla="*/ 14 h 144"/>
                <a:gd name="T20" fmla="*/ 11 w 47"/>
                <a:gd name="T21" fmla="*/ 0 h 144"/>
                <a:gd name="T22" fmla="*/ 13 w 47"/>
                <a:gd name="T23" fmla="*/ 14 h 144"/>
                <a:gd name="T24" fmla="*/ 14 w 47"/>
                <a:gd name="T25" fmla="*/ 113 h 144"/>
                <a:gd name="T26" fmla="*/ 15 w 47"/>
                <a:gd name="T27" fmla="*/ 119 h 144"/>
                <a:gd name="T28" fmla="*/ 17 w 47"/>
                <a:gd name="T29" fmla="*/ 138 h 144"/>
                <a:gd name="T30" fmla="*/ 18 w 47"/>
                <a:gd name="T31" fmla="*/ 68 h 144"/>
                <a:gd name="T32" fmla="*/ 20 w 47"/>
                <a:gd name="T33" fmla="*/ 79 h 144"/>
                <a:gd name="T34" fmla="*/ 20 w 47"/>
                <a:gd name="T35" fmla="*/ 63 h 144"/>
                <a:gd name="T36" fmla="*/ 21 w 47"/>
                <a:gd name="T37" fmla="*/ 41 h 144"/>
                <a:gd name="T38" fmla="*/ 22 w 47"/>
                <a:gd name="T39" fmla="*/ 14 h 144"/>
                <a:gd name="T40" fmla="*/ 24 w 47"/>
                <a:gd name="T41" fmla="*/ 64 h 144"/>
                <a:gd name="T42" fmla="*/ 25 w 47"/>
                <a:gd name="T43" fmla="*/ 44 h 144"/>
                <a:gd name="T44" fmla="*/ 26 w 47"/>
                <a:gd name="T45" fmla="*/ 116 h 144"/>
                <a:gd name="T46" fmla="*/ 28 w 47"/>
                <a:gd name="T47" fmla="*/ 101 h 144"/>
                <a:gd name="T48" fmla="*/ 28 w 47"/>
                <a:gd name="T49" fmla="*/ 101 h 144"/>
                <a:gd name="T50" fmla="*/ 29 w 47"/>
                <a:gd name="T51" fmla="*/ 71 h 144"/>
                <a:gd name="T52" fmla="*/ 31 w 47"/>
                <a:gd name="T53" fmla="*/ 94 h 144"/>
                <a:gd name="T54" fmla="*/ 32 w 47"/>
                <a:gd name="T55" fmla="*/ 79 h 144"/>
                <a:gd name="T56" fmla="*/ 32 w 47"/>
                <a:gd name="T57" fmla="*/ 105 h 144"/>
                <a:gd name="T58" fmla="*/ 33 w 47"/>
                <a:gd name="T59" fmla="*/ 98 h 144"/>
                <a:gd name="T60" fmla="*/ 35 w 47"/>
                <a:gd name="T61" fmla="*/ 142 h 144"/>
                <a:gd name="T62" fmla="*/ 36 w 47"/>
                <a:gd name="T63" fmla="*/ 134 h 144"/>
                <a:gd name="T64" fmla="*/ 36 w 47"/>
                <a:gd name="T65" fmla="*/ 109 h 144"/>
                <a:gd name="T66" fmla="*/ 37 w 47"/>
                <a:gd name="T67" fmla="*/ 79 h 144"/>
                <a:gd name="T68" fmla="*/ 39 w 47"/>
                <a:gd name="T69" fmla="*/ 90 h 144"/>
                <a:gd name="T70" fmla="*/ 40 w 47"/>
                <a:gd name="T71" fmla="*/ 86 h 144"/>
                <a:gd name="T72" fmla="*/ 40 w 47"/>
                <a:gd name="T73" fmla="*/ 82 h 144"/>
                <a:gd name="T74" fmla="*/ 41 w 47"/>
                <a:gd name="T75" fmla="*/ 74 h 144"/>
                <a:gd name="T76" fmla="*/ 43 w 47"/>
                <a:gd name="T77" fmla="*/ 63 h 144"/>
                <a:gd name="T78" fmla="*/ 44 w 47"/>
                <a:gd name="T79" fmla="*/ 93 h 144"/>
                <a:gd name="T80" fmla="*/ 46 w 47"/>
                <a:gd name="T81" fmla="*/ 123 h 144"/>
                <a:gd name="T82" fmla="*/ 47 w 47"/>
                <a:gd name="T83" fmla="*/ 1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7" h="144">
                  <a:moveTo>
                    <a:pt x="0" y="41"/>
                  </a:moveTo>
                  <a:lnTo>
                    <a:pt x="0" y="19"/>
                  </a:lnTo>
                  <a:lnTo>
                    <a:pt x="0" y="49"/>
                  </a:lnTo>
                  <a:lnTo>
                    <a:pt x="2" y="49"/>
                  </a:lnTo>
                  <a:lnTo>
                    <a:pt x="2" y="93"/>
                  </a:lnTo>
                  <a:lnTo>
                    <a:pt x="2" y="90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60"/>
                  </a:lnTo>
                  <a:lnTo>
                    <a:pt x="3" y="68"/>
                  </a:lnTo>
                  <a:lnTo>
                    <a:pt x="5" y="71"/>
                  </a:lnTo>
                  <a:lnTo>
                    <a:pt x="5" y="97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6" y="74"/>
                  </a:lnTo>
                  <a:lnTo>
                    <a:pt x="6" y="86"/>
                  </a:lnTo>
                  <a:lnTo>
                    <a:pt x="6" y="56"/>
                  </a:lnTo>
                  <a:lnTo>
                    <a:pt x="6" y="68"/>
                  </a:lnTo>
                  <a:lnTo>
                    <a:pt x="7" y="67"/>
                  </a:lnTo>
                  <a:lnTo>
                    <a:pt x="7" y="68"/>
                  </a:lnTo>
                  <a:lnTo>
                    <a:pt x="7" y="11"/>
                  </a:lnTo>
                  <a:lnTo>
                    <a:pt x="7" y="22"/>
                  </a:lnTo>
                  <a:lnTo>
                    <a:pt x="9" y="18"/>
                  </a:lnTo>
                  <a:lnTo>
                    <a:pt x="9" y="49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0" y="14"/>
                  </a:lnTo>
                  <a:lnTo>
                    <a:pt x="10" y="33"/>
                  </a:lnTo>
                  <a:lnTo>
                    <a:pt x="10" y="11"/>
                  </a:lnTo>
                  <a:lnTo>
                    <a:pt x="10" y="14"/>
                  </a:lnTo>
                  <a:lnTo>
                    <a:pt x="11" y="18"/>
                  </a:lnTo>
                  <a:lnTo>
                    <a:pt x="11" y="33"/>
                  </a:lnTo>
                  <a:lnTo>
                    <a:pt x="11" y="0"/>
                  </a:lnTo>
                  <a:lnTo>
                    <a:pt x="11" y="29"/>
                  </a:lnTo>
                  <a:lnTo>
                    <a:pt x="13" y="26"/>
                  </a:lnTo>
                  <a:lnTo>
                    <a:pt x="13" y="14"/>
                  </a:lnTo>
                  <a:lnTo>
                    <a:pt x="13" y="37"/>
                  </a:lnTo>
                  <a:lnTo>
                    <a:pt x="14" y="38"/>
                  </a:lnTo>
                  <a:lnTo>
                    <a:pt x="14" y="113"/>
                  </a:lnTo>
                  <a:lnTo>
                    <a:pt x="15" y="120"/>
                  </a:lnTo>
                  <a:lnTo>
                    <a:pt x="15" y="134"/>
                  </a:lnTo>
                  <a:lnTo>
                    <a:pt x="15" y="119"/>
                  </a:lnTo>
                  <a:lnTo>
                    <a:pt x="15" y="131"/>
                  </a:lnTo>
                  <a:lnTo>
                    <a:pt x="17" y="131"/>
                  </a:lnTo>
                  <a:lnTo>
                    <a:pt x="17" y="138"/>
                  </a:lnTo>
                  <a:lnTo>
                    <a:pt x="17" y="60"/>
                  </a:lnTo>
                  <a:lnTo>
                    <a:pt x="17" y="64"/>
                  </a:lnTo>
                  <a:lnTo>
                    <a:pt x="18" y="68"/>
                  </a:lnTo>
                  <a:lnTo>
                    <a:pt x="18" y="86"/>
                  </a:lnTo>
                  <a:lnTo>
                    <a:pt x="18" y="83"/>
                  </a:lnTo>
                  <a:lnTo>
                    <a:pt x="20" y="79"/>
                  </a:lnTo>
                  <a:lnTo>
                    <a:pt x="20" y="83"/>
                  </a:lnTo>
                  <a:lnTo>
                    <a:pt x="20" y="48"/>
                  </a:lnTo>
                  <a:lnTo>
                    <a:pt x="20" y="63"/>
                  </a:lnTo>
                  <a:lnTo>
                    <a:pt x="21" y="56"/>
                  </a:lnTo>
                  <a:lnTo>
                    <a:pt x="21" y="68"/>
                  </a:lnTo>
                  <a:lnTo>
                    <a:pt x="21" y="41"/>
                  </a:lnTo>
                  <a:lnTo>
                    <a:pt x="22" y="44"/>
                  </a:lnTo>
                  <a:lnTo>
                    <a:pt x="22" y="56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4" y="15"/>
                  </a:lnTo>
                  <a:lnTo>
                    <a:pt x="24" y="64"/>
                  </a:lnTo>
                  <a:lnTo>
                    <a:pt x="24" y="45"/>
                  </a:lnTo>
                  <a:lnTo>
                    <a:pt x="25" y="48"/>
                  </a:lnTo>
                  <a:lnTo>
                    <a:pt x="25" y="44"/>
                  </a:lnTo>
                  <a:lnTo>
                    <a:pt x="25" y="90"/>
                  </a:lnTo>
                  <a:lnTo>
                    <a:pt x="26" y="90"/>
                  </a:lnTo>
                  <a:lnTo>
                    <a:pt x="26" y="116"/>
                  </a:lnTo>
                  <a:lnTo>
                    <a:pt x="26" y="89"/>
                  </a:lnTo>
                  <a:lnTo>
                    <a:pt x="26" y="104"/>
                  </a:lnTo>
                  <a:lnTo>
                    <a:pt x="28" y="101"/>
                  </a:lnTo>
                  <a:lnTo>
                    <a:pt x="28" y="116"/>
                  </a:lnTo>
                  <a:lnTo>
                    <a:pt x="28" y="98"/>
                  </a:lnTo>
                  <a:lnTo>
                    <a:pt x="28" y="101"/>
                  </a:lnTo>
                  <a:lnTo>
                    <a:pt x="29" y="104"/>
                  </a:lnTo>
                  <a:lnTo>
                    <a:pt x="29" y="109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31" y="82"/>
                  </a:lnTo>
                  <a:lnTo>
                    <a:pt x="31" y="94"/>
                  </a:lnTo>
                  <a:lnTo>
                    <a:pt x="31" y="75"/>
                  </a:lnTo>
                  <a:lnTo>
                    <a:pt x="31" y="78"/>
                  </a:lnTo>
                  <a:lnTo>
                    <a:pt x="32" y="79"/>
                  </a:lnTo>
                  <a:lnTo>
                    <a:pt x="32" y="112"/>
                  </a:lnTo>
                  <a:lnTo>
                    <a:pt x="32" y="78"/>
                  </a:lnTo>
                  <a:lnTo>
                    <a:pt x="32" y="105"/>
                  </a:lnTo>
                  <a:lnTo>
                    <a:pt x="33" y="105"/>
                  </a:lnTo>
                  <a:lnTo>
                    <a:pt x="33" y="116"/>
                  </a:lnTo>
                  <a:lnTo>
                    <a:pt x="33" y="98"/>
                  </a:lnTo>
                  <a:lnTo>
                    <a:pt x="33" y="112"/>
                  </a:lnTo>
                  <a:lnTo>
                    <a:pt x="35" y="109"/>
                  </a:lnTo>
                  <a:lnTo>
                    <a:pt x="35" y="142"/>
                  </a:lnTo>
                  <a:lnTo>
                    <a:pt x="35" y="105"/>
                  </a:lnTo>
                  <a:lnTo>
                    <a:pt x="35" y="129"/>
                  </a:lnTo>
                  <a:lnTo>
                    <a:pt x="36" y="134"/>
                  </a:lnTo>
                  <a:lnTo>
                    <a:pt x="36" y="144"/>
                  </a:lnTo>
                  <a:lnTo>
                    <a:pt x="36" y="105"/>
                  </a:lnTo>
                  <a:lnTo>
                    <a:pt x="36" y="109"/>
                  </a:lnTo>
                  <a:lnTo>
                    <a:pt x="37" y="109"/>
                  </a:lnTo>
                  <a:lnTo>
                    <a:pt x="37" y="123"/>
                  </a:lnTo>
                  <a:lnTo>
                    <a:pt x="37" y="79"/>
                  </a:lnTo>
                  <a:lnTo>
                    <a:pt x="37" y="89"/>
                  </a:lnTo>
                  <a:lnTo>
                    <a:pt x="39" y="83"/>
                  </a:lnTo>
                  <a:lnTo>
                    <a:pt x="39" y="90"/>
                  </a:lnTo>
                  <a:lnTo>
                    <a:pt x="39" y="74"/>
                  </a:lnTo>
                  <a:lnTo>
                    <a:pt x="39" y="86"/>
                  </a:lnTo>
                  <a:lnTo>
                    <a:pt x="40" y="86"/>
                  </a:lnTo>
                  <a:lnTo>
                    <a:pt x="40" y="89"/>
                  </a:lnTo>
                  <a:lnTo>
                    <a:pt x="40" y="44"/>
                  </a:lnTo>
                  <a:lnTo>
                    <a:pt x="40" y="82"/>
                  </a:lnTo>
                  <a:lnTo>
                    <a:pt x="41" y="83"/>
                  </a:lnTo>
                  <a:lnTo>
                    <a:pt x="41" y="97"/>
                  </a:lnTo>
                  <a:lnTo>
                    <a:pt x="41" y="74"/>
                  </a:lnTo>
                  <a:lnTo>
                    <a:pt x="41" y="86"/>
                  </a:lnTo>
                  <a:lnTo>
                    <a:pt x="43" y="83"/>
                  </a:lnTo>
                  <a:lnTo>
                    <a:pt x="43" y="63"/>
                  </a:lnTo>
                  <a:lnTo>
                    <a:pt x="43" y="104"/>
                  </a:lnTo>
                  <a:lnTo>
                    <a:pt x="44" y="101"/>
                  </a:lnTo>
                  <a:lnTo>
                    <a:pt x="44" y="93"/>
                  </a:lnTo>
                  <a:lnTo>
                    <a:pt x="44" y="105"/>
                  </a:lnTo>
                  <a:lnTo>
                    <a:pt x="46" y="108"/>
                  </a:lnTo>
                  <a:lnTo>
                    <a:pt x="46" y="123"/>
                  </a:lnTo>
                  <a:lnTo>
                    <a:pt x="46" y="83"/>
                  </a:lnTo>
                  <a:lnTo>
                    <a:pt x="46" y="116"/>
                  </a:lnTo>
                  <a:lnTo>
                    <a:pt x="47" y="119"/>
                  </a:lnTo>
                  <a:lnTo>
                    <a:pt x="47" y="142"/>
                  </a:lnTo>
                  <a:lnTo>
                    <a:pt x="47" y="113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22" name="Freeform 1811"/>
            <p:cNvSpPr>
              <a:spLocks/>
            </p:cNvSpPr>
            <p:nvPr/>
          </p:nvSpPr>
          <p:spPr bwMode="auto">
            <a:xfrm>
              <a:off x="5832177" y="6284115"/>
              <a:ext cx="344374" cy="66627"/>
            </a:xfrm>
            <a:custGeom>
              <a:avLst/>
              <a:gdLst>
                <a:gd name="T0" fmla="*/ 1 w 47"/>
                <a:gd name="T1" fmla="*/ 153 h 198"/>
                <a:gd name="T2" fmla="*/ 1 w 47"/>
                <a:gd name="T3" fmla="*/ 127 h 198"/>
                <a:gd name="T4" fmla="*/ 3 w 47"/>
                <a:gd name="T5" fmla="*/ 144 h 198"/>
                <a:gd name="T6" fmla="*/ 4 w 47"/>
                <a:gd name="T7" fmla="*/ 124 h 198"/>
                <a:gd name="T8" fmla="*/ 5 w 47"/>
                <a:gd name="T9" fmla="*/ 183 h 198"/>
                <a:gd name="T10" fmla="*/ 7 w 47"/>
                <a:gd name="T11" fmla="*/ 164 h 198"/>
                <a:gd name="T12" fmla="*/ 8 w 47"/>
                <a:gd name="T13" fmla="*/ 128 h 198"/>
                <a:gd name="T14" fmla="*/ 8 w 47"/>
                <a:gd name="T15" fmla="*/ 120 h 198"/>
                <a:gd name="T16" fmla="*/ 10 w 47"/>
                <a:gd name="T17" fmla="*/ 159 h 198"/>
                <a:gd name="T18" fmla="*/ 11 w 47"/>
                <a:gd name="T19" fmla="*/ 146 h 198"/>
                <a:gd name="T20" fmla="*/ 12 w 47"/>
                <a:gd name="T21" fmla="*/ 164 h 198"/>
                <a:gd name="T22" fmla="*/ 14 w 47"/>
                <a:gd name="T23" fmla="*/ 139 h 198"/>
                <a:gd name="T24" fmla="*/ 14 w 47"/>
                <a:gd name="T25" fmla="*/ 157 h 198"/>
                <a:gd name="T26" fmla="*/ 15 w 47"/>
                <a:gd name="T27" fmla="*/ 150 h 198"/>
                <a:gd name="T28" fmla="*/ 16 w 47"/>
                <a:gd name="T29" fmla="*/ 176 h 198"/>
                <a:gd name="T30" fmla="*/ 18 w 47"/>
                <a:gd name="T31" fmla="*/ 157 h 198"/>
                <a:gd name="T32" fmla="*/ 19 w 47"/>
                <a:gd name="T33" fmla="*/ 153 h 198"/>
                <a:gd name="T34" fmla="*/ 19 w 47"/>
                <a:gd name="T35" fmla="*/ 153 h 198"/>
                <a:gd name="T36" fmla="*/ 20 w 47"/>
                <a:gd name="T37" fmla="*/ 149 h 198"/>
                <a:gd name="T38" fmla="*/ 22 w 47"/>
                <a:gd name="T39" fmla="*/ 164 h 198"/>
                <a:gd name="T40" fmla="*/ 23 w 47"/>
                <a:gd name="T41" fmla="*/ 153 h 198"/>
                <a:gd name="T42" fmla="*/ 23 w 47"/>
                <a:gd name="T43" fmla="*/ 146 h 198"/>
                <a:gd name="T44" fmla="*/ 25 w 47"/>
                <a:gd name="T45" fmla="*/ 172 h 198"/>
                <a:gd name="T46" fmla="*/ 26 w 47"/>
                <a:gd name="T47" fmla="*/ 161 h 198"/>
                <a:gd name="T48" fmla="*/ 27 w 47"/>
                <a:gd name="T49" fmla="*/ 185 h 198"/>
                <a:gd name="T50" fmla="*/ 29 w 47"/>
                <a:gd name="T51" fmla="*/ 164 h 198"/>
                <a:gd name="T52" fmla="*/ 29 w 47"/>
                <a:gd name="T53" fmla="*/ 157 h 198"/>
                <a:gd name="T54" fmla="*/ 30 w 47"/>
                <a:gd name="T55" fmla="*/ 128 h 198"/>
                <a:gd name="T56" fmla="*/ 31 w 47"/>
                <a:gd name="T57" fmla="*/ 161 h 198"/>
                <a:gd name="T58" fmla="*/ 33 w 47"/>
                <a:gd name="T59" fmla="*/ 146 h 198"/>
                <a:gd name="T60" fmla="*/ 33 w 47"/>
                <a:gd name="T61" fmla="*/ 146 h 198"/>
                <a:gd name="T62" fmla="*/ 34 w 47"/>
                <a:gd name="T63" fmla="*/ 144 h 198"/>
                <a:gd name="T64" fmla="*/ 36 w 47"/>
                <a:gd name="T65" fmla="*/ 172 h 198"/>
                <a:gd name="T66" fmla="*/ 37 w 47"/>
                <a:gd name="T67" fmla="*/ 149 h 198"/>
                <a:gd name="T68" fmla="*/ 38 w 47"/>
                <a:gd name="T69" fmla="*/ 154 h 198"/>
                <a:gd name="T70" fmla="*/ 38 w 47"/>
                <a:gd name="T71" fmla="*/ 149 h 198"/>
                <a:gd name="T72" fmla="*/ 40 w 47"/>
                <a:gd name="T73" fmla="*/ 142 h 198"/>
                <a:gd name="T74" fmla="*/ 41 w 47"/>
                <a:gd name="T75" fmla="*/ 183 h 198"/>
                <a:gd name="T76" fmla="*/ 42 w 47"/>
                <a:gd name="T77" fmla="*/ 180 h 198"/>
                <a:gd name="T78" fmla="*/ 42 w 47"/>
                <a:gd name="T79" fmla="*/ 170 h 198"/>
                <a:gd name="T80" fmla="*/ 44 w 47"/>
                <a:gd name="T81" fmla="*/ 67 h 198"/>
                <a:gd name="T82" fmla="*/ 45 w 47"/>
                <a:gd name="T83" fmla="*/ 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7" h="198">
                  <a:moveTo>
                    <a:pt x="0" y="128"/>
                  </a:moveTo>
                  <a:lnTo>
                    <a:pt x="0" y="153"/>
                  </a:lnTo>
                  <a:lnTo>
                    <a:pt x="1" y="153"/>
                  </a:lnTo>
                  <a:lnTo>
                    <a:pt x="1" y="159"/>
                  </a:lnTo>
                  <a:lnTo>
                    <a:pt x="1" y="120"/>
                  </a:lnTo>
                  <a:lnTo>
                    <a:pt x="1" y="127"/>
                  </a:lnTo>
                  <a:lnTo>
                    <a:pt x="3" y="123"/>
                  </a:lnTo>
                  <a:lnTo>
                    <a:pt x="3" y="120"/>
                  </a:lnTo>
                  <a:lnTo>
                    <a:pt x="3" y="144"/>
                  </a:lnTo>
                  <a:lnTo>
                    <a:pt x="4" y="150"/>
                  </a:lnTo>
                  <a:lnTo>
                    <a:pt x="4" y="154"/>
                  </a:lnTo>
                  <a:lnTo>
                    <a:pt x="4" y="124"/>
                  </a:lnTo>
                  <a:lnTo>
                    <a:pt x="4" y="149"/>
                  </a:lnTo>
                  <a:lnTo>
                    <a:pt x="5" y="153"/>
                  </a:lnTo>
                  <a:lnTo>
                    <a:pt x="5" y="183"/>
                  </a:lnTo>
                  <a:lnTo>
                    <a:pt x="5" y="144"/>
                  </a:lnTo>
                  <a:lnTo>
                    <a:pt x="5" y="170"/>
                  </a:lnTo>
                  <a:lnTo>
                    <a:pt x="7" y="164"/>
                  </a:lnTo>
                  <a:lnTo>
                    <a:pt x="7" y="124"/>
                  </a:lnTo>
                  <a:lnTo>
                    <a:pt x="7" y="134"/>
                  </a:lnTo>
                  <a:lnTo>
                    <a:pt x="8" y="128"/>
                  </a:lnTo>
                  <a:lnTo>
                    <a:pt x="8" y="142"/>
                  </a:lnTo>
                  <a:lnTo>
                    <a:pt x="8" y="119"/>
                  </a:lnTo>
                  <a:lnTo>
                    <a:pt x="8" y="120"/>
                  </a:lnTo>
                  <a:lnTo>
                    <a:pt x="10" y="119"/>
                  </a:lnTo>
                  <a:lnTo>
                    <a:pt x="10" y="168"/>
                  </a:lnTo>
                  <a:lnTo>
                    <a:pt x="10" y="159"/>
                  </a:lnTo>
                  <a:lnTo>
                    <a:pt x="11" y="161"/>
                  </a:lnTo>
                  <a:lnTo>
                    <a:pt x="11" y="176"/>
                  </a:lnTo>
                  <a:lnTo>
                    <a:pt x="11" y="146"/>
                  </a:lnTo>
                  <a:lnTo>
                    <a:pt x="11" y="159"/>
                  </a:lnTo>
                  <a:lnTo>
                    <a:pt x="12" y="159"/>
                  </a:lnTo>
                  <a:lnTo>
                    <a:pt x="12" y="164"/>
                  </a:lnTo>
                  <a:lnTo>
                    <a:pt x="12" y="134"/>
                  </a:lnTo>
                  <a:lnTo>
                    <a:pt x="12" y="138"/>
                  </a:lnTo>
                  <a:lnTo>
                    <a:pt x="14" y="139"/>
                  </a:lnTo>
                  <a:lnTo>
                    <a:pt x="14" y="172"/>
                  </a:lnTo>
                  <a:lnTo>
                    <a:pt x="14" y="135"/>
                  </a:lnTo>
                  <a:lnTo>
                    <a:pt x="14" y="157"/>
                  </a:lnTo>
                  <a:lnTo>
                    <a:pt x="15" y="159"/>
                  </a:lnTo>
                  <a:lnTo>
                    <a:pt x="15" y="168"/>
                  </a:lnTo>
                  <a:lnTo>
                    <a:pt x="15" y="150"/>
                  </a:lnTo>
                  <a:lnTo>
                    <a:pt x="15" y="153"/>
                  </a:lnTo>
                  <a:lnTo>
                    <a:pt x="16" y="154"/>
                  </a:lnTo>
                  <a:lnTo>
                    <a:pt x="16" y="176"/>
                  </a:lnTo>
                  <a:lnTo>
                    <a:pt x="16" y="150"/>
                  </a:lnTo>
                  <a:lnTo>
                    <a:pt x="16" y="161"/>
                  </a:lnTo>
                  <a:lnTo>
                    <a:pt x="18" y="157"/>
                  </a:lnTo>
                  <a:lnTo>
                    <a:pt x="18" y="176"/>
                  </a:lnTo>
                  <a:lnTo>
                    <a:pt x="18" y="153"/>
                  </a:lnTo>
                  <a:lnTo>
                    <a:pt x="19" y="153"/>
                  </a:lnTo>
                  <a:lnTo>
                    <a:pt x="19" y="159"/>
                  </a:lnTo>
                  <a:lnTo>
                    <a:pt x="19" y="131"/>
                  </a:lnTo>
                  <a:lnTo>
                    <a:pt x="19" y="153"/>
                  </a:lnTo>
                  <a:lnTo>
                    <a:pt x="20" y="154"/>
                  </a:lnTo>
                  <a:lnTo>
                    <a:pt x="20" y="165"/>
                  </a:lnTo>
                  <a:lnTo>
                    <a:pt x="20" y="149"/>
                  </a:lnTo>
                  <a:lnTo>
                    <a:pt x="20" y="150"/>
                  </a:lnTo>
                  <a:lnTo>
                    <a:pt x="22" y="154"/>
                  </a:lnTo>
                  <a:lnTo>
                    <a:pt x="22" y="164"/>
                  </a:lnTo>
                  <a:lnTo>
                    <a:pt x="22" y="138"/>
                  </a:lnTo>
                  <a:lnTo>
                    <a:pt x="22" y="150"/>
                  </a:lnTo>
                  <a:lnTo>
                    <a:pt x="23" y="153"/>
                  </a:lnTo>
                  <a:lnTo>
                    <a:pt x="23" y="157"/>
                  </a:lnTo>
                  <a:lnTo>
                    <a:pt x="23" y="144"/>
                  </a:lnTo>
                  <a:lnTo>
                    <a:pt x="23" y="146"/>
                  </a:lnTo>
                  <a:lnTo>
                    <a:pt x="25" y="144"/>
                  </a:lnTo>
                  <a:lnTo>
                    <a:pt x="25" y="138"/>
                  </a:lnTo>
                  <a:lnTo>
                    <a:pt x="25" y="172"/>
                  </a:lnTo>
                  <a:lnTo>
                    <a:pt x="26" y="176"/>
                  </a:lnTo>
                  <a:lnTo>
                    <a:pt x="26" y="183"/>
                  </a:lnTo>
                  <a:lnTo>
                    <a:pt x="26" y="161"/>
                  </a:lnTo>
                  <a:lnTo>
                    <a:pt x="26" y="180"/>
                  </a:lnTo>
                  <a:lnTo>
                    <a:pt x="27" y="179"/>
                  </a:lnTo>
                  <a:lnTo>
                    <a:pt x="27" y="185"/>
                  </a:lnTo>
                  <a:lnTo>
                    <a:pt x="27" y="154"/>
                  </a:lnTo>
                  <a:lnTo>
                    <a:pt x="27" y="164"/>
                  </a:lnTo>
                  <a:lnTo>
                    <a:pt x="29" y="164"/>
                  </a:lnTo>
                  <a:lnTo>
                    <a:pt x="29" y="170"/>
                  </a:lnTo>
                  <a:lnTo>
                    <a:pt x="29" y="153"/>
                  </a:lnTo>
                  <a:lnTo>
                    <a:pt x="29" y="157"/>
                  </a:lnTo>
                  <a:lnTo>
                    <a:pt x="30" y="150"/>
                  </a:lnTo>
                  <a:lnTo>
                    <a:pt x="30" y="154"/>
                  </a:lnTo>
                  <a:lnTo>
                    <a:pt x="30" y="128"/>
                  </a:lnTo>
                  <a:lnTo>
                    <a:pt x="30" y="146"/>
                  </a:lnTo>
                  <a:lnTo>
                    <a:pt x="31" y="144"/>
                  </a:lnTo>
                  <a:lnTo>
                    <a:pt x="31" y="161"/>
                  </a:lnTo>
                  <a:lnTo>
                    <a:pt x="31" y="134"/>
                  </a:lnTo>
                  <a:lnTo>
                    <a:pt x="31" y="149"/>
                  </a:lnTo>
                  <a:lnTo>
                    <a:pt x="33" y="146"/>
                  </a:lnTo>
                  <a:lnTo>
                    <a:pt x="33" y="168"/>
                  </a:lnTo>
                  <a:lnTo>
                    <a:pt x="33" y="139"/>
                  </a:lnTo>
                  <a:lnTo>
                    <a:pt x="33" y="146"/>
                  </a:lnTo>
                  <a:lnTo>
                    <a:pt x="34" y="149"/>
                  </a:lnTo>
                  <a:lnTo>
                    <a:pt x="34" y="161"/>
                  </a:lnTo>
                  <a:lnTo>
                    <a:pt x="34" y="144"/>
                  </a:lnTo>
                  <a:lnTo>
                    <a:pt x="34" y="159"/>
                  </a:lnTo>
                  <a:lnTo>
                    <a:pt x="36" y="157"/>
                  </a:lnTo>
                  <a:lnTo>
                    <a:pt x="36" y="172"/>
                  </a:lnTo>
                  <a:lnTo>
                    <a:pt x="36" y="144"/>
                  </a:lnTo>
                  <a:lnTo>
                    <a:pt x="36" y="150"/>
                  </a:lnTo>
                  <a:lnTo>
                    <a:pt x="37" y="149"/>
                  </a:lnTo>
                  <a:lnTo>
                    <a:pt x="37" y="120"/>
                  </a:lnTo>
                  <a:lnTo>
                    <a:pt x="37" y="157"/>
                  </a:lnTo>
                  <a:lnTo>
                    <a:pt x="38" y="154"/>
                  </a:lnTo>
                  <a:lnTo>
                    <a:pt x="38" y="157"/>
                  </a:lnTo>
                  <a:lnTo>
                    <a:pt x="38" y="131"/>
                  </a:lnTo>
                  <a:lnTo>
                    <a:pt x="38" y="149"/>
                  </a:lnTo>
                  <a:lnTo>
                    <a:pt x="40" y="146"/>
                  </a:lnTo>
                  <a:lnTo>
                    <a:pt x="40" y="170"/>
                  </a:lnTo>
                  <a:lnTo>
                    <a:pt x="40" y="142"/>
                  </a:lnTo>
                  <a:lnTo>
                    <a:pt x="40" y="153"/>
                  </a:lnTo>
                  <a:lnTo>
                    <a:pt x="41" y="149"/>
                  </a:lnTo>
                  <a:lnTo>
                    <a:pt x="41" y="183"/>
                  </a:lnTo>
                  <a:lnTo>
                    <a:pt x="41" y="144"/>
                  </a:lnTo>
                  <a:lnTo>
                    <a:pt x="41" y="180"/>
                  </a:lnTo>
                  <a:lnTo>
                    <a:pt x="42" y="180"/>
                  </a:lnTo>
                  <a:lnTo>
                    <a:pt x="42" y="198"/>
                  </a:lnTo>
                  <a:lnTo>
                    <a:pt x="42" y="168"/>
                  </a:lnTo>
                  <a:lnTo>
                    <a:pt x="42" y="170"/>
                  </a:lnTo>
                  <a:lnTo>
                    <a:pt x="44" y="170"/>
                  </a:lnTo>
                  <a:lnTo>
                    <a:pt x="44" y="180"/>
                  </a:lnTo>
                  <a:lnTo>
                    <a:pt x="44" y="67"/>
                  </a:lnTo>
                  <a:lnTo>
                    <a:pt x="45" y="64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7" y="7"/>
                  </a:lnTo>
                  <a:lnTo>
                    <a:pt x="47" y="37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23" name="Freeform 1812"/>
            <p:cNvSpPr>
              <a:spLocks/>
            </p:cNvSpPr>
            <p:nvPr/>
          </p:nvSpPr>
          <p:spPr bwMode="auto">
            <a:xfrm>
              <a:off x="6176550" y="6285461"/>
              <a:ext cx="344374" cy="68309"/>
            </a:xfrm>
            <a:custGeom>
              <a:avLst/>
              <a:gdLst>
                <a:gd name="T0" fmla="*/ 0 w 47"/>
                <a:gd name="T1" fmla="*/ 5 h 203"/>
                <a:gd name="T2" fmla="*/ 1 w 47"/>
                <a:gd name="T3" fmla="*/ 70 h 203"/>
                <a:gd name="T4" fmla="*/ 2 w 47"/>
                <a:gd name="T5" fmla="*/ 64 h 203"/>
                <a:gd name="T6" fmla="*/ 4 w 47"/>
                <a:gd name="T7" fmla="*/ 86 h 203"/>
                <a:gd name="T8" fmla="*/ 5 w 47"/>
                <a:gd name="T9" fmla="*/ 74 h 203"/>
                <a:gd name="T10" fmla="*/ 6 w 47"/>
                <a:gd name="T11" fmla="*/ 120 h 203"/>
                <a:gd name="T12" fmla="*/ 8 w 47"/>
                <a:gd name="T13" fmla="*/ 134 h 203"/>
                <a:gd name="T14" fmla="*/ 9 w 47"/>
                <a:gd name="T15" fmla="*/ 157 h 203"/>
                <a:gd name="T16" fmla="*/ 10 w 47"/>
                <a:gd name="T17" fmla="*/ 185 h 203"/>
                <a:gd name="T18" fmla="*/ 10 w 47"/>
                <a:gd name="T19" fmla="*/ 161 h 203"/>
                <a:gd name="T20" fmla="*/ 12 w 47"/>
                <a:gd name="T21" fmla="*/ 145 h 203"/>
                <a:gd name="T22" fmla="*/ 13 w 47"/>
                <a:gd name="T23" fmla="*/ 170 h 203"/>
                <a:gd name="T24" fmla="*/ 15 w 47"/>
                <a:gd name="T25" fmla="*/ 150 h 203"/>
                <a:gd name="T26" fmla="*/ 15 w 47"/>
                <a:gd name="T27" fmla="*/ 155 h 203"/>
                <a:gd name="T28" fmla="*/ 16 w 47"/>
                <a:gd name="T29" fmla="*/ 181 h 203"/>
                <a:gd name="T30" fmla="*/ 17 w 47"/>
                <a:gd name="T31" fmla="*/ 164 h 203"/>
                <a:gd name="T32" fmla="*/ 19 w 47"/>
                <a:gd name="T33" fmla="*/ 179 h 203"/>
                <a:gd name="T34" fmla="*/ 20 w 47"/>
                <a:gd name="T35" fmla="*/ 175 h 203"/>
                <a:gd name="T36" fmla="*/ 21 w 47"/>
                <a:gd name="T37" fmla="*/ 187 h 203"/>
                <a:gd name="T38" fmla="*/ 21 w 47"/>
                <a:gd name="T39" fmla="*/ 190 h 203"/>
                <a:gd name="T40" fmla="*/ 23 w 47"/>
                <a:gd name="T41" fmla="*/ 175 h 203"/>
                <a:gd name="T42" fmla="*/ 24 w 47"/>
                <a:gd name="T43" fmla="*/ 190 h 203"/>
                <a:gd name="T44" fmla="*/ 26 w 47"/>
                <a:gd name="T45" fmla="*/ 181 h 203"/>
                <a:gd name="T46" fmla="*/ 26 w 47"/>
                <a:gd name="T47" fmla="*/ 187 h 203"/>
                <a:gd name="T48" fmla="*/ 27 w 47"/>
                <a:gd name="T49" fmla="*/ 175 h 203"/>
                <a:gd name="T50" fmla="*/ 28 w 47"/>
                <a:gd name="T51" fmla="*/ 142 h 203"/>
                <a:gd name="T52" fmla="*/ 30 w 47"/>
                <a:gd name="T53" fmla="*/ 134 h 203"/>
                <a:gd name="T54" fmla="*/ 31 w 47"/>
                <a:gd name="T55" fmla="*/ 172 h 203"/>
                <a:gd name="T56" fmla="*/ 32 w 47"/>
                <a:gd name="T57" fmla="*/ 172 h 203"/>
                <a:gd name="T58" fmla="*/ 34 w 47"/>
                <a:gd name="T59" fmla="*/ 145 h 203"/>
                <a:gd name="T60" fmla="*/ 35 w 47"/>
                <a:gd name="T61" fmla="*/ 142 h 203"/>
                <a:gd name="T62" fmla="*/ 35 w 47"/>
                <a:gd name="T63" fmla="*/ 150 h 203"/>
                <a:gd name="T64" fmla="*/ 36 w 47"/>
                <a:gd name="T65" fmla="*/ 130 h 203"/>
                <a:gd name="T66" fmla="*/ 38 w 47"/>
                <a:gd name="T67" fmla="*/ 145 h 203"/>
                <a:gd name="T68" fmla="*/ 39 w 47"/>
                <a:gd name="T69" fmla="*/ 105 h 203"/>
                <a:gd name="T70" fmla="*/ 39 w 47"/>
                <a:gd name="T71" fmla="*/ 130 h 203"/>
                <a:gd name="T72" fmla="*/ 41 w 47"/>
                <a:gd name="T73" fmla="*/ 124 h 203"/>
                <a:gd name="T74" fmla="*/ 42 w 47"/>
                <a:gd name="T75" fmla="*/ 153 h 203"/>
                <a:gd name="T76" fmla="*/ 43 w 47"/>
                <a:gd name="T77" fmla="*/ 172 h 203"/>
                <a:gd name="T78" fmla="*/ 45 w 47"/>
                <a:gd name="T79" fmla="*/ 153 h 203"/>
                <a:gd name="T80" fmla="*/ 45 w 47"/>
                <a:gd name="T81" fmla="*/ 142 h 203"/>
                <a:gd name="T82" fmla="*/ 46 w 47"/>
                <a:gd name="T83" fmla="*/ 14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7" h="203">
                  <a:moveTo>
                    <a:pt x="0" y="33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70"/>
                  </a:lnTo>
                  <a:lnTo>
                    <a:pt x="2" y="67"/>
                  </a:lnTo>
                  <a:lnTo>
                    <a:pt x="2" y="94"/>
                  </a:lnTo>
                  <a:lnTo>
                    <a:pt x="2" y="64"/>
                  </a:lnTo>
                  <a:lnTo>
                    <a:pt x="2" y="78"/>
                  </a:lnTo>
                  <a:lnTo>
                    <a:pt x="4" y="79"/>
                  </a:lnTo>
                  <a:lnTo>
                    <a:pt x="4" y="86"/>
                  </a:lnTo>
                  <a:lnTo>
                    <a:pt x="4" y="55"/>
                  </a:lnTo>
                  <a:lnTo>
                    <a:pt x="4" y="75"/>
                  </a:lnTo>
                  <a:lnTo>
                    <a:pt x="5" y="74"/>
                  </a:lnTo>
                  <a:lnTo>
                    <a:pt x="5" y="119"/>
                  </a:lnTo>
                  <a:lnTo>
                    <a:pt x="5" y="115"/>
                  </a:lnTo>
                  <a:lnTo>
                    <a:pt x="6" y="120"/>
                  </a:lnTo>
                  <a:lnTo>
                    <a:pt x="6" y="142"/>
                  </a:lnTo>
                  <a:lnTo>
                    <a:pt x="6" y="131"/>
                  </a:lnTo>
                  <a:lnTo>
                    <a:pt x="8" y="134"/>
                  </a:lnTo>
                  <a:lnTo>
                    <a:pt x="8" y="160"/>
                  </a:lnTo>
                  <a:lnTo>
                    <a:pt x="8" y="157"/>
                  </a:lnTo>
                  <a:lnTo>
                    <a:pt x="9" y="157"/>
                  </a:lnTo>
                  <a:lnTo>
                    <a:pt x="9" y="153"/>
                  </a:lnTo>
                  <a:lnTo>
                    <a:pt x="9" y="187"/>
                  </a:lnTo>
                  <a:lnTo>
                    <a:pt x="10" y="185"/>
                  </a:lnTo>
                  <a:lnTo>
                    <a:pt x="10" y="196"/>
                  </a:lnTo>
                  <a:lnTo>
                    <a:pt x="10" y="157"/>
                  </a:lnTo>
                  <a:lnTo>
                    <a:pt x="10" y="161"/>
                  </a:lnTo>
                  <a:lnTo>
                    <a:pt x="12" y="160"/>
                  </a:lnTo>
                  <a:lnTo>
                    <a:pt x="12" y="175"/>
                  </a:lnTo>
                  <a:lnTo>
                    <a:pt x="12" y="145"/>
                  </a:lnTo>
                  <a:lnTo>
                    <a:pt x="12" y="160"/>
                  </a:lnTo>
                  <a:lnTo>
                    <a:pt x="13" y="157"/>
                  </a:lnTo>
                  <a:lnTo>
                    <a:pt x="13" y="170"/>
                  </a:lnTo>
                  <a:lnTo>
                    <a:pt x="13" y="149"/>
                  </a:lnTo>
                  <a:lnTo>
                    <a:pt x="13" y="150"/>
                  </a:lnTo>
                  <a:lnTo>
                    <a:pt x="15" y="150"/>
                  </a:lnTo>
                  <a:lnTo>
                    <a:pt x="15" y="161"/>
                  </a:lnTo>
                  <a:lnTo>
                    <a:pt x="15" y="131"/>
                  </a:lnTo>
                  <a:lnTo>
                    <a:pt x="15" y="155"/>
                  </a:lnTo>
                  <a:lnTo>
                    <a:pt x="16" y="153"/>
                  </a:lnTo>
                  <a:lnTo>
                    <a:pt x="16" y="150"/>
                  </a:lnTo>
                  <a:lnTo>
                    <a:pt x="16" y="181"/>
                  </a:lnTo>
                  <a:lnTo>
                    <a:pt x="17" y="183"/>
                  </a:lnTo>
                  <a:lnTo>
                    <a:pt x="17" y="192"/>
                  </a:lnTo>
                  <a:lnTo>
                    <a:pt x="17" y="164"/>
                  </a:lnTo>
                  <a:lnTo>
                    <a:pt x="17" y="170"/>
                  </a:lnTo>
                  <a:lnTo>
                    <a:pt x="19" y="170"/>
                  </a:lnTo>
                  <a:lnTo>
                    <a:pt x="19" y="179"/>
                  </a:lnTo>
                  <a:lnTo>
                    <a:pt x="19" y="164"/>
                  </a:lnTo>
                  <a:lnTo>
                    <a:pt x="19" y="176"/>
                  </a:lnTo>
                  <a:lnTo>
                    <a:pt x="20" y="175"/>
                  </a:lnTo>
                  <a:lnTo>
                    <a:pt x="20" y="157"/>
                  </a:lnTo>
                  <a:lnTo>
                    <a:pt x="20" y="192"/>
                  </a:lnTo>
                  <a:lnTo>
                    <a:pt x="21" y="187"/>
                  </a:lnTo>
                  <a:lnTo>
                    <a:pt x="21" y="192"/>
                  </a:lnTo>
                  <a:lnTo>
                    <a:pt x="21" y="179"/>
                  </a:lnTo>
                  <a:lnTo>
                    <a:pt x="21" y="190"/>
                  </a:lnTo>
                  <a:lnTo>
                    <a:pt x="23" y="192"/>
                  </a:lnTo>
                  <a:lnTo>
                    <a:pt x="23" y="200"/>
                  </a:lnTo>
                  <a:lnTo>
                    <a:pt x="23" y="175"/>
                  </a:lnTo>
                  <a:lnTo>
                    <a:pt x="23" y="181"/>
                  </a:lnTo>
                  <a:lnTo>
                    <a:pt x="24" y="179"/>
                  </a:lnTo>
                  <a:lnTo>
                    <a:pt x="24" y="190"/>
                  </a:lnTo>
                  <a:lnTo>
                    <a:pt x="24" y="172"/>
                  </a:lnTo>
                  <a:lnTo>
                    <a:pt x="24" y="183"/>
                  </a:lnTo>
                  <a:lnTo>
                    <a:pt x="26" y="181"/>
                  </a:lnTo>
                  <a:lnTo>
                    <a:pt x="26" y="196"/>
                  </a:lnTo>
                  <a:lnTo>
                    <a:pt x="26" y="153"/>
                  </a:lnTo>
                  <a:lnTo>
                    <a:pt x="26" y="187"/>
                  </a:lnTo>
                  <a:lnTo>
                    <a:pt x="27" y="187"/>
                  </a:lnTo>
                  <a:lnTo>
                    <a:pt x="27" y="203"/>
                  </a:lnTo>
                  <a:lnTo>
                    <a:pt x="27" y="175"/>
                  </a:lnTo>
                  <a:lnTo>
                    <a:pt x="28" y="172"/>
                  </a:lnTo>
                  <a:lnTo>
                    <a:pt x="28" y="134"/>
                  </a:lnTo>
                  <a:lnTo>
                    <a:pt x="28" y="142"/>
                  </a:lnTo>
                  <a:lnTo>
                    <a:pt x="30" y="140"/>
                  </a:lnTo>
                  <a:lnTo>
                    <a:pt x="30" y="161"/>
                  </a:lnTo>
                  <a:lnTo>
                    <a:pt x="30" y="134"/>
                  </a:lnTo>
                  <a:lnTo>
                    <a:pt x="30" y="135"/>
                  </a:lnTo>
                  <a:lnTo>
                    <a:pt x="31" y="140"/>
                  </a:lnTo>
                  <a:lnTo>
                    <a:pt x="31" y="172"/>
                  </a:lnTo>
                  <a:lnTo>
                    <a:pt x="31" y="161"/>
                  </a:lnTo>
                  <a:lnTo>
                    <a:pt x="32" y="157"/>
                  </a:lnTo>
                  <a:lnTo>
                    <a:pt x="32" y="172"/>
                  </a:lnTo>
                  <a:lnTo>
                    <a:pt x="32" y="131"/>
                  </a:lnTo>
                  <a:lnTo>
                    <a:pt x="34" y="130"/>
                  </a:lnTo>
                  <a:lnTo>
                    <a:pt x="34" y="145"/>
                  </a:lnTo>
                  <a:lnTo>
                    <a:pt x="34" y="119"/>
                  </a:lnTo>
                  <a:lnTo>
                    <a:pt x="34" y="142"/>
                  </a:lnTo>
                  <a:lnTo>
                    <a:pt x="35" y="142"/>
                  </a:lnTo>
                  <a:lnTo>
                    <a:pt x="35" y="168"/>
                  </a:lnTo>
                  <a:lnTo>
                    <a:pt x="35" y="140"/>
                  </a:lnTo>
                  <a:lnTo>
                    <a:pt x="35" y="150"/>
                  </a:lnTo>
                  <a:lnTo>
                    <a:pt x="36" y="153"/>
                  </a:lnTo>
                  <a:lnTo>
                    <a:pt x="36" y="160"/>
                  </a:lnTo>
                  <a:lnTo>
                    <a:pt x="36" y="130"/>
                  </a:lnTo>
                  <a:lnTo>
                    <a:pt x="36" y="135"/>
                  </a:lnTo>
                  <a:lnTo>
                    <a:pt x="38" y="134"/>
                  </a:lnTo>
                  <a:lnTo>
                    <a:pt x="38" y="145"/>
                  </a:lnTo>
                  <a:lnTo>
                    <a:pt x="38" y="105"/>
                  </a:lnTo>
                  <a:lnTo>
                    <a:pt x="38" y="108"/>
                  </a:lnTo>
                  <a:lnTo>
                    <a:pt x="39" y="105"/>
                  </a:lnTo>
                  <a:lnTo>
                    <a:pt x="39" y="134"/>
                  </a:lnTo>
                  <a:lnTo>
                    <a:pt x="39" y="104"/>
                  </a:lnTo>
                  <a:lnTo>
                    <a:pt x="39" y="130"/>
                  </a:lnTo>
                  <a:lnTo>
                    <a:pt x="41" y="127"/>
                  </a:lnTo>
                  <a:lnTo>
                    <a:pt x="41" y="149"/>
                  </a:lnTo>
                  <a:lnTo>
                    <a:pt x="41" y="124"/>
                  </a:lnTo>
                  <a:lnTo>
                    <a:pt x="41" y="134"/>
                  </a:lnTo>
                  <a:lnTo>
                    <a:pt x="42" y="138"/>
                  </a:lnTo>
                  <a:lnTo>
                    <a:pt x="42" y="153"/>
                  </a:lnTo>
                  <a:lnTo>
                    <a:pt x="42" y="150"/>
                  </a:lnTo>
                  <a:lnTo>
                    <a:pt x="43" y="153"/>
                  </a:lnTo>
                  <a:lnTo>
                    <a:pt x="43" y="172"/>
                  </a:lnTo>
                  <a:lnTo>
                    <a:pt x="43" y="145"/>
                  </a:lnTo>
                  <a:lnTo>
                    <a:pt x="43" y="153"/>
                  </a:lnTo>
                  <a:lnTo>
                    <a:pt x="45" y="153"/>
                  </a:lnTo>
                  <a:lnTo>
                    <a:pt x="45" y="155"/>
                  </a:lnTo>
                  <a:lnTo>
                    <a:pt x="45" y="131"/>
                  </a:lnTo>
                  <a:lnTo>
                    <a:pt x="45" y="142"/>
                  </a:lnTo>
                  <a:lnTo>
                    <a:pt x="46" y="145"/>
                  </a:lnTo>
                  <a:lnTo>
                    <a:pt x="46" y="166"/>
                  </a:lnTo>
                  <a:lnTo>
                    <a:pt x="46" y="140"/>
                  </a:lnTo>
                  <a:lnTo>
                    <a:pt x="46" y="164"/>
                  </a:lnTo>
                  <a:lnTo>
                    <a:pt x="47" y="161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24" name="Freeform 1813"/>
            <p:cNvSpPr>
              <a:spLocks/>
            </p:cNvSpPr>
            <p:nvPr/>
          </p:nvSpPr>
          <p:spPr bwMode="auto">
            <a:xfrm>
              <a:off x="6520919" y="6277722"/>
              <a:ext cx="344374" cy="65617"/>
            </a:xfrm>
            <a:custGeom>
              <a:avLst/>
              <a:gdLst>
                <a:gd name="T0" fmla="*/ 0 w 47"/>
                <a:gd name="T1" fmla="*/ 163 h 195"/>
                <a:gd name="T2" fmla="*/ 2 w 47"/>
                <a:gd name="T3" fmla="*/ 195 h 195"/>
                <a:gd name="T4" fmla="*/ 3 w 47"/>
                <a:gd name="T5" fmla="*/ 154 h 195"/>
                <a:gd name="T6" fmla="*/ 5 w 47"/>
                <a:gd name="T7" fmla="*/ 132 h 195"/>
                <a:gd name="T8" fmla="*/ 5 w 47"/>
                <a:gd name="T9" fmla="*/ 143 h 195"/>
                <a:gd name="T10" fmla="*/ 6 w 47"/>
                <a:gd name="T11" fmla="*/ 163 h 195"/>
                <a:gd name="T12" fmla="*/ 7 w 47"/>
                <a:gd name="T13" fmla="*/ 139 h 195"/>
                <a:gd name="T14" fmla="*/ 9 w 47"/>
                <a:gd name="T15" fmla="*/ 153 h 195"/>
                <a:gd name="T16" fmla="*/ 10 w 47"/>
                <a:gd name="T17" fmla="*/ 117 h 195"/>
                <a:gd name="T18" fmla="*/ 10 w 47"/>
                <a:gd name="T19" fmla="*/ 132 h 195"/>
                <a:gd name="T20" fmla="*/ 11 w 47"/>
                <a:gd name="T21" fmla="*/ 128 h 195"/>
                <a:gd name="T22" fmla="*/ 13 w 47"/>
                <a:gd name="T23" fmla="*/ 135 h 195"/>
                <a:gd name="T24" fmla="*/ 14 w 47"/>
                <a:gd name="T25" fmla="*/ 128 h 195"/>
                <a:gd name="T26" fmla="*/ 14 w 47"/>
                <a:gd name="T27" fmla="*/ 127 h 195"/>
                <a:gd name="T28" fmla="*/ 15 w 47"/>
                <a:gd name="T29" fmla="*/ 161 h 195"/>
                <a:gd name="T30" fmla="*/ 17 w 47"/>
                <a:gd name="T31" fmla="*/ 146 h 195"/>
                <a:gd name="T32" fmla="*/ 18 w 47"/>
                <a:gd name="T33" fmla="*/ 163 h 195"/>
                <a:gd name="T34" fmla="*/ 20 w 47"/>
                <a:gd name="T35" fmla="*/ 153 h 195"/>
                <a:gd name="T36" fmla="*/ 20 w 47"/>
                <a:gd name="T37" fmla="*/ 131 h 195"/>
                <a:gd name="T38" fmla="*/ 21 w 47"/>
                <a:gd name="T39" fmla="*/ 131 h 195"/>
                <a:gd name="T40" fmla="*/ 22 w 47"/>
                <a:gd name="T41" fmla="*/ 135 h 195"/>
                <a:gd name="T42" fmla="*/ 24 w 47"/>
                <a:gd name="T43" fmla="*/ 43 h 195"/>
                <a:gd name="T44" fmla="*/ 24 w 47"/>
                <a:gd name="T45" fmla="*/ 71 h 195"/>
                <a:gd name="T46" fmla="*/ 25 w 47"/>
                <a:gd name="T47" fmla="*/ 53 h 195"/>
                <a:gd name="T48" fmla="*/ 26 w 47"/>
                <a:gd name="T49" fmla="*/ 38 h 195"/>
                <a:gd name="T50" fmla="*/ 28 w 47"/>
                <a:gd name="T51" fmla="*/ 90 h 195"/>
                <a:gd name="T52" fmla="*/ 29 w 47"/>
                <a:gd name="T53" fmla="*/ 53 h 195"/>
                <a:gd name="T54" fmla="*/ 29 w 47"/>
                <a:gd name="T55" fmla="*/ 53 h 195"/>
                <a:gd name="T56" fmla="*/ 31 w 47"/>
                <a:gd name="T57" fmla="*/ 34 h 195"/>
                <a:gd name="T58" fmla="*/ 32 w 47"/>
                <a:gd name="T59" fmla="*/ 41 h 195"/>
                <a:gd name="T60" fmla="*/ 33 w 47"/>
                <a:gd name="T61" fmla="*/ 0 h 195"/>
                <a:gd name="T62" fmla="*/ 35 w 47"/>
                <a:gd name="T63" fmla="*/ 86 h 195"/>
                <a:gd name="T64" fmla="*/ 36 w 47"/>
                <a:gd name="T65" fmla="*/ 83 h 195"/>
                <a:gd name="T66" fmla="*/ 36 w 47"/>
                <a:gd name="T67" fmla="*/ 48 h 195"/>
                <a:gd name="T68" fmla="*/ 37 w 47"/>
                <a:gd name="T69" fmla="*/ 45 h 195"/>
                <a:gd name="T70" fmla="*/ 39 w 47"/>
                <a:gd name="T71" fmla="*/ 48 h 195"/>
                <a:gd name="T72" fmla="*/ 40 w 47"/>
                <a:gd name="T73" fmla="*/ 86 h 195"/>
                <a:gd name="T74" fmla="*/ 41 w 47"/>
                <a:gd name="T75" fmla="*/ 113 h 195"/>
                <a:gd name="T76" fmla="*/ 43 w 47"/>
                <a:gd name="T77" fmla="*/ 105 h 195"/>
                <a:gd name="T78" fmla="*/ 43 w 47"/>
                <a:gd name="T79" fmla="*/ 102 h 195"/>
                <a:gd name="T80" fmla="*/ 44 w 47"/>
                <a:gd name="T81" fmla="*/ 82 h 195"/>
                <a:gd name="T82" fmla="*/ 46 w 47"/>
                <a:gd name="T83" fmla="*/ 7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7" h="195">
                  <a:moveTo>
                    <a:pt x="0" y="184"/>
                  </a:moveTo>
                  <a:lnTo>
                    <a:pt x="0" y="187"/>
                  </a:lnTo>
                  <a:lnTo>
                    <a:pt x="0" y="163"/>
                  </a:lnTo>
                  <a:lnTo>
                    <a:pt x="0" y="180"/>
                  </a:lnTo>
                  <a:lnTo>
                    <a:pt x="2" y="184"/>
                  </a:lnTo>
                  <a:lnTo>
                    <a:pt x="2" y="195"/>
                  </a:lnTo>
                  <a:lnTo>
                    <a:pt x="2" y="157"/>
                  </a:lnTo>
                  <a:lnTo>
                    <a:pt x="2" y="158"/>
                  </a:lnTo>
                  <a:lnTo>
                    <a:pt x="3" y="154"/>
                  </a:lnTo>
                  <a:lnTo>
                    <a:pt x="3" y="120"/>
                  </a:lnTo>
                  <a:lnTo>
                    <a:pt x="3" y="131"/>
                  </a:lnTo>
                  <a:lnTo>
                    <a:pt x="5" y="132"/>
                  </a:lnTo>
                  <a:lnTo>
                    <a:pt x="5" y="150"/>
                  </a:lnTo>
                  <a:lnTo>
                    <a:pt x="5" y="124"/>
                  </a:lnTo>
                  <a:lnTo>
                    <a:pt x="5" y="143"/>
                  </a:lnTo>
                  <a:lnTo>
                    <a:pt x="6" y="147"/>
                  </a:lnTo>
                  <a:lnTo>
                    <a:pt x="6" y="143"/>
                  </a:lnTo>
                  <a:lnTo>
                    <a:pt x="6" y="163"/>
                  </a:lnTo>
                  <a:lnTo>
                    <a:pt x="7" y="165"/>
                  </a:lnTo>
                  <a:lnTo>
                    <a:pt x="7" y="178"/>
                  </a:lnTo>
                  <a:lnTo>
                    <a:pt x="7" y="139"/>
                  </a:lnTo>
                  <a:lnTo>
                    <a:pt x="7" y="143"/>
                  </a:lnTo>
                  <a:lnTo>
                    <a:pt x="9" y="146"/>
                  </a:lnTo>
                  <a:lnTo>
                    <a:pt x="9" y="153"/>
                  </a:lnTo>
                  <a:lnTo>
                    <a:pt x="9" y="116"/>
                  </a:lnTo>
                  <a:lnTo>
                    <a:pt x="9" y="117"/>
                  </a:lnTo>
                  <a:lnTo>
                    <a:pt x="10" y="117"/>
                  </a:lnTo>
                  <a:lnTo>
                    <a:pt x="10" y="138"/>
                  </a:lnTo>
                  <a:lnTo>
                    <a:pt x="10" y="97"/>
                  </a:lnTo>
                  <a:lnTo>
                    <a:pt x="10" y="132"/>
                  </a:lnTo>
                  <a:lnTo>
                    <a:pt x="11" y="132"/>
                  </a:lnTo>
                  <a:lnTo>
                    <a:pt x="11" y="150"/>
                  </a:lnTo>
                  <a:lnTo>
                    <a:pt x="11" y="128"/>
                  </a:lnTo>
                  <a:lnTo>
                    <a:pt x="11" y="135"/>
                  </a:lnTo>
                  <a:lnTo>
                    <a:pt x="13" y="128"/>
                  </a:lnTo>
                  <a:lnTo>
                    <a:pt x="13" y="135"/>
                  </a:lnTo>
                  <a:lnTo>
                    <a:pt x="13" y="113"/>
                  </a:lnTo>
                  <a:lnTo>
                    <a:pt x="13" y="127"/>
                  </a:lnTo>
                  <a:lnTo>
                    <a:pt x="14" y="128"/>
                  </a:lnTo>
                  <a:lnTo>
                    <a:pt x="14" y="153"/>
                  </a:lnTo>
                  <a:lnTo>
                    <a:pt x="14" y="120"/>
                  </a:lnTo>
                  <a:lnTo>
                    <a:pt x="14" y="127"/>
                  </a:lnTo>
                  <a:lnTo>
                    <a:pt x="15" y="128"/>
                  </a:lnTo>
                  <a:lnTo>
                    <a:pt x="15" y="127"/>
                  </a:lnTo>
                  <a:lnTo>
                    <a:pt x="15" y="161"/>
                  </a:lnTo>
                  <a:lnTo>
                    <a:pt x="17" y="161"/>
                  </a:lnTo>
                  <a:lnTo>
                    <a:pt x="17" y="169"/>
                  </a:lnTo>
                  <a:lnTo>
                    <a:pt x="17" y="146"/>
                  </a:lnTo>
                  <a:lnTo>
                    <a:pt x="17" y="154"/>
                  </a:lnTo>
                  <a:lnTo>
                    <a:pt x="18" y="157"/>
                  </a:lnTo>
                  <a:lnTo>
                    <a:pt x="18" y="163"/>
                  </a:lnTo>
                  <a:lnTo>
                    <a:pt x="18" y="146"/>
                  </a:lnTo>
                  <a:lnTo>
                    <a:pt x="18" y="150"/>
                  </a:lnTo>
                  <a:lnTo>
                    <a:pt x="20" y="153"/>
                  </a:lnTo>
                  <a:lnTo>
                    <a:pt x="20" y="157"/>
                  </a:lnTo>
                  <a:lnTo>
                    <a:pt x="20" y="116"/>
                  </a:lnTo>
                  <a:lnTo>
                    <a:pt x="20" y="131"/>
                  </a:lnTo>
                  <a:lnTo>
                    <a:pt x="21" y="132"/>
                  </a:lnTo>
                  <a:lnTo>
                    <a:pt x="21" y="143"/>
                  </a:lnTo>
                  <a:lnTo>
                    <a:pt x="21" y="131"/>
                  </a:lnTo>
                  <a:lnTo>
                    <a:pt x="21" y="132"/>
                  </a:lnTo>
                  <a:lnTo>
                    <a:pt x="22" y="131"/>
                  </a:lnTo>
                  <a:lnTo>
                    <a:pt x="22" y="135"/>
                  </a:lnTo>
                  <a:lnTo>
                    <a:pt x="22" y="34"/>
                  </a:lnTo>
                  <a:lnTo>
                    <a:pt x="22" y="43"/>
                  </a:lnTo>
                  <a:lnTo>
                    <a:pt x="24" y="43"/>
                  </a:lnTo>
                  <a:lnTo>
                    <a:pt x="24" y="98"/>
                  </a:lnTo>
                  <a:lnTo>
                    <a:pt x="24" y="41"/>
                  </a:lnTo>
                  <a:lnTo>
                    <a:pt x="24" y="71"/>
                  </a:lnTo>
                  <a:lnTo>
                    <a:pt x="25" y="67"/>
                  </a:lnTo>
                  <a:lnTo>
                    <a:pt x="25" y="120"/>
                  </a:lnTo>
                  <a:lnTo>
                    <a:pt x="25" y="53"/>
                  </a:lnTo>
                  <a:lnTo>
                    <a:pt x="26" y="48"/>
                  </a:lnTo>
                  <a:lnTo>
                    <a:pt x="26" y="83"/>
                  </a:lnTo>
                  <a:lnTo>
                    <a:pt x="26" y="38"/>
                  </a:lnTo>
                  <a:lnTo>
                    <a:pt x="26" y="82"/>
                  </a:lnTo>
                  <a:lnTo>
                    <a:pt x="28" y="83"/>
                  </a:lnTo>
                  <a:lnTo>
                    <a:pt x="28" y="90"/>
                  </a:lnTo>
                  <a:lnTo>
                    <a:pt x="28" y="45"/>
                  </a:lnTo>
                  <a:lnTo>
                    <a:pt x="28" y="53"/>
                  </a:lnTo>
                  <a:lnTo>
                    <a:pt x="29" y="53"/>
                  </a:lnTo>
                  <a:lnTo>
                    <a:pt x="29" y="60"/>
                  </a:lnTo>
                  <a:lnTo>
                    <a:pt x="29" y="43"/>
                  </a:lnTo>
                  <a:lnTo>
                    <a:pt x="29" y="53"/>
                  </a:lnTo>
                  <a:lnTo>
                    <a:pt x="31" y="56"/>
                  </a:lnTo>
                  <a:lnTo>
                    <a:pt x="31" y="67"/>
                  </a:lnTo>
                  <a:lnTo>
                    <a:pt x="31" y="34"/>
                  </a:lnTo>
                  <a:lnTo>
                    <a:pt x="31" y="59"/>
                  </a:lnTo>
                  <a:lnTo>
                    <a:pt x="32" y="64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5"/>
                  </a:lnTo>
                  <a:lnTo>
                    <a:pt x="33" y="0"/>
                  </a:lnTo>
                  <a:lnTo>
                    <a:pt x="33" y="17"/>
                  </a:lnTo>
                  <a:lnTo>
                    <a:pt x="35" y="22"/>
                  </a:lnTo>
                  <a:lnTo>
                    <a:pt x="35" y="86"/>
                  </a:lnTo>
                  <a:lnTo>
                    <a:pt x="35" y="19"/>
                  </a:lnTo>
                  <a:lnTo>
                    <a:pt x="35" y="82"/>
                  </a:lnTo>
                  <a:lnTo>
                    <a:pt x="36" y="83"/>
                  </a:lnTo>
                  <a:lnTo>
                    <a:pt x="36" y="108"/>
                  </a:lnTo>
                  <a:lnTo>
                    <a:pt x="36" y="38"/>
                  </a:lnTo>
                  <a:lnTo>
                    <a:pt x="36" y="48"/>
                  </a:lnTo>
                  <a:lnTo>
                    <a:pt x="37" y="43"/>
                  </a:lnTo>
                  <a:lnTo>
                    <a:pt x="37" y="64"/>
                  </a:lnTo>
                  <a:lnTo>
                    <a:pt x="37" y="45"/>
                  </a:lnTo>
                  <a:lnTo>
                    <a:pt x="37" y="53"/>
                  </a:lnTo>
                  <a:lnTo>
                    <a:pt x="39" y="56"/>
                  </a:lnTo>
                  <a:lnTo>
                    <a:pt x="39" y="48"/>
                  </a:lnTo>
                  <a:lnTo>
                    <a:pt x="39" y="86"/>
                  </a:lnTo>
                  <a:lnTo>
                    <a:pt x="40" y="87"/>
                  </a:lnTo>
                  <a:lnTo>
                    <a:pt x="40" y="86"/>
                  </a:lnTo>
                  <a:lnTo>
                    <a:pt x="40" y="109"/>
                  </a:lnTo>
                  <a:lnTo>
                    <a:pt x="41" y="108"/>
                  </a:lnTo>
                  <a:lnTo>
                    <a:pt x="41" y="113"/>
                  </a:lnTo>
                  <a:lnTo>
                    <a:pt x="41" y="78"/>
                  </a:lnTo>
                  <a:lnTo>
                    <a:pt x="41" y="105"/>
                  </a:lnTo>
                  <a:lnTo>
                    <a:pt x="43" y="105"/>
                  </a:lnTo>
                  <a:lnTo>
                    <a:pt x="43" y="112"/>
                  </a:lnTo>
                  <a:lnTo>
                    <a:pt x="43" y="87"/>
                  </a:lnTo>
                  <a:lnTo>
                    <a:pt x="43" y="102"/>
                  </a:lnTo>
                  <a:lnTo>
                    <a:pt x="44" y="109"/>
                  </a:lnTo>
                  <a:lnTo>
                    <a:pt x="44" y="116"/>
                  </a:lnTo>
                  <a:lnTo>
                    <a:pt x="44" y="82"/>
                  </a:lnTo>
                  <a:lnTo>
                    <a:pt x="44" y="101"/>
                  </a:lnTo>
                  <a:lnTo>
                    <a:pt x="46" y="102"/>
                  </a:lnTo>
                  <a:lnTo>
                    <a:pt x="46" y="78"/>
                  </a:lnTo>
                  <a:lnTo>
                    <a:pt x="46" y="87"/>
                  </a:lnTo>
                  <a:lnTo>
                    <a:pt x="47" y="8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25" name="Freeform 1814"/>
            <p:cNvSpPr>
              <a:spLocks/>
            </p:cNvSpPr>
            <p:nvPr/>
          </p:nvSpPr>
          <p:spPr bwMode="auto">
            <a:xfrm>
              <a:off x="6865292" y="6291518"/>
              <a:ext cx="337044" cy="51148"/>
            </a:xfrm>
            <a:custGeom>
              <a:avLst/>
              <a:gdLst>
                <a:gd name="T0" fmla="*/ 0 w 46"/>
                <a:gd name="T1" fmla="*/ 26 h 152"/>
                <a:gd name="T2" fmla="*/ 1 w 46"/>
                <a:gd name="T3" fmla="*/ 49 h 152"/>
                <a:gd name="T4" fmla="*/ 3 w 46"/>
                <a:gd name="T5" fmla="*/ 11 h 152"/>
                <a:gd name="T6" fmla="*/ 3 w 46"/>
                <a:gd name="T7" fmla="*/ 52 h 152"/>
                <a:gd name="T8" fmla="*/ 4 w 46"/>
                <a:gd name="T9" fmla="*/ 52 h 152"/>
                <a:gd name="T10" fmla="*/ 5 w 46"/>
                <a:gd name="T11" fmla="*/ 82 h 152"/>
                <a:gd name="T12" fmla="*/ 7 w 46"/>
                <a:gd name="T13" fmla="*/ 52 h 152"/>
                <a:gd name="T14" fmla="*/ 8 w 46"/>
                <a:gd name="T15" fmla="*/ 34 h 152"/>
                <a:gd name="T16" fmla="*/ 8 w 46"/>
                <a:gd name="T17" fmla="*/ 61 h 152"/>
                <a:gd name="T18" fmla="*/ 10 w 46"/>
                <a:gd name="T19" fmla="*/ 82 h 152"/>
                <a:gd name="T20" fmla="*/ 11 w 46"/>
                <a:gd name="T21" fmla="*/ 94 h 152"/>
                <a:gd name="T22" fmla="*/ 12 w 46"/>
                <a:gd name="T23" fmla="*/ 79 h 152"/>
                <a:gd name="T24" fmla="*/ 14 w 46"/>
                <a:gd name="T25" fmla="*/ 49 h 152"/>
                <a:gd name="T26" fmla="*/ 15 w 46"/>
                <a:gd name="T27" fmla="*/ 71 h 152"/>
                <a:gd name="T28" fmla="*/ 16 w 46"/>
                <a:gd name="T29" fmla="*/ 56 h 152"/>
                <a:gd name="T30" fmla="*/ 18 w 46"/>
                <a:gd name="T31" fmla="*/ 57 h 152"/>
                <a:gd name="T32" fmla="*/ 19 w 46"/>
                <a:gd name="T33" fmla="*/ 46 h 152"/>
                <a:gd name="T34" fmla="*/ 20 w 46"/>
                <a:gd name="T35" fmla="*/ 27 h 152"/>
                <a:gd name="T36" fmla="*/ 20 w 46"/>
                <a:gd name="T37" fmla="*/ 45 h 152"/>
                <a:gd name="T38" fmla="*/ 22 w 46"/>
                <a:gd name="T39" fmla="*/ 42 h 152"/>
                <a:gd name="T40" fmla="*/ 23 w 46"/>
                <a:gd name="T41" fmla="*/ 79 h 152"/>
                <a:gd name="T42" fmla="*/ 25 w 46"/>
                <a:gd name="T43" fmla="*/ 27 h 152"/>
                <a:gd name="T44" fmla="*/ 25 w 46"/>
                <a:gd name="T45" fmla="*/ 71 h 152"/>
                <a:gd name="T46" fmla="*/ 26 w 46"/>
                <a:gd name="T47" fmla="*/ 64 h 152"/>
                <a:gd name="T48" fmla="*/ 27 w 46"/>
                <a:gd name="T49" fmla="*/ 102 h 152"/>
                <a:gd name="T50" fmla="*/ 29 w 46"/>
                <a:gd name="T51" fmla="*/ 97 h 152"/>
                <a:gd name="T52" fmla="*/ 29 w 46"/>
                <a:gd name="T53" fmla="*/ 97 h 152"/>
                <a:gd name="T54" fmla="*/ 30 w 46"/>
                <a:gd name="T55" fmla="*/ 91 h 152"/>
                <a:gd name="T56" fmla="*/ 31 w 46"/>
                <a:gd name="T57" fmla="*/ 113 h 152"/>
                <a:gd name="T58" fmla="*/ 33 w 46"/>
                <a:gd name="T59" fmla="*/ 109 h 152"/>
                <a:gd name="T60" fmla="*/ 34 w 46"/>
                <a:gd name="T61" fmla="*/ 128 h 152"/>
                <a:gd name="T62" fmla="*/ 36 w 46"/>
                <a:gd name="T63" fmla="*/ 101 h 152"/>
                <a:gd name="T64" fmla="*/ 37 w 46"/>
                <a:gd name="T65" fmla="*/ 105 h 152"/>
                <a:gd name="T66" fmla="*/ 37 w 46"/>
                <a:gd name="T67" fmla="*/ 117 h 152"/>
                <a:gd name="T68" fmla="*/ 38 w 46"/>
                <a:gd name="T69" fmla="*/ 102 h 152"/>
                <a:gd name="T70" fmla="*/ 40 w 46"/>
                <a:gd name="T71" fmla="*/ 106 h 152"/>
                <a:gd name="T72" fmla="*/ 41 w 46"/>
                <a:gd name="T73" fmla="*/ 137 h 152"/>
                <a:gd name="T74" fmla="*/ 42 w 46"/>
                <a:gd name="T75" fmla="*/ 120 h 152"/>
                <a:gd name="T76" fmla="*/ 42 w 46"/>
                <a:gd name="T77" fmla="*/ 127 h 152"/>
                <a:gd name="T78" fmla="*/ 44 w 46"/>
                <a:gd name="T79" fmla="*/ 124 h 152"/>
                <a:gd name="T80" fmla="*/ 45 w 46"/>
                <a:gd name="T81" fmla="*/ 139 h 152"/>
                <a:gd name="T82" fmla="*/ 46 w 46"/>
                <a:gd name="T83" fmla="*/ 12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6" h="152">
                  <a:moveTo>
                    <a:pt x="0" y="41"/>
                  </a:moveTo>
                  <a:lnTo>
                    <a:pt x="0" y="45"/>
                  </a:lnTo>
                  <a:lnTo>
                    <a:pt x="0" y="26"/>
                  </a:lnTo>
                  <a:lnTo>
                    <a:pt x="0" y="38"/>
                  </a:lnTo>
                  <a:lnTo>
                    <a:pt x="1" y="41"/>
                  </a:lnTo>
                  <a:lnTo>
                    <a:pt x="1" y="49"/>
                  </a:lnTo>
                  <a:lnTo>
                    <a:pt x="1" y="4"/>
                  </a:lnTo>
                  <a:lnTo>
                    <a:pt x="1" y="8"/>
                  </a:lnTo>
                  <a:lnTo>
                    <a:pt x="3" y="11"/>
                  </a:lnTo>
                  <a:lnTo>
                    <a:pt x="3" y="56"/>
                  </a:lnTo>
                  <a:lnTo>
                    <a:pt x="3" y="8"/>
                  </a:lnTo>
                  <a:lnTo>
                    <a:pt x="3" y="52"/>
                  </a:lnTo>
                  <a:lnTo>
                    <a:pt x="4" y="53"/>
                  </a:lnTo>
                  <a:lnTo>
                    <a:pt x="4" y="86"/>
                  </a:lnTo>
                  <a:lnTo>
                    <a:pt x="4" y="52"/>
                  </a:lnTo>
                  <a:lnTo>
                    <a:pt x="4" y="53"/>
                  </a:lnTo>
                  <a:lnTo>
                    <a:pt x="5" y="52"/>
                  </a:lnTo>
                  <a:lnTo>
                    <a:pt x="5" y="82"/>
                  </a:lnTo>
                  <a:lnTo>
                    <a:pt x="5" y="46"/>
                  </a:lnTo>
                  <a:lnTo>
                    <a:pt x="5" y="57"/>
                  </a:lnTo>
                  <a:lnTo>
                    <a:pt x="7" y="52"/>
                  </a:lnTo>
                  <a:lnTo>
                    <a:pt x="7" y="18"/>
                  </a:lnTo>
                  <a:lnTo>
                    <a:pt x="7" y="31"/>
                  </a:lnTo>
                  <a:lnTo>
                    <a:pt x="8" y="34"/>
                  </a:lnTo>
                  <a:lnTo>
                    <a:pt x="8" y="64"/>
                  </a:lnTo>
                  <a:lnTo>
                    <a:pt x="8" y="31"/>
                  </a:lnTo>
                  <a:lnTo>
                    <a:pt x="8" y="61"/>
                  </a:lnTo>
                  <a:lnTo>
                    <a:pt x="10" y="61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1" y="79"/>
                  </a:lnTo>
                  <a:lnTo>
                    <a:pt x="11" y="106"/>
                  </a:lnTo>
                  <a:lnTo>
                    <a:pt x="11" y="94"/>
                  </a:lnTo>
                  <a:lnTo>
                    <a:pt x="12" y="94"/>
                  </a:lnTo>
                  <a:lnTo>
                    <a:pt x="12" y="56"/>
                  </a:lnTo>
                  <a:lnTo>
                    <a:pt x="12" y="79"/>
                  </a:lnTo>
                  <a:lnTo>
                    <a:pt x="14" y="83"/>
                  </a:lnTo>
                  <a:lnTo>
                    <a:pt x="14" y="105"/>
                  </a:lnTo>
                  <a:lnTo>
                    <a:pt x="14" y="49"/>
                  </a:lnTo>
                  <a:lnTo>
                    <a:pt x="15" y="46"/>
                  </a:lnTo>
                  <a:lnTo>
                    <a:pt x="15" y="37"/>
                  </a:lnTo>
                  <a:lnTo>
                    <a:pt x="15" y="71"/>
                  </a:lnTo>
                  <a:lnTo>
                    <a:pt x="16" y="72"/>
                  </a:lnTo>
                  <a:lnTo>
                    <a:pt x="16" y="83"/>
                  </a:lnTo>
                  <a:lnTo>
                    <a:pt x="16" y="56"/>
                  </a:lnTo>
                  <a:lnTo>
                    <a:pt x="16" y="57"/>
                  </a:lnTo>
                  <a:lnTo>
                    <a:pt x="18" y="56"/>
                  </a:lnTo>
                  <a:lnTo>
                    <a:pt x="18" y="57"/>
                  </a:lnTo>
                  <a:lnTo>
                    <a:pt x="18" y="18"/>
                  </a:lnTo>
                  <a:lnTo>
                    <a:pt x="18" y="49"/>
                  </a:lnTo>
                  <a:lnTo>
                    <a:pt x="19" y="46"/>
                  </a:lnTo>
                  <a:lnTo>
                    <a:pt x="19" y="0"/>
                  </a:lnTo>
                  <a:lnTo>
                    <a:pt x="19" y="23"/>
                  </a:lnTo>
                  <a:lnTo>
                    <a:pt x="20" y="27"/>
                  </a:lnTo>
                  <a:lnTo>
                    <a:pt x="20" y="56"/>
                  </a:lnTo>
                  <a:lnTo>
                    <a:pt x="20" y="23"/>
                  </a:lnTo>
                  <a:lnTo>
                    <a:pt x="20" y="45"/>
                  </a:lnTo>
                  <a:lnTo>
                    <a:pt x="22" y="52"/>
                  </a:lnTo>
                  <a:lnTo>
                    <a:pt x="22" y="79"/>
                  </a:lnTo>
                  <a:lnTo>
                    <a:pt x="22" y="42"/>
                  </a:lnTo>
                  <a:lnTo>
                    <a:pt x="22" y="75"/>
                  </a:lnTo>
                  <a:lnTo>
                    <a:pt x="23" y="76"/>
                  </a:lnTo>
                  <a:lnTo>
                    <a:pt x="23" y="79"/>
                  </a:lnTo>
                  <a:lnTo>
                    <a:pt x="23" y="27"/>
                  </a:lnTo>
                  <a:lnTo>
                    <a:pt x="23" y="30"/>
                  </a:lnTo>
                  <a:lnTo>
                    <a:pt x="25" y="27"/>
                  </a:lnTo>
                  <a:lnTo>
                    <a:pt x="25" y="72"/>
                  </a:lnTo>
                  <a:lnTo>
                    <a:pt x="25" y="26"/>
                  </a:lnTo>
                  <a:lnTo>
                    <a:pt x="25" y="71"/>
                  </a:lnTo>
                  <a:lnTo>
                    <a:pt x="26" y="72"/>
                  </a:lnTo>
                  <a:lnTo>
                    <a:pt x="26" y="102"/>
                  </a:lnTo>
                  <a:lnTo>
                    <a:pt x="26" y="64"/>
                  </a:lnTo>
                  <a:lnTo>
                    <a:pt x="26" y="94"/>
                  </a:lnTo>
                  <a:lnTo>
                    <a:pt x="27" y="94"/>
                  </a:lnTo>
                  <a:lnTo>
                    <a:pt x="27" y="102"/>
                  </a:lnTo>
                  <a:lnTo>
                    <a:pt x="27" y="83"/>
                  </a:lnTo>
                  <a:lnTo>
                    <a:pt x="27" y="97"/>
                  </a:lnTo>
                  <a:lnTo>
                    <a:pt x="29" y="97"/>
                  </a:lnTo>
                  <a:lnTo>
                    <a:pt x="29" y="105"/>
                  </a:lnTo>
                  <a:lnTo>
                    <a:pt x="29" y="75"/>
                  </a:lnTo>
                  <a:lnTo>
                    <a:pt x="29" y="97"/>
                  </a:lnTo>
                  <a:lnTo>
                    <a:pt x="30" y="97"/>
                  </a:lnTo>
                  <a:lnTo>
                    <a:pt x="30" y="76"/>
                  </a:lnTo>
                  <a:lnTo>
                    <a:pt x="30" y="91"/>
                  </a:lnTo>
                  <a:lnTo>
                    <a:pt x="31" y="90"/>
                  </a:lnTo>
                  <a:lnTo>
                    <a:pt x="31" y="57"/>
                  </a:lnTo>
                  <a:lnTo>
                    <a:pt x="31" y="113"/>
                  </a:lnTo>
                  <a:lnTo>
                    <a:pt x="33" y="112"/>
                  </a:lnTo>
                  <a:lnTo>
                    <a:pt x="33" y="132"/>
                  </a:lnTo>
                  <a:lnTo>
                    <a:pt x="33" y="109"/>
                  </a:lnTo>
                  <a:lnTo>
                    <a:pt x="33" y="120"/>
                  </a:lnTo>
                  <a:lnTo>
                    <a:pt x="34" y="116"/>
                  </a:lnTo>
                  <a:lnTo>
                    <a:pt x="34" y="128"/>
                  </a:lnTo>
                  <a:lnTo>
                    <a:pt x="34" y="90"/>
                  </a:lnTo>
                  <a:lnTo>
                    <a:pt x="34" y="102"/>
                  </a:lnTo>
                  <a:lnTo>
                    <a:pt x="36" y="101"/>
                  </a:lnTo>
                  <a:lnTo>
                    <a:pt x="36" y="127"/>
                  </a:lnTo>
                  <a:lnTo>
                    <a:pt x="36" y="105"/>
                  </a:lnTo>
                  <a:lnTo>
                    <a:pt x="37" y="105"/>
                  </a:lnTo>
                  <a:lnTo>
                    <a:pt x="37" y="120"/>
                  </a:lnTo>
                  <a:lnTo>
                    <a:pt x="37" y="102"/>
                  </a:lnTo>
                  <a:lnTo>
                    <a:pt x="37" y="117"/>
                  </a:lnTo>
                  <a:lnTo>
                    <a:pt x="38" y="120"/>
                  </a:lnTo>
                  <a:lnTo>
                    <a:pt x="38" y="135"/>
                  </a:lnTo>
                  <a:lnTo>
                    <a:pt x="38" y="102"/>
                  </a:lnTo>
                  <a:lnTo>
                    <a:pt x="38" y="117"/>
                  </a:lnTo>
                  <a:lnTo>
                    <a:pt x="40" y="113"/>
                  </a:lnTo>
                  <a:lnTo>
                    <a:pt x="40" y="106"/>
                  </a:lnTo>
                  <a:lnTo>
                    <a:pt x="40" y="132"/>
                  </a:lnTo>
                  <a:lnTo>
                    <a:pt x="41" y="128"/>
                  </a:lnTo>
                  <a:lnTo>
                    <a:pt x="41" y="137"/>
                  </a:lnTo>
                  <a:lnTo>
                    <a:pt x="41" y="102"/>
                  </a:lnTo>
                  <a:lnTo>
                    <a:pt x="41" y="116"/>
                  </a:lnTo>
                  <a:lnTo>
                    <a:pt x="42" y="120"/>
                  </a:lnTo>
                  <a:lnTo>
                    <a:pt x="42" y="142"/>
                  </a:lnTo>
                  <a:lnTo>
                    <a:pt x="42" y="117"/>
                  </a:lnTo>
                  <a:lnTo>
                    <a:pt x="42" y="127"/>
                  </a:lnTo>
                  <a:lnTo>
                    <a:pt x="44" y="127"/>
                  </a:lnTo>
                  <a:lnTo>
                    <a:pt x="44" y="152"/>
                  </a:lnTo>
                  <a:lnTo>
                    <a:pt x="44" y="124"/>
                  </a:lnTo>
                  <a:lnTo>
                    <a:pt x="44" y="128"/>
                  </a:lnTo>
                  <a:lnTo>
                    <a:pt x="45" y="127"/>
                  </a:lnTo>
                  <a:lnTo>
                    <a:pt x="45" y="139"/>
                  </a:lnTo>
                  <a:lnTo>
                    <a:pt x="45" y="113"/>
                  </a:lnTo>
                  <a:lnTo>
                    <a:pt x="45" y="124"/>
                  </a:lnTo>
                  <a:lnTo>
                    <a:pt x="46" y="120"/>
                  </a:lnTo>
                  <a:lnTo>
                    <a:pt x="46" y="148"/>
                  </a:lnTo>
                  <a:lnTo>
                    <a:pt x="46" y="146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26" name="Freeform 1815"/>
            <p:cNvSpPr>
              <a:spLocks/>
            </p:cNvSpPr>
            <p:nvPr/>
          </p:nvSpPr>
          <p:spPr bwMode="auto">
            <a:xfrm>
              <a:off x="7202336" y="6325504"/>
              <a:ext cx="344374" cy="25910"/>
            </a:xfrm>
            <a:custGeom>
              <a:avLst/>
              <a:gdLst>
                <a:gd name="T0" fmla="*/ 2 w 47"/>
                <a:gd name="T1" fmla="*/ 53 h 77"/>
                <a:gd name="T2" fmla="*/ 3 w 47"/>
                <a:gd name="T3" fmla="*/ 47 h 77"/>
                <a:gd name="T4" fmla="*/ 3 w 47"/>
                <a:gd name="T5" fmla="*/ 36 h 77"/>
                <a:gd name="T6" fmla="*/ 5 w 47"/>
                <a:gd name="T7" fmla="*/ 1 h 77"/>
                <a:gd name="T8" fmla="*/ 6 w 47"/>
                <a:gd name="T9" fmla="*/ 57 h 77"/>
                <a:gd name="T10" fmla="*/ 7 w 47"/>
                <a:gd name="T11" fmla="*/ 49 h 77"/>
                <a:gd name="T12" fmla="*/ 9 w 47"/>
                <a:gd name="T13" fmla="*/ 45 h 77"/>
                <a:gd name="T14" fmla="*/ 9 w 47"/>
                <a:gd name="T15" fmla="*/ 36 h 77"/>
                <a:gd name="T16" fmla="*/ 10 w 47"/>
                <a:gd name="T17" fmla="*/ 23 h 77"/>
                <a:gd name="T18" fmla="*/ 11 w 47"/>
                <a:gd name="T19" fmla="*/ 45 h 77"/>
                <a:gd name="T20" fmla="*/ 13 w 47"/>
                <a:gd name="T21" fmla="*/ 36 h 77"/>
                <a:gd name="T22" fmla="*/ 14 w 47"/>
                <a:gd name="T23" fmla="*/ 19 h 77"/>
                <a:gd name="T24" fmla="*/ 16 w 47"/>
                <a:gd name="T25" fmla="*/ 19 h 77"/>
                <a:gd name="T26" fmla="*/ 16 w 47"/>
                <a:gd name="T27" fmla="*/ 41 h 77"/>
                <a:gd name="T28" fmla="*/ 17 w 47"/>
                <a:gd name="T29" fmla="*/ 27 h 77"/>
                <a:gd name="T30" fmla="*/ 18 w 47"/>
                <a:gd name="T31" fmla="*/ 57 h 77"/>
                <a:gd name="T32" fmla="*/ 20 w 47"/>
                <a:gd name="T33" fmla="*/ 56 h 77"/>
                <a:gd name="T34" fmla="*/ 21 w 47"/>
                <a:gd name="T35" fmla="*/ 47 h 77"/>
                <a:gd name="T36" fmla="*/ 22 w 47"/>
                <a:gd name="T37" fmla="*/ 41 h 77"/>
                <a:gd name="T38" fmla="*/ 22 w 47"/>
                <a:gd name="T39" fmla="*/ 62 h 77"/>
                <a:gd name="T40" fmla="*/ 24 w 47"/>
                <a:gd name="T41" fmla="*/ 51 h 77"/>
                <a:gd name="T42" fmla="*/ 25 w 47"/>
                <a:gd name="T43" fmla="*/ 36 h 77"/>
                <a:gd name="T44" fmla="*/ 26 w 47"/>
                <a:gd name="T45" fmla="*/ 60 h 77"/>
                <a:gd name="T46" fmla="*/ 28 w 47"/>
                <a:gd name="T47" fmla="*/ 47 h 77"/>
                <a:gd name="T48" fmla="*/ 28 w 47"/>
                <a:gd name="T49" fmla="*/ 47 h 77"/>
                <a:gd name="T50" fmla="*/ 29 w 47"/>
                <a:gd name="T51" fmla="*/ 34 h 77"/>
                <a:gd name="T52" fmla="*/ 31 w 47"/>
                <a:gd name="T53" fmla="*/ 53 h 77"/>
                <a:gd name="T54" fmla="*/ 32 w 47"/>
                <a:gd name="T55" fmla="*/ 64 h 77"/>
                <a:gd name="T56" fmla="*/ 33 w 47"/>
                <a:gd name="T57" fmla="*/ 56 h 77"/>
                <a:gd name="T58" fmla="*/ 33 w 47"/>
                <a:gd name="T59" fmla="*/ 51 h 77"/>
                <a:gd name="T60" fmla="*/ 35 w 47"/>
                <a:gd name="T61" fmla="*/ 23 h 77"/>
                <a:gd name="T62" fmla="*/ 36 w 47"/>
                <a:gd name="T63" fmla="*/ 45 h 77"/>
                <a:gd name="T64" fmla="*/ 37 w 47"/>
                <a:gd name="T65" fmla="*/ 45 h 77"/>
                <a:gd name="T66" fmla="*/ 37 w 47"/>
                <a:gd name="T67" fmla="*/ 49 h 77"/>
                <a:gd name="T68" fmla="*/ 39 w 47"/>
                <a:gd name="T69" fmla="*/ 36 h 77"/>
                <a:gd name="T70" fmla="*/ 40 w 47"/>
                <a:gd name="T71" fmla="*/ 56 h 77"/>
                <a:gd name="T72" fmla="*/ 42 w 47"/>
                <a:gd name="T73" fmla="*/ 41 h 77"/>
                <a:gd name="T74" fmla="*/ 42 w 47"/>
                <a:gd name="T75" fmla="*/ 31 h 77"/>
                <a:gd name="T76" fmla="*/ 43 w 47"/>
                <a:gd name="T77" fmla="*/ 21 h 77"/>
                <a:gd name="T78" fmla="*/ 44 w 47"/>
                <a:gd name="T79" fmla="*/ 53 h 77"/>
                <a:gd name="T80" fmla="*/ 46 w 47"/>
                <a:gd name="T81" fmla="*/ 42 h 77"/>
                <a:gd name="T82" fmla="*/ 46 w 47"/>
                <a:gd name="T83" fmla="*/ 3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7" h="77">
                  <a:moveTo>
                    <a:pt x="0" y="45"/>
                  </a:moveTo>
                  <a:lnTo>
                    <a:pt x="2" y="42"/>
                  </a:lnTo>
                  <a:lnTo>
                    <a:pt x="2" y="53"/>
                  </a:lnTo>
                  <a:lnTo>
                    <a:pt x="2" y="36"/>
                  </a:lnTo>
                  <a:lnTo>
                    <a:pt x="2" y="45"/>
                  </a:lnTo>
                  <a:lnTo>
                    <a:pt x="3" y="47"/>
                  </a:lnTo>
                  <a:lnTo>
                    <a:pt x="3" y="57"/>
                  </a:lnTo>
                  <a:lnTo>
                    <a:pt x="3" y="26"/>
                  </a:lnTo>
                  <a:lnTo>
                    <a:pt x="3" y="36"/>
                  </a:lnTo>
                  <a:lnTo>
                    <a:pt x="5" y="36"/>
                  </a:lnTo>
                  <a:lnTo>
                    <a:pt x="5" y="41"/>
                  </a:lnTo>
                  <a:lnTo>
                    <a:pt x="5" y="1"/>
                  </a:lnTo>
                  <a:lnTo>
                    <a:pt x="5" y="31"/>
                  </a:lnTo>
                  <a:lnTo>
                    <a:pt x="6" y="34"/>
                  </a:lnTo>
                  <a:lnTo>
                    <a:pt x="6" y="57"/>
                  </a:lnTo>
                  <a:lnTo>
                    <a:pt x="6" y="30"/>
                  </a:lnTo>
                  <a:lnTo>
                    <a:pt x="6" y="53"/>
                  </a:lnTo>
                  <a:lnTo>
                    <a:pt x="7" y="49"/>
                  </a:lnTo>
                  <a:lnTo>
                    <a:pt x="7" y="36"/>
                  </a:lnTo>
                  <a:lnTo>
                    <a:pt x="7" y="47"/>
                  </a:lnTo>
                  <a:lnTo>
                    <a:pt x="9" y="45"/>
                  </a:lnTo>
                  <a:lnTo>
                    <a:pt x="9" y="60"/>
                  </a:lnTo>
                  <a:lnTo>
                    <a:pt x="9" y="26"/>
                  </a:lnTo>
                  <a:lnTo>
                    <a:pt x="9" y="36"/>
                  </a:lnTo>
                  <a:lnTo>
                    <a:pt x="10" y="31"/>
                  </a:lnTo>
                  <a:lnTo>
                    <a:pt x="10" y="41"/>
                  </a:lnTo>
                  <a:lnTo>
                    <a:pt x="10" y="23"/>
                  </a:lnTo>
                  <a:lnTo>
                    <a:pt x="10" y="30"/>
                  </a:lnTo>
                  <a:lnTo>
                    <a:pt x="11" y="31"/>
                  </a:lnTo>
                  <a:lnTo>
                    <a:pt x="11" y="45"/>
                  </a:lnTo>
                  <a:lnTo>
                    <a:pt x="11" y="21"/>
                  </a:lnTo>
                  <a:lnTo>
                    <a:pt x="11" y="41"/>
                  </a:lnTo>
                  <a:lnTo>
                    <a:pt x="13" y="36"/>
                  </a:lnTo>
                  <a:lnTo>
                    <a:pt x="13" y="15"/>
                  </a:lnTo>
                  <a:lnTo>
                    <a:pt x="13" y="21"/>
                  </a:lnTo>
                  <a:lnTo>
                    <a:pt x="14" y="19"/>
                  </a:lnTo>
                  <a:lnTo>
                    <a:pt x="14" y="0"/>
                  </a:lnTo>
                  <a:lnTo>
                    <a:pt x="14" y="23"/>
                  </a:lnTo>
                  <a:lnTo>
                    <a:pt x="16" y="19"/>
                  </a:lnTo>
                  <a:lnTo>
                    <a:pt x="16" y="42"/>
                  </a:lnTo>
                  <a:lnTo>
                    <a:pt x="16" y="16"/>
                  </a:lnTo>
                  <a:lnTo>
                    <a:pt x="16" y="41"/>
                  </a:lnTo>
                  <a:lnTo>
                    <a:pt x="17" y="42"/>
                  </a:lnTo>
                  <a:lnTo>
                    <a:pt x="17" y="57"/>
                  </a:lnTo>
                  <a:lnTo>
                    <a:pt x="17" y="27"/>
                  </a:lnTo>
                  <a:lnTo>
                    <a:pt x="17" y="53"/>
                  </a:lnTo>
                  <a:lnTo>
                    <a:pt x="18" y="56"/>
                  </a:lnTo>
                  <a:lnTo>
                    <a:pt x="18" y="57"/>
                  </a:lnTo>
                  <a:lnTo>
                    <a:pt x="18" y="41"/>
                  </a:lnTo>
                  <a:lnTo>
                    <a:pt x="18" y="56"/>
                  </a:lnTo>
                  <a:lnTo>
                    <a:pt x="20" y="56"/>
                  </a:lnTo>
                  <a:lnTo>
                    <a:pt x="20" y="34"/>
                  </a:lnTo>
                  <a:lnTo>
                    <a:pt x="20" y="47"/>
                  </a:lnTo>
                  <a:lnTo>
                    <a:pt x="21" y="47"/>
                  </a:lnTo>
                  <a:lnTo>
                    <a:pt x="21" y="56"/>
                  </a:lnTo>
                  <a:lnTo>
                    <a:pt x="21" y="38"/>
                  </a:lnTo>
                  <a:lnTo>
                    <a:pt x="22" y="41"/>
                  </a:lnTo>
                  <a:lnTo>
                    <a:pt x="22" y="64"/>
                  </a:lnTo>
                  <a:lnTo>
                    <a:pt x="22" y="36"/>
                  </a:lnTo>
                  <a:lnTo>
                    <a:pt x="22" y="62"/>
                  </a:lnTo>
                  <a:lnTo>
                    <a:pt x="24" y="60"/>
                  </a:lnTo>
                  <a:lnTo>
                    <a:pt x="24" y="77"/>
                  </a:lnTo>
                  <a:lnTo>
                    <a:pt x="24" y="51"/>
                  </a:lnTo>
                  <a:lnTo>
                    <a:pt x="24" y="60"/>
                  </a:lnTo>
                  <a:lnTo>
                    <a:pt x="25" y="62"/>
                  </a:lnTo>
                  <a:lnTo>
                    <a:pt x="25" y="36"/>
                  </a:lnTo>
                  <a:lnTo>
                    <a:pt x="25" y="41"/>
                  </a:lnTo>
                  <a:lnTo>
                    <a:pt x="26" y="36"/>
                  </a:lnTo>
                  <a:lnTo>
                    <a:pt x="26" y="60"/>
                  </a:lnTo>
                  <a:lnTo>
                    <a:pt x="26" y="34"/>
                  </a:lnTo>
                  <a:lnTo>
                    <a:pt x="26" y="45"/>
                  </a:lnTo>
                  <a:lnTo>
                    <a:pt x="28" y="47"/>
                  </a:lnTo>
                  <a:lnTo>
                    <a:pt x="28" y="62"/>
                  </a:lnTo>
                  <a:lnTo>
                    <a:pt x="28" y="45"/>
                  </a:lnTo>
                  <a:lnTo>
                    <a:pt x="28" y="47"/>
                  </a:lnTo>
                  <a:lnTo>
                    <a:pt x="29" y="47"/>
                  </a:lnTo>
                  <a:lnTo>
                    <a:pt x="29" y="56"/>
                  </a:lnTo>
                  <a:lnTo>
                    <a:pt x="29" y="34"/>
                  </a:lnTo>
                  <a:lnTo>
                    <a:pt x="29" y="42"/>
                  </a:lnTo>
                  <a:lnTo>
                    <a:pt x="31" y="36"/>
                  </a:lnTo>
                  <a:lnTo>
                    <a:pt x="31" y="53"/>
                  </a:lnTo>
                  <a:lnTo>
                    <a:pt x="31" y="51"/>
                  </a:lnTo>
                  <a:lnTo>
                    <a:pt x="32" y="45"/>
                  </a:lnTo>
                  <a:lnTo>
                    <a:pt x="32" y="64"/>
                  </a:lnTo>
                  <a:lnTo>
                    <a:pt x="32" y="36"/>
                  </a:lnTo>
                  <a:lnTo>
                    <a:pt x="32" y="57"/>
                  </a:lnTo>
                  <a:lnTo>
                    <a:pt x="33" y="56"/>
                  </a:lnTo>
                  <a:lnTo>
                    <a:pt x="33" y="64"/>
                  </a:lnTo>
                  <a:lnTo>
                    <a:pt x="33" y="47"/>
                  </a:lnTo>
                  <a:lnTo>
                    <a:pt x="33" y="51"/>
                  </a:lnTo>
                  <a:lnTo>
                    <a:pt x="35" y="45"/>
                  </a:lnTo>
                  <a:lnTo>
                    <a:pt x="35" y="57"/>
                  </a:lnTo>
                  <a:lnTo>
                    <a:pt x="35" y="23"/>
                  </a:lnTo>
                  <a:lnTo>
                    <a:pt x="35" y="41"/>
                  </a:lnTo>
                  <a:lnTo>
                    <a:pt x="36" y="36"/>
                  </a:lnTo>
                  <a:lnTo>
                    <a:pt x="36" y="45"/>
                  </a:lnTo>
                  <a:lnTo>
                    <a:pt x="36" y="30"/>
                  </a:lnTo>
                  <a:lnTo>
                    <a:pt x="36" y="41"/>
                  </a:lnTo>
                  <a:lnTo>
                    <a:pt x="37" y="45"/>
                  </a:lnTo>
                  <a:lnTo>
                    <a:pt x="37" y="51"/>
                  </a:lnTo>
                  <a:lnTo>
                    <a:pt x="37" y="23"/>
                  </a:lnTo>
                  <a:lnTo>
                    <a:pt x="37" y="49"/>
                  </a:lnTo>
                  <a:lnTo>
                    <a:pt x="39" y="47"/>
                  </a:lnTo>
                  <a:lnTo>
                    <a:pt x="39" y="53"/>
                  </a:lnTo>
                  <a:lnTo>
                    <a:pt x="39" y="36"/>
                  </a:lnTo>
                  <a:lnTo>
                    <a:pt x="39" y="45"/>
                  </a:lnTo>
                  <a:lnTo>
                    <a:pt x="40" y="47"/>
                  </a:lnTo>
                  <a:lnTo>
                    <a:pt x="40" y="56"/>
                  </a:lnTo>
                  <a:lnTo>
                    <a:pt x="40" y="27"/>
                  </a:lnTo>
                  <a:lnTo>
                    <a:pt x="40" y="41"/>
                  </a:lnTo>
                  <a:lnTo>
                    <a:pt x="42" y="41"/>
                  </a:lnTo>
                  <a:lnTo>
                    <a:pt x="42" y="45"/>
                  </a:lnTo>
                  <a:lnTo>
                    <a:pt x="42" y="30"/>
                  </a:lnTo>
                  <a:lnTo>
                    <a:pt x="42" y="31"/>
                  </a:lnTo>
                  <a:lnTo>
                    <a:pt x="43" y="34"/>
                  </a:lnTo>
                  <a:lnTo>
                    <a:pt x="43" y="51"/>
                  </a:lnTo>
                  <a:lnTo>
                    <a:pt x="43" y="21"/>
                  </a:lnTo>
                  <a:lnTo>
                    <a:pt x="43" y="45"/>
                  </a:lnTo>
                  <a:lnTo>
                    <a:pt x="44" y="42"/>
                  </a:lnTo>
                  <a:lnTo>
                    <a:pt x="44" y="53"/>
                  </a:lnTo>
                  <a:lnTo>
                    <a:pt x="44" y="36"/>
                  </a:lnTo>
                  <a:lnTo>
                    <a:pt x="44" y="45"/>
                  </a:lnTo>
                  <a:lnTo>
                    <a:pt x="46" y="42"/>
                  </a:lnTo>
                  <a:lnTo>
                    <a:pt x="46" y="57"/>
                  </a:lnTo>
                  <a:lnTo>
                    <a:pt x="46" y="27"/>
                  </a:lnTo>
                  <a:lnTo>
                    <a:pt x="46" y="31"/>
                  </a:lnTo>
                  <a:lnTo>
                    <a:pt x="47" y="34"/>
                  </a:lnTo>
                  <a:lnTo>
                    <a:pt x="47" y="41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27" name="Freeform 1816"/>
            <p:cNvSpPr>
              <a:spLocks/>
            </p:cNvSpPr>
            <p:nvPr/>
          </p:nvSpPr>
          <p:spPr bwMode="auto">
            <a:xfrm>
              <a:off x="7546704" y="6325504"/>
              <a:ext cx="329719" cy="32304"/>
            </a:xfrm>
            <a:custGeom>
              <a:avLst/>
              <a:gdLst>
                <a:gd name="T0" fmla="*/ 0 w 45"/>
                <a:gd name="T1" fmla="*/ 23 h 96"/>
                <a:gd name="T2" fmla="*/ 1 w 45"/>
                <a:gd name="T3" fmla="*/ 0 h 96"/>
                <a:gd name="T4" fmla="*/ 3 w 45"/>
                <a:gd name="T5" fmla="*/ 26 h 96"/>
                <a:gd name="T6" fmla="*/ 4 w 45"/>
                <a:gd name="T7" fmla="*/ 47 h 96"/>
                <a:gd name="T8" fmla="*/ 5 w 45"/>
                <a:gd name="T9" fmla="*/ 36 h 96"/>
                <a:gd name="T10" fmla="*/ 5 w 45"/>
                <a:gd name="T11" fmla="*/ 60 h 96"/>
                <a:gd name="T12" fmla="*/ 7 w 45"/>
                <a:gd name="T13" fmla="*/ 34 h 96"/>
                <a:gd name="T14" fmla="*/ 8 w 45"/>
                <a:gd name="T15" fmla="*/ 49 h 96"/>
                <a:gd name="T16" fmla="*/ 10 w 45"/>
                <a:gd name="T17" fmla="*/ 19 h 96"/>
                <a:gd name="T18" fmla="*/ 10 w 45"/>
                <a:gd name="T19" fmla="*/ 31 h 96"/>
                <a:gd name="T20" fmla="*/ 11 w 45"/>
                <a:gd name="T21" fmla="*/ 21 h 96"/>
                <a:gd name="T22" fmla="*/ 12 w 45"/>
                <a:gd name="T23" fmla="*/ 49 h 96"/>
                <a:gd name="T24" fmla="*/ 14 w 45"/>
                <a:gd name="T25" fmla="*/ 45 h 96"/>
                <a:gd name="T26" fmla="*/ 14 w 45"/>
                <a:gd name="T27" fmla="*/ 49 h 96"/>
                <a:gd name="T28" fmla="*/ 15 w 45"/>
                <a:gd name="T29" fmla="*/ 45 h 96"/>
                <a:gd name="T30" fmla="*/ 16 w 45"/>
                <a:gd name="T31" fmla="*/ 77 h 96"/>
                <a:gd name="T32" fmla="*/ 18 w 45"/>
                <a:gd name="T33" fmla="*/ 60 h 96"/>
                <a:gd name="T34" fmla="*/ 19 w 45"/>
                <a:gd name="T35" fmla="*/ 66 h 96"/>
                <a:gd name="T36" fmla="*/ 19 w 45"/>
                <a:gd name="T37" fmla="*/ 66 h 96"/>
                <a:gd name="T38" fmla="*/ 21 w 45"/>
                <a:gd name="T39" fmla="*/ 64 h 96"/>
                <a:gd name="T40" fmla="*/ 22 w 45"/>
                <a:gd name="T41" fmla="*/ 90 h 96"/>
                <a:gd name="T42" fmla="*/ 23 w 45"/>
                <a:gd name="T43" fmla="*/ 86 h 96"/>
                <a:gd name="T44" fmla="*/ 23 w 45"/>
                <a:gd name="T45" fmla="*/ 84 h 96"/>
                <a:gd name="T46" fmla="*/ 25 w 45"/>
                <a:gd name="T47" fmla="*/ 66 h 96"/>
                <a:gd name="T48" fmla="*/ 26 w 45"/>
                <a:gd name="T49" fmla="*/ 84 h 96"/>
                <a:gd name="T50" fmla="*/ 27 w 45"/>
                <a:gd name="T51" fmla="*/ 64 h 96"/>
                <a:gd name="T52" fmla="*/ 29 w 45"/>
                <a:gd name="T53" fmla="*/ 51 h 96"/>
                <a:gd name="T54" fmla="*/ 30 w 45"/>
                <a:gd name="T55" fmla="*/ 41 h 96"/>
                <a:gd name="T56" fmla="*/ 30 w 45"/>
                <a:gd name="T57" fmla="*/ 57 h 96"/>
                <a:gd name="T58" fmla="*/ 32 w 45"/>
                <a:gd name="T59" fmla="*/ 51 h 96"/>
                <a:gd name="T60" fmla="*/ 33 w 45"/>
                <a:gd name="T61" fmla="*/ 81 h 96"/>
                <a:gd name="T62" fmla="*/ 34 w 45"/>
                <a:gd name="T63" fmla="*/ 81 h 96"/>
                <a:gd name="T64" fmla="*/ 34 w 45"/>
                <a:gd name="T65" fmla="*/ 79 h 96"/>
                <a:gd name="T66" fmla="*/ 36 w 45"/>
                <a:gd name="T67" fmla="*/ 71 h 96"/>
                <a:gd name="T68" fmla="*/ 37 w 45"/>
                <a:gd name="T69" fmla="*/ 94 h 96"/>
                <a:gd name="T70" fmla="*/ 38 w 45"/>
                <a:gd name="T71" fmla="*/ 94 h 96"/>
                <a:gd name="T72" fmla="*/ 38 w 45"/>
                <a:gd name="T73" fmla="*/ 81 h 96"/>
                <a:gd name="T74" fmla="*/ 40 w 45"/>
                <a:gd name="T75" fmla="*/ 51 h 96"/>
                <a:gd name="T76" fmla="*/ 41 w 45"/>
                <a:gd name="T77" fmla="*/ 51 h 96"/>
                <a:gd name="T78" fmla="*/ 42 w 45"/>
                <a:gd name="T79" fmla="*/ 42 h 96"/>
                <a:gd name="T80" fmla="*/ 44 w 45"/>
                <a:gd name="T81" fmla="*/ 77 h 96"/>
                <a:gd name="T82" fmla="*/ 45 w 45"/>
                <a:gd name="T83" fmla="*/ 7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96">
                  <a:moveTo>
                    <a:pt x="0" y="41"/>
                  </a:moveTo>
                  <a:lnTo>
                    <a:pt x="0" y="15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1" y="31"/>
                  </a:lnTo>
                  <a:lnTo>
                    <a:pt x="1" y="0"/>
                  </a:lnTo>
                  <a:lnTo>
                    <a:pt x="1" y="27"/>
                  </a:lnTo>
                  <a:lnTo>
                    <a:pt x="3" y="30"/>
                  </a:lnTo>
                  <a:lnTo>
                    <a:pt x="3" y="26"/>
                  </a:lnTo>
                  <a:lnTo>
                    <a:pt x="3" y="38"/>
                  </a:lnTo>
                  <a:lnTo>
                    <a:pt x="4" y="41"/>
                  </a:lnTo>
                  <a:lnTo>
                    <a:pt x="4" y="47"/>
                  </a:lnTo>
                  <a:lnTo>
                    <a:pt x="4" y="23"/>
                  </a:lnTo>
                  <a:lnTo>
                    <a:pt x="4" y="27"/>
                  </a:lnTo>
                  <a:lnTo>
                    <a:pt x="5" y="36"/>
                  </a:lnTo>
                  <a:lnTo>
                    <a:pt x="5" y="62"/>
                  </a:lnTo>
                  <a:lnTo>
                    <a:pt x="5" y="27"/>
                  </a:lnTo>
                  <a:lnTo>
                    <a:pt x="5" y="60"/>
                  </a:lnTo>
                  <a:lnTo>
                    <a:pt x="7" y="49"/>
                  </a:lnTo>
                  <a:lnTo>
                    <a:pt x="7" y="5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8" y="41"/>
                  </a:lnTo>
                  <a:lnTo>
                    <a:pt x="8" y="49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19"/>
                  </a:lnTo>
                  <a:lnTo>
                    <a:pt x="10" y="45"/>
                  </a:lnTo>
                  <a:lnTo>
                    <a:pt x="10" y="16"/>
                  </a:lnTo>
                  <a:lnTo>
                    <a:pt x="10" y="31"/>
                  </a:lnTo>
                  <a:lnTo>
                    <a:pt x="11" y="34"/>
                  </a:lnTo>
                  <a:lnTo>
                    <a:pt x="11" y="49"/>
                  </a:lnTo>
                  <a:lnTo>
                    <a:pt x="11" y="21"/>
                  </a:lnTo>
                  <a:lnTo>
                    <a:pt x="11" y="30"/>
                  </a:lnTo>
                  <a:lnTo>
                    <a:pt x="12" y="27"/>
                  </a:lnTo>
                  <a:lnTo>
                    <a:pt x="12" y="49"/>
                  </a:lnTo>
                  <a:lnTo>
                    <a:pt x="12" y="26"/>
                  </a:lnTo>
                  <a:lnTo>
                    <a:pt x="12" y="47"/>
                  </a:lnTo>
                  <a:lnTo>
                    <a:pt x="14" y="45"/>
                  </a:lnTo>
                  <a:lnTo>
                    <a:pt x="14" y="68"/>
                  </a:lnTo>
                  <a:lnTo>
                    <a:pt x="14" y="38"/>
                  </a:lnTo>
                  <a:lnTo>
                    <a:pt x="14" y="49"/>
                  </a:lnTo>
                  <a:lnTo>
                    <a:pt x="15" y="47"/>
                  </a:lnTo>
                  <a:lnTo>
                    <a:pt x="15" y="66"/>
                  </a:lnTo>
                  <a:lnTo>
                    <a:pt x="15" y="45"/>
                  </a:lnTo>
                  <a:lnTo>
                    <a:pt x="15" y="57"/>
                  </a:lnTo>
                  <a:lnTo>
                    <a:pt x="16" y="60"/>
                  </a:lnTo>
                  <a:lnTo>
                    <a:pt x="16" y="77"/>
                  </a:lnTo>
                  <a:lnTo>
                    <a:pt x="16" y="41"/>
                  </a:lnTo>
                  <a:lnTo>
                    <a:pt x="16" y="53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8" y="73"/>
                  </a:lnTo>
                  <a:lnTo>
                    <a:pt x="19" y="66"/>
                  </a:lnTo>
                  <a:lnTo>
                    <a:pt x="19" y="77"/>
                  </a:lnTo>
                  <a:lnTo>
                    <a:pt x="19" y="56"/>
                  </a:lnTo>
                  <a:lnTo>
                    <a:pt x="19" y="66"/>
                  </a:lnTo>
                  <a:lnTo>
                    <a:pt x="21" y="68"/>
                  </a:lnTo>
                  <a:lnTo>
                    <a:pt x="21" y="81"/>
                  </a:lnTo>
                  <a:lnTo>
                    <a:pt x="21" y="64"/>
                  </a:lnTo>
                  <a:lnTo>
                    <a:pt x="21" y="75"/>
                  </a:lnTo>
                  <a:lnTo>
                    <a:pt x="22" y="77"/>
                  </a:lnTo>
                  <a:lnTo>
                    <a:pt x="22" y="90"/>
                  </a:lnTo>
                  <a:lnTo>
                    <a:pt x="22" y="60"/>
                  </a:lnTo>
                  <a:lnTo>
                    <a:pt x="22" y="84"/>
                  </a:lnTo>
                  <a:lnTo>
                    <a:pt x="23" y="86"/>
                  </a:lnTo>
                  <a:lnTo>
                    <a:pt x="23" y="94"/>
                  </a:lnTo>
                  <a:lnTo>
                    <a:pt x="23" y="77"/>
                  </a:lnTo>
                  <a:lnTo>
                    <a:pt x="23" y="84"/>
                  </a:lnTo>
                  <a:lnTo>
                    <a:pt x="25" y="84"/>
                  </a:lnTo>
                  <a:lnTo>
                    <a:pt x="25" y="96"/>
                  </a:lnTo>
                  <a:lnTo>
                    <a:pt x="25" y="66"/>
                  </a:lnTo>
                  <a:lnTo>
                    <a:pt x="25" y="75"/>
                  </a:lnTo>
                  <a:lnTo>
                    <a:pt x="26" y="81"/>
                  </a:lnTo>
                  <a:lnTo>
                    <a:pt x="26" y="84"/>
                  </a:lnTo>
                  <a:lnTo>
                    <a:pt x="26" y="64"/>
                  </a:lnTo>
                  <a:lnTo>
                    <a:pt x="26" y="66"/>
                  </a:lnTo>
                  <a:lnTo>
                    <a:pt x="27" y="64"/>
                  </a:lnTo>
                  <a:lnTo>
                    <a:pt x="27" y="79"/>
                  </a:lnTo>
                  <a:lnTo>
                    <a:pt x="27" y="47"/>
                  </a:lnTo>
                  <a:lnTo>
                    <a:pt x="29" y="51"/>
                  </a:lnTo>
                  <a:lnTo>
                    <a:pt x="29" y="27"/>
                  </a:lnTo>
                  <a:lnTo>
                    <a:pt x="29" y="36"/>
                  </a:lnTo>
                  <a:lnTo>
                    <a:pt x="30" y="41"/>
                  </a:lnTo>
                  <a:lnTo>
                    <a:pt x="30" y="62"/>
                  </a:lnTo>
                  <a:lnTo>
                    <a:pt x="30" y="23"/>
                  </a:lnTo>
                  <a:lnTo>
                    <a:pt x="30" y="57"/>
                  </a:lnTo>
                  <a:lnTo>
                    <a:pt x="32" y="53"/>
                  </a:lnTo>
                  <a:lnTo>
                    <a:pt x="32" y="62"/>
                  </a:lnTo>
                  <a:lnTo>
                    <a:pt x="32" y="51"/>
                  </a:lnTo>
                  <a:lnTo>
                    <a:pt x="32" y="56"/>
                  </a:lnTo>
                  <a:lnTo>
                    <a:pt x="33" y="53"/>
                  </a:lnTo>
                  <a:lnTo>
                    <a:pt x="33" y="81"/>
                  </a:lnTo>
                  <a:lnTo>
                    <a:pt x="33" y="42"/>
                  </a:lnTo>
                  <a:lnTo>
                    <a:pt x="33" y="79"/>
                  </a:lnTo>
                  <a:lnTo>
                    <a:pt x="34" y="81"/>
                  </a:lnTo>
                  <a:lnTo>
                    <a:pt x="34" y="94"/>
                  </a:lnTo>
                  <a:lnTo>
                    <a:pt x="34" y="71"/>
                  </a:lnTo>
                  <a:lnTo>
                    <a:pt x="34" y="79"/>
                  </a:lnTo>
                  <a:lnTo>
                    <a:pt x="36" y="81"/>
                  </a:lnTo>
                  <a:lnTo>
                    <a:pt x="36" y="90"/>
                  </a:lnTo>
                  <a:lnTo>
                    <a:pt x="36" y="71"/>
                  </a:lnTo>
                  <a:lnTo>
                    <a:pt x="36" y="84"/>
                  </a:lnTo>
                  <a:lnTo>
                    <a:pt x="37" y="84"/>
                  </a:lnTo>
                  <a:lnTo>
                    <a:pt x="37" y="94"/>
                  </a:lnTo>
                  <a:lnTo>
                    <a:pt x="37" y="77"/>
                  </a:lnTo>
                  <a:lnTo>
                    <a:pt x="37" y="88"/>
                  </a:lnTo>
                  <a:lnTo>
                    <a:pt x="38" y="94"/>
                  </a:lnTo>
                  <a:lnTo>
                    <a:pt x="38" y="96"/>
                  </a:lnTo>
                  <a:lnTo>
                    <a:pt x="38" y="66"/>
                  </a:lnTo>
                  <a:lnTo>
                    <a:pt x="38" y="81"/>
                  </a:lnTo>
                  <a:lnTo>
                    <a:pt x="40" y="79"/>
                  </a:lnTo>
                  <a:lnTo>
                    <a:pt x="40" y="94"/>
                  </a:lnTo>
                  <a:lnTo>
                    <a:pt x="40" y="51"/>
                  </a:lnTo>
                  <a:lnTo>
                    <a:pt x="41" y="49"/>
                  </a:lnTo>
                  <a:lnTo>
                    <a:pt x="41" y="23"/>
                  </a:lnTo>
                  <a:lnTo>
                    <a:pt x="41" y="51"/>
                  </a:lnTo>
                  <a:lnTo>
                    <a:pt x="42" y="49"/>
                  </a:lnTo>
                  <a:lnTo>
                    <a:pt x="42" y="75"/>
                  </a:lnTo>
                  <a:lnTo>
                    <a:pt x="42" y="42"/>
                  </a:lnTo>
                  <a:lnTo>
                    <a:pt x="42" y="47"/>
                  </a:lnTo>
                  <a:lnTo>
                    <a:pt x="44" y="49"/>
                  </a:lnTo>
                  <a:lnTo>
                    <a:pt x="44" y="77"/>
                  </a:lnTo>
                  <a:lnTo>
                    <a:pt x="44" y="45"/>
                  </a:lnTo>
                  <a:lnTo>
                    <a:pt x="44" y="75"/>
                  </a:lnTo>
                  <a:lnTo>
                    <a:pt x="45" y="71"/>
                  </a:lnTo>
                  <a:lnTo>
                    <a:pt x="45" y="94"/>
                  </a:lnTo>
                  <a:lnTo>
                    <a:pt x="45" y="60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28" name="Freeform 1817"/>
            <p:cNvSpPr>
              <a:spLocks/>
            </p:cNvSpPr>
            <p:nvPr/>
          </p:nvSpPr>
          <p:spPr bwMode="auto">
            <a:xfrm>
              <a:off x="7876424" y="5386339"/>
              <a:ext cx="359028" cy="971469"/>
            </a:xfrm>
            <a:custGeom>
              <a:avLst/>
              <a:gdLst>
                <a:gd name="T0" fmla="*/ 2 w 49"/>
                <a:gd name="T1" fmla="*/ 2870 h 2887"/>
                <a:gd name="T2" fmla="*/ 2 w 49"/>
                <a:gd name="T3" fmla="*/ 2870 h 2887"/>
                <a:gd name="T4" fmla="*/ 3 w 49"/>
                <a:gd name="T5" fmla="*/ 2851 h 2887"/>
                <a:gd name="T6" fmla="*/ 4 w 49"/>
                <a:gd name="T7" fmla="*/ 2877 h 2887"/>
                <a:gd name="T8" fmla="*/ 6 w 49"/>
                <a:gd name="T9" fmla="*/ 2866 h 2887"/>
                <a:gd name="T10" fmla="*/ 6 w 49"/>
                <a:gd name="T11" fmla="*/ 2864 h 2887"/>
                <a:gd name="T12" fmla="*/ 7 w 49"/>
                <a:gd name="T13" fmla="*/ 2881 h 2887"/>
                <a:gd name="T14" fmla="*/ 8 w 49"/>
                <a:gd name="T15" fmla="*/ 2877 h 2887"/>
                <a:gd name="T16" fmla="*/ 10 w 49"/>
                <a:gd name="T17" fmla="*/ 2853 h 2887"/>
                <a:gd name="T18" fmla="*/ 11 w 49"/>
                <a:gd name="T19" fmla="*/ 2814 h 2887"/>
                <a:gd name="T20" fmla="*/ 13 w 49"/>
                <a:gd name="T21" fmla="*/ 2851 h 2887"/>
                <a:gd name="T22" fmla="*/ 14 w 49"/>
                <a:gd name="T23" fmla="*/ 2810 h 2887"/>
                <a:gd name="T24" fmla="*/ 15 w 49"/>
                <a:gd name="T25" fmla="*/ 2862 h 2887"/>
                <a:gd name="T26" fmla="*/ 15 w 49"/>
                <a:gd name="T27" fmla="*/ 2875 h 2887"/>
                <a:gd name="T28" fmla="*/ 17 w 49"/>
                <a:gd name="T29" fmla="*/ 2855 h 2887"/>
                <a:gd name="T30" fmla="*/ 18 w 49"/>
                <a:gd name="T31" fmla="*/ 2862 h 2887"/>
                <a:gd name="T32" fmla="*/ 19 w 49"/>
                <a:gd name="T33" fmla="*/ 2872 h 2887"/>
                <a:gd name="T34" fmla="*/ 21 w 49"/>
                <a:gd name="T35" fmla="*/ 2864 h 2887"/>
                <a:gd name="T36" fmla="*/ 21 w 49"/>
                <a:gd name="T37" fmla="*/ 2870 h 2887"/>
                <a:gd name="T38" fmla="*/ 22 w 49"/>
                <a:gd name="T39" fmla="*/ 2853 h 2887"/>
                <a:gd name="T40" fmla="*/ 23 w 49"/>
                <a:gd name="T41" fmla="*/ 2817 h 2887"/>
                <a:gd name="T42" fmla="*/ 25 w 49"/>
                <a:gd name="T43" fmla="*/ 2838 h 2887"/>
                <a:gd name="T44" fmla="*/ 26 w 49"/>
                <a:gd name="T45" fmla="*/ 2832 h 2887"/>
                <a:gd name="T46" fmla="*/ 28 w 49"/>
                <a:gd name="T47" fmla="*/ 2803 h 2887"/>
                <a:gd name="T48" fmla="*/ 29 w 49"/>
                <a:gd name="T49" fmla="*/ 2818 h 2887"/>
                <a:gd name="T50" fmla="*/ 30 w 49"/>
                <a:gd name="T51" fmla="*/ 2806 h 2887"/>
                <a:gd name="T52" fmla="*/ 32 w 49"/>
                <a:gd name="T53" fmla="*/ 2788 h 2887"/>
                <a:gd name="T54" fmla="*/ 32 w 49"/>
                <a:gd name="T55" fmla="*/ 2727 h 2887"/>
                <a:gd name="T56" fmla="*/ 33 w 49"/>
                <a:gd name="T57" fmla="*/ 2716 h 2887"/>
                <a:gd name="T58" fmla="*/ 34 w 49"/>
                <a:gd name="T59" fmla="*/ 2787 h 2887"/>
                <a:gd name="T60" fmla="*/ 36 w 49"/>
                <a:gd name="T61" fmla="*/ 2806 h 2887"/>
                <a:gd name="T62" fmla="*/ 37 w 49"/>
                <a:gd name="T63" fmla="*/ 2747 h 2887"/>
                <a:gd name="T64" fmla="*/ 39 w 49"/>
                <a:gd name="T65" fmla="*/ 2739 h 2887"/>
                <a:gd name="T66" fmla="*/ 39 w 49"/>
                <a:gd name="T67" fmla="*/ 2773 h 2887"/>
                <a:gd name="T68" fmla="*/ 40 w 49"/>
                <a:gd name="T69" fmla="*/ 2369 h 2887"/>
                <a:gd name="T70" fmla="*/ 41 w 49"/>
                <a:gd name="T71" fmla="*/ 2524 h 2887"/>
                <a:gd name="T72" fmla="*/ 44 w 49"/>
                <a:gd name="T73" fmla="*/ 2653 h 2887"/>
                <a:gd name="T74" fmla="*/ 45 w 49"/>
                <a:gd name="T75" fmla="*/ 2692 h 2887"/>
                <a:gd name="T76" fmla="*/ 45 w 49"/>
                <a:gd name="T77" fmla="*/ 2750 h 2887"/>
                <a:gd name="T78" fmla="*/ 47 w 49"/>
                <a:gd name="T79" fmla="*/ 2702 h 2887"/>
                <a:gd name="T80" fmla="*/ 48 w 49"/>
                <a:gd name="T81" fmla="*/ 2728 h 2887"/>
                <a:gd name="T82" fmla="*/ 49 w 49"/>
                <a:gd name="T83" fmla="*/ 2720 h 2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2887">
                  <a:moveTo>
                    <a:pt x="0" y="2851"/>
                  </a:moveTo>
                  <a:lnTo>
                    <a:pt x="0" y="2868"/>
                  </a:lnTo>
                  <a:lnTo>
                    <a:pt x="2" y="2870"/>
                  </a:lnTo>
                  <a:lnTo>
                    <a:pt x="2" y="2879"/>
                  </a:lnTo>
                  <a:lnTo>
                    <a:pt x="2" y="2862"/>
                  </a:lnTo>
                  <a:lnTo>
                    <a:pt x="2" y="2870"/>
                  </a:lnTo>
                  <a:lnTo>
                    <a:pt x="3" y="2872"/>
                  </a:lnTo>
                  <a:lnTo>
                    <a:pt x="3" y="2883"/>
                  </a:lnTo>
                  <a:lnTo>
                    <a:pt x="3" y="2851"/>
                  </a:lnTo>
                  <a:lnTo>
                    <a:pt x="3" y="2862"/>
                  </a:lnTo>
                  <a:lnTo>
                    <a:pt x="4" y="2864"/>
                  </a:lnTo>
                  <a:lnTo>
                    <a:pt x="4" y="2877"/>
                  </a:lnTo>
                  <a:lnTo>
                    <a:pt x="4" y="2859"/>
                  </a:lnTo>
                  <a:lnTo>
                    <a:pt x="4" y="2864"/>
                  </a:lnTo>
                  <a:lnTo>
                    <a:pt x="6" y="2866"/>
                  </a:lnTo>
                  <a:lnTo>
                    <a:pt x="6" y="2881"/>
                  </a:lnTo>
                  <a:lnTo>
                    <a:pt x="6" y="2857"/>
                  </a:lnTo>
                  <a:lnTo>
                    <a:pt x="6" y="2864"/>
                  </a:lnTo>
                  <a:lnTo>
                    <a:pt x="7" y="2862"/>
                  </a:lnTo>
                  <a:lnTo>
                    <a:pt x="7" y="2859"/>
                  </a:lnTo>
                  <a:lnTo>
                    <a:pt x="7" y="2881"/>
                  </a:lnTo>
                  <a:lnTo>
                    <a:pt x="8" y="2881"/>
                  </a:lnTo>
                  <a:lnTo>
                    <a:pt x="8" y="2851"/>
                  </a:lnTo>
                  <a:lnTo>
                    <a:pt x="8" y="2877"/>
                  </a:lnTo>
                  <a:lnTo>
                    <a:pt x="10" y="2877"/>
                  </a:lnTo>
                  <a:lnTo>
                    <a:pt x="10" y="2883"/>
                  </a:lnTo>
                  <a:lnTo>
                    <a:pt x="10" y="2853"/>
                  </a:lnTo>
                  <a:lnTo>
                    <a:pt x="10" y="2855"/>
                  </a:lnTo>
                  <a:lnTo>
                    <a:pt x="11" y="2859"/>
                  </a:lnTo>
                  <a:lnTo>
                    <a:pt x="11" y="2814"/>
                  </a:lnTo>
                  <a:lnTo>
                    <a:pt x="11" y="2833"/>
                  </a:lnTo>
                  <a:lnTo>
                    <a:pt x="13" y="2838"/>
                  </a:lnTo>
                  <a:lnTo>
                    <a:pt x="13" y="2851"/>
                  </a:lnTo>
                  <a:lnTo>
                    <a:pt x="13" y="2810"/>
                  </a:lnTo>
                  <a:lnTo>
                    <a:pt x="13" y="2812"/>
                  </a:lnTo>
                  <a:lnTo>
                    <a:pt x="14" y="2810"/>
                  </a:lnTo>
                  <a:lnTo>
                    <a:pt x="14" y="2862"/>
                  </a:lnTo>
                  <a:lnTo>
                    <a:pt x="14" y="2859"/>
                  </a:lnTo>
                  <a:lnTo>
                    <a:pt x="15" y="2862"/>
                  </a:lnTo>
                  <a:lnTo>
                    <a:pt x="15" y="2885"/>
                  </a:lnTo>
                  <a:lnTo>
                    <a:pt x="15" y="2855"/>
                  </a:lnTo>
                  <a:lnTo>
                    <a:pt x="15" y="2875"/>
                  </a:lnTo>
                  <a:lnTo>
                    <a:pt x="17" y="2879"/>
                  </a:lnTo>
                  <a:lnTo>
                    <a:pt x="17" y="2887"/>
                  </a:lnTo>
                  <a:lnTo>
                    <a:pt x="17" y="2855"/>
                  </a:lnTo>
                  <a:lnTo>
                    <a:pt x="17" y="2883"/>
                  </a:lnTo>
                  <a:lnTo>
                    <a:pt x="18" y="2887"/>
                  </a:lnTo>
                  <a:lnTo>
                    <a:pt x="18" y="2862"/>
                  </a:lnTo>
                  <a:lnTo>
                    <a:pt x="18" y="2870"/>
                  </a:lnTo>
                  <a:lnTo>
                    <a:pt x="19" y="2868"/>
                  </a:lnTo>
                  <a:lnTo>
                    <a:pt x="19" y="2872"/>
                  </a:lnTo>
                  <a:lnTo>
                    <a:pt x="19" y="2842"/>
                  </a:lnTo>
                  <a:lnTo>
                    <a:pt x="19" y="2862"/>
                  </a:lnTo>
                  <a:lnTo>
                    <a:pt x="21" y="2864"/>
                  </a:lnTo>
                  <a:lnTo>
                    <a:pt x="21" y="2872"/>
                  </a:lnTo>
                  <a:lnTo>
                    <a:pt x="21" y="2862"/>
                  </a:lnTo>
                  <a:lnTo>
                    <a:pt x="21" y="2870"/>
                  </a:lnTo>
                  <a:lnTo>
                    <a:pt x="22" y="2872"/>
                  </a:lnTo>
                  <a:lnTo>
                    <a:pt x="22" y="2879"/>
                  </a:lnTo>
                  <a:lnTo>
                    <a:pt x="22" y="2853"/>
                  </a:lnTo>
                  <a:lnTo>
                    <a:pt x="22" y="2859"/>
                  </a:lnTo>
                  <a:lnTo>
                    <a:pt x="23" y="2857"/>
                  </a:lnTo>
                  <a:lnTo>
                    <a:pt x="23" y="2817"/>
                  </a:lnTo>
                  <a:lnTo>
                    <a:pt x="23" y="2821"/>
                  </a:lnTo>
                  <a:lnTo>
                    <a:pt x="25" y="2822"/>
                  </a:lnTo>
                  <a:lnTo>
                    <a:pt x="25" y="2838"/>
                  </a:lnTo>
                  <a:lnTo>
                    <a:pt x="25" y="2802"/>
                  </a:lnTo>
                  <a:lnTo>
                    <a:pt x="25" y="2833"/>
                  </a:lnTo>
                  <a:lnTo>
                    <a:pt x="26" y="2832"/>
                  </a:lnTo>
                  <a:lnTo>
                    <a:pt x="26" y="2851"/>
                  </a:lnTo>
                  <a:lnTo>
                    <a:pt x="28" y="2857"/>
                  </a:lnTo>
                  <a:lnTo>
                    <a:pt x="28" y="2803"/>
                  </a:lnTo>
                  <a:lnTo>
                    <a:pt x="28" y="2807"/>
                  </a:lnTo>
                  <a:lnTo>
                    <a:pt x="29" y="2810"/>
                  </a:lnTo>
                  <a:lnTo>
                    <a:pt x="29" y="2818"/>
                  </a:lnTo>
                  <a:lnTo>
                    <a:pt x="29" y="2796"/>
                  </a:lnTo>
                  <a:lnTo>
                    <a:pt x="30" y="2792"/>
                  </a:lnTo>
                  <a:lnTo>
                    <a:pt x="30" y="2806"/>
                  </a:lnTo>
                  <a:lnTo>
                    <a:pt x="30" y="2781"/>
                  </a:lnTo>
                  <a:lnTo>
                    <a:pt x="30" y="2788"/>
                  </a:lnTo>
                  <a:lnTo>
                    <a:pt x="32" y="2788"/>
                  </a:lnTo>
                  <a:lnTo>
                    <a:pt x="32" y="2791"/>
                  </a:lnTo>
                  <a:lnTo>
                    <a:pt x="32" y="2724"/>
                  </a:lnTo>
                  <a:lnTo>
                    <a:pt x="32" y="2727"/>
                  </a:lnTo>
                  <a:lnTo>
                    <a:pt x="33" y="2724"/>
                  </a:lnTo>
                  <a:lnTo>
                    <a:pt x="33" y="2743"/>
                  </a:lnTo>
                  <a:lnTo>
                    <a:pt x="33" y="2716"/>
                  </a:lnTo>
                  <a:lnTo>
                    <a:pt x="33" y="2727"/>
                  </a:lnTo>
                  <a:lnTo>
                    <a:pt x="34" y="2728"/>
                  </a:lnTo>
                  <a:lnTo>
                    <a:pt x="34" y="2787"/>
                  </a:lnTo>
                  <a:lnTo>
                    <a:pt x="34" y="2780"/>
                  </a:lnTo>
                  <a:lnTo>
                    <a:pt x="36" y="2781"/>
                  </a:lnTo>
                  <a:lnTo>
                    <a:pt x="36" y="2806"/>
                  </a:lnTo>
                  <a:lnTo>
                    <a:pt x="36" y="2742"/>
                  </a:lnTo>
                  <a:lnTo>
                    <a:pt x="37" y="2743"/>
                  </a:lnTo>
                  <a:lnTo>
                    <a:pt x="37" y="2747"/>
                  </a:lnTo>
                  <a:lnTo>
                    <a:pt x="37" y="2713"/>
                  </a:lnTo>
                  <a:lnTo>
                    <a:pt x="37" y="2739"/>
                  </a:lnTo>
                  <a:lnTo>
                    <a:pt x="39" y="2739"/>
                  </a:lnTo>
                  <a:lnTo>
                    <a:pt x="39" y="2781"/>
                  </a:lnTo>
                  <a:lnTo>
                    <a:pt x="39" y="2732"/>
                  </a:lnTo>
                  <a:lnTo>
                    <a:pt x="39" y="2773"/>
                  </a:lnTo>
                  <a:lnTo>
                    <a:pt x="40" y="2777"/>
                  </a:lnTo>
                  <a:lnTo>
                    <a:pt x="40" y="0"/>
                  </a:lnTo>
                  <a:lnTo>
                    <a:pt x="40" y="2369"/>
                  </a:lnTo>
                  <a:lnTo>
                    <a:pt x="41" y="2372"/>
                  </a:lnTo>
                  <a:lnTo>
                    <a:pt x="41" y="2527"/>
                  </a:lnTo>
                  <a:lnTo>
                    <a:pt x="41" y="2524"/>
                  </a:lnTo>
                  <a:lnTo>
                    <a:pt x="43" y="2527"/>
                  </a:lnTo>
                  <a:lnTo>
                    <a:pt x="43" y="2651"/>
                  </a:lnTo>
                  <a:lnTo>
                    <a:pt x="44" y="2653"/>
                  </a:lnTo>
                  <a:lnTo>
                    <a:pt x="44" y="2698"/>
                  </a:lnTo>
                  <a:lnTo>
                    <a:pt x="44" y="2697"/>
                  </a:lnTo>
                  <a:lnTo>
                    <a:pt x="45" y="2692"/>
                  </a:lnTo>
                  <a:lnTo>
                    <a:pt x="45" y="2754"/>
                  </a:lnTo>
                  <a:lnTo>
                    <a:pt x="45" y="2679"/>
                  </a:lnTo>
                  <a:lnTo>
                    <a:pt x="45" y="2750"/>
                  </a:lnTo>
                  <a:lnTo>
                    <a:pt x="47" y="2754"/>
                  </a:lnTo>
                  <a:lnTo>
                    <a:pt x="47" y="2761"/>
                  </a:lnTo>
                  <a:lnTo>
                    <a:pt x="47" y="2702"/>
                  </a:lnTo>
                  <a:lnTo>
                    <a:pt x="47" y="2720"/>
                  </a:lnTo>
                  <a:lnTo>
                    <a:pt x="48" y="2717"/>
                  </a:lnTo>
                  <a:lnTo>
                    <a:pt x="48" y="2728"/>
                  </a:lnTo>
                  <a:lnTo>
                    <a:pt x="48" y="2697"/>
                  </a:lnTo>
                  <a:lnTo>
                    <a:pt x="48" y="2721"/>
                  </a:lnTo>
                  <a:lnTo>
                    <a:pt x="49" y="2720"/>
                  </a:lnTo>
                  <a:lnTo>
                    <a:pt x="49" y="2739"/>
                  </a:lnTo>
                  <a:lnTo>
                    <a:pt x="49" y="270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29" name="Freeform 1818"/>
            <p:cNvSpPr>
              <a:spLocks/>
            </p:cNvSpPr>
            <p:nvPr/>
          </p:nvSpPr>
          <p:spPr bwMode="auto">
            <a:xfrm>
              <a:off x="8235447" y="5377590"/>
              <a:ext cx="381006" cy="953298"/>
            </a:xfrm>
            <a:custGeom>
              <a:avLst/>
              <a:gdLst>
                <a:gd name="T0" fmla="*/ 2 w 52"/>
                <a:gd name="T1" fmla="*/ 2758 h 2833"/>
                <a:gd name="T2" fmla="*/ 3 w 52"/>
                <a:gd name="T3" fmla="*/ 2723 h 2833"/>
                <a:gd name="T4" fmla="*/ 5 w 52"/>
                <a:gd name="T5" fmla="*/ 2747 h 2833"/>
                <a:gd name="T6" fmla="*/ 5 w 52"/>
                <a:gd name="T7" fmla="*/ 2701 h 2833"/>
                <a:gd name="T8" fmla="*/ 6 w 52"/>
                <a:gd name="T9" fmla="*/ 2697 h 2833"/>
                <a:gd name="T10" fmla="*/ 7 w 52"/>
                <a:gd name="T11" fmla="*/ 2768 h 2833"/>
                <a:gd name="T12" fmla="*/ 9 w 52"/>
                <a:gd name="T13" fmla="*/ 1069 h 2833"/>
                <a:gd name="T14" fmla="*/ 10 w 52"/>
                <a:gd name="T15" fmla="*/ 2354 h 2833"/>
                <a:gd name="T16" fmla="*/ 11 w 52"/>
                <a:gd name="T17" fmla="*/ 2513 h 2833"/>
                <a:gd name="T18" fmla="*/ 13 w 52"/>
                <a:gd name="T19" fmla="*/ 0 h 2833"/>
                <a:gd name="T20" fmla="*/ 14 w 52"/>
                <a:gd name="T21" fmla="*/ 2308 h 2833"/>
                <a:gd name="T22" fmla="*/ 17 w 52"/>
                <a:gd name="T23" fmla="*/ 2504 h 2833"/>
                <a:gd name="T24" fmla="*/ 18 w 52"/>
                <a:gd name="T25" fmla="*/ 2628 h 2833"/>
                <a:gd name="T26" fmla="*/ 20 w 52"/>
                <a:gd name="T27" fmla="*/ 2728 h 2833"/>
                <a:gd name="T28" fmla="*/ 21 w 52"/>
                <a:gd name="T29" fmla="*/ 2723 h 2833"/>
                <a:gd name="T30" fmla="*/ 22 w 52"/>
                <a:gd name="T31" fmla="*/ 2758 h 2833"/>
                <a:gd name="T32" fmla="*/ 24 w 52"/>
                <a:gd name="T33" fmla="*/ 2743 h 2833"/>
                <a:gd name="T34" fmla="*/ 25 w 52"/>
                <a:gd name="T35" fmla="*/ 2769 h 2833"/>
                <a:gd name="T36" fmla="*/ 25 w 52"/>
                <a:gd name="T37" fmla="*/ 2784 h 2833"/>
                <a:gd name="T38" fmla="*/ 26 w 52"/>
                <a:gd name="T39" fmla="*/ 2747 h 2833"/>
                <a:gd name="T40" fmla="*/ 28 w 52"/>
                <a:gd name="T41" fmla="*/ 2743 h 2833"/>
                <a:gd name="T42" fmla="*/ 29 w 52"/>
                <a:gd name="T43" fmla="*/ 2813 h 2833"/>
                <a:gd name="T44" fmla="*/ 31 w 52"/>
                <a:gd name="T45" fmla="*/ 2803 h 2833"/>
                <a:gd name="T46" fmla="*/ 31 w 52"/>
                <a:gd name="T47" fmla="*/ 2821 h 2833"/>
                <a:gd name="T48" fmla="*/ 32 w 52"/>
                <a:gd name="T49" fmla="*/ 2776 h 2833"/>
                <a:gd name="T50" fmla="*/ 33 w 52"/>
                <a:gd name="T51" fmla="*/ 2810 h 2833"/>
                <a:gd name="T52" fmla="*/ 35 w 52"/>
                <a:gd name="T53" fmla="*/ 2802 h 2833"/>
                <a:gd name="T54" fmla="*/ 36 w 52"/>
                <a:gd name="T55" fmla="*/ 2810 h 2833"/>
                <a:gd name="T56" fmla="*/ 36 w 52"/>
                <a:gd name="T57" fmla="*/ 2803 h 2833"/>
                <a:gd name="T58" fmla="*/ 37 w 52"/>
                <a:gd name="T59" fmla="*/ 2791 h 2833"/>
                <a:gd name="T60" fmla="*/ 39 w 52"/>
                <a:gd name="T61" fmla="*/ 2773 h 2833"/>
                <a:gd name="T62" fmla="*/ 40 w 52"/>
                <a:gd name="T63" fmla="*/ 2833 h 2833"/>
                <a:gd name="T64" fmla="*/ 42 w 52"/>
                <a:gd name="T65" fmla="*/ 2799 h 2833"/>
                <a:gd name="T66" fmla="*/ 42 w 52"/>
                <a:gd name="T67" fmla="*/ 2807 h 2833"/>
                <a:gd name="T68" fmla="*/ 43 w 52"/>
                <a:gd name="T69" fmla="*/ 2818 h 2833"/>
                <a:gd name="T70" fmla="*/ 44 w 52"/>
                <a:gd name="T71" fmla="*/ 2772 h 2833"/>
                <a:gd name="T72" fmla="*/ 46 w 52"/>
                <a:gd name="T73" fmla="*/ 2761 h 2833"/>
                <a:gd name="T74" fmla="*/ 47 w 52"/>
                <a:gd name="T75" fmla="*/ 2810 h 2833"/>
                <a:gd name="T76" fmla="*/ 48 w 52"/>
                <a:gd name="T77" fmla="*/ 2803 h 2833"/>
                <a:gd name="T78" fmla="*/ 48 w 52"/>
                <a:gd name="T79" fmla="*/ 2798 h 2833"/>
                <a:gd name="T80" fmla="*/ 50 w 52"/>
                <a:gd name="T81" fmla="*/ 2791 h 2833"/>
                <a:gd name="T82" fmla="*/ 51 w 52"/>
                <a:gd name="T83" fmla="*/ 2743 h 2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2" h="2833">
                  <a:moveTo>
                    <a:pt x="0" y="2728"/>
                  </a:moveTo>
                  <a:lnTo>
                    <a:pt x="0" y="2761"/>
                  </a:lnTo>
                  <a:lnTo>
                    <a:pt x="2" y="2758"/>
                  </a:lnTo>
                  <a:lnTo>
                    <a:pt x="2" y="2683"/>
                  </a:lnTo>
                  <a:lnTo>
                    <a:pt x="2" y="2723"/>
                  </a:lnTo>
                  <a:lnTo>
                    <a:pt x="3" y="2723"/>
                  </a:lnTo>
                  <a:lnTo>
                    <a:pt x="3" y="2758"/>
                  </a:lnTo>
                  <a:lnTo>
                    <a:pt x="3" y="2750"/>
                  </a:lnTo>
                  <a:lnTo>
                    <a:pt x="5" y="2747"/>
                  </a:lnTo>
                  <a:lnTo>
                    <a:pt x="5" y="2777"/>
                  </a:lnTo>
                  <a:lnTo>
                    <a:pt x="5" y="2698"/>
                  </a:lnTo>
                  <a:lnTo>
                    <a:pt x="5" y="2701"/>
                  </a:lnTo>
                  <a:lnTo>
                    <a:pt x="6" y="2697"/>
                  </a:lnTo>
                  <a:lnTo>
                    <a:pt x="6" y="2762"/>
                  </a:lnTo>
                  <a:lnTo>
                    <a:pt x="6" y="2697"/>
                  </a:lnTo>
                  <a:lnTo>
                    <a:pt x="6" y="2757"/>
                  </a:lnTo>
                  <a:lnTo>
                    <a:pt x="7" y="2757"/>
                  </a:lnTo>
                  <a:lnTo>
                    <a:pt x="7" y="2768"/>
                  </a:lnTo>
                  <a:lnTo>
                    <a:pt x="7" y="2653"/>
                  </a:lnTo>
                  <a:lnTo>
                    <a:pt x="9" y="2649"/>
                  </a:lnTo>
                  <a:lnTo>
                    <a:pt x="9" y="1069"/>
                  </a:lnTo>
                  <a:lnTo>
                    <a:pt x="10" y="902"/>
                  </a:lnTo>
                  <a:lnTo>
                    <a:pt x="10" y="26"/>
                  </a:lnTo>
                  <a:lnTo>
                    <a:pt x="10" y="2354"/>
                  </a:lnTo>
                  <a:lnTo>
                    <a:pt x="11" y="2357"/>
                  </a:lnTo>
                  <a:lnTo>
                    <a:pt x="11" y="2516"/>
                  </a:lnTo>
                  <a:lnTo>
                    <a:pt x="11" y="2513"/>
                  </a:lnTo>
                  <a:lnTo>
                    <a:pt x="13" y="2513"/>
                  </a:lnTo>
                  <a:lnTo>
                    <a:pt x="13" y="2539"/>
                  </a:lnTo>
                  <a:lnTo>
                    <a:pt x="13" y="0"/>
                  </a:lnTo>
                  <a:lnTo>
                    <a:pt x="13" y="51"/>
                  </a:lnTo>
                  <a:lnTo>
                    <a:pt x="14" y="85"/>
                  </a:lnTo>
                  <a:lnTo>
                    <a:pt x="14" y="2308"/>
                  </a:lnTo>
                  <a:lnTo>
                    <a:pt x="16" y="2305"/>
                  </a:lnTo>
                  <a:lnTo>
                    <a:pt x="16" y="2501"/>
                  </a:lnTo>
                  <a:lnTo>
                    <a:pt x="17" y="2504"/>
                  </a:lnTo>
                  <a:lnTo>
                    <a:pt x="17" y="2546"/>
                  </a:lnTo>
                  <a:lnTo>
                    <a:pt x="18" y="2553"/>
                  </a:lnTo>
                  <a:lnTo>
                    <a:pt x="18" y="2628"/>
                  </a:lnTo>
                  <a:lnTo>
                    <a:pt x="18" y="2625"/>
                  </a:lnTo>
                  <a:lnTo>
                    <a:pt x="20" y="2630"/>
                  </a:lnTo>
                  <a:lnTo>
                    <a:pt x="20" y="2728"/>
                  </a:lnTo>
                  <a:lnTo>
                    <a:pt x="21" y="2727"/>
                  </a:lnTo>
                  <a:lnTo>
                    <a:pt x="21" y="2753"/>
                  </a:lnTo>
                  <a:lnTo>
                    <a:pt x="21" y="2723"/>
                  </a:lnTo>
                  <a:lnTo>
                    <a:pt x="21" y="2743"/>
                  </a:lnTo>
                  <a:lnTo>
                    <a:pt x="22" y="2747"/>
                  </a:lnTo>
                  <a:lnTo>
                    <a:pt x="22" y="2758"/>
                  </a:lnTo>
                  <a:lnTo>
                    <a:pt x="22" y="2723"/>
                  </a:lnTo>
                  <a:lnTo>
                    <a:pt x="22" y="2746"/>
                  </a:lnTo>
                  <a:lnTo>
                    <a:pt x="24" y="2743"/>
                  </a:lnTo>
                  <a:lnTo>
                    <a:pt x="24" y="2798"/>
                  </a:lnTo>
                  <a:lnTo>
                    <a:pt x="24" y="2772"/>
                  </a:lnTo>
                  <a:lnTo>
                    <a:pt x="25" y="2769"/>
                  </a:lnTo>
                  <a:lnTo>
                    <a:pt x="25" y="2799"/>
                  </a:lnTo>
                  <a:lnTo>
                    <a:pt x="25" y="2768"/>
                  </a:lnTo>
                  <a:lnTo>
                    <a:pt x="25" y="2784"/>
                  </a:lnTo>
                  <a:lnTo>
                    <a:pt x="26" y="2787"/>
                  </a:lnTo>
                  <a:lnTo>
                    <a:pt x="26" y="2799"/>
                  </a:lnTo>
                  <a:lnTo>
                    <a:pt x="26" y="2747"/>
                  </a:lnTo>
                  <a:lnTo>
                    <a:pt x="26" y="2757"/>
                  </a:lnTo>
                  <a:lnTo>
                    <a:pt x="28" y="2750"/>
                  </a:lnTo>
                  <a:lnTo>
                    <a:pt x="28" y="2743"/>
                  </a:lnTo>
                  <a:lnTo>
                    <a:pt x="28" y="2773"/>
                  </a:lnTo>
                  <a:lnTo>
                    <a:pt x="29" y="2772"/>
                  </a:lnTo>
                  <a:lnTo>
                    <a:pt x="29" y="2813"/>
                  </a:lnTo>
                  <a:lnTo>
                    <a:pt x="29" y="2768"/>
                  </a:lnTo>
                  <a:lnTo>
                    <a:pt x="29" y="2806"/>
                  </a:lnTo>
                  <a:lnTo>
                    <a:pt x="31" y="2803"/>
                  </a:lnTo>
                  <a:lnTo>
                    <a:pt x="31" y="2822"/>
                  </a:lnTo>
                  <a:lnTo>
                    <a:pt x="31" y="2791"/>
                  </a:lnTo>
                  <a:lnTo>
                    <a:pt x="31" y="2821"/>
                  </a:lnTo>
                  <a:lnTo>
                    <a:pt x="32" y="2828"/>
                  </a:lnTo>
                  <a:lnTo>
                    <a:pt x="32" y="2829"/>
                  </a:lnTo>
                  <a:lnTo>
                    <a:pt x="32" y="2776"/>
                  </a:lnTo>
                  <a:lnTo>
                    <a:pt x="32" y="2787"/>
                  </a:lnTo>
                  <a:lnTo>
                    <a:pt x="33" y="2788"/>
                  </a:lnTo>
                  <a:lnTo>
                    <a:pt x="33" y="2810"/>
                  </a:lnTo>
                  <a:lnTo>
                    <a:pt x="33" y="2784"/>
                  </a:lnTo>
                  <a:lnTo>
                    <a:pt x="33" y="2806"/>
                  </a:lnTo>
                  <a:lnTo>
                    <a:pt x="35" y="2802"/>
                  </a:lnTo>
                  <a:lnTo>
                    <a:pt x="35" y="2795"/>
                  </a:lnTo>
                  <a:lnTo>
                    <a:pt x="35" y="2813"/>
                  </a:lnTo>
                  <a:lnTo>
                    <a:pt x="36" y="2810"/>
                  </a:lnTo>
                  <a:lnTo>
                    <a:pt x="36" y="2814"/>
                  </a:lnTo>
                  <a:lnTo>
                    <a:pt x="36" y="2772"/>
                  </a:lnTo>
                  <a:lnTo>
                    <a:pt x="36" y="2803"/>
                  </a:lnTo>
                  <a:lnTo>
                    <a:pt x="37" y="2802"/>
                  </a:lnTo>
                  <a:lnTo>
                    <a:pt x="37" y="2814"/>
                  </a:lnTo>
                  <a:lnTo>
                    <a:pt x="37" y="2791"/>
                  </a:lnTo>
                  <a:lnTo>
                    <a:pt x="39" y="2798"/>
                  </a:lnTo>
                  <a:lnTo>
                    <a:pt x="39" y="2821"/>
                  </a:lnTo>
                  <a:lnTo>
                    <a:pt x="39" y="2773"/>
                  </a:lnTo>
                  <a:lnTo>
                    <a:pt x="39" y="2818"/>
                  </a:lnTo>
                  <a:lnTo>
                    <a:pt x="40" y="2817"/>
                  </a:lnTo>
                  <a:lnTo>
                    <a:pt x="40" y="2833"/>
                  </a:lnTo>
                  <a:lnTo>
                    <a:pt x="40" y="2795"/>
                  </a:lnTo>
                  <a:lnTo>
                    <a:pt x="40" y="2803"/>
                  </a:lnTo>
                  <a:lnTo>
                    <a:pt x="42" y="2799"/>
                  </a:lnTo>
                  <a:lnTo>
                    <a:pt x="42" y="2817"/>
                  </a:lnTo>
                  <a:lnTo>
                    <a:pt x="42" y="2792"/>
                  </a:lnTo>
                  <a:lnTo>
                    <a:pt x="42" y="2807"/>
                  </a:lnTo>
                  <a:lnTo>
                    <a:pt x="43" y="2806"/>
                  </a:lnTo>
                  <a:lnTo>
                    <a:pt x="43" y="2795"/>
                  </a:lnTo>
                  <a:lnTo>
                    <a:pt x="43" y="2818"/>
                  </a:lnTo>
                  <a:lnTo>
                    <a:pt x="44" y="2818"/>
                  </a:lnTo>
                  <a:lnTo>
                    <a:pt x="44" y="2825"/>
                  </a:lnTo>
                  <a:lnTo>
                    <a:pt x="44" y="2772"/>
                  </a:lnTo>
                  <a:lnTo>
                    <a:pt x="46" y="2768"/>
                  </a:lnTo>
                  <a:lnTo>
                    <a:pt x="46" y="2810"/>
                  </a:lnTo>
                  <a:lnTo>
                    <a:pt x="46" y="2761"/>
                  </a:lnTo>
                  <a:lnTo>
                    <a:pt x="46" y="2803"/>
                  </a:lnTo>
                  <a:lnTo>
                    <a:pt x="47" y="2799"/>
                  </a:lnTo>
                  <a:lnTo>
                    <a:pt x="47" y="2810"/>
                  </a:lnTo>
                  <a:lnTo>
                    <a:pt x="47" y="2783"/>
                  </a:lnTo>
                  <a:lnTo>
                    <a:pt x="47" y="2806"/>
                  </a:lnTo>
                  <a:lnTo>
                    <a:pt x="48" y="2803"/>
                  </a:lnTo>
                  <a:lnTo>
                    <a:pt x="48" y="2818"/>
                  </a:lnTo>
                  <a:lnTo>
                    <a:pt x="48" y="2783"/>
                  </a:lnTo>
                  <a:lnTo>
                    <a:pt x="48" y="2798"/>
                  </a:lnTo>
                  <a:lnTo>
                    <a:pt x="50" y="2795"/>
                  </a:lnTo>
                  <a:lnTo>
                    <a:pt x="50" y="2814"/>
                  </a:lnTo>
                  <a:lnTo>
                    <a:pt x="50" y="2791"/>
                  </a:lnTo>
                  <a:lnTo>
                    <a:pt x="50" y="2792"/>
                  </a:lnTo>
                  <a:lnTo>
                    <a:pt x="51" y="2795"/>
                  </a:lnTo>
                  <a:lnTo>
                    <a:pt x="51" y="2743"/>
                  </a:lnTo>
                  <a:lnTo>
                    <a:pt x="51" y="2753"/>
                  </a:lnTo>
                  <a:lnTo>
                    <a:pt x="52" y="2754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30" name="Freeform 1819"/>
            <p:cNvSpPr>
              <a:spLocks/>
            </p:cNvSpPr>
            <p:nvPr/>
          </p:nvSpPr>
          <p:spPr bwMode="auto">
            <a:xfrm>
              <a:off x="8616452" y="6301613"/>
              <a:ext cx="351698" cy="49802"/>
            </a:xfrm>
            <a:custGeom>
              <a:avLst/>
              <a:gdLst>
                <a:gd name="T0" fmla="*/ 0 w 48"/>
                <a:gd name="T1" fmla="*/ 0 h 148"/>
                <a:gd name="T2" fmla="*/ 2 w 48"/>
                <a:gd name="T3" fmla="*/ 68 h 148"/>
                <a:gd name="T4" fmla="*/ 3 w 48"/>
                <a:gd name="T5" fmla="*/ 52 h 148"/>
                <a:gd name="T6" fmla="*/ 5 w 48"/>
                <a:gd name="T7" fmla="*/ 75 h 148"/>
                <a:gd name="T8" fmla="*/ 5 w 48"/>
                <a:gd name="T9" fmla="*/ 76 h 148"/>
                <a:gd name="T10" fmla="*/ 6 w 48"/>
                <a:gd name="T11" fmla="*/ 71 h 148"/>
                <a:gd name="T12" fmla="*/ 7 w 48"/>
                <a:gd name="T13" fmla="*/ 79 h 148"/>
                <a:gd name="T14" fmla="*/ 9 w 48"/>
                <a:gd name="T15" fmla="*/ 72 h 148"/>
                <a:gd name="T16" fmla="*/ 9 w 48"/>
                <a:gd name="T17" fmla="*/ 72 h 148"/>
                <a:gd name="T18" fmla="*/ 10 w 48"/>
                <a:gd name="T19" fmla="*/ 90 h 148"/>
                <a:gd name="T20" fmla="*/ 11 w 48"/>
                <a:gd name="T21" fmla="*/ 72 h 148"/>
                <a:gd name="T22" fmla="*/ 13 w 48"/>
                <a:gd name="T23" fmla="*/ 72 h 148"/>
                <a:gd name="T24" fmla="*/ 14 w 48"/>
                <a:gd name="T25" fmla="*/ 82 h 148"/>
                <a:gd name="T26" fmla="*/ 16 w 48"/>
                <a:gd name="T27" fmla="*/ 101 h 148"/>
                <a:gd name="T28" fmla="*/ 17 w 48"/>
                <a:gd name="T29" fmla="*/ 64 h 148"/>
                <a:gd name="T30" fmla="*/ 18 w 48"/>
                <a:gd name="T31" fmla="*/ 79 h 148"/>
                <a:gd name="T32" fmla="*/ 20 w 48"/>
                <a:gd name="T33" fmla="*/ 116 h 148"/>
                <a:gd name="T34" fmla="*/ 21 w 48"/>
                <a:gd name="T35" fmla="*/ 109 h 148"/>
                <a:gd name="T36" fmla="*/ 21 w 48"/>
                <a:gd name="T37" fmla="*/ 98 h 148"/>
                <a:gd name="T38" fmla="*/ 22 w 48"/>
                <a:gd name="T39" fmla="*/ 92 h 148"/>
                <a:gd name="T40" fmla="*/ 24 w 48"/>
                <a:gd name="T41" fmla="*/ 127 h 148"/>
                <a:gd name="T42" fmla="*/ 25 w 48"/>
                <a:gd name="T43" fmla="*/ 124 h 148"/>
                <a:gd name="T44" fmla="*/ 26 w 48"/>
                <a:gd name="T45" fmla="*/ 133 h 148"/>
                <a:gd name="T46" fmla="*/ 28 w 48"/>
                <a:gd name="T47" fmla="*/ 107 h 148"/>
                <a:gd name="T48" fmla="*/ 28 w 48"/>
                <a:gd name="T49" fmla="*/ 105 h 148"/>
                <a:gd name="T50" fmla="*/ 29 w 48"/>
                <a:gd name="T51" fmla="*/ 90 h 148"/>
                <a:gd name="T52" fmla="*/ 31 w 48"/>
                <a:gd name="T53" fmla="*/ 112 h 148"/>
                <a:gd name="T54" fmla="*/ 32 w 48"/>
                <a:gd name="T55" fmla="*/ 94 h 148"/>
                <a:gd name="T56" fmla="*/ 33 w 48"/>
                <a:gd name="T57" fmla="*/ 90 h 148"/>
                <a:gd name="T58" fmla="*/ 35 w 48"/>
                <a:gd name="T59" fmla="*/ 76 h 148"/>
                <a:gd name="T60" fmla="*/ 35 w 48"/>
                <a:gd name="T61" fmla="*/ 97 h 148"/>
                <a:gd name="T62" fmla="*/ 36 w 48"/>
                <a:gd name="T63" fmla="*/ 92 h 148"/>
                <a:gd name="T64" fmla="*/ 37 w 48"/>
                <a:gd name="T65" fmla="*/ 83 h 148"/>
                <a:gd name="T66" fmla="*/ 39 w 48"/>
                <a:gd name="T67" fmla="*/ 116 h 148"/>
                <a:gd name="T68" fmla="*/ 40 w 48"/>
                <a:gd name="T69" fmla="*/ 107 h 148"/>
                <a:gd name="T70" fmla="*/ 42 w 48"/>
                <a:gd name="T71" fmla="*/ 144 h 148"/>
                <a:gd name="T72" fmla="*/ 43 w 48"/>
                <a:gd name="T73" fmla="*/ 135 h 148"/>
                <a:gd name="T74" fmla="*/ 44 w 48"/>
                <a:gd name="T75" fmla="*/ 127 h 148"/>
                <a:gd name="T76" fmla="*/ 44 w 48"/>
                <a:gd name="T77" fmla="*/ 128 h 148"/>
                <a:gd name="T78" fmla="*/ 46 w 48"/>
                <a:gd name="T79" fmla="*/ 142 h 148"/>
                <a:gd name="T80" fmla="*/ 47 w 48"/>
                <a:gd name="T81" fmla="*/ 113 h 148"/>
                <a:gd name="T82" fmla="*/ 48 w 48"/>
                <a:gd name="T83" fmla="*/ 12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" h="148">
                  <a:moveTo>
                    <a:pt x="0" y="8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0" y="38"/>
                  </a:lnTo>
                  <a:lnTo>
                    <a:pt x="2" y="41"/>
                  </a:lnTo>
                  <a:lnTo>
                    <a:pt x="2" y="68"/>
                  </a:lnTo>
                  <a:lnTo>
                    <a:pt x="2" y="31"/>
                  </a:lnTo>
                  <a:lnTo>
                    <a:pt x="2" y="46"/>
                  </a:lnTo>
                  <a:lnTo>
                    <a:pt x="3" y="52"/>
                  </a:lnTo>
                  <a:lnTo>
                    <a:pt x="3" y="79"/>
                  </a:lnTo>
                  <a:lnTo>
                    <a:pt x="3" y="76"/>
                  </a:lnTo>
                  <a:lnTo>
                    <a:pt x="5" y="75"/>
                  </a:lnTo>
                  <a:lnTo>
                    <a:pt x="5" y="87"/>
                  </a:lnTo>
                  <a:lnTo>
                    <a:pt x="5" y="60"/>
                  </a:lnTo>
                  <a:lnTo>
                    <a:pt x="5" y="76"/>
                  </a:lnTo>
                  <a:lnTo>
                    <a:pt x="6" y="76"/>
                  </a:lnTo>
                  <a:lnTo>
                    <a:pt x="6" y="92"/>
                  </a:lnTo>
                  <a:lnTo>
                    <a:pt x="6" y="71"/>
                  </a:lnTo>
                  <a:lnTo>
                    <a:pt x="6" y="72"/>
                  </a:lnTo>
                  <a:lnTo>
                    <a:pt x="7" y="71"/>
                  </a:lnTo>
                  <a:lnTo>
                    <a:pt x="7" y="79"/>
                  </a:lnTo>
                  <a:lnTo>
                    <a:pt x="7" y="53"/>
                  </a:lnTo>
                  <a:lnTo>
                    <a:pt x="7" y="71"/>
                  </a:lnTo>
                  <a:lnTo>
                    <a:pt x="9" y="72"/>
                  </a:lnTo>
                  <a:lnTo>
                    <a:pt x="9" y="82"/>
                  </a:lnTo>
                  <a:lnTo>
                    <a:pt x="9" y="61"/>
                  </a:lnTo>
                  <a:lnTo>
                    <a:pt x="9" y="72"/>
                  </a:lnTo>
                  <a:lnTo>
                    <a:pt x="10" y="71"/>
                  </a:lnTo>
                  <a:lnTo>
                    <a:pt x="10" y="61"/>
                  </a:lnTo>
                  <a:lnTo>
                    <a:pt x="10" y="90"/>
                  </a:lnTo>
                  <a:lnTo>
                    <a:pt x="11" y="87"/>
                  </a:lnTo>
                  <a:lnTo>
                    <a:pt x="11" y="94"/>
                  </a:lnTo>
                  <a:lnTo>
                    <a:pt x="11" y="72"/>
                  </a:lnTo>
                  <a:lnTo>
                    <a:pt x="13" y="75"/>
                  </a:lnTo>
                  <a:lnTo>
                    <a:pt x="13" y="102"/>
                  </a:lnTo>
                  <a:lnTo>
                    <a:pt x="13" y="72"/>
                  </a:lnTo>
                  <a:lnTo>
                    <a:pt x="13" y="101"/>
                  </a:lnTo>
                  <a:lnTo>
                    <a:pt x="14" y="105"/>
                  </a:lnTo>
                  <a:lnTo>
                    <a:pt x="14" y="82"/>
                  </a:lnTo>
                  <a:lnTo>
                    <a:pt x="14" y="97"/>
                  </a:lnTo>
                  <a:lnTo>
                    <a:pt x="16" y="98"/>
                  </a:lnTo>
                  <a:lnTo>
                    <a:pt x="16" y="101"/>
                  </a:lnTo>
                  <a:lnTo>
                    <a:pt x="16" y="60"/>
                  </a:lnTo>
                  <a:lnTo>
                    <a:pt x="16" y="71"/>
                  </a:lnTo>
                  <a:lnTo>
                    <a:pt x="17" y="64"/>
                  </a:lnTo>
                  <a:lnTo>
                    <a:pt x="17" y="60"/>
                  </a:lnTo>
                  <a:lnTo>
                    <a:pt x="17" y="82"/>
                  </a:lnTo>
                  <a:lnTo>
                    <a:pt x="18" y="79"/>
                  </a:lnTo>
                  <a:lnTo>
                    <a:pt x="18" y="107"/>
                  </a:lnTo>
                  <a:lnTo>
                    <a:pt x="20" y="105"/>
                  </a:lnTo>
                  <a:lnTo>
                    <a:pt x="20" y="116"/>
                  </a:lnTo>
                  <a:lnTo>
                    <a:pt x="20" y="9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20"/>
                  </a:lnTo>
                  <a:lnTo>
                    <a:pt x="21" y="87"/>
                  </a:lnTo>
                  <a:lnTo>
                    <a:pt x="21" y="98"/>
                  </a:lnTo>
                  <a:lnTo>
                    <a:pt x="22" y="101"/>
                  </a:lnTo>
                  <a:lnTo>
                    <a:pt x="22" y="109"/>
                  </a:lnTo>
                  <a:lnTo>
                    <a:pt x="22" y="92"/>
                  </a:lnTo>
                  <a:lnTo>
                    <a:pt x="22" y="105"/>
                  </a:lnTo>
                  <a:lnTo>
                    <a:pt x="24" y="107"/>
                  </a:lnTo>
                  <a:lnTo>
                    <a:pt x="24" y="127"/>
                  </a:lnTo>
                  <a:lnTo>
                    <a:pt x="24" y="92"/>
                  </a:lnTo>
                  <a:lnTo>
                    <a:pt x="24" y="124"/>
                  </a:lnTo>
                  <a:lnTo>
                    <a:pt x="25" y="124"/>
                  </a:lnTo>
                  <a:lnTo>
                    <a:pt x="25" y="112"/>
                  </a:lnTo>
                  <a:lnTo>
                    <a:pt x="25" y="131"/>
                  </a:lnTo>
                  <a:lnTo>
                    <a:pt x="26" y="133"/>
                  </a:lnTo>
                  <a:lnTo>
                    <a:pt x="26" y="102"/>
                  </a:lnTo>
                  <a:lnTo>
                    <a:pt x="26" y="112"/>
                  </a:lnTo>
                  <a:lnTo>
                    <a:pt x="28" y="107"/>
                  </a:lnTo>
                  <a:lnTo>
                    <a:pt x="28" y="113"/>
                  </a:lnTo>
                  <a:lnTo>
                    <a:pt x="28" y="102"/>
                  </a:lnTo>
                  <a:lnTo>
                    <a:pt x="28" y="105"/>
                  </a:lnTo>
                  <a:lnTo>
                    <a:pt x="29" y="98"/>
                  </a:lnTo>
                  <a:lnTo>
                    <a:pt x="29" y="118"/>
                  </a:lnTo>
                  <a:lnTo>
                    <a:pt x="29" y="90"/>
                  </a:lnTo>
                  <a:lnTo>
                    <a:pt x="29" y="101"/>
                  </a:lnTo>
                  <a:lnTo>
                    <a:pt x="31" y="98"/>
                  </a:lnTo>
                  <a:lnTo>
                    <a:pt x="31" y="112"/>
                  </a:lnTo>
                  <a:lnTo>
                    <a:pt x="31" y="83"/>
                  </a:lnTo>
                  <a:lnTo>
                    <a:pt x="32" y="79"/>
                  </a:lnTo>
                  <a:lnTo>
                    <a:pt x="32" y="94"/>
                  </a:lnTo>
                  <a:lnTo>
                    <a:pt x="32" y="76"/>
                  </a:lnTo>
                  <a:lnTo>
                    <a:pt x="32" y="90"/>
                  </a:lnTo>
                  <a:lnTo>
                    <a:pt x="33" y="90"/>
                  </a:lnTo>
                  <a:lnTo>
                    <a:pt x="33" y="109"/>
                  </a:lnTo>
                  <a:lnTo>
                    <a:pt x="33" y="75"/>
                  </a:lnTo>
                  <a:lnTo>
                    <a:pt x="35" y="76"/>
                  </a:lnTo>
                  <a:lnTo>
                    <a:pt x="35" y="102"/>
                  </a:lnTo>
                  <a:lnTo>
                    <a:pt x="35" y="75"/>
                  </a:lnTo>
                  <a:lnTo>
                    <a:pt x="35" y="97"/>
                  </a:lnTo>
                  <a:lnTo>
                    <a:pt x="36" y="98"/>
                  </a:lnTo>
                  <a:lnTo>
                    <a:pt x="36" y="113"/>
                  </a:lnTo>
                  <a:lnTo>
                    <a:pt x="36" y="92"/>
                  </a:lnTo>
                  <a:lnTo>
                    <a:pt x="36" y="107"/>
                  </a:lnTo>
                  <a:lnTo>
                    <a:pt x="37" y="105"/>
                  </a:lnTo>
                  <a:lnTo>
                    <a:pt x="37" y="83"/>
                  </a:lnTo>
                  <a:lnTo>
                    <a:pt x="37" y="105"/>
                  </a:lnTo>
                  <a:lnTo>
                    <a:pt x="39" y="102"/>
                  </a:lnTo>
                  <a:lnTo>
                    <a:pt x="39" y="116"/>
                  </a:lnTo>
                  <a:lnTo>
                    <a:pt x="39" y="92"/>
                  </a:lnTo>
                  <a:lnTo>
                    <a:pt x="39" y="109"/>
                  </a:lnTo>
                  <a:lnTo>
                    <a:pt x="40" y="107"/>
                  </a:lnTo>
                  <a:lnTo>
                    <a:pt x="40" y="135"/>
                  </a:lnTo>
                  <a:lnTo>
                    <a:pt x="42" y="137"/>
                  </a:lnTo>
                  <a:lnTo>
                    <a:pt x="42" y="144"/>
                  </a:lnTo>
                  <a:lnTo>
                    <a:pt x="42" y="116"/>
                  </a:lnTo>
                  <a:lnTo>
                    <a:pt x="42" y="131"/>
                  </a:lnTo>
                  <a:lnTo>
                    <a:pt x="43" y="135"/>
                  </a:lnTo>
                  <a:lnTo>
                    <a:pt x="43" y="120"/>
                  </a:lnTo>
                  <a:lnTo>
                    <a:pt x="43" y="127"/>
                  </a:lnTo>
                  <a:lnTo>
                    <a:pt x="44" y="127"/>
                  </a:lnTo>
                  <a:lnTo>
                    <a:pt x="44" y="135"/>
                  </a:lnTo>
                  <a:lnTo>
                    <a:pt x="44" y="113"/>
                  </a:lnTo>
                  <a:lnTo>
                    <a:pt x="44" y="128"/>
                  </a:lnTo>
                  <a:lnTo>
                    <a:pt x="46" y="127"/>
                  </a:lnTo>
                  <a:lnTo>
                    <a:pt x="46" y="144"/>
                  </a:lnTo>
                  <a:lnTo>
                    <a:pt x="46" y="142"/>
                  </a:lnTo>
                  <a:lnTo>
                    <a:pt x="47" y="144"/>
                  </a:lnTo>
                  <a:lnTo>
                    <a:pt x="47" y="148"/>
                  </a:lnTo>
                  <a:lnTo>
                    <a:pt x="47" y="113"/>
                  </a:lnTo>
                  <a:lnTo>
                    <a:pt x="47" y="124"/>
                  </a:lnTo>
                  <a:lnTo>
                    <a:pt x="48" y="120"/>
                  </a:lnTo>
                  <a:lnTo>
                    <a:pt x="48" y="124"/>
                  </a:lnTo>
                  <a:lnTo>
                    <a:pt x="48" y="107"/>
                  </a:lnTo>
                  <a:lnTo>
                    <a:pt x="48" y="116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EAR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OVERVIEW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700808"/>
            <a:ext cx="6340334" cy="41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COCHLEA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FREQUENCY ANALYSIS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/>
          <a:srcRect b="52382"/>
          <a:stretch/>
        </p:blipFill>
        <p:spPr>
          <a:xfrm>
            <a:off x="5580317" y="1724539"/>
            <a:ext cx="3024135" cy="1611560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5560217" y="3354596"/>
            <a:ext cx="3024378" cy="1923656"/>
            <a:chOff x="5128169" y="4843033"/>
            <a:chExt cx="3024378" cy="1923656"/>
          </a:xfrm>
        </p:grpSpPr>
        <p:sp>
          <p:nvSpPr>
            <p:cNvPr id="45" name="Down Arrow 44"/>
            <p:cNvSpPr/>
            <p:nvPr/>
          </p:nvSpPr>
          <p:spPr bwMode="auto">
            <a:xfrm>
              <a:off x="6660332" y="4843033"/>
              <a:ext cx="288032" cy="288032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8169" y="5145472"/>
              <a:ext cx="3024378" cy="1621217"/>
            </a:xfrm>
            <a:prstGeom prst="rect">
              <a:avLst/>
            </a:prstGeom>
          </p:spPr>
        </p:pic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65" y="3152536"/>
            <a:ext cx="4750855" cy="3588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303" y="1149048"/>
            <a:ext cx="5171516" cy="2842728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>
            <a:off x="4305602" y="3162639"/>
            <a:ext cx="0" cy="255545"/>
          </a:xfrm>
          <a:prstGeom prst="line">
            <a:avLst/>
          </a:prstGeom>
          <a:ln w="190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4155926" y="3159493"/>
            <a:ext cx="149681" cy="56068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155926" y="3224782"/>
            <a:ext cx="1657" cy="277235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34493" y="1002762"/>
            <a:ext cx="8261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The cochlea decomposes sound into its constituent frequencies</a:t>
            </a:r>
            <a:endParaRPr lang="en-US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95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6012164" y="1768835"/>
            <a:ext cx="3338149" cy="2623438"/>
            <a:chOff x="6019015" y="1692097"/>
            <a:chExt cx="3338149" cy="2623438"/>
          </a:xfrm>
        </p:grpSpPr>
        <p:grpSp>
          <p:nvGrpSpPr>
            <p:cNvPr id="18" name="Group 17"/>
            <p:cNvGrpSpPr/>
            <p:nvPr/>
          </p:nvGrpSpPr>
          <p:grpSpPr>
            <a:xfrm>
              <a:off x="6019015" y="2386436"/>
              <a:ext cx="3338149" cy="1929099"/>
              <a:chOff x="6019015" y="2386436"/>
              <a:chExt cx="3338149" cy="192909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453964" y="2388877"/>
                <a:ext cx="1700602" cy="82634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Calibri" panose="020F0502020204030204" pitchFamily="34" charset="0"/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6452301" y="3212503"/>
                <a:ext cx="1697346" cy="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 rot="16200000">
                <a:off x="5538435" y="3053247"/>
                <a:ext cx="126893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Calibri" panose="020F0502020204030204" pitchFamily="34" charset="0"/>
                  </a:rPr>
                  <a:t>BM movement</a:t>
                </a: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6378618" y="2386436"/>
                <a:ext cx="0" cy="16121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5400000">
                <a:off x="7293289" y="3082627"/>
                <a:ext cx="0" cy="18367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6453964" y="2780579"/>
                <a:ext cx="1689296" cy="1127381"/>
              </a:xfrm>
              <a:prstGeom prst="line">
                <a:avLst/>
              </a:prstGeom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6791352" y="4007758"/>
                <a:ext cx="10268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Calibri" panose="020F0502020204030204" pitchFamily="34" charset="0"/>
                  </a:rPr>
                  <a:t>Sound level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837604" y="2624929"/>
                <a:ext cx="15195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w/o OHCs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387394" y="3424571"/>
                <a:ext cx="13235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Calibri" panose="020F0502020204030204" pitchFamily="34" charset="0"/>
                  </a:rPr>
                  <a:t>Threshold for AN activation </a:t>
                </a:r>
              </a:p>
            </p:txBody>
          </p:sp>
          <p:sp>
            <p:nvSpPr>
              <p:cNvPr id="38" name="Right Arrow 37"/>
              <p:cNvSpPr/>
              <p:nvPr/>
            </p:nvSpPr>
            <p:spPr>
              <a:xfrm rot="16200000">
                <a:off x="7974889" y="3306305"/>
                <a:ext cx="148609" cy="76145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01" name="Rectangle 200"/>
            <p:cNvSpPr/>
            <p:nvPr/>
          </p:nvSpPr>
          <p:spPr>
            <a:xfrm>
              <a:off x="6319937" y="1692097"/>
              <a:ext cx="212224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Calibri" pitchFamily="34" charset="0"/>
                </a:rPr>
                <a:t>Outer hair cells (OHCs) amplify weak sounds</a:t>
              </a:r>
            </a:p>
          </p:txBody>
        </p:sp>
      </p:grpSp>
      <p:sp>
        <p:nvSpPr>
          <p:cNvPr id="25" name="Freeform 24"/>
          <p:cNvSpPr/>
          <p:nvPr/>
        </p:nvSpPr>
        <p:spPr>
          <a:xfrm>
            <a:off x="6459220" y="4607592"/>
            <a:ext cx="1697061" cy="1451826"/>
          </a:xfrm>
          <a:custGeom>
            <a:avLst/>
            <a:gdLst>
              <a:gd name="connsiteX0" fmla="*/ 0 w 402431"/>
              <a:gd name="connsiteY0" fmla="*/ 340519 h 340519"/>
              <a:gd name="connsiteX1" fmla="*/ 128587 w 402431"/>
              <a:gd name="connsiteY1" fmla="*/ 278606 h 340519"/>
              <a:gd name="connsiteX2" fmla="*/ 257175 w 402431"/>
              <a:gd name="connsiteY2" fmla="*/ 50006 h 340519"/>
              <a:gd name="connsiteX3" fmla="*/ 402431 w 402431"/>
              <a:gd name="connsiteY3" fmla="*/ 0 h 34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431" h="340519">
                <a:moveTo>
                  <a:pt x="0" y="340519"/>
                </a:moveTo>
                <a:cubicBezTo>
                  <a:pt x="42862" y="333772"/>
                  <a:pt x="85725" y="327025"/>
                  <a:pt x="128587" y="278606"/>
                </a:cubicBezTo>
                <a:cubicBezTo>
                  <a:pt x="171449" y="230187"/>
                  <a:pt x="211534" y="96440"/>
                  <a:pt x="257175" y="50006"/>
                </a:cubicBezTo>
                <a:cubicBezTo>
                  <a:pt x="302816" y="3572"/>
                  <a:pt x="352623" y="1786"/>
                  <a:pt x="402431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latin typeface="Calibri" panose="020F050202020403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012160" y="4512860"/>
            <a:ext cx="2201206" cy="1934891"/>
            <a:chOff x="6012160" y="4806477"/>
            <a:chExt cx="2201206" cy="1934891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6380330" y="4806477"/>
              <a:ext cx="0" cy="16121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7295001" y="5502669"/>
              <a:ext cx="0" cy="1836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reeform 25"/>
            <p:cNvSpPr/>
            <p:nvPr/>
          </p:nvSpPr>
          <p:spPr>
            <a:xfrm>
              <a:off x="7006319" y="5469412"/>
              <a:ext cx="1149959" cy="882735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257175"/>
                <a:gd name="connsiteY0" fmla="*/ 290513 h 290513"/>
                <a:gd name="connsiteX1" fmla="*/ 128587 w 257175"/>
                <a:gd name="connsiteY1" fmla="*/ 228600 h 290513"/>
                <a:gd name="connsiteX2" fmla="*/ 257175 w 257175"/>
                <a:gd name="connsiteY2" fmla="*/ 0 h 29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175" h="290513">
                  <a:moveTo>
                    <a:pt x="0" y="290513"/>
                  </a:moveTo>
                  <a:cubicBezTo>
                    <a:pt x="42862" y="283766"/>
                    <a:pt x="85725" y="277019"/>
                    <a:pt x="128587" y="228600"/>
                  </a:cubicBezTo>
                  <a:cubicBezTo>
                    <a:pt x="171449" y="180181"/>
                    <a:pt x="211534" y="46434"/>
                    <a:pt x="257175" y="0"/>
                  </a:cubicBezTo>
                </a:path>
              </a:pathLst>
            </a:cu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Calibri" panose="020F050202020403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797476" y="6433591"/>
              <a:ext cx="1026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Calibri" panose="020F0502020204030204" pitchFamily="34" charset="0"/>
                </a:rPr>
                <a:t>Sound level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5678575" y="5471753"/>
              <a:ext cx="9749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Calibri" panose="020F0502020204030204" pitchFamily="34" charset="0"/>
                </a:rPr>
                <a:t>AN activity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445914" y="2411964"/>
            <a:ext cx="2792374" cy="1013262"/>
            <a:chOff x="6445914" y="2336220"/>
            <a:chExt cx="2792374" cy="1013262"/>
          </a:xfrm>
        </p:grpSpPr>
        <p:sp>
          <p:nvSpPr>
            <p:cNvPr id="29" name="Freeform 28"/>
            <p:cNvSpPr/>
            <p:nvPr/>
          </p:nvSpPr>
          <p:spPr>
            <a:xfrm>
              <a:off x="6445914" y="2497802"/>
              <a:ext cx="1708652" cy="851680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273844"/>
                <a:gd name="connsiteY0" fmla="*/ 278606 h 278606"/>
                <a:gd name="connsiteX1" fmla="*/ 128588 w 273844"/>
                <a:gd name="connsiteY1" fmla="*/ 50006 h 278606"/>
                <a:gd name="connsiteX2" fmla="*/ 273844 w 273844"/>
                <a:gd name="connsiteY2" fmla="*/ 0 h 278606"/>
                <a:gd name="connsiteX0" fmla="*/ 0 w 273844"/>
                <a:gd name="connsiteY0" fmla="*/ 188839 h 188839"/>
                <a:gd name="connsiteX1" fmla="*/ 128588 w 273844"/>
                <a:gd name="connsiteY1" fmla="*/ 50006 h 188839"/>
                <a:gd name="connsiteX2" fmla="*/ 273844 w 273844"/>
                <a:gd name="connsiteY2" fmla="*/ 0 h 18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844" h="188839">
                  <a:moveTo>
                    <a:pt x="0" y="188839"/>
                  </a:moveTo>
                  <a:cubicBezTo>
                    <a:pt x="42862" y="140420"/>
                    <a:pt x="82947" y="81479"/>
                    <a:pt x="128588" y="50006"/>
                  </a:cubicBezTo>
                  <a:cubicBezTo>
                    <a:pt x="174229" y="18533"/>
                    <a:pt x="224036" y="1786"/>
                    <a:pt x="273844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837604" y="2336220"/>
              <a:ext cx="14006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Calibri" panose="020F0502020204030204" pitchFamily="34" charset="0"/>
                </a:rPr>
                <a:t>w/ OHCs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65" y="3152536"/>
            <a:ext cx="4750855" cy="358883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03" y="1149048"/>
            <a:ext cx="5171516" cy="2842728"/>
          </a:xfrm>
          <a:prstGeom prst="rect">
            <a:avLst/>
          </a:prstGeom>
        </p:spPr>
      </p:pic>
      <p:cxnSp>
        <p:nvCxnSpPr>
          <p:cNvPr id="45" name="Straight Connector 44"/>
          <p:cNvCxnSpPr/>
          <p:nvPr/>
        </p:nvCxnSpPr>
        <p:spPr>
          <a:xfrm>
            <a:off x="4305602" y="3162639"/>
            <a:ext cx="0" cy="255545"/>
          </a:xfrm>
          <a:prstGeom prst="line">
            <a:avLst/>
          </a:prstGeom>
          <a:ln w="190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4155926" y="3159493"/>
            <a:ext cx="149681" cy="56068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155926" y="3224782"/>
            <a:ext cx="1657" cy="277235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COCHLEA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AMPLIFICATION AND COMPRESSION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4493" y="1002762"/>
            <a:ext cx="8261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Outer hair cells are critical for sensitivity to weak sounds</a:t>
            </a:r>
            <a:endParaRPr lang="en-US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80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COCHLEA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AUDITORY NERVE FIBER ACTIVITY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489178" y="1052736"/>
            <a:ext cx="2683222" cy="3255418"/>
            <a:chOff x="5489178" y="1052736"/>
            <a:chExt cx="2683222" cy="3255418"/>
          </a:xfrm>
        </p:grpSpPr>
        <p:grpSp>
          <p:nvGrpSpPr>
            <p:cNvPr id="4" name="Group 3"/>
            <p:cNvGrpSpPr/>
            <p:nvPr/>
          </p:nvGrpSpPr>
          <p:grpSpPr>
            <a:xfrm>
              <a:off x="5489178" y="1904019"/>
              <a:ext cx="2683222" cy="2404135"/>
              <a:chOff x="4544610" y="2420887"/>
              <a:chExt cx="2683222" cy="226011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t="24638" r="14383" b="13610"/>
              <a:stretch/>
            </p:blipFill>
            <p:spPr>
              <a:xfrm>
                <a:off x="4544610" y="2420887"/>
                <a:ext cx="2593038" cy="2016225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t="87589" r="80337" b="2887"/>
              <a:stretch/>
            </p:blipFill>
            <p:spPr>
              <a:xfrm>
                <a:off x="4656228" y="4437113"/>
                <a:ext cx="275812" cy="144015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26168" t="87849" r="39867" b="3441"/>
              <a:stretch/>
            </p:blipFill>
            <p:spPr>
              <a:xfrm>
                <a:off x="5665929" y="4549309"/>
                <a:ext cx="476438" cy="131697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/>
              <a:srcRect l="69802" t="86480"/>
              <a:stretch/>
            </p:blipFill>
            <p:spPr>
              <a:xfrm>
                <a:off x="6804248" y="4423919"/>
                <a:ext cx="423584" cy="204441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5976648" y="1052736"/>
              <a:ext cx="178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Temporal profile</a:t>
              </a:r>
              <a:endParaRPr lang="en-GB" b="1" dirty="0"/>
            </a:p>
          </p:txBody>
        </p:sp>
        <p:sp>
          <p:nvSpPr>
            <p:cNvPr id="16" name="Freeform 84"/>
            <p:cNvSpPr>
              <a:spLocks/>
            </p:cNvSpPr>
            <p:nvPr/>
          </p:nvSpPr>
          <p:spPr bwMode="auto">
            <a:xfrm>
              <a:off x="5563116" y="1532295"/>
              <a:ext cx="1459809" cy="227709"/>
            </a:xfrm>
            <a:custGeom>
              <a:avLst/>
              <a:gdLst>
                <a:gd name="T0" fmla="*/ 0 w 3818"/>
                <a:gd name="T1" fmla="*/ 27 h 417"/>
                <a:gd name="T2" fmla="*/ 26 w 3818"/>
                <a:gd name="T3" fmla="*/ 63 h 417"/>
                <a:gd name="T4" fmla="*/ 66 w 3818"/>
                <a:gd name="T5" fmla="*/ 265 h 417"/>
                <a:gd name="T6" fmla="*/ 104 w 3818"/>
                <a:gd name="T7" fmla="*/ 387 h 417"/>
                <a:gd name="T8" fmla="*/ 150 w 3818"/>
                <a:gd name="T9" fmla="*/ 325 h 417"/>
                <a:gd name="T10" fmla="*/ 202 w 3818"/>
                <a:gd name="T11" fmla="*/ 117 h 417"/>
                <a:gd name="T12" fmla="*/ 248 w 3818"/>
                <a:gd name="T13" fmla="*/ 17 h 417"/>
                <a:gd name="T14" fmla="*/ 314 w 3818"/>
                <a:gd name="T15" fmla="*/ 219 h 417"/>
                <a:gd name="T16" fmla="*/ 374 w 3818"/>
                <a:gd name="T17" fmla="*/ 385 h 417"/>
                <a:gd name="T18" fmla="*/ 500 w 3818"/>
                <a:gd name="T19" fmla="*/ 27 h 417"/>
                <a:gd name="T20" fmla="*/ 632 w 3818"/>
                <a:gd name="T21" fmla="*/ 387 h 417"/>
                <a:gd name="T22" fmla="*/ 752 w 3818"/>
                <a:gd name="T23" fmla="*/ 21 h 417"/>
                <a:gd name="T24" fmla="*/ 884 w 3818"/>
                <a:gd name="T25" fmla="*/ 387 h 417"/>
                <a:gd name="T26" fmla="*/ 1004 w 3818"/>
                <a:gd name="T27" fmla="*/ 19 h 417"/>
                <a:gd name="T28" fmla="*/ 1124 w 3818"/>
                <a:gd name="T29" fmla="*/ 393 h 417"/>
                <a:gd name="T30" fmla="*/ 1256 w 3818"/>
                <a:gd name="T31" fmla="*/ 15 h 417"/>
                <a:gd name="T32" fmla="*/ 1376 w 3818"/>
                <a:gd name="T33" fmla="*/ 387 h 417"/>
                <a:gd name="T34" fmla="*/ 1496 w 3818"/>
                <a:gd name="T35" fmla="*/ 9 h 417"/>
                <a:gd name="T36" fmla="*/ 1634 w 3818"/>
                <a:gd name="T37" fmla="*/ 381 h 417"/>
                <a:gd name="T38" fmla="*/ 1754 w 3818"/>
                <a:gd name="T39" fmla="*/ 15 h 417"/>
                <a:gd name="T40" fmla="*/ 1892 w 3818"/>
                <a:gd name="T41" fmla="*/ 381 h 417"/>
                <a:gd name="T42" fmla="*/ 2022 w 3818"/>
                <a:gd name="T43" fmla="*/ 17 h 417"/>
                <a:gd name="T44" fmla="*/ 2148 w 3818"/>
                <a:gd name="T45" fmla="*/ 395 h 417"/>
                <a:gd name="T46" fmla="*/ 2282 w 3818"/>
                <a:gd name="T47" fmla="*/ 17 h 417"/>
                <a:gd name="T48" fmla="*/ 2408 w 3818"/>
                <a:gd name="T49" fmla="*/ 393 h 417"/>
                <a:gd name="T50" fmla="*/ 2534 w 3818"/>
                <a:gd name="T51" fmla="*/ 15 h 417"/>
                <a:gd name="T52" fmla="*/ 2660 w 3818"/>
                <a:gd name="T53" fmla="*/ 399 h 417"/>
                <a:gd name="T54" fmla="*/ 2786 w 3818"/>
                <a:gd name="T55" fmla="*/ 21 h 417"/>
                <a:gd name="T56" fmla="*/ 2912 w 3818"/>
                <a:gd name="T57" fmla="*/ 399 h 417"/>
                <a:gd name="T58" fmla="*/ 3032 w 3818"/>
                <a:gd name="T59" fmla="*/ 15 h 417"/>
                <a:gd name="T60" fmla="*/ 3164 w 3818"/>
                <a:gd name="T61" fmla="*/ 399 h 417"/>
                <a:gd name="T62" fmla="*/ 3278 w 3818"/>
                <a:gd name="T63" fmla="*/ 21 h 417"/>
                <a:gd name="T64" fmla="*/ 3408 w 3818"/>
                <a:gd name="T65" fmla="*/ 395 h 417"/>
                <a:gd name="T66" fmla="*/ 3542 w 3818"/>
                <a:gd name="T67" fmla="*/ 27 h 417"/>
                <a:gd name="T68" fmla="*/ 3674 w 3818"/>
                <a:gd name="T69" fmla="*/ 399 h 417"/>
                <a:gd name="T70" fmla="*/ 3764 w 3818"/>
                <a:gd name="T71" fmla="*/ 87 h 417"/>
                <a:gd name="T72" fmla="*/ 3788 w 3818"/>
                <a:gd name="T73" fmla="*/ 39 h 417"/>
                <a:gd name="T74" fmla="*/ 3818 w 3818"/>
                <a:gd name="T75" fmla="*/ 69 h 417"/>
                <a:gd name="connsiteX0" fmla="*/ 0 w 12172"/>
                <a:gd name="connsiteY0" fmla="*/ 432 h 9359"/>
                <a:gd name="connsiteX1" fmla="*/ 68 w 12172"/>
                <a:gd name="connsiteY1" fmla="*/ 1296 h 9359"/>
                <a:gd name="connsiteX2" fmla="*/ 173 w 12172"/>
                <a:gd name="connsiteY2" fmla="*/ 6140 h 9359"/>
                <a:gd name="connsiteX3" fmla="*/ 272 w 12172"/>
                <a:gd name="connsiteY3" fmla="*/ 9066 h 9359"/>
                <a:gd name="connsiteX4" fmla="*/ 393 w 12172"/>
                <a:gd name="connsiteY4" fmla="*/ 7579 h 9359"/>
                <a:gd name="connsiteX5" fmla="*/ 529 w 12172"/>
                <a:gd name="connsiteY5" fmla="*/ 2591 h 9359"/>
                <a:gd name="connsiteX6" fmla="*/ 650 w 12172"/>
                <a:gd name="connsiteY6" fmla="*/ 193 h 9359"/>
                <a:gd name="connsiteX7" fmla="*/ 822 w 12172"/>
                <a:gd name="connsiteY7" fmla="*/ 5037 h 9359"/>
                <a:gd name="connsiteX8" fmla="*/ 980 w 12172"/>
                <a:gd name="connsiteY8" fmla="*/ 9018 h 9359"/>
                <a:gd name="connsiteX9" fmla="*/ 1310 w 12172"/>
                <a:gd name="connsiteY9" fmla="*/ 432 h 9359"/>
                <a:gd name="connsiteX10" fmla="*/ 1655 w 12172"/>
                <a:gd name="connsiteY10" fmla="*/ 9066 h 9359"/>
                <a:gd name="connsiteX11" fmla="*/ 1970 w 12172"/>
                <a:gd name="connsiteY11" fmla="*/ 289 h 9359"/>
                <a:gd name="connsiteX12" fmla="*/ 2315 w 12172"/>
                <a:gd name="connsiteY12" fmla="*/ 9066 h 9359"/>
                <a:gd name="connsiteX13" fmla="*/ 2630 w 12172"/>
                <a:gd name="connsiteY13" fmla="*/ 241 h 9359"/>
                <a:gd name="connsiteX14" fmla="*/ 2944 w 12172"/>
                <a:gd name="connsiteY14" fmla="*/ 9209 h 9359"/>
                <a:gd name="connsiteX15" fmla="*/ 3290 w 12172"/>
                <a:gd name="connsiteY15" fmla="*/ 145 h 9359"/>
                <a:gd name="connsiteX16" fmla="*/ 3604 w 12172"/>
                <a:gd name="connsiteY16" fmla="*/ 9066 h 9359"/>
                <a:gd name="connsiteX17" fmla="*/ 3918 w 12172"/>
                <a:gd name="connsiteY17" fmla="*/ 1 h 9359"/>
                <a:gd name="connsiteX18" fmla="*/ 4280 w 12172"/>
                <a:gd name="connsiteY18" fmla="*/ 8922 h 9359"/>
                <a:gd name="connsiteX19" fmla="*/ 4594 w 12172"/>
                <a:gd name="connsiteY19" fmla="*/ 145 h 9359"/>
                <a:gd name="connsiteX20" fmla="*/ 4955 w 12172"/>
                <a:gd name="connsiteY20" fmla="*/ 8922 h 9359"/>
                <a:gd name="connsiteX21" fmla="*/ 5296 w 12172"/>
                <a:gd name="connsiteY21" fmla="*/ 193 h 9359"/>
                <a:gd name="connsiteX22" fmla="*/ 5626 w 12172"/>
                <a:gd name="connsiteY22" fmla="*/ 9257 h 9359"/>
                <a:gd name="connsiteX23" fmla="*/ 5977 w 12172"/>
                <a:gd name="connsiteY23" fmla="*/ 193 h 9359"/>
                <a:gd name="connsiteX24" fmla="*/ 6307 w 12172"/>
                <a:gd name="connsiteY24" fmla="*/ 9209 h 9359"/>
                <a:gd name="connsiteX25" fmla="*/ 6637 w 12172"/>
                <a:gd name="connsiteY25" fmla="*/ 145 h 9359"/>
                <a:gd name="connsiteX26" fmla="*/ 6967 w 12172"/>
                <a:gd name="connsiteY26" fmla="*/ 9353 h 9359"/>
                <a:gd name="connsiteX27" fmla="*/ 7297 w 12172"/>
                <a:gd name="connsiteY27" fmla="*/ 289 h 9359"/>
                <a:gd name="connsiteX28" fmla="*/ 7627 w 12172"/>
                <a:gd name="connsiteY28" fmla="*/ 9353 h 9359"/>
                <a:gd name="connsiteX29" fmla="*/ 7941 w 12172"/>
                <a:gd name="connsiteY29" fmla="*/ 145 h 9359"/>
                <a:gd name="connsiteX30" fmla="*/ 8287 w 12172"/>
                <a:gd name="connsiteY30" fmla="*/ 9353 h 9359"/>
                <a:gd name="connsiteX31" fmla="*/ 8586 w 12172"/>
                <a:gd name="connsiteY31" fmla="*/ 289 h 9359"/>
                <a:gd name="connsiteX32" fmla="*/ 8926 w 12172"/>
                <a:gd name="connsiteY32" fmla="*/ 9257 h 9359"/>
                <a:gd name="connsiteX33" fmla="*/ 9277 w 12172"/>
                <a:gd name="connsiteY33" fmla="*/ 432 h 9359"/>
                <a:gd name="connsiteX34" fmla="*/ 9623 w 12172"/>
                <a:gd name="connsiteY34" fmla="*/ 9353 h 9359"/>
                <a:gd name="connsiteX35" fmla="*/ 9859 w 12172"/>
                <a:gd name="connsiteY35" fmla="*/ 1871 h 9359"/>
                <a:gd name="connsiteX36" fmla="*/ 9921 w 12172"/>
                <a:gd name="connsiteY36" fmla="*/ 720 h 9359"/>
                <a:gd name="connsiteX37" fmla="*/ 12172 w 12172"/>
                <a:gd name="connsiteY37" fmla="*/ 5125 h 9359"/>
                <a:gd name="connsiteX0" fmla="*/ 0 w 10000"/>
                <a:gd name="connsiteY0" fmla="*/ 462 h 10000"/>
                <a:gd name="connsiteX1" fmla="*/ 56 w 10000"/>
                <a:gd name="connsiteY1" fmla="*/ 1385 h 10000"/>
                <a:gd name="connsiteX2" fmla="*/ 142 w 10000"/>
                <a:gd name="connsiteY2" fmla="*/ 6561 h 10000"/>
                <a:gd name="connsiteX3" fmla="*/ 223 w 10000"/>
                <a:gd name="connsiteY3" fmla="*/ 9687 h 10000"/>
                <a:gd name="connsiteX4" fmla="*/ 323 w 10000"/>
                <a:gd name="connsiteY4" fmla="*/ 8098 h 10000"/>
                <a:gd name="connsiteX5" fmla="*/ 435 w 10000"/>
                <a:gd name="connsiteY5" fmla="*/ 2768 h 10000"/>
                <a:gd name="connsiteX6" fmla="*/ 534 w 10000"/>
                <a:gd name="connsiteY6" fmla="*/ 206 h 10000"/>
                <a:gd name="connsiteX7" fmla="*/ 675 w 10000"/>
                <a:gd name="connsiteY7" fmla="*/ 5382 h 10000"/>
                <a:gd name="connsiteX8" fmla="*/ 805 w 10000"/>
                <a:gd name="connsiteY8" fmla="*/ 9636 h 10000"/>
                <a:gd name="connsiteX9" fmla="*/ 1076 w 10000"/>
                <a:gd name="connsiteY9" fmla="*/ 462 h 10000"/>
                <a:gd name="connsiteX10" fmla="*/ 1360 w 10000"/>
                <a:gd name="connsiteY10" fmla="*/ 9687 h 10000"/>
                <a:gd name="connsiteX11" fmla="*/ 1618 w 10000"/>
                <a:gd name="connsiteY11" fmla="*/ 309 h 10000"/>
                <a:gd name="connsiteX12" fmla="*/ 1902 w 10000"/>
                <a:gd name="connsiteY12" fmla="*/ 9687 h 10000"/>
                <a:gd name="connsiteX13" fmla="*/ 2161 w 10000"/>
                <a:gd name="connsiteY13" fmla="*/ 258 h 10000"/>
                <a:gd name="connsiteX14" fmla="*/ 2419 w 10000"/>
                <a:gd name="connsiteY14" fmla="*/ 9840 h 10000"/>
                <a:gd name="connsiteX15" fmla="*/ 2703 w 10000"/>
                <a:gd name="connsiteY15" fmla="*/ 155 h 10000"/>
                <a:gd name="connsiteX16" fmla="*/ 2961 w 10000"/>
                <a:gd name="connsiteY16" fmla="*/ 9687 h 10000"/>
                <a:gd name="connsiteX17" fmla="*/ 3219 w 10000"/>
                <a:gd name="connsiteY17" fmla="*/ 1 h 10000"/>
                <a:gd name="connsiteX18" fmla="*/ 3516 w 10000"/>
                <a:gd name="connsiteY18" fmla="*/ 9533 h 10000"/>
                <a:gd name="connsiteX19" fmla="*/ 3774 w 10000"/>
                <a:gd name="connsiteY19" fmla="*/ 155 h 10000"/>
                <a:gd name="connsiteX20" fmla="*/ 4071 w 10000"/>
                <a:gd name="connsiteY20" fmla="*/ 9533 h 10000"/>
                <a:gd name="connsiteX21" fmla="*/ 4351 w 10000"/>
                <a:gd name="connsiteY21" fmla="*/ 206 h 10000"/>
                <a:gd name="connsiteX22" fmla="*/ 4622 w 10000"/>
                <a:gd name="connsiteY22" fmla="*/ 9891 h 10000"/>
                <a:gd name="connsiteX23" fmla="*/ 4910 w 10000"/>
                <a:gd name="connsiteY23" fmla="*/ 206 h 10000"/>
                <a:gd name="connsiteX24" fmla="*/ 5182 w 10000"/>
                <a:gd name="connsiteY24" fmla="*/ 9840 h 10000"/>
                <a:gd name="connsiteX25" fmla="*/ 5453 w 10000"/>
                <a:gd name="connsiteY25" fmla="*/ 155 h 10000"/>
                <a:gd name="connsiteX26" fmla="*/ 5724 w 10000"/>
                <a:gd name="connsiteY26" fmla="*/ 9994 h 10000"/>
                <a:gd name="connsiteX27" fmla="*/ 5995 w 10000"/>
                <a:gd name="connsiteY27" fmla="*/ 309 h 10000"/>
                <a:gd name="connsiteX28" fmla="*/ 6266 w 10000"/>
                <a:gd name="connsiteY28" fmla="*/ 9994 h 10000"/>
                <a:gd name="connsiteX29" fmla="*/ 6524 w 10000"/>
                <a:gd name="connsiteY29" fmla="*/ 155 h 10000"/>
                <a:gd name="connsiteX30" fmla="*/ 6808 w 10000"/>
                <a:gd name="connsiteY30" fmla="*/ 9994 h 10000"/>
                <a:gd name="connsiteX31" fmla="*/ 7054 w 10000"/>
                <a:gd name="connsiteY31" fmla="*/ 309 h 10000"/>
                <a:gd name="connsiteX32" fmla="*/ 7333 w 10000"/>
                <a:gd name="connsiteY32" fmla="*/ 9891 h 10000"/>
                <a:gd name="connsiteX33" fmla="*/ 7622 w 10000"/>
                <a:gd name="connsiteY33" fmla="*/ 462 h 10000"/>
                <a:gd name="connsiteX34" fmla="*/ 7906 w 10000"/>
                <a:gd name="connsiteY34" fmla="*/ 9994 h 10000"/>
                <a:gd name="connsiteX35" fmla="*/ 8100 w 10000"/>
                <a:gd name="connsiteY35" fmla="*/ 1999 h 10000"/>
                <a:gd name="connsiteX36" fmla="*/ 8396 w 10000"/>
                <a:gd name="connsiteY36" fmla="*/ 5456 h 10000"/>
                <a:gd name="connsiteX37" fmla="*/ 10000 w 10000"/>
                <a:gd name="connsiteY37" fmla="*/ 5476 h 10000"/>
                <a:gd name="connsiteX0" fmla="*/ 0 w 11294"/>
                <a:gd name="connsiteY0" fmla="*/ 4774 h 10000"/>
                <a:gd name="connsiteX1" fmla="*/ 1350 w 11294"/>
                <a:gd name="connsiteY1" fmla="*/ 1385 h 10000"/>
                <a:gd name="connsiteX2" fmla="*/ 1436 w 11294"/>
                <a:gd name="connsiteY2" fmla="*/ 6561 h 10000"/>
                <a:gd name="connsiteX3" fmla="*/ 1517 w 11294"/>
                <a:gd name="connsiteY3" fmla="*/ 9687 h 10000"/>
                <a:gd name="connsiteX4" fmla="*/ 1617 w 11294"/>
                <a:gd name="connsiteY4" fmla="*/ 8098 h 10000"/>
                <a:gd name="connsiteX5" fmla="*/ 1729 w 11294"/>
                <a:gd name="connsiteY5" fmla="*/ 2768 h 10000"/>
                <a:gd name="connsiteX6" fmla="*/ 1828 w 11294"/>
                <a:gd name="connsiteY6" fmla="*/ 206 h 10000"/>
                <a:gd name="connsiteX7" fmla="*/ 1969 w 11294"/>
                <a:gd name="connsiteY7" fmla="*/ 5382 h 10000"/>
                <a:gd name="connsiteX8" fmla="*/ 2099 w 11294"/>
                <a:gd name="connsiteY8" fmla="*/ 9636 h 10000"/>
                <a:gd name="connsiteX9" fmla="*/ 2370 w 11294"/>
                <a:gd name="connsiteY9" fmla="*/ 462 h 10000"/>
                <a:gd name="connsiteX10" fmla="*/ 2654 w 11294"/>
                <a:gd name="connsiteY10" fmla="*/ 9687 h 10000"/>
                <a:gd name="connsiteX11" fmla="*/ 2912 w 11294"/>
                <a:gd name="connsiteY11" fmla="*/ 309 h 10000"/>
                <a:gd name="connsiteX12" fmla="*/ 3196 w 11294"/>
                <a:gd name="connsiteY12" fmla="*/ 9687 h 10000"/>
                <a:gd name="connsiteX13" fmla="*/ 3455 w 11294"/>
                <a:gd name="connsiteY13" fmla="*/ 258 h 10000"/>
                <a:gd name="connsiteX14" fmla="*/ 3713 w 11294"/>
                <a:gd name="connsiteY14" fmla="*/ 9840 h 10000"/>
                <a:gd name="connsiteX15" fmla="*/ 3997 w 11294"/>
                <a:gd name="connsiteY15" fmla="*/ 155 h 10000"/>
                <a:gd name="connsiteX16" fmla="*/ 4255 w 11294"/>
                <a:gd name="connsiteY16" fmla="*/ 9687 h 10000"/>
                <a:gd name="connsiteX17" fmla="*/ 4513 w 11294"/>
                <a:gd name="connsiteY17" fmla="*/ 1 h 10000"/>
                <a:gd name="connsiteX18" fmla="*/ 4810 w 11294"/>
                <a:gd name="connsiteY18" fmla="*/ 9533 h 10000"/>
                <a:gd name="connsiteX19" fmla="*/ 5068 w 11294"/>
                <a:gd name="connsiteY19" fmla="*/ 155 h 10000"/>
                <a:gd name="connsiteX20" fmla="*/ 5365 w 11294"/>
                <a:gd name="connsiteY20" fmla="*/ 9533 h 10000"/>
                <a:gd name="connsiteX21" fmla="*/ 5645 w 11294"/>
                <a:gd name="connsiteY21" fmla="*/ 206 h 10000"/>
                <a:gd name="connsiteX22" fmla="*/ 5916 w 11294"/>
                <a:gd name="connsiteY22" fmla="*/ 9891 h 10000"/>
                <a:gd name="connsiteX23" fmla="*/ 6204 w 11294"/>
                <a:gd name="connsiteY23" fmla="*/ 206 h 10000"/>
                <a:gd name="connsiteX24" fmla="*/ 6476 w 11294"/>
                <a:gd name="connsiteY24" fmla="*/ 9840 h 10000"/>
                <a:gd name="connsiteX25" fmla="*/ 6747 w 11294"/>
                <a:gd name="connsiteY25" fmla="*/ 155 h 10000"/>
                <a:gd name="connsiteX26" fmla="*/ 7018 w 11294"/>
                <a:gd name="connsiteY26" fmla="*/ 9994 h 10000"/>
                <a:gd name="connsiteX27" fmla="*/ 7289 w 11294"/>
                <a:gd name="connsiteY27" fmla="*/ 309 h 10000"/>
                <a:gd name="connsiteX28" fmla="*/ 7560 w 11294"/>
                <a:gd name="connsiteY28" fmla="*/ 9994 h 10000"/>
                <a:gd name="connsiteX29" fmla="*/ 7818 w 11294"/>
                <a:gd name="connsiteY29" fmla="*/ 155 h 10000"/>
                <a:gd name="connsiteX30" fmla="*/ 8102 w 11294"/>
                <a:gd name="connsiteY30" fmla="*/ 9994 h 10000"/>
                <a:gd name="connsiteX31" fmla="*/ 8348 w 11294"/>
                <a:gd name="connsiteY31" fmla="*/ 309 h 10000"/>
                <a:gd name="connsiteX32" fmla="*/ 8627 w 11294"/>
                <a:gd name="connsiteY32" fmla="*/ 9891 h 10000"/>
                <a:gd name="connsiteX33" fmla="*/ 8916 w 11294"/>
                <a:gd name="connsiteY33" fmla="*/ 462 h 10000"/>
                <a:gd name="connsiteX34" fmla="*/ 9200 w 11294"/>
                <a:gd name="connsiteY34" fmla="*/ 9994 h 10000"/>
                <a:gd name="connsiteX35" fmla="*/ 9394 w 11294"/>
                <a:gd name="connsiteY35" fmla="*/ 1999 h 10000"/>
                <a:gd name="connsiteX36" fmla="*/ 9690 w 11294"/>
                <a:gd name="connsiteY36" fmla="*/ 5456 h 10000"/>
                <a:gd name="connsiteX37" fmla="*/ 11294 w 11294"/>
                <a:gd name="connsiteY37" fmla="*/ 5476 h 10000"/>
                <a:gd name="connsiteX0" fmla="*/ 0 w 11294"/>
                <a:gd name="connsiteY0" fmla="*/ 4774 h 10000"/>
                <a:gd name="connsiteX1" fmla="*/ 1261 w 11294"/>
                <a:gd name="connsiteY1" fmla="*/ 2604 h 10000"/>
                <a:gd name="connsiteX2" fmla="*/ 1436 w 11294"/>
                <a:gd name="connsiteY2" fmla="*/ 6561 h 10000"/>
                <a:gd name="connsiteX3" fmla="*/ 1517 w 11294"/>
                <a:gd name="connsiteY3" fmla="*/ 9687 h 10000"/>
                <a:gd name="connsiteX4" fmla="*/ 1617 w 11294"/>
                <a:gd name="connsiteY4" fmla="*/ 8098 h 10000"/>
                <a:gd name="connsiteX5" fmla="*/ 1729 w 11294"/>
                <a:gd name="connsiteY5" fmla="*/ 2768 h 10000"/>
                <a:gd name="connsiteX6" fmla="*/ 1828 w 11294"/>
                <a:gd name="connsiteY6" fmla="*/ 206 h 10000"/>
                <a:gd name="connsiteX7" fmla="*/ 1969 w 11294"/>
                <a:gd name="connsiteY7" fmla="*/ 5382 h 10000"/>
                <a:gd name="connsiteX8" fmla="*/ 2099 w 11294"/>
                <a:gd name="connsiteY8" fmla="*/ 9636 h 10000"/>
                <a:gd name="connsiteX9" fmla="*/ 2370 w 11294"/>
                <a:gd name="connsiteY9" fmla="*/ 462 h 10000"/>
                <a:gd name="connsiteX10" fmla="*/ 2654 w 11294"/>
                <a:gd name="connsiteY10" fmla="*/ 9687 h 10000"/>
                <a:gd name="connsiteX11" fmla="*/ 2912 w 11294"/>
                <a:gd name="connsiteY11" fmla="*/ 309 h 10000"/>
                <a:gd name="connsiteX12" fmla="*/ 3196 w 11294"/>
                <a:gd name="connsiteY12" fmla="*/ 9687 h 10000"/>
                <a:gd name="connsiteX13" fmla="*/ 3455 w 11294"/>
                <a:gd name="connsiteY13" fmla="*/ 258 h 10000"/>
                <a:gd name="connsiteX14" fmla="*/ 3713 w 11294"/>
                <a:gd name="connsiteY14" fmla="*/ 9840 h 10000"/>
                <a:gd name="connsiteX15" fmla="*/ 3997 w 11294"/>
                <a:gd name="connsiteY15" fmla="*/ 155 h 10000"/>
                <a:gd name="connsiteX16" fmla="*/ 4255 w 11294"/>
                <a:gd name="connsiteY16" fmla="*/ 9687 h 10000"/>
                <a:gd name="connsiteX17" fmla="*/ 4513 w 11294"/>
                <a:gd name="connsiteY17" fmla="*/ 1 h 10000"/>
                <a:gd name="connsiteX18" fmla="*/ 4810 w 11294"/>
                <a:gd name="connsiteY18" fmla="*/ 9533 h 10000"/>
                <a:gd name="connsiteX19" fmla="*/ 5068 w 11294"/>
                <a:gd name="connsiteY19" fmla="*/ 155 h 10000"/>
                <a:gd name="connsiteX20" fmla="*/ 5365 w 11294"/>
                <a:gd name="connsiteY20" fmla="*/ 9533 h 10000"/>
                <a:gd name="connsiteX21" fmla="*/ 5645 w 11294"/>
                <a:gd name="connsiteY21" fmla="*/ 206 h 10000"/>
                <a:gd name="connsiteX22" fmla="*/ 5916 w 11294"/>
                <a:gd name="connsiteY22" fmla="*/ 9891 h 10000"/>
                <a:gd name="connsiteX23" fmla="*/ 6204 w 11294"/>
                <a:gd name="connsiteY23" fmla="*/ 206 h 10000"/>
                <a:gd name="connsiteX24" fmla="*/ 6476 w 11294"/>
                <a:gd name="connsiteY24" fmla="*/ 9840 h 10000"/>
                <a:gd name="connsiteX25" fmla="*/ 6747 w 11294"/>
                <a:gd name="connsiteY25" fmla="*/ 155 h 10000"/>
                <a:gd name="connsiteX26" fmla="*/ 7018 w 11294"/>
                <a:gd name="connsiteY26" fmla="*/ 9994 h 10000"/>
                <a:gd name="connsiteX27" fmla="*/ 7289 w 11294"/>
                <a:gd name="connsiteY27" fmla="*/ 309 h 10000"/>
                <a:gd name="connsiteX28" fmla="*/ 7560 w 11294"/>
                <a:gd name="connsiteY28" fmla="*/ 9994 h 10000"/>
                <a:gd name="connsiteX29" fmla="*/ 7818 w 11294"/>
                <a:gd name="connsiteY29" fmla="*/ 155 h 10000"/>
                <a:gd name="connsiteX30" fmla="*/ 8102 w 11294"/>
                <a:gd name="connsiteY30" fmla="*/ 9994 h 10000"/>
                <a:gd name="connsiteX31" fmla="*/ 8348 w 11294"/>
                <a:gd name="connsiteY31" fmla="*/ 309 h 10000"/>
                <a:gd name="connsiteX32" fmla="*/ 8627 w 11294"/>
                <a:gd name="connsiteY32" fmla="*/ 9891 h 10000"/>
                <a:gd name="connsiteX33" fmla="*/ 8916 w 11294"/>
                <a:gd name="connsiteY33" fmla="*/ 462 h 10000"/>
                <a:gd name="connsiteX34" fmla="*/ 9200 w 11294"/>
                <a:gd name="connsiteY34" fmla="*/ 9994 h 10000"/>
                <a:gd name="connsiteX35" fmla="*/ 9394 w 11294"/>
                <a:gd name="connsiteY35" fmla="*/ 1999 h 10000"/>
                <a:gd name="connsiteX36" fmla="*/ 9690 w 11294"/>
                <a:gd name="connsiteY36" fmla="*/ 5456 h 10000"/>
                <a:gd name="connsiteX37" fmla="*/ 11294 w 11294"/>
                <a:gd name="connsiteY37" fmla="*/ 5476 h 10000"/>
                <a:gd name="connsiteX0" fmla="*/ 0 w 11294"/>
                <a:gd name="connsiteY0" fmla="*/ 4774 h 10000"/>
                <a:gd name="connsiteX1" fmla="*/ 1261 w 11294"/>
                <a:gd name="connsiteY1" fmla="*/ 2604 h 10000"/>
                <a:gd name="connsiteX2" fmla="*/ 852 w 11294"/>
                <a:gd name="connsiteY2" fmla="*/ 2945 h 10000"/>
                <a:gd name="connsiteX3" fmla="*/ 1436 w 11294"/>
                <a:gd name="connsiteY3" fmla="*/ 6561 h 10000"/>
                <a:gd name="connsiteX4" fmla="*/ 1517 w 11294"/>
                <a:gd name="connsiteY4" fmla="*/ 9687 h 10000"/>
                <a:gd name="connsiteX5" fmla="*/ 1617 w 11294"/>
                <a:gd name="connsiteY5" fmla="*/ 8098 h 10000"/>
                <a:gd name="connsiteX6" fmla="*/ 1729 w 11294"/>
                <a:gd name="connsiteY6" fmla="*/ 2768 h 10000"/>
                <a:gd name="connsiteX7" fmla="*/ 1828 w 11294"/>
                <a:gd name="connsiteY7" fmla="*/ 206 h 10000"/>
                <a:gd name="connsiteX8" fmla="*/ 1969 w 11294"/>
                <a:gd name="connsiteY8" fmla="*/ 5382 h 10000"/>
                <a:gd name="connsiteX9" fmla="*/ 2099 w 11294"/>
                <a:gd name="connsiteY9" fmla="*/ 9636 h 10000"/>
                <a:gd name="connsiteX10" fmla="*/ 2370 w 11294"/>
                <a:gd name="connsiteY10" fmla="*/ 462 h 10000"/>
                <a:gd name="connsiteX11" fmla="*/ 2654 w 11294"/>
                <a:gd name="connsiteY11" fmla="*/ 9687 h 10000"/>
                <a:gd name="connsiteX12" fmla="*/ 2912 w 11294"/>
                <a:gd name="connsiteY12" fmla="*/ 309 h 10000"/>
                <a:gd name="connsiteX13" fmla="*/ 3196 w 11294"/>
                <a:gd name="connsiteY13" fmla="*/ 9687 h 10000"/>
                <a:gd name="connsiteX14" fmla="*/ 3455 w 11294"/>
                <a:gd name="connsiteY14" fmla="*/ 258 h 10000"/>
                <a:gd name="connsiteX15" fmla="*/ 3713 w 11294"/>
                <a:gd name="connsiteY15" fmla="*/ 9840 h 10000"/>
                <a:gd name="connsiteX16" fmla="*/ 3997 w 11294"/>
                <a:gd name="connsiteY16" fmla="*/ 155 h 10000"/>
                <a:gd name="connsiteX17" fmla="*/ 4255 w 11294"/>
                <a:gd name="connsiteY17" fmla="*/ 9687 h 10000"/>
                <a:gd name="connsiteX18" fmla="*/ 4513 w 11294"/>
                <a:gd name="connsiteY18" fmla="*/ 1 h 10000"/>
                <a:gd name="connsiteX19" fmla="*/ 4810 w 11294"/>
                <a:gd name="connsiteY19" fmla="*/ 9533 h 10000"/>
                <a:gd name="connsiteX20" fmla="*/ 5068 w 11294"/>
                <a:gd name="connsiteY20" fmla="*/ 155 h 10000"/>
                <a:gd name="connsiteX21" fmla="*/ 5365 w 11294"/>
                <a:gd name="connsiteY21" fmla="*/ 9533 h 10000"/>
                <a:gd name="connsiteX22" fmla="*/ 5645 w 11294"/>
                <a:gd name="connsiteY22" fmla="*/ 206 h 10000"/>
                <a:gd name="connsiteX23" fmla="*/ 5916 w 11294"/>
                <a:gd name="connsiteY23" fmla="*/ 9891 h 10000"/>
                <a:gd name="connsiteX24" fmla="*/ 6204 w 11294"/>
                <a:gd name="connsiteY24" fmla="*/ 206 h 10000"/>
                <a:gd name="connsiteX25" fmla="*/ 6476 w 11294"/>
                <a:gd name="connsiteY25" fmla="*/ 9840 h 10000"/>
                <a:gd name="connsiteX26" fmla="*/ 6747 w 11294"/>
                <a:gd name="connsiteY26" fmla="*/ 155 h 10000"/>
                <a:gd name="connsiteX27" fmla="*/ 7018 w 11294"/>
                <a:gd name="connsiteY27" fmla="*/ 9994 h 10000"/>
                <a:gd name="connsiteX28" fmla="*/ 7289 w 11294"/>
                <a:gd name="connsiteY28" fmla="*/ 309 h 10000"/>
                <a:gd name="connsiteX29" fmla="*/ 7560 w 11294"/>
                <a:gd name="connsiteY29" fmla="*/ 9994 h 10000"/>
                <a:gd name="connsiteX30" fmla="*/ 7818 w 11294"/>
                <a:gd name="connsiteY30" fmla="*/ 155 h 10000"/>
                <a:gd name="connsiteX31" fmla="*/ 8102 w 11294"/>
                <a:gd name="connsiteY31" fmla="*/ 9994 h 10000"/>
                <a:gd name="connsiteX32" fmla="*/ 8348 w 11294"/>
                <a:gd name="connsiteY32" fmla="*/ 309 h 10000"/>
                <a:gd name="connsiteX33" fmla="*/ 8627 w 11294"/>
                <a:gd name="connsiteY33" fmla="*/ 9891 h 10000"/>
                <a:gd name="connsiteX34" fmla="*/ 8916 w 11294"/>
                <a:gd name="connsiteY34" fmla="*/ 462 h 10000"/>
                <a:gd name="connsiteX35" fmla="*/ 9200 w 11294"/>
                <a:gd name="connsiteY35" fmla="*/ 9994 h 10000"/>
                <a:gd name="connsiteX36" fmla="*/ 9394 w 11294"/>
                <a:gd name="connsiteY36" fmla="*/ 1999 h 10000"/>
                <a:gd name="connsiteX37" fmla="*/ 9690 w 11294"/>
                <a:gd name="connsiteY37" fmla="*/ 5456 h 10000"/>
                <a:gd name="connsiteX38" fmla="*/ 11294 w 11294"/>
                <a:gd name="connsiteY38" fmla="*/ 5476 h 10000"/>
                <a:gd name="connsiteX0" fmla="*/ 0 w 11294"/>
                <a:gd name="connsiteY0" fmla="*/ 4774 h 10000"/>
                <a:gd name="connsiteX1" fmla="*/ 1261 w 11294"/>
                <a:gd name="connsiteY1" fmla="*/ 2604 h 10000"/>
                <a:gd name="connsiteX2" fmla="*/ 1320 w 11294"/>
                <a:gd name="connsiteY2" fmla="*/ 1164 h 10000"/>
                <a:gd name="connsiteX3" fmla="*/ 1436 w 11294"/>
                <a:gd name="connsiteY3" fmla="*/ 6561 h 10000"/>
                <a:gd name="connsiteX4" fmla="*/ 1517 w 11294"/>
                <a:gd name="connsiteY4" fmla="*/ 9687 h 10000"/>
                <a:gd name="connsiteX5" fmla="*/ 1617 w 11294"/>
                <a:gd name="connsiteY5" fmla="*/ 8098 h 10000"/>
                <a:gd name="connsiteX6" fmla="*/ 1729 w 11294"/>
                <a:gd name="connsiteY6" fmla="*/ 2768 h 10000"/>
                <a:gd name="connsiteX7" fmla="*/ 1828 w 11294"/>
                <a:gd name="connsiteY7" fmla="*/ 206 h 10000"/>
                <a:gd name="connsiteX8" fmla="*/ 1969 w 11294"/>
                <a:gd name="connsiteY8" fmla="*/ 5382 h 10000"/>
                <a:gd name="connsiteX9" fmla="*/ 2099 w 11294"/>
                <a:gd name="connsiteY9" fmla="*/ 9636 h 10000"/>
                <a:gd name="connsiteX10" fmla="*/ 2370 w 11294"/>
                <a:gd name="connsiteY10" fmla="*/ 462 h 10000"/>
                <a:gd name="connsiteX11" fmla="*/ 2654 w 11294"/>
                <a:gd name="connsiteY11" fmla="*/ 9687 h 10000"/>
                <a:gd name="connsiteX12" fmla="*/ 2912 w 11294"/>
                <a:gd name="connsiteY12" fmla="*/ 309 h 10000"/>
                <a:gd name="connsiteX13" fmla="*/ 3196 w 11294"/>
                <a:gd name="connsiteY13" fmla="*/ 9687 h 10000"/>
                <a:gd name="connsiteX14" fmla="*/ 3455 w 11294"/>
                <a:gd name="connsiteY14" fmla="*/ 258 h 10000"/>
                <a:gd name="connsiteX15" fmla="*/ 3713 w 11294"/>
                <a:gd name="connsiteY15" fmla="*/ 9840 h 10000"/>
                <a:gd name="connsiteX16" fmla="*/ 3997 w 11294"/>
                <a:gd name="connsiteY16" fmla="*/ 155 h 10000"/>
                <a:gd name="connsiteX17" fmla="*/ 4255 w 11294"/>
                <a:gd name="connsiteY17" fmla="*/ 9687 h 10000"/>
                <a:gd name="connsiteX18" fmla="*/ 4513 w 11294"/>
                <a:gd name="connsiteY18" fmla="*/ 1 h 10000"/>
                <a:gd name="connsiteX19" fmla="*/ 4810 w 11294"/>
                <a:gd name="connsiteY19" fmla="*/ 9533 h 10000"/>
                <a:gd name="connsiteX20" fmla="*/ 5068 w 11294"/>
                <a:gd name="connsiteY20" fmla="*/ 155 h 10000"/>
                <a:gd name="connsiteX21" fmla="*/ 5365 w 11294"/>
                <a:gd name="connsiteY21" fmla="*/ 9533 h 10000"/>
                <a:gd name="connsiteX22" fmla="*/ 5645 w 11294"/>
                <a:gd name="connsiteY22" fmla="*/ 206 h 10000"/>
                <a:gd name="connsiteX23" fmla="*/ 5916 w 11294"/>
                <a:gd name="connsiteY23" fmla="*/ 9891 h 10000"/>
                <a:gd name="connsiteX24" fmla="*/ 6204 w 11294"/>
                <a:gd name="connsiteY24" fmla="*/ 206 h 10000"/>
                <a:gd name="connsiteX25" fmla="*/ 6476 w 11294"/>
                <a:gd name="connsiteY25" fmla="*/ 9840 h 10000"/>
                <a:gd name="connsiteX26" fmla="*/ 6747 w 11294"/>
                <a:gd name="connsiteY26" fmla="*/ 155 h 10000"/>
                <a:gd name="connsiteX27" fmla="*/ 7018 w 11294"/>
                <a:gd name="connsiteY27" fmla="*/ 9994 h 10000"/>
                <a:gd name="connsiteX28" fmla="*/ 7289 w 11294"/>
                <a:gd name="connsiteY28" fmla="*/ 309 h 10000"/>
                <a:gd name="connsiteX29" fmla="*/ 7560 w 11294"/>
                <a:gd name="connsiteY29" fmla="*/ 9994 h 10000"/>
                <a:gd name="connsiteX30" fmla="*/ 7818 w 11294"/>
                <a:gd name="connsiteY30" fmla="*/ 155 h 10000"/>
                <a:gd name="connsiteX31" fmla="*/ 8102 w 11294"/>
                <a:gd name="connsiteY31" fmla="*/ 9994 h 10000"/>
                <a:gd name="connsiteX32" fmla="*/ 8348 w 11294"/>
                <a:gd name="connsiteY32" fmla="*/ 309 h 10000"/>
                <a:gd name="connsiteX33" fmla="*/ 8627 w 11294"/>
                <a:gd name="connsiteY33" fmla="*/ 9891 h 10000"/>
                <a:gd name="connsiteX34" fmla="*/ 8916 w 11294"/>
                <a:gd name="connsiteY34" fmla="*/ 462 h 10000"/>
                <a:gd name="connsiteX35" fmla="*/ 9200 w 11294"/>
                <a:gd name="connsiteY35" fmla="*/ 9994 h 10000"/>
                <a:gd name="connsiteX36" fmla="*/ 9394 w 11294"/>
                <a:gd name="connsiteY36" fmla="*/ 1999 h 10000"/>
                <a:gd name="connsiteX37" fmla="*/ 9690 w 11294"/>
                <a:gd name="connsiteY37" fmla="*/ 5456 h 10000"/>
                <a:gd name="connsiteX38" fmla="*/ 11294 w 11294"/>
                <a:gd name="connsiteY38" fmla="*/ 5476 h 10000"/>
                <a:gd name="connsiteX0" fmla="*/ 0 w 11294"/>
                <a:gd name="connsiteY0" fmla="*/ 4774 h 10000"/>
                <a:gd name="connsiteX1" fmla="*/ 1060 w 11294"/>
                <a:gd name="connsiteY1" fmla="*/ 3541 h 10000"/>
                <a:gd name="connsiteX2" fmla="*/ 1320 w 11294"/>
                <a:gd name="connsiteY2" fmla="*/ 1164 h 10000"/>
                <a:gd name="connsiteX3" fmla="*/ 1436 w 11294"/>
                <a:gd name="connsiteY3" fmla="*/ 6561 h 10000"/>
                <a:gd name="connsiteX4" fmla="*/ 1517 w 11294"/>
                <a:gd name="connsiteY4" fmla="*/ 9687 h 10000"/>
                <a:gd name="connsiteX5" fmla="*/ 1617 w 11294"/>
                <a:gd name="connsiteY5" fmla="*/ 8098 h 10000"/>
                <a:gd name="connsiteX6" fmla="*/ 1729 w 11294"/>
                <a:gd name="connsiteY6" fmla="*/ 2768 h 10000"/>
                <a:gd name="connsiteX7" fmla="*/ 1828 w 11294"/>
                <a:gd name="connsiteY7" fmla="*/ 206 h 10000"/>
                <a:gd name="connsiteX8" fmla="*/ 1969 w 11294"/>
                <a:gd name="connsiteY8" fmla="*/ 5382 h 10000"/>
                <a:gd name="connsiteX9" fmla="*/ 2099 w 11294"/>
                <a:gd name="connsiteY9" fmla="*/ 9636 h 10000"/>
                <a:gd name="connsiteX10" fmla="*/ 2370 w 11294"/>
                <a:gd name="connsiteY10" fmla="*/ 462 h 10000"/>
                <a:gd name="connsiteX11" fmla="*/ 2654 w 11294"/>
                <a:gd name="connsiteY11" fmla="*/ 9687 h 10000"/>
                <a:gd name="connsiteX12" fmla="*/ 2912 w 11294"/>
                <a:gd name="connsiteY12" fmla="*/ 309 h 10000"/>
                <a:gd name="connsiteX13" fmla="*/ 3196 w 11294"/>
                <a:gd name="connsiteY13" fmla="*/ 9687 h 10000"/>
                <a:gd name="connsiteX14" fmla="*/ 3455 w 11294"/>
                <a:gd name="connsiteY14" fmla="*/ 258 h 10000"/>
                <a:gd name="connsiteX15" fmla="*/ 3713 w 11294"/>
                <a:gd name="connsiteY15" fmla="*/ 9840 h 10000"/>
                <a:gd name="connsiteX16" fmla="*/ 3997 w 11294"/>
                <a:gd name="connsiteY16" fmla="*/ 155 h 10000"/>
                <a:gd name="connsiteX17" fmla="*/ 4255 w 11294"/>
                <a:gd name="connsiteY17" fmla="*/ 9687 h 10000"/>
                <a:gd name="connsiteX18" fmla="*/ 4513 w 11294"/>
                <a:gd name="connsiteY18" fmla="*/ 1 h 10000"/>
                <a:gd name="connsiteX19" fmla="*/ 4810 w 11294"/>
                <a:gd name="connsiteY19" fmla="*/ 9533 h 10000"/>
                <a:gd name="connsiteX20" fmla="*/ 5068 w 11294"/>
                <a:gd name="connsiteY20" fmla="*/ 155 h 10000"/>
                <a:gd name="connsiteX21" fmla="*/ 5365 w 11294"/>
                <a:gd name="connsiteY21" fmla="*/ 9533 h 10000"/>
                <a:gd name="connsiteX22" fmla="*/ 5645 w 11294"/>
                <a:gd name="connsiteY22" fmla="*/ 206 h 10000"/>
                <a:gd name="connsiteX23" fmla="*/ 5916 w 11294"/>
                <a:gd name="connsiteY23" fmla="*/ 9891 h 10000"/>
                <a:gd name="connsiteX24" fmla="*/ 6204 w 11294"/>
                <a:gd name="connsiteY24" fmla="*/ 206 h 10000"/>
                <a:gd name="connsiteX25" fmla="*/ 6476 w 11294"/>
                <a:gd name="connsiteY25" fmla="*/ 9840 h 10000"/>
                <a:gd name="connsiteX26" fmla="*/ 6747 w 11294"/>
                <a:gd name="connsiteY26" fmla="*/ 155 h 10000"/>
                <a:gd name="connsiteX27" fmla="*/ 7018 w 11294"/>
                <a:gd name="connsiteY27" fmla="*/ 9994 h 10000"/>
                <a:gd name="connsiteX28" fmla="*/ 7289 w 11294"/>
                <a:gd name="connsiteY28" fmla="*/ 309 h 10000"/>
                <a:gd name="connsiteX29" fmla="*/ 7560 w 11294"/>
                <a:gd name="connsiteY29" fmla="*/ 9994 h 10000"/>
                <a:gd name="connsiteX30" fmla="*/ 7818 w 11294"/>
                <a:gd name="connsiteY30" fmla="*/ 155 h 10000"/>
                <a:gd name="connsiteX31" fmla="*/ 8102 w 11294"/>
                <a:gd name="connsiteY31" fmla="*/ 9994 h 10000"/>
                <a:gd name="connsiteX32" fmla="*/ 8348 w 11294"/>
                <a:gd name="connsiteY32" fmla="*/ 309 h 10000"/>
                <a:gd name="connsiteX33" fmla="*/ 8627 w 11294"/>
                <a:gd name="connsiteY33" fmla="*/ 9891 h 10000"/>
                <a:gd name="connsiteX34" fmla="*/ 8916 w 11294"/>
                <a:gd name="connsiteY34" fmla="*/ 462 h 10000"/>
                <a:gd name="connsiteX35" fmla="*/ 9200 w 11294"/>
                <a:gd name="connsiteY35" fmla="*/ 9994 h 10000"/>
                <a:gd name="connsiteX36" fmla="*/ 9394 w 11294"/>
                <a:gd name="connsiteY36" fmla="*/ 1999 h 10000"/>
                <a:gd name="connsiteX37" fmla="*/ 9690 w 11294"/>
                <a:gd name="connsiteY37" fmla="*/ 5456 h 10000"/>
                <a:gd name="connsiteX38" fmla="*/ 11294 w 11294"/>
                <a:gd name="connsiteY38" fmla="*/ 5476 h 10000"/>
                <a:gd name="connsiteX0" fmla="*/ 0 w 11294"/>
                <a:gd name="connsiteY0" fmla="*/ 4774 h 10000"/>
                <a:gd name="connsiteX1" fmla="*/ 1038 w 11294"/>
                <a:gd name="connsiteY1" fmla="*/ 4385 h 10000"/>
                <a:gd name="connsiteX2" fmla="*/ 1320 w 11294"/>
                <a:gd name="connsiteY2" fmla="*/ 1164 h 10000"/>
                <a:gd name="connsiteX3" fmla="*/ 1436 w 11294"/>
                <a:gd name="connsiteY3" fmla="*/ 6561 h 10000"/>
                <a:gd name="connsiteX4" fmla="*/ 1517 w 11294"/>
                <a:gd name="connsiteY4" fmla="*/ 9687 h 10000"/>
                <a:gd name="connsiteX5" fmla="*/ 1617 w 11294"/>
                <a:gd name="connsiteY5" fmla="*/ 8098 h 10000"/>
                <a:gd name="connsiteX6" fmla="*/ 1729 w 11294"/>
                <a:gd name="connsiteY6" fmla="*/ 2768 h 10000"/>
                <a:gd name="connsiteX7" fmla="*/ 1828 w 11294"/>
                <a:gd name="connsiteY7" fmla="*/ 206 h 10000"/>
                <a:gd name="connsiteX8" fmla="*/ 1969 w 11294"/>
                <a:gd name="connsiteY8" fmla="*/ 5382 h 10000"/>
                <a:gd name="connsiteX9" fmla="*/ 2099 w 11294"/>
                <a:gd name="connsiteY9" fmla="*/ 9636 h 10000"/>
                <a:gd name="connsiteX10" fmla="*/ 2370 w 11294"/>
                <a:gd name="connsiteY10" fmla="*/ 462 h 10000"/>
                <a:gd name="connsiteX11" fmla="*/ 2654 w 11294"/>
                <a:gd name="connsiteY11" fmla="*/ 9687 h 10000"/>
                <a:gd name="connsiteX12" fmla="*/ 2912 w 11294"/>
                <a:gd name="connsiteY12" fmla="*/ 309 h 10000"/>
                <a:gd name="connsiteX13" fmla="*/ 3196 w 11294"/>
                <a:gd name="connsiteY13" fmla="*/ 9687 h 10000"/>
                <a:gd name="connsiteX14" fmla="*/ 3455 w 11294"/>
                <a:gd name="connsiteY14" fmla="*/ 258 h 10000"/>
                <a:gd name="connsiteX15" fmla="*/ 3713 w 11294"/>
                <a:gd name="connsiteY15" fmla="*/ 9840 h 10000"/>
                <a:gd name="connsiteX16" fmla="*/ 3997 w 11294"/>
                <a:gd name="connsiteY16" fmla="*/ 155 h 10000"/>
                <a:gd name="connsiteX17" fmla="*/ 4255 w 11294"/>
                <a:gd name="connsiteY17" fmla="*/ 9687 h 10000"/>
                <a:gd name="connsiteX18" fmla="*/ 4513 w 11294"/>
                <a:gd name="connsiteY18" fmla="*/ 1 h 10000"/>
                <a:gd name="connsiteX19" fmla="*/ 4810 w 11294"/>
                <a:gd name="connsiteY19" fmla="*/ 9533 h 10000"/>
                <a:gd name="connsiteX20" fmla="*/ 5068 w 11294"/>
                <a:gd name="connsiteY20" fmla="*/ 155 h 10000"/>
                <a:gd name="connsiteX21" fmla="*/ 5365 w 11294"/>
                <a:gd name="connsiteY21" fmla="*/ 9533 h 10000"/>
                <a:gd name="connsiteX22" fmla="*/ 5645 w 11294"/>
                <a:gd name="connsiteY22" fmla="*/ 206 h 10000"/>
                <a:gd name="connsiteX23" fmla="*/ 5916 w 11294"/>
                <a:gd name="connsiteY23" fmla="*/ 9891 h 10000"/>
                <a:gd name="connsiteX24" fmla="*/ 6204 w 11294"/>
                <a:gd name="connsiteY24" fmla="*/ 206 h 10000"/>
                <a:gd name="connsiteX25" fmla="*/ 6476 w 11294"/>
                <a:gd name="connsiteY25" fmla="*/ 9840 h 10000"/>
                <a:gd name="connsiteX26" fmla="*/ 6747 w 11294"/>
                <a:gd name="connsiteY26" fmla="*/ 155 h 10000"/>
                <a:gd name="connsiteX27" fmla="*/ 7018 w 11294"/>
                <a:gd name="connsiteY27" fmla="*/ 9994 h 10000"/>
                <a:gd name="connsiteX28" fmla="*/ 7289 w 11294"/>
                <a:gd name="connsiteY28" fmla="*/ 309 h 10000"/>
                <a:gd name="connsiteX29" fmla="*/ 7560 w 11294"/>
                <a:gd name="connsiteY29" fmla="*/ 9994 h 10000"/>
                <a:gd name="connsiteX30" fmla="*/ 7818 w 11294"/>
                <a:gd name="connsiteY30" fmla="*/ 155 h 10000"/>
                <a:gd name="connsiteX31" fmla="*/ 8102 w 11294"/>
                <a:gd name="connsiteY31" fmla="*/ 9994 h 10000"/>
                <a:gd name="connsiteX32" fmla="*/ 8348 w 11294"/>
                <a:gd name="connsiteY32" fmla="*/ 309 h 10000"/>
                <a:gd name="connsiteX33" fmla="*/ 8627 w 11294"/>
                <a:gd name="connsiteY33" fmla="*/ 9891 h 10000"/>
                <a:gd name="connsiteX34" fmla="*/ 8916 w 11294"/>
                <a:gd name="connsiteY34" fmla="*/ 462 h 10000"/>
                <a:gd name="connsiteX35" fmla="*/ 9200 w 11294"/>
                <a:gd name="connsiteY35" fmla="*/ 9994 h 10000"/>
                <a:gd name="connsiteX36" fmla="*/ 9394 w 11294"/>
                <a:gd name="connsiteY36" fmla="*/ 1999 h 10000"/>
                <a:gd name="connsiteX37" fmla="*/ 9690 w 11294"/>
                <a:gd name="connsiteY37" fmla="*/ 5456 h 10000"/>
                <a:gd name="connsiteX38" fmla="*/ 11294 w 11294"/>
                <a:gd name="connsiteY38" fmla="*/ 5476 h 10000"/>
                <a:gd name="connsiteX0" fmla="*/ 0 w 11294"/>
                <a:gd name="connsiteY0" fmla="*/ 4638 h 9864"/>
                <a:gd name="connsiteX1" fmla="*/ 1038 w 11294"/>
                <a:gd name="connsiteY1" fmla="*/ 4249 h 9864"/>
                <a:gd name="connsiteX2" fmla="*/ 1320 w 11294"/>
                <a:gd name="connsiteY2" fmla="*/ 1028 h 9864"/>
                <a:gd name="connsiteX3" fmla="*/ 1436 w 11294"/>
                <a:gd name="connsiteY3" fmla="*/ 6425 h 9864"/>
                <a:gd name="connsiteX4" fmla="*/ 1517 w 11294"/>
                <a:gd name="connsiteY4" fmla="*/ 9551 h 9864"/>
                <a:gd name="connsiteX5" fmla="*/ 1617 w 11294"/>
                <a:gd name="connsiteY5" fmla="*/ 7962 h 9864"/>
                <a:gd name="connsiteX6" fmla="*/ 1729 w 11294"/>
                <a:gd name="connsiteY6" fmla="*/ 2632 h 9864"/>
                <a:gd name="connsiteX7" fmla="*/ 1828 w 11294"/>
                <a:gd name="connsiteY7" fmla="*/ 70 h 9864"/>
                <a:gd name="connsiteX8" fmla="*/ 1969 w 11294"/>
                <a:gd name="connsiteY8" fmla="*/ 5246 h 9864"/>
                <a:gd name="connsiteX9" fmla="*/ 2099 w 11294"/>
                <a:gd name="connsiteY9" fmla="*/ 9500 h 9864"/>
                <a:gd name="connsiteX10" fmla="*/ 2370 w 11294"/>
                <a:gd name="connsiteY10" fmla="*/ 326 h 9864"/>
                <a:gd name="connsiteX11" fmla="*/ 2654 w 11294"/>
                <a:gd name="connsiteY11" fmla="*/ 9551 h 9864"/>
                <a:gd name="connsiteX12" fmla="*/ 2912 w 11294"/>
                <a:gd name="connsiteY12" fmla="*/ 173 h 9864"/>
                <a:gd name="connsiteX13" fmla="*/ 3196 w 11294"/>
                <a:gd name="connsiteY13" fmla="*/ 9551 h 9864"/>
                <a:gd name="connsiteX14" fmla="*/ 3455 w 11294"/>
                <a:gd name="connsiteY14" fmla="*/ 122 h 9864"/>
                <a:gd name="connsiteX15" fmla="*/ 3713 w 11294"/>
                <a:gd name="connsiteY15" fmla="*/ 9704 h 9864"/>
                <a:gd name="connsiteX16" fmla="*/ 3997 w 11294"/>
                <a:gd name="connsiteY16" fmla="*/ 19 h 9864"/>
                <a:gd name="connsiteX17" fmla="*/ 4255 w 11294"/>
                <a:gd name="connsiteY17" fmla="*/ 9551 h 9864"/>
                <a:gd name="connsiteX18" fmla="*/ 4513 w 11294"/>
                <a:gd name="connsiteY18" fmla="*/ 122 h 9864"/>
                <a:gd name="connsiteX19" fmla="*/ 4810 w 11294"/>
                <a:gd name="connsiteY19" fmla="*/ 9397 h 9864"/>
                <a:gd name="connsiteX20" fmla="*/ 5068 w 11294"/>
                <a:gd name="connsiteY20" fmla="*/ 19 h 9864"/>
                <a:gd name="connsiteX21" fmla="*/ 5365 w 11294"/>
                <a:gd name="connsiteY21" fmla="*/ 9397 h 9864"/>
                <a:gd name="connsiteX22" fmla="*/ 5645 w 11294"/>
                <a:gd name="connsiteY22" fmla="*/ 70 h 9864"/>
                <a:gd name="connsiteX23" fmla="*/ 5916 w 11294"/>
                <a:gd name="connsiteY23" fmla="*/ 9755 h 9864"/>
                <a:gd name="connsiteX24" fmla="*/ 6204 w 11294"/>
                <a:gd name="connsiteY24" fmla="*/ 70 h 9864"/>
                <a:gd name="connsiteX25" fmla="*/ 6476 w 11294"/>
                <a:gd name="connsiteY25" fmla="*/ 9704 h 9864"/>
                <a:gd name="connsiteX26" fmla="*/ 6747 w 11294"/>
                <a:gd name="connsiteY26" fmla="*/ 19 h 9864"/>
                <a:gd name="connsiteX27" fmla="*/ 7018 w 11294"/>
                <a:gd name="connsiteY27" fmla="*/ 9858 h 9864"/>
                <a:gd name="connsiteX28" fmla="*/ 7289 w 11294"/>
                <a:gd name="connsiteY28" fmla="*/ 173 h 9864"/>
                <a:gd name="connsiteX29" fmla="*/ 7560 w 11294"/>
                <a:gd name="connsiteY29" fmla="*/ 9858 h 9864"/>
                <a:gd name="connsiteX30" fmla="*/ 7818 w 11294"/>
                <a:gd name="connsiteY30" fmla="*/ 19 h 9864"/>
                <a:gd name="connsiteX31" fmla="*/ 8102 w 11294"/>
                <a:gd name="connsiteY31" fmla="*/ 9858 h 9864"/>
                <a:gd name="connsiteX32" fmla="*/ 8348 w 11294"/>
                <a:gd name="connsiteY32" fmla="*/ 173 h 9864"/>
                <a:gd name="connsiteX33" fmla="*/ 8627 w 11294"/>
                <a:gd name="connsiteY33" fmla="*/ 9755 h 9864"/>
                <a:gd name="connsiteX34" fmla="*/ 8916 w 11294"/>
                <a:gd name="connsiteY34" fmla="*/ 326 h 9864"/>
                <a:gd name="connsiteX35" fmla="*/ 9200 w 11294"/>
                <a:gd name="connsiteY35" fmla="*/ 9858 h 9864"/>
                <a:gd name="connsiteX36" fmla="*/ 9394 w 11294"/>
                <a:gd name="connsiteY36" fmla="*/ 1863 h 9864"/>
                <a:gd name="connsiteX37" fmla="*/ 9690 w 11294"/>
                <a:gd name="connsiteY37" fmla="*/ 5320 h 9864"/>
                <a:gd name="connsiteX38" fmla="*/ 11294 w 11294"/>
                <a:gd name="connsiteY38" fmla="*/ 5340 h 9864"/>
                <a:gd name="connsiteX0" fmla="*/ 0 w 10000"/>
                <a:gd name="connsiteY0" fmla="*/ 4702 h 10000"/>
                <a:gd name="connsiteX1" fmla="*/ 919 w 10000"/>
                <a:gd name="connsiteY1" fmla="*/ 4308 h 10000"/>
                <a:gd name="connsiteX2" fmla="*/ 1169 w 10000"/>
                <a:gd name="connsiteY2" fmla="*/ 1042 h 10000"/>
                <a:gd name="connsiteX3" fmla="*/ 1271 w 10000"/>
                <a:gd name="connsiteY3" fmla="*/ 6514 h 10000"/>
                <a:gd name="connsiteX4" fmla="*/ 1343 w 10000"/>
                <a:gd name="connsiteY4" fmla="*/ 9683 h 10000"/>
                <a:gd name="connsiteX5" fmla="*/ 1432 w 10000"/>
                <a:gd name="connsiteY5" fmla="*/ 8072 h 10000"/>
                <a:gd name="connsiteX6" fmla="*/ 1531 w 10000"/>
                <a:gd name="connsiteY6" fmla="*/ 2668 h 10000"/>
                <a:gd name="connsiteX7" fmla="*/ 1619 w 10000"/>
                <a:gd name="connsiteY7" fmla="*/ 71 h 10000"/>
                <a:gd name="connsiteX8" fmla="*/ 1743 w 10000"/>
                <a:gd name="connsiteY8" fmla="*/ 5318 h 10000"/>
                <a:gd name="connsiteX9" fmla="*/ 1859 w 10000"/>
                <a:gd name="connsiteY9" fmla="*/ 9631 h 10000"/>
                <a:gd name="connsiteX10" fmla="*/ 2098 w 10000"/>
                <a:gd name="connsiteY10" fmla="*/ 330 h 10000"/>
                <a:gd name="connsiteX11" fmla="*/ 2350 w 10000"/>
                <a:gd name="connsiteY11" fmla="*/ 9683 h 10000"/>
                <a:gd name="connsiteX12" fmla="*/ 2578 w 10000"/>
                <a:gd name="connsiteY12" fmla="*/ 175 h 10000"/>
                <a:gd name="connsiteX13" fmla="*/ 2830 w 10000"/>
                <a:gd name="connsiteY13" fmla="*/ 9683 h 10000"/>
                <a:gd name="connsiteX14" fmla="*/ 3059 w 10000"/>
                <a:gd name="connsiteY14" fmla="*/ 124 h 10000"/>
                <a:gd name="connsiteX15" fmla="*/ 3288 w 10000"/>
                <a:gd name="connsiteY15" fmla="*/ 9838 h 10000"/>
                <a:gd name="connsiteX16" fmla="*/ 3539 w 10000"/>
                <a:gd name="connsiteY16" fmla="*/ 19 h 10000"/>
                <a:gd name="connsiteX17" fmla="*/ 3767 w 10000"/>
                <a:gd name="connsiteY17" fmla="*/ 9683 h 10000"/>
                <a:gd name="connsiteX18" fmla="*/ 3996 w 10000"/>
                <a:gd name="connsiteY18" fmla="*/ 124 h 10000"/>
                <a:gd name="connsiteX19" fmla="*/ 4259 w 10000"/>
                <a:gd name="connsiteY19" fmla="*/ 9657 h 10000"/>
                <a:gd name="connsiteX20" fmla="*/ 4487 w 10000"/>
                <a:gd name="connsiteY20" fmla="*/ 19 h 10000"/>
                <a:gd name="connsiteX21" fmla="*/ 4750 w 10000"/>
                <a:gd name="connsiteY21" fmla="*/ 9527 h 10000"/>
                <a:gd name="connsiteX22" fmla="*/ 4998 w 10000"/>
                <a:gd name="connsiteY22" fmla="*/ 71 h 10000"/>
                <a:gd name="connsiteX23" fmla="*/ 5238 w 10000"/>
                <a:gd name="connsiteY23" fmla="*/ 9889 h 10000"/>
                <a:gd name="connsiteX24" fmla="*/ 5493 w 10000"/>
                <a:gd name="connsiteY24" fmla="*/ 71 h 10000"/>
                <a:gd name="connsiteX25" fmla="*/ 5734 w 10000"/>
                <a:gd name="connsiteY25" fmla="*/ 9838 h 10000"/>
                <a:gd name="connsiteX26" fmla="*/ 5974 w 10000"/>
                <a:gd name="connsiteY26" fmla="*/ 19 h 10000"/>
                <a:gd name="connsiteX27" fmla="*/ 6214 w 10000"/>
                <a:gd name="connsiteY27" fmla="*/ 9994 h 10000"/>
                <a:gd name="connsiteX28" fmla="*/ 6454 w 10000"/>
                <a:gd name="connsiteY28" fmla="*/ 175 h 10000"/>
                <a:gd name="connsiteX29" fmla="*/ 6694 w 10000"/>
                <a:gd name="connsiteY29" fmla="*/ 9994 h 10000"/>
                <a:gd name="connsiteX30" fmla="*/ 6922 w 10000"/>
                <a:gd name="connsiteY30" fmla="*/ 19 h 10000"/>
                <a:gd name="connsiteX31" fmla="*/ 7174 w 10000"/>
                <a:gd name="connsiteY31" fmla="*/ 9994 h 10000"/>
                <a:gd name="connsiteX32" fmla="*/ 7392 w 10000"/>
                <a:gd name="connsiteY32" fmla="*/ 175 h 10000"/>
                <a:gd name="connsiteX33" fmla="*/ 7639 w 10000"/>
                <a:gd name="connsiteY33" fmla="*/ 9889 h 10000"/>
                <a:gd name="connsiteX34" fmla="*/ 7894 w 10000"/>
                <a:gd name="connsiteY34" fmla="*/ 330 h 10000"/>
                <a:gd name="connsiteX35" fmla="*/ 8146 w 10000"/>
                <a:gd name="connsiteY35" fmla="*/ 9994 h 10000"/>
                <a:gd name="connsiteX36" fmla="*/ 8318 w 10000"/>
                <a:gd name="connsiteY36" fmla="*/ 1889 h 10000"/>
                <a:gd name="connsiteX37" fmla="*/ 8580 w 10000"/>
                <a:gd name="connsiteY37" fmla="*/ 5393 h 10000"/>
                <a:gd name="connsiteX38" fmla="*/ 10000 w 10000"/>
                <a:gd name="connsiteY38" fmla="*/ 5414 h 10000"/>
                <a:gd name="connsiteX0" fmla="*/ 0 w 10000"/>
                <a:gd name="connsiteY0" fmla="*/ 4702 h 10000"/>
                <a:gd name="connsiteX1" fmla="*/ 919 w 10000"/>
                <a:gd name="connsiteY1" fmla="*/ 4308 h 10000"/>
                <a:gd name="connsiteX2" fmla="*/ 1169 w 10000"/>
                <a:gd name="connsiteY2" fmla="*/ 1042 h 10000"/>
                <a:gd name="connsiteX3" fmla="*/ 1271 w 10000"/>
                <a:gd name="connsiteY3" fmla="*/ 6514 h 10000"/>
                <a:gd name="connsiteX4" fmla="*/ 1343 w 10000"/>
                <a:gd name="connsiteY4" fmla="*/ 9683 h 10000"/>
                <a:gd name="connsiteX5" fmla="*/ 1432 w 10000"/>
                <a:gd name="connsiteY5" fmla="*/ 8072 h 10000"/>
                <a:gd name="connsiteX6" fmla="*/ 1531 w 10000"/>
                <a:gd name="connsiteY6" fmla="*/ 2668 h 10000"/>
                <a:gd name="connsiteX7" fmla="*/ 1619 w 10000"/>
                <a:gd name="connsiteY7" fmla="*/ 71 h 10000"/>
                <a:gd name="connsiteX8" fmla="*/ 1743 w 10000"/>
                <a:gd name="connsiteY8" fmla="*/ 5318 h 10000"/>
                <a:gd name="connsiteX9" fmla="*/ 1859 w 10000"/>
                <a:gd name="connsiteY9" fmla="*/ 9631 h 10000"/>
                <a:gd name="connsiteX10" fmla="*/ 2098 w 10000"/>
                <a:gd name="connsiteY10" fmla="*/ 330 h 10000"/>
                <a:gd name="connsiteX11" fmla="*/ 2350 w 10000"/>
                <a:gd name="connsiteY11" fmla="*/ 9683 h 10000"/>
                <a:gd name="connsiteX12" fmla="*/ 2578 w 10000"/>
                <a:gd name="connsiteY12" fmla="*/ 175 h 10000"/>
                <a:gd name="connsiteX13" fmla="*/ 2830 w 10000"/>
                <a:gd name="connsiteY13" fmla="*/ 9683 h 10000"/>
                <a:gd name="connsiteX14" fmla="*/ 3059 w 10000"/>
                <a:gd name="connsiteY14" fmla="*/ 124 h 10000"/>
                <a:gd name="connsiteX15" fmla="*/ 3288 w 10000"/>
                <a:gd name="connsiteY15" fmla="*/ 9838 h 10000"/>
                <a:gd name="connsiteX16" fmla="*/ 3539 w 10000"/>
                <a:gd name="connsiteY16" fmla="*/ 19 h 10000"/>
                <a:gd name="connsiteX17" fmla="*/ 3767 w 10000"/>
                <a:gd name="connsiteY17" fmla="*/ 9683 h 10000"/>
                <a:gd name="connsiteX18" fmla="*/ 3996 w 10000"/>
                <a:gd name="connsiteY18" fmla="*/ 124 h 10000"/>
                <a:gd name="connsiteX19" fmla="*/ 4259 w 10000"/>
                <a:gd name="connsiteY19" fmla="*/ 9657 h 10000"/>
                <a:gd name="connsiteX20" fmla="*/ 4487 w 10000"/>
                <a:gd name="connsiteY20" fmla="*/ 149 h 10000"/>
                <a:gd name="connsiteX21" fmla="*/ 4750 w 10000"/>
                <a:gd name="connsiteY21" fmla="*/ 9527 h 10000"/>
                <a:gd name="connsiteX22" fmla="*/ 4998 w 10000"/>
                <a:gd name="connsiteY22" fmla="*/ 71 h 10000"/>
                <a:gd name="connsiteX23" fmla="*/ 5238 w 10000"/>
                <a:gd name="connsiteY23" fmla="*/ 9889 h 10000"/>
                <a:gd name="connsiteX24" fmla="*/ 5493 w 10000"/>
                <a:gd name="connsiteY24" fmla="*/ 71 h 10000"/>
                <a:gd name="connsiteX25" fmla="*/ 5734 w 10000"/>
                <a:gd name="connsiteY25" fmla="*/ 9838 h 10000"/>
                <a:gd name="connsiteX26" fmla="*/ 5974 w 10000"/>
                <a:gd name="connsiteY26" fmla="*/ 19 h 10000"/>
                <a:gd name="connsiteX27" fmla="*/ 6214 w 10000"/>
                <a:gd name="connsiteY27" fmla="*/ 9994 h 10000"/>
                <a:gd name="connsiteX28" fmla="*/ 6454 w 10000"/>
                <a:gd name="connsiteY28" fmla="*/ 175 h 10000"/>
                <a:gd name="connsiteX29" fmla="*/ 6694 w 10000"/>
                <a:gd name="connsiteY29" fmla="*/ 9994 h 10000"/>
                <a:gd name="connsiteX30" fmla="*/ 6922 w 10000"/>
                <a:gd name="connsiteY30" fmla="*/ 19 h 10000"/>
                <a:gd name="connsiteX31" fmla="*/ 7174 w 10000"/>
                <a:gd name="connsiteY31" fmla="*/ 9994 h 10000"/>
                <a:gd name="connsiteX32" fmla="*/ 7392 w 10000"/>
                <a:gd name="connsiteY32" fmla="*/ 175 h 10000"/>
                <a:gd name="connsiteX33" fmla="*/ 7639 w 10000"/>
                <a:gd name="connsiteY33" fmla="*/ 9889 h 10000"/>
                <a:gd name="connsiteX34" fmla="*/ 7894 w 10000"/>
                <a:gd name="connsiteY34" fmla="*/ 330 h 10000"/>
                <a:gd name="connsiteX35" fmla="*/ 8146 w 10000"/>
                <a:gd name="connsiteY35" fmla="*/ 9994 h 10000"/>
                <a:gd name="connsiteX36" fmla="*/ 8318 w 10000"/>
                <a:gd name="connsiteY36" fmla="*/ 1889 h 10000"/>
                <a:gd name="connsiteX37" fmla="*/ 8580 w 10000"/>
                <a:gd name="connsiteY37" fmla="*/ 5393 h 10000"/>
                <a:gd name="connsiteX38" fmla="*/ 10000 w 10000"/>
                <a:gd name="connsiteY38" fmla="*/ 5414 h 10000"/>
                <a:gd name="connsiteX0" fmla="*/ 0 w 10000"/>
                <a:gd name="connsiteY0" fmla="*/ 4702 h 10000"/>
                <a:gd name="connsiteX1" fmla="*/ 919 w 10000"/>
                <a:gd name="connsiteY1" fmla="*/ 4308 h 10000"/>
                <a:gd name="connsiteX2" fmla="*/ 1169 w 10000"/>
                <a:gd name="connsiteY2" fmla="*/ 1042 h 10000"/>
                <a:gd name="connsiteX3" fmla="*/ 1271 w 10000"/>
                <a:gd name="connsiteY3" fmla="*/ 6514 h 10000"/>
                <a:gd name="connsiteX4" fmla="*/ 1343 w 10000"/>
                <a:gd name="connsiteY4" fmla="*/ 9683 h 10000"/>
                <a:gd name="connsiteX5" fmla="*/ 1432 w 10000"/>
                <a:gd name="connsiteY5" fmla="*/ 8072 h 10000"/>
                <a:gd name="connsiteX6" fmla="*/ 1531 w 10000"/>
                <a:gd name="connsiteY6" fmla="*/ 2668 h 10000"/>
                <a:gd name="connsiteX7" fmla="*/ 1619 w 10000"/>
                <a:gd name="connsiteY7" fmla="*/ 71 h 10000"/>
                <a:gd name="connsiteX8" fmla="*/ 1743 w 10000"/>
                <a:gd name="connsiteY8" fmla="*/ 5318 h 10000"/>
                <a:gd name="connsiteX9" fmla="*/ 1859 w 10000"/>
                <a:gd name="connsiteY9" fmla="*/ 9631 h 10000"/>
                <a:gd name="connsiteX10" fmla="*/ 2098 w 10000"/>
                <a:gd name="connsiteY10" fmla="*/ 330 h 10000"/>
                <a:gd name="connsiteX11" fmla="*/ 2350 w 10000"/>
                <a:gd name="connsiteY11" fmla="*/ 9683 h 10000"/>
                <a:gd name="connsiteX12" fmla="*/ 2578 w 10000"/>
                <a:gd name="connsiteY12" fmla="*/ 175 h 10000"/>
                <a:gd name="connsiteX13" fmla="*/ 2830 w 10000"/>
                <a:gd name="connsiteY13" fmla="*/ 9683 h 10000"/>
                <a:gd name="connsiteX14" fmla="*/ 3059 w 10000"/>
                <a:gd name="connsiteY14" fmla="*/ 124 h 10000"/>
                <a:gd name="connsiteX15" fmla="*/ 3288 w 10000"/>
                <a:gd name="connsiteY15" fmla="*/ 9838 h 10000"/>
                <a:gd name="connsiteX16" fmla="*/ 3539 w 10000"/>
                <a:gd name="connsiteY16" fmla="*/ 19 h 10000"/>
                <a:gd name="connsiteX17" fmla="*/ 3767 w 10000"/>
                <a:gd name="connsiteY17" fmla="*/ 9683 h 10000"/>
                <a:gd name="connsiteX18" fmla="*/ 3996 w 10000"/>
                <a:gd name="connsiteY18" fmla="*/ 124 h 10000"/>
                <a:gd name="connsiteX19" fmla="*/ 4259 w 10000"/>
                <a:gd name="connsiteY19" fmla="*/ 9657 h 10000"/>
                <a:gd name="connsiteX20" fmla="*/ 4487 w 10000"/>
                <a:gd name="connsiteY20" fmla="*/ 149 h 10000"/>
                <a:gd name="connsiteX21" fmla="*/ 4750 w 10000"/>
                <a:gd name="connsiteY21" fmla="*/ 9527 h 10000"/>
                <a:gd name="connsiteX22" fmla="*/ 4998 w 10000"/>
                <a:gd name="connsiteY22" fmla="*/ 71 h 10000"/>
                <a:gd name="connsiteX23" fmla="*/ 5238 w 10000"/>
                <a:gd name="connsiteY23" fmla="*/ 9759 h 10000"/>
                <a:gd name="connsiteX24" fmla="*/ 5493 w 10000"/>
                <a:gd name="connsiteY24" fmla="*/ 71 h 10000"/>
                <a:gd name="connsiteX25" fmla="*/ 5734 w 10000"/>
                <a:gd name="connsiteY25" fmla="*/ 9838 h 10000"/>
                <a:gd name="connsiteX26" fmla="*/ 5974 w 10000"/>
                <a:gd name="connsiteY26" fmla="*/ 19 h 10000"/>
                <a:gd name="connsiteX27" fmla="*/ 6214 w 10000"/>
                <a:gd name="connsiteY27" fmla="*/ 9994 h 10000"/>
                <a:gd name="connsiteX28" fmla="*/ 6454 w 10000"/>
                <a:gd name="connsiteY28" fmla="*/ 175 h 10000"/>
                <a:gd name="connsiteX29" fmla="*/ 6694 w 10000"/>
                <a:gd name="connsiteY29" fmla="*/ 9994 h 10000"/>
                <a:gd name="connsiteX30" fmla="*/ 6922 w 10000"/>
                <a:gd name="connsiteY30" fmla="*/ 19 h 10000"/>
                <a:gd name="connsiteX31" fmla="*/ 7174 w 10000"/>
                <a:gd name="connsiteY31" fmla="*/ 9994 h 10000"/>
                <a:gd name="connsiteX32" fmla="*/ 7392 w 10000"/>
                <a:gd name="connsiteY32" fmla="*/ 175 h 10000"/>
                <a:gd name="connsiteX33" fmla="*/ 7639 w 10000"/>
                <a:gd name="connsiteY33" fmla="*/ 9889 h 10000"/>
                <a:gd name="connsiteX34" fmla="*/ 7894 w 10000"/>
                <a:gd name="connsiteY34" fmla="*/ 330 h 10000"/>
                <a:gd name="connsiteX35" fmla="*/ 8146 w 10000"/>
                <a:gd name="connsiteY35" fmla="*/ 9994 h 10000"/>
                <a:gd name="connsiteX36" fmla="*/ 8318 w 10000"/>
                <a:gd name="connsiteY36" fmla="*/ 1889 h 10000"/>
                <a:gd name="connsiteX37" fmla="*/ 8580 w 10000"/>
                <a:gd name="connsiteY37" fmla="*/ 5393 h 10000"/>
                <a:gd name="connsiteX38" fmla="*/ 10000 w 10000"/>
                <a:gd name="connsiteY38" fmla="*/ 5414 h 10000"/>
                <a:gd name="connsiteX0" fmla="*/ 0 w 10000"/>
                <a:gd name="connsiteY0" fmla="*/ 4702 h 10000"/>
                <a:gd name="connsiteX1" fmla="*/ 919 w 10000"/>
                <a:gd name="connsiteY1" fmla="*/ 4308 h 10000"/>
                <a:gd name="connsiteX2" fmla="*/ 1169 w 10000"/>
                <a:gd name="connsiteY2" fmla="*/ 1042 h 10000"/>
                <a:gd name="connsiteX3" fmla="*/ 1271 w 10000"/>
                <a:gd name="connsiteY3" fmla="*/ 6514 h 10000"/>
                <a:gd name="connsiteX4" fmla="*/ 1343 w 10000"/>
                <a:gd name="connsiteY4" fmla="*/ 9683 h 10000"/>
                <a:gd name="connsiteX5" fmla="*/ 1432 w 10000"/>
                <a:gd name="connsiteY5" fmla="*/ 8072 h 10000"/>
                <a:gd name="connsiteX6" fmla="*/ 1531 w 10000"/>
                <a:gd name="connsiteY6" fmla="*/ 2668 h 10000"/>
                <a:gd name="connsiteX7" fmla="*/ 1619 w 10000"/>
                <a:gd name="connsiteY7" fmla="*/ 71 h 10000"/>
                <a:gd name="connsiteX8" fmla="*/ 1743 w 10000"/>
                <a:gd name="connsiteY8" fmla="*/ 5318 h 10000"/>
                <a:gd name="connsiteX9" fmla="*/ 1859 w 10000"/>
                <a:gd name="connsiteY9" fmla="*/ 9631 h 10000"/>
                <a:gd name="connsiteX10" fmla="*/ 2098 w 10000"/>
                <a:gd name="connsiteY10" fmla="*/ 330 h 10000"/>
                <a:gd name="connsiteX11" fmla="*/ 2350 w 10000"/>
                <a:gd name="connsiteY11" fmla="*/ 9683 h 10000"/>
                <a:gd name="connsiteX12" fmla="*/ 2578 w 10000"/>
                <a:gd name="connsiteY12" fmla="*/ 175 h 10000"/>
                <a:gd name="connsiteX13" fmla="*/ 2830 w 10000"/>
                <a:gd name="connsiteY13" fmla="*/ 9683 h 10000"/>
                <a:gd name="connsiteX14" fmla="*/ 3059 w 10000"/>
                <a:gd name="connsiteY14" fmla="*/ 124 h 10000"/>
                <a:gd name="connsiteX15" fmla="*/ 3288 w 10000"/>
                <a:gd name="connsiteY15" fmla="*/ 9838 h 10000"/>
                <a:gd name="connsiteX16" fmla="*/ 3539 w 10000"/>
                <a:gd name="connsiteY16" fmla="*/ 19 h 10000"/>
                <a:gd name="connsiteX17" fmla="*/ 3767 w 10000"/>
                <a:gd name="connsiteY17" fmla="*/ 9683 h 10000"/>
                <a:gd name="connsiteX18" fmla="*/ 3996 w 10000"/>
                <a:gd name="connsiteY18" fmla="*/ 124 h 10000"/>
                <a:gd name="connsiteX19" fmla="*/ 4259 w 10000"/>
                <a:gd name="connsiteY19" fmla="*/ 9657 h 10000"/>
                <a:gd name="connsiteX20" fmla="*/ 4487 w 10000"/>
                <a:gd name="connsiteY20" fmla="*/ 149 h 10000"/>
                <a:gd name="connsiteX21" fmla="*/ 4772 w 10000"/>
                <a:gd name="connsiteY21" fmla="*/ 9787 h 10000"/>
                <a:gd name="connsiteX22" fmla="*/ 4998 w 10000"/>
                <a:gd name="connsiteY22" fmla="*/ 71 h 10000"/>
                <a:gd name="connsiteX23" fmla="*/ 5238 w 10000"/>
                <a:gd name="connsiteY23" fmla="*/ 9759 h 10000"/>
                <a:gd name="connsiteX24" fmla="*/ 5493 w 10000"/>
                <a:gd name="connsiteY24" fmla="*/ 71 h 10000"/>
                <a:gd name="connsiteX25" fmla="*/ 5734 w 10000"/>
                <a:gd name="connsiteY25" fmla="*/ 9838 h 10000"/>
                <a:gd name="connsiteX26" fmla="*/ 5974 w 10000"/>
                <a:gd name="connsiteY26" fmla="*/ 19 h 10000"/>
                <a:gd name="connsiteX27" fmla="*/ 6214 w 10000"/>
                <a:gd name="connsiteY27" fmla="*/ 9994 h 10000"/>
                <a:gd name="connsiteX28" fmla="*/ 6454 w 10000"/>
                <a:gd name="connsiteY28" fmla="*/ 175 h 10000"/>
                <a:gd name="connsiteX29" fmla="*/ 6694 w 10000"/>
                <a:gd name="connsiteY29" fmla="*/ 9994 h 10000"/>
                <a:gd name="connsiteX30" fmla="*/ 6922 w 10000"/>
                <a:gd name="connsiteY30" fmla="*/ 19 h 10000"/>
                <a:gd name="connsiteX31" fmla="*/ 7174 w 10000"/>
                <a:gd name="connsiteY31" fmla="*/ 9994 h 10000"/>
                <a:gd name="connsiteX32" fmla="*/ 7392 w 10000"/>
                <a:gd name="connsiteY32" fmla="*/ 175 h 10000"/>
                <a:gd name="connsiteX33" fmla="*/ 7639 w 10000"/>
                <a:gd name="connsiteY33" fmla="*/ 9889 h 10000"/>
                <a:gd name="connsiteX34" fmla="*/ 7894 w 10000"/>
                <a:gd name="connsiteY34" fmla="*/ 330 h 10000"/>
                <a:gd name="connsiteX35" fmla="*/ 8146 w 10000"/>
                <a:gd name="connsiteY35" fmla="*/ 9994 h 10000"/>
                <a:gd name="connsiteX36" fmla="*/ 8318 w 10000"/>
                <a:gd name="connsiteY36" fmla="*/ 1889 h 10000"/>
                <a:gd name="connsiteX37" fmla="*/ 8580 w 10000"/>
                <a:gd name="connsiteY37" fmla="*/ 5393 h 10000"/>
                <a:gd name="connsiteX38" fmla="*/ 10000 w 10000"/>
                <a:gd name="connsiteY38" fmla="*/ 5414 h 10000"/>
                <a:gd name="connsiteX0" fmla="*/ 0 w 10000"/>
                <a:gd name="connsiteY0" fmla="*/ 4702 h 10000"/>
                <a:gd name="connsiteX1" fmla="*/ 919 w 10000"/>
                <a:gd name="connsiteY1" fmla="*/ 4308 h 10000"/>
                <a:gd name="connsiteX2" fmla="*/ 1169 w 10000"/>
                <a:gd name="connsiteY2" fmla="*/ 1042 h 10000"/>
                <a:gd name="connsiteX3" fmla="*/ 1271 w 10000"/>
                <a:gd name="connsiteY3" fmla="*/ 6514 h 10000"/>
                <a:gd name="connsiteX4" fmla="*/ 1343 w 10000"/>
                <a:gd name="connsiteY4" fmla="*/ 9683 h 10000"/>
                <a:gd name="connsiteX5" fmla="*/ 1432 w 10000"/>
                <a:gd name="connsiteY5" fmla="*/ 8072 h 10000"/>
                <a:gd name="connsiteX6" fmla="*/ 1531 w 10000"/>
                <a:gd name="connsiteY6" fmla="*/ 2668 h 10000"/>
                <a:gd name="connsiteX7" fmla="*/ 1619 w 10000"/>
                <a:gd name="connsiteY7" fmla="*/ 71 h 10000"/>
                <a:gd name="connsiteX8" fmla="*/ 1743 w 10000"/>
                <a:gd name="connsiteY8" fmla="*/ 5318 h 10000"/>
                <a:gd name="connsiteX9" fmla="*/ 1859 w 10000"/>
                <a:gd name="connsiteY9" fmla="*/ 9631 h 10000"/>
                <a:gd name="connsiteX10" fmla="*/ 2098 w 10000"/>
                <a:gd name="connsiteY10" fmla="*/ 330 h 10000"/>
                <a:gd name="connsiteX11" fmla="*/ 2350 w 10000"/>
                <a:gd name="connsiteY11" fmla="*/ 9683 h 10000"/>
                <a:gd name="connsiteX12" fmla="*/ 2578 w 10000"/>
                <a:gd name="connsiteY12" fmla="*/ 175 h 10000"/>
                <a:gd name="connsiteX13" fmla="*/ 2830 w 10000"/>
                <a:gd name="connsiteY13" fmla="*/ 9683 h 10000"/>
                <a:gd name="connsiteX14" fmla="*/ 3059 w 10000"/>
                <a:gd name="connsiteY14" fmla="*/ 124 h 10000"/>
                <a:gd name="connsiteX15" fmla="*/ 3288 w 10000"/>
                <a:gd name="connsiteY15" fmla="*/ 9838 h 10000"/>
                <a:gd name="connsiteX16" fmla="*/ 3539 w 10000"/>
                <a:gd name="connsiteY16" fmla="*/ 19 h 10000"/>
                <a:gd name="connsiteX17" fmla="*/ 3767 w 10000"/>
                <a:gd name="connsiteY17" fmla="*/ 9683 h 10000"/>
                <a:gd name="connsiteX18" fmla="*/ 3996 w 10000"/>
                <a:gd name="connsiteY18" fmla="*/ 124 h 10000"/>
                <a:gd name="connsiteX19" fmla="*/ 4259 w 10000"/>
                <a:gd name="connsiteY19" fmla="*/ 9657 h 10000"/>
                <a:gd name="connsiteX20" fmla="*/ 4487 w 10000"/>
                <a:gd name="connsiteY20" fmla="*/ 149 h 10000"/>
                <a:gd name="connsiteX21" fmla="*/ 4772 w 10000"/>
                <a:gd name="connsiteY21" fmla="*/ 9787 h 10000"/>
                <a:gd name="connsiteX22" fmla="*/ 4998 w 10000"/>
                <a:gd name="connsiteY22" fmla="*/ 71 h 10000"/>
                <a:gd name="connsiteX23" fmla="*/ 5238 w 10000"/>
                <a:gd name="connsiteY23" fmla="*/ 9759 h 10000"/>
                <a:gd name="connsiteX24" fmla="*/ 5493 w 10000"/>
                <a:gd name="connsiteY24" fmla="*/ 71 h 10000"/>
                <a:gd name="connsiteX25" fmla="*/ 5734 w 10000"/>
                <a:gd name="connsiteY25" fmla="*/ 9838 h 10000"/>
                <a:gd name="connsiteX26" fmla="*/ 5974 w 10000"/>
                <a:gd name="connsiteY26" fmla="*/ 19 h 10000"/>
                <a:gd name="connsiteX27" fmla="*/ 6214 w 10000"/>
                <a:gd name="connsiteY27" fmla="*/ 9994 h 10000"/>
                <a:gd name="connsiteX28" fmla="*/ 6454 w 10000"/>
                <a:gd name="connsiteY28" fmla="*/ 45 h 10000"/>
                <a:gd name="connsiteX29" fmla="*/ 6694 w 10000"/>
                <a:gd name="connsiteY29" fmla="*/ 9994 h 10000"/>
                <a:gd name="connsiteX30" fmla="*/ 6922 w 10000"/>
                <a:gd name="connsiteY30" fmla="*/ 19 h 10000"/>
                <a:gd name="connsiteX31" fmla="*/ 7174 w 10000"/>
                <a:gd name="connsiteY31" fmla="*/ 9994 h 10000"/>
                <a:gd name="connsiteX32" fmla="*/ 7392 w 10000"/>
                <a:gd name="connsiteY32" fmla="*/ 175 h 10000"/>
                <a:gd name="connsiteX33" fmla="*/ 7639 w 10000"/>
                <a:gd name="connsiteY33" fmla="*/ 9889 h 10000"/>
                <a:gd name="connsiteX34" fmla="*/ 7894 w 10000"/>
                <a:gd name="connsiteY34" fmla="*/ 330 h 10000"/>
                <a:gd name="connsiteX35" fmla="*/ 8146 w 10000"/>
                <a:gd name="connsiteY35" fmla="*/ 9994 h 10000"/>
                <a:gd name="connsiteX36" fmla="*/ 8318 w 10000"/>
                <a:gd name="connsiteY36" fmla="*/ 1889 h 10000"/>
                <a:gd name="connsiteX37" fmla="*/ 8580 w 10000"/>
                <a:gd name="connsiteY37" fmla="*/ 5393 h 10000"/>
                <a:gd name="connsiteX38" fmla="*/ 10000 w 10000"/>
                <a:gd name="connsiteY38" fmla="*/ 5414 h 10000"/>
                <a:gd name="connsiteX0" fmla="*/ 0 w 10000"/>
                <a:gd name="connsiteY0" fmla="*/ 4813 h 10111"/>
                <a:gd name="connsiteX1" fmla="*/ 919 w 10000"/>
                <a:gd name="connsiteY1" fmla="*/ 4419 h 10111"/>
                <a:gd name="connsiteX2" fmla="*/ 1169 w 10000"/>
                <a:gd name="connsiteY2" fmla="*/ 1153 h 10111"/>
                <a:gd name="connsiteX3" fmla="*/ 1271 w 10000"/>
                <a:gd name="connsiteY3" fmla="*/ 6625 h 10111"/>
                <a:gd name="connsiteX4" fmla="*/ 1343 w 10000"/>
                <a:gd name="connsiteY4" fmla="*/ 9794 h 10111"/>
                <a:gd name="connsiteX5" fmla="*/ 1432 w 10000"/>
                <a:gd name="connsiteY5" fmla="*/ 8183 h 10111"/>
                <a:gd name="connsiteX6" fmla="*/ 1531 w 10000"/>
                <a:gd name="connsiteY6" fmla="*/ 2779 h 10111"/>
                <a:gd name="connsiteX7" fmla="*/ 1619 w 10000"/>
                <a:gd name="connsiteY7" fmla="*/ 182 h 10111"/>
                <a:gd name="connsiteX8" fmla="*/ 1743 w 10000"/>
                <a:gd name="connsiteY8" fmla="*/ 5429 h 10111"/>
                <a:gd name="connsiteX9" fmla="*/ 1859 w 10000"/>
                <a:gd name="connsiteY9" fmla="*/ 9742 h 10111"/>
                <a:gd name="connsiteX10" fmla="*/ 2098 w 10000"/>
                <a:gd name="connsiteY10" fmla="*/ 441 h 10111"/>
                <a:gd name="connsiteX11" fmla="*/ 2350 w 10000"/>
                <a:gd name="connsiteY11" fmla="*/ 9794 h 10111"/>
                <a:gd name="connsiteX12" fmla="*/ 2578 w 10000"/>
                <a:gd name="connsiteY12" fmla="*/ 286 h 10111"/>
                <a:gd name="connsiteX13" fmla="*/ 2830 w 10000"/>
                <a:gd name="connsiteY13" fmla="*/ 9794 h 10111"/>
                <a:gd name="connsiteX14" fmla="*/ 3059 w 10000"/>
                <a:gd name="connsiteY14" fmla="*/ 235 h 10111"/>
                <a:gd name="connsiteX15" fmla="*/ 3288 w 10000"/>
                <a:gd name="connsiteY15" fmla="*/ 9949 h 10111"/>
                <a:gd name="connsiteX16" fmla="*/ 3539 w 10000"/>
                <a:gd name="connsiteY16" fmla="*/ 130 h 10111"/>
                <a:gd name="connsiteX17" fmla="*/ 3767 w 10000"/>
                <a:gd name="connsiteY17" fmla="*/ 9794 h 10111"/>
                <a:gd name="connsiteX18" fmla="*/ 3996 w 10000"/>
                <a:gd name="connsiteY18" fmla="*/ 235 h 10111"/>
                <a:gd name="connsiteX19" fmla="*/ 4259 w 10000"/>
                <a:gd name="connsiteY19" fmla="*/ 9768 h 10111"/>
                <a:gd name="connsiteX20" fmla="*/ 4487 w 10000"/>
                <a:gd name="connsiteY20" fmla="*/ 260 h 10111"/>
                <a:gd name="connsiteX21" fmla="*/ 4772 w 10000"/>
                <a:gd name="connsiteY21" fmla="*/ 9898 h 10111"/>
                <a:gd name="connsiteX22" fmla="*/ 4998 w 10000"/>
                <a:gd name="connsiteY22" fmla="*/ 182 h 10111"/>
                <a:gd name="connsiteX23" fmla="*/ 5238 w 10000"/>
                <a:gd name="connsiteY23" fmla="*/ 9870 h 10111"/>
                <a:gd name="connsiteX24" fmla="*/ 5493 w 10000"/>
                <a:gd name="connsiteY24" fmla="*/ 182 h 10111"/>
                <a:gd name="connsiteX25" fmla="*/ 5734 w 10000"/>
                <a:gd name="connsiteY25" fmla="*/ 9949 h 10111"/>
                <a:gd name="connsiteX26" fmla="*/ 5974 w 10000"/>
                <a:gd name="connsiteY26" fmla="*/ 0 h 10111"/>
                <a:gd name="connsiteX27" fmla="*/ 6214 w 10000"/>
                <a:gd name="connsiteY27" fmla="*/ 10105 h 10111"/>
                <a:gd name="connsiteX28" fmla="*/ 6454 w 10000"/>
                <a:gd name="connsiteY28" fmla="*/ 156 h 10111"/>
                <a:gd name="connsiteX29" fmla="*/ 6694 w 10000"/>
                <a:gd name="connsiteY29" fmla="*/ 10105 h 10111"/>
                <a:gd name="connsiteX30" fmla="*/ 6922 w 10000"/>
                <a:gd name="connsiteY30" fmla="*/ 130 h 10111"/>
                <a:gd name="connsiteX31" fmla="*/ 7174 w 10000"/>
                <a:gd name="connsiteY31" fmla="*/ 10105 h 10111"/>
                <a:gd name="connsiteX32" fmla="*/ 7392 w 10000"/>
                <a:gd name="connsiteY32" fmla="*/ 286 h 10111"/>
                <a:gd name="connsiteX33" fmla="*/ 7639 w 10000"/>
                <a:gd name="connsiteY33" fmla="*/ 10000 h 10111"/>
                <a:gd name="connsiteX34" fmla="*/ 7894 w 10000"/>
                <a:gd name="connsiteY34" fmla="*/ 441 h 10111"/>
                <a:gd name="connsiteX35" fmla="*/ 8146 w 10000"/>
                <a:gd name="connsiteY35" fmla="*/ 10105 h 10111"/>
                <a:gd name="connsiteX36" fmla="*/ 8318 w 10000"/>
                <a:gd name="connsiteY36" fmla="*/ 2000 h 10111"/>
                <a:gd name="connsiteX37" fmla="*/ 8580 w 10000"/>
                <a:gd name="connsiteY37" fmla="*/ 5504 h 10111"/>
                <a:gd name="connsiteX38" fmla="*/ 10000 w 10000"/>
                <a:gd name="connsiteY38" fmla="*/ 5525 h 1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000" h="10111">
                  <a:moveTo>
                    <a:pt x="0" y="4813"/>
                  </a:moveTo>
                  <a:cubicBezTo>
                    <a:pt x="10" y="4968"/>
                    <a:pt x="724" y="5029"/>
                    <a:pt x="919" y="4419"/>
                  </a:cubicBezTo>
                  <a:cubicBezTo>
                    <a:pt x="1114" y="3808"/>
                    <a:pt x="1143" y="485"/>
                    <a:pt x="1169" y="1153"/>
                  </a:cubicBezTo>
                  <a:cubicBezTo>
                    <a:pt x="1194" y="1822"/>
                    <a:pt x="1242" y="5185"/>
                    <a:pt x="1271" y="6625"/>
                  </a:cubicBezTo>
                  <a:cubicBezTo>
                    <a:pt x="1301" y="8064"/>
                    <a:pt x="1318" y="9533"/>
                    <a:pt x="1343" y="9794"/>
                  </a:cubicBezTo>
                  <a:cubicBezTo>
                    <a:pt x="1371" y="10052"/>
                    <a:pt x="1401" y="9352"/>
                    <a:pt x="1432" y="8183"/>
                  </a:cubicBezTo>
                  <a:cubicBezTo>
                    <a:pt x="1462" y="7014"/>
                    <a:pt x="1500" y="4104"/>
                    <a:pt x="1531" y="2779"/>
                  </a:cubicBezTo>
                  <a:cubicBezTo>
                    <a:pt x="1561" y="1455"/>
                    <a:pt x="1582" y="-260"/>
                    <a:pt x="1619" y="182"/>
                  </a:cubicBezTo>
                  <a:cubicBezTo>
                    <a:pt x="1654" y="623"/>
                    <a:pt x="1704" y="3845"/>
                    <a:pt x="1743" y="5429"/>
                  </a:cubicBezTo>
                  <a:cubicBezTo>
                    <a:pt x="1784" y="7014"/>
                    <a:pt x="1799" y="10572"/>
                    <a:pt x="1859" y="9742"/>
                  </a:cubicBezTo>
                  <a:cubicBezTo>
                    <a:pt x="1918" y="8910"/>
                    <a:pt x="2016" y="441"/>
                    <a:pt x="2098" y="441"/>
                  </a:cubicBezTo>
                  <a:cubicBezTo>
                    <a:pt x="2180" y="441"/>
                    <a:pt x="2269" y="9820"/>
                    <a:pt x="2350" y="9794"/>
                  </a:cubicBezTo>
                  <a:cubicBezTo>
                    <a:pt x="2430" y="9767"/>
                    <a:pt x="2499" y="286"/>
                    <a:pt x="2578" y="286"/>
                  </a:cubicBezTo>
                  <a:cubicBezTo>
                    <a:pt x="2659" y="286"/>
                    <a:pt x="2750" y="9794"/>
                    <a:pt x="2830" y="9794"/>
                  </a:cubicBezTo>
                  <a:cubicBezTo>
                    <a:pt x="2910" y="9794"/>
                    <a:pt x="2982" y="208"/>
                    <a:pt x="3059" y="235"/>
                  </a:cubicBezTo>
                  <a:cubicBezTo>
                    <a:pt x="3134" y="260"/>
                    <a:pt x="3207" y="9974"/>
                    <a:pt x="3288" y="9949"/>
                  </a:cubicBezTo>
                  <a:cubicBezTo>
                    <a:pt x="3367" y="9922"/>
                    <a:pt x="3459" y="157"/>
                    <a:pt x="3539" y="130"/>
                  </a:cubicBezTo>
                  <a:cubicBezTo>
                    <a:pt x="3619" y="104"/>
                    <a:pt x="3691" y="9776"/>
                    <a:pt x="3767" y="9794"/>
                  </a:cubicBezTo>
                  <a:cubicBezTo>
                    <a:pt x="3844" y="9811"/>
                    <a:pt x="3914" y="239"/>
                    <a:pt x="3996" y="235"/>
                  </a:cubicBezTo>
                  <a:cubicBezTo>
                    <a:pt x="4078" y="231"/>
                    <a:pt x="4177" y="9764"/>
                    <a:pt x="4259" y="9768"/>
                  </a:cubicBezTo>
                  <a:cubicBezTo>
                    <a:pt x="4341" y="9772"/>
                    <a:pt x="4402" y="238"/>
                    <a:pt x="4487" y="260"/>
                  </a:cubicBezTo>
                  <a:cubicBezTo>
                    <a:pt x="4572" y="282"/>
                    <a:pt x="4687" y="9911"/>
                    <a:pt x="4772" y="9898"/>
                  </a:cubicBezTo>
                  <a:cubicBezTo>
                    <a:pt x="4857" y="9885"/>
                    <a:pt x="4920" y="187"/>
                    <a:pt x="4998" y="182"/>
                  </a:cubicBezTo>
                  <a:cubicBezTo>
                    <a:pt x="5076" y="177"/>
                    <a:pt x="5156" y="9870"/>
                    <a:pt x="5238" y="9870"/>
                  </a:cubicBezTo>
                  <a:cubicBezTo>
                    <a:pt x="5321" y="9870"/>
                    <a:pt x="5410" y="169"/>
                    <a:pt x="5493" y="182"/>
                  </a:cubicBezTo>
                  <a:cubicBezTo>
                    <a:pt x="5576" y="195"/>
                    <a:pt x="5654" y="9979"/>
                    <a:pt x="5734" y="9949"/>
                  </a:cubicBezTo>
                  <a:cubicBezTo>
                    <a:pt x="5814" y="9919"/>
                    <a:pt x="5893" y="-26"/>
                    <a:pt x="5974" y="0"/>
                  </a:cubicBezTo>
                  <a:cubicBezTo>
                    <a:pt x="6054" y="27"/>
                    <a:pt x="6134" y="10079"/>
                    <a:pt x="6214" y="10105"/>
                  </a:cubicBezTo>
                  <a:cubicBezTo>
                    <a:pt x="6294" y="10131"/>
                    <a:pt x="6374" y="156"/>
                    <a:pt x="6454" y="156"/>
                  </a:cubicBezTo>
                  <a:cubicBezTo>
                    <a:pt x="6534" y="156"/>
                    <a:pt x="6616" y="10109"/>
                    <a:pt x="6694" y="10105"/>
                  </a:cubicBezTo>
                  <a:cubicBezTo>
                    <a:pt x="6772" y="10101"/>
                    <a:pt x="6843" y="130"/>
                    <a:pt x="6922" y="130"/>
                  </a:cubicBezTo>
                  <a:cubicBezTo>
                    <a:pt x="7002" y="130"/>
                    <a:pt x="7096" y="10079"/>
                    <a:pt x="7174" y="10105"/>
                  </a:cubicBezTo>
                  <a:cubicBezTo>
                    <a:pt x="7252" y="10130"/>
                    <a:pt x="7313" y="312"/>
                    <a:pt x="7392" y="286"/>
                  </a:cubicBezTo>
                  <a:cubicBezTo>
                    <a:pt x="7469" y="260"/>
                    <a:pt x="7555" y="9974"/>
                    <a:pt x="7639" y="10000"/>
                  </a:cubicBezTo>
                  <a:cubicBezTo>
                    <a:pt x="7723" y="10027"/>
                    <a:pt x="7810" y="416"/>
                    <a:pt x="7894" y="441"/>
                  </a:cubicBezTo>
                  <a:cubicBezTo>
                    <a:pt x="7978" y="467"/>
                    <a:pt x="8075" y="9845"/>
                    <a:pt x="8146" y="10105"/>
                  </a:cubicBezTo>
                  <a:cubicBezTo>
                    <a:pt x="8217" y="10364"/>
                    <a:pt x="8245" y="2766"/>
                    <a:pt x="8318" y="2000"/>
                  </a:cubicBezTo>
                  <a:cubicBezTo>
                    <a:pt x="8390" y="1233"/>
                    <a:pt x="8563" y="5582"/>
                    <a:pt x="8580" y="5504"/>
                  </a:cubicBezTo>
                  <a:cubicBezTo>
                    <a:pt x="8597" y="5426"/>
                    <a:pt x="9988" y="5369"/>
                    <a:pt x="10000" y="552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23528" y="1105843"/>
            <a:ext cx="4188186" cy="3246449"/>
            <a:chOff x="323528" y="1105843"/>
            <a:chExt cx="4188186" cy="3246449"/>
          </a:xfrm>
        </p:grpSpPr>
        <p:sp>
          <p:nvSpPr>
            <p:cNvPr id="12" name="TextBox 11"/>
            <p:cNvSpPr txBox="1"/>
            <p:nvPr/>
          </p:nvSpPr>
          <p:spPr>
            <a:xfrm>
              <a:off x="1512168" y="1105843"/>
              <a:ext cx="2051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Receptive fields</a:t>
              </a:r>
              <a:endParaRPr lang="en-GB" b="1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23528" y="1399964"/>
              <a:ext cx="4188186" cy="2952328"/>
              <a:chOff x="611560" y="1916832"/>
              <a:chExt cx="4188186" cy="295232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1560" y="1916832"/>
                <a:ext cx="4188186" cy="2952328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896842" y="2020483"/>
                <a:ext cx="1410036" cy="2563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904609" y="1532295"/>
              <a:ext cx="25865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smtClean="0"/>
                <a:t>Kiang, </a:t>
              </a:r>
              <a:r>
                <a:rPr lang="en-GB" sz="1600" i="1" dirty="0" err="1" smtClean="0"/>
                <a:t>Acta</a:t>
              </a:r>
              <a:r>
                <a:rPr lang="en-GB" sz="1600" i="1" dirty="0" smtClean="0"/>
                <a:t> Oto-</a:t>
              </a:r>
              <a:r>
                <a:rPr lang="en-GB" sz="1600" i="1" dirty="0" err="1" smtClean="0"/>
                <a:t>laryng</a:t>
              </a:r>
              <a:r>
                <a:rPr lang="en-GB" sz="1600" i="1" dirty="0" smtClean="0"/>
                <a:t>, 1968</a:t>
              </a:r>
              <a:endParaRPr lang="en-GB" sz="1600" i="1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11560" y="4365104"/>
            <a:ext cx="8424936" cy="2249190"/>
            <a:chOff x="611560" y="4365104"/>
            <a:chExt cx="8424936" cy="2249190"/>
          </a:xfrm>
        </p:grpSpPr>
        <p:grpSp>
          <p:nvGrpSpPr>
            <p:cNvPr id="20" name="Group 19"/>
            <p:cNvGrpSpPr/>
            <p:nvPr/>
          </p:nvGrpSpPr>
          <p:grpSpPr>
            <a:xfrm>
              <a:off x="611560" y="4365104"/>
              <a:ext cx="8424936" cy="2249190"/>
              <a:chOff x="611560" y="4365104"/>
              <a:chExt cx="8424936" cy="224919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1560" y="5107460"/>
                <a:ext cx="8216949" cy="968892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2915816" y="4365104"/>
                <a:ext cx="3312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smtClean="0"/>
                  <a:t>Phase-locking at low frequencies</a:t>
                </a:r>
                <a:endParaRPr lang="en-GB" b="1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1560" y="6054563"/>
                <a:ext cx="1702454" cy="444959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049757" y="5085184"/>
                <a:ext cx="8260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err="1" smtClean="0"/>
                  <a:t>Freq</a:t>
                </a:r>
                <a:r>
                  <a:rPr lang="en-GB" dirty="0" smtClean="0"/>
                  <a:t> = </a:t>
                </a:r>
                <a:endParaRPr lang="en-GB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256568" y="6275740"/>
                <a:ext cx="277992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i="1" dirty="0" err="1" smtClean="0"/>
                  <a:t>Joris</a:t>
                </a:r>
                <a:r>
                  <a:rPr lang="en-GB" sz="1600" i="1" dirty="0" smtClean="0"/>
                  <a:t> et al, J </a:t>
                </a:r>
                <a:r>
                  <a:rPr lang="en-GB" sz="1600" i="1" dirty="0" err="1" smtClean="0"/>
                  <a:t>Neurophysiol</a:t>
                </a:r>
                <a:r>
                  <a:rPr lang="en-GB" sz="1600" i="1" dirty="0" smtClean="0"/>
                  <a:t>, 1994</a:t>
                </a:r>
                <a:endParaRPr lang="en-GB" sz="1600" i="1" dirty="0"/>
              </a:p>
            </p:txBody>
          </p:sp>
        </p:grpSp>
        <p:sp>
          <p:nvSpPr>
            <p:cNvPr id="23" name="Freeform 84"/>
            <p:cNvSpPr>
              <a:spLocks/>
            </p:cNvSpPr>
            <p:nvPr/>
          </p:nvSpPr>
          <p:spPr bwMode="auto">
            <a:xfrm>
              <a:off x="655517" y="4908245"/>
              <a:ext cx="1489884" cy="166476"/>
            </a:xfrm>
            <a:custGeom>
              <a:avLst/>
              <a:gdLst>
                <a:gd name="T0" fmla="*/ 0 w 3818"/>
                <a:gd name="T1" fmla="*/ 27 h 417"/>
                <a:gd name="T2" fmla="*/ 26 w 3818"/>
                <a:gd name="T3" fmla="*/ 63 h 417"/>
                <a:gd name="T4" fmla="*/ 66 w 3818"/>
                <a:gd name="T5" fmla="*/ 265 h 417"/>
                <a:gd name="T6" fmla="*/ 104 w 3818"/>
                <a:gd name="T7" fmla="*/ 387 h 417"/>
                <a:gd name="T8" fmla="*/ 150 w 3818"/>
                <a:gd name="T9" fmla="*/ 325 h 417"/>
                <a:gd name="T10" fmla="*/ 202 w 3818"/>
                <a:gd name="T11" fmla="*/ 117 h 417"/>
                <a:gd name="T12" fmla="*/ 248 w 3818"/>
                <a:gd name="T13" fmla="*/ 17 h 417"/>
                <a:gd name="T14" fmla="*/ 314 w 3818"/>
                <a:gd name="T15" fmla="*/ 219 h 417"/>
                <a:gd name="T16" fmla="*/ 374 w 3818"/>
                <a:gd name="T17" fmla="*/ 385 h 417"/>
                <a:gd name="T18" fmla="*/ 500 w 3818"/>
                <a:gd name="T19" fmla="*/ 27 h 417"/>
                <a:gd name="T20" fmla="*/ 632 w 3818"/>
                <a:gd name="T21" fmla="*/ 387 h 417"/>
                <a:gd name="T22" fmla="*/ 752 w 3818"/>
                <a:gd name="T23" fmla="*/ 21 h 417"/>
                <a:gd name="T24" fmla="*/ 884 w 3818"/>
                <a:gd name="T25" fmla="*/ 387 h 417"/>
                <a:gd name="T26" fmla="*/ 1004 w 3818"/>
                <a:gd name="T27" fmla="*/ 19 h 417"/>
                <a:gd name="T28" fmla="*/ 1124 w 3818"/>
                <a:gd name="T29" fmla="*/ 393 h 417"/>
                <a:gd name="T30" fmla="*/ 1256 w 3818"/>
                <a:gd name="T31" fmla="*/ 15 h 417"/>
                <a:gd name="T32" fmla="*/ 1376 w 3818"/>
                <a:gd name="T33" fmla="*/ 387 h 417"/>
                <a:gd name="T34" fmla="*/ 1496 w 3818"/>
                <a:gd name="T35" fmla="*/ 9 h 417"/>
                <a:gd name="T36" fmla="*/ 1634 w 3818"/>
                <a:gd name="T37" fmla="*/ 381 h 417"/>
                <a:gd name="T38" fmla="*/ 1754 w 3818"/>
                <a:gd name="T39" fmla="*/ 15 h 417"/>
                <a:gd name="T40" fmla="*/ 1892 w 3818"/>
                <a:gd name="T41" fmla="*/ 381 h 417"/>
                <a:gd name="T42" fmla="*/ 2022 w 3818"/>
                <a:gd name="T43" fmla="*/ 17 h 417"/>
                <a:gd name="T44" fmla="*/ 2148 w 3818"/>
                <a:gd name="T45" fmla="*/ 395 h 417"/>
                <a:gd name="T46" fmla="*/ 2282 w 3818"/>
                <a:gd name="T47" fmla="*/ 17 h 417"/>
                <a:gd name="T48" fmla="*/ 2408 w 3818"/>
                <a:gd name="T49" fmla="*/ 393 h 417"/>
                <a:gd name="T50" fmla="*/ 2534 w 3818"/>
                <a:gd name="T51" fmla="*/ 15 h 417"/>
                <a:gd name="T52" fmla="*/ 2660 w 3818"/>
                <a:gd name="T53" fmla="*/ 399 h 417"/>
                <a:gd name="T54" fmla="*/ 2786 w 3818"/>
                <a:gd name="T55" fmla="*/ 21 h 417"/>
                <a:gd name="T56" fmla="*/ 2912 w 3818"/>
                <a:gd name="T57" fmla="*/ 399 h 417"/>
                <a:gd name="T58" fmla="*/ 3032 w 3818"/>
                <a:gd name="T59" fmla="*/ 15 h 417"/>
                <a:gd name="T60" fmla="*/ 3164 w 3818"/>
                <a:gd name="T61" fmla="*/ 399 h 417"/>
                <a:gd name="T62" fmla="*/ 3278 w 3818"/>
                <a:gd name="T63" fmla="*/ 21 h 417"/>
                <a:gd name="T64" fmla="*/ 3408 w 3818"/>
                <a:gd name="T65" fmla="*/ 395 h 417"/>
                <a:gd name="T66" fmla="*/ 3542 w 3818"/>
                <a:gd name="T67" fmla="*/ 27 h 417"/>
                <a:gd name="T68" fmla="*/ 3674 w 3818"/>
                <a:gd name="T69" fmla="*/ 399 h 417"/>
                <a:gd name="T70" fmla="*/ 3764 w 3818"/>
                <a:gd name="T71" fmla="*/ 87 h 417"/>
                <a:gd name="T72" fmla="*/ 3788 w 3818"/>
                <a:gd name="T73" fmla="*/ 39 h 417"/>
                <a:gd name="T74" fmla="*/ 3818 w 3818"/>
                <a:gd name="T75" fmla="*/ 69 h 417"/>
                <a:gd name="connsiteX0" fmla="*/ 0 w 12172"/>
                <a:gd name="connsiteY0" fmla="*/ 432 h 9359"/>
                <a:gd name="connsiteX1" fmla="*/ 68 w 12172"/>
                <a:gd name="connsiteY1" fmla="*/ 1296 h 9359"/>
                <a:gd name="connsiteX2" fmla="*/ 173 w 12172"/>
                <a:gd name="connsiteY2" fmla="*/ 6140 h 9359"/>
                <a:gd name="connsiteX3" fmla="*/ 272 w 12172"/>
                <a:gd name="connsiteY3" fmla="*/ 9066 h 9359"/>
                <a:gd name="connsiteX4" fmla="*/ 393 w 12172"/>
                <a:gd name="connsiteY4" fmla="*/ 7579 h 9359"/>
                <a:gd name="connsiteX5" fmla="*/ 529 w 12172"/>
                <a:gd name="connsiteY5" fmla="*/ 2591 h 9359"/>
                <a:gd name="connsiteX6" fmla="*/ 650 w 12172"/>
                <a:gd name="connsiteY6" fmla="*/ 193 h 9359"/>
                <a:gd name="connsiteX7" fmla="*/ 822 w 12172"/>
                <a:gd name="connsiteY7" fmla="*/ 5037 h 9359"/>
                <a:gd name="connsiteX8" fmla="*/ 980 w 12172"/>
                <a:gd name="connsiteY8" fmla="*/ 9018 h 9359"/>
                <a:gd name="connsiteX9" fmla="*/ 1310 w 12172"/>
                <a:gd name="connsiteY9" fmla="*/ 432 h 9359"/>
                <a:gd name="connsiteX10" fmla="*/ 1655 w 12172"/>
                <a:gd name="connsiteY10" fmla="*/ 9066 h 9359"/>
                <a:gd name="connsiteX11" fmla="*/ 1970 w 12172"/>
                <a:gd name="connsiteY11" fmla="*/ 289 h 9359"/>
                <a:gd name="connsiteX12" fmla="*/ 2315 w 12172"/>
                <a:gd name="connsiteY12" fmla="*/ 9066 h 9359"/>
                <a:gd name="connsiteX13" fmla="*/ 2630 w 12172"/>
                <a:gd name="connsiteY13" fmla="*/ 241 h 9359"/>
                <a:gd name="connsiteX14" fmla="*/ 2944 w 12172"/>
                <a:gd name="connsiteY14" fmla="*/ 9209 h 9359"/>
                <a:gd name="connsiteX15" fmla="*/ 3290 w 12172"/>
                <a:gd name="connsiteY15" fmla="*/ 145 h 9359"/>
                <a:gd name="connsiteX16" fmla="*/ 3604 w 12172"/>
                <a:gd name="connsiteY16" fmla="*/ 9066 h 9359"/>
                <a:gd name="connsiteX17" fmla="*/ 3918 w 12172"/>
                <a:gd name="connsiteY17" fmla="*/ 1 h 9359"/>
                <a:gd name="connsiteX18" fmla="*/ 4280 w 12172"/>
                <a:gd name="connsiteY18" fmla="*/ 8922 h 9359"/>
                <a:gd name="connsiteX19" fmla="*/ 4594 w 12172"/>
                <a:gd name="connsiteY19" fmla="*/ 145 h 9359"/>
                <a:gd name="connsiteX20" fmla="*/ 4955 w 12172"/>
                <a:gd name="connsiteY20" fmla="*/ 8922 h 9359"/>
                <a:gd name="connsiteX21" fmla="*/ 5296 w 12172"/>
                <a:gd name="connsiteY21" fmla="*/ 193 h 9359"/>
                <a:gd name="connsiteX22" fmla="*/ 5626 w 12172"/>
                <a:gd name="connsiteY22" fmla="*/ 9257 h 9359"/>
                <a:gd name="connsiteX23" fmla="*/ 5977 w 12172"/>
                <a:gd name="connsiteY23" fmla="*/ 193 h 9359"/>
                <a:gd name="connsiteX24" fmla="*/ 6307 w 12172"/>
                <a:gd name="connsiteY24" fmla="*/ 9209 h 9359"/>
                <a:gd name="connsiteX25" fmla="*/ 6637 w 12172"/>
                <a:gd name="connsiteY25" fmla="*/ 145 h 9359"/>
                <a:gd name="connsiteX26" fmla="*/ 6967 w 12172"/>
                <a:gd name="connsiteY26" fmla="*/ 9353 h 9359"/>
                <a:gd name="connsiteX27" fmla="*/ 7297 w 12172"/>
                <a:gd name="connsiteY27" fmla="*/ 289 h 9359"/>
                <a:gd name="connsiteX28" fmla="*/ 7627 w 12172"/>
                <a:gd name="connsiteY28" fmla="*/ 9353 h 9359"/>
                <a:gd name="connsiteX29" fmla="*/ 7941 w 12172"/>
                <a:gd name="connsiteY29" fmla="*/ 145 h 9359"/>
                <a:gd name="connsiteX30" fmla="*/ 8287 w 12172"/>
                <a:gd name="connsiteY30" fmla="*/ 9353 h 9359"/>
                <a:gd name="connsiteX31" fmla="*/ 8586 w 12172"/>
                <a:gd name="connsiteY31" fmla="*/ 289 h 9359"/>
                <a:gd name="connsiteX32" fmla="*/ 8926 w 12172"/>
                <a:gd name="connsiteY32" fmla="*/ 9257 h 9359"/>
                <a:gd name="connsiteX33" fmla="*/ 9277 w 12172"/>
                <a:gd name="connsiteY33" fmla="*/ 432 h 9359"/>
                <a:gd name="connsiteX34" fmla="*/ 9623 w 12172"/>
                <a:gd name="connsiteY34" fmla="*/ 9353 h 9359"/>
                <a:gd name="connsiteX35" fmla="*/ 9859 w 12172"/>
                <a:gd name="connsiteY35" fmla="*/ 1871 h 9359"/>
                <a:gd name="connsiteX36" fmla="*/ 9921 w 12172"/>
                <a:gd name="connsiteY36" fmla="*/ 720 h 9359"/>
                <a:gd name="connsiteX37" fmla="*/ 12172 w 12172"/>
                <a:gd name="connsiteY37" fmla="*/ 5125 h 9359"/>
                <a:gd name="connsiteX0" fmla="*/ 0 w 10000"/>
                <a:gd name="connsiteY0" fmla="*/ 462 h 10000"/>
                <a:gd name="connsiteX1" fmla="*/ 56 w 10000"/>
                <a:gd name="connsiteY1" fmla="*/ 1385 h 10000"/>
                <a:gd name="connsiteX2" fmla="*/ 142 w 10000"/>
                <a:gd name="connsiteY2" fmla="*/ 6561 h 10000"/>
                <a:gd name="connsiteX3" fmla="*/ 223 w 10000"/>
                <a:gd name="connsiteY3" fmla="*/ 9687 h 10000"/>
                <a:gd name="connsiteX4" fmla="*/ 323 w 10000"/>
                <a:gd name="connsiteY4" fmla="*/ 8098 h 10000"/>
                <a:gd name="connsiteX5" fmla="*/ 435 w 10000"/>
                <a:gd name="connsiteY5" fmla="*/ 2768 h 10000"/>
                <a:gd name="connsiteX6" fmla="*/ 534 w 10000"/>
                <a:gd name="connsiteY6" fmla="*/ 206 h 10000"/>
                <a:gd name="connsiteX7" fmla="*/ 675 w 10000"/>
                <a:gd name="connsiteY7" fmla="*/ 5382 h 10000"/>
                <a:gd name="connsiteX8" fmla="*/ 805 w 10000"/>
                <a:gd name="connsiteY8" fmla="*/ 9636 h 10000"/>
                <a:gd name="connsiteX9" fmla="*/ 1076 w 10000"/>
                <a:gd name="connsiteY9" fmla="*/ 462 h 10000"/>
                <a:gd name="connsiteX10" fmla="*/ 1360 w 10000"/>
                <a:gd name="connsiteY10" fmla="*/ 9687 h 10000"/>
                <a:gd name="connsiteX11" fmla="*/ 1618 w 10000"/>
                <a:gd name="connsiteY11" fmla="*/ 309 h 10000"/>
                <a:gd name="connsiteX12" fmla="*/ 1902 w 10000"/>
                <a:gd name="connsiteY12" fmla="*/ 9687 h 10000"/>
                <a:gd name="connsiteX13" fmla="*/ 2161 w 10000"/>
                <a:gd name="connsiteY13" fmla="*/ 258 h 10000"/>
                <a:gd name="connsiteX14" fmla="*/ 2419 w 10000"/>
                <a:gd name="connsiteY14" fmla="*/ 9840 h 10000"/>
                <a:gd name="connsiteX15" fmla="*/ 2703 w 10000"/>
                <a:gd name="connsiteY15" fmla="*/ 155 h 10000"/>
                <a:gd name="connsiteX16" fmla="*/ 2961 w 10000"/>
                <a:gd name="connsiteY16" fmla="*/ 9687 h 10000"/>
                <a:gd name="connsiteX17" fmla="*/ 3219 w 10000"/>
                <a:gd name="connsiteY17" fmla="*/ 1 h 10000"/>
                <a:gd name="connsiteX18" fmla="*/ 3516 w 10000"/>
                <a:gd name="connsiteY18" fmla="*/ 9533 h 10000"/>
                <a:gd name="connsiteX19" fmla="*/ 3774 w 10000"/>
                <a:gd name="connsiteY19" fmla="*/ 155 h 10000"/>
                <a:gd name="connsiteX20" fmla="*/ 4071 w 10000"/>
                <a:gd name="connsiteY20" fmla="*/ 9533 h 10000"/>
                <a:gd name="connsiteX21" fmla="*/ 4351 w 10000"/>
                <a:gd name="connsiteY21" fmla="*/ 206 h 10000"/>
                <a:gd name="connsiteX22" fmla="*/ 4622 w 10000"/>
                <a:gd name="connsiteY22" fmla="*/ 9891 h 10000"/>
                <a:gd name="connsiteX23" fmla="*/ 4910 w 10000"/>
                <a:gd name="connsiteY23" fmla="*/ 206 h 10000"/>
                <a:gd name="connsiteX24" fmla="*/ 5182 w 10000"/>
                <a:gd name="connsiteY24" fmla="*/ 9840 h 10000"/>
                <a:gd name="connsiteX25" fmla="*/ 5453 w 10000"/>
                <a:gd name="connsiteY25" fmla="*/ 155 h 10000"/>
                <a:gd name="connsiteX26" fmla="*/ 5724 w 10000"/>
                <a:gd name="connsiteY26" fmla="*/ 9994 h 10000"/>
                <a:gd name="connsiteX27" fmla="*/ 5995 w 10000"/>
                <a:gd name="connsiteY27" fmla="*/ 309 h 10000"/>
                <a:gd name="connsiteX28" fmla="*/ 6266 w 10000"/>
                <a:gd name="connsiteY28" fmla="*/ 9994 h 10000"/>
                <a:gd name="connsiteX29" fmla="*/ 6524 w 10000"/>
                <a:gd name="connsiteY29" fmla="*/ 155 h 10000"/>
                <a:gd name="connsiteX30" fmla="*/ 6808 w 10000"/>
                <a:gd name="connsiteY30" fmla="*/ 9994 h 10000"/>
                <a:gd name="connsiteX31" fmla="*/ 7054 w 10000"/>
                <a:gd name="connsiteY31" fmla="*/ 309 h 10000"/>
                <a:gd name="connsiteX32" fmla="*/ 7333 w 10000"/>
                <a:gd name="connsiteY32" fmla="*/ 9891 h 10000"/>
                <a:gd name="connsiteX33" fmla="*/ 7622 w 10000"/>
                <a:gd name="connsiteY33" fmla="*/ 462 h 10000"/>
                <a:gd name="connsiteX34" fmla="*/ 7906 w 10000"/>
                <a:gd name="connsiteY34" fmla="*/ 9994 h 10000"/>
                <a:gd name="connsiteX35" fmla="*/ 8100 w 10000"/>
                <a:gd name="connsiteY35" fmla="*/ 1999 h 10000"/>
                <a:gd name="connsiteX36" fmla="*/ 8396 w 10000"/>
                <a:gd name="connsiteY36" fmla="*/ 5456 h 10000"/>
                <a:gd name="connsiteX37" fmla="*/ 10000 w 10000"/>
                <a:gd name="connsiteY37" fmla="*/ 5476 h 10000"/>
                <a:gd name="connsiteX0" fmla="*/ 0 w 11294"/>
                <a:gd name="connsiteY0" fmla="*/ 4774 h 10000"/>
                <a:gd name="connsiteX1" fmla="*/ 1350 w 11294"/>
                <a:gd name="connsiteY1" fmla="*/ 1385 h 10000"/>
                <a:gd name="connsiteX2" fmla="*/ 1436 w 11294"/>
                <a:gd name="connsiteY2" fmla="*/ 6561 h 10000"/>
                <a:gd name="connsiteX3" fmla="*/ 1517 w 11294"/>
                <a:gd name="connsiteY3" fmla="*/ 9687 h 10000"/>
                <a:gd name="connsiteX4" fmla="*/ 1617 w 11294"/>
                <a:gd name="connsiteY4" fmla="*/ 8098 h 10000"/>
                <a:gd name="connsiteX5" fmla="*/ 1729 w 11294"/>
                <a:gd name="connsiteY5" fmla="*/ 2768 h 10000"/>
                <a:gd name="connsiteX6" fmla="*/ 1828 w 11294"/>
                <a:gd name="connsiteY6" fmla="*/ 206 h 10000"/>
                <a:gd name="connsiteX7" fmla="*/ 1969 w 11294"/>
                <a:gd name="connsiteY7" fmla="*/ 5382 h 10000"/>
                <a:gd name="connsiteX8" fmla="*/ 2099 w 11294"/>
                <a:gd name="connsiteY8" fmla="*/ 9636 h 10000"/>
                <a:gd name="connsiteX9" fmla="*/ 2370 w 11294"/>
                <a:gd name="connsiteY9" fmla="*/ 462 h 10000"/>
                <a:gd name="connsiteX10" fmla="*/ 2654 w 11294"/>
                <a:gd name="connsiteY10" fmla="*/ 9687 h 10000"/>
                <a:gd name="connsiteX11" fmla="*/ 2912 w 11294"/>
                <a:gd name="connsiteY11" fmla="*/ 309 h 10000"/>
                <a:gd name="connsiteX12" fmla="*/ 3196 w 11294"/>
                <a:gd name="connsiteY12" fmla="*/ 9687 h 10000"/>
                <a:gd name="connsiteX13" fmla="*/ 3455 w 11294"/>
                <a:gd name="connsiteY13" fmla="*/ 258 h 10000"/>
                <a:gd name="connsiteX14" fmla="*/ 3713 w 11294"/>
                <a:gd name="connsiteY14" fmla="*/ 9840 h 10000"/>
                <a:gd name="connsiteX15" fmla="*/ 3997 w 11294"/>
                <a:gd name="connsiteY15" fmla="*/ 155 h 10000"/>
                <a:gd name="connsiteX16" fmla="*/ 4255 w 11294"/>
                <a:gd name="connsiteY16" fmla="*/ 9687 h 10000"/>
                <a:gd name="connsiteX17" fmla="*/ 4513 w 11294"/>
                <a:gd name="connsiteY17" fmla="*/ 1 h 10000"/>
                <a:gd name="connsiteX18" fmla="*/ 4810 w 11294"/>
                <a:gd name="connsiteY18" fmla="*/ 9533 h 10000"/>
                <a:gd name="connsiteX19" fmla="*/ 5068 w 11294"/>
                <a:gd name="connsiteY19" fmla="*/ 155 h 10000"/>
                <a:gd name="connsiteX20" fmla="*/ 5365 w 11294"/>
                <a:gd name="connsiteY20" fmla="*/ 9533 h 10000"/>
                <a:gd name="connsiteX21" fmla="*/ 5645 w 11294"/>
                <a:gd name="connsiteY21" fmla="*/ 206 h 10000"/>
                <a:gd name="connsiteX22" fmla="*/ 5916 w 11294"/>
                <a:gd name="connsiteY22" fmla="*/ 9891 h 10000"/>
                <a:gd name="connsiteX23" fmla="*/ 6204 w 11294"/>
                <a:gd name="connsiteY23" fmla="*/ 206 h 10000"/>
                <a:gd name="connsiteX24" fmla="*/ 6476 w 11294"/>
                <a:gd name="connsiteY24" fmla="*/ 9840 h 10000"/>
                <a:gd name="connsiteX25" fmla="*/ 6747 w 11294"/>
                <a:gd name="connsiteY25" fmla="*/ 155 h 10000"/>
                <a:gd name="connsiteX26" fmla="*/ 7018 w 11294"/>
                <a:gd name="connsiteY26" fmla="*/ 9994 h 10000"/>
                <a:gd name="connsiteX27" fmla="*/ 7289 w 11294"/>
                <a:gd name="connsiteY27" fmla="*/ 309 h 10000"/>
                <a:gd name="connsiteX28" fmla="*/ 7560 w 11294"/>
                <a:gd name="connsiteY28" fmla="*/ 9994 h 10000"/>
                <a:gd name="connsiteX29" fmla="*/ 7818 w 11294"/>
                <a:gd name="connsiteY29" fmla="*/ 155 h 10000"/>
                <a:gd name="connsiteX30" fmla="*/ 8102 w 11294"/>
                <a:gd name="connsiteY30" fmla="*/ 9994 h 10000"/>
                <a:gd name="connsiteX31" fmla="*/ 8348 w 11294"/>
                <a:gd name="connsiteY31" fmla="*/ 309 h 10000"/>
                <a:gd name="connsiteX32" fmla="*/ 8627 w 11294"/>
                <a:gd name="connsiteY32" fmla="*/ 9891 h 10000"/>
                <a:gd name="connsiteX33" fmla="*/ 8916 w 11294"/>
                <a:gd name="connsiteY33" fmla="*/ 462 h 10000"/>
                <a:gd name="connsiteX34" fmla="*/ 9200 w 11294"/>
                <a:gd name="connsiteY34" fmla="*/ 9994 h 10000"/>
                <a:gd name="connsiteX35" fmla="*/ 9394 w 11294"/>
                <a:gd name="connsiteY35" fmla="*/ 1999 h 10000"/>
                <a:gd name="connsiteX36" fmla="*/ 9690 w 11294"/>
                <a:gd name="connsiteY36" fmla="*/ 5456 h 10000"/>
                <a:gd name="connsiteX37" fmla="*/ 11294 w 11294"/>
                <a:gd name="connsiteY37" fmla="*/ 5476 h 10000"/>
                <a:gd name="connsiteX0" fmla="*/ 0 w 11294"/>
                <a:gd name="connsiteY0" fmla="*/ 4774 h 10000"/>
                <a:gd name="connsiteX1" fmla="*/ 1261 w 11294"/>
                <a:gd name="connsiteY1" fmla="*/ 2604 h 10000"/>
                <a:gd name="connsiteX2" fmla="*/ 1436 w 11294"/>
                <a:gd name="connsiteY2" fmla="*/ 6561 h 10000"/>
                <a:gd name="connsiteX3" fmla="*/ 1517 w 11294"/>
                <a:gd name="connsiteY3" fmla="*/ 9687 h 10000"/>
                <a:gd name="connsiteX4" fmla="*/ 1617 w 11294"/>
                <a:gd name="connsiteY4" fmla="*/ 8098 h 10000"/>
                <a:gd name="connsiteX5" fmla="*/ 1729 w 11294"/>
                <a:gd name="connsiteY5" fmla="*/ 2768 h 10000"/>
                <a:gd name="connsiteX6" fmla="*/ 1828 w 11294"/>
                <a:gd name="connsiteY6" fmla="*/ 206 h 10000"/>
                <a:gd name="connsiteX7" fmla="*/ 1969 w 11294"/>
                <a:gd name="connsiteY7" fmla="*/ 5382 h 10000"/>
                <a:gd name="connsiteX8" fmla="*/ 2099 w 11294"/>
                <a:gd name="connsiteY8" fmla="*/ 9636 h 10000"/>
                <a:gd name="connsiteX9" fmla="*/ 2370 w 11294"/>
                <a:gd name="connsiteY9" fmla="*/ 462 h 10000"/>
                <a:gd name="connsiteX10" fmla="*/ 2654 w 11294"/>
                <a:gd name="connsiteY10" fmla="*/ 9687 h 10000"/>
                <a:gd name="connsiteX11" fmla="*/ 2912 w 11294"/>
                <a:gd name="connsiteY11" fmla="*/ 309 h 10000"/>
                <a:gd name="connsiteX12" fmla="*/ 3196 w 11294"/>
                <a:gd name="connsiteY12" fmla="*/ 9687 h 10000"/>
                <a:gd name="connsiteX13" fmla="*/ 3455 w 11294"/>
                <a:gd name="connsiteY13" fmla="*/ 258 h 10000"/>
                <a:gd name="connsiteX14" fmla="*/ 3713 w 11294"/>
                <a:gd name="connsiteY14" fmla="*/ 9840 h 10000"/>
                <a:gd name="connsiteX15" fmla="*/ 3997 w 11294"/>
                <a:gd name="connsiteY15" fmla="*/ 155 h 10000"/>
                <a:gd name="connsiteX16" fmla="*/ 4255 w 11294"/>
                <a:gd name="connsiteY16" fmla="*/ 9687 h 10000"/>
                <a:gd name="connsiteX17" fmla="*/ 4513 w 11294"/>
                <a:gd name="connsiteY17" fmla="*/ 1 h 10000"/>
                <a:gd name="connsiteX18" fmla="*/ 4810 w 11294"/>
                <a:gd name="connsiteY18" fmla="*/ 9533 h 10000"/>
                <a:gd name="connsiteX19" fmla="*/ 5068 w 11294"/>
                <a:gd name="connsiteY19" fmla="*/ 155 h 10000"/>
                <a:gd name="connsiteX20" fmla="*/ 5365 w 11294"/>
                <a:gd name="connsiteY20" fmla="*/ 9533 h 10000"/>
                <a:gd name="connsiteX21" fmla="*/ 5645 w 11294"/>
                <a:gd name="connsiteY21" fmla="*/ 206 h 10000"/>
                <a:gd name="connsiteX22" fmla="*/ 5916 w 11294"/>
                <a:gd name="connsiteY22" fmla="*/ 9891 h 10000"/>
                <a:gd name="connsiteX23" fmla="*/ 6204 w 11294"/>
                <a:gd name="connsiteY23" fmla="*/ 206 h 10000"/>
                <a:gd name="connsiteX24" fmla="*/ 6476 w 11294"/>
                <a:gd name="connsiteY24" fmla="*/ 9840 h 10000"/>
                <a:gd name="connsiteX25" fmla="*/ 6747 w 11294"/>
                <a:gd name="connsiteY25" fmla="*/ 155 h 10000"/>
                <a:gd name="connsiteX26" fmla="*/ 7018 w 11294"/>
                <a:gd name="connsiteY26" fmla="*/ 9994 h 10000"/>
                <a:gd name="connsiteX27" fmla="*/ 7289 w 11294"/>
                <a:gd name="connsiteY27" fmla="*/ 309 h 10000"/>
                <a:gd name="connsiteX28" fmla="*/ 7560 w 11294"/>
                <a:gd name="connsiteY28" fmla="*/ 9994 h 10000"/>
                <a:gd name="connsiteX29" fmla="*/ 7818 w 11294"/>
                <a:gd name="connsiteY29" fmla="*/ 155 h 10000"/>
                <a:gd name="connsiteX30" fmla="*/ 8102 w 11294"/>
                <a:gd name="connsiteY30" fmla="*/ 9994 h 10000"/>
                <a:gd name="connsiteX31" fmla="*/ 8348 w 11294"/>
                <a:gd name="connsiteY31" fmla="*/ 309 h 10000"/>
                <a:gd name="connsiteX32" fmla="*/ 8627 w 11294"/>
                <a:gd name="connsiteY32" fmla="*/ 9891 h 10000"/>
                <a:gd name="connsiteX33" fmla="*/ 8916 w 11294"/>
                <a:gd name="connsiteY33" fmla="*/ 462 h 10000"/>
                <a:gd name="connsiteX34" fmla="*/ 9200 w 11294"/>
                <a:gd name="connsiteY34" fmla="*/ 9994 h 10000"/>
                <a:gd name="connsiteX35" fmla="*/ 9394 w 11294"/>
                <a:gd name="connsiteY35" fmla="*/ 1999 h 10000"/>
                <a:gd name="connsiteX36" fmla="*/ 9690 w 11294"/>
                <a:gd name="connsiteY36" fmla="*/ 5456 h 10000"/>
                <a:gd name="connsiteX37" fmla="*/ 11294 w 11294"/>
                <a:gd name="connsiteY37" fmla="*/ 5476 h 10000"/>
                <a:gd name="connsiteX0" fmla="*/ 0 w 11294"/>
                <a:gd name="connsiteY0" fmla="*/ 4774 h 10000"/>
                <a:gd name="connsiteX1" fmla="*/ 1261 w 11294"/>
                <a:gd name="connsiteY1" fmla="*/ 2604 h 10000"/>
                <a:gd name="connsiteX2" fmla="*/ 852 w 11294"/>
                <a:gd name="connsiteY2" fmla="*/ 2945 h 10000"/>
                <a:gd name="connsiteX3" fmla="*/ 1436 w 11294"/>
                <a:gd name="connsiteY3" fmla="*/ 6561 h 10000"/>
                <a:gd name="connsiteX4" fmla="*/ 1517 w 11294"/>
                <a:gd name="connsiteY4" fmla="*/ 9687 h 10000"/>
                <a:gd name="connsiteX5" fmla="*/ 1617 w 11294"/>
                <a:gd name="connsiteY5" fmla="*/ 8098 h 10000"/>
                <a:gd name="connsiteX6" fmla="*/ 1729 w 11294"/>
                <a:gd name="connsiteY6" fmla="*/ 2768 h 10000"/>
                <a:gd name="connsiteX7" fmla="*/ 1828 w 11294"/>
                <a:gd name="connsiteY7" fmla="*/ 206 h 10000"/>
                <a:gd name="connsiteX8" fmla="*/ 1969 w 11294"/>
                <a:gd name="connsiteY8" fmla="*/ 5382 h 10000"/>
                <a:gd name="connsiteX9" fmla="*/ 2099 w 11294"/>
                <a:gd name="connsiteY9" fmla="*/ 9636 h 10000"/>
                <a:gd name="connsiteX10" fmla="*/ 2370 w 11294"/>
                <a:gd name="connsiteY10" fmla="*/ 462 h 10000"/>
                <a:gd name="connsiteX11" fmla="*/ 2654 w 11294"/>
                <a:gd name="connsiteY11" fmla="*/ 9687 h 10000"/>
                <a:gd name="connsiteX12" fmla="*/ 2912 w 11294"/>
                <a:gd name="connsiteY12" fmla="*/ 309 h 10000"/>
                <a:gd name="connsiteX13" fmla="*/ 3196 w 11294"/>
                <a:gd name="connsiteY13" fmla="*/ 9687 h 10000"/>
                <a:gd name="connsiteX14" fmla="*/ 3455 w 11294"/>
                <a:gd name="connsiteY14" fmla="*/ 258 h 10000"/>
                <a:gd name="connsiteX15" fmla="*/ 3713 w 11294"/>
                <a:gd name="connsiteY15" fmla="*/ 9840 h 10000"/>
                <a:gd name="connsiteX16" fmla="*/ 3997 w 11294"/>
                <a:gd name="connsiteY16" fmla="*/ 155 h 10000"/>
                <a:gd name="connsiteX17" fmla="*/ 4255 w 11294"/>
                <a:gd name="connsiteY17" fmla="*/ 9687 h 10000"/>
                <a:gd name="connsiteX18" fmla="*/ 4513 w 11294"/>
                <a:gd name="connsiteY18" fmla="*/ 1 h 10000"/>
                <a:gd name="connsiteX19" fmla="*/ 4810 w 11294"/>
                <a:gd name="connsiteY19" fmla="*/ 9533 h 10000"/>
                <a:gd name="connsiteX20" fmla="*/ 5068 w 11294"/>
                <a:gd name="connsiteY20" fmla="*/ 155 h 10000"/>
                <a:gd name="connsiteX21" fmla="*/ 5365 w 11294"/>
                <a:gd name="connsiteY21" fmla="*/ 9533 h 10000"/>
                <a:gd name="connsiteX22" fmla="*/ 5645 w 11294"/>
                <a:gd name="connsiteY22" fmla="*/ 206 h 10000"/>
                <a:gd name="connsiteX23" fmla="*/ 5916 w 11294"/>
                <a:gd name="connsiteY23" fmla="*/ 9891 h 10000"/>
                <a:gd name="connsiteX24" fmla="*/ 6204 w 11294"/>
                <a:gd name="connsiteY24" fmla="*/ 206 h 10000"/>
                <a:gd name="connsiteX25" fmla="*/ 6476 w 11294"/>
                <a:gd name="connsiteY25" fmla="*/ 9840 h 10000"/>
                <a:gd name="connsiteX26" fmla="*/ 6747 w 11294"/>
                <a:gd name="connsiteY26" fmla="*/ 155 h 10000"/>
                <a:gd name="connsiteX27" fmla="*/ 7018 w 11294"/>
                <a:gd name="connsiteY27" fmla="*/ 9994 h 10000"/>
                <a:gd name="connsiteX28" fmla="*/ 7289 w 11294"/>
                <a:gd name="connsiteY28" fmla="*/ 309 h 10000"/>
                <a:gd name="connsiteX29" fmla="*/ 7560 w 11294"/>
                <a:gd name="connsiteY29" fmla="*/ 9994 h 10000"/>
                <a:gd name="connsiteX30" fmla="*/ 7818 w 11294"/>
                <a:gd name="connsiteY30" fmla="*/ 155 h 10000"/>
                <a:gd name="connsiteX31" fmla="*/ 8102 w 11294"/>
                <a:gd name="connsiteY31" fmla="*/ 9994 h 10000"/>
                <a:gd name="connsiteX32" fmla="*/ 8348 w 11294"/>
                <a:gd name="connsiteY32" fmla="*/ 309 h 10000"/>
                <a:gd name="connsiteX33" fmla="*/ 8627 w 11294"/>
                <a:gd name="connsiteY33" fmla="*/ 9891 h 10000"/>
                <a:gd name="connsiteX34" fmla="*/ 8916 w 11294"/>
                <a:gd name="connsiteY34" fmla="*/ 462 h 10000"/>
                <a:gd name="connsiteX35" fmla="*/ 9200 w 11294"/>
                <a:gd name="connsiteY35" fmla="*/ 9994 h 10000"/>
                <a:gd name="connsiteX36" fmla="*/ 9394 w 11294"/>
                <a:gd name="connsiteY36" fmla="*/ 1999 h 10000"/>
                <a:gd name="connsiteX37" fmla="*/ 9690 w 11294"/>
                <a:gd name="connsiteY37" fmla="*/ 5456 h 10000"/>
                <a:gd name="connsiteX38" fmla="*/ 11294 w 11294"/>
                <a:gd name="connsiteY38" fmla="*/ 5476 h 10000"/>
                <a:gd name="connsiteX0" fmla="*/ 0 w 11294"/>
                <a:gd name="connsiteY0" fmla="*/ 4774 h 10000"/>
                <a:gd name="connsiteX1" fmla="*/ 1261 w 11294"/>
                <a:gd name="connsiteY1" fmla="*/ 2604 h 10000"/>
                <a:gd name="connsiteX2" fmla="*/ 1320 w 11294"/>
                <a:gd name="connsiteY2" fmla="*/ 1164 h 10000"/>
                <a:gd name="connsiteX3" fmla="*/ 1436 w 11294"/>
                <a:gd name="connsiteY3" fmla="*/ 6561 h 10000"/>
                <a:gd name="connsiteX4" fmla="*/ 1517 w 11294"/>
                <a:gd name="connsiteY4" fmla="*/ 9687 h 10000"/>
                <a:gd name="connsiteX5" fmla="*/ 1617 w 11294"/>
                <a:gd name="connsiteY5" fmla="*/ 8098 h 10000"/>
                <a:gd name="connsiteX6" fmla="*/ 1729 w 11294"/>
                <a:gd name="connsiteY6" fmla="*/ 2768 h 10000"/>
                <a:gd name="connsiteX7" fmla="*/ 1828 w 11294"/>
                <a:gd name="connsiteY7" fmla="*/ 206 h 10000"/>
                <a:gd name="connsiteX8" fmla="*/ 1969 w 11294"/>
                <a:gd name="connsiteY8" fmla="*/ 5382 h 10000"/>
                <a:gd name="connsiteX9" fmla="*/ 2099 w 11294"/>
                <a:gd name="connsiteY9" fmla="*/ 9636 h 10000"/>
                <a:gd name="connsiteX10" fmla="*/ 2370 w 11294"/>
                <a:gd name="connsiteY10" fmla="*/ 462 h 10000"/>
                <a:gd name="connsiteX11" fmla="*/ 2654 w 11294"/>
                <a:gd name="connsiteY11" fmla="*/ 9687 h 10000"/>
                <a:gd name="connsiteX12" fmla="*/ 2912 w 11294"/>
                <a:gd name="connsiteY12" fmla="*/ 309 h 10000"/>
                <a:gd name="connsiteX13" fmla="*/ 3196 w 11294"/>
                <a:gd name="connsiteY13" fmla="*/ 9687 h 10000"/>
                <a:gd name="connsiteX14" fmla="*/ 3455 w 11294"/>
                <a:gd name="connsiteY14" fmla="*/ 258 h 10000"/>
                <a:gd name="connsiteX15" fmla="*/ 3713 w 11294"/>
                <a:gd name="connsiteY15" fmla="*/ 9840 h 10000"/>
                <a:gd name="connsiteX16" fmla="*/ 3997 w 11294"/>
                <a:gd name="connsiteY16" fmla="*/ 155 h 10000"/>
                <a:gd name="connsiteX17" fmla="*/ 4255 w 11294"/>
                <a:gd name="connsiteY17" fmla="*/ 9687 h 10000"/>
                <a:gd name="connsiteX18" fmla="*/ 4513 w 11294"/>
                <a:gd name="connsiteY18" fmla="*/ 1 h 10000"/>
                <a:gd name="connsiteX19" fmla="*/ 4810 w 11294"/>
                <a:gd name="connsiteY19" fmla="*/ 9533 h 10000"/>
                <a:gd name="connsiteX20" fmla="*/ 5068 w 11294"/>
                <a:gd name="connsiteY20" fmla="*/ 155 h 10000"/>
                <a:gd name="connsiteX21" fmla="*/ 5365 w 11294"/>
                <a:gd name="connsiteY21" fmla="*/ 9533 h 10000"/>
                <a:gd name="connsiteX22" fmla="*/ 5645 w 11294"/>
                <a:gd name="connsiteY22" fmla="*/ 206 h 10000"/>
                <a:gd name="connsiteX23" fmla="*/ 5916 w 11294"/>
                <a:gd name="connsiteY23" fmla="*/ 9891 h 10000"/>
                <a:gd name="connsiteX24" fmla="*/ 6204 w 11294"/>
                <a:gd name="connsiteY24" fmla="*/ 206 h 10000"/>
                <a:gd name="connsiteX25" fmla="*/ 6476 w 11294"/>
                <a:gd name="connsiteY25" fmla="*/ 9840 h 10000"/>
                <a:gd name="connsiteX26" fmla="*/ 6747 w 11294"/>
                <a:gd name="connsiteY26" fmla="*/ 155 h 10000"/>
                <a:gd name="connsiteX27" fmla="*/ 7018 w 11294"/>
                <a:gd name="connsiteY27" fmla="*/ 9994 h 10000"/>
                <a:gd name="connsiteX28" fmla="*/ 7289 w 11294"/>
                <a:gd name="connsiteY28" fmla="*/ 309 h 10000"/>
                <a:gd name="connsiteX29" fmla="*/ 7560 w 11294"/>
                <a:gd name="connsiteY29" fmla="*/ 9994 h 10000"/>
                <a:gd name="connsiteX30" fmla="*/ 7818 w 11294"/>
                <a:gd name="connsiteY30" fmla="*/ 155 h 10000"/>
                <a:gd name="connsiteX31" fmla="*/ 8102 w 11294"/>
                <a:gd name="connsiteY31" fmla="*/ 9994 h 10000"/>
                <a:gd name="connsiteX32" fmla="*/ 8348 w 11294"/>
                <a:gd name="connsiteY32" fmla="*/ 309 h 10000"/>
                <a:gd name="connsiteX33" fmla="*/ 8627 w 11294"/>
                <a:gd name="connsiteY33" fmla="*/ 9891 h 10000"/>
                <a:gd name="connsiteX34" fmla="*/ 8916 w 11294"/>
                <a:gd name="connsiteY34" fmla="*/ 462 h 10000"/>
                <a:gd name="connsiteX35" fmla="*/ 9200 w 11294"/>
                <a:gd name="connsiteY35" fmla="*/ 9994 h 10000"/>
                <a:gd name="connsiteX36" fmla="*/ 9394 w 11294"/>
                <a:gd name="connsiteY36" fmla="*/ 1999 h 10000"/>
                <a:gd name="connsiteX37" fmla="*/ 9690 w 11294"/>
                <a:gd name="connsiteY37" fmla="*/ 5456 h 10000"/>
                <a:gd name="connsiteX38" fmla="*/ 11294 w 11294"/>
                <a:gd name="connsiteY38" fmla="*/ 5476 h 10000"/>
                <a:gd name="connsiteX0" fmla="*/ 0 w 11294"/>
                <a:gd name="connsiteY0" fmla="*/ 4774 h 10000"/>
                <a:gd name="connsiteX1" fmla="*/ 1060 w 11294"/>
                <a:gd name="connsiteY1" fmla="*/ 3541 h 10000"/>
                <a:gd name="connsiteX2" fmla="*/ 1320 w 11294"/>
                <a:gd name="connsiteY2" fmla="*/ 1164 h 10000"/>
                <a:gd name="connsiteX3" fmla="*/ 1436 w 11294"/>
                <a:gd name="connsiteY3" fmla="*/ 6561 h 10000"/>
                <a:gd name="connsiteX4" fmla="*/ 1517 w 11294"/>
                <a:gd name="connsiteY4" fmla="*/ 9687 h 10000"/>
                <a:gd name="connsiteX5" fmla="*/ 1617 w 11294"/>
                <a:gd name="connsiteY5" fmla="*/ 8098 h 10000"/>
                <a:gd name="connsiteX6" fmla="*/ 1729 w 11294"/>
                <a:gd name="connsiteY6" fmla="*/ 2768 h 10000"/>
                <a:gd name="connsiteX7" fmla="*/ 1828 w 11294"/>
                <a:gd name="connsiteY7" fmla="*/ 206 h 10000"/>
                <a:gd name="connsiteX8" fmla="*/ 1969 w 11294"/>
                <a:gd name="connsiteY8" fmla="*/ 5382 h 10000"/>
                <a:gd name="connsiteX9" fmla="*/ 2099 w 11294"/>
                <a:gd name="connsiteY9" fmla="*/ 9636 h 10000"/>
                <a:gd name="connsiteX10" fmla="*/ 2370 w 11294"/>
                <a:gd name="connsiteY10" fmla="*/ 462 h 10000"/>
                <a:gd name="connsiteX11" fmla="*/ 2654 w 11294"/>
                <a:gd name="connsiteY11" fmla="*/ 9687 h 10000"/>
                <a:gd name="connsiteX12" fmla="*/ 2912 w 11294"/>
                <a:gd name="connsiteY12" fmla="*/ 309 h 10000"/>
                <a:gd name="connsiteX13" fmla="*/ 3196 w 11294"/>
                <a:gd name="connsiteY13" fmla="*/ 9687 h 10000"/>
                <a:gd name="connsiteX14" fmla="*/ 3455 w 11294"/>
                <a:gd name="connsiteY14" fmla="*/ 258 h 10000"/>
                <a:gd name="connsiteX15" fmla="*/ 3713 w 11294"/>
                <a:gd name="connsiteY15" fmla="*/ 9840 h 10000"/>
                <a:gd name="connsiteX16" fmla="*/ 3997 w 11294"/>
                <a:gd name="connsiteY16" fmla="*/ 155 h 10000"/>
                <a:gd name="connsiteX17" fmla="*/ 4255 w 11294"/>
                <a:gd name="connsiteY17" fmla="*/ 9687 h 10000"/>
                <a:gd name="connsiteX18" fmla="*/ 4513 w 11294"/>
                <a:gd name="connsiteY18" fmla="*/ 1 h 10000"/>
                <a:gd name="connsiteX19" fmla="*/ 4810 w 11294"/>
                <a:gd name="connsiteY19" fmla="*/ 9533 h 10000"/>
                <a:gd name="connsiteX20" fmla="*/ 5068 w 11294"/>
                <a:gd name="connsiteY20" fmla="*/ 155 h 10000"/>
                <a:gd name="connsiteX21" fmla="*/ 5365 w 11294"/>
                <a:gd name="connsiteY21" fmla="*/ 9533 h 10000"/>
                <a:gd name="connsiteX22" fmla="*/ 5645 w 11294"/>
                <a:gd name="connsiteY22" fmla="*/ 206 h 10000"/>
                <a:gd name="connsiteX23" fmla="*/ 5916 w 11294"/>
                <a:gd name="connsiteY23" fmla="*/ 9891 h 10000"/>
                <a:gd name="connsiteX24" fmla="*/ 6204 w 11294"/>
                <a:gd name="connsiteY24" fmla="*/ 206 h 10000"/>
                <a:gd name="connsiteX25" fmla="*/ 6476 w 11294"/>
                <a:gd name="connsiteY25" fmla="*/ 9840 h 10000"/>
                <a:gd name="connsiteX26" fmla="*/ 6747 w 11294"/>
                <a:gd name="connsiteY26" fmla="*/ 155 h 10000"/>
                <a:gd name="connsiteX27" fmla="*/ 7018 w 11294"/>
                <a:gd name="connsiteY27" fmla="*/ 9994 h 10000"/>
                <a:gd name="connsiteX28" fmla="*/ 7289 w 11294"/>
                <a:gd name="connsiteY28" fmla="*/ 309 h 10000"/>
                <a:gd name="connsiteX29" fmla="*/ 7560 w 11294"/>
                <a:gd name="connsiteY29" fmla="*/ 9994 h 10000"/>
                <a:gd name="connsiteX30" fmla="*/ 7818 w 11294"/>
                <a:gd name="connsiteY30" fmla="*/ 155 h 10000"/>
                <a:gd name="connsiteX31" fmla="*/ 8102 w 11294"/>
                <a:gd name="connsiteY31" fmla="*/ 9994 h 10000"/>
                <a:gd name="connsiteX32" fmla="*/ 8348 w 11294"/>
                <a:gd name="connsiteY32" fmla="*/ 309 h 10000"/>
                <a:gd name="connsiteX33" fmla="*/ 8627 w 11294"/>
                <a:gd name="connsiteY33" fmla="*/ 9891 h 10000"/>
                <a:gd name="connsiteX34" fmla="*/ 8916 w 11294"/>
                <a:gd name="connsiteY34" fmla="*/ 462 h 10000"/>
                <a:gd name="connsiteX35" fmla="*/ 9200 w 11294"/>
                <a:gd name="connsiteY35" fmla="*/ 9994 h 10000"/>
                <a:gd name="connsiteX36" fmla="*/ 9394 w 11294"/>
                <a:gd name="connsiteY36" fmla="*/ 1999 h 10000"/>
                <a:gd name="connsiteX37" fmla="*/ 9690 w 11294"/>
                <a:gd name="connsiteY37" fmla="*/ 5456 h 10000"/>
                <a:gd name="connsiteX38" fmla="*/ 11294 w 11294"/>
                <a:gd name="connsiteY38" fmla="*/ 5476 h 10000"/>
                <a:gd name="connsiteX0" fmla="*/ 0 w 11294"/>
                <a:gd name="connsiteY0" fmla="*/ 4774 h 10000"/>
                <a:gd name="connsiteX1" fmla="*/ 1038 w 11294"/>
                <a:gd name="connsiteY1" fmla="*/ 4385 h 10000"/>
                <a:gd name="connsiteX2" fmla="*/ 1320 w 11294"/>
                <a:gd name="connsiteY2" fmla="*/ 1164 h 10000"/>
                <a:gd name="connsiteX3" fmla="*/ 1436 w 11294"/>
                <a:gd name="connsiteY3" fmla="*/ 6561 h 10000"/>
                <a:gd name="connsiteX4" fmla="*/ 1517 w 11294"/>
                <a:gd name="connsiteY4" fmla="*/ 9687 h 10000"/>
                <a:gd name="connsiteX5" fmla="*/ 1617 w 11294"/>
                <a:gd name="connsiteY5" fmla="*/ 8098 h 10000"/>
                <a:gd name="connsiteX6" fmla="*/ 1729 w 11294"/>
                <a:gd name="connsiteY6" fmla="*/ 2768 h 10000"/>
                <a:gd name="connsiteX7" fmla="*/ 1828 w 11294"/>
                <a:gd name="connsiteY7" fmla="*/ 206 h 10000"/>
                <a:gd name="connsiteX8" fmla="*/ 1969 w 11294"/>
                <a:gd name="connsiteY8" fmla="*/ 5382 h 10000"/>
                <a:gd name="connsiteX9" fmla="*/ 2099 w 11294"/>
                <a:gd name="connsiteY9" fmla="*/ 9636 h 10000"/>
                <a:gd name="connsiteX10" fmla="*/ 2370 w 11294"/>
                <a:gd name="connsiteY10" fmla="*/ 462 h 10000"/>
                <a:gd name="connsiteX11" fmla="*/ 2654 w 11294"/>
                <a:gd name="connsiteY11" fmla="*/ 9687 h 10000"/>
                <a:gd name="connsiteX12" fmla="*/ 2912 w 11294"/>
                <a:gd name="connsiteY12" fmla="*/ 309 h 10000"/>
                <a:gd name="connsiteX13" fmla="*/ 3196 w 11294"/>
                <a:gd name="connsiteY13" fmla="*/ 9687 h 10000"/>
                <a:gd name="connsiteX14" fmla="*/ 3455 w 11294"/>
                <a:gd name="connsiteY14" fmla="*/ 258 h 10000"/>
                <a:gd name="connsiteX15" fmla="*/ 3713 w 11294"/>
                <a:gd name="connsiteY15" fmla="*/ 9840 h 10000"/>
                <a:gd name="connsiteX16" fmla="*/ 3997 w 11294"/>
                <a:gd name="connsiteY16" fmla="*/ 155 h 10000"/>
                <a:gd name="connsiteX17" fmla="*/ 4255 w 11294"/>
                <a:gd name="connsiteY17" fmla="*/ 9687 h 10000"/>
                <a:gd name="connsiteX18" fmla="*/ 4513 w 11294"/>
                <a:gd name="connsiteY18" fmla="*/ 1 h 10000"/>
                <a:gd name="connsiteX19" fmla="*/ 4810 w 11294"/>
                <a:gd name="connsiteY19" fmla="*/ 9533 h 10000"/>
                <a:gd name="connsiteX20" fmla="*/ 5068 w 11294"/>
                <a:gd name="connsiteY20" fmla="*/ 155 h 10000"/>
                <a:gd name="connsiteX21" fmla="*/ 5365 w 11294"/>
                <a:gd name="connsiteY21" fmla="*/ 9533 h 10000"/>
                <a:gd name="connsiteX22" fmla="*/ 5645 w 11294"/>
                <a:gd name="connsiteY22" fmla="*/ 206 h 10000"/>
                <a:gd name="connsiteX23" fmla="*/ 5916 w 11294"/>
                <a:gd name="connsiteY23" fmla="*/ 9891 h 10000"/>
                <a:gd name="connsiteX24" fmla="*/ 6204 w 11294"/>
                <a:gd name="connsiteY24" fmla="*/ 206 h 10000"/>
                <a:gd name="connsiteX25" fmla="*/ 6476 w 11294"/>
                <a:gd name="connsiteY25" fmla="*/ 9840 h 10000"/>
                <a:gd name="connsiteX26" fmla="*/ 6747 w 11294"/>
                <a:gd name="connsiteY26" fmla="*/ 155 h 10000"/>
                <a:gd name="connsiteX27" fmla="*/ 7018 w 11294"/>
                <a:gd name="connsiteY27" fmla="*/ 9994 h 10000"/>
                <a:gd name="connsiteX28" fmla="*/ 7289 w 11294"/>
                <a:gd name="connsiteY28" fmla="*/ 309 h 10000"/>
                <a:gd name="connsiteX29" fmla="*/ 7560 w 11294"/>
                <a:gd name="connsiteY29" fmla="*/ 9994 h 10000"/>
                <a:gd name="connsiteX30" fmla="*/ 7818 w 11294"/>
                <a:gd name="connsiteY30" fmla="*/ 155 h 10000"/>
                <a:gd name="connsiteX31" fmla="*/ 8102 w 11294"/>
                <a:gd name="connsiteY31" fmla="*/ 9994 h 10000"/>
                <a:gd name="connsiteX32" fmla="*/ 8348 w 11294"/>
                <a:gd name="connsiteY32" fmla="*/ 309 h 10000"/>
                <a:gd name="connsiteX33" fmla="*/ 8627 w 11294"/>
                <a:gd name="connsiteY33" fmla="*/ 9891 h 10000"/>
                <a:gd name="connsiteX34" fmla="*/ 8916 w 11294"/>
                <a:gd name="connsiteY34" fmla="*/ 462 h 10000"/>
                <a:gd name="connsiteX35" fmla="*/ 9200 w 11294"/>
                <a:gd name="connsiteY35" fmla="*/ 9994 h 10000"/>
                <a:gd name="connsiteX36" fmla="*/ 9394 w 11294"/>
                <a:gd name="connsiteY36" fmla="*/ 1999 h 10000"/>
                <a:gd name="connsiteX37" fmla="*/ 9690 w 11294"/>
                <a:gd name="connsiteY37" fmla="*/ 5456 h 10000"/>
                <a:gd name="connsiteX38" fmla="*/ 11294 w 11294"/>
                <a:gd name="connsiteY38" fmla="*/ 5476 h 10000"/>
                <a:gd name="connsiteX0" fmla="*/ 0 w 11294"/>
                <a:gd name="connsiteY0" fmla="*/ 4638 h 9864"/>
                <a:gd name="connsiteX1" fmla="*/ 1038 w 11294"/>
                <a:gd name="connsiteY1" fmla="*/ 4249 h 9864"/>
                <a:gd name="connsiteX2" fmla="*/ 1320 w 11294"/>
                <a:gd name="connsiteY2" fmla="*/ 1028 h 9864"/>
                <a:gd name="connsiteX3" fmla="*/ 1436 w 11294"/>
                <a:gd name="connsiteY3" fmla="*/ 6425 h 9864"/>
                <a:gd name="connsiteX4" fmla="*/ 1517 w 11294"/>
                <a:gd name="connsiteY4" fmla="*/ 9551 h 9864"/>
                <a:gd name="connsiteX5" fmla="*/ 1617 w 11294"/>
                <a:gd name="connsiteY5" fmla="*/ 7962 h 9864"/>
                <a:gd name="connsiteX6" fmla="*/ 1729 w 11294"/>
                <a:gd name="connsiteY6" fmla="*/ 2632 h 9864"/>
                <a:gd name="connsiteX7" fmla="*/ 1828 w 11294"/>
                <a:gd name="connsiteY7" fmla="*/ 70 h 9864"/>
                <a:gd name="connsiteX8" fmla="*/ 1969 w 11294"/>
                <a:gd name="connsiteY8" fmla="*/ 5246 h 9864"/>
                <a:gd name="connsiteX9" fmla="*/ 2099 w 11294"/>
                <a:gd name="connsiteY9" fmla="*/ 9500 h 9864"/>
                <a:gd name="connsiteX10" fmla="*/ 2370 w 11294"/>
                <a:gd name="connsiteY10" fmla="*/ 326 h 9864"/>
                <a:gd name="connsiteX11" fmla="*/ 2654 w 11294"/>
                <a:gd name="connsiteY11" fmla="*/ 9551 h 9864"/>
                <a:gd name="connsiteX12" fmla="*/ 2912 w 11294"/>
                <a:gd name="connsiteY12" fmla="*/ 173 h 9864"/>
                <a:gd name="connsiteX13" fmla="*/ 3196 w 11294"/>
                <a:gd name="connsiteY13" fmla="*/ 9551 h 9864"/>
                <a:gd name="connsiteX14" fmla="*/ 3455 w 11294"/>
                <a:gd name="connsiteY14" fmla="*/ 122 h 9864"/>
                <a:gd name="connsiteX15" fmla="*/ 3713 w 11294"/>
                <a:gd name="connsiteY15" fmla="*/ 9704 h 9864"/>
                <a:gd name="connsiteX16" fmla="*/ 3997 w 11294"/>
                <a:gd name="connsiteY16" fmla="*/ 19 h 9864"/>
                <a:gd name="connsiteX17" fmla="*/ 4255 w 11294"/>
                <a:gd name="connsiteY17" fmla="*/ 9551 h 9864"/>
                <a:gd name="connsiteX18" fmla="*/ 4513 w 11294"/>
                <a:gd name="connsiteY18" fmla="*/ 122 h 9864"/>
                <a:gd name="connsiteX19" fmla="*/ 4810 w 11294"/>
                <a:gd name="connsiteY19" fmla="*/ 9397 h 9864"/>
                <a:gd name="connsiteX20" fmla="*/ 5068 w 11294"/>
                <a:gd name="connsiteY20" fmla="*/ 19 h 9864"/>
                <a:gd name="connsiteX21" fmla="*/ 5365 w 11294"/>
                <a:gd name="connsiteY21" fmla="*/ 9397 h 9864"/>
                <a:gd name="connsiteX22" fmla="*/ 5645 w 11294"/>
                <a:gd name="connsiteY22" fmla="*/ 70 h 9864"/>
                <a:gd name="connsiteX23" fmla="*/ 5916 w 11294"/>
                <a:gd name="connsiteY23" fmla="*/ 9755 h 9864"/>
                <a:gd name="connsiteX24" fmla="*/ 6204 w 11294"/>
                <a:gd name="connsiteY24" fmla="*/ 70 h 9864"/>
                <a:gd name="connsiteX25" fmla="*/ 6476 w 11294"/>
                <a:gd name="connsiteY25" fmla="*/ 9704 h 9864"/>
                <a:gd name="connsiteX26" fmla="*/ 6747 w 11294"/>
                <a:gd name="connsiteY26" fmla="*/ 19 h 9864"/>
                <a:gd name="connsiteX27" fmla="*/ 7018 w 11294"/>
                <a:gd name="connsiteY27" fmla="*/ 9858 h 9864"/>
                <a:gd name="connsiteX28" fmla="*/ 7289 w 11294"/>
                <a:gd name="connsiteY28" fmla="*/ 173 h 9864"/>
                <a:gd name="connsiteX29" fmla="*/ 7560 w 11294"/>
                <a:gd name="connsiteY29" fmla="*/ 9858 h 9864"/>
                <a:gd name="connsiteX30" fmla="*/ 7818 w 11294"/>
                <a:gd name="connsiteY30" fmla="*/ 19 h 9864"/>
                <a:gd name="connsiteX31" fmla="*/ 8102 w 11294"/>
                <a:gd name="connsiteY31" fmla="*/ 9858 h 9864"/>
                <a:gd name="connsiteX32" fmla="*/ 8348 w 11294"/>
                <a:gd name="connsiteY32" fmla="*/ 173 h 9864"/>
                <a:gd name="connsiteX33" fmla="*/ 8627 w 11294"/>
                <a:gd name="connsiteY33" fmla="*/ 9755 h 9864"/>
                <a:gd name="connsiteX34" fmla="*/ 8916 w 11294"/>
                <a:gd name="connsiteY34" fmla="*/ 326 h 9864"/>
                <a:gd name="connsiteX35" fmla="*/ 9200 w 11294"/>
                <a:gd name="connsiteY35" fmla="*/ 9858 h 9864"/>
                <a:gd name="connsiteX36" fmla="*/ 9394 w 11294"/>
                <a:gd name="connsiteY36" fmla="*/ 1863 h 9864"/>
                <a:gd name="connsiteX37" fmla="*/ 9690 w 11294"/>
                <a:gd name="connsiteY37" fmla="*/ 5320 h 9864"/>
                <a:gd name="connsiteX38" fmla="*/ 11294 w 11294"/>
                <a:gd name="connsiteY38" fmla="*/ 5340 h 9864"/>
                <a:gd name="connsiteX0" fmla="*/ 0 w 10000"/>
                <a:gd name="connsiteY0" fmla="*/ 4702 h 10000"/>
                <a:gd name="connsiteX1" fmla="*/ 919 w 10000"/>
                <a:gd name="connsiteY1" fmla="*/ 4308 h 10000"/>
                <a:gd name="connsiteX2" fmla="*/ 1169 w 10000"/>
                <a:gd name="connsiteY2" fmla="*/ 1042 h 10000"/>
                <a:gd name="connsiteX3" fmla="*/ 1271 w 10000"/>
                <a:gd name="connsiteY3" fmla="*/ 6514 h 10000"/>
                <a:gd name="connsiteX4" fmla="*/ 1343 w 10000"/>
                <a:gd name="connsiteY4" fmla="*/ 9683 h 10000"/>
                <a:gd name="connsiteX5" fmla="*/ 1432 w 10000"/>
                <a:gd name="connsiteY5" fmla="*/ 8072 h 10000"/>
                <a:gd name="connsiteX6" fmla="*/ 1531 w 10000"/>
                <a:gd name="connsiteY6" fmla="*/ 2668 h 10000"/>
                <a:gd name="connsiteX7" fmla="*/ 1619 w 10000"/>
                <a:gd name="connsiteY7" fmla="*/ 71 h 10000"/>
                <a:gd name="connsiteX8" fmla="*/ 1743 w 10000"/>
                <a:gd name="connsiteY8" fmla="*/ 5318 h 10000"/>
                <a:gd name="connsiteX9" fmla="*/ 1859 w 10000"/>
                <a:gd name="connsiteY9" fmla="*/ 9631 h 10000"/>
                <a:gd name="connsiteX10" fmla="*/ 2098 w 10000"/>
                <a:gd name="connsiteY10" fmla="*/ 330 h 10000"/>
                <a:gd name="connsiteX11" fmla="*/ 2350 w 10000"/>
                <a:gd name="connsiteY11" fmla="*/ 9683 h 10000"/>
                <a:gd name="connsiteX12" fmla="*/ 2578 w 10000"/>
                <a:gd name="connsiteY12" fmla="*/ 175 h 10000"/>
                <a:gd name="connsiteX13" fmla="*/ 2830 w 10000"/>
                <a:gd name="connsiteY13" fmla="*/ 9683 h 10000"/>
                <a:gd name="connsiteX14" fmla="*/ 3059 w 10000"/>
                <a:gd name="connsiteY14" fmla="*/ 124 h 10000"/>
                <a:gd name="connsiteX15" fmla="*/ 3288 w 10000"/>
                <a:gd name="connsiteY15" fmla="*/ 9838 h 10000"/>
                <a:gd name="connsiteX16" fmla="*/ 3539 w 10000"/>
                <a:gd name="connsiteY16" fmla="*/ 19 h 10000"/>
                <a:gd name="connsiteX17" fmla="*/ 3767 w 10000"/>
                <a:gd name="connsiteY17" fmla="*/ 9683 h 10000"/>
                <a:gd name="connsiteX18" fmla="*/ 3996 w 10000"/>
                <a:gd name="connsiteY18" fmla="*/ 124 h 10000"/>
                <a:gd name="connsiteX19" fmla="*/ 4259 w 10000"/>
                <a:gd name="connsiteY19" fmla="*/ 9657 h 10000"/>
                <a:gd name="connsiteX20" fmla="*/ 4487 w 10000"/>
                <a:gd name="connsiteY20" fmla="*/ 19 h 10000"/>
                <a:gd name="connsiteX21" fmla="*/ 4750 w 10000"/>
                <a:gd name="connsiteY21" fmla="*/ 9527 h 10000"/>
                <a:gd name="connsiteX22" fmla="*/ 4998 w 10000"/>
                <a:gd name="connsiteY22" fmla="*/ 71 h 10000"/>
                <a:gd name="connsiteX23" fmla="*/ 5238 w 10000"/>
                <a:gd name="connsiteY23" fmla="*/ 9889 h 10000"/>
                <a:gd name="connsiteX24" fmla="*/ 5493 w 10000"/>
                <a:gd name="connsiteY24" fmla="*/ 71 h 10000"/>
                <a:gd name="connsiteX25" fmla="*/ 5734 w 10000"/>
                <a:gd name="connsiteY25" fmla="*/ 9838 h 10000"/>
                <a:gd name="connsiteX26" fmla="*/ 5974 w 10000"/>
                <a:gd name="connsiteY26" fmla="*/ 19 h 10000"/>
                <a:gd name="connsiteX27" fmla="*/ 6214 w 10000"/>
                <a:gd name="connsiteY27" fmla="*/ 9994 h 10000"/>
                <a:gd name="connsiteX28" fmla="*/ 6454 w 10000"/>
                <a:gd name="connsiteY28" fmla="*/ 175 h 10000"/>
                <a:gd name="connsiteX29" fmla="*/ 6694 w 10000"/>
                <a:gd name="connsiteY29" fmla="*/ 9994 h 10000"/>
                <a:gd name="connsiteX30" fmla="*/ 6922 w 10000"/>
                <a:gd name="connsiteY30" fmla="*/ 19 h 10000"/>
                <a:gd name="connsiteX31" fmla="*/ 7174 w 10000"/>
                <a:gd name="connsiteY31" fmla="*/ 9994 h 10000"/>
                <a:gd name="connsiteX32" fmla="*/ 7392 w 10000"/>
                <a:gd name="connsiteY32" fmla="*/ 175 h 10000"/>
                <a:gd name="connsiteX33" fmla="*/ 7639 w 10000"/>
                <a:gd name="connsiteY33" fmla="*/ 9889 h 10000"/>
                <a:gd name="connsiteX34" fmla="*/ 7894 w 10000"/>
                <a:gd name="connsiteY34" fmla="*/ 330 h 10000"/>
                <a:gd name="connsiteX35" fmla="*/ 8146 w 10000"/>
                <a:gd name="connsiteY35" fmla="*/ 9994 h 10000"/>
                <a:gd name="connsiteX36" fmla="*/ 8318 w 10000"/>
                <a:gd name="connsiteY36" fmla="*/ 1889 h 10000"/>
                <a:gd name="connsiteX37" fmla="*/ 8580 w 10000"/>
                <a:gd name="connsiteY37" fmla="*/ 5393 h 10000"/>
                <a:gd name="connsiteX38" fmla="*/ 10000 w 10000"/>
                <a:gd name="connsiteY38" fmla="*/ 5414 h 10000"/>
                <a:gd name="connsiteX0" fmla="*/ 0 w 10000"/>
                <a:gd name="connsiteY0" fmla="*/ 4702 h 10000"/>
                <a:gd name="connsiteX1" fmla="*/ 919 w 10000"/>
                <a:gd name="connsiteY1" fmla="*/ 4308 h 10000"/>
                <a:gd name="connsiteX2" fmla="*/ 1169 w 10000"/>
                <a:gd name="connsiteY2" fmla="*/ 1042 h 10000"/>
                <a:gd name="connsiteX3" fmla="*/ 1271 w 10000"/>
                <a:gd name="connsiteY3" fmla="*/ 6514 h 10000"/>
                <a:gd name="connsiteX4" fmla="*/ 1343 w 10000"/>
                <a:gd name="connsiteY4" fmla="*/ 9683 h 10000"/>
                <a:gd name="connsiteX5" fmla="*/ 1432 w 10000"/>
                <a:gd name="connsiteY5" fmla="*/ 8072 h 10000"/>
                <a:gd name="connsiteX6" fmla="*/ 1531 w 10000"/>
                <a:gd name="connsiteY6" fmla="*/ 2668 h 10000"/>
                <a:gd name="connsiteX7" fmla="*/ 1619 w 10000"/>
                <a:gd name="connsiteY7" fmla="*/ 71 h 10000"/>
                <a:gd name="connsiteX8" fmla="*/ 1743 w 10000"/>
                <a:gd name="connsiteY8" fmla="*/ 5318 h 10000"/>
                <a:gd name="connsiteX9" fmla="*/ 1859 w 10000"/>
                <a:gd name="connsiteY9" fmla="*/ 9631 h 10000"/>
                <a:gd name="connsiteX10" fmla="*/ 2098 w 10000"/>
                <a:gd name="connsiteY10" fmla="*/ 330 h 10000"/>
                <a:gd name="connsiteX11" fmla="*/ 2350 w 10000"/>
                <a:gd name="connsiteY11" fmla="*/ 9683 h 10000"/>
                <a:gd name="connsiteX12" fmla="*/ 2578 w 10000"/>
                <a:gd name="connsiteY12" fmla="*/ 175 h 10000"/>
                <a:gd name="connsiteX13" fmla="*/ 2830 w 10000"/>
                <a:gd name="connsiteY13" fmla="*/ 9683 h 10000"/>
                <a:gd name="connsiteX14" fmla="*/ 3059 w 10000"/>
                <a:gd name="connsiteY14" fmla="*/ 124 h 10000"/>
                <a:gd name="connsiteX15" fmla="*/ 3288 w 10000"/>
                <a:gd name="connsiteY15" fmla="*/ 9838 h 10000"/>
                <a:gd name="connsiteX16" fmla="*/ 3539 w 10000"/>
                <a:gd name="connsiteY16" fmla="*/ 19 h 10000"/>
                <a:gd name="connsiteX17" fmla="*/ 3767 w 10000"/>
                <a:gd name="connsiteY17" fmla="*/ 9683 h 10000"/>
                <a:gd name="connsiteX18" fmla="*/ 3996 w 10000"/>
                <a:gd name="connsiteY18" fmla="*/ 124 h 10000"/>
                <a:gd name="connsiteX19" fmla="*/ 4259 w 10000"/>
                <a:gd name="connsiteY19" fmla="*/ 9657 h 10000"/>
                <a:gd name="connsiteX20" fmla="*/ 4487 w 10000"/>
                <a:gd name="connsiteY20" fmla="*/ 149 h 10000"/>
                <a:gd name="connsiteX21" fmla="*/ 4750 w 10000"/>
                <a:gd name="connsiteY21" fmla="*/ 9527 h 10000"/>
                <a:gd name="connsiteX22" fmla="*/ 4998 w 10000"/>
                <a:gd name="connsiteY22" fmla="*/ 71 h 10000"/>
                <a:gd name="connsiteX23" fmla="*/ 5238 w 10000"/>
                <a:gd name="connsiteY23" fmla="*/ 9889 h 10000"/>
                <a:gd name="connsiteX24" fmla="*/ 5493 w 10000"/>
                <a:gd name="connsiteY24" fmla="*/ 71 h 10000"/>
                <a:gd name="connsiteX25" fmla="*/ 5734 w 10000"/>
                <a:gd name="connsiteY25" fmla="*/ 9838 h 10000"/>
                <a:gd name="connsiteX26" fmla="*/ 5974 w 10000"/>
                <a:gd name="connsiteY26" fmla="*/ 19 h 10000"/>
                <a:gd name="connsiteX27" fmla="*/ 6214 w 10000"/>
                <a:gd name="connsiteY27" fmla="*/ 9994 h 10000"/>
                <a:gd name="connsiteX28" fmla="*/ 6454 w 10000"/>
                <a:gd name="connsiteY28" fmla="*/ 175 h 10000"/>
                <a:gd name="connsiteX29" fmla="*/ 6694 w 10000"/>
                <a:gd name="connsiteY29" fmla="*/ 9994 h 10000"/>
                <a:gd name="connsiteX30" fmla="*/ 6922 w 10000"/>
                <a:gd name="connsiteY30" fmla="*/ 19 h 10000"/>
                <a:gd name="connsiteX31" fmla="*/ 7174 w 10000"/>
                <a:gd name="connsiteY31" fmla="*/ 9994 h 10000"/>
                <a:gd name="connsiteX32" fmla="*/ 7392 w 10000"/>
                <a:gd name="connsiteY32" fmla="*/ 175 h 10000"/>
                <a:gd name="connsiteX33" fmla="*/ 7639 w 10000"/>
                <a:gd name="connsiteY33" fmla="*/ 9889 h 10000"/>
                <a:gd name="connsiteX34" fmla="*/ 7894 w 10000"/>
                <a:gd name="connsiteY34" fmla="*/ 330 h 10000"/>
                <a:gd name="connsiteX35" fmla="*/ 8146 w 10000"/>
                <a:gd name="connsiteY35" fmla="*/ 9994 h 10000"/>
                <a:gd name="connsiteX36" fmla="*/ 8318 w 10000"/>
                <a:gd name="connsiteY36" fmla="*/ 1889 h 10000"/>
                <a:gd name="connsiteX37" fmla="*/ 8580 w 10000"/>
                <a:gd name="connsiteY37" fmla="*/ 5393 h 10000"/>
                <a:gd name="connsiteX38" fmla="*/ 10000 w 10000"/>
                <a:gd name="connsiteY38" fmla="*/ 5414 h 10000"/>
                <a:gd name="connsiteX0" fmla="*/ 0 w 10000"/>
                <a:gd name="connsiteY0" fmla="*/ 4702 h 10000"/>
                <a:gd name="connsiteX1" fmla="*/ 919 w 10000"/>
                <a:gd name="connsiteY1" fmla="*/ 4308 h 10000"/>
                <a:gd name="connsiteX2" fmla="*/ 1169 w 10000"/>
                <a:gd name="connsiteY2" fmla="*/ 1042 h 10000"/>
                <a:gd name="connsiteX3" fmla="*/ 1271 w 10000"/>
                <a:gd name="connsiteY3" fmla="*/ 6514 h 10000"/>
                <a:gd name="connsiteX4" fmla="*/ 1343 w 10000"/>
                <a:gd name="connsiteY4" fmla="*/ 9683 h 10000"/>
                <a:gd name="connsiteX5" fmla="*/ 1432 w 10000"/>
                <a:gd name="connsiteY5" fmla="*/ 8072 h 10000"/>
                <a:gd name="connsiteX6" fmla="*/ 1531 w 10000"/>
                <a:gd name="connsiteY6" fmla="*/ 2668 h 10000"/>
                <a:gd name="connsiteX7" fmla="*/ 1619 w 10000"/>
                <a:gd name="connsiteY7" fmla="*/ 71 h 10000"/>
                <a:gd name="connsiteX8" fmla="*/ 1743 w 10000"/>
                <a:gd name="connsiteY8" fmla="*/ 5318 h 10000"/>
                <a:gd name="connsiteX9" fmla="*/ 1859 w 10000"/>
                <a:gd name="connsiteY9" fmla="*/ 9631 h 10000"/>
                <a:gd name="connsiteX10" fmla="*/ 2098 w 10000"/>
                <a:gd name="connsiteY10" fmla="*/ 330 h 10000"/>
                <a:gd name="connsiteX11" fmla="*/ 2350 w 10000"/>
                <a:gd name="connsiteY11" fmla="*/ 9683 h 10000"/>
                <a:gd name="connsiteX12" fmla="*/ 2578 w 10000"/>
                <a:gd name="connsiteY12" fmla="*/ 175 h 10000"/>
                <a:gd name="connsiteX13" fmla="*/ 2830 w 10000"/>
                <a:gd name="connsiteY13" fmla="*/ 9683 h 10000"/>
                <a:gd name="connsiteX14" fmla="*/ 3059 w 10000"/>
                <a:gd name="connsiteY14" fmla="*/ 124 h 10000"/>
                <a:gd name="connsiteX15" fmla="*/ 3288 w 10000"/>
                <a:gd name="connsiteY15" fmla="*/ 9838 h 10000"/>
                <a:gd name="connsiteX16" fmla="*/ 3539 w 10000"/>
                <a:gd name="connsiteY16" fmla="*/ 19 h 10000"/>
                <a:gd name="connsiteX17" fmla="*/ 3767 w 10000"/>
                <a:gd name="connsiteY17" fmla="*/ 9683 h 10000"/>
                <a:gd name="connsiteX18" fmla="*/ 3996 w 10000"/>
                <a:gd name="connsiteY18" fmla="*/ 124 h 10000"/>
                <a:gd name="connsiteX19" fmla="*/ 4259 w 10000"/>
                <a:gd name="connsiteY19" fmla="*/ 9657 h 10000"/>
                <a:gd name="connsiteX20" fmla="*/ 4487 w 10000"/>
                <a:gd name="connsiteY20" fmla="*/ 149 h 10000"/>
                <a:gd name="connsiteX21" fmla="*/ 4750 w 10000"/>
                <a:gd name="connsiteY21" fmla="*/ 9527 h 10000"/>
                <a:gd name="connsiteX22" fmla="*/ 4998 w 10000"/>
                <a:gd name="connsiteY22" fmla="*/ 71 h 10000"/>
                <a:gd name="connsiteX23" fmla="*/ 5238 w 10000"/>
                <a:gd name="connsiteY23" fmla="*/ 9759 h 10000"/>
                <a:gd name="connsiteX24" fmla="*/ 5493 w 10000"/>
                <a:gd name="connsiteY24" fmla="*/ 71 h 10000"/>
                <a:gd name="connsiteX25" fmla="*/ 5734 w 10000"/>
                <a:gd name="connsiteY25" fmla="*/ 9838 h 10000"/>
                <a:gd name="connsiteX26" fmla="*/ 5974 w 10000"/>
                <a:gd name="connsiteY26" fmla="*/ 19 h 10000"/>
                <a:gd name="connsiteX27" fmla="*/ 6214 w 10000"/>
                <a:gd name="connsiteY27" fmla="*/ 9994 h 10000"/>
                <a:gd name="connsiteX28" fmla="*/ 6454 w 10000"/>
                <a:gd name="connsiteY28" fmla="*/ 175 h 10000"/>
                <a:gd name="connsiteX29" fmla="*/ 6694 w 10000"/>
                <a:gd name="connsiteY29" fmla="*/ 9994 h 10000"/>
                <a:gd name="connsiteX30" fmla="*/ 6922 w 10000"/>
                <a:gd name="connsiteY30" fmla="*/ 19 h 10000"/>
                <a:gd name="connsiteX31" fmla="*/ 7174 w 10000"/>
                <a:gd name="connsiteY31" fmla="*/ 9994 h 10000"/>
                <a:gd name="connsiteX32" fmla="*/ 7392 w 10000"/>
                <a:gd name="connsiteY32" fmla="*/ 175 h 10000"/>
                <a:gd name="connsiteX33" fmla="*/ 7639 w 10000"/>
                <a:gd name="connsiteY33" fmla="*/ 9889 h 10000"/>
                <a:gd name="connsiteX34" fmla="*/ 7894 w 10000"/>
                <a:gd name="connsiteY34" fmla="*/ 330 h 10000"/>
                <a:gd name="connsiteX35" fmla="*/ 8146 w 10000"/>
                <a:gd name="connsiteY35" fmla="*/ 9994 h 10000"/>
                <a:gd name="connsiteX36" fmla="*/ 8318 w 10000"/>
                <a:gd name="connsiteY36" fmla="*/ 1889 h 10000"/>
                <a:gd name="connsiteX37" fmla="*/ 8580 w 10000"/>
                <a:gd name="connsiteY37" fmla="*/ 5393 h 10000"/>
                <a:gd name="connsiteX38" fmla="*/ 10000 w 10000"/>
                <a:gd name="connsiteY38" fmla="*/ 5414 h 10000"/>
                <a:gd name="connsiteX0" fmla="*/ 0 w 10000"/>
                <a:gd name="connsiteY0" fmla="*/ 4702 h 10000"/>
                <a:gd name="connsiteX1" fmla="*/ 919 w 10000"/>
                <a:gd name="connsiteY1" fmla="*/ 4308 h 10000"/>
                <a:gd name="connsiteX2" fmla="*/ 1169 w 10000"/>
                <a:gd name="connsiteY2" fmla="*/ 1042 h 10000"/>
                <a:gd name="connsiteX3" fmla="*/ 1271 w 10000"/>
                <a:gd name="connsiteY3" fmla="*/ 6514 h 10000"/>
                <a:gd name="connsiteX4" fmla="*/ 1343 w 10000"/>
                <a:gd name="connsiteY4" fmla="*/ 9683 h 10000"/>
                <a:gd name="connsiteX5" fmla="*/ 1432 w 10000"/>
                <a:gd name="connsiteY5" fmla="*/ 8072 h 10000"/>
                <a:gd name="connsiteX6" fmla="*/ 1531 w 10000"/>
                <a:gd name="connsiteY6" fmla="*/ 2668 h 10000"/>
                <a:gd name="connsiteX7" fmla="*/ 1619 w 10000"/>
                <a:gd name="connsiteY7" fmla="*/ 71 h 10000"/>
                <a:gd name="connsiteX8" fmla="*/ 1743 w 10000"/>
                <a:gd name="connsiteY8" fmla="*/ 5318 h 10000"/>
                <a:gd name="connsiteX9" fmla="*/ 1859 w 10000"/>
                <a:gd name="connsiteY9" fmla="*/ 9631 h 10000"/>
                <a:gd name="connsiteX10" fmla="*/ 2098 w 10000"/>
                <a:gd name="connsiteY10" fmla="*/ 330 h 10000"/>
                <a:gd name="connsiteX11" fmla="*/ 2350 w 10000"/>
                <a:gd name="connsiteY11" fmla="*/ 9683 h 10000"/>
                <a:gd name="connsiteX12" fmla="*/ 2578 w 10000"/>
                <a:gd name="connsiteY12" fmla="*/ 175 h 10000"/>
                <a:gd name="connsiteX13" fmla="*/ 2830 w 10000"/>
                <a:gd name="connsiteY13" fmla="*/ 9683 h 10000"/>
                <a:gd name="connsiteX14" fmla="*/ 3059 w 10000"/>
                <a:gd name="connsiteY14" fmla="*/ 124 h 10000"/>
                <a:gd name="connsiteX15" fmla="*/ 3288 w 10000"/>
                <a:gd name="connsiteY15" fmla="*/ 9838 h 10000"/>
                <a:gd name="connsiteX16" fmla="*/ 3539 w 10000"/>
                <a:gd name="connsiteY16" fmla="*/ 19 h 10000"/>
                <a:gd name="connsiteX17" fmla="*/ 3767 w 10000"/>
                <a:gd name="connsiteY17" fmla="*/ 9683 h 10000"/>
                <a:gd name="connsiteX18" fmla="*/ 3996 w 10000"/>
                <a:gd name="connsiteY18" fmla="*/ 124 h 10000"/>
                <a:gd name="connsiteX19" fmla="*/ 4259 w 10000"/>
                <a:gd name="connsiteY19" fmla="*/ 9657 h 10000"/>
                <a:gd name="connsiteX20" fmla="*/ 4487 w 10000"/>
                <a:gd name="connsiteY20" fmla="*/ 149 h 10000"/>
                <a:gd name="connsiteX21" fmla="*/ 4772 w 10000"/>
                <a:gd name="connsiteY21" fmla="*/ 9787 h 10000"/>
                <a:gd name="connsiteX22" fmla="*/ 4998 w 10000"/>
                <a:gd name="connsiteY22" fmla="*/ 71 h 10000"/>
                <a:gd name="connsiteX23" fmla="*/ 5238 w 10000"/>
                <a:gd name="connsiteY23" fmla="*/ 9759 h 10000"/>
                <a:gd name="connsiteX24" fmla="*/ 5493 w 10000"/>
                <a:gd name="connsiteY24" fmla="*/ 71 h 10000"/>
                <a:gd name="connsiteX25" fmla="*/ 5734 w 10000"/>
                <a:gd name="connsiteY25" fmla="*/ 9838 h 10000"/>
                <a:gd name="connsiteX26" fmla="*/ 5974 w 10000"/>
                <a:gd name="connsiteY26" fmla="*/ 19 h 10000"/>
                <a:gd name="connsiteX27" fmla="*/ 6214 w 10000"/>
                <a:gd name="connsiteY27" fmla="*/ 9994 h 10000"/>
                <a:gd name="connsiteX28" fmla="*/ 6454 w 10000"/>
                <a:gd name="connsiteY28" fmla="*/ 175 h 10000"/>
                <a:gd name="connsiteX29" fmla="*/ 6694 w 10000"/>
                <a:gd name="connsiteY29" fmla="*/ 9994 h 10000"/>
                <a:gd name="connsiteX30" fmla="*/ 6922 w 10000"/>
                <a:gd name="connsiteY30" fmla="*/ 19 h 10000"/>
                <a:gd name="connsiteX31" fmla="*/ 7174 w 10000"/>
                <a:gd name="connsiteY31" fmla="*/ 9994 h 10000"/>
                <a:gd name="connsiteX32" fmla="*/ 7392 w 10000"/>
                <a:gd name="connsiteY32" fmla="*/ 175 h 10000"/>
                <a:gd name="connsiteX33" fmla="*/ 7639 w 10000"/>
                <a:gd name="connsiteY33" fmla="*/ 9889 h 10000"/>
                <a:gd name="connsiteX34" fmla="*/ 7894 w 10000"/>
                <a:gd name="connsiteY34" fmla="*/ 330 h 10000"/>
                <a:gd name="connsiteX35" fmla="*/ 8146 w 10000"/>
                <a:gd name="connsiteY35" fmla="*/ 9994 h 10000"/>
                <a:gd name="connsiteX36" fmla="*/ 8318 w 10000"/>
                <a:gd name="connsiteY36" fmla="*/ 1889 h 10000"/>
                <a:gd name="connsiteX37" fmla="*/ 8580 w 10000"/>
                <a:gd name="connsiteY37" fmla="*/ 5393 h 10000"/>
                <a:gd name="connsiteX38" fmla="*/ 10000 w 10000"/>
                <a:gd name="connsiteY38" fmla="*/ 5414 h 10000"/>
                <a:gd name="connsiteX0" fmla="*/ 0 w 10000"/>
                <a:gd name="connsiteY0" fmla="*/ 4702 h 10000"/>
                <a:gd name="connsiteX1" fmla="*/ 919 w 10000"/>
                <a:gd name="connsiteY1" fmla="*/ 4308 h 10000"/>
                <a:gd name="connsiteX2" fmla="*/ 1169 w 10000"/>
                <a:gd name="connsiteY2" fmla="*/ 1042 h 10000"/>
                <a:gd name="connsiteX3" fmla="*/ 1271 w 10000"/>
                <a:gd name="connsiteY3" fmla="*/ 6514 h 10000"/>
                <a:gd name="connsiteX4" fmla="*/ 1343 w 10000"/>
                <a:gd name="connsiteY4" fmla="*/ 9683 h 10000"/>
                <a:gd name="connsiteX5" fmla="*/ 1432 w 10000"/>
                <a:gd name="connsiteY5" fmla="*/ 8072 h 10000"/>
                <a:gd name="connsiteX6" fmla="*/ 1531 w 10000"/>
                <a:gd name="connsiteY6" fmla="*/ 2668 h 10000"/>
                <a:gd name="connsiteX7" fmla="*/ 1619 w 10000"/>
                <a:gd name="connsiteY7" fmla="*/ 71 h 10000"/>
                <a:gd name="connsiteX8" fmla="*/ 1743 w 10000"/>
                <a:gd name="connsiteY8" fmla="*/ 5318 h 10000"/>
                <a:gd name="connsiteX9" fmla="*/ 1859 w 10000"/>
                <a:gd name="connsiteY9" fmla="*/ 9631 h 10000"/>
                <a:gd name="connsiteX10" fmla="*/ 2098 w 10000"/>
                <a:gd name="connsiteY10" fmla="*/ 330 h 10000"/>
                <a:gd name="connsiteX11" fmla="*/ 2350 w 10000"/>
                <a:gd name="connsiteY11" fmla="*/ 9683 h 10000"/>
                <a:gd name="connsiteX12" fmla="*/ 2578 w 10000"/>
                <a:gd name="connsiteY12" fmla="*/ 175 h 10000"/>
                <a:gd name="connsiteX13" fmla="*/ 2830 w 10000"/>
                <a:gd name="connsiteY13" fmla="*/ 9683 h 10000"/>
                <a:gd name="connsiteX14" fmla="*/ 3059 w 10000"/>
                <a:gd name="connsiteY14" fmla="*/ 124 h 10000"/>
                <a:gd name="connsiteX15" fmla="*/ 3288 w 10000"/>
                <a:gd name="connsiteY15" fmla="*/ 9838 h 10000"/>
                <a:gd name="connsiteX16" fmla="*/ 3539 w 10000"/>
                <a:gd name="connsiteY16" fmla="*/ 19 h 10000"/>
                <a:gd name="connsiteX17" fmla="*/ 3767 w 10000"/>
                <a:gd name="connsiteY17" fmla="*/ 9683 h 10000"/>
                <a:gd name="connsiteX18" fmla="*/ 3996 w 10000"/>
                <a:gd name="connsiteY18" fmla="*/ 124 h 10000"/>
                <a:gd name="connsiteX19" fmla="*/ 4259 w 10000"/>
                <a:gd name="connsiteY19" fmla="*/ 9657 h 10000"/>
                <a:gd name="connsiteX20" fmla="*/ 4487 w 10000"/>
                <a:gd name="connsiteY20" fmla="*/ 149 h 10000"/>
                <a:gd name="connsiteX21" fmla="*/ 4772 w 10000"/>
                <a:gd name="connsiteY21" fmla="*/ 9787 h 10000"/>
                <a:gd name="connsiteX22" fmla="*/ 4998 w 10000"/>
                <a:gd name="connsiteY22" fmla="*/ 71 h 10000"/>
                <a:gd name="connsiteX23" fmla="*/ 5238 w 10000"/>
                <a:gd name="connsiteY23" fmla="*/ 9759 h 10000"/>
                <a:gd name="connsiteX24" fmla="*/ 5493 w 10000"/>
                <a:gd name="connsiteY24" fmla="*/ 71 h 10000"/>
                <a:gd name="connsiteX25" fmla="*/ 5734 w 10000"/>
                <a:gd name="connsiteY25" fmla="*/ 9838 h 10000"/>
                <a:gd name="connsiteX26" fmla="*/ 5974 w 10000"/>
                <a:gd name="connsiteY26" fmla="*/ 19 h 10000"/>
                <a:gd name="connsiteX27" fmla="*/ 6214 w 10000"/>
                <a:gd name="connsiteY27" fmla="*/ 9994 h 10000"/>
                <a:gd name="connsiteX28" fmla="*/ 6454 w 10000"/>
                <a:gd name="connsiteY28" fmla="*/ 45 h 10000"/>
                <a:gd name="connsiteX29" fmla="*/ 6694 w 10000"/>
                <a:gd name="connsiteY29" fmla="*/ 9994 h 10000"/>
                <a:gd name="connsiteX30" fmla="*/ 6922 w 10000"/>
                <a:gd name="connsiteY30" fmla="*/ 19 h 10000"/>
                <a:gd name="connsiteX31" fmla="*/ 7174 w 10000"/>
                <a:gd name="connsiteY31" fmla="*/ 9994 h 10000"/>
                <a:gd name="connsiteX32" fmla="*/ 7392 w 10000"/>
                <a:gd name="connsiteY32" fmla="*/ 175 h 10000"/>
                <a:gd name="connsiteX33" fmla="*/ 7639 w 10000"/>
                <a:gd name="connsiteY33" fmla="*/ 9889 h 10000"/>
                <a:gd name="connsiteX34" fmla="*/ 7894 w 10000"/>
                <a:gd name="connsiteY34" fmla="*/ 330 h 10000"/>
                <a:gd name="connsiteX35" fmla="*/ 8146 w 10000"/>
                <a:gd name="connsiteY35" fmla="*/ 9994 h 10000"/>
                <a:gd name="connsiteX36" fmla="*/ 8318 w 10000"/>
                <a:gd name="connsiteY36" fmla="*/ 1889 h 10000"/>
                <a:gd name="connsiteX37" fmla="*/ 8580 w 10000"/>
                <a:gd name="connsiteY37" fmla="*/ 5393 h 10000"/>
                <a:gd name="connsiteX38" fmla="*/ 10000 w 10000"/>
                <a:gd name="connsiteY38" fmla="*/ 5414 h 10000"/>
                <a:gd name="connsiteX0" fmla="*/ 0 w 10000"/>
                <a:gd name="connsiteY0" fmla="*/ 4813 h 10111"/>
                <a:gd name="connsiteX1" fmla="*/ 919 w 10000"/>
                <a:gd name="connsiteY1" fmla="*/ 4419 h 10111"/>
                <a:gd name="connsiteX2" fmla="*/ 1169 w 10000"/>
                <a:gd name="connsiteY2" fmla="*/ 1153 h 10111"/>
                <a:gd name="connsiteX3" fmla="*/ 1271 w 10000"/>
                <a:gd name="connsiteY3" fmla="*/ 6625 h 10111"/>
                <a:gd name="connsiteX4" fmla="*/ 1343 w 10000"/>
                <a:gd name="connsiteY4" fmla="*/ 9794 h 10111"/>
                <a:gd name="connsiteX5" fmla="*/ 1432 w 10000"/>
                <a:gd name="connsiteY5" fmla="*/ 8183 h 10111"/>
                <a:gd name="connsiteX6" fmla="*/ 1531 w 10000"/>
                <a:gd name="connsiteY6" fmla="*/ 2779 h 10111"/>
                <a:gd name="connsiteX7" fmla="*/ 1619 w 10000"/>
                <a:gd name="connsiteY7" fmla="*/ 182 h 10111"/>
                <a:gd name="connsiteX8" fmla="*/ 1743 w 10000"/>
                <a:gd name="connsiteY8" fmla="*/ 5429 h 10111"/>
                <a:gd name="connsiteX9" fmla="*/ 1859 w 10000"/>
                <a:gd name="connsiteY9" fmla="*/ 9742 h 10111"/>
                <a:gd name="connsiteX10" fmla="*/ 2098 w 10000"/>
                <a:gd name="connsiteY10" fmla="*/ 441 h 10111"/>
                <a:gd name="connsiteX11" fmla="*/ 2350 w 10000"/>
                <a:gd name="connsiteY11" fmla="*/ 9794 h 10111"/>
                <a:gd name="connsiteX12" fmla="*/ 2578 w 10000"/>
                <a:gd name="connsiteY12" fmla="*/ 286 h 10111"/>
                <a:gd name="connsiteX13" fmla="*/ 2830 w 10000"/>
                <a:gd name="connsiteY13" fmla="*/ 9794 h 10111"/>
                <a:gd name="connsiteX14" fmla="*/ 3059 w 10000"/>
                <a:gd name="connsiteY14" fmla="*/ 235 h 10111"/>
                <a:gd name="connsiteX15" fmla="*/ 3288 w 10000"/>
                <a:gd name="connsiteY15" fmla="*/ 9949 h 10111"/>
                <a:gd name="connsiteX16" fmla="*/ 3539 w 10000"/>
                <a:gd name="connsiteY16" fmla="*/ 130 h 10111"/>
                <a:gd name="connsiteX17" fmla="*/ 3767 w 10000"/>
                <a:gd name="connsiteY17" fmla="*/ 9794 h 10111"/>
                <a:gd name="connsiteX18" fmla="*/ 3996 w 10000"/>
                <a:gd name="connsiteY18" fmla="*/ 235 h 10111"/>
                <a:gd name="connsiteX19" fmla="*/ 4259 w 10000"/>
                <a:gd name="connsiteY19" fmla="*/ 9768 h 10111"/>
                <a:gd name="connsiteX20" fmla="*/ 4487 w 10000"/>
                <a:gd name="connsiteY20" fmla="*/ 260 h 10111"/>
                <a:gd name="connsiteX21" fmla="*/ 4772 w 10000"/>
                <a:gd name="connsiteY21" fmla="*/ 9898 h 10111"/>
                <a:gd name="connsiteX22" fmla="*/ 4998 w 10000"/>
                <a:gd name="connsiteY22" fmla="*/ 182 h 10111"/>
                <a:gd name="connsiteX23" fmla="*/ 5238 w 10000"/>
                <a:gd name="connsiteY23" fmla="*/ 9870 h 10111"/>
                <a:gd name="connsiteX24" fmla="*/ 5493 w 10000"/>
                <a:gd name="connsiteY24" fmla="*/ 182 h 10111"/>
                <a:gd name="connsiteX25" fmla="*/ 5734 w 10000"/>
                <a:gd name="connsiteY25" fmla="*/ 9949 h 10111"/>
                <a:gd name="connsiteX26" fmla="*/ 5974 w 10000"/>
                <a:gd name="connsiteY26" fmla="*/ 0 h 10111"/>
                <a:gd name="connsiteX27" fmla="*/ 6214 w 10000"/>
                <a:gd name="connsiteY27" fmla="*/ 10105 h 10111"/>
                <a:gd name="connsiteX28" fmla="*/ 6454 w 10000"/>
                <a:gd name="connsiteY28" fmla="*/ 156 h 10111"/>
                <a:gd name="connsiteX29" fmla="*/ 6694 w 10000"/>
                <a:gd name="connsiteY29" fmla="*/ 10105 h 10111"/>
                <a:gd name="connsiteX30" fmla="*/ 6922 w 10000"/>
                <a:gd name="connsiteY30" fmla="*/ 130 h 10111"/>
                <a:gd name="connsiteX31" fmla="*/ 7174 w 10000"/>
                <a:gd name="connsiteY31" fmla="*/ 10105 h 10111"/>
                <a:gd name="connsiteX32" fmla="*/ 7392 w 10000"/>
                <a:gd name="connsiteY32" fmla="*/ 286 h 10111"/>
                <a:gd name="connsiteX33" fmla="*/ 7639 w 10000"/>
                <a:gd name="connsiteY33" fmla="*/ 10000 h 10111"/>
                <a:gd name="connsiteX34" fmla="*/ 7894 w 10000"/>
                <a:gd name="connsiteY34" fmla="*/ 441 h 10111"/>
                <a:gd name="connsiteX35" fmla="*/ 8146 w 10000"/>
                <a:gd name="connsiteY35" fmla="*/ 10105 h 10111"/>
                <a:gd name="connsiteX36" fmla="*/ 8318 w 10000"/>
                <a:gd name="connsiteY36" fmla="*/ 2000 h 10111"/>
                <a:gd name="connsiteX37" fmla="*/ 8580 w 10000"/>
                <a:gd name="connsiteY37" fmla="*/ 5504 h 10111"/>
                <a:gd name="connsiteX38" fmla="*/ 10000 w 10000"/>
                <a:gd name="connsiteY38" fmla="*/ 5525 h 10111"/>
                <a:gd name="connsiteX0" fmla="*/ 0 w 8580"/>
                <a:gd name="connsiteY0" fmla="*/ 4813 h 10111"/>
                <a:gd name="connsiteX1" fmla="*/ 919 w 8580"/>
                <a:gd name="connsiteY1" fmla="*/ 4419 h 10111"/>
                <a:gd name="connsiteX2" fmla="*/ 1169 w 8580"/>
                <a:gd name="connsiteY2" fmla="*/ 1153 h 10111"/>
                <a:gd name="connsiteX3" fmla="*/ 1271 w 8580"/>
                <a:gd name="connsiteY3" fmla="*/ 6625 h 10111"/>
                <a:gd name="connsiteX4" fmla="*/ 1343 w 8580"/>
                <a:gd name="connsiteY4" fmla="*/ 9794 h 10111"/>
                <a:gd name="connsiteX5" fmla="*/ 1432 w 8580"/>
                <a:gd name="connsiteY5" fmla="*/ 8183 h 10111"/>
                <a:gd name="connsiteX6" fmla="*/ 1531 w 8580"/>
                <a:gd name="connsiteY6" fmla="*/ 2779 h 10111"/>
                <a:gd name="connsiteX7" fmla="*/ 1619 w 8580"/>
                <a:gd name="connsiteY7" fmla="*/ 182 h 10111"/>
                <a:gd name="connsiteX8" fmla="*/ 1743 w 8580"/>
                <a:gd name="connsiteY8" fmla="*/ 5429 h 10111"/>
                <a:gd name="connsiteX9" fmla="*/ 1859 w 8580"/>
                <a:gd name="connsiteY9" fmla="*/ 9742 h 10111"/>
                <a:gd name="connsiteX10" fmla="*/ 2098 w 8580"/>
                <a:gd name="connsiteY10" fmla="*/ 441 h 10111"/>
                <a:gd name="connsiteX11" fmla="*/ 2350 w 8580"/>
                <a:gd name="connsiteY11" fmla="*/ 9794 h 10111"/>
                <a:gd name="connsiteX12" fmla="*/ 2578 w 8580"/>
                <a:gd name="connsiteY12" fmla="*/ 286 h 10111"/>
                <a:gd name="connsiteX13" fmla="*/ 2830 w 8580"/>
                <a:gd name="connsiteY13" fmla="*/ 9794 h 10111"/>
                <a:gd name="connsiteX14" fmla="*/ 3059 w 8580"/>
                <a:gd name="connsiteY14" fmla="*/ 235 h 10111"/>
                <a:gd name="connsiteX15" fmla="*/ 3288 w 8580"/>
                <a:gd name="connsiteY15" fmla="*/ 9949 h 10111"/>
                <a:gd name="connsiteX16" fmla="*/ 3539 w 8580"/>
                <a:gd name="connsiteY16" fmla="*/ 130 h 10111"/>
                <a:gd name="connsiteX17" fmla="*/ 3767 w 8580"/>
                <a:gd name="connsiteY17" fmla="*/ 9794 h 10111"/>
                <a:gd name="connsiteX18" fmla="*/ 3996 w 8580"/>
                <a:gd name="connsiteY18" fmla="*/ 235 h 10111"/>
                <a:gd name="connsiteX19" fmla="*/ 4259 w 8580"/>
                <a:gd name="connsiteY19" fmla="*/ 9768 h 10111"/>
                <a:gd name="connsiteX20" fmla="*/ 4487 w 8580"/>
                <a:gd name="connsiteY20" fmla="*/ 260 h 10111"/>
                <a:gd name="connsiteX21" fmla="*/ 4772 w 8580"/>
                <a:gd name="connsiteY21" fmla="*/ 9898 h 10111"/>
                <a:gd name="connsiteX22" fmla="*/ 4998 w 8580"/>
                <a:gd name="connsiteY22" fmla="*/ 182 h 10111"/>
                <a:gd name="connsiteX23" fmla="*/ 5238 w 8580"/>
                <a:gd name="connsiteY23" fmla="*/ 9870 h 10111"/>
                <a:gd name="connsiteX24" fmla="*/ 5493 w 8580"/>
                <a:gd name="connsiteY24" fmla="*/ 182 h 10111"/>
                <a:gd name="connsiteX25" fmla="*/ 5734 w 8580"/>
                <a:gd name="connsiteY25" fmla="*/ 9949 h 10111"/>
                <a:gd name="connsiteX26" fmla="*/ 5974 w 8580"/>
                <a:gd name="connsiteY26" fmla="*/ 0 h 10111"/>
                <a:gd name="connsiteX27" fmla="*/ 6214 w 8580"/>
                <a:gd name="connsiteY27" fmla="*/ 10105 h 10111"/>
                <a:gd name="connsiteX28" fmla="*/ 6454 w 8580"/>
                <a:gd name="connsiteY28" fmla="*/ 156 h 10111"/>
                <a:gd name="connsiteX29" fmla="*/ 6694 w 8580"/>
                <a:gd name="connsiteY29" fmla="*/ 10105 h 10111"/>
                <a:gd name="connsiteX30" fmla="*/ 6922 w 8580"/>
                <a:gd name="connsiteY30" fmla="*/ 130 h 10111"/>
                <a:gd name="connsiteX31" fmla="*/ 7174 w 8580"/>
                <a:gd name="connsiteY31" fmla="*/ 10105 h 10111"/>
                <a:gd name="connsiteX32" fmla="*/ 7392 w 8580"/>
                <a:gd name="connsiteY32" fmla="*/ 286 h 10111"/>
                <a:gd name="connsiteX33" fmla="*/ 7639 w 8580"/>
                <a:gd name="connsiteY33" fmla="*/ 10000 h 10111"/>
                <a:gd name="connsiteX34" fmla="*/ 7894 w 8580"/>
                <a:gd name="connsiteY34" fmla="*/ 441 h 10111"/>
                <a:gd name="connsiteX35" fmla="*/ 8146 w 8580"/>
                <a:gd name="connsiteY35" fmla="*/ 10105 h 10111"/>
                <a:gd name="connsiteX36" fmla="*/ 8318 w 8580"/>
                <a:gd name="connsiteY36" fmla="*/ 2000 h 10111"/>
                <a:gd name="connsiteX37" fmla="*/ 8580 w 8580"/>
                <a:gd name="connsiteY37" fmla="*/ 5504 h 10111"/>
                <a:gd name="connsiteX0" fmla="*/ 0 w 9695"/>
                <a:gd name="connsiteY0" fmla="*/ 4760 h 10000"/>
                <a:gd name="connsiteX1" fmla="*/ 1071 w 9695"/>
                <a:gd name="connsiteY1" fmla="*/ 4370 h 10000"/>
                <a:gd name="connsiteX2" fmla="*/ 1362 w 9695"/>
                <a:gd name="connsiteY2" fmla="*/ 1140 h 10000"/>
                <a:gd name="connsiteX3" fmla="*/ 1481 w 9695"/>
                <a:gd name="connsiteY3" fmla="*/ 6552 h 10000"/>
                <a:gd name="connsiteX4" fmla="*/ 1565 w 9695"/>
                <a:gd name="connsiteY4" fmla="*/ 9686 h 10000"/>
                <a:gd name="connsiteX5" fmla="*/ 1669 w 9695"/>
                <a:gd name="connsiteY5" fmla="*/ 8093 h 10000"/>
                <a:gd name="connsiteX6" fmla="*/ 1784 w 9695"/>
                <a:gd name="connsiteY6" fmla="*/ 2748 h 10000"/>
                <a:gd name="connsiteX7" fmla="*/ 1887 w 9695"/>
                <a:gd name="connsiteY7" fmla="*/ 180 h 10000"/>
                <a:gd name="connsiteX8" fmla="*/ 2031 w 9695"/>
                <a:gd name="connsiteY8" fmla="*/ 5369 h 10000"/>
                <a:gd name="connsiteX9" fmla="*/ 2167 w 9695"/>
                <a:gd name="connsiteY9" fmla="*/ 9635 h 10000"/>
                <a:gd name="connsiteX10" fmla="*/ 2445 w 9695"/>
                <a:gd name="connsiteY10" fmla="*/ 436 h 10000"/>
                <a:gd name="connsiteX11" fmla="*/ 2739 w 9695"/>
                <a:gd name="connsiteY11" fmla="*/ 9686 h 10000"/>
                <a:gd name="connsiteX12" fmla="*/ 3005 w 9695"/>
                <a:gd name="connsiteY12" fmla="*/ 283 h 10000"/>
                <a:gd name="connsiteX13" fmla="*/ 3298 w 9695"/>
                <a:gd name="connsiteY13" fmla="*/ 9686 h 10000"/>
                <a:gd name="connsiteX14" fmla="*/ 3565 w 9695"/>
                <a:gd name="connsiteY14" fmla="*/ 232 h 10000"/>
                <a:gd name="connsiteX15" fmla="*/ 3832 w 9695"/>
                <a:gd name="connsiteY15" fmla="*/ 9840 h 10000"/>
                <a:gd name="connsiteX16" fmla="*/ 4125 w 9695"/>
                <a:gd name="connsiteY16" fmla="*/ 129 h 10000"/>
                <a:gd name="connsiteX17" fmla="*/ 4390 w 9695"/>
                <a:gd name="connsiteY17" fmla="*/ 9686 h 10000"/>
                <a:gd name="connsiteX18" fmla="*/ 4657 w 9695"/>
                <a:gd name="connsiteY18" fmla="*/ 232 h 10000"/>
                <a:gd name="connsiteX19" fmla="*/ 4964 w 9695"/>
                <a:gd name="connsiteY19" fmla="*/ 9661 h 10000"/>
                <a:gd name="connsiteX20" fmla="*/ 5230 w 9695"/>
                <a:gd name="connsiteY20" fmla="*/ 257 h 10000"/>
                <a:gd name="connsiteX21" fmla="*/ 5562 w 9695"/>
                <a:gd name="connsiteY21" fmla="*/ 9789 h 10000"/>
                <a:gd name="connsiteX22" fmla="*/ 5825 w 9695"/>
                <a:gd name="connsiteY22" fmla="*/ 180 h 10000"/>
                <a:gd name="connsiteX23" fmla="*/ 6105 w 9695"/>
                <a:gd name="connsiteY23" fmla="*/ 9762 h 10000"/>
                <a:gd name="connsiteX24" fmla="*/ 6402 w 9695"/>
                <a:gd name="connsiteY24" fmla="*/ 180 h 10000"/>
                <a:gd name="connsiteX25" fmla="*/ 6683 w 9695"/>
                <a:gd name="connsiteY25" fmla="*/ 9840 h 10000"/>
                <a:gd name="connsiteX26" fmla="*/ 6963 w 9695"/>
                <a:gd name="connsiteY26" fmla="*/ 0 h 10000"/>
                <a:gd name="connsiteX27" fmla="*/ 7242 w 9695"/>
                <a:gd name="connsiteY27" fmla="*/ 9994 h 10000"/>
                <a:gd name="connsiteX28" fmla="*/ 7522 w 9695"/>
                <a:gd name="connsiteY28" fmla="*/ 154 h 10000"/>
                <a:gd name="connsiteX29" fmla="*/ 7802 w 9695"/>
                <a:gd name="connsiteY29" fmla="*/ 9994 h 10000"/>
                <a:gd name="connsiteX30" fmla="*/ 8068 w 9695"/>
                <a:gd name="connsiteY30" fmla="*/ 129 h 10000"/>
                <a:gd name="connsiteX31" fmla="*/ 8361 w 9695"/>
                <a:gd name="connsiteY31" fmla="*/ 9994 h 10000"/>
                <a:gd name="connsiteX32" fmla="*/ 8615 w 9695"/>
                <a:gd name="connsiteY32" fmla="*/ 283 h 10000"/>
                <a:gd name="connsiteX33" fmla="*/ 8903 w 9695"/>
                <a:gd name="connsiteY33" fmla="*/ 9890 h 10000"/>
                <a:gd name="connsiteX34" fmla="*/ 9200 w 9695"/>
                <a:gd name="connsiteY34" fmla="*/ 436 h 10000"/>
                <a:gd name="connsiteX35" fmla="*/ 9494 w 9695"/>
                <a:gd name="connsiteY35" fmla="*/ 9994 h 10000"/>
                <a:gd name="connsiteX36" fmla="*/ 9695 w 9695"/>
                <a:gd name="connsiteY36" fmla="*/ 1978 h 10000"/>
                <a:gd name="connsiteX0" fmla="*/ 0 w 9793"/>
                <a:gd name="connsiteY0" fmla="*/ 4760 h 9994"/>
                <a:gd name="connsiteX1" fmla="*/ 1105 w 9793"/>
                <a:gd name="connsiteY1" fmla="*/ 4370 h 9994"/>
                <a:gd name="connsiteX2" fmla="*/ 1405 w 9793"/>
                <a:gd name="connsiteY2" fmla="*/ 1140 h 9994"/>
                <a:gd name="connsiteX3" fmla="*/ 1528 w 9793"/>
                <a:gd name="connsiteY3" fmla="*/ 6552 h 9994"/>
                <a:gd name="connsiteX4" fmla="*/ 1614 w 9793"/>
                <a:gd name="connsiteY4" fmla="*/ 9686 h 9994"/>
                <a:gd name="connsiteX5" fmla="*/ 1722 w 9793"/>
                <a:gd name="connsiteY5" fmla="*/ 8093 h 9994"/>
                <a:gd name="connsiteX6" fmla="*/ 1840 w 9793"/>
                <a:gd name="connsiteY6" fmla="*/ 2748 h 9994"/>
                <a:gd name="connsiteX7" fmla="*/ 1946 w 9793"/>
                <a:gd name="connsiteY7" fmla="*/ 180 h 9994"/>
                <a:gd name="connsiteX8" fmla="*/ 2095 w 9793"/>
                <a:gd name="connsiteY8" fmla="*/ 5369 h 9994"/>
                <a:gd name="connsiteX9" fmla="*/ 2235 w 9793"/>
                <a:gd name="connsiteY9" fmla="*/ 9635 h 9994"/>
                <a:gd name="connsiteX10" fmla="*/ 2522 w 9793"/>
                <a:gd name="connsiteY10" fmla="*/ 436 h 9994"/>
                <a:gd name="connsiteX11" fmla="*/ 2825 w 9793"/>
                <a:gd name="connsiteY11" fmla="*/ 9686 h 9994"/>
                <a:gd name="connsiteX12" fmla="*/ 3100 w 9793"/>
                <a:gd name="connsiteY12" fmla="*/ 283 h 9994"/>
                <a:gd name="connsiteX13" fmla="*/ 3402 w 9793"/>
                <a:gd name="connsiteY13" fmla="*/ 9686 h 9994"/>
                <a:gd name="connsiteX14" fmla="*/ 3677 w 9793"/>
                <a:gd name="connsiteY14" fmla="*/ 232 h 9994"/>
                <a:gd name="connsiteX15" fmla="*/ 3953 w 9793"/>
                <a:gd name="connsiteY15" fmla="*/ 9840 h 9994"/>
                <a:gd name="connsiteX16" fmla="*/ 4255 w 9793"/>
                <a:gd name="connsiteY16" fmla="*/ 129 h 9994"/>
                <a:gd name="connsiteX17" fmla="*/ 4528 w 9793"/>
                <a:gd name="connsiteY17" fmla="*/ 9686 h 9994"/>
                <a:gd name="connsiteX18" fmla="*/ 4804 w 9793"/>
                <a:gd name="connsiteY18" fmla="*/ 232 h 9994"/>
                <a:gd name="connsiteX19" fmla="*/ 5120 w 9793"/>
                <a:gd name="connsiteY19" fmla="*/ 9661 h 9994"/>
                <a:gd name="connsiteX20" fmla="*/ 5395 w 9793"/>
                <a:gd name="connsiteY20" fmla="*/ 257 h 9994"/>
                <a:gd name="connsiteX21" fmla="*/ 5737 w 9793"/>
                <a:gd name="connsiteY21" fmla="*/ 9789 h 9994"/>
                <a:gd name="connsiteX22" fmla="*/ 6008 w 9793"/>
                <a:gd name="connsiteY22" fmla="*/ 180 h 9994"/>
                <a:gd name="connsiteX23" fmla="*/ 6297 w 9793"/>
                <a:gd name="connsiteY23" fmla="*/ 9762 h 9994"/>
                <a:gd name="connsiteX24" fmla="*/ 6603 w 9793"/>
                <a:gd name="connsiteY24" fmla="*/ 180 h 9994"/>
                <a:gd name="connsiteX25" fmla="*/ 6893 w 9793"/>
                <a:gd name="connsiteY25" fmla="*/ 9840 h 9994"/>
                <a:gd name="connsiteX26" fmla="*/ 7182 w 9793"/>
                <a:gd name="connsiteY26" fmla="*/ 0 h 9994"/>
                <a:gd name="connsiteX27" fmla="*/ 7470 w 9793"/>
                <a:gd name="connsiteY27" fmla="*/ 9994 h 9994"/>
                <a:gd name="connsiteX28" fmla="*/ 7759 w 9793"/>
                <a:gd name="connsiteY28" fmla="*/ 154 h 9994"/>
                <a:gd name="connsiteX29" fmla="*/ 8047 w 9793"/>
                <a:gd name="connsiteY29" fmla="*/ 9994 h 9994"/>
                <a:gd name="connsiteX30" fmla="*/ 8322 w 9793"/>
                <a:gd name="connsiteY30" fmla="*/ 129 h 9994"/>
                <a:gd name="connsiteX31" fmla="*/ 8624 w 9793"/>
                <a:gd name="connsiteY31" fmla="*/ 9994 h 9994"/>
                <a:gd name="connsiteX32" fmla="*/ 8886 w 9793"/>
                <a:gd name="connsiteY32" fmla="*/ 283 h 9994"/>
                <a:gd name="connsiteX33" fmla="*/ 9183 w 9793"/>
                <a:gd name="connsiteY33" fmla="*/ 9890 h 9994"/>
                <a:gd name="connsiteX34" fmla="*/ 9489 w 9793"/>
                <a:gd name="connsiteY34" fmla="*/ 436 h 9994"/>
                <a:gd name="connsiteX35" fmla="*/ 9793 w 9793"/>
                <a:gd name="connsiteY35" fmla="*/ 9994 h 9994"/>
                <a:gd name="connsiteX0" fmla="*/ 0 w 9690"/>
                <a:gd name="connsiteY0" fmla="*/ 4763 h 10000"/>
                <a:gd name="connsiteX1" fmla="*/ 1128 w 9690"/>
                <a:gd name="connsiteY1" fmla="*/ 4373 h 10000"/>
                <a:gd name="connsiteX2" fmla="*/ 1435 w 9690"/>
                <a:gd name="connsiteY2" fmla="*/ 1141 h 10000"/>
                <a:gd name="connsiteX3" fmla="*/ 1560 w 9690"/>
                <a:gd name="connsiteY3" fmla="*/ 6556 h 10000"/>
                <a:gd name="connsiteX4" fmla="*/ 1648 w 9690"/>
                <a:gd name="connsiteY4" fmla="*/ 9692 h 10000"/>
                <a:gd name="connsiteX5" fmla="*/ 1758 w 9690"/>
                <a:gd name="connsiteY5" fmla="*/ 8098 h 10000"/>
                <a:gd name="connsiteX6" fmla="*/ 1879 w 9690"/>
                <a:gd name="connsiteY6" fmla="*/ 2750 h 10000"/>
                <a:gd name="connsiteX7" fmla="*/ 1987 w 9690"/>
                <a:gd name="connsiteY7" fmla="*/ 180 h 10000"/>
                <a:gd name="connsiteX8" fmla="*/ 2139 w 9690"/>
                <a:gd name="connsiteY8" fmla="*/ 5372 h 10000"/>
                <a:gd name="connsiteX9" fmla="*/ 2282 w 9690"/>
                <a:gd name="connsiteY9" fmla="*/ 9641 h 10000"/>
                <a:gd name="connsiteX10" fmla="*/ 2575 w 9690"/>
                <a:gd name="connsiteY10" fmla="*/ 436 h 10000"/>
                <a:gd name="connsiteX11" fmla="*/ 2885 w 9690"/>
                <a:gd name="connsiteY11" fmla="*/ 9692 h 10000"/>
                <a:gd name="connsiteX12" fmla="*/ 3166 w 9690"/>
                <a:gd name="connsiteY12" fmla="*/ 283 h 10000"/>
                <a:gd name="connsiteX13" fmla="*/ 3474 w 9690"/>
                <a:gd name="connsiteY13" fmla="*/ 9692 h 10000"/>
                <a:gd name="connsiteX14" fmla="*/ 3755 w 9690"/>
                <a:gd name="connsiteY14" fmla="*/ 232 h 10000"/>
                <a:gd name="connsiteX15" fmla="*/ 4037 w 9690"/>
                <a:gd name="connsiteY15" fmla="*/ 9846 h 10000"/>
                <a:gd name="connsiteX16" fmla="*/ 4345 w 9690"/>
                <a:gd name="connsiteY16" fmla="*/ 129 h 10000"/>
                <a:gd name="connsiteX17" fmla="*/ 4624 w 9690"/>
                <a:gd name="connsiteY17" fmla="*/ 9692 h 10000"/>
                <a:gd name="connsiteX18" fmla="*/ 4906 w 9690"/>
                <a:gd name="connsiteY18" fmla="*/ 232 h 10000"/>
                <a:gd name="connsiteX19" fmla="*/ 5228 w 9690"/>
                <a:gd name="connsiteY19" fmla="*/ 9667 h 10000"/>
                <a:gd name="connsiteX20" fmla="*/ 5509 w 9690"/>
                <a:gd name="connsiteY20" fmla="*/ 257 h 10000"/>
                <a:gd name="connsiteX21" fmla="*/ 5858 w 9690"/>
                <a:gd name="connsiteY21" fmla="*/ 9795 h 10000"/>
                <a:gd name="connsiteX22" fmla="*/ 6135 w 9690"/>
                <a:gd name="connsiteY22" fmla="*/ 180 h 10000"/>
                <a:gd name="connsiteX23" fmla="*/ 6430 w 9690"/>
                <a:gd name="connsiteY23" fmla="*/ 9768 h 10000"/>
                <a:gd name="connsiteX24" fmla="*/ 6743 w 9690"/>
                <a:gd name="connsiteY24" fmla="*/ 180 h 10000"/>
                <a:gd name="connsiteX25" fmla="*/ 7039 w 9690"/>
                <a:gd name="connsiteY25" fmla="*/ 9846 h 10000"/>
                <a:gd name="connsiteX26" fmla="*/ 7334 w 9690"/>
                <a:gd name="connsiteY26" fmla="*/ 0 h 10000"/>
                <a:gd name="connsiteX27" fmla="*/ 7628 w 9690"/>
                <a:gd name="connsiteY27" fmla="*/ 10000 h 10000"/>
                <a:gd name="connsiteX28" fmla="*/ 7923 w 9690"/>
                <a:gd name="connsiteY28" fmla="*/ 154 h 10000"/>
                <a:gd name="connsiteX29" fmla="*/ 8217 w 9690"/>
                <a:gd name="connsiteY29" fmla="*/ 10000 h 10000"/>
                <a:gd name="connsiteX30" fmla="*/ 8498 w 9690"/>
                <a:gd name="connsiteY30" fmla="*/ 129 h 10000"/>
                <a:gd name="connsiteX31" fmla="*/ 8806 w 9690"/>
                <a:gd name="connsiteY31" fmla="*/ 10000 h 10000"/>
                <a:gd name="connsiteX32" fmla="*/ 9074 w 9690"/>
                <a:gd name="connsiteY32" fmla="*/ 283 h 10000"/>
                <a:gd name="connsiteX33" fmla="*/ 9377 w 9690"/>
                <a:gd name="connsiteY33" fmla="*/ 9896 h 10000"/>
                <a:gd name="connsiteX34" fmla="*/ 9690 w 9690"/>
                <a:gd name="connsiteY34" fmla="*/ 436 h 10000"/>
                <a:gd name="connsiteX0" fmla="*/ 0 w 9677"/>
                <a:gd name="connsiteY0" fmla="*/ 4763 h 10000"/>
                <a:gd name="connsiteX1" fmla="*/ 1164 w 9677"/>
                <a:gd name="connsiteY1" fmla="*/ 4373 h 10000"/>
                <a:gd name="connsiteX2" fmla="*/ 1481 w 9677"/>
                <a:gd name="connsiteY2" fmla="*/ 1141 h 10000"/>
                <a:gd name="connsiteX3" fmla="*/ 1610 w 9677"/>
                <a:gd name="connsiteY3" fmla="*/ 6556 h 10000"/>
                <a:gd name="connsiteX4" fmla="*/ 1701 w 9677"/>
                <a:gd name="connsiteY4" fmla="*/ 9692 h 10000"/>
                <a:gd name="connsiteX5" fmla="*/ 1814 w 9677"/>
                <a:gd name="connsiteY5" fmla="*/ 8098 h 10000"/>
                <a:gd name="connsiteX6" fmla="*/ 1939 w 9677"/>
                <a:gd name="connsiteY6" fmla="*/ 2750 h 10000"/>
                <a:gd name="connsiteX7" fmla="*/ 2051 w 9677"/>
                <a:gd name="connsiteY7" fmla="*/ 180 h 10000"/>
                <a:gd name="connsiteX8" fmla="*/ 2207 w 9677"/>
                <a:gd name="connsiteY8" fmla="*/ 5372 h 10000"/>
                <a:gd name="connsiteX9" fmla="*/ 2355 w 9677"/>
                <a:gd name="connsiteY9" fmla="*/ 9641 h 10000"/>
                <a:gd name="connsiteX10" fmla="*/ 2657 w 9677"/>
                <a:gd name="connsiteY10" fmla="*/ 436 h 10000"/>
                <a:gd name="connsiteX11" fmla="*/ 2977 w 9677"/>
                <a:gd name="connsiteY11" fmla="*/ 9692 h 10000"/>
                <a:gd name="connsiteX12" fmla="*/ 3267 w 9677"/>
                <a:gd name="connsiteY12" fmla="*/ 283 h 10000"/>
                <a:gd name="connsiteX13" fmla="*/ 3585 w 9677"/>
                <a:gd name="connsiteY13" fmla="*/ 9692 h 10000"/>
                <a:gd name="connsiteX14" fmla="*/ 3875 w 9677"/>
                <a:gd name="connsiteY14" fmla="*/ 232 h 10000"/>
                <a:gd name="connsiteX15" fmla="*/ 4166 w 9677"/>
                <a:gd name="connsiteY15" fmla="*/ 9846 h 10000"/>
                <a:gd name="connsiteX16" fmla="*/ 4484 w 9677"/>
                <a:gd name="connsiteY16" fmla="*/ 129 h 10000"/>
                <a:gd name="connsiteX17" fmla="*/ 4772 w 9677"/>
                <a:gd name="connsiteY17" fmla="*/ 9692 h 10000"/>
                <a:gd name="connsiteX18" fmla="*/ 5063 w 9677"/>
                <a:gd name="connsiteY18" fmla="*/ 232 h 10000"/>
                <a:gd name="connsiteX19" fmla="*/ 5395 w 9677"/>
                <a:gd name="connsiteY19" fmla="*/ 9667 h 10000"/>
                <a:gd name="connsiteX20" fmla="*/ 5685 w 9677"/>
                <a:gd name="connsiteY20" fmla="*/ 257 h 10000"/>
                <a:gd name="connsiteX21" fmla="*/ 6045 w 9677"/>
                <a:gd name="connsiteY21" fmla="*/ 9795 h 10000"/>
                <a:gd name="connsiteX22" fmla="*/ 6331 w 9677"/>
                <a:gd name="connsiteY22" fmla="*/ 180 h 10000"/>
                <a:gd name="connsiteX23" fmla="*/ 6636 w 9677"/>
                <a:gd name="connsiteY23" fmla="*/ 9768 h 10000"/>
                <a:gd name="connsiteX24" fmla="*/ 6959 w 9677"/>
                <a:gd name="connsiteY24" fmla="*/ 180 h 10000"/>
                <a:gd name="connsiteX25" fmla="*/ 7264 w 9677"/>
                <a:gd name="connsiteY25" fmla="*/ 9846 h 10000"/>
                <a:gd name="connsiteX26" fmla="*/ 7569 w 9677"/>
                <a:gd name="connsiteY26" fmla="*/ 0 h 10000"/>
                <a:gd name="connsiteX27" fmla="*/ 7872 w 9677"/>
                <a:gd name="connsiteY27" fmla="*/ 10000 h 10000"/>
                <a:gd name="connsiteX28" fmla="*/ 8176 w 9677"/>
                <a:gd name="connsiteY28" fmla="*/ 154 h 10000"/>
                <a:gd name="connsiteX29" fmla="*/ 8480 w 9677"/>
                <a:gd name="connsiteY29" fmla="*/ 10000 h 10000"/>
                <a:gd name="connsiteX30" fmla="*/ 8770 w 9677"/>
                <a:gd name="connsiteY30" fmla="*/ 129 h 10000"/>
                <a:gd name="connsiteX31" fmla="*/ 9088 w 9677"/>
                <a:gd name="connsiteY31" fmla="*/ 10000 h 10000"/>
                <a:gd name="connsiteX32" fmla="*/ 9364 w 9677"/>
                <a:gd name="connsiteY32" fmla="*/ 283 h 10000"/>
                <a:gd name="connsiteX33" fmla="*/ 9677 w 9677"/>
                <a:gd name="connsiteY33" fmla="*/ 9896 h 10000"/>
                <a:gd name="connsiteX0" fmla="*/ 0 w 9677"/>
                <a:gd name="connsiteY0" fmla="*/ 4763 h 10000"/>
                <a:gd name="connsiteX1" fmla="*/ 1203 w 9677"/>
                <a:gd name="connsiteY1" fmla="*/ 4373 h 10000"/>
                <a:gd name="connsiteX2" fmla="*/ 1530 w 9677"/>
                <a:gd name="connsiteY2" fmla="*/ 1141 h 10000"/>
                <a:gd name="connsiteX3" fmla="*/ 1664 w 9677"/>
                <a:gd name="connsiteY3" fmla="*/ 6556 h 10000"/>
                <a:gd name="connsiteX4" fmla="*/ 1758 w 9677"/>
                <a:gd name="connsiteY4" fmla="*/ 9692 h 10000"/>
                <a:gd name="connsiteX5" fmla="*/ 1875 w 9677"/>
                <a:gd name="connsiteY5" fmla="*/ 8098 h 10000"/>
                <a:gd name="connsiteX6" fmla="*/ 2004 w 9677"/>
                <a:gd name="connsiteY6" fmla="*/ 2750 h 10000"/>
                <a:gd name="connsiteX7" fmla="*/ 2119 w 9677"/>
                <a:gd name="connsiteY7" fmla="*/ 180 h 10000"/>
                <a:gd name="connsiteX8" fmla="*/ 2281 w 9677"/>
                <a:gd name="connsiteY8" fmla="*/ 5372 h 10000"/>
                <a:gd name="connsiteX9" fmla="*/ 2434 w 9677"/>
                <a:gd name="connsiteY9" fmla="*/ 9641 h 10000"/>
                <a:gd name="connsiteX10" fmla="*/ 2746 w 9677"/>
                <a:gd name="connsiteY10" fmla="*/ 436 h 10000"/>
                <a:gd name="connsiteX11" fmla="*/ 3076 w 9677"/>
                <a:gd name="connsiteY11" fmla="*/ 9692 h 10000"/>
                <a:gd name="connsiteX12" fmla="*/ 3376 w 9677"/>
                <a:gd name="connsiteY12" fmla="*/ 283 h 10000"/>
                <a:gd name="connsiteX13" fmla="*/ 3705 w 9677"/>
                <a:gd name="connsiteY13" fmla="*/ 9692 h 10000"/>
                <a:gd name="connsiteX14" fmla="*/ 4004 w 9677"/>
                <a:gd name="connsiteY14" fmla="*/ 232 h 10000"/>
                <a:gd name="connsiteX15" fmla="*/ 4305 w 9677"/>
                <a:gd name="connsiteY15" fmla="*/ 9846 h 10000"/>
                <a:gd name="connsiteX16" fmla="*/ 4634 w 9677"/>
                <a:gd name="connsiteY16" fmla="*/ 129 h 10000"/>
                <a:gd name="connsiteX17" fmla="*/ 4931 w 9677"/>
                <a:gd name="connsiteY17" fmla="*/ 9692 h 10000"/>
                <a:gd name="connsiteX18" fmla="*/ 5232 w 9677"/>
                <a:gd name="connsiteY18" fmla="*/ 232 h 10000"/>
                <a:gd name="connsiteX19" fmla="*/ 5575 w 9677"/>
                <a:gd name="connsiteY19" fmla="*/ 9667 h 10000"/>
                <a:gd name="connsiteX20" fmla="*/ 5875 w 9677"/>
                <a:gd name="connsiteY20" fmla="*/ 257 h 10000"/>
                <a:gd name="connsiteX21" fmla="*/ 6247 w 9677"/>
                <a:gd name="connsiteY21" fmla="*/ 9795 h 10000"/>
                <a:gd name="connsiteX22" fmla="*/ 6542 w 9677"/>
                <a:gd name="connsiteY22" fmla="*/ 180 h 10000"/>
                <a:gd name="connsiteX23" fmla="*/ 6857 w 9677"/>
                <a:gd name="connsiteY23" fmla="*/ 9768 h 10000"/>
                <a:gd name="connsiteX24" fmla="*/ 7191 w 9677"/>
                <a:gd name="connsiteY24" fmla="*/ 180 h 10000"/>
                <a:gd name="connsiteX25" fmla="*/ 7506 w 9677"/>
                <a:gd name="connsiteY25" fmla="*/ 9846 h 10000"/>
                <a:gd name="connsiteX26" fmla="*/ 7822 w 9677"/>
                <a:gd name="connsiteY26" fmla="*/ 0 h 10000"/>
                <a:gd name="connsiteX27" fmla="*/ 8135 w 9677"/>
                <a:gd name="connsiteY27" fmla="*/ 10000 h 10000"/>
                <a:gd name="connsiteX28" fmla="*/ 8449 w 9677"/>
                <a:gd name="connsiteY28" fmla="*/ 154 h 10000"/>
                <a:gd name="connsiteX29" fmla="*/ 8763 w 9677"/>
                <a:gd name="connsiteY29" fmla="*/ 10000 h 10000"/>
                <a:gd name="connsiteX30" fmla="*/ 9063 w 9677"/>
                <a:gd name="connsiteY30" fmla="*/ 129 h 10000"/>
                <a:gd name="connsiteX31" fmla="*/ 9391 w 9677"/>
                <a:gd name="connsiteY31" fmla="*/ 10000 h 10000"/>
                <a:gd name="connsiteX32" fmla="*/ 9677 w 9677"/>
                <a:gd name="connsiteY32" fmla="*/ 283 h 10000"/>
                <a:gd name="connsiteX0" fmla="*/ 0 w 9704"/>
                <a:gd name="connsiteY0" fmla="*/ 4763 h 10000"/>
                <a:gd name="connsiteX1" fmla="*/ 1243 w 9704"/>
                <a:gd name="connsiteY1" fmla="*/ 4373 h 10000"/>
                <a:gd name="connsiteX2" fmla="*/ 1581 w 9704"/>
                <a:gd name="connsiteY2" fmla="*/ 1141 h 10000"/>
                <a:gd name="connsiteX3" fmla="*/ 1720 w 9704"/>
                <a:gd name="connsiteY3" fmla="*/ 6556 h 10000"/>
                <a:gd name="connsiteX4" fmla="*/ 1817 w 9704"/>
                <a:gd name="connsiteY4" fmla="*/ 9692 h 10000"/>
                <a:gd name="connsiteX5" fmla="*/ 1938 w 9704"/>
                <a:gd name="connsiteY5" fmla="*/ 8098 h 10000"/>
                <a:gd name="connsiteX6" fmla="*/ 2071 w 9704"/>
                <a:gd name="connsiteY6" fmla="*/ 2750 h 10000"/>
                <a:gd name="connsiteX7" fmla="*/ 2190 w 9704"/>
                <a:gd name="connsiteY7" fmla="*/ 180 h 10000"/>
                <a:gd name="connsiteX8" fmla="*/ 2357 w 9704"/>
                <a:gd name="connsiteY8" fmla="*/ 5372 h 10000"/>
                <a:gd name="connsiteX9" fmla="*/ 2515 w 9704"/>
                <a:gd name="connsiteY9" fmla="*/ 9641 h 10000"/>
                <a:gd name="connsiteX10" fmla="*/ 2838 w 9704"/>
                <a:gd name="connsiteY10" fmla="*/ 436 h 10000"/>
                <a:gd name="connsiteX11" fmla="*/ 3179 w 9704"/>
                <a:gd name="connsiteY11" fmla="*/ 9692 h 10000"/>
                <a:gd name="connsiteX12" fmla="*/ 3489 w 9704"/>
                <a:gd name="connsiteY12" fmla="*/ 283 h 10000"/>
                <a:gd name="connsiteX13" fmla="*/ 3829 w 9704"/>
                <a:gd name="connsiteY13" fmla="*/ 9692 h 10000"/>
                <a:gd name="connsiteX14" fmla="*/ 4138 w 9704"/>
                <a:gd name="connsiteY14" fmla="*/ 232 h 10000"/>
                <a:gd name="connsiteX15" fmla="*/ 4449 w 9704"/>
                <a:gd name="connsiteY15" fmla="*/ 9846 h 10000"/>
                <a:gd name="connsiteX16" fmla="*/ 4789 w 9704"/>
                <a:gd name="connsiteY16" fmla="*/ 129 h 10000"/>
                <a:gd name="connsiteX17" fmla="*/ 5096 w 9704"/>
                <a:gd name="connsiteY17" fmla="*/ 9692 h 10000"/>
                <a:gd name="connsiteX18" fmla="*/ 5407 w 9704"/>
                <a:gd name="connsiteY18" fmla="*/ 232 h 10000"/>
                <a:gd name="connsiteX19" fmla="*/ 5761 w 9704"/>
                <a:gd name="connsiteY19" fmla="*/ 9667 h 10000"/>
                <a:gd name="connsiteX20" fmla="*/ 6071 w 9704"/>
                <a:gd name="connsiteY20" fmla="*/ 257 h 10000"/>
                <a:gd name="connsiteX21" fmla="*/ 6456 w 9704"/>
                <a:gd name="connsiteY21" fmla="*/ 9795 h 10000"/>
                <a:gd name="connsiteX22" fmla="*/ 6760 w 9704"/>
                <a:gd name="connsiteY22" fmla="*/ 180 h 10000"/>
                <a:gd name="connsiteX23" fmla="*/ 7086 w 9704"/>
                <a:gd name="connsiteY23" fmla="*/ 9768 h 10000"/>
                <a:gd name="connsiteX24" fmla="*/ 7431 w 9704"/>
                <a:gd name="connsiteY24" fmla="*/ 180 h 10000"/>
                <a:gd name="connsiteX25" fmla="*/ 7757 w 9704"/>
                <a:gd name="connsiteY25" fmla="*/ 9846 h 10000"/>
                <a:gd name="connsiteX26" fmla="*/ 8083 w 9704"/>
                <a:gd name="connsiteY26" fmla="*/ 0 h 10000"/>
                <a:gd name="connsiteX27" fmla="*/ 8407 w 9704"/>
                <a:gd name="connsiteY27" fmla="*/ 10000 h 10000"/>
                <a:gd name="connsiteX28" fmla="*/ 8731 w 9704"/>
                <a:gd name="connsiteY28" fmla="*/ 154 h 10000"/>
                <a:gd name="connsiteX29" fmla="*/ 9055 w 9704"/>
                <a:gd name="connsiteY29" fmla="*/ 10000 h 10000"/>
                <a:gd name="connsiteX30" fmla="*/ 9366 w 9704"/>
                <a:gd name="connsiteY30" fmla="*/ 129 h 10000"/>
                <a:gd name="connsiteX31" fmla="*/ 9704 w 9704"/>
                <a:gd name="connsiteY31" fmla="*/ 10000 h 10000"/>
                <a:gd name="connsiteX0" fmla="*/ 0 w 9652"/>
                <a:gd name="connsiteY0" fmla="*/ 4763 h 10000"/>
                <a:gd name="connsiteX1" fmla="*/ 1281 w 9652"/>
                <a:gd name="connsiteY1" fmla="*/ 4373 h 10000"/>
                <a:gd name="connsiteX2" fmla="*/ 1629 w 9652"/>
                <a:gd name="connsiteY2" fmla="*/ 1141 h 10000"/>
                <a:gd name="connsiteX3" fmla="*/ 1772 w 9652"/>
                <a:gd name="connsiteY3" fmla="*/ 6556 h 10000"/>
                <a:gd name="connsiteX4" fmla="*/ 1872 w 9652"/>
                <a:gd name="connsiteY4" fmla="*/ 9692 h 10000"/>
                <a:gd name="connsiteX5" fmla="*/ 1997 w 9652"/>
                <a:gd name="connsiteY5" fmla="*/ 8098 h 10000"/>
                <a:gd name="connsiteX6" fmla="*/ 2134 w 9652"/>
                <a:gd name="connsiteY6" fmla="*/ 2750 h 10000"/>
                <a:gd name="connsiteX7" fmla="*/ 2257 w 9652"/>
                <a:gd name="connsiteY7" fmla="*/ 180 h 10000"/>
                <a:gd name="connsiteX8" fmla="*/ 2429 w 9652"/>
                <a:gd name="connsiteY8" fmla="*/ 5372 h 10000"/>
                <a:gd name="connsiteX9" fmla="*/ 2592 w 9652"/>
                <a:gd name="connsiteY9" fmla="*/ 9641 h 10000"/>
                <a:gd name="connsiteX10" fmla="*/ 2925 w 9652"/>
                <a:gd name="connsiteY10" fmla="*/ 436 h 10000"/>
                <a:gd name="connsiteX11" fmla="*/ 3276 w 9652"/>
                <a:gd name="connsiteY11" fmla="*/ 9692 h 10000"/>
                <a:gd name="connsiteX12" fmla="*/ 3595 w 9652"/>
                <a:gd name="connsiteY12" fmla="*/ 283 h 10000"/>
                <a:gd name="connsiteX13" fmla="*/ 3946 w 9652"/>
                <a:gd name="connsiteY13" fmla="*/ 9692 h 10000"/>
                <a:gd name="connsiteX14" fmla="*/ 4264 w 9652"/>
                <a:gd name="connsiteY14" fmla="*/ 232 h 10000"/>
                <a:gd name="connsiteX15" fmla="*/ 4585 w 9652"/>
                <a:gd name="connsiteY15" fmla="*/ 9846 h 10000"/>
                <a:gd name="connsiteX16" fmla="*/ 4935 w 9652"/>
                <a:gd name="connsiteY16" fmla="*/ 129 h 10000"/>
                <a:gd name="connsiteX17" fmla="*/ 5251 w 9652"/>
                <a:gd name="connsiteY17" fmla="*/ 9692 h 10000"/>
                <a:gd name="connsiteX18" fmla="*/ 5572 w 9652"/>
                <a:gd name="connsiteY18" fmla="*/ 232 h 10000"/>
                <a:gd name="connsiteX19" fmla="*/ 5937 w 9652"/>
                <a:gd name="connsiteY19" fmla="*/ 9667 h 10000"/>
                <a:gd name="connsiteX20" fmla="*/ 6256 w 9652"/>
                <a:gd name="connsiteY20" fmla="*/ 257 h 10000"/>
                <a:gd name="connsiteX21" fmla="*/ 6653 w 9652"/>
                <a:gd name="connsiteY21" fmla="*/ 9795 h 10000"/>
                <a:gd name="connsiteX22" fmla="*/ 6966 w 9652"/>
                <a:gd name="connsiteY22" fmla="*/ 180 h 10000"/>
                <a:gd name="connsiteX23" fmla="*/ 7302 w 9652"/>
                <a:gd name="connsiteY23" fmla="*/ 9768 h 10000"/>
                <a:gd name="connsiteX24" fmla="*/ 7658 w 9652"/>
                <a:gd name="connsiteY24" fmla="*/ 180 h 10000"/>
                <a:gd name="connsiteX25" fmla="*/ 7994 w 9652"/>
                <a:gd name="connsiteY25" fmla="*/ 9846 h 10000"/>
                <a:gd name="connsiteX26" fmla="*/ 8330 w 9652"/>
                <a:gd name="connsiteY26" fmla="*/ 0 h 10000"/>
                <a:gd name="connsiteX27" fmla="*/ 8663 w 9652"/>
                <a:gd name="connsiteY27" fmla="*/ 10000 h 10000"/>
                <a:gd name="connsiteX28" fmla="*/ 8997 w 9652"/>
                <a:gd name="connsiteY28" fmla="*/ 154 h 10000"/>
                <a:gd name="connsiteX29" fmla="*/ 9331 w 9652"/>
                <a:gd name="connsiteY29" fmla="*/ 10000 h 10000"/>
                <a:gd name="connsiteX30" fmla="*/ 9652 w 9652"/>
                <a:gd name="connsiteY30" fmla="*/ 129 h 10000"/>
                <a:gd name="connsiteX0" fmla="*/ 0 w 9667"/>
                <a:gd name="connsiteY0" fmla="*/ 4763 h 10000"/>
                <a:gd name="connsiteX1" fmla="*/ 1327 w 9667"/>
                <a:gd name="connsiteY1" fmla="*/ 4373 h 10000"/>
                <a:gd name="connsiteX2" fmla="*/ 1688 w 9667"/>
                <a:gd name="connsiteY2" fmla="*/ 1141 h 10000"/>
                <a:gd name="connsiteX3" fmla="*/ 1836 w 9667"/>
                <a:gd name="connsiteY3" fmla="*/ 6556 h 10000"/>
                <a:gd name="connsiteX4" fmla="*/ 1939 w 9667"/>
                <a:gd name="connsiteY4" fmla="*/ 9692 h 10000"/>
                <a:gd name="connsiteX5" fmla="*/ 2069 w 9667"/>
                <a:gd name="connsiteY5" fmla="*/ 8098 h 10000"/>
                <a:gd name="connsiteX6" fmla="*/ 2211 w 9667"/>
                <a:gd name="connsiteY6" fmla="*/ 2750 h 10000"/>
                <a:gd name="connsiteX7" fmla="*/ 2338 w 9667"/>
                <a:gd name="connsiteY7" fmla="*/ 180 h 10000"/>
                <a:gd name="connsiteX8" fmla="*/ 2517 w 9667"/>
                <a:gd name="connsiteY8" fmla="*/ 5372 h 10000"/>
                <a:gd name="connsiteX9" fmla="*/ 2685 w 9667"/>
                <a:gd name="connsiteY9" fmla="*/ 9641 h 10000"/>
                <a:gd name="connsiteX10" fmla="*/ 3030 w 9667"/>
                <a:gd name="connsiteY10" fmla="*/ 436 h 10000"/>
                <a:gd name="connsiteX11" fmla="*/ 3394 w 9667"/>
                <a:gd name="connsiteY11" fmla="*/ 9692 h 10000"/>
                <a:gd name="connsiteX12" fmla="*/ 3725 w 9667"/>
                <a:gd name="connsiteY12" fmla="*/ 283 h 10000"/>
                <a:gd name="connsiteX13" fmla="*/ 4088 w 9667"/>
                <a:gd name="connsiteY13" fmla="*/ 9692 h 10000"/>
                <a:gd name="connsiteX14" fmla="*/ 4418 w 9667"/>
                <a:gd name="connsiteY14" fmla="*/ 232 h 10000"/>
                <a:gd name="connsiteX15" fmla="*/ 4750 w 9667"/>
                <a:gd name="connsiteY15" fmla="*/ 9846 h 10000"/>
                <a:gd name="connsiteX16" fmla="*/ 5113 w 9667"/>
                <a:gd name="connsiteY16" fmla="*/ 129 h 10000"/>
                <a:gd name="connsiteX17" fmla="*/ 5440 w 9667"/>
                <a:gd name="connsiteY17" fmla="*/ 9692 h 10000"/>
                <a:gd name="connsiteX18" fmla="*/ 5773 w 9667"/>
                <a:gd name="connsiteY18" fmla="*/ 232 h 10000"/>
                <a:gd name="connsiteX19" fmla="*/ 6151 w 9667"/>
                <a:gd name="connsiteY19" fmla="*/ 9667 h 10000"/>
                <a:gd name="connsiteX20" fmla="*/ 6482 w 9667"/>
                <a:gd name="connsiteY20" fmla="*/ 257 h 10000"/>
                <a:gd name="connsiteX21" fmla="*/ 6893 w 9667"/>
                <a:gd name="connsiteY21" fmla="*/ 9795 h 10000"/>
                <a:gd name="connsiteX22" fmla="*/ 7217 w 9667"/>
                <a:gd name="connsiteY22" fmla="*/ 180 h 10000"/>
                <a:gd name="connsiteX23" fmla="*/ 7565 w 9667"/>
                <a:gd name="connsiteY23" fmla="*/ 9768 h 10000"/>
                <a:gd name="connsiteX24" fmla="*/ 7934 w 9667"/>
                <a:gd name="connsiteY24" fmla="*/ 180 h 10000"/>
                <a:gd name="connsiteX25" fmla="*/ 8282 w 9667"/>
                <a:gd name="connsiteY25" fmla="*/ 9846 h 10000"/>
                <a:gd name="connsiteX26" fmla="*/ 8630 w 9667"/>
                <a:gd name="connsiteY26" fmla="*/ 0 h 10000"/>
                <a:gd name="connsiteX27" fmla="*/ 8975 w 9667"/>
                <a:gd name="connsiteY27" fmla="*/ 10000 h 10000"/>
                <a:gd name="connsiteX28" fmla="*/ 9321 w 9667"/>
                <a:gd name="connsiteY28" fmla="*/ 154 h 10000"/>
                <a:gd name="connsiteX29" fmla="*/ 9667 w 9667"/>
                <a:gd name="connsiteY29" fmla="*/ 10000 h 10000"/>
                <a:gd name="connsiteX0" fmla="*/ 0 w 9642"/>
                <a:gd name="connsiteY0" fmla="*/ 4763 h 10000"/>
                <a:gd name="connsiteX1" fmla="*/ 1373 w 9642"/>
                <a:gd name="connsiteY1" fmla="*/ 4373 h 10000"/>
                <a:gd name="connsiteX2" fmla="*/ 1746 w 9642"/>
                <a:gd name="connsiteY2" fmla="*/ 1141 h 10000"/>
                <a:gd name="connsiteX3" fmla="*/ 1899 w 9642"/>
                <a:gd name="connsiteY3" fmla="*/ 6556 h 10000"/>
                <a:gd name="connsiteX4" fmla="*/ 2006 w 9642"/>
                <a:gd name="connsiteY4" fmla="*/ 9692 h 10000"/>
                <a:gd name="connsiteX5" fmla="*/ 2140 w 9642"/>
                <a:gd name="connsiteY5" fmla="*/ 8098 h 10000"/>
                <a:gd name="connsiteX6" fmla="*/ 2287 w 9642"/>
                <a:gd name="connsiteY6" fmla="*/ 2750 h 10000"/>
                <a:gd name="connsiteX7" fmla="*/ 2419 w 9642"/>
                <a:gd name="connsiteY7" fmla="*/ 180 h 10000"/>
                <a:gd name="connsiteX8" fmla="*/ 2604 w 9642"/>
                <a:gd name="connsiteY8" fmla="*/ 5372 h 10000"/>
                <a:gd name="connsiteX9" fmla="*/ 2777 w 9642"/>
                <a:gd name="connsiteY9" fmla="*/ 9641 h 10000"/>
                <a:gd name="connsiteX10" fmla="*/ 3134 w 9642"/>
                <a:gd name="connsiteY10" fmla="*/ 436 h 10000"/>
                <a:gd name="connsiteX11" fmla="*/ 3511 w 9642"/>
                <a:gd name="connsiteY11" fmla="*/ 9692 h 10000"/>
                <a:gd name="connsiteX12" fmla="*/ 3853 w 9642"/>
                <a:gd name="connsiteY12" fmla="*/ 283 h 10000"/>
                <a:gd name="connsiteX13" fmla="*/ 4229 w 9642"/>
                <a:gd name="connsiteY13" fmla="*/ 9692 h 10000"/>
                <a:gd name="connsiteX14" fmla="*/ 4570 w 9642"/>
                <a:gd name="connsiteY14" fmla="*/ 232 h 10000"/>
                <a:gd name="connsiteX15" fmla="*/ 4914 w 9642"/>
                <a:gd name="connsiteY15" fmla="*/ 9846 h 10000"/>
                <a:gd name="connsiteX16" fmla="*/ 5289 w 9642"/>
                <a:gd name="connsiteY16" fmla="*/ 129 h 10000"/>
                <a:gd name="connsiteX17" fmla="*/ 5627 w 9642"/>
                <a:gd name="connsiteY17" fmla="*/ 9692 h 10000"/>
                <a:gd name="connsiteX18" fmla="*/ 5972 w 9642"/>
                <a:gd name="connsiteY18" fmla="*/ 232 h 10000"/>
                <a:gd name="connsiteX19" fmla="*/ 6363 w 9642"/>
                <a:gd name="connsiteY19" fmla="*/ 9667 h 10000"/>
                <a:gd name="connsiteX20" fmla="*/ 6705 w 9642"/>
                <a:gd name="connsiteY20" fmla="*/ 257 h 10000"/>
                <a:gd name="connsiteX21" fmla="*/ 7130 w 9642"/>
                <a:gd name="connsiteY21" fmla="*/ 9795 h 10000"/>
                <a:gd name="connsiteX22" fmla="*/ 7466 w 9642"/>
                <a:gd name="connsiteY22" fmla="*/ 180 h 10000"/>
                <a:gd name="connsiteX23" fmla="*/ 7826 w 9642"/>
                <a:gd name="connsiteY23" fmla="*/ 9768 h 10000"/>
                <a:gd name="connsiteX24" fmla="*/ 8207 w 9642"/>
                <a:gd name="connsiteY24" fmla="*/ 180 h 10000"/>
                <a:gd name="connsiteX25" fmla="*/ 8567 w 9642"/>
                <a:gd name="connsiteY25" fmla="*/ 9846 h 10000"/>
                <a:gd name="connsiteX26" fmla="*/ 8927 w 9642"/>
                <a:gd name="connsiteY26" fmla="*/ 0 h 10000"/>
                <a:gd name="connsiteX27" fmla="*/ 9284 w 9642"/>
                <a:gd name="connsiteY27" fmla="*/ 10000 h 10000"/>
                <a:gd name="connsiteX28" fmla="*/ 9642 w 9642"/>
                <a:gd name="connsiteY28" fmla="*/ 154 h 10000"/>
                <a:gd name="connsiteX0" fmla="*/ 0 w 9629"/>
                <a:gd name="connsiteY0" fmla="*/ 4763 h 10000"/>
                <a:gd name="connsiteX1" fmla="*/ 1424 w 9629"/>
                <a:gd name="connsiteY1" fmla="*/ 4373 h 10000"/>
                <a:gd name="connsiteX2" fmla="*/ 1811 w 9629"/>
                <a:gd name="connsiteY2" fmla="*/ 1141 h 10000"/>
                <a:gd name="connsiteX3" fmla="*/ 1970 w 9629"/>
                <a:gd name="connsiteY3" fmla="*/ 6556 h 10000"/>
                <a:gd name="connsiteX4" fmla="*/ 2080 w 9629"/>
                <a:gd name="connsiteY4" fmla="*/ 9692 h 10000"/>
                <a:gd name="connsiteX5" fmla="*/ 2219 w 9629"/>
                <a:gd name="connsiteY5" fmla="*/ 8098 h 10000"/>
                <a:gd name="connsiteX6" fmla="*/ 2372 w 9629"/>
                <a:gd name="connsiteY6" fmla="*/ 2750 h 10000"/>
                <a:gd name="connsiteX7" fmla="*/ 2509 w 9629"/>
                <a:gd name="connsiteY7" fmla="*/ 180 h 10000"/>
                <a:gd name="connsiteX8" fmla="*/ 2701 w 9629"/>
                <a:gd name="connsiteY8" fmla="*/ 5372 h 10000"/>
                <a:gd name="connsiteX9" fmla="*/ 2880 w 9629"/>
                <a:gd name="connsiteY9" fmla="*/ 9641 h 10000"/>
                <a:gd name="connsiteX10" fmla="*/ 3250 w 9629"/>
                <a:gd name="connsiteY10" fmla="*/ 436 h 10000"/>
                <a:gd name="connsiteX11" fmla="*/ 3641 w 9629"/>
                <a:gd name="connsiteY11" fmla="*/ 9692 h 10000"/>
                <a:gd name="connsiteX12" fmla="*/ 3996 w 9629"/>
                <a:gd name="connsiteY12" fmla="*/ 283 h 10000"/>
                <a:gd name="connsiteX13" fmla="*/ 4386 w 9629"/>
                <a:gd name="connsiteY13" fmla="*/ 9692 h 10000"/>
                <a:gd name="connsiteX14" fmla="*/ 4740 w 9629"/>
                <a:gd name="connsiteY14" fmla="*/ 232 h 10000"/>
                <a:gd name="connsiteX15" fmla="*/ 5096 w 9629"/>
                <a:gd name="connsiteY15" fmla="*/ 9846 h 10000"/>
                <a:gd name="connsiteX16" fmla="*/ 5485 w 9629"/>
                <a:gd name="connsiteY16" fmla="*/ 129 h 10000"/>
                <a:gd name="connsiteX17" fmla="*/ 5836 w 9629"/>
                <a:gd name="connsiteY17" fmla="*/ 9692 h 10000"/>
                <a:gd name="connsiteX18" fmla="*/ 6194 w 9629"/>
                <a:gd name="connsiteY18" fmla="*/ 232 h 10000"/>
                <a:gd name="connsiteX19" fmla="*/ 6599 w 9629"/>
                <a:gd name="connsiteY19" fmla="*/ 9667 h 10000"/>
                <a:gd name="connsiteX20" fmla="*/ 6954 w 9629"/>
                <a:gd name="connsiteY20" fmla="*/ 257 h 10000"/>
                <a:gd name="connsiteX21" fmla="*/ 7395 w 9629"/>
                <a:gd name="connsiteY21" fmla="*/ 9795 h 10000"/>
                <a:gd name="connsiteX22" fmla="*/ 7743 w 9629"/>
                <a:gd name="connsiteY22" fmla="*/ 180 h 10000"/>
                <a:gd name="connsiteX23" fmla="*/ 8117 w 9629"/>
                <a:gd name="connsiteY23" fmla="*/ 9768 h 10000"/>
                <a:gd name="connsiteX24" fmla="*/ 8512 w 9629"/>
                <a:gd name="connsiteY24" fmla="*/ 180 h 10000"/>
                <a:gd name="connsiteX25" fmla="*/ 8885 w 9629"/>
                <a:gd name="connsiteY25" fmla="*/ 9846 h 10000"/>
                <a:gd name="connsiteX26" fmla="*/ 9258 w 9629"/>
                <a:gd name="connsiteY26" fmla="*/ 0 h 10000"/>
                <a:gd name="connsiteX27" fmla="*/ 9629 w 9629"/>
                <a:gd name="connsiteY27" fmla="*/ 10000 h 10000"/>
                <a:gd name="connsiteX0" fmla="*/ 0 w 9615"/>
                <a:gd name="connsiteY0" fmla="*/ 4763 h 9846"/>
                <a:gd name="connsiteX1" fmla="*/ 1479 w 9615"/>
                <a:gd name="connsiteY1" fmla="*/ 4373 h 9846"/>
                <a:gd name="connsiteX2" fmla="*/ 1881 w 9615"/>
                <a:gd name="connsiteY2" fmla="*/ 1141 h 9846"/>
                <a:gd name="connsiteX3" fmla="*/ 2046 w 9615"/>
                <a:gd name="connsiteY3" fmla="*/ 6556 h 9846"/>
                <a:gd name="connsiteX4" fmla="*/ 2160 w 9615"/>
                <a:gd name="connsiteY4" fmla="*/ 9692 h 9846"/>
                <a:gd name="connsiteX5" fmla="*/ 2304 w 9615"/>
                <a:gd name="connsiteY5" fmla="*/ 8098 h 9846"/>
                <a:gd name="connsiteX6" fmla="*/ 2463 w 9615"/>
                <a:gd name="connsiteY6" fmla="*/ 2750 h 9846"/>
                <a:gd name="connsiteX7" fmla="*/ 2606 w 9615"/>
                <a:gd name="connsiteY7" fmla="*/ 180 h 9846"/>
                <a:gd name="connsiteX8" fmla="*/ 2805 w 9615"/>
                <a:gd name="connsiteY8" fmla="*/ 5372 h 9846"/>
                <a:gd name="connsiteX9" fmla="*/ 2991 w 9615"/>
                <a:gd name="connsiteY9" fmla="*/ 9641 h 9846"/>
                <a:gd name="connsiteX10" fmla="*/ 3375 w 9615"/>
                <a:gd name="connsiteY10" fmla="*/ 436 h 9846"/>
                <a:gd name="connsiteX11" fmla="*/ 3781 w 9615"/>
                <a:gd name="connsiteY11" fmla="*/ 9692 h 9846"/>
                <a:gd name="connsiteX12" fmla="*/ 4150 w 9615"/>
                <a:gd name="connsiteY12" fmla="*/ 283 h 9846"/>
                <a:gd name="connsiteX13" fmla="*/ 4555 w 9615"/>
                <a:gd name="connsiteY13" fmla="*/ 9692 h 9846"/>
                <a:gd name="connsiteX14" fmla="*/ 4923 w 9615"/>
                <a:gd name="connsiteY14" fmla="*/ 232 h 9846"/>
                <a:gd name="connsiteX15" fmla="*/ 5292 w 9615"/>
                <a:gd name="connsiteY15" fmla="*/ 9846 h 9846"/>
                <a:gd name="connsiteX16" fmla="*/ 5696 w 9615"/>
                <a:gd name="connsiteY16" fmla="*/ 129 h 9846"/>
                <a:gd name="connsiteX17" fmla="*/ 6061 w 9615"/>
                <a:gd name="connsiteY17" fmla="*/ 9692 h 9846"/>
                <a:gd name="connsiteX18" fmla="*/ 6433 w 9615"/>
                <a:gd name="connsiteY18" fmla="*/ 232 h 9846"/>
                <a:gd name="connsiteX19" fmla="*/ 6853 w 9615"/>
                <a:gd name="connsiteY19" fmla="*/ 9667 h 9846"/>
                <a:gd name="connsiteX20" fmla="*/ 7222 w 9615"/>
                <a:gd name="connsiteY20" fmla="*/ 257 h 9846"/>
                <a:gd name="connsiteX21" fmla="*/ 7680 w 9615"/>
                <a:gd name="connsiteY21" fmla="*/ 9795 h 9846"/>
                <a:gd name="connsiteX22" fmla="*/ 8041 w 9615"/>
                <a:gd name="connsiteY22" fmla="*/ 180 h 9846"/>
                <a:gd name="connsiteX23" fmla="*/ 8430 w 9615"/>
                <a:gd name="connsiteY23" fmla="*/ 9768 h 9846"/>
                <a:gd name="connsiteX24" fmla="*/ 8840 w 9615"/>
                <a:gd name="connsiteY24" fmla="*/ 180 h 9846"/>
                <a:gd name="connsiteX25" fmla="*/ 9227 w 9615"/>
                <a:gd name="connsiteY25" fmla="*/ 9846 h 9846"/>
                <a:gd name="connsiteX26" fmla="*/ 9615 w 9615"/>
                <a:gd name="connsiteY26" fmla="*/ 0 h 9846"/>
                <a:gd name="connsiteX0" fmla="*/ 0 w 9596"/>
                <a:gd name="connsiteY0" fmla="*/ 4726 h 9889"/>
                <a:gd name="connsiteX1" fmla="*/ 1538 w 9596"/>
                <a:gd name="connsiteY1" fmla="*/ 4330 h 9889"/>
                <a:gd name="connsiteX2" fmla="*/ 1956 w 9596"/>
                <a:gd name="connsiteY2" fmla="*/ 1048 h 9889"/>
                <a:gd name="connsiteX3" fmla="*/ 2128 w 9596"/>
                <a:gd name="connsiteY3" fmla="*/ 6548 h 9889"/>
                <a:gd name="connsiteX4" fmla="*/ 2246 w 9596"/>
                <a:gd name="connsiteY4" fmla="*/ 9733 h 9889"/>
                <a:gd name="connsiteX5" fmla="*/ 2396 w 9596"/>
                <a:gd name="connsiteY5" fmla="*/ 8114 h 9889"/>
                <a:gd name="connsiteX6" fmla="*/ 2562 w 9596"/>
                <a:gd name="connsiteY6" fmla="*/ 2682 h 9889"/>
                <a:gd name="connsiteX7" fmla="*/ 2710 w 9596"/>
                <a:gd name="connsiteY7" fmla="*/ 72 h 9889"/>
                <a:gd name="connsiteX8" fmla="*/ 2917 w 9596"/>
                <a:gd name="connsiteY8" fmla="*/ 5345 h 9889"/>
                <a:gd name="connsiteX9" fmla="*/ 3111 w 9596"/>
                <a:gd name="connsiteY9" fmla="*/ 9681 h 9889"/>
                <a:gd name="connsiteX10" fmla="*/ 3510 w 9596"/>
                <a:gd name="connsiteY10" fmla="*/ 332 h 9889"/>
                <a:gd name="connsiteX11" fmla="*/ 3932 w 9596"/>
                <a:gd name="connsiteY11" fmla="*/ 9733 h 9889"/>
                <a:gd name="connsiteX12" fmla="*/ 4316 w 9596"/>
                <a:gd name="connsiteY12" fmla="*/ 176 h 9889"/>
                <a:gd name="connsiteX13" fmla="*/ 4737 w 9596"/>
                <a:gd name="connsiteY13" fmla="*/ 9733 h 9889"/>
                <a:gd name="connsiteX14" fmla="*/ 5120 w 9596"/>
                <a:gd name="connsiteY14" fmla="*/ 125 h 9889"/>
                <a:gd name="connsiteX15" fmla="*/ 5504 w 9596"/>
                <a:gd name="connsiteY15" fmla="*/ 9889 h 9889"/>
                <a:gd name="connsiteX16" fmla="*/ 5924 w 9596"/>
                <a:gd name="connsiteY16" fmla="*/ 20 h 9889"/>
                <a:gd name="connsiteX17" fmla="*/ 6304 w 9596"/>
                <a:gd name="connsiteY17" fmla="*/ 9733 h 9889"/>
                <a:gd name="connsiteX18" fmla="*/ 6691 w 9596"/>
                <a:gd name="connsiteY18" fmla="*/ 125 h 9889"/>
                <a:gd name="connsiteX19" fmla="*/ 7127 w 9596"/>
                <a:gd name="connsiteY19" fmla="*/ 9707 h 9889"/>
                <a:gd name="connsiteX20" fmla="*/ 7511 w 9596"/>
                <a:gd name="connsiteY20" fmla="*/ 150 h 9889"/>
                <a:gd name="connsiteX21" fmla="*/ 7988 w 9596"/>
                <a:gd name="connsiteY21" fmla="*/ 9837 h 9889"/>
                <a:gd name="connsiteX22" fmla="*/ 8363 w 9596"/>
                <a:gd name="connsiteY22" fmla="*/ 72 h 9889"/>
                <a:gd name="connsiteX23" fmla="*/ 8768 w 9596"/>
                <a:gd name="connsiteY23" fmla="*/ 9810 h 9889"/>
                <a:gd name="connsiteX24" fmla="*/ 9194 w 9596"/>
                <a:gd name="connsiteY24" fmla="*/ 72 h 9889"/>
                <a:gd name="connsiteX25" fmla="*/ 9596 w 9596"/>
                <a:gd name="connsiteY25" fmla="*/ 9889 h 9889"/>
                <a:gd name="connsiteX0" fmla="*/ 0 w 9581"/>
                <a:gd name="connsiteY0" fmla="*/ 4779 h 10000"/>
                <a:gd name="connsiteX1" fmla="*/ 1603 w 9581"/>
                <a:gd name="connsiteY1" fmla="*/ 4379 h 10000"/>
                <a:gd name="connsiteX2" fmla="*/ 2038 w 9581"/>
                <a:gd name="connsiteY2" fmla="*/ 1060 h 10000"/>
                <a:gd name="connsiteX3" fmla="*/ 2218 w 9581"/>
                <a:gd name="connsiteY3" fmla="*/ 6621 h 10000"/>
                <a:gd name="connsiteX4" fmla="*/ 2341 w 9581"/>
                <a:gd name="connsiteY4" fmla="*/ 9842 h 10000"/>
                <a:gd name="connsiteX5" fmla="*/ 2497 w 9581"/>
                <a:gd name="connsiteY5" fmla="*/ 8205 h 10000"/>
                <a:gd name="connsiteX6" fmla="*/ 2670 w 9581"/>
                <a:gd name="connsiteY6" fmla="*/ 2712 h 10000"/>
                <a:gd name="connsiteX7" fmla="*/ 2824 w 9581"/>
                <a:gd name="connsiteY7" fmla="*/ 73 h 10000"/>
                <a:gd name="connsiteX8" fmla="*/ 3040 w 9581"/>
                <a:gd name="connsiteY8" fmla="*/ 5405 h 10000"/>
                <a:gd name="connsiteX9" fmla="*/ 3242 w 9581"/>
                <a:gd name="connsiteY9" fmla="*/ 9790 h 10000"/>
                <a:gd name="connsiteX10" fmla="*/ 3658 w 9581"/>
                <a:gd name="connsiteY10" fmla="*/ 336 h 10000"/>
                <a:gd name="connsiteX11" fmla="*/ 4098 w 9581"/>
                <a:gd name="connsiteY11" fmla="*/ 9842 h 10000"/>
                <a:gd name="connsiteX12" fmla="*/ 4498 w 9581"/>
                <a:gd name="connsiteY12" fmla="*/ 178 h 10000"/>
                <a:gd name="connsiteX13" fmla="*/ 4936 w 9581"/>
                <a:gd name="connsiteY13" fmla="*/ 9842 h 10000"/>
                <a:gd name="connsiteX14" fmla="*/ 5336 w 9581"/>
                <a:gd name="connsiteY14" fmla="*/ 126 h 10000"/>
                <a:gd name="connsiteX15" fmla="*/ 5736 w 9581"/>
                <a:gd name="connsiteY15" fmla="*/ 10000 h 10000"/>
                <a:gd name="connsiteX16" fmla="*/ 6173 w 9581"/>
                <a:gd name="connsiteY16" fmla="*/ 20 h 10000"/>
                <a:gd name="connsiteX17" fmla="*/ 6569 w 9581"/>
                <a:gd name="connsiteY17" fmla="*/ 9842 h 10000"/>
                <a:gd name="connsiteX18" fmla="*/ 6973 w 9581"/>
                <a:gd name="connsiteY18" fmla="*/ 126 h 10000"/>
                <a:gd name="connsiteX19" fmla="*/ 7427 w 9581"/>
                <a:gd name="connsiteY19" fmla="*/ 9816 h 10000"/>
                <a:gd name="connsiteX20" fmla="*/ 7827 w 9581"/>
                <a:gd name="connsiteY20" fmla="*/ 152 h 10000"/>
                <a:gd name="connsiteX21" fmla="*/ 8324 w 9581"/>
                <a:gd name="connsiteY21" fmla="*/ 9947 h 10000"/>
                <a:gd name="connsiteX22" fmla="*/ 8715 w 9581"/>
                <a:gd name="connsiteY22" fmla="*/ 73 h 10000"/>
                <a:gd name="connsiteX23" fmla="*/ 9137 w 9581"/>
                <a:gd name="connsiteY23" fmla="*/ 9920 h 10000"/>
                <a:gd name="connsiteX24" fmla="*/ 9581 w 9581"/>
                <a:gd name="connsiteY24" fmla="*/ 73 h 10000"/>
                <a:gd name="connsiteX0" fmla="*/ 0 w 9537"/>
                <a:gd name="connsiteY0" fmla="*/ 4779 h 10000"/>
                <a:gd name="connsiteX1" fmla="*/ 1673 w 9537"/>
                <a:gd name="connsiteY1" fmla="*/ 4379 h 10000"/>
                <a:gd name="connsiteX2" fmla="*/ 2127 w 9537"/>
                <a:gd name="connsiteY2" fmla="*/ 1060 h 10000"/>
                <a:gd name="connsiteX3" fmla="*/ 2315 w 9537"/>
                <a:gd name="connsiteY3" fmla="*/ 6621 h 10000"/>
                <a:gd name="connsiteX4" fmla="*/ 2443 w 9537"/>
                <a:gd name="connsiteY4" fmla="*/ 9842 h 10000"/>
                <a:gd name="connsiteX5" fmla="*/ 2606 w 9537"/>
                <a:gd name="connsiteY5" fmla="*/ 8205 h 10000"/>
                <a:gd name="connsiteX6" fmla="*/ 2787 w 9537"/>
                <a:gd name="connsiteY6" fmla="*/ 2712 h 10000"/>
                <a:gd name="connsiteX7" fmla="*/ 2948 w 9537"/>
                <a:gd name="connsiteY7" fmla="*/ 73 h 10000"/>
                <a:gd name="connsiteX8" fmla="*/ 3173 w 9537"/>
                <a:gd name="connsiteY8" fmla="*/ 5405 h 10000"/>
                <a:gd name="connsiteX9" fmla="*/ 3384 w 9537"/>
                <a:gd name="connsiteY9" fmla="*/ 9790 h 10000"/>
                <a:gd name="connsiteX10" fmla="*/ 3818 w 9537"/>
                <a:gd name="connsiteY10" fmla="*/ 336 h 10000"/>
                <a:gd name="connsiteX11" fmla="*/ 4277 w 9537"/>
                <a:gd name="connsiteY11" fmla="*/ 9842 h 10000"/>
                <a:gd name="connsiteX12" fmla="*/ 4695 w 9537"/>
                <a:gd name="connsiteY12" fmla="*/ 178 h 10000"/>
                <a:gd name="connsiteX13" fmla="*/ 5152 w 9537"/>
                <a:gd name="connsiteY13" fmla="*/ 9842 h 10000"/>
                <a:gd name="connsiteX14" fmla="*/ 5569 w 9537"/>
                <a:gd name="connsiteY14" fmla="*/ 126 h 10000"/>
                <a:gd name="connsiteX15" fmla="*/ 5987 w 9537"/>
                <a:gd name="connsiteY15" fmla="*/ 10000 h 10000"/>
                <a:gd name="connsiteX16" fmla="*/ 6443 w 9537"/>
                <a:gd name="connsiteY16" fmla="*/ 20 h 10000"/>
                <a:gd name="connsiteX17" fmla="*/ 6856 w 9537"/>
                <a:gd name="connsiteY17" fmla="*/ 9842 h 10000"/>
                <a:gd name="connsiteX18" fmla="*/ 7278 w 9537"/>
                <a:gd name="connsiteY18" fmla="*/ 126 h 10000"/>
                <a:gd name="connsiteX19" fmla="*/ 7752 w 9537"/>
                <a:gd name="connsiteY19" fmla="*/ 9816 h 10000"/>
                <a:gd name="connsiteX20" fmla="*/ 8169 w 9537"/>
                <a:gd name="connsiteY20" fmla="*/ 152 h 10000"/>
                <a:gd name="connsiteX21" fmla="*/ 8688 w 9537"/>
                <a:gd name="connsiteY21" fmla="*/ 9947 h 10000"/>
                <a:gd name="connsiteX22" fmla="*/ 9096 w 9537"/>
                <a:gd name="connsiteY22" fmla="*/ 73 h 10000"/>
                <a:gd name="connsiteX23" fmla="*/ 9537 w 9537"/>
                <a:gd name="connsiteY23" fmla="*/ 9920 h 10000"/>
                <a:gd name="connsiteX0" fmla="*/ 0 w 10055"/>
                <a:gd name="connsiteY0" fmla="*/ 4779 h 10675"/>
                <a:gd name="connsiteX1" fmla="*/ 1754 w 10055"/>
                <a:gd name="connsiteY1" fmla="*/ 4379 h 10675"/>
                <a:gd name="connsiteX2" fmla="*/ 2230 w 10055"/>
                <a:gd name="connsiteY2" fmla="*/ 1060 h 10675"/>
                <a:gd name="connsiteX3" fmla="*/ 2427 w 10055"/>
                <a:gd name="connsiteY3" fmla="*/ 6621 h 10675"/>
                <a:gd name="connsiteX4" fmla="*/ 2562 w 10055"/>
                <a:gd name="connsiteY4" fmla="*/ 9842 h 10675"/>
                <a:gd name="connsiteX5" fmla="*/ 2733 w 10055"/>
                <a:gd name="connsiteY5" fmla="*/ 8205 h 10675"/>
                <a:gd name="connsiteX6" fmla="*/ 2922 w 10055"/>
                <a:gd name="connsiteY6" fmla="*/ 2712 h 10675"/>
                <a:gd name="connsiteX7" fmla="*/ 3091 w 10055"/>
                <a:gd name="connsiteY7" fmla="*/ 73 h 10675"/>
                <a:gd name="connsiteX8" fmla="*/ 3327 w 10055"/>
                <a:gd name="connsiteY8" fmla="*/ 5405 h 10675"/>
                <a:gd name="connsiteX9" fmla="*/ 3548 w 10055"/>
                <a:gd name="connsiteY9" fmla="*/ 9790 h 10675"/>
                <a:gd name="connsiteX10" fmla="*/ 4003 w 10055"/>
                <a:gd name="connsiteY10" fmla="*/ 336 h 10675"/>
                <a:gd name="connsiteX11" fmla="*/ 4485 w 10055"/>
                <a:gd name="connsiteY11" fmla="*/ 9842 h 10675"/>
                <a:gd name="connsiteX12" fmla="*/ 4923 w 10055"/>
                <a:gd name="connsiteY12" fmla="*/ 178 h 10675"/>
                <a:gd name="connsiteX13" fmla="*/ 5402 w 10055"/>
                <a:gd name="connsiteY13" fmla="*/ 9842 h 10675"/>
                <a:gd name="connsiteX14" fmla="*/ 5839 w 10055"/>
                <a:gd name="connsiteY14" fmla="*/ 126 h 10675"/>
                <a:gd name="connsiteX15" fmla="*/ 6278 w 10055"/>
                <a:gd name="connsiteY15" fmla="*/ 10000 h 10675"/>
                <a:gd name="connsiteX16" fmla="*/ 6756 w 10055"/>
                <a:gd name="connsiteY16" fmla="*/ 20 h 10675"/>
                <a:gd name="connsiteX17" fmla="*/ 7189 w 10055"/>
                <a:gd name="connsiteY17" fmla="*/ 9842 h 10675"/>
                <a:gd name="connsiteX18" fmla="*/ 7631 w 10055"/>
                <a:gd name="connsiteY18" fmla="*/ 126 h 10675"/>
                <a:gd name="connsiteX19" fmla="*/ 8128 w 10055"/>
                <a:gd name="connsiteY19" fmla="*/ 9816 h 10675"/>
                <a:gd name="connsiteX20" fmla="*/ 8566 w 10055"/>
                <a:gd name="connsiteY20" fmla="*/ 152 h 10675"/>
                <a:gd name="connsiteX21" fmla="*/ 9110 w 10055"/>
                <a:gd name="connsiteY21" fmla="*/ 9947 h 10675"/>
                <a:gd name="connsiteX22" fmla="*/ 9538 w 10055"/>
                <a:gd name="connsiteY22" fmla="*/ 73 h 10675"/>
                <a:gd name="connsiteX23" fmla="*/ 10000 w 10055"/>
                <a:gd name="connsiteY23" fmla="*/ 9920 h 10675"/>
                <a:gd name="connsiteX24" fmla="*/ 10055 w 10055"/>
                <a:gd name="connsiteY24" fmla="*/ 10011 h 10675"/>
                <a:gd name="connsiteX0" fmla="*/ 0 w 10477"/>
                <a:gd name="connsiteY0" fmla="*/ 4779 h 10011"/>
                <a:gd name="connsiteX1" fmla="*/ 1754 w 10477"/>
                <a:gd name="connsiteY1" fmla="*/ 4379 h 10011"/>
                <a:gd name="connsiteX2" fmla="*/ 2230 w 10477"/>
                <a:gd name="connsiteY2" fmla="*/ 1060 h 10011"/>
                <a:gd name="connsiteX3" fmla="*/ 2427 w 10477"/>
                <a:gd name="connsiteY3" fmla="*/ 6621 h 10011"/>
                <a:gd name="connsiteX4" fmla="*/ 2562 w 10477"/>
                <a:gd name="connsiteY4" fmla="*/ 9842 h 10011"/>
                <a:gd name="connsiteX5" fmla="*/ 2733 w 10477"/>
                <a:gd name="connsiteY5" fmla="*/ 8205 h 10011"/>
                <a:gd name="connsiteX6" fmla="*/ 2922 w 10477"/>
                <a:gd name="connsiteY6" fmla="*/ 2712 h 10011"/>
                <a:gd name="connsiteX7" fmla="*/ 3091 w 10477"/>
                <a:gd name="connsiteY7" fmla="*/ 73 h 10011"/>
                <a:gd name="connsiteX8" fmla="*/ 3327 w 10477"/>
                <a:gd name="connsiteY8" fmla="*/ 5405 h 10011"/>
                <a:gd name="connsiteX9" fmla="*/ 3548 w 10477"/>
                <a:gd name="connsiteY9" fmla="*/ 9790 h 10011"/>
                <a:gd name="connsiteX10" fmla="*/ 4003 w 10477"/>
                <a:gd name="connsiteY10" fmla="*/ 336 h 10011"/>
                <a:gd name="connsiteX11" fmla="*/ 4485 w 10477"/>
                <a:gd name="connsiteY11" fmla="*/ 9842 h 10011"/>
                <a:gd name="connsiteX12" fmla="*/ 4923 w 10477"/>
                <a:gd name="connsiteY12" fmla="*/ 178 h 10011"/>
                <a:gd name="connsiteX13" fmla="*/ 5402 w 10477"/>
                <a:gd name="connsiteY13" fmla="*/ 9842 h 10011"/>
                <a:gd name="connsiteX14" fmla="*/ 5839 w 10477"/>
                <a:gd name="connsiteY14" fmla="*/ 126 h 10011"/>
                <a:gd name="connsiteX15" fmla="*/ 6278 w 10477"/>
                <a:gd name="connsiteY15" fmla="*/ 10000 h 10011"/>
                <a:gd name="connsiteX16" fmla="*/ 6756 w 10477"/>
                <a:gd name="connsiteY16" fmla="*/ 20 h 10011"/>
                <a:gd name="connsiteX17" fmla="*/ 7189 w 10477"/>
                <a:gd name="connsiteY17" fmla="*/ 9842 h 10011"/>
                <a:gd name="connsiteX18" fmla="*/ 7631 w 10477"/>
                <a:gd name="connsiteY18" fmla="*/ 126 h 10011"/>
                <a:gd name="connsiteX19" fmla="*/ 8128 w 10477"/>
                <a:gd name="connsiteY19" fmla="*/ 9816 h 10011"/>
                <a:gd name="connsiteX20" fmla="*/ 8566 w 10477"/>
                <a:gd name="connsiteY20" fmla="*/ 152 h 10011"/>
                <a:gd name="connsiteX21" fmla="*/ 9110 w 10477"/>
                <a:gd name="connsiteY21" fmla="*/ 9947 h 10011"/>
                <a:gd name="connsiteX22" fmla="*/ 9538 w 10477"/>
                <a:gd name="connsiteY22" fmla="*/ 73 h 10011"/>
                <a:gd name="connsiteX23" fmla="*/ 10000 w 10477"/>
                <a:gd name="connsiteY23" fmla="*/ 9920 h 10011"/>
                <a:gd name="connsiteX24" fmla="*/ 10477 w 10477"/>
                <a:gd name="connsiteY24" fmla="*/ 5249 h 10011"/>
                <a:gd name="connsiteX0" fmla="*/ 0 w 10504"/>
                <a:gd name="connsiteY0" fmla="*/ 4779 h 10011"/>
                <a:gd name="connsiteX1" fmla="*/ 1754 w 10504"/>
                <a:gd name="connsiteY1" fmla="*/ 4379 h 10011"/>
                <a:gd name="connsiteX2" fmla="*/ 2230 w 10504"/>
                <a:gd name="connsiteY2" fmla="*/ 1060 h 10011"/>
                <a:gd name="connsiteX3" fmla="*/ 2427 w 10504"/>
                <a:gd name="connsiteY3" fmla="*/ 6621 h 10011"/>
                <a:gd name="connsiteX4" fmla="*/ 2562 w 10504"/>
                <a:gd name="connsiteY4" fmla="*/ 9842 h 10011"/>
                <a:gd name="connsiteX5" fmla="*/ 2733 w 10504"/>
                <a:gd name="connsiteY5" fmla="*/ 8205 h 10011"/>
                <a:gd name="connsiteX6" fmla="*/ 2922 w 10504"/>
                <a:gd name="connsiteY6" fmla="*/ 2712 h 10011"/>
                <a:gd name="connsiteX7" fmla="*/ 3091 w 10504"/>
                <a:gd name="connsiteY7" fmla="*/ 73 h 10011"/>
                <a:gd name="connsiteX8" fmla="*/ 3327 w 10504"/>
                <a:gd name="connsiteY8" fmla="*/ 5405 h 10011"/>
                <a:gd name="connsiteX9" fmla="*/ 3548 w 10504"/>
                <a:gd name="connsiteY9" fmla="*/ 9790 h 10011"/>
                <a:gd name="connsiteX10" fmla="*/ 4003 w 10504"/>
                <a:gd name="connsiteY10" fmla="*/ 336 h 10011"/>
                <a:gd name="connsiteX11" fmla="*/ 4485 w 10504"/>
                <a:gd name="connsiteY11" fmla="*/ 9842 h 10011"/>
                <a:gd name="connsiteX12" fmla="*/ 4923 w 10504"/>
                <a:gd name="connsiteY12" fmla="*/ 178 h 10011"/>
                <a:gd name="connsiteX13" fmla="*/ 5402 w 10504"/>
                <a:gd name="connsiteY13" fmla="*/ 9842 h 10011"/>
                <a:gd name="connsiteX14" fmla="*/ 5839 w 10504"/>
                <a:gd name="connsiteY14" fmla="*/ 126 h 10011"/>
                <a:gd name="connsiteX15" fmla="*/ 6278 w 10504"/>
                <a:gd name="connsiteY15" fmla="*/ 10000 h 10011"/>
                <a:gd name="connsiteX16" fmla="*/ 6756 w 10504"/>
                <a:gd name="connsiteY16" fmla="*/ 20 h 10011"/>
                <a:gd name="connsiteX17" fmla="*/ 7189 w 10504"/>
                <a:gd name="connsiteY17" fmla="*/ 9842 h 10011"/>
                <a:gd name="connsiteX18" fmla="*/ 7631 w 10504"/>
                <a:gd name="connsiteY18" fmla="*/ 126 h 10011"/>
                <a:gd name="connsiteX19" fmla="*/ 8128 w 10504"/>
                <a:gd name="connsiteY19" fmla="*/ 9816 h 10011"/>
                <a:gd name="connsiteX20" fmla="*/ 8566 w 10504"/>
                <a:gd name="connsiteY20" fmla="*/ 152 h 10011"/>
                <a:gd name="connsiteX21" fmla="*/ 9110 w 10504"/>
                <a:gd name="connsiteY21" fmla="*/ 9947 h 10011"/>
                <a:gd name="connsiteX22" fmla="*/ 9538 w 10504"/>
                <a:gd name="connsiteY22" fmla="*/ 73 h 10011"/>
                <a:gd name="connsiteX23" fmla="*/ 10000 w 10504"/>
                <a:gd name="connsiteY23" fmla="*/ 9920 h 10011"/>
                <a:gd name="connsiteX24" fmla="*/ 10477 w 10504"/>
                <a:gd name="connsiteY24" fmla="*/ 5249 h 10011"/>
                <a:gd name="connsiteX25" fmla="*/ 10445 w 10504"/>
                <a:gd name="connsiteY25" fmla="*/ 5845 h 10011"/>
                <a:gd name="connsiteX0" fmla="*/ 0 w 10997"/>
                <a:gd name="connsiteY0" fmla="*/ 4779 h 10011"/>
                <a:gd name="connsiteX1" fmla="*/ 1754 w 10997"/>
                <a:gd name="connsiteY1" fmla="*/ 4379 h 10011"/>
                <a:gd name="connsiteX2" fmla="*/ 2230 w 10997"/>
                <a:gd name="connsiteY2" fmla="*/ 1060 h 10011"/>
                <a:gd name="connsiteX3" fmla="*/ 2427 w 10997"/>
                <a:gd name="connsiteY3" fmla="*/ 6621 h 10011"/>
                <a:gd name="connsiteX4" fmla="*/ 2562 w 10997"/>
                <a:gd name="connsiteY4" fmla="*/ 9842 h 10011"/>
                <a:gd name="connsiteX5" fmla="*/ 2733 w 10997"/>
                <a:gd name="connsiteY5" fmla="*/ 8205 h 10011"/>
                <a:gd name="connsiteX6" fmla="*/ 2922 w 10997"/>
                <a:gd name="connsiteY6" fmla="*/ 2712 h 10011"/>
                <a:gd name="connsiteX7" fmla="*/ 3091 w 10997"/>
                <a:gd name="connsiteY7" fmla="*/ 73 h 10011"/>
                <a:gd name="connsiteX8" fmla="*/ 3327 w 10997"/>
                <a:gd name="connsiteY8" fmla="*/ 5405 h 10011"/>
                <a:gd name="connsiteX9" fmla="*/ 3548 w 10997"/>
                <a:gd name="connsiteY9" fmla="*/ 9790 h 10011"/>
                <a:gd name="connsiteX10" fmla="*/ 4003 w 10997"/>
                <a:gd name="connsiteY10" fmla="*/ 336 h 10011"/>
                <a:gd name="connsiteX11" fmla="*/ 4485 w 10997"/>
                <a:gd name="connsiteY11" fmla="*/ 9842 h 10011"/>
                <a:gd name="connsiteX12" fmla="*/ 4923 w 10997"/>
                <a:gd name="connsiteY12" fmla="*/ 178 h 10011"/>
                <a:gd name="connsiteX13" fmla="*/ 5402 w 10997"/>
                <a:gd name="connsiteY13" fmla="*/ 9842 h 10011"/>
                <a:gd name="connsiteX14" fmla="*/ 5839 w 10997"/>
                <a:gd name="connsiteY14" fmla="*/ 126 h 10011"/>
                <a:gd name="connsiteX15" fmla="*/ 6278 w 10997"/>
                <a:gd name="connsiteY15" fmla="*/ 10000 h 10011"/>
                <a:gd name="connsiteX16" fmla="*/ 6756 w 10997"/>
                <a:gd name="connsiteY16" fmla="*/ 20 h 10011"/>
                <a:gd name="connsiteX17" fmla="*/ 7189 w 10997"/>
                <a:gd name="connsiteY17" fmla="*/ 9842 h 10011"/>
                <a:gd name="connsiteX18" fmla="*/ 7631 w 10997"/>
                <a:gd name="connsiteY18" fmla="*/ 126 h 10011"/>
                <a:gd name="connsiteX19" fmla="*/ 8128 w 10997"/>
                <a:gd name="connsiteY19" fmla="*/ 9816 h 10011"/>
                <a:gd name="connsiteX20" fmla="*/ 8566 w 10997"/>
                <a:gd name="connsiteY20" fmla="*/ 152 h 10011"/>
                <a:gd name="connsiteX21" fmla="*/ 9110 w 10997"/>
                <a:gd name="connsiteY21" fmla="*/ 9947 h 10011"/>
                <a:gd name="connsiteX22" fmla="*/ 9538 w 10997"/>
                <a:gd name="connsiteY22" fmla="*/ 73 h 10011"/>
                <a:gd name="connsiteX23" fmla="*/ 10000 w 10997"/>
                <a:gd name="connsiteY23" fmla="*/ 9920 h 10011"/>
                <a:gd name="connsiteX24" fmla="*/ 10477 w 10997"/>
                <a:gd name="connsiteY24" fmla="*/ 5249 h 10011"/>
                <a:gd name="connsiteX25" fmla="*/ 10997 w 10997"/>
                <a:gd name="connsiteY25" fmla="*/ 5051 h 10011"/>
                <a:gd name="connsiteX0" fmla="*/ 0 w 10997"/>
                <a:gd name="connsiteY0" fmla="*/ 4779 h 10000"/>
                <a:gd name="connsiteX1" fmla="*/ 1754 w 10997"/>
                <a:gd name="connsiteY1" fmla="*/ 4379 h 10000"/>
                <a:gd name="connsiteX2" fmla="*/ 2230 w 10997"/>
                <a:gd name="connsiteY2" fmla="*/ 1060 h 10000"/>
                <a:gd name="connsiteX3" fmla="*/ 2427 w 10997"/>
                <a:gd name="connsiteY3" fmla="*/ 6621 h 10000"/>
                <a:gd name="connsiteX4" fmla="*/ 2562 w 10997"/>
                <a:gd name="connsiteY4" fmla="*/ 9842 h 10000"/>
                <a:gd name="connsiteX5" fmla="*/ 2733 w 10997"/>
                <a:gd name="connsiteY5" fmla="*/ 8205 h 10000"/>
                <a:gd name="connsiteX6" fmla="*/ 2922 w 10997"/>
                <a:gd name="connsiteY6" fmla="*/ 2712 h 10000"/>
                <a:gd name="connsiteX7" fmla="*/ 3091 w 10997"/>
                <a:gd name="connsiteY7" fmla="*/ 73 h 10000"/>
                <a:gd name="connsiteX8" fmla="*/ 3327 w 10997"/>
                <a:gd name="connsiteY8" fmla="*/ 5405 h 10000"/>
                <a:gd name="connsiteX9" fmla="*/ 3548 w 10997"/>
                <a:gd name="connsiteY9" fmla="*/ 9790 h 10000"/>
                <a:gd name="connsiteX10" fmla="*/ 4003 w 10997"/>
                <a:gd name="connsiteY10" fmla="*/ 336 h 10000"/>
                <a:gd name="connsiteX11" fmla="*/ 4485 w 10997"/>
                <a:gd name="connsiteY11" fmla="*/ 9842 h 10000"/>
                <a:gd name="connsiteX12" fmla="*/ 4923 w 10997"/>
                <a:gd name="connsiteY12" fmla="*/ 178 h 10000"/>
                <a:gd name="connsiteX13" fmla="*/ 5402 w 10997"/>
                <a:gd name="connsiteY13" fmla="*/ 9842 h 10000"/>
                <a:gd name="connsiteX14" fmla="*/ 5839 w 10997"/>
                <a:gd name="connsiteY14" fmla="*/ 126 h 10000"/>
                <a:gd name="connsiteX15" fmla="*/ 6278 w 10997"/>
                <a:gd name="connsiteY15" fmla="*/ 10000 h 10000"/>
                <a:gd name="connsiteX16" fmla="*/ 6756 w 10997"/>
                <a:gd name="connsiteY16" fmla="*/ 20 h 10000"/>
                <a:gd name="connsiteX17" fmla="*/ 7189 w 10997"/>
                <a:gd name="connsiteY17" fmla="*/ 9842 h 10000"/>
                <a:gd name="connsiteX18" fmla="*/ 7631 w 10997"/>
                <a:gd name="connsiteY18" fmla="*/ 126 h 10000"/>
                <a:gd name="connsiteX19" fmla="*/ 8128 w 10997"/>
                <a:gd name="connsiteY19" fmla="*/ 9816 h 10000"/>
                <a:gd name="connsiteX20" fmla="*/ 8566 w 10997"/>
                <a:gd name="connsiteY20" fmla="*/ 152 h 10000"/>
                <a:gd name="connsiteX21" fmla="*/ 9110 w 10997"/>
                <a:gd name="connsiteY21" fmla="*/ 9947 h 10000"/>
                <a:gd name="connsiteX22" fmla="*/ 9538 w 10997"/>
                <a:gd name="connsiteY22" fmla="*/ 73 h 10000"/>
                <a:gd name="connsiteX23" fmla="*/ 10000 w 10997"/>
                <a:gd name="connsiteY23" fmla="*/ 7539 h 10000"/>
                <a:gd name="connsiteX24" fmla="*/ 10477 w 10997"/>
                <a:gd name="connsiteY24" fmla="*/ 5249 h 10000"/>
                <a:gd name="connsiteX25" fmla="*/ 10997 w 10997"/>
                <a:gd name="connsiteY25" fmla="*/ 5051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997" h="10000">
                  <a:moveTo>
                    <a:pt x="0" y="4779"/>
                  </a:moveTo>
                  <a:cubicBezTo>
                    <a:pt x="15" y="4937"/>
                    <a:pt x="1382" y="4999"/>
                    <a:pt x="1754" y="4379"/>
                  </a:cubicBezTo>
                  <a:cubicBezTo>
                    <a:pt x="2128" y="3758"/>
                    <a:pt x="2180" y="381"/>
                    <a:pt x="2230" y="1060"/>
                  </a:cubicBezTo>
                  <a:cubicBezTo>
                    <a:pt x="2278" y="1739"/>
                    <a:pt x="2373" y="5157"/>
                    <a:pt x="2427" y="6621"/>
                  </a:cubicBezTo>
                  <a:cubicBezTo>
                    <a:pt x="2484" y="8084"/>
                    <a:pt x="2517" y="9577"/>
                    <a:pt x="2562" y="9842"/>
                  </a:cubicBezTo>
                  <a:cubicBezTo>
                    <a:pt x="2618" y="10105"/>
                    <a:pt x="2675" y="9393"/>
                    <a:pt x="2733" y="8205"/>
                  </a:cubicBezTo>
                  <a:cubicBezTo>
                    <a:pt x="2789" y="7017"/>
                    <a:pt x="2864" y="4059"/>
                    <a:pt x="2922" y="2712"/>
                  </a:cubicBezTo>
                  <a:cubicBezTo>
                    <a:pt x="2979" y="1367"/>
                    <a:pt x="3020" y="-376"/>
                    <a:pt x="3091" y="73"/>
                  </a:cubicBezTo>
                  <a:cubicBezTo>
                    <a:pt x="3158" y="521"/>
                    <a:pt x="3252" y="3796"/>
                    <a:pt x="3327" y="5405"/>
                  </a:cubicBezTo>
                  <a:cubicBezTo>
                    <a:pt x="3405" y="7017"/>
                    <a:pt x="3435" y="10633"/>
                    <a:pt x="3548" y="9790"/>
                  </a:cubicBezTo>
                  <a:cubicBezTo>
                    <a:pt x="3657" y="8943"/>
                    <a:pt x="3847" y="336"/>
                    <a:pt x="4003" y="336"/>
                  </a:cubicBezTo>
                  <a:cubicBezTo>
                    <a:pt x="4161" y="336"/>
                    <a:pt x="4333" y="9869"/>
                    <a:pt x="4485" y="9842"/>
                  </a:cubicBezTo>
                  <a:cubicBezTo>
                    <a:pt x="4638" y="9815"/>
                    <a:pt x="4772" y="178"/>
                    <a:pt x="4923" y="178"/>
                  </a:cubicBezTo>
                  <a:cubicBezTo>
                    <a:pt x="5074" y="178"/>
                    <a:pt x="5249" y="9842"/>
                    <a:pt x="5402" y="9842"/>
                  </a:cubicBezTo>
                  <a:cubicBezTo>
                    <a:pt x="5555" y="9842"/>
                    <a:pt x="5690" y="99"/>
                    <a:pt x="5839" y="126"/>
                  </a:cubicBezTo>
                  <a:cubicBezTo>
                    <a:pt x="5984" y="152"/>
                    <a:pt x="6125" y="10025"/>
                    <a:pt x="6278" y="10000"/>
                  </a:cubicBezTo>
                  <a:cubicBezTo>
                    <a:pt x="6426" y="9973"/>
                    <a:pt x="6604" y="47"/>
                    <a:pt x="6756" y="20"/>
                  </a:cubicBezTo>
                  <a:cubicBezTo>
                    <a:pt x="6908" y="-6"/>
                    <a:pt x="7046" y="9824"/>
                    <a:pt x="7189" y="9842"/>
                  </a:cubicBezTo>
                  <a:cubicBezTo>
                    <a:pt x="7339" y="9859"/>
                    <a:pt x="7474" y="130"/>
                    <a:pt x="7631" y="126"/>
                  </a:cubicBezTo>
                  <a:cubicBezTo>
                    <a:pt x="7783" y="122"/>
                    <a:pt x="7973" y="9812"/>
                    <a:pt x="8128" y="9816"/>
                  </a:cubicBezTo>
                  <a:cubicBezTo>
                    <a:pt x="8286" y="9820"/>
                    <a:pt x="8403" y="129"/>
                    <a:pt x="8566" y="152"/>
                  </a:cubicBezTo>
                  <a:cubicBezTo>
                    <a:pt x="8730" y="174"/>
                    <a:pt x="8947" y="9961"/>
                    <a:pt x="9110" y="9947"/>
                  </a:cubicBezTo>
                  <a:cubicBezTo>
                    <a:pt x="9269" y="9934"/>
                    <a:pt x="9390" y="474"/>
                    <a:pt x="9538" y="73"/>
                  </a:cubicBezTo>
                  <a:cubicBezTo>
                    <a:pt x="9686" y="-328"/>
                    <a:pt x="9844" y="6676"/>
                    <a:pt x="10000" y="7539"/>
                  </a:cubicBezTo>
                  <a:cubicBezTo>
                    <a:pt x="10157" y="8402"/>
                    <a:pt x="10466" y="5230"/>
                    <a:pt x="10477" y="5249"/>
                  </a:cubicBezTo>
                  <a:cubicBezTo>
                    <a:pt x="10551" y="4570"/>
                    <a:pt x="11004" y="4927"/>
                    <a:pt x="10997" y="5051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2301878" y="4917123"/>
              <a:ext cx="1355724" cy="171081"/>
            </a:xfrm>
            <a:custGeom>
              <a:avLst/>
              <a:gdLst>
                <a:gd name="T0" fmla="*/ 0 w 3818"/>
                <a:gd name="T1" fmla="*/ 27 h 417"/>
                <a:gd name="T2" fmla="*/ 26 w 3818"/>
                <a:gd name="T3" fmla="*/ 63 h 417"/>
                <a:gd name="T4" fmla="*/ 66 w 3818"/>
                <a:gd name="T5" fmla="*/ 265 h 417"/>
                <a:gd name="T6" fmla="*/ 104 w 3818"/>
                <a:gd name="T7" fmla="*/ 387 h 417"/>
                <a:gd name="T8" fmla="*/ 150 w 3818"/>
                <a:gd name="T9" fmla="*/ 325 h 417"/>
                <a:gd name="T10" fmla="*/ 202 w 3818"/>
                <a:gd name="T11" fmla="*/ 117 h 417"/>
                <a:gd name="T12" fmla="*/ 248 w 3818"/>
                <a:gd name="T13" fmla="*/ 17 h 417"/>
                <a:gd name="T14" fmla="*/ 314 w 3818"/>
                <a:gd name="T15" fmla="*/ 219 h 417"/>
                <a:gd name="T16" fmla="*/ 374 w 3818"/>
                <a:gd name="T17" fmla="*/ 385 h 417"/>
                <a:gd name="T18" fmla="*/ 500 w 3818"/>
                <a:gd name="T19" fmla="*/ 27 h 417"/>
                <a:gd name="T20" fmla="*/ 632 w 3818"/>
                <a:gd name="T21" fmla="*/ 387 h 417"/>
                <a:gd name="T22" fmla="*/ 752 w 3818"/>
                <a:gd name="T23" fmla="*/ 21 h 417"/>
                <a:gd name="T24" fmla="*/ 884 w 3818"/>
                <a:gd name="T25" fmla="*/ 387 h 417"/>
                <a:gd name="T26" fmla="*/ 1004 w 3818"/>
                <a:gd name="T27" fmla="*/ 19 h 417"/>
                <a:gd name="T28" fmla="*/ 1124 w 3818"/>
                <a:gd name="T29" fmla="*/ 393 h 417"/>
                <a:gd name="T30" fmla="*/ 1256 w 3818"/>
                <a:gd name="T31" fmla="*/ 15 h 417"/>
                <a:gd name="T32" fmla="*/ 1376 w 3818"/>
                <a:gd name="T33" fmla="*/ 387 h 417"/>
                <a:gd name="T34" fmla="*/ 1496 w 3818"/>
                <a:gd name="T35" fmla="*/ 9 h 417"/>
                <a:gd name="T36" fmla="*/ 1634 w 3818"/>
                <a:gd name="T37" fmla="*/ 381 h 417"/>
                <a:gd name="T38" fmla="*/ 1754 w 3818"/>
                <a:gd name="T39" fmla="*/ 15 h 417"/>
                <a:gd name="T40" fmla="*/ 1892 w 3818"/>
                <a:gd name="T41" fmla="*/ 381 h 417"/>
                <a:gd name="T42" fmla="*/ 2022 w 3818"/>
                <a:gd name="T43" fmla="*/ 17 h 417"/>
                <a:gd name="T44" fmla="*/ 2148 w 3818"/>
                <a:gd name="T45" fmla="*/ 395 h 417"/>
                <a:gd name="T46" fmla="*/ 2282 w 3818"/>
                <a:gd name="T47" fmla="*/ 17 h 417"/>
                <a:gd name="T48" fmla="*/ 2408 w 3818"/>
                <a:gd name="T49" fmla="*/ 393 h 417"/>
                <a:gd name="T50" fmla="*/ 2534 w 3818"/>
                <a:gd name="T51" fmla="*/ 15 h 417"/>
                <a:gd name="T52" fmla="*/ 2660 w 3818"/>
                <a:gd name="T53" fmla="*/ 399 h 417"/>
                <a:gd name="T54" fmla="*/ 2786 w 3818"/>
                <a:gd name="T55" fmla="*/ 21 h 417"/>
                <a:gd name="T56" fmla="*/ 2912 w 3818"/>
                <a:gd name="T57" fmla="*/ 399 h 417"/>
                <a:gd name="T58" fmla="*/ 3032 w 3818"/>
                <a:gd name="T59" fmla="*/ 15 h 417"/>
                <a:gd name="T60" fmla="*/ 3164 w 3818"/>
                <a:gd name="T61" fmla="*/ 399 h 417"/>
                <a:gd name="T62" fmla="*/ 3278 w 3818"/>
                <a:gd name="T63" fmla="*/ 21 h 417"/>
                <a:gd name="T64" fmla="*/ 3408 w 3818"/>
                <a:gd name="T65" fmla="*/ 395 h 417"/>
                <a:gd name="T66" fmla="*/ 3542 w 3818"/>
                <a:gd name="T67" fmla="*/ 27 h 417"/>
                <a:gd name="T68" fmla="*/ 3674 w 3818"/>
                <a:gd name="T69" fmla="*/ 399 h 417"/>
                <a:gd name="T70" fmla="*/ 3764 w 3818"/>
                <a:gd name="T71" fmla="*/ 87 h 417"/>
                <a:gd name="T72" fmla="*/ 3788 w 3818"/>
                <a:gd name="T73" fmla="*/ 39 h 417"/>
                <a:gd name="T74" fmla="*/ 3818 w 3818"/>
                <a:gd name="T75" fmla="*/ 69 h 417"/>
                <a:gd name="connsiteX0" fmla="*/ 0 w 12172"/>
                <a:gd name="connsiteY0" fmla="*/ 432 h 9359"/>
                <a:gd name="connsiteX1" fmla="*/ 68 w 12172"/>
                <a:gd name="connsiteY1" fmla="*/ 1296 h 9359"/>
                <a:gd name="connsiteX2" fmla="*/ 173 w 12172"/>
                <a:gd name="connsiteY2" fmla="*/ 6140 h 9359"/>
                <a:gd name="connsiteX3" fmla="*/ 272 w 12172"/>
                <a:gd name="connsiteY3" fmla="*/ 9066 h 9359"/>
                <a:gd name="connsiteX4" fmla="*/ 393 w 12172"/>
                <a:gd name="connsiteY4" fmla="*/ 7579 h 9359"/>
                <a:gd name="connsiteX5" fmla="*/ 529 w 12172"/>
                <a:gd name="connsiteY5" fmla="*/ 2591 h 9359"/>
                <a:gd name="connsiteX6" fmla="*/ 650 w 12172"/>
                <a:gd name="connsiteY6" fmla="*/ 193 h 9359"/>
                <a:gd name="connsiteX7" fmla="*/ 822 w 12172"/>
                <a:gd name="connsiteY7" fmla="*/ 5037 h 9359"/>
                <a:gd name="connsiteX8" fmla="*/ 980 w 12172"/>
                <a:gd name="connsiteY8" fmla="*/ 9018 h 9359"/>
                <a:gd name="connsiteX9" fmla="*/ 1310 w 12172"/>
                <a:gd name="connsiteY9" fmla="*/ 432 h 9359"/>
                <a:gd name="connsiteX10" fmla="*/ 1655 w 12172"/>
                <a:gd name="connsiteY10" fmla="*/ 9066 h 9359"/>
                <a:gd name="connsiteX11" fmla="*/ 1970 w 12172"/>
                <a:gd name="connsiteY11" fmla="*/ 289 h 9359"/>
                <a:gd name="connsiteX12" fmla="*/ 2315 w 12172"/>
                <a:gd name="connsiteY12" fmla="*/ 9066 h 9359"/>
                <a:gd name="connsiteX13" fmla="*/ 2630 w 12172"/>
                <a:gd name="connsiteY13" fmla="*/ 241 h 9359"/>
                <a:gd name="connsiteX14" fmla="*/ 2944 w 12172"/>
                <a:gd name="connsiteY14" fmla="*/ 9209 h 9359"/>
                <a:gd name="connsiteX15" fmla="*/ 3290 w 12172"/>
                <a:gd name="connsiteY15" fmla="*/ 145 h 9359"/>
                <a:gd name="connsiteX16" fmla="*/ 3604 w 12172"/>
                <a:gd name="connsiteY16" fmla="*/ 9066 h 9359"/>
                <a:gd name="connsiteX17" fmla="*/ 3918 w 12172"/>
                <a:gd name="connsiteY17" fmla="*/ 1 h 9359"/>
                <a:gd name="connsiteX18" fmla="*/ 4280 w 12172"/>
                <a:gd name="connsiteY18" fmla="*/ 8922 h 9359"/>
                <a:gd name="connsiteX19" fmla="*/ 4594 w 12172"/>
                <a:gd name="connsiteY19" fmla="*/ 145 h 9359"/>
                <a:gd name="connsiteX20" fmla="*/ 4955 w 12172"/>
                <a:gd name="connsiteY20" fmla="*/ 8922 h 9359"/>
                <a:gd name="connsiteX21" fmla="*/ 5296 w 12172"/>
                <a:gd name="connsiteY21" fmla="*/ 193 h 9359"/>
                <a:gd name="connsiteX22" fmla="*/ 5626 w 12172"/>
                <a:gd name="connsiteY22" fmla="*/ 9257 h 9359"/>
                <a:gd name="connsiteX23" fmla="*/ 5977 w 12172"/>
                <a:gd name="connsiteY23" fmla="*/ 193 h 9359"/>
                <a:gd name="connsiteX24" fmla="*/ 6307 w 12172"/>
                <a:gd name="connsiteY24" fmla="*/ 9209 h 9359"/>
                <a:gd name="connsiteX25" fmla="*/ 6637 w 12172"/>
                <a:gd name="connsiteY25" fmla="*/ 145 h 9359"/>
                <a:gd name="connsiteX26" fmla="*/ 6967 w 12172"/>
                <a:gd name="connsiteY26" fmla="*/ 9353 h 9359"/>
                <a:gd name="connsiteX27" fmla="*/ 7297 w 12172"/>
                <a:gd name="connsiteY27" fmla="*/ 289 h 9359"/>
                <a:gd name="connsiteX28" fmla="*/ 7627 w 12172"/>
                <a:gd name="connsiteY28" fmla="*/ 9353 h 9359"/>
                <a:gd name="connsiteX29" fmla="*/ 7941 w 12172"/>
                <a:gd name="connsiteY29" fmla="*/ 145 h 9359"/>
                <a:gd name="connsiteX30" fmla="*/ 8287 w 12172"/>
                <a:gd name="connsiteY30" fmla="*/ 9353 h 9359"/>
                <a:gd name="connsiteX31" fmla="*/ 8586 w 12172"/>
                <a:gd name="connsiteY31" fmla="*/ 289 h 9359"/>
                <a:gd name="connsiteX32" fmla="*/ 8926 w 12172"/>
                <a:gd name="connsiteY32" fmla="*/ 9257 h 9359"/>
                <a:gd name="connsiteX33" fmla="*/ 9277 w 12172"/>
                <a:gd name="connsiteY33" fmla="*/ 432 h 9359"/>
                <a:gd name="connsiteX34" fmla="*/ 9623 w 12172"/>
                <a:gd name="connsiteY34" fmla="*/ 9353 h 9359"/>
                <a:gd name="connsiteX35" fmla="*/ 9859 w 12172"/>
                <a:gd name="connsiteY35" fmla="*/ 1871 h 9359"/>
                <a:gd name="connsiteX36" fmla="*/ 9921 w 12172"/>
                <a:gd name="connsiteY36" fmla="*/ 720 h 9359"/>
                <a:gd name="connsiteX37" fmla="*/ 12172 w 12172"/>
                <a:gd name="connsiteY37" fmla="*/ 5125 h 9359"/>
                <a:gd name="connsiteX0" fmla="*/ 0 w 10000"/>
                <a:gd name="connsiteY0" fmla="*/ 462 h 10000"/>
                <a:gd name="connsiteX1" fmla="*/ 56 w 10000"/>
                <a:gd name="connsiteY1" fmla="*/ 1385 h 10000"/>
                <a:gd name="connsiteX2" fmla="*/ 142 w 10000"/>
                <a:gd name="connsiteY2" fmla="*/ 6561 h 10000"/>
                <a:gd name="connsiteX3" fmla="*/ 223 w 10000"/>
                <a:gd name="connsiteY3" fmla="*/ 9687 h 10000"/>
                <a:gd name="connsiteX4" fmla="*/ 323 w 10000"/>
                <a:gd name="connsiteY4" fmla="*/ 8098 h 10000"/>
                <a:gd name="connsiteX5" fmla="*/ 435 w 10000"/>
                <a:gd name="connsiteY5" fmla="*/ 2768 h 10000"/>
                <a:gd name="connsiteX6" fmla="*/ 534 w 10000"/>
                <a:gd name="connsiteY6" fmla="*/ 206 h 10000"/>
                <a:gd name="connsiteX7" fmla="*/ 675 w 10000"/>
                <a:gd name="connsiteY7" fmla="*/ 5382 h 10000"/>
                <a:gd name="connsiteX8" fmla="*/ 805 w 10000"/>
                <a:gd name="connsiteY8" fmla="*/ 9636 h 10000"/>
                <a:gd name="connsiteX9" fmla="*/ 1076 w 10000"/>
                <a:gd name="connsiteY9" fmla="*/ 462 h 10000"/>
                <a:gd name="connsiteX10" fmla="*/ 1360 w 10000"/>
                <a:gd name="connsiteY10" fmla="*/ 9687 h 10000"/>
                <a:gd name="connsiteX11" fmla="*/ 1618 w 10000"/>
                <a:gd name="connsiteY11" fmla="*/ 309 h 10000"/>
                <a:gd name="connsiteX12" fmla="*/ 1902 w 10000"/>
                <a:gd name="connsiteY12" fmla="*/ 9687 h 10000"/>
                <a:gd name="connsiteX13" fmla="*/ 2161 w 10000"/>
                <a:gd name="connsiteY13" fmla="*/ 258 h 10000"/>
                <a:gd name="connsiteX14" fmla="*/ 2419 w 10000"/>
                <a:gd name="connsiteY14" fmla="*/ 9840 h 10000"/>
                <a:gd name="connsiteX15" fmla="*/ 2703 w 10000"/>
                <a:gd name="connsiteY15" fmla="*/ 155 h 10000"/>
                <a:gd name="connsiteX16" fmla="*/ 2961 w 10000"/>
                <a:gd name="connsiteY16" fmla="*/ 9687 h 10000"/>
                <a:gd name="connsiteX17" fmla="*/ 3219 w 10000"/>
                <a:gd name="connsiteY17" fmla="*/ 1 h 10000"/>
                <a:gd name="connsiteX18" fmla="*/ 3516 w 10000"/>
                <a:gd name="connsiteY18" fmla="*/ 9533 h 10000"/>
                <a:gd name="connsiteX19" fmla="*/ 3774 w 10000"/>
                <a:gd name="connsiteY19" fmla="*/ 155 h 10000"/>
                <a:gd name="connsiteX20" fmla="*/ 4071 w 10000"/>
                <a:gd name="connsiteY20" fmla="*/ 9533 h 10000"/>
                <a:gd name="connsiteX21" fmla="*/ 4351 w 10000"/>
                <a:gd name="connsiteY21" fmla="*/ 206 h 10000"/>
                <a:gd name="connsiteX22" fmla="*/ 4622 w 10000"/>
                <a:gd name="connsiteY22" fmla="*/ 9891 h 10000"/>
                <a:gd name="connsiteX23" fmla="*/ 4910 w 10000"/>
                <a:gd name="connsiteY23" fmla="*/ 206 h 10000"/>
                <a:gd name="connsiteX24" fmla="*/ 5182 w 10000"/>
                <a:gd name="connsiteY24" fmla="*/ 9840 h 10000"/>
                <a:gd name="connsiteX25" fmla="*/ 5453 w 10000"/>
                <a:gd name="connsiteY25" fmla="*/ 155 h 10000"/>
                <a:gd name="connsiteX26" fmla="*/ 5724 w 10000"/>
                <a:gd name="connsiteY26" fmla="*/ 9994 h 10000"/>
                <a:gd name="connsiteX27" fmla="*/ 5995 w 10000"/>
                <a:gd name="connsiteY27" fmla="*/ 309 h 10000"/>
                <a:gd name="connsiteX28" fmla="*/ 6266 w 10000"/>
                <a:gd name="connsiteY28" fmla="*/ 9994 h 10000"/>
                <a:gd name="connsiteX29" fmla="*/ 6524 w 10000"/>
                <a:gd name="connsiteY29" fmla="*/ 155 h 10000"/>
                <a:gd name="connsiteX30" fmla="*/ 6808 w 10000"/>
                <a:gd name="connsiteY30" fmla="*/ 9994 h 10000"/>
                <a:gd name="connsiteX31" fmla="*/ 7054 w 10000"/>
                <a:gd name="connsiteY31" fmla="*/ 309 h 10000"/>
                <a:gd name="connsiteX32" fmla="*/ 7333 w 10000"/>
                <a:gd name="connsiteY32" fmla="*/ 9891 h 10000"/>
                <a:gd name="connsiteX33" fmla="*/ 7622 w 10000"/>
                <a:gd name="connsiteY33" fmla="*/ 462 h 10000"/>
                <a:gd name="connsiteX34" fmla="*/ 7906 w 10000"/>
                <a:gd name="connsiteY34" fmla="*/ 9994 h 10000"/>
                <a:gd name="connsiteX35" fmla="*/ 8100 w 10000"/>
                <a:gd name="connsiteY35" fmla="*/ 1999 h 10000"/>
                <a:gd name="connsiteX36" fmla="*/ 8396 w 10000"/>
                <a:gd name="connsiteY36" fmla="*/ 5456 h 10000"/>
                <a:gd name="connsiteX37" fmla="*/ 10000 w 10000"/>
                <a:gd name="connsiteY37" fmla="*/ 5476 h 10000"/>
                <a:gd name="connsiteX0" fmla="*/ 0 w 11294"/>
                <a:gd name="connsiteY0" fmla="*/ 4774 h 10000"/>
                <a:gd name="connsiteX1" fmla="*/ 1350 w 11294"/>
                <a:gd name="connsiteY1" fmla="*/ 1385 h 10000"/>
                <a:gd name="connsiteX2" fmla="*/ 1436 w 11294"/>
                <a:gd name="connsiteY2" fmla="*/ 6561 h 10000"/>
                <a:gd name="connsiteX3" fmla="*/ 1517 w 11294"/>
                <a:gd name="connsiteY3" fmla="*/ 9687 h 10000"/>
                <a:gd name="connsiteX4" fmla="*/ 1617 w 11294"/>
                <a:gd name="connsiteY4" fmla="*/ 8098 h 10000"/>
                <a:gd name="connsiteX5" fmla="*/ 1729 w 11294"/>
                <a:gd name="connsiteY5" fmla="*/ 2768 h 10000"/>
                <a:gd name="connsiteX6" fmla="*/ 1828 w 11294"/>
                <a:gd name="connsiteY6" fmla="*/ 206 h 10000"/>
                <a:gd name="connsiteX7" fmla="*/ 1969 w 11294"/>
                <a:gd name="connsiteY7" fmla="*/ 5382 h 10000"/>
                <a:gd name="connsiteX8" fmla="*/ 2099 w 11294"/>
                <a:gd name="connsiteY8" fmla="*/ 9636 h 10000"/>
                <a:gd name="connsiteX9" fmla="*/ 2370 w 11294"/>
                <a:gd name="connsiteY9" fmla="*/ 462 h 10000"/>
                <a:gd name="connsiteX10" fmla="*/ 2654 w 11294"/>
                <a:gd name="connsiteY10" fmla="*/ 9687 h 10000"/>
                <a:gd name="connsiteX11" fmla="*/ 2912 w 11294"/>
                <a:gd name="connsiteY11" fmla="*/ 309 h 10000"/>
                <a:gd name="connsiteX12" fmla="*/ 3196 w 11294"/>
                <a:gd name="connsiteY12" fmla="*/ 9687 h 10000"/>
                <a:gd name="connsiteX13" fmla="*/ 3455 w 11294"/>
                <a:gd name="connsiteY13" fmla="*/ 258 h 10000"/>
                <a:gd name="connsiteX14" fmla="*/ 3713 w 11294"/>
                <a:gd name="connsiteY14" fmla="*/ 9840 h 10000"/>
                <a:gd name="connsiteX15" fmla="*/ 3997 w 11294"/>
                <a:gd name="connsiteY15" fmla="*/ 155 h 10000"/>
                <a:gd name="connsiteX16" fmla="*/ 4255 w 11294"/>
                <a:gd name="connsiteY16" fmla="*/ 9687 h 10000"/>
                <a:gd name="connsiteX17" fmla="*/ 4513 w 11294"/>
                <a:gd name="connsiteY17" fmla="*/ 1 h 10000"/>
                <a:gd name="connsiteX18" fmla="*/ 4810 w 11294"/>
                <a:gd name="connsiteY18" fmla="*/ 9533 h 10000"/>
                <a:gd name="connsiteX19" fmla="*/ 5068 w 11294"/>
                <a:gd name="connsiteY19" fmla="*/ 155 h 10000"/>
                <a:gd name="connsiteX20" fmla="*/ 5365 w 11294"/>
                <a:gd name="connsiteY20" fmla="*/ 9533 h 10000"/>
                <a:gd name="connsiteX21" fmla="*/ 5645 w 11294"/>
                <a:gd name="connsiteY21" fmla="*/ 206 h 10000"/>
                <a:gd name="connsiteX22" fmla="*/ 5916 w 11294"/>
                <a:gd name="connsiteY22" fmla="*/ 9891 h 10000"/>
                <a:gd name="connsiteX23" fmla="*/ 6204 w 11294"/>
                <a:gd name="connsiteY23" fmla="*/ 206 h 10000"/>
                <a:gd name="connsiteX24" fmla="*/ 6476 w 11294"/>
                <a:gd name="connsiteY24" fmla="*/ 9840 h 10000"/>
                <a:gd name="connsiteX25" fmla="*/ 6747 w 11294"/>
                <a:gd name="connsiteY25" fmla="*/ 155 h 10000"/>
                <a:gd name="connsiteX26" fmla="*/ 7018 w 11294"/>
                <a:gd name="connsiteY26" fmla="*/ 9994 h 10000"/>
                <a:gd name="connsiteX27" fmla="*/ 7289 w 11294"/>
                <a:gd name="connsiteY27" fmla="*/ 309 h 10000"/>
                <a:gd name="connsiteX28" fmla="*/ 7560 w 11294"/>
                <a:gd name="connsiteY28" fmla="*/ 9994 h 10000"/>
                <a:gd name="connsiteX29" fmla="*/ 7818 w 11294"/>
                <a:gd name="connsiteY29" fmla="*/ 155 h 10000"/>
                <a:gd name="connsiteX30" fmla="*/ 8102 w 11294"/>
                <a:gd name="connsiteY30" fmla="*/ 9994 h 10000"/>
                <a:gd name="connsiteX31" fmla="*/ 8348 w 11294"/>
                <a:gd name="connsiteY31" fmla="*/ 309 h 10000"/>
                <a:gd name="connsiteX32" fmla="*/ 8627 w 11294"/>
                <a:gd name="connsiteY32" fmla="*/ 9891 h 10000"/>
                <a:gd name="connsiteX33" fmla="*/ 8916 w 11294"/>
                <a:gd name="connsiteY33" fmla="*/ 462 h 10000"/>
                <a:gd name="connsiteX34" fmla="*/ 9200 w 11294"/>
                <a:gd name="connsiteY34" fmla="*/ 9994 h 10000"/>
                <a:gd name="connsiteX35" fmla="*/ 9394 w 11294"/>
                <a:gd name="connsiteY35" fmla="*/ 1999 h 10000"/>
                <a:gd name="connsiteX36" fmla="*/ 9690 w 11294"/>
                <a:gd name="connsiteY36" fmla="*/ 5456 h 10000"/>
                <a:gd name="connsiteX37" fmla="*/ 11294 w 11294"/>
                <a:gd name="connsiteY37" fmla="*/ 5476 h 10000"/>
                <a:gd name="connsiteX0" fmla="*/ 0 w 11294"/>
                <a:gd name="connsiteY0" fmla="*/ 4774 h 10000"/>
                <a:gd name="connsiteX1" fmla="*/ 1261 w 11294"/>
                <a:gd name="connsiteY1" fmla="*/ 2604 h 10000"/>
                <a:gd name="connsiteX2" fmla="*/ 1436 w 11294"/>
                <a:gd name="connsiteY2" fmla="*/ 6561 h 10000"/>
                <a:gd name="connsiteX3" fmla="*/ 1517 w 11294"/>
                <a:gd name="connsiteY3" fmla="*/ 9687 h 10000"/>
                <a:gd name="connsiteX4" fmla="*/ 1617 w 11294"/>
                <a:gd name="connsiteY4" fmla="*/ 8098 h 10000"/>
                <a:gd name="connsiteX5" fmla="*/ 1729 w 11294"/>
                <a:gd name="connsiteY5" fmla="*/ 2768 h 10000"/>
                <a:gd name="connsiteX6" fmla="*/ 1828 w 11294"/>
                <a:gd name="connsiteY6" fmla="*/ 206 h 10000"/>
                <a:gd name="connsiteX7" fmla="*/ 1969 w 11294"/>
                <a:gd name="connsiteY7" fmla="*/ 5382 h 10000"/>
                <a:gd name="connsiteX8" fmla="*/ 2099 w 11294"/>
                <a:gd name="connsiteY8" fmla="*/ 9636 h 10000"/>
                <a:gd name="connsiteX9" fmla="*/ 2370 w 11294"/>
                <a:gd name="connsiteY9" fmla="*/ 462 h 10000"/>
                <a:gd name="connsiteX10" fmla="*/ 2654 w 11294"/>
                <a:gd name="connsiteY10" fmla="*/ 9687 h 10000"/>
                <a:gd name="connsiteX11" fmla="*/ 2912 w 11294"/>
                <a:gd name="connsiteY11" fmla="*/ 309 h 10000"/>
                <a:gd name="connsiteX12" fmla="*/ 3196 w 11294"/>
                <a:gd name="connsiteY12" fmla="*/ 9687 h 10000"/>
                <a:gd name="connsiteX13" fmla="*/ 3455 w 11294"/>
                <a:gd name="connsiteY13" fmla="*/ 258 h 10000"/>
                <a:gd name="connsiteX14" fmla="*/ 3713 w 11294"/>
                <a:gd name="connsiteY14" fmla="*/ 9840 h 10000"/>
                <a:gd name="connsiteX15" fmla="*/ 3997 w 11294"/>
                <a:gd name="connsiteY15" fmla="*/ 155 h 10000"/>
                <a:gd name="connsiteX16" fmla="*/ 4255 w 11294"/>
                <a:gd name="connsiteY16" fmla="*/ 9687 h 10000"/>
                <a:gd name="connsiteX17" fmla="*/ 4513 w 11294"/>
                <a:gd name="connsiteY17" fmla="*/ 1 h 10000"/>
                <a:gd name="connsiteX18" fmla="*/ 4810 w 11294"/>
                <a:gd name="connsiteY18" fmla="*/ 9533 h 10000"/>
                <a:gd name="connsiteX19" fmla="*/ 5068 w 11294"/>
                <a:gd name="connsiteY19" fmla="*/ 155 h 10000"/>
                <a:gd name="connsiteX20" fmla="*/ 5365 w 11294"/>
                <a:gd name="connsiteY20" fmla="*/ 9533 h 10000"/>
                <a:gd name="connsiteX21" fmla="*/ 5645 w 11294"/>
                <a:gd name="connsiteY21" fmla="*/ 206 h 10000"/>
                <a:gd name="connsiteX22" fmla="*/ 5916 w 11294"/>
                <a:gd name="connsiteY22" fmla="*/ 9891 h 10000"/>
                <a:gd name="connsiteX23" fmla="*/ 6204 w 11294"/>
                <a:gd name="connsiteY23" fmla="*/ 206 h 10000"/>
                <a:gd name="connsiteX24" fmla="*/ 6476 w 11294"/>
                <a:gd name="connsiteY24" fmla="*/ 9840 h 10000"/>
                <a:gd name="connsiteX25" fmla="*/ 6747 w 11294"/>
                <a:gd name="connsiteY25" fmla="*/ 155 h 10000"/>
                <a:gd name="connsiteX26" fmla="*/ 7018 w 11294"/>
                <a:gd name="connsiteY26" fmla="*/ 9994 h 10000"/>
                <a:gd name="connsiteX27" fmla="*/ 7289 w 11294"/>
                <a:gd name="connsiteY27" fmla="*/ 309 h 10000"/>
                <a:gd name="connsiteX28" fmla="*/ 7560 w 11294"/>
                <a:gd name="connsiteY28" fmla="*/ 9994 h 10000"/>
                <a:gd name="connsiteX29" fmla="*/ 7818 w 11294"/>
                <a:gd name="connsiteY29" fmla="*/ 155 h 10000"/>
                <a:gd name="connsiteX30" fmla="*/ 8102 w 11294"/>
                <a:gd name="connsiteY30" fmla="*/ 9994 h 10000"/>
                <a:gd name="connsiteX31" fmla="*/ 8348 w 11294"/>
                <a:gd name="connsiteY31" fmla="*/ 309 h 10000"/>
                <a:gd name="connsiteX32" fmla="*/ 8627 w 11294"/>
                <a:gd name="connsiteY32" fmla="*/ 9891 h 10000"/>
                <a:gd name="connsiteX33" fmla="*/ 8916 w 11294"/>
                <a:gd name="connsiteY33" fmla="*/ 462 h 10000"/>
                <a:gd name="connsiteX34" fmla="*/ 9200 w 11294"/>
                <a:gd name="connsiteY34" fmla="*/ 9994 h 10000"/>
                <a:gd name="connsiteX35" fmla="*/ 9394 w 11294"/>
                <a:gd name="connsiteY35" fmla="*/ 1999 h 10000"/>
                <a:gd name="connsiteX36" fmla="*/ 9690 w 11294"/>
                <a:gd name="connsiteY36" fmla="*/ 5456 h 10000"/>
                <a:gd name="connsiteX37" fmla="*/ 11294 w 11294"/>
                <a:gd name="connsiteY37" fmla="*/ 5476 h 10000"/>
                <a:gd name="connsiteX0" fmla="*/ 0 w 11294"/>
                <a:gd name="connsiteY0" fmla="*/ 4774 h 10000"/>
                <a:gd name="connsiteX1" fmla="*/ 1261 w 11294"/>
                <a:gd name="connsiteY1" fmla="*/ 2604 h 10000"/>
                <a:gd name="connsiteX2" fmla="*/ 852 w 11294"/>
                <a:gd name="connsiteY2" fmla="*/ 2945 h 10000"/>
                <a:gd name="connsiteX3" fmla="*/ 1436 w 11294"/>
                <a:gd name="connsiteY3" fmla="*/ 6561 h 10000"/>
                <a:gd name="connsiteX4" fmla="*/ 1517 w 11294"/>
                <a:gd name="connsiteY4" fmla="*/ 9687 h 10000"/>
                <a:gd name="connsiteX5" fmla="*/ 1617 w 11294"/>
                <a:gd name="connsiteY5" fmla="*/ 8098 h 10000"/>
                <a:gd name="connsiteX6" fmla="*/ 1729 w 11294"/>
                <a:gd name="connsiteY6" fmla="*/ 2768 h 10000"/>
                <a:gd name="connsiteX7" fmla="*/ 1828 w 11294"/>
                <a:gd name="connsiteY7" fmla="*/ 206 h 10000"/>
                <a:gd name="connsiteX8" fmla="*/ 1969 w 11294"/>
                <a:gd name="connsiteY8" fmla="*/ 5382 h 10000"/>
                <a:gd name="connsiteX9" fmla="*/ 2099 w 11294"/>
                <a:gd name="connsiteY9" fmla="*/ 9636 h 10000"/>
                <a:gd name="connsiteX10" fmla="*/ 2370 w 11294"/>
                <a:gd name="connsiteY10" fmla="*/ 462 h 10000"/>
                <a:gd name="connsiteX11" fmla="*/ 2654 w 11294"/>
                <a:gd name="connsiteY11" fmla="*/ 9687 h 10000"/>
                <a:gd name="connsiteX12" fmla="*/ 2912 w 11294"/>
                <a:gd name="connsiteY12" fmla="*/ 309 h 10000"/>
                <a:gd name="connsiteX13" fmla="*/ 3196 w 11294"/>
                <a:gd name="connsiteY13" fmla="*/ 9687 h 10000"/>
                <a:gd name="connsiteX14" fmla="*/ 3455 w 11294"/>
                <a:gd name="connsiteY14" fmla="*/ 258 h 10000"/>
                <a:gd name="connsiteX15" fmla="*/ 3713 w 11294"/>
                <a:gd name="connsiteY15" fmla="*/ 9840 h 10000"/>
                <a:gd name="connsiteX16" fmla="*/ 3997 w 11294"/>
                <a:gd name="connsiteY16" fmla="*/ 155 h 10000"/>
                <a:gd name="connsiteX17" fmla="*/ 4255 w 11294"/>
                <a:gd name="connsiteY17" fmla="*/ 9687 h 10000"/>
                <a:gd name="connsiteX18" fmla="*/ 4513 w 11294"/>
                <a:gd name="connsiteY18" fmla="*/ 1 h 10000"/>
                <a:gd name="connsiteX19" fmla="*/ 4810 w 11294"/>
                <a:gd name="connsiteY19" fmla="*/ 9533 h 10000"/>
                <a:gd name="connsiteX20" fmla="*/ 5068 w 11294"/>
                <a:gd name="connsiteY20" fmla="*/ 155 h 10000"/>
                <a:gd name="connsiteX21" fmla="*/ 5365 w 11294"/>
                <a:gd name="connsiteY21" fmla="*/ 9533 h 10000"/>
                <a:gd name="connsiteX22" fmla="*/ 5645 w 11294"/>
                <a:gd name="connsiteY22" fmla="*/ 206 h 10000"/>
                <a:gd name="connsiteX23" fmla="*/ 5916 w 11294"/>
                <a:gd name="connsiteY23" fmla="*/ 9891 h 10000"/>
                <a:gd name="connsiteX24" fmla="*/ 6204 w 11294"/>
                <a:gd name="connsiteY24" fmla="*/ 206 h 10000"/>
                <a:gd name="connsiteX25" fmla="*/ 6476 w 11294"/>
                <a:gd name="connsiteY25" fmla="*/ 9840 h 10000"/>
                <a:gd name="connsiteX26" fmla="*/ 6747 w 11294"/>
                <a:gd name="connsiteY26" fmla="*/ 155 h 10000"/>
                <a:gd name="connsiteX27" fmla="*/ 7018 w 11294"/>
                <a:gd name="connsiteY27" fmla="*/ 9994 h 10000"/>
                <a:gd name="connsiteX28" fmla="*/ 7289 w 11294"/>
                <a:gd name="connsiteY28" fmla="*/ 309 h 10000"/>
                <a:gd name="connsiteX29" fmla="*/ 7560 w 11294"/>
                <a:gd name="connsiteY29" fmla="*/ 9994 h 10000"/>
                <a:gd name="connsiteX30" fmla="*/ 7818 w 11294"/>
                <a:gd name="connsiteY30" fmla="*/ 155 h 10000"/>
                <a:gd name="connsiteX31" fmla="*/ 8102 w 11294"/>
                <a:gd name="connsiteY31" fmla="*/ 9994 h 10000"/>
                <a:gd name="connsiteX32" fmla="*/ 8348 w 11294"/>
                <a:gd name="connsiteY32" fmla="*/ 309 h 10000"/>
                <a:gd name="connsiteX33" fmla="*/ 8627 w 11294"/>
                <a:gd name="connsiteY33" fmla="*/ 9891 h 10000"/>
                <a:gd name="connsiteX34" fmla="*/ 8916 w 11294"/>
                <a:gd name="connsiteY34" fmla="*/ 462 h 10000"/>
                <a:gd name="connsiteX35" fmla="*/ 9200 w 11294"/>
                <a:gd name="connsiteY35" fmla="*/ 9994 h 10000"/>
                <a:gd name="connsiteX36" fmla="*/ 9394 w 11294"/>
                <a:gd name="connsiteY36" fmla="*/ 1999 h 10000"/>
                <a:gd name="connsiteX37" fmla="*/ 9690 w 11294"/>
                <a:gd name="connsiteY37" fmla="*/ 5456 h 10000"/>
                <a:gd name="connsiteX38" fmla="*/ 11294 w 11294"/>
                <a:gd name="connsiteY38" fmla="*/ 5476 h 10000"/>
                <a:gd name="connsiteX0" fmla="*/ 0 w 11294"/>
                <a:gd name="connsiteY0" fmla="*/ 4774 h 10000"/>
                <a:gd name="connsiteX1" fmla="*/ 1261 w 11294"/>
                <a:gd name="connsiteY1" fmla="*/ 2604 h 10000"/>
                <a:gd name="connsiteX2" fmla="*/ 1320 w 11294"/>
                <a:gd name="connsiteY2" fmla="*/ 1164 h 10000"/>
                <a:gd name="connsiteX3" fmla="*/ 1436 w 11294"/>
                <a:gd name="connsiteY3" fmla="*/ 6561 h 10000"/>
                <a:gd name="connsiteX4" fmla="*/ 1517 w 11294"/>
                <a:gd name="connsiteY4" fmla="*/ 9687 h 10000"/>
                <a:gd name="connsiteX5" fmla="*/ 1617 w 11294"/>
                <a:gd name="connsiteY5" fmla="*/ 8098 h 10000"/>
                <a:gd name="connsiteX6" fmla="*/ 1729 w 11294"/>
                <a:gd name="connsiteY6" fmla="*/ 2768 h 10000"/>
                <a:gd name="connsiteX7" fmla="*/ 1828 w 11294"/>
                <a:gd name="connsiteY7" fmla="*/ 206 h 10000"/>
                <a:gd name="connsiteX8" fmla="*/ 1969 w 11294"/>
                <a:gd name="connsiteY8" fmla="*/ 5382 h 10000"/>
                <a:gd name="connsiteX9" fmla="*/ 2099 w 11294"/>
                <a:gd name="connsiteY9" fmla="*/ 9636 h 10000"/>
                <a:gd name="connsiteX10" fmla="*/ 2370 w 11294"/>
                <a:gd name="connsiteY10" fmla="*/ 462 h 10000"/>
                <a:gd name="connsiteX11" fmla="*/ 2654 w 11294"/>
                <a:gd name="connsiteY11" fmla="*/ 9687 h 10000"/>
                <a:gd name="connsiteX12" fmla="*/ 2912 w 11294"/>
                <a:gd name="connsiteY12" fmla="*/ 309 h 10000"/>
                <a:gd name="connsiteX13" fmla="*/ 3196 w 11294"/>
                <a:gd name="connsiteY13" fmla="*/ 9687 h 10000"/>
                <a:gd name="connsiteX14" fmla="*/ 3455 w 11294"/>
                <a:gd name="connsiteY14" fmla="*/ 258 h 10000"/>
                <a:gd name="connsiteX15" fmla="*/ 3713 w 11294"/>
                <a:gd name="connsiteY15" fmla="*/ 9840 h 10000"/>
                <a:gd name="connsiteX16" fmla="*/ 3997 w 11294"/>
                <a:gd name="connsiteY16" fmla="*/ 155 h 10000"/>
                <a:gd name="connsiteX17" fmla="*/ 4255 w 11294"/>
                <a:gd name="connsiteY17" fmla="*/ 9687 h 10000"/>
                <a:gd name="connsiteX18" fmla="*/ 4513 w 11294"/>
                <a:gd name="connsiteY18" fmla="*/ 1 h 10000"/>
                <a:gd name="connsiteX19" fmla="*/ 4810 w 11294"/>
                <a:gd name="connsiteY19" fmla="*/ 9533 h 10000"/>
                <a:gd name="connsiteX20" fmla="*/ 5068 w 11294"/>
                <a:gd name="connsiteY20" fmla="*/ 155 h 10000"/>
                <a:gd name="connsiteX21" fmla="*/ 5365 w 11294"/>
                <a:gd name="connsiteY21" fmla="*/ 9533 h 10000"/>
                <a:gd name="connsiteX22" fmla="*/ 5645 w 11294"/>
                <a:gd name="connsiteY22" fmla="*/ 206 h 10000"/>
                <a:gd name="connsiteX23" fmla="*/ 5916 w 11294"/>
                <a:gd name="connsiteY23" fmla="*/ 9891 h 10000"/>
                <a:gd name="connsiteX24" fmla="*/ 6204 w 11294"/>
                <a:gd name="connsiteY24" fmla="*/ 206 h 10000"/>
                <a:gd name="connsiteX25" fmla="*/ 6476 w 11294"/>
                <a:gd name="connsiteY25" fmla="*/ 9840 h 10000"/>
                <a:gd name="connsiteX26" fmla="*/ 6747 w 11294"/>
                <a:gd name="connsiteY26" fmla="*/ 155 h 10000"/>
                <a:gd name="connsiteX27" fmla="*/ 7018 w 11294"/>
                <a:gd name="connsiteY27" fmla="*/ 9994 h 10000"/>
                <a:gd name="connsiteX28" fmla="*/ 7289 w 11294"/>
                <a:gd name="connsiteY28" fmla="*/ 309 h 10000"/>
                <a:gd name="connsiteX29" fmla="*/ 7560 w 11294"/>
                <a:gd name="connsiteY29" fmla="*/ 9994 h 10000"/>
                <a:gd name="connsiteX30" fmla="*/ 7818 w 11294"/>
                <a:gd name="connsiteY30" fmla="*/ 155 h 10000"/>
                <a:gd name="connsiteX31" fmla="*/ 8102 w 11294"/>
                <a:gd name="connsiteY31" fmla="*/ 9994 h 10000"/>
                <a:gd name="connsiteX32" fmla="*/ 8348 w 11294"/>
                <a:gd name="connsiteY32" fmla="*/ 309 h 10000"/>
                <a:gd name="connsiteX33" fmla="*/ 8627 w 11294"/>
                <a:gd name="connsiteY33" fmla="*/ 9891 h 10000"/>
                <a:gd name="connsiteX34" fmla="*/ 8916 w 11294"/>
                <a:gd name="connsiteY34" fmla="*/ 462 h 10000"/>
                <a:gd name="connsiteX35" fmla="*/ 9200 w 11294"/>
                <a:gd name="connsiteY35" fmla="*/ 9994 h 10000"/>
                <a:gd name="connsiteX36" fmla="*/ 9394 w 11294"/>
                <a:gd name="connsiteY36" fmla="*/ 1999 h 10000"/>
                <a:gd name="connsiteX37" fmla="*/ 9690 w 11294"/>
                <a:gd name="connsiteY37" fmla="*/ 5456 h 10000"/>
                <a:gd name="connsiteX38" fmla="*/ 11294 w 11294"/>
                <a:gd name="connsiteY38" fmla="*/ 5476 h 10000"/>
                <a:gd name="connsiteX0" fmla="*/ 0 w 11294"/>
                <a:gd name="connsiteY0" fmla="*/ 4774 h 10000"/>
                <a:gd name="connsiteX1" fmla="*/ 1060 w 11294"/>
                <a:gd name="connsiteY1" fmla="*/ 3541 h 10000"/>
                <a:gd name="connsiteX2" fmla="*/ 1320 w 11294"/>
                <a:gd name="connsiteY2" fmla="*/ 1164 h 10000"/>
                <a:gd name="connsiteX3" fmla="*/ 1436 w 11294"/>
                <a:gd name="connsiteY3" fmla="*/ 6561 h 10000"/>
                <a:gd name="connsiteX4" fmla="*/ 1517 w 11294"/>
                <a:gd name="connsiteY4" fmla="*/ 9687 h 10000"/>
                <a:gd name="connsiteX5" fmla="*/ 1617 w 11294"/>
                <a:gd name="connsiteY5" fmla="*/ 8098 h 10000"/>
                <a:gd name="connsiteX6" fmla="*/ 1729 w 11294"/>
                <a:gd name="connsiteY6" fmla="*/ 2768 h 10000"/>
                <a:gd name="connsiteX7" fmla="*/ 1828 w 11294"/>
                <a:gd name="connsiteY7" fmla="*/ 206 h 10000"/>
                <a:gd name="connsiteX8" fmla="*/ 1969 w 11294"/>
                <a:gd name="connsiteY8" fmla="*/ 5382 h 10000"/>
                <a:gd name="connsiteX9" fmla="*/ 2099 w 11294"/>
                <a:gd name="connsiteY9" fmla="*/ 9636 h 10000"/>
                <a:gd name="connsiteX10" fmla="*/ 2370 w 11294"/>
                <a:gd name="connsiteY10" fmla="*/ 462 h 10000"/>
                <a:gd name="connsiteX11" fmla="*/ 2654 w 11294"/>
                <a:gd name="connsiteY11" fmla="*/ 9687 h 10000"/>
                <a:gd name="connsiteX12" fmla="*/ 2912 w 11294"/>
                <a:gd name="connsiteY12" fmla="*/ 309 h 10000"/>
                <a:gd name="connsiteX13" fmla="*/ 3196 w 11294"/>
                <a:gd name="connsiteY13" fmla="*/ 9687 h 10000"/>
                <a:gd name="connsiteX14" fmla="*/ 3455 w 11294"/>
                <a:gd name="connsiteY14" fmla="*/ 258 h 10000"/>
                <a:gd name="connsiteX15" fmla="*/ 3713 w 11294"/>
                <a:gd name="connsiteY15" fmla="*/ 9840 h 10000"/>
                <a:gd name="connsiteX16" fmla="*/ 3997 w 11294"/>
                <a:gd name="connsiteY16" fmla="*/ 155 h 10000"/>
                <a:gd name="connsiteX17" fmla="*/ 4255 w 11294"/>
                <a:gd name="connsiteY17" fmla="*/ 9687 h 10000"/>
                <a:gd name="connsiteX18" fmla="*/ 4513 w 11294"/>
                <a:gd name="connsiteY18" fmla="*/ 1 h 10000"/>
                <a:gd name="connsiteX19" fmla="*/ 4810 w 11294"/>
                <a:gd name="connsiteY19" fmla="*/ 9533 h 10000"/>
                <a:gd name="connsiteX20" fmla="*/ 5068 w 11294"/>
                <a:gd name="connsiteY20" fmla="*/ 155 h 10000"/>
                <a:gd name="connsiteX21" fmla="*/ 5365 w 11294"/>
                <a:gd name="connsiteY21" fmla="*/ 9533 h 10000"/>
                <a:gd name="connsiteX22" fmla="*/ 5645 w 11294"/>
                <a:gd name="connsiteY22" fmla="*/ 206 h 10000"/>
                <a:gd name="connsiteX23" fmla="*/ 5916 w 11294"/>
                <a:gd name="connsiteY23" fmla="*/ 9891 h 10000"/>
                <a:gd name="connsiteX24" fmla="*/ 6204 w 11294"/>
                <a:gd name="connsiteY24" fmla="*/ 206 h 10000"/>
                <a:gd name="connsiteX25" fmla="*/ 6476 w 11294"/>
                <a:gd name="connsiteY25" fmla="*/ 9840 h 10000"/>
                <a:gd name="connsiteX26" fmla="*/ 6747 w 11294"/>
                <a:gd name="connsiteY26" fmla="*/ 155 h 10000"/>
                <a:gd name="connsiteX27" fmla="*/ 7018 w 11294"/>
                <a:gd name="connsiteY27" fmla="*/ 9994 h 10000"/>
                <a:gd name="connsiteX28" fmla="*/ 7289 w 11294"/>
                <a:gd name="connsiteY28" fmla="*/ 309 h 10000"/>
                <a:gd name="connsiteX29" fmla="*/ 7560 w 11294"/>
                <a:gd name="connsiteY29" fmla="*/ 9994 h 10000"/>
                <a:gd name="connsiteX30" fmla="*/ 7818 w 11294"/>
                <a:gd name="connsiteY30" fmla="*/ 155 h 10000"/>
                <a:gd name="connsiteX31" fmla="*/ 8102 w 11294"/>
                <a:gd name="connsiteY31" fmla="*/ 9994 h 10000"/>
                <a:gd name="connsiteX32" fmla="*/ 8348 w 11294"/>
                <a:gd name="connsiteY32" fmla="*/ 309 h 10000"/>
                <a:gd name="connsiteX33" fmla="*/ 8627 w 11294"/>
                <a:gd name="connsiteY33" fmla="*/ 9891 h 10000"/>
                <a:gd name="connsiteX34" fmla="*/ 8916 w 11294"/>
                <a:gd name="connsiteY34" fmla="*/ 462 h 10000"/>
                <a:gd name="connsiteX35" fmla="*/ 9200 w 11294"/>
                <a:gd name="connsiteY35" fmla="*/ 9994 h 10000"/>
                <a:gd name="connsiteX36" fmla="*/ 9394 w 11294"/>
                <a:gd name="connsiteY36" fmla="*/ 1999 h 10000"/>
                <a:gd name="connsiteX37" fmla="*/ 9690 w 11294"/>
                <a:gd name="connsiteY37" fmla="*/ 5456 h 10000"/>
                <a:gd name="connsiteX38" fmla="*/ 11294 w 11294"/>
                <a:gd name="connsiteY38" fmla="*/ 5476 h 10000"/>
                <a:gd name="connsiteX0" fmla="*/ 0 w 11294"/>
                <a:gd name="connsiteY0" fmla="*/ 4774 h 10000"/>
                <a:gd name="connsiteX1" fmla="*/ 1038 w 11294"/>
                <a:gd name="connsiteY1" fmla="*/ 4385 h 10000"/>
                <a:gd name="connsiteX2" fmla="*/ 1320 w 11294"/>
                <a:gd name="connsiteY2" fmla="*/ 1164 h 10000"/>
                <a:gd name="connsiteX3" fmla="*/ 1436 w 11294"/>
                <a:gd name="connsiteY3" fmla="*/ 6561 h 10000"/>
                <a:gd name="connsiteX4" fmla="*/ 1517 w 11294"/>
                <a:gd name="connsiteY4" fmla="*/ 9687 h 10000"/>
                <a:gd name="connsiteX5" fmla="*/ 1617 w 11294"/>
                <a:gd name="connsiteY5" fmla="*/ 8098 h 10000"/>
                <a:gd name="connsiteX6" fmla="*/ 1729 w 11294"/>
                <a:gd name="connsiteY6" fmla="*/ 2768 h 10000"/>
                <a:gd name="connsiteX7" fmla="*/ 1828 w 11294"/>
                <a:gd name="connsiteY7" fmla="*/ 206 h 10000"/>
                <a:gd name="connsiteX8" fmla="*/ 1969 w 11294"/>
                <a:gd name="connsiteY8" fmla="*/ 5382 h 10000"/>
                <a:gd name="connsiteX9" fmla="*/ 2099 w 11294"/>
                <a:gd name="connsiteY9" fmla="*/ 9636 h 10000"/>
                <a:gd name="connsiteX10" fmla="*/ 2370 w 11294"/>
                <a:gd name="connsiteY10" fmla="*/ 462 h 10000"/>
                <a:gd name="connsiteX11" fmla="*/ 2654 w 11294"/>
                <a:gd name="connsiteY11" fmla="*/ 9687 h 10000"/>
                <a:gd name="connsiteX12" fmla="*/ 2912 w 11294"/>
                <a:gd name="connsiteY12" fmla="*/ 309 h 10000"/>
                <a:gd name="connsiteX13" fmla="*/ 3196 w 11294"/>
                <a:gd name="connsiteY13" fmla="*/ 9687 h 10000"/>
                <a:gd name="connsiteX14" fmla="*/ 3455 w 11294"/>
                <a:gd name="connsiteY14" fmla="*/ 258 h 10000"/>
                <a:gd name="connsiteX15" fmla="*/ 3713 w 11294"/>
                <a:gd name="connsiteY15" fmla="*/ 9840 h 10000"/>
                <a:gd name="connsiteX16" fmla="*/ 3997 w 11294"/>
                <a:gd name="connsiteY16" fmla="*/ 155 h 10000"/>
                <a:gd name="connsiteX17" fmla="*/ 4255 w 11294"/>
                <a:gd name="connsiteY17" fmla="*/ 9687 h 10000"/>
                <a:gd name="connsiteX18" fmla="*/ 4513 w 11294"/>
                <a:gd name="connsiteY18" fmla="*/ 1 h 10000"/>
                <a:gd name="connsiteX19" fmla="*/ 4810 w 11294"/>
                <a:gd name="connsiteY19" fmla="*/ 9533 h 10000"/>
                <a:gd name="connsiteX20" fmla="*/ 5068 w 11294"/>
                <a:gd name="connsiteY20" fmla="*/ 155 h 10000"/>
                <a:gd name="connsiteX21" fmla="*/ 5365 w 11294"/>
                <a:gd name="connsiteY21" fmla="*/ 9533 h 10000"/>
                <a:gd name="connsiteX22" fmla="*/ 5645 w 11294"/>
                <a:gd name="connsiteY22" fmla="*/ 206 h 10000"/>
                <a:gd name="connsiteX23" fmla="*/ 5916 w 11294"/>
                <a:gd name="connsiteY23" fmla="*/ 9891 h 10000"/>
                <a:gd name="connsiteX24" fmla="*/ 6204 w 11294"/>
                <a:gd name="connsiteY24" fmla="*/ 206 h 10000"/>
                <a:gd name="connsiteX25" fmla="*/ 6476 w 11294"/>
                <a:gd name="connsiteY25" fmla="*/ 9840 h 10000"/>
                <a:gd name="connsiteX26" fmla="*/ 6747 w 11294"/>
                <a:gd name="connsiteY26" fmla="*/ 155 h 10000"/>
                <a:gd name="connsiteX27" fmla="*/ 7018 w 11294"/>
                <a:gd name="connsiteY27" fmla="*/ 9994 h 10000"/>
                <a:gd name="connsiteX28" fmla="*/ 7289 w 11294"/>
                <a:gd name="connsiteY28" fmla="*/ 309 h 10000"/>
                <a:gd name="connsiteX29" fmla="*/ 7560 w 11294"/>
                <a:gd name="connsiteY29" fmla="*/ 9994 h 10000"/>
                <a:gd name="connsiteX30" fmla="*/ 7818 w 11294"/>
                <a:gd name="connsiteY30" fmla="*/ 155 h 10000"/>
                <a:gd name="connsiteX31" fmla="*/ 8102 w 11294"/>
                <a:gd name="connsiteY31" fmla="*/ 9994 h 10000"/>
                <a:gd name="connsiteX32" fmla="*/ 8348 w 11294"/>
                <a:gd name="connsiteY32" fmla="*/ 309 h 10000"/>
                <a:gd name="connsiteX33" fmla="*/ 8627 w 11294"/>
                <a:gd name="connsiteY33" fmla="*/ 9891 h 10000"/>
                <a:gd name="connsiteX34" fmla="*/ 8916 w 11294"/>
                <a:gd name="connsiteY34" fmla="*/ 462 h 10000"/>
                <a:gd name="connsiteX35" fmla="*/ 9200 w 11294"/>
                <a:gd name="connsiteY35" fmla="*/ 9994 h 10000"/>
                <a:gd name="connsiteX36" fmla="*/ 9394 w 11294"/>
                <a:gd name="connsiteY36" fmla="*/ 1999 h 10000"/>
                <a:gd name="connsiteX37" fmla="*/ 9690 w 11294"/>
                <a:gd name="connsiteY37" fmla="*/ 5456 h 10000"/>
                <a:gd name="connsiteX38" fmla="*/ 11294 w 11294"/>
                <a:gd name="connsiteY38" fmla="*/ 5476 h 10000"/>
                <a:gd name="connsiteX0" fmla="*/ 0 w 11294"/>
                <a:gd name="connsiteY0" fmla="*/ 4638 h 9864"/>
                <a:gd name="connsiteX1" fmla="*/ 1038 w 11294"/>
                <a:gd name="connsiteY1" fmla="*/ 4249 h 9864"/>
                <a:gd name="connsiteX2" fmla="*/ 1320 w 11294"/>
                <a:gd name="connsiteY2" fmla="*/ 1028 h 9864"/>
                <a:gd name="connsiteX3" fmla="*/ 1436 w 11294"/>
                <a:gd name="connsiteY3" fmla="*/ 6425 h 9864"/>
                <a:gd name="connsiteX4" fmla="*/ 1517 w 11294"/>
                <a:gd name="connsiteY4" fmla="*/ 9551 h 9864"/>
                <a:gd name="connsiteX5" fmla="*/ 1617 w 11294"/>
                <a:gd name="connsiteY5" fmla="*/ 7962 h 9864"/>
                <a:gd name="connsiteX6" fmla="*/ 1729 w 11294"/>
                <a:gd name="connsiteY6" fmla="*/ 2632 h 9864"/>
                <a:gd name="connsiteX7" fmla="*/ 1828 w 11294"/>
                <a:gd name="connsiteY7" fmla="*/ 70 h 9864"/>
                <a:gd name="connsiteX8" fmla="*/ 1969 w 11294"/>
                <a:gd name="connsiteY8" fmla="*/ 5246 h 9864"/>
                <a:gd name="connsiteX9" fmla="*/ 2099 w 11294"/>
                <a:gd name="connsiteY9" fmla="*/ 9500 h 9864"/>
                <a:gd name="connsiteX10" fmla="*/ 2370 w 11294"/>
                <a:gd name="connsiteY10" fmla="*/ 326 h 9864"/>
                <a:gd name="connsiteX11" fmla="*/ 2654 w 11294"/>
                <a:gd name="connsiteY11" fmla="*/ 9551 h 9864"/>
                <a:gd name="connsiteX12" fmla="*/ 2912 w 11294"/>
                <a:gd name="connsiteY12" fmla="*/ 173 h 9864"/>
                <a:gd name="connsiteX13" fmla="*/ 3196 w 11294"/>
                <a:gd name="connsiteY13" fmla="*/ 9551 h 9864"/>
                <a:gd name="connsiteX14" fmla="*/ 3455 w 11294"/>
                <a:gd name="connsiteY14" fmla="*/ 122 h 9864"/>
                <a:gd name="connsiteX15" fmla="*/ 3713 w 11294"/>
                <a:gd name="connsiteY15" fmla="*/ 9704 h 9864"/>
                <a:gd name="connsiteX16" fmla="*/ 3997 w 11294"/>
                <a:gd name="connsiteY16" fmla="*/ 19 h 9864"/>
                <a:gd name="connsiteX17" fmla="*/ 4255 w 11294"/>
                <a:gd name="connsiteY17" fmla="*/ 9551 h 9864"/>
                <a:gd name="connsiteX18" fmla="*/ 4513 w 11294"/>
                <a:gd name="connsiteY18" fmla="*/ 122 h 9864"/>
                <a:gd name="connsiteX19" fmla="*/ 4810 w 11294"/>
                <a:gd name="connsiteY19" fmla="*/ 9397 h 9864"/>
                <a:gd name="connsiteX20" fmla="*/ 5068 w 11294"/>
                <a:gd name="connsiteY20" fmla="*/ 19 h 9864"/>
                <a:gd name="connsiteX21" fmla="*/ 5365 w 11294"/>
                <a:gd name="connsiteY21" fmla="*/ 9397 h 9864"/>
                <a:gd name="connsiteX22" fmla="*/ 5645 w 11294"/>
                <a:gd name="connsiteY22" fmla="*/ 70 h 9864"/>
                <a:gd name="connsiteX23" fmla="*/ 5916 w 11294"/>
                <a:gd name="connsiteY23" fmla="*/ 9755 h 9864"/>
                <a:gd name="connsiteX24" fmla="*/ 6204 w 11294"/>
                <a:gd name="connsiteY24" fmla="*/ 70 h 9864"/>
                <a:gd name="connsiteX25" fmla="*/ 6476 w 11294"/>
                <a:gd name="connsiteY25" fmla="*/ 9704 h 9864"/>
                <a:gd name="connsiteX26" fmla="*/ 6747 w 11294"/>
                <a:gd name="connsiteY26" fmla="*/ 19 h 9864"/>
                <a:gd name="connsiteX27" fmla="*/ 7018 w 11294"/>
                <a:gd name="connsiteY27" fmla="*/ 9858 h 9864"/>
                <a:gd name="connsiteX28" fmla="*/ 7289 w 11294"/>
                <a:gd name="connsiteY28" fmla="*/ 173 h 9864"/>
                <a:gd name="connsiteX29" fmla="*/ 7560 w 11294"/>
                <a:gd name="connsiteY29" fmla="*/ 9858 h 9864"/>
                <a:gd name="connsiteX30" fmla="*/ 7818 w 11294"/>
                <a:gd name="connsiteY30" fmla="*/ 19 h 9864"/>
                <a:gd name="connsiteX31" fmla="*/ 8102 w 11294"/>
                <a:gd name="connsiteY31" fmla="*/ 9858 h 9864"/>
                <a:gd name="connsiteX32" fmla="*/ 8348 w 11294"/>
                <a:gd name="connsiteY32" fmla="*/ 173 h 9864"/>
                <a:gd name="connsiteX33" fmla="*/ 8627 w 11294"/>
                <a:gd name="connsiteY33" fmla="*/ 9755 h 9864"/>
                <a:gd name="connsiteX34" fmla="*/ 8916 w 11294"/>
                <a:gd name="connsiteY34" fmla="*/ 326 h 9864"/>
                <a:gd name="connsiteX35" fmla="*/ 9200 w 11294"/>
                <a:gd name="connsiteY35" fmla="*/ 9858 h 9864"/>
                <a:gd name="connsiteX36" fmla="*/ 9394 w 11294"/>
                <a:gd name="connsiteY36" fmla="*/ 1863 h 9864"/>
                <a:gd name="connsiteX37" fmla="*/ 9690 w 11294"/>
                <a:gd name="connsiteY37" fmla="*/ 5320 h 9864"/>
                <a:gd name="connsiteX38" fmla="*/ 11294 w 11294"/>
                <a:gd name="connsiteY38" fmla="*/ 5340 h 9864"/>
                <a:gd name="connsiteX0" fmla="*/ 0 w 10000"/>
                <a:gd name="connsiteY0" fmla="*/ 4702 h 10000"/>
                <a:gd name="connsiteX1" fmla="*/ 919 w 10000"/>
                <a:gd name="connsiteY1" fmla="*/ 4308 h 10000"/>
                <a:gd name="connsiteX2" fmla="*/ 1169 w 10000"/>
                <a:gd name="connsiteY2" fmla="*/ 1042 h 10000"/>
                <a:gd name="connsiteX3" fmla="*/ 1271 w 10000"/>
                <a:gd name="connsiteY3" fmla="*/ 6514 h 10000"/>
                <a:gd name="connsiteX4" fmla="*/ 1343 w 10000"/>
                <a:gd name="connsiteY4" fmla="*/ 9683 h 10000"/>
                <a:gd name="connsiteX5" fmla="*/ 1432 w 10000"/>
                <a:gd name="connsiteY5" fmla="*/ 8072 h 10000"/>
                <a:gd name="connsiteX6" fmla="*/ 1531 w 10000"/>
                <a:gd name="connsiteY6" fmla="*/ 2668 h 10000"/>
                <a:gd name="connsiteX7" fmla="*/ 1619 w 10000"/>
                <a:gd name="connsiteY7" fmla="*/ 71 h 10000"/>
                <a:gd name="connsiteX8" fmla="*/ 1743 w 10000"/>
                <a:gd name="connsiteY8" fmla="*/ 5318 h 10000"/>
                <a:gd name="connsiteX9" fmla="*/ 1859 w 10000"/>
                <a:gd name="connsiteY9" fmla="*/ 9631 h 10000"/>
                <a:gd name="connsiteX10" fmla="*/ 2098 w 10000"/>
                <a:gd name="connsiteY10" fmla="*/ 330 h 10000"/>
                <a:gd name="connsiteX11" fmla="*/ 2350 w 10000"/>
                <a:gd name="connsiteY11" fmla="*/ 9683 h 10000"/>
                <a:gd name="connsiteX12" fmla="*/ 2578 w 10000"/>
                <a:gd name="connsiteY12" fmla="*/ 175 h 10000"/>
                <a:gd name="connsiteX13" fmla="*/ 2830 w 10000"/>
                <a:gd name="connsiteY13" fmla="*/ 9683 h 10000"/>
                <a:gd name="connsiteX14" fmla="*/ 3059 w 10000"/>
                <a:gd name="connsiteY14" fmla="*/ 124 h 10000"/>
                <a:gd name="connsiteX15" fmla="*/ 3288 w 10000"/>
                <a:gd name="connsiteY15" fmla="*/ 9838 h 10000"/>
                <a:gd name="connsiteX16" fmla="*/ 3539 w 10000"/>
                <a:gd name="connsiteY16" fmla="*/ 19 h 10000"/>
                <a:gd name="connsiteX17" fmla="*/ 3767 w 10000"/>
                <a:gd name="connsiteY17" fmla="*/ 9683 h 10000"/>
                <a:gd name="connsiteX18" fmla="*/ 3996 w 10000"/>
                <a:gd name="connsiteY18" fmla="*/ 124 h 10000"/>
                <a:gd name="connsiteX19" fmla="*/ 4259 w 10000"/>
                <a:gd name="connsiteY19" fmla="*/ 9657 h 10000"/>
                <a:gd name="connsiteX20" fmla="*/ 4487 w 10000"/>
                <a:gd name="connsiteY20" fmla="*/ 19 h 10000"/>
                <a:gd name="connsiteX21" fmla="*/ 4750 w 10000"/>
                <a:gd name="connsiteY21" fmla="*/ 9527 h 10000"/>
                <a:gd name="connsiteX22" fmla="*/ 4998 w 10000"/>
                <a:gd name="connsiteY22" fmla="*/ 71 h 10000"/>
                <a:gd name="connsiteX23" fmla="*/ 5238 w 10000"/>
                <a:gd name="connsiteY23" fmla="*/ 9889 h 10000"/>
                <a:gd name="connsiteX24" fmla="*/ 5493 w 10000"/>
                <a:gd name="connsiteY24" fmla="*/ 71 h 10000"/>
                <a:gd name="connsiteX25" fmla="*/ 5734 w 10000"/>
                <a:gd name="connsiteY25" fmla="*/ 9838 h 10000"/>
                <a:gd name="connsiteX26" fmla="*/ 5974 w 10000"/>
                <a:gd name="connsiteY26" fmla="*/ 19 h 10000"/>
                <a:gd name="connsiteX27" fmla="*/ 6214 w 10000"/>
                <a:gd name="connsiteY27" fmla="*/ 9994 h 10000"/>
                <a:gd name="connsiteX28" fmla="*/ 6454 w 10000"/>
                <a:gd name="connsiteY28" fmla="*/ 175 h 10000"/>
                <a:gd name="connsiteX29" fmla="*/ 6694 w 10000"/>
                <a:gd name="connsiteY29" fmla="*/ 9994 h 10000"/>
                <a:gd name="connsiteX30" fmla="*/ 6922 w 10000"/>
                <a:gd name="connsiteY30" fmla="*/ 19 h 10000"/>
                <a:gd name="connsiteX31" fmla="*/ 7174 w 10000"/>
                <a:gd name="connsiteY31" fmla="*/ 9994 h 10000"/>
                <a:gd name="connsiteX32" fmla="*/ 7392 w 10000"/>
                <a:gd name="connsiteY32" fmla="*/ 175 h 10000"/>
                <a:gd name="connsiteX33" fmla="*/ 7639 w 10000"/>
                <a:gd name="connsiteY33" fmla="*/ 9889 h 10000"/>
                <a:gd name="connsiteX34" fmla="*/ 7894 w 10000"/>
                <a:gd name="connsiteY34" fmla="*/ 330 h 10000"/>
                <a:gd name="connsiteX35" fmla="*/ 8146 w 10000"/>
                <a:gd name="connsiteY35" fmla="*/ 9994 h 10000"/>
                <a:gd name="connsiteX36" fmla="*/ 8318 w 10000"/>
                <a:gd name="connsiteY36" fmla="*/ 1889 h 10000"/>
                <a:gd name="connsiteX37" fmla="*/ 8580 w 10000"/>
                <a:gd name="connsiteY37" fmla="*/ 5393 h 10000"/>
                <a:gd name="connsiteX38" fmla="*/ 10000 w 10000"/>
                <a:gd name="connsiteY38" fmla="*/ 5414 h 10000"/>
                <a:gd name="connsiteX0" fmla="*/ 0 w 10000"/>
                <a:gd name="connsiteY0" fmla="*/ 4702 h 10000"/>
                <a:gd name="connsiteX1" fmla="*/ 919 w 10000"/>
                <a:gd name="connsiteY1" fmla="*/ 4308 h 10000"/>
                <a:gd name="connsiteX2" fmla="*/ 1169 w 10000"/>
                <a:gd name="connsiteY2" fmla="*/ 1042 h 10000"/>
                <a:gd name="connsiteX3" fmla="*/ 1271 w 10000"/>
                <a:gd name="connsiteY3" fmla="*/ 6514 h 10000"/>
                <a:gd name="connsiteX4" fmla="*/ 1343 w 10000"/>
                <a:gd name="connsiteY4" fmla="*/ 9683 h 10000"/>
                <a:gd name="connsiteX5" fmla="*/ 1432 w 10000"/>
                <a:gd name="connsiteY5" fmla="*/ 8072 h 10000"/>
                <a:gd name="connsiteX6" fmla="*/ 1531 w 10000"/>
                <a:gd name="connsiteY6" fmla="*/ 2668 h 10000"/>
                <a:gd name="connsiteX7" fmla="*/ 1619 w 10000"/>
                <a:gd name="connsiteY7" fmla="*/ 71 h 10000"/>
                <a:gd name="connsiteX8" fmla="*/ 1743 w 10000"/>
                <a:gd name="connsiteY8" fmla="*/ 5318 h 10000"/>
                <a:gd name="connsiteX9" fmla="*/ 1859 w 10000"/>
                <a:gd name="connsiteY9" fmla="*/ 9631 h 10000"/>
                <a:gd name="connsiteX10" fmla="*/ 2098 w 10000"/>
                <a:gd name="connsiteY10" fmla="*/ 330 h 10000"/>
                <a:gd name="connsiteX11" fmla="*/ 2350 w 10000"/>
                <a:gd name="connsiteY11" fmla="*/ 9683 h 10000"/>
                <a:gd name="connsiteX12" fmla="*/ 2578 w 10000"/>
                <a:gd name="connsiteY12" fmla="*/ 175 h 10000"/>
                <a:gd name="connsiteX13" fmla="*/ 2830 w 10000"/>
                <a:gd name="connsiteY13" fmla="*/ 9683 h 10000"/>
                <a:gd name="connsiteX14" fmla="*/ 3059 w 10000"/>
                <a:gd name="connsiteY14" fmla="*/ 124 h 10000"/>
                <a:gd name="connsiteX15" fmla="*/ 3288 w 10000"/>
                <a:gd name="connsiteY15" fmla="*/ 9838 h 10000"/>
                <a:gd name="connsiteX16" fmla="*/ 3539 w 10000"/>
                <a:gd name="connsiteY16" fmla="*/ 19 h 10000"/>
                <a:gd name="connsiteX17" fmla="*/ 3767 w 10000"/>
                <a:gd name="connsiteY17" fmla="*/ 9683 h 10000"/>
                <a:gd name="connsiteX18" fmla="*/ 3996 w 10000"/>
                <a:gd name="connsiteY18" fmla="*/ 124 h 10000"/>
                <a:gd name="connsiteX19" fmla="*/ 4259 w 10000"/>
                <a:gd name="connsiteY19" fmla="*/ 9657 h 10000"/>
                <a:gd name="connsiteX20" fmla="*/ 4487 w 10000"/>
                <a:gd name="connsiteY20" fmla="*/ 149 h 10000"/>
                <a:gd name="connsiteX21" fmla="*/ 4750 w 10000"/>
                <a:gd name="connsiteY21" fmla="*/ 9527 h 10000"/>
                <a:gd name="connsiteX22" fmla="*/ 4998 w 10000"/>
                <a:gd name="connsiteY22" fmla="*/ 71 h 10000"/>
                <a:gd name="connsiteX23" fmla="*/ 5238 w 10000"/>
                <a:gd name="connsiteY23" fmla="*/ 9889 h 10000"/>
                <a:gd name="connsiteX24" fmla="*/ 5493 w 10000"/>
                <a:gd name="connsiteY24" fmla="*/ 71 h 10000"/>
                <a:gd name="connsiteX25" fmla="*/ 5734 w 10000"/>
                <a:gd name="connsiteY25" fmla="*/ 9838 h 10000"/>
                <a:gd name="connsiteX26" fmla="*/ 5974 w 10000"/>
                <a:gd name="connsiteY26" fmla="*/ 19 h 10000"/>
                <a:gd name="connsiteX27" fmla="*/ 6214 w 10000"/>
                <a:gd name="connsiteY27" fmla="*/ 9994 h 10000"/>
                <a:gd name="connsiteX28" fmla="*/ 6454 w 10000"/>
                <a:gd name="connsiteY28" fmla="*/ 175 h 10000"/>
                <a:gd name="connsiteX29" fmla="*/ 6694 w 10000"/>
                <a:gd name="connsiteY29" fmla="*/ 9994 h 10000"/>
                <a:gd name="connsiteX30" fmla="*/ 6922 w 10000"/>
                <a:gd name="connsiteY30" fmla="*/ 19 h 10000"/>
                <a:gd name="connsiteX31" fmla="*/ 7174 w 10000"/>
                <a:gd name="connsiteY31" fmla="*/ 9994 h 10000"/>
                <a:gd name="connsiteX32" fmla="*/ 7392 w 10000"/>
                <a:gd name="connsiteY32" fmla="*/ 175 h 10000"/>
                <a:gd name="connsiteX33" fmla="*/ 7639 w 10000"/>
                <a:gd name="connsiteY33" fmla="*/ 9889 h 10000"/>
                <a:gd name="connsiteX34" fmla="*/ 7894 w 10000"/>
                <a:gd name="connsiteY34" fmla="*/ 330 h 10000"/>
                <a:gd name="connsiteX35" fmla="*/ 8146 w 10000"/>
                <a:gd name="connsiteY35" fmla="*/ 9994 h 10000"/>
                <a:gd name="connsiteX36" fmla="*/ 8318 w 10000"/>
                <a:gd name="connsiteY36" fmla="*/ 1889 h 10000"/>
                <a:gd name="connsiteX37" fmla="*/ 8580 w 10000"/>
                <a:gd name="connsiteY37" fmla="*/ 5393 h 10000"/>
                <a:gd name="connsiteX38" fmla="*/ 10000 w 10000"/>
                <a:gd name="connsiteY38" fmla="*/ 5414 h 10000"/>
                <a:gd name="connsiteX0" fmla="*/ 0 w 10000"/>
                <a:gd name="connsiteY0" fmla="*/ 4702 h 10000"/>
                <a:gd name="connsiteX1" fmla="*/ 919 w 10000"/>
                <a:gd name="connsiteY1" fmla="*/ 4308 h 10000"/>
                <a:gd name="connsiteX2" fmla="*/ 1169 w 10000"/>
                <a:gd name="connsiteY2" fmla="*/ 1042 h 10000"/>
                <a:gd name="connsiteX3" fmla="*/ 1271 w 10000"/>
                <a:gd name="connsiteY3" fmla="*/ 6514 h 10000"/>
                <a:gd name="connsiteX4" fmla="*/ 1343 w 10000"/>
                <a:gd name="connsiteY4" fmla="*/ 9683 h 10000"/>
                <a:gd name="connsiteX5" fmla="*/ 1432 w 10000"/>
                <a:gd name="connsiteY5" fmla="*/ 8072 h 10000"/>
                <a:gd name="connsiteX6" fmla="*/ 1531 w 10000"/>
                <a:gd name="connsiteY6" fmla="*/ 2668 h 10000"/>
                <a:gd name="connsiteX7" fmla="*/ 1619 w 10000"/>
                <a:gd name="connsiteY7" fmla="*/ 71 h 10000"/>
                <a:gd name="connsiteX8" fmla="*/ 1743 w 10000"/>
                <a:gd name="connsiteY8" fmla="*/ 5318 h 10000"/>
                <a:gd name="connsiteX9" fmla="*/ 1859 w 10000"/>
                <a:gd name="connsiteY9" fmla="*/ 9631 h 10000"/>
                <a:gd name="connsiteX10" fmla="*/ 2098 w 10000"/>
                <a:gd name="connsiteY10" fmla="*/ 330 h 10000"/>
                <a:gd name="connsiteX11" fmla="*/ 2350 w 10000"/>
                <a:gd name="connsiteY11" fmla="*/ 9683 h 10000"/>
                <a:gd name="connsiteX12" fmla="*/ 2578 w 10000"/>
                <a:gd name="connsiteY12" fmla="*/ 175 h 10000"/>
                <a:gd name="connsiteX13" fmla="*/ 2830 w 10000"/>
                <a:gd name="connsiteY13" fmla="*/ 9683 h 10000"/>
                <a:gd name="connsiteX14" fmla="*/ 3059 w 10000"/>
                <a:gd name="connsiteY14" fmla="*/ 124 h 10000"/>
                <a:gd name="connsiteX15" fmla="*/ 3288 w 10000"/>
                <a:gd name="connsiteY15" fmla="*/ 9838 h 10000"/>
                <a:gd name="connsiteX16" fmla="*/ 3539 w 10000"/>
                <a:gd name="connsiteY16" fmla="*/ 19 h 10000"/>
                <a:gd name="connsiteX17" fmla="*/ 3767 w 10000"/>
                <a:gd name="connsiteY17" fmla="*/ 9683 h 10000"/>
                <a:gd name="connsiteX18" fmla="*/ 3996 w 10000"/>
                <a:gd name="connsiteY18" fmla="*/ 124 h 10000"/>
                <a:gd name="connsiteX19" fmla="*/ 4259 w 10000"/>
                <a:gd name="connsiteY19" fmla="*/ 9657 h 10000"/>
                <a:gd name="connsiteX20" fmla="*/ 4487 w 10000"/>
                <a:gd name="connsiteY20" fmla="*/ 149 h 10000"/>
                <a:gd name="connsiteX21" fmla="*/ 4750 w 10000"/>
                <a:gd name="connsiteY21" fmla="*/ 9527 h 10000"/>
                <a:gd name="connsiteX22" fmla="*/ 4998 w 10000"/>
                <a:gd name="connsiteY22" fmla="*/ 71 h 10000"/>
                <a:gd name="connsiteX23" fmla="*/ 5238 w 10000"/>
                <a:gd name="connsiteY23" fmla="*/ 9759 h 10000"/>
                <a:gd name="connsiteX24" fmla="*/ 5493 w 10000"/>
                <a:gd name="connsiteY24" fmla="*/ 71 h 10000"/>
                <a:gd name="connsiteX25" fmla="*/ 5734 w 10000"/>
                <a:gd name="connsiteY25" fmla="*/ 9838 h 10000"/>
                <a:gd name="connsiteX26" fmla="*/ 5974 w 10000"/>
                <a:gd name="connsiteY26" fmla="*/ 19 h 10000"/>
                <a:gd name="connsiteX27" fmla="*/ 6214 w 10000"/>
                <a:gd name="connsiteY27" fmla="*/ 9994 h 10000"/>
                <a:gd name="connsiteX28" fmla="*/ 6454 w 10000"/>
                <a:gd name="connsiteY28" fmla="*/ 175 h 10000"/>
                <a:gd name="connsiteX29" fmla="*/ 6694 w 10000"/>
                <a:gd name="connsiteY29" fmla="*/ 9994 h 10000"/>
                <a:gd name="connsiteX30" fmla="*/ 6922 w 10000"/>
                <a:gd name="connsiteY30" fmla="*/ 19 h 10000"/>
                <a:gd name="connsiteX31" fmla="*/ 7174 w 10000"/>
                <a:gd name="connsiteY31" fmla="*/ 9994 h 10000"/>
                <a:gd name="connsiteX32" fmla="*/ 7392 w 10000"/>
                <a:gd name="connsiteY32" fmla="*/ 175 h 10000"/>
                <a:gd name="connsiteX33" fmla="*/ 7639 w 10000"/>
                <a:gd name="connsiteY33" fmla="*/ 9889 h 10000"/>
                <a:gd name="connsiteX34" fmla="*/ 7894 w 10000"/>
                <a:gd name="connsiteY34" fmla="*/ 330 h 10000"/>
                <a:gd name="connsiteX35" fmla="*/ 8146 w 10000"/>
                <a:gd name="connsiteY35" fmla="*/ 9994 h 10000"/>
                <a:gd name="connsiteX36" fmla="*/ 8318 w 10000"/>
                <a:gd name="connsiteY36" fmla="*/ 1889 h 10000"/>
                <a:gd name="connsiteX37" fmla="*/ 8580 w 10000"/>
                <a:gd name="connsiteY37" fmla="*/ 5393 h 10000"/>
                <a:gd name="connsiteX38" fmla="*/ 10000 w 10000"/>
                <a:gd name="connsiteY38" fmla="*/ 5414 h 10000"/>
                <a:gd name="connsiteX0" fmla="*/ 0 w 10000"/>
                <a:gd name="connsiteY0" fmla="*/ 4702 h 10000"/>
                <a:gd name="connsiteX1" fmla="*/ 919 w 10000"/>
                <a:gd name="connsiteY1" fmla="*/ 4308 h 10000"/>
                <a:gd name="connsiteX2" fmla="*/ 1169 w 10000"/>
                <a:gd name="connsiteY2" fmla="*/ 1042 h 10000"/>
                <a:gd name="connsiteX3" fmla="*/ 1271 w 10000"/>
                <a:gd name="connsiteY3" fmla="*/ 6514 h 10000"/>
                <a:gd name="connsiteX4" fmla="*/ 1343 w 10000"/>
                <a:gd name="connsiteY4" fmla="*/ 9683 h 10000"/>
                <a:gd name="connsiteX5" fmla="*/ 1432 w 10000"/>
                <a:gd name="connsiteY5" fmla="*/ 8072 h 10000"/>
                <a:gd name="connsiteX6" fmla="*/ 1531 w 10000"/>
                <a:gd name="connsiteY6" fmla="*/ 2668 h 10000"/>
                <a:gd name="connsiteX7" fmla="*/ 1619 w 10000"/>
                <a:gd name="connsiteY7" fmla="*/ 71 h 10000"/>
                <a:gd name="connsiteX8" fmla="*/ 1743 w 10000"/>
                <a:gd name="connsiteY8" fmla="*/ 5318 h 10000"/>
                <a:gd name="connsiteX9" fmla="*/ 1859 w 10000"/>
                <a:gd name="connsiteY9" fmla="*/ 9631 h 10000"/>
                <a:gd name="connsiteX10" fmla="*/ 2098 w 10000"/>
                <a:gd name="connsiteY10" fmla="*/ 330 h 10000"/>
                <a:gd name="connsiteX11" fmla="*/ 2350 w 10000"/>
                <a:gd name="connsiteY11" fmla="*/ 9683 h 10000"/>
                <a:gd name="connsiteX12" fmla="*/ 2578 w 10000"/>
                <a:gd name="connsiteY12" fmla="*/ 175 h 10000"/>
                <a:gd name="connsiteX13" fmla="*/ 2830 w 10000"/>
                <a:gd name="connsiteY13" fmla="*/ 9683 h 10000"/>
                <a:gd name="connsiteX14" fmla="*/ 3059 w 10000"/>
                <a:gd name="connsiteY14" fmla="*/ 124 h 10000"/>
                <a:gd name="connsiteX15" fmla="*/ 3288 w 10000"/>
                <a:gd name="connsiteY15" fmla="*/ 9838 h 10000"/>
                <a:gd name="connsiteX16" fmla="*/ 3539 w 10000"/>
                <a:gd name="connsiteY16" fmla="*/ 19 h 10000"/>
                <a:gd name="connsiteX17" fmla="*/ 3767 w 10000"/>
                <a:gd name="connsiteY17" fmla="*/ 9683 h 10000"/>
                <a:gd name="connsiteX18" fmla="*/ 3996 w 10000"/>
                <a:gd name="connsiteY18" fmla="*/ 124 h 10000"/>
                <a:gd name="connsiteX19" fmla="*/ 4259 w 10000"/>
                <a:gd name="connsiteY19" fmla="*/ 9657 h 10000"/>
                <a:gd name="connsiteX20" fmla="*/ 4487 w 10000"/>
                <a:gd name="connsiteY20" fmla="*/ 149 h 10000"/>
                <a:gd name="connsiteX21" fmla="*/ 4772 w 10000"/>
                <a:gd name="connsiteY21" fmla="*/ 9787 h 10000"/>
                <a:gd name="connsiteX22" fmla="*/ 4998 w 10000"/>
                <a:gd name="connsiteY22" fmla="*/ 71 h 10000"/>
                <a:gd name="connsiteX23" fmla="*/ 5238 w 10000"/>
                <a:gd name="connsiteY23" fmla="*/ 9759 h 10000"/>
                <a:gd name="connsiteX24" fmla="*/ 5493 w 10000"/>
                <a:gd name="connsiteY24" fmla="*/ 71 h 10000"/>
                <a:gd name="connsiteX25" fmla="*/ 5734 w 10000"/>
                <a:gd name="connsiteY25" fmla="*/ 9838 h 10000"/>
                <a:gd name="connsiteX26" fmla="*/ 5974 w 10000"/>
                <a:gd name="connsiteY26" fmla="*/ 19 h 10000"/>
                <a:gd name="connsiteX27" fmla="*/ 6214 w 10000"/>
                <a:gd name="connsiteY27" fmla="*/ 9994 h 10000"/>
                <a:gd name="connsiteX28" fmla="*/ 6454 w 10000"/>
                <a:gd name="connsiteY28" fmla="*/ 175 h 10000"/>
                <a:gd name="connsiteX29" fmla="*/ 6694 w 10000"/>
                <a:gd name="connsiteY29" fmla="*/ 9994 h 10000"/>
                <a:gd name="connsiteX30" fmla="*/ 6922 w 10000"/>
                <a:gd name="connsiteY30" fmla="*/ 19 h 10000"/>
                <a:gd name="connsiteX31" fmla="*/ 7174 w 10000"/>
                <a:gd name="connsiteY31" fmla="*/ 9994 h 10000"/>
                <a:gd name="connsiteX32" fmla="*/ 7392 w 10000"/>
                <a:gd name="connsiteY32" fmla="*/ 175 h 10000"/>
                <a:gd name="connsiteX33" fmla="*/ 7639 w 10000"/>
                <a:gd name="connsiteY33" fmla="*/ 9889 h 10000"/>
                <a:gd name="connsiteX34" fmla="*/ 7894 w 10000"/>
                <a:gd name="connsiteY34" fmla="*/ 330 h 10000"/>
                <a:gd name="connsiteX35" fmla="*/ 8146 w 10000"/>
                <a:gd name="connsiteY35" fmla="*/ 9994 h 10000"/>
                <a:gd name="connsiteX36" fmla="*/ 8318 w 10000"/>
                <a:gd name="connsiteY36" fmla="*/ 1889 h 10000"/>
                <a:gd name="connsiteX37" fmla="*/ 8580 w 10000"/>
                <a:gd name="connsiteY37" fmla="*/ 5393 h 10000"/>
                <a:gd name="connsiteX38" fmla="*/ 10000 w 10000"/>
                <a:gd name="connsiteY38" fmla="*/ 5414 h 10000"/>
                <a:gd name="connsiteX0" fmla="*/ 0 w 10000"/>
                <a:gd name="connsiteY0" fmla="*/ 4702 h 10000"/>
                <a:gd name="connsiteX1" fmla="*/ 919 w 10000"/>
                <a:gd name="connsiteY1" fmla="*/ 4308 h 10000"/>
                <a:gd name="connsiteX2" fmla="*/ 1169 w 10000"/>
                <a:gd name="connsiteY2" fmla="*/ 1042 h 10000"/>
                <a:gd name="connsiteX3" fmla="*/ 1271 w 10000"/>
                <a:gd name="connsiteY3" fmla="*/ 6514 h 10000"/>
                <a:gd name="connsiteX4" fmla="*/ 1343 w 10000"/>
                <a:gd name="connsiteY4" fmla="*/ 9683 h 10000"/>
                <a:gd name="connsiteX5" fmla="*/ 1432 w 10000"/>
                <a:gd name="connsiteY5" fmla="*/ 8072 h 10000"/>
                <a:gd name="connsiteX6" fmla="*/ 1531 w 10000"/>
                <a:gd name="connsiteY6" fmla="*/ 2668 h 10000"/>
                <a:gd name="connsiteX7" fmla="*/ 1619 w 10000"/>
                <a:gd name="connsiteY7" fmla="*/ 71 h 10000"/>
                <a:gd name="connsiteX8" fmla="*/ 1743 w 10000"/>
                <a:gd name="connsiteY8" fmla="*/ 5318 h 10000"/>
                <a:gd name="connsiteX9" fmla="*/ 1859 w 10000"/>
                <a:gd name="connsiteY9" fmla="*/ 9631 h 10000"/>
                <a:gd name="connsiteX10" fmla="*/ 2098 w 10000"/>
                <a:gd name="connsiteY10" fmla="*/ 330 h 10000"/>
                <a:gd name="connsiteX11" fmla="*/ 2350 w 10000"/>
                <a:gd name="connsiteY11" fmla="*/ 9683 h 10000"/>
                <a:gd name="connsiteX12" fmla="*/ 2578 w 10000"/>
                <a:gd name="connsiteY12" fmla="*/ 175 h 10000"/>
                <a:gd name="connsiteX13" fmla="*/ 2830 w 10000"/>
                <a:gd name="connsiteY13" fmla="*/ 9683 h 10000"/>
                <a:gd name="connsiteX14" fmla="*/ 3059 w 10000"/>
                <a:gd name="connsiteY14" fmla="*/ 124 h 10000"/>
                <a:gd name="connsiteX15" fmla="*/ 3288 w 10000"/>
                <a:gd name="connsiteY15" fmla="*/ 9838 h 10000"/>
                <a:gd name="connsiteX16" fmla="*/ 3539 w 10000"/>
                <a:gd name="connsiteY16" fmla="*/ 19 h 10000"/>
                <a:gd name="connsiteX17" fmla="*/ 3767 w 10000"/>
                <a:gd name="connsiteY17" fmla="*/ 9683 h 10000"/>
                <a:gd name="connsiteX18" fmla="*/ 3996 w 10000"/>
                <a:gd name="connsiteY18" fmla="*/ 124 h 10000"/>
                <a:gd name="connsiteX19" fmla="*/ 4259 w 10000"/>
                <a:gd name="connsiteY19" fmla="*/ 9657 h 10000"/>
                <a:gd name="connsiteX20" fmla="*/ 4487 w 10000"/>
                <a:gd name="connsiteY20" fmla="*/ 149 h 10000"/>
                <a:gd name="connsiteX21" fmla="*/ 4772 w 10000"/>
                <a:gd name="connsiteY21" fmla="*/ 9787 h 10000"/>
                <a:gd name="connsiteX22" fmla="*/ 4998 w 10000"/>
                <a:gd name="connsiteY22" fmla="*/ 71 h 10000"/>
                <a:gd name="connsiteX23" fmla="*/ 5238 w 10000"/>
                <a:gd name="connsiteY23" fmla="*/ 9759 h 10000"/>
                <a:gd name="connsiteX24" fmla="*/ 5493 w 10000"/>
                <a:gd name="connsiteY24" fmla="*/ 71 h 10000"/>
                <a:gd name="connsiteX25" fmla="*/ 5734 w 10000"/>
                <a:gd name="connsiteY25" fmla="*/ 9838 h 10000"/>
                <a:gd name="connsiteX26" fmla="*/ 5974 w 10000"/>
                <a:gd name="connsiteY26" fmla="*/ 19 h 10000"/>
                <a:gd name="connsiteX27" fmla="*/ 6214 w 10000"/>
                <a:gd name="connsiteY27" fmla="*/ 9994 h 10000"/>
                <a:gd name="connsiteX28" fmla="*/ 6454 w 10000"/>
                <a:gd name="connsiteY28" fmla="*/ 45 h 10000"/>
                <a:gd name="connsiteX29" fmla="*/ 6694 w 10000"/>
                <a:gd name="connsiteY29" fmla="*/ 9994 h 10000"/>
                <a:gd name="connsiteX30" fmla="*/ 6922 w 10000"/>
                <a:gd name="connsiteY30" fmla="*/ 19 h 10000"/>
                <a:gd name="connsiteX31" fmla="*/ 7174 w 10000"/>
                <a:gd name="connsiteY31" fmla="*/ 9994 h 10000"/>
                <a:gd name="connsiteX32" fmla="*/ 7392 w 10000"/>
                <a:gd name="connsiteY32" fmla="*/ 175 h 10000"/>
                <a:gd name="connsiteX33" fmla="*/ 7639 w 10000"/>
                <a:gd name="connsiteY33" fmla="*/ 9889 h 10000"/>
                <a:gd name="connsiteX34" fmla="*/ 7894 w 10000"/>
                <a:gd name="connsiteY34" fmla="*/ 330 h 10000"/>
                <a:gd name="connsiteX35" fmla="*/ 8146 w 10000"/>
                <a:gd name="connsiteY35" fmla="*/ 9994 h 10000"/>
                <a:gd name="connsiteX36" fmla="*/ 8318 w 10000"/>
                <a:gd name="connsiteY36" fmla="*/ 1889 h 10000"/>
                <a:gd name="connsiteX37" fmla="*/ 8580 w 10000"/>
                <a:gd name="connsiteY37" fmla="*/ 5393 h 10000"/>
                <a:gd name="connsiteX38" fmla="*/ 10000 w 10000"/>
                <a:gd name="connsiteY38" fmla="*/ 5414 h 10000"/>
                <a:gd name="connsiteX0" fmla="*/ 0 w 10000"/>
                <a:gd name="connsiteY0" fmla="*/ 4813 h 10111"/>
                <a:gd name="connsiteX1" fmla="*/ 919 w 10000"/>
                <a:gd name="connsiteY1" fmla="*/ 4419 h 10111"/>
                <a:gd name="connsiteX2" fmla="*/ 1169 w 10000"/>
                <a:gd name="connsiteY2" fmla="*/ 1153 h 10111"/>
                <a:gd name="connsiteX3" fmla="*/ 1271 w 10000"/>
                <a:gd name="connsiteY3" fmla="*/ 6625 h 10111"/>
                <a:gd name="connsiteX4" fmla="*/ 1343 w 10000"/>
                <a:gd name="connsiteY4" fmla="*/ 9794 h 10111"/>
                <a:gd name="connsiteX5" fmla="*/ 1432 w 10000"/>
                <a:gd name="connsiteY5" fmla="*/ 8183 h 10111"/>
                <a:gd name="connsiteX6" fmla="*/ 1531 w 10000"/>
                <a:gd name="connsiteY6" fmla="*/ 2779 h 10111"/>
                <a:gd name="connsiteX7" fmla="*/ 1619 w 10000"/>
                <a:gd name="connsiteY7" fmla="*/ 182 h 10111"/>
                <a:gd name="connsiteX8" fmla="*/ 1743 w 10000"/>
                <a:gd name="connsiteY8" fmla="*/ 5429 h 10111"/>
                <a:gd name="connsiteX9" fmla="*/ 1859 w 10000"/>
                <a:gd name="connsiteY9" fmla="*/ 9742 h 10111"/>
                <a:gd name="connsiteX10" fmla="*/ 2098 w 10000"/>
                <a:gd name="connsiteY10" fmla="*/ 441 h 10111"/>
                <a:gd name="connsiteX11" fmla="*/ 2350 w 10000"/>
                <a:gd name="connsiteY11" fmla="*/ 9794 h 10111"/>
                <a:gd name="connsiteX12" fmla="*/ 2578 w 10000"/>
                <a:gd name="connsiteY12" fmla="*/ 286 h 10111"/>
                <a:gd name="connsiteX13" fmla="*/ 2830 w 10000"/>
                <a:gd name="connsiteY13" fmla="*/ 9794 h 10111"/>
                <a:gd name="connsiteX14" fmla="*/ 3059 w 10000"/>
                <a:gd name="connsiteY14" fmla="*/ 235 h 10111"/>
                <a:gd name="connsiteX15" fmla="*/ 3288 w 10000"/>
                <a:gd name="connsiteY15" fmla="*/ 9949 h 10111"/>
                <a:gd name="connsiteX16" fmla="*/ 3539 w 10000"/>
                <a:gd name="connsiteY16" fmla="*/ 130 h 10111"/>
                <a:gd name="connsiteX17" fmla="*/ 3767 w 10000"/>
                <a:gd name="connsiteY17" fmla="*/ 9794 h 10111"/>
                <a:gd name="connsiteX18" fmla="*/ 3996 w 10000"/>
                <a:gd name="connsiteY18" fmla="*/ 235 h 10111"/>
                <a:gd name="connsiteX19" fmla="*/ 4259 w 10000"/>
                <a:gd name="connsiteY19" fmla="*/ 9768 h 10111"/>
                <a:gd name="connsiteX20" fmla="*/ 4487 w 10000"/>
                <a:gd name="connsiteY20" fmla="*/ 260 h 10111"/>
                <a:gd name="connsiteX21" fmla="*/ 4772 w 10000"/>
                <a:gd name="connsiteY21" fmla="*/ 9898 h 10111"/>
                <a:gd name="connsiteX22" fmla="*/ 4998 w 10000"/>
                <a:gd name="connsiteY22" fmla="*/ 182 h 10111"/>
                <a:gd name="connsiteX23" fmla="*/ 5238 w 10000"/>
                <a:gd name="connsiteY23" fmla="*/ 9870 h 10111"/>
                <a:gd name="connsiteX24" fmla="*/ 5493 w 10000"/>
                <a:gd name="connsiteY24" fmla="*/ 182 h 10111"/>
                <a:gd name="connsiteX25" fmla="*/ 5734 w 10000"/>
                <a:gd name="connsiteY25" fmla="*/ 9949 h 10111"/>
                <a:gd name="connsiteX26" fmla="*/ 5974 w 10000"/>
                <a:gd name="connsiteY26" fmla="*/ 0 h 10111"/>
                <a:gd name="connsiteX27" fmla="*/ 6214 w 10000"/>
                <a:gd name="connsiteY27" fmla="*/ 10105 h 10111"/>
                <a:gd name="connsiteX28" fmla="*/ 6454 w 10000"/>
                <a:gd name="connsiteY28" fmla="*/ 156 h 10111"/>
                <a:gd name="connsiteX29" fmla="*/ 6694 w 10000"/>
                <a:gd name="connsiteY29" fmla="*/ 10105 h 10111"/>
                <a:gd name="connsiteX30" fmla="*/ 6922 w 10000"/>
                <a:gd name="connsiteY30" fmla="*/ 130 h 10111"/>
                <a:gd name="connsiteX31" fmla="*/ 7174 w 10000"/>
                <a:gd name="connsiteY31" fmla="*/ 10105 h 10111"/>
                <a:gd name="connsiteX32" fmla="*/ 7392 w 10000"/>
                <a:gd name="connsiteY32" fmla="*/ 286 h 10111"/>
                <a:gd name="connsiteX33" fmla="*/ 7639 w 10000"/>
                <a:gd name="connsiteY33" fmla="*/ 10000 h 10111"/>
                <a:gd name="connsiteX34" fmla="*/ 7894 w 10000"/>
                <a:gd name="connsiteY34" fmla="*/ 441 h 10111"/>
                <a:gd name="connsiteX35" fmla="*/ 8146 w 10000"/>
                <a:gd name="connsiteY35" fmla="*/ 10105 h 10111"/>
                <a:gd name="connsiteX36" fmla="*/ 8318 w 10000"/>
                <a:gd name="connsiteY36" fmla="*/ 2000 h 10111"/>
                <a:gd name="connsiteX37" fmla="*/ 8580 w 10000"/>
                <a:gd name="connsiteY37" fmla="*/ 5504 h 10111"/>
                <a:gd name="connsiteX38" fmla="*/ 10000 w 10000"/>
                <a:gd name="connsiteY38" fmla="*/ 5525 h 10111"/>
                <a:gd name="connsiteX0" fmla="*/ 0 w 10768"/>
                <a:gd name="connsiteY0" fmla="*/ 5008 h 10111"/>
                <a:gd name="connsiteX1" fmla="*/ 1687 w 10768"/>
                <a:gd name="connsiteY1" fmla="*/ 4419 h 10111"/>
                <a:gd name="connsiteX2" fmla="*/ 1937 w 10768"/>
                <a:gd name="connsiteY2" fmla="*/ 1153 h 10111"/>
                <a:gd name="connsiteX3" fmla="*/ 2039 w 10768"/>
                <a:gd name="connsiteY3" fmla="*/ 6625 h 10111"/>
                <a:gd name="connsiteX4" fmla="*/ 2111 w 10768"/>
                <a:gd name="connsiteY4" fmla="*/ 9794 h 10111"/>
                <a:gd name="connsiteX5" fmla="*/ 2200 w 10768"/>
                <a:gd name="connsiteY5" fmla="*/ 8183 h 10111"/>
                <a:gd name="connsiteX6" fmla="*/ 2299 w 10768"/>
                <a:gd name="connsiteY6" fmla="*/ 2779 h 10111"/>
                <a:gd name="connsiteX7" fmla="*/ 2387 w 10768"/>
                <a:gd name="connsiteY7" fmla="*/ 182 h 10111"/>
                <a:gd name="connsiteX8" fmla="*/ 2511 w 10768"/>
                <a:gd name="connsiteY8" fmla="*/ 5429 h 10111"/>
                <a:gd name="connsiteX9" fmla="*/ 2627 w 10768"/>
                <a:gd name="connsiteY9" fmla="*/ 9742 h 10111"/>
                <a:gd name="connsiteX10" fmla="*/ 2866 w 10768"/>
                <a:gd name="connsiteY10" fmla="*/ 441 h 10111"/>
                <a:gd name="connsiteX11" fmla="*/ 3118 w 10768"/>
                <a:gd name="connsiteY11" fmla="*/ 9794 h 10111"/>
                <a:gd name="connsiteX12" fmla="*/ 3346 w 10768"/>
                <a:gd name="connsiteY12" fmla="*/ 286 h 10111"/>
                <a:gd name="connsiteX13" fmla="*/ 3598 w 10768"/>
                <a:gd name="connsiteY13" fmla="*/ 9794 h 10111"/>
                <a:gd name="connsiteX14" fmla="*/ 3827 w 10768"/>
                <a:gd name="connsiteY14" fmla="*/ 235 h 10111"/>
                <a:gd name="connsiteX15" fmla="*/ 4056 w 10768"/>
                <a:gd name="connsiteY15" fmla="*/ 9949 h 10111"/>
                <a:gd name="connsiteX16" fmla="*/ 4307 w 10768"/>
                <a:gd name="connsiteY16" fmla="*/ 130 h 10111"/>
                <a:gd name="connsiteX17" fmla="*/ 4535 w 10768"/>
                <a:gd name="connsiteY17" fmla="*/ 9794 h 10111"/>
                <a:gd name="connsiteX18" fmla="*/ 4764 w 10768"/>
                <a:gd name="connsiteY18" fmla="*/ 235 h 10111"/>
                <a:gd name="connsiteX19" fmla="*/ 5027 w 10768"/>
                <a:gd name="connsiteY19" fmla="*/ 9768 h 10111"/>
                <a:gd name="connsiteX20" fmla="*/ 5255 w 10768"/>
                <a:gd name="connsiteY20" fmla="*/ 260 h 10111"/>
                <a:gd name="connsiteX21" fmla="*/ 5540 w 10768"/>
                <a:gd name="connsiteY21" fmla="*/ 9898 h 10111"/>
                <a:gd name="connsiteX22" fmla="*/ 5766 w 10768"/>
                <a:gd name="connsiteY22" fmla="*/ 182 h 10111"/>
                <a:gd name="connsiteX23" fmla="*/ 6006 w 10768"/>
                <a:gd name="connsiteY23" fmla="*/ 9870 h 10111"/>
                <a:gd name="connsiteX24" fmla="*/ 6261 w 10768"/>
                <a:gd name="connsiteY24" fmla="*/ 182 h 10111"/>
                <a:gd name="connsiteX25" fmla="*/ 6502 w 10768"/>
                <a:gd name="connsiteY25" fmla="*/ 9949 h 10111"/>
                <a:gd name="connsiteX26" fmla="*/ 6742 w 10768"/>
                <a:gd name="connsiteY26" fmla="*/ 0 h 10111"/>
                <a:gd name="connsiteX27" fmla="*/ 6982 w 10768"/>
                <a:gd name="connsiteY27" fmla="*/ 10105 h 10111"/>
                <a:gd name="connsiteX28" fmla="*/ 7222 w 10768"/>
                <a:gd name="connsiteY28" fmla="*/ 156 h 10111"/>
                <a:gd name="connsiteX29" fmla="*/ 7462 w 10768"/>
                <a:gd name="connsiteY29" fmla="*/ 10105 h 10111"/>
                <a:gd name="connsiteX30" fmla="*/ 7690 w 10768"/>
                <a:gd name="connsiteY30" fmla="*/ 130 h 10111"/>
                <a:gd name="connsiteX31" fmla="*/ 7942 w 10768"/>
                <a:gd name="connsiteY31" fmla="*/ 10105 h 10111"/>
                <a:gd name="connsiteX32" fmla="*/ 8160 w 10768"/>
                <a:gd name="connsiteY32" fmla="*/ 286 h 10111"/>
                <a:gd name="connsiteX33" fmla="*/ 8407 w 10768"/>
                <a:gd name="connsiteY33" fmla="*/ 10000 h 10111"/>
                <a:gd name="connsiteX34" fmla="*/ 8662 w 10768"/>
                <a:gd name="connsiteY34" fmla="*/ 441 h 10111"/>
                <a:gd name="connsiteX35" fmla="*/ 8914 w 10768"/>
                <a:gd name="connsiteY35" fmla="*/ 10105 h 10111"/>
                <a:gd name="connsiteX36" fmla="*/ 9086 w 10768"/>
                <a:gd name="connsiteY36" fmla="*/ 2000 h 10111"/>
                <a:gd name="connsiteX37" fmla="*/ 9348 w 10768"/>
                <a:gd name="connsiteY37" fmla="*/ 5504 h 10111"/>
                <a:gd name="connsiteX38" fmla="*/ 10768 w 10768"/>
                <a:gd name="connsiteY38" fmla="*/ 5525 h 1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768" h="10111">
                  <a:moveTo>
                    <a:pt x="0" y="5008"/>
                  </a:moveTo>
                  <a:cubicBezTo>
                    <a:pt x="10" y="5163"/>
                    <a:pt x="1364" y="5062"/>
                    <a:pt x="1687" y="4419"/>
                  </a:cubicBezTo>
                  <a:cubicBezTo>
                    <a:pt x="2010" y="3777"/>
                    <a:pt x="1911" y="485"/>
                    <a:pt x="1937" y="1153"/>
                  </a:cubicBezTo>
                  <a:cubicBezTo>
                    <a:pt x="1962" y="1822"/>
                    <a:pt x="2010" y="5185"/>
                    <a:pt x="2039" y="6625"/>
                  </a:cubicBezTo>
                  <a:cubicBezTo>
                    <a:pt x="2069" y="8064"/>
                    <a:pt x="2086" y="9533"/>
                    <a:pt x="2111" y="9794"/>
                  </a:cubicBezTo>
                  <a:cubicBezTo>
                    <a:pt x="2139" y="10052"/>
                    <a:pt x="2169" y="9352"/>
                    <a:pt x="2200" y="8183"/>
                  </a:cubicBezTo>
                  <a:cubicBezTo>
                    <a:pt x="2230" y="7014"/>
                    <a:pt x="2268" y="4104"/>
                    <a:pt x="2299" y="2779"/>
                  </a:cubicBezTo>
                  <a:cubicBezTo>
                    <a:pt x="2329" y="1455"/>
                    <a:pt x="2350" y="-260"/>
                    <a:pt x="2387" y="182"/>
                  </a:cubicBezTo>
                  <a:cubicBezTo>
                    <a:pt x="2422" y="623"/>
                    <a:pt x="2472" y="3845"/>
                    <a:pt x="2511" y="5429"/>
                  </a:cubicBezTo>
                  <a:cubicBezTo>
                    <a:pt x="2552" y="7014"/>
                    <a:pt x="2567" y="10572"/>
                    <a:pt x="2627" y="9742"/>
                  </a:cubicBezTo>
                  <a:cubicBezTo>
                    <a:pt x="2686" y="8910"/>
                    <a:pt x="2784" y="441"/>
                    <a:pt x="2866" y="441"/>
                  </a:cubicBezTo>
                  <a:cubicBezTo>
                    <a:pt x="2948" y="441"/>
                    <a:pt x="3037" y="9820"/>
                    <a:pt x="3118" y="9794"/>
                  </a:cubicBezTo>
                  <a:cubicBezTo>
                    <a:pt x="3198" y="9767"/>
                    <a:pt x="3267" y="286"/>
                    <a:pt x="3346" y="286"/>
                  </a:cubicBezTo>
                  <a:cubicBezTo>
                    <a:pt x="3427" y="286"/>
                    <a:pt x="3518" y="9794"/>
                    <a:pt x="3598" y="9794"/>
                  </a:cubicBezTo>
                  <a:cubicBezTo>
                    <a:pt x="3678" y="9794"/>
                    <a:pt x="3750" y="208"/>
                    <a:pt x="3827" y="235"/>
                  </a:cubicBezTo>
                  <a:cubicBezTo>
                    <a:pt x="3902" y="260"/>
                    <a:pt x="3975" y="9974"/>
                    <a:pt x="4056" y="9949"/>
                  </a:cubicBezTo>
                  <a:cubicBezTo>
                    <a:pt x="4135" y="9922"/>
                    <a:pt x="4227" y="157"/>
                    <a:pt x="4307" y="130"/>
                  </a:cubicBezTo>
                  <a:cubicBezTo>
                    <a:pt x="4387" y="104"/>
                    <a:pt x="4459" y="9776"/>
                    <a:pt x="4535" y="9794"/>
                  </a:cubicBezTo>
                  <a:cubicBezTo>
                    <a:pt x="4612" y="9811"/>
                    <a:pt x="4682" y="239"/>
                    <a:pt x="4764" y="235"/>
                  </a:cubicBezTo>
                  <a:cubicBezTo>
                    <a:pt x="4846" y="231"/>
                    <a:pt x="4945" y="9764"/>
                    <a:pt x="5027" y="9768"/>
                  </a:cubicBezTo>
                  <a:cubicBezTo>
                    <a:pt x="5109" y="9772"/>
                    <a:pt x="5170" y="238"/>
                    <a:pt x="5255" y="260"/>
                  </a:cubicBezTo>
                  <a:cubicBezTo>
                    <a:pt x="5340" y="282"/>
                    <a:pt x="5455" y="9911"/>
                    <a:pt x="5540" y="9898"/>
                  </a:cubicBezTo>
                  <a:cubicBezTo>
                    <a:pt x="5625" y="9885"/>
                    <a:pt x="5688" y="187"/>
                    <a:pt x="5766" y="182"/>
                  </a:cubicBezTo>
                  <a:cubicBezTo>
                    <a:pt x="5844" y="177"/>
                    <a:pt x="5924" y="9870"/>
                    <a:pt x="6006" y="9870"/>
                  </a:cubicBezTo>
                  <a:cubicBezTo>
                    <a:pt x="6089" y="9870"/>
                    <a:pt x="6178" y="169"/>
                    <a:pt x="6261" y="182"/>
                  </a:cubicBezTo>
                  <a:cubicBezTo>
                    <a:pt x="6344" y="195"/>
                    <a:pt x="6422" y="9979"/>
                    <a:pt x="6502" y="9949"/>
                  </a:cubicBezTo>
                  <a:cubicBezTo>
                    <a:pt x="6582" y="9919"/>
                    <a:pt x="6661" y="-26"/>
                    <a:pt x="6742" y="0"/>
                  </a:cubicBezTo>
                  <a:cubicBezTo>
                    <a:pt x="6822" y="27"/>
                    <a:pt x="6902" y="10079"/>
                    <a:pt x="6982" y="10105"/>
                  </a:cubicBezTo>
                  <a:cubicBezTo>
                    <a:pt x="7062" y="10131"/>
                    <a:pt x="7142" y="156"/>
                    <a:pt x="7222" y="156"/>
                  </a:cubicBezTo>
                  <a:cubicBezTo>
                    <a:pt x="7302" y="156"/>
                    <a:pt x="7384" y="10109"/>
                    <a:pt x="7462" y="10105"/>
                  </a:cubicBezTo>
                  <a:cubicBezTo>
                    <a:pt x="7540" y="10101"/>
                    <a:pt x="7611" y="130"/>
                    <a:pt x="7690" y="130"/>
                  </a:cubicBezTo>
                  <a:cubicBezTo>
                    <a:pt x="7770" y="130"/>
                    <a:pt x="7864" y="10079"/>
                    <a:pt x="7942" y="10105"/>
                  </a:cubicBezTo>
                  <a:cubicBezTo>
                    <a:pt x="8020" y="10130"/>
                    <a:pt x="8081" y="312"/>
                    <a:pt x="8160" y="286"/>
                  </a:cubicBezTo>
                  <a:cubicBezTo>
                    <a:pt x="8237" y="260"/>
                    <a:pt x="8323" y="9974"/>
                    <a:pt x="8407" y="10000"/>
                  </a:cubicBezTo>
                  <a:cubicBezTo>
                    <a:pt x="8491" y="10027"/>
                    <a:pt x="8578" y="416"/>
                    <a:pt x="8662" y="441"/>
                  </a:cubicBezTo>
                  <a:cubicBezTo>
                    <a:pt x="8746" y="467"/>
                    <a:pt x="8843" y="9845"/>
                    <a:pt x="8914" y="10105"/>
                  </a:cubicBezTo>
                  <a:cubicBezTo>
                    <a:pt x="8985" y="10364"/>
                    <a:pt x="9013" y="2766"/>
                    <a:pt x="9086" y="2000"/>
                  </a:cubicBezTo>
                  <a:cubicBezTo>
                    <a:pt x="9158" y="1233"/>
                    <a:pt x="9331" y="5582"/>
                    <a:pt x="9348" y="5504"/>
                  </a:cubicBezTo>
                  <a:cubicBezTo>
                    <a:pt x="9365" y="5426"/>
                    <a:pt x="10756" y="5369"/>
                    <a:pt x="10768" y="552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5652120" y="4917123"/>
              <a:ext cx="1387656" cy="177685"/>
              <a:chOff x="5652120" y="5002896"/>
              <a:chExt cx="1387656" cy="236499"/>
            </a:xfrm>
          </p:grpSpPr>
          <p:sp>
            <p:nvSpPr>
              <p:cNvPr id="26" name="Freeform 84"/>
              <p:cNvSpPr>
                <a:spLocks/>
              </p:cNvSpPr>
              <p:nvPr/>
            </p:nvSpPr>
            <p:spPr bwMode="auto">
              <a:xfrm>
                <a:off x="5652120" y="5002896"/>
                <a:ext cx="432048" cy="227709"/>
              </a:xfrm>
              <a:custGeom>
                <a:avLst/>
                <a:gdLst>
                  <a:gd name="T0" fmla="*/ 0 w 3818"/>
                  <a:gd name="T1" fmla="*/ 27 h 417"/>
                  <a:gd name="T2" fmla="*/ 26 w 3818"/>
                  <a:gd name="T3" fmla="*/ 63 h 417"/>
                  <a:gd name="T4" fmla="*/ 66 w 3818"/>
                  <a:gd name="T5" fmla="*/ 265 h 417"/>
                  <a:gd name="T6" fmla="*/ 104 w 3818"/>
                  <a:gd name="T7" fmla="*/ 387 h 417"/>
                  <a:gd name="T8" fmla="*/ 150 w 3818"/>
                  <a:gd name="T9" fmla="*/ 325 h 417"/>
                  <a:gd name="T10" fmla="*/ 202 w 3818"/>
                  <a:gd name="T11" fmla="*/ 117 h 417"/>
                  <a:gd name="T12" fmla="*/ 248 w 3818"/>
                  <a:gd name="T13" fmla="*/ 17 h 417"/>
                  <a:gd name="T14" fmla="*/ 314 w 3818"/>
                  <a:gd name="T15" fmla="*/ 219 h 417"/>
                  <a:gd name="T16" fmla="*/ 374 w 3818"/>
                  <a:gd name="T17" fmla="*/ 385 h 417"/>
                  <a:gd name="T18" fmla="*/ 500 w 3818"/>
                  <a:gd name="T19" fmla="*/ 27 h 417"/>
                  <a:gd name="T20" fmla="*/ 632 w 3818"/>
                  <a:gd name="T21" fmla="*/ 387 h 417"/>
                  <a:gd name="T22" fmla="*/ 752 w 3818"/>
                  <a:gd name="T23" fmla="*/ 21 h 417"/>
                  <a:gd name="T24" fmla="*/ 884 w 3818"/>
                  <a:gd name="T25" fmla="*/ 387 h 417"/>
                  <a:gd name="T26" fmla="*/ 1004 w 3818"/>
                  <a:gd name="T27" fmla="*/ 19 h 417"/>
                  <a:gd name="T28" fmla="*/ 1124 w 3818"/>
                  <a:gd name="T29" fmla="*/ 393 h 417"/>
                  <a:gd name="T30" fmla="*/ 1256 w 3818"/>
                  <a:gd name="T31" fmla="*/ 15 h 417"/>
                  <a:gd name="T32" fmla="*/ 1376 w 3818"/>
                  <a:gd name="T33" fmla="*/ 387 h 417"/>
                  <a:gd name="T34" fmla="*/ 1496 w 3818"/>
                  <a:gd name="T35" fmla="*/ 9 h 417"/>
                  <a:gd name="T36" fmla="*/ 1634 w 3818"/>
                  <a:gd name="T37" fmla="*/ 381 h 417"/>
                  <a:gd name="T38" fmla="*/ 1754 w 3818"/>
                  <a:gd name="T39" fmla="*/ 15 h 417"/>
                  <a:gd name="T40" fmla="*/ 1892 w 3818"/>
                  <a:gd name="T41" fmla="*/ 381 h 417"/>
                  <a:gd name="T42" fmla="*/ 2022 w 3818"/>
                  <a:gd name="T43" fmla="*/ 17 h 417"/>
                  <a:gd name="T44" fmla="*/ 2148 w 3818"/>
                  <a:gd name="T45" fmla="*/ 395 h 417"/>
                  <a:gd name="T46" fmla="*/ 2282 w 3818"/>
                  <a:gd name="T47" fmla="*/ 17 h 417"/>
                  <a:gd name="T48" fmla="*/ 2408 w 3818"/>
                  <a:gd name="T49" fmla="*/ 393 h 417"/>
                  <a:gd name="T50" fmla="*/ 2534 w 3818"/>
                  <a:gd name="T51" fmla="*/ 15 h 417"/>
                  <a:gd name="T52" fmla="*/ 2660 w 3818"/>
                  <a:gd name="T53" fmla="*/ 399 h 417"/>
                  <a:gd name="T54" fmla="*/ 2786 w 3818"/>
                  <a:gd name="T55" fmla="*/ 21 h 417"/>
                  <a:gd name="T56" fmla="*/ 2912 w 3818"/>
                  <a:gd name="T57" fmla="*/ 399 h 417"/>
                  <a:gd name="T58" fmla="*/ 3032 w 3818"/>
                  <a:gd name="T59" fmla="*/ 15 h 417"/>
                  <a:gd name="T60" fmla="*/ 3164 w 3818"/>
                  <a:gd name="T61" fmla="*/ 399 h 417"/>
                  <a:gd name="T62" fmla="*/ 3278 w 3818"/>
                  <a:gd name="T63" fmla="*/ 21 h 417"/>
                  <a:gd name="T64" fmla="*/ 3408 w 3818"/>
                  <a:gd name="T65" fmla="*/ 395 h 417"/>
                  <a:gd name="T66" fmla="*/ 3542 w 3818"/>
                  <a:gd name="T67" fmla="*/ 27 h 417"/>
                  <a:gd name="T68" fmla="*/ 3674 w 3818"/>
                  <a:gd name="T69" fmla="*/ 399 h 417"/>
                  <a:gd name="T70" fmla="*/ 3764 w 3818"/>
                  <a:gd name="T71" fmla="*/ 87 h 417"/>
                  <a:gd name="T72" fmla="*/ 3788 w 3818"/>
                  <a:gd name="T73" fmla="*/ 39 h 417"/>
                  <a:gd name="T74" fmla="*/ 3818 w 3818"/>
                  <a:gd name="T75" fmla="*/ 69 h 417"/>
                  <a:gd name="connsiteX0" fmla="*/ 0 w 12172"/>
                  <a:gd name="connsiteY0" fmla="*/ 432 h 9359"/>
                  <a:gd name="connsiteX1" fmla="*/ 68 w 12172"/>
                  <a:gd name="connsiteY1" fmla="*/ 1296 h 9359"/>
                  <a:gd name="connsiteX2" fmla="*/ 173 w 12172"/>
                  <a:gd name="connsiteY2" fmla="*/ 6140 h 9359"/>
                  <a:gd name="connsiteX3" fmla="*/ 272 w 12172"/>
                  <a:gd name="connsiteY3" fmla="*/ 9066 h 9359"/>
                  <a:gd name="connsiteX4" fmla="*/ 393 w 12172"/>
                  <a:gd name="connsiteY4" fmla="*/ 7579 h 9359"/>
                  <a:gd name="connsiteX5" fmla="*/ 529 w 12172"/>
                  <a:gd name="connsiteY5" fmla="*/ 2591 h 9359"/>
                  <a:gd name="connsiteX6" fmla="*/ 650 w 12172"/>
                  <a:gd name="connsiteY6" fmla="*/ 193 h 9359"/>
                  <a:gd name="connsiteX7" fmla="*/ 822 w 12172"/>
                  <a:gd name="connsiteY7" fmla="*/ 5037 h 9359"/>
                  <a:gd name="connsiteX8" fmla="*/ 980 w 12172"/>
                  <a:gd name="connsiteY8" fmla="*/ 9018 h 9359"/>
                  <a:gd name="connsiteX9" fmla="*/ 1310 w 12172"/>
                  <a:gd name="connsiteY9" fmla="*/ 432 h 9359"/>
                  <a:gd name="connsiteX10" fmla="*/ 1655 w 12172"/>
                  <a:gd name="connsiteY10" fmla="*/ 9066 h 9359"/>
                  <a:gd name="connsiteX11" fmla="*/ 1970 w 12172"/>
                  <a:gd name="connsiteY11" fmla="*/ 289 h 9359"/>
                  <a:gd name="connsiteX12" fmla="*/ 2315 w 12172"/>
                  <a:gd name="connsiteY12" fmla="*/ 9066 h 9359"/>
                  <a:gd name="connsiteX13" fmla="*/ 2630 w 12172"/>
                  <a:gd name="connsiteY13" fmla="*/ 241 h 9359"/>
                  <a:gd name="connsiteX14" fmla="*/ 2944 w 12172"/>
                  <a:gd name="connsiteY14" fmla="*/ 9209 h 9359"/>
                  <a:gd name="connsiteX15" fmla="*/ 3290 w 12172"/>
                  <a:gd name="connsiteY15" fmla="*/ 145 h 9359"/>
                  <a:gd name="connsiteX16" fmla="*/ 3604 w 12172"/>
                  <a:gd name="connsiteY16" fmla="*/ 9066 h 9359"/>
                  <a:gd name="connsiteX17" fmla="*/ 3918 w 12172"/>
                  <a:gd name="connsiteY17" fmla="*/ 1 h 9359"/>
                  <a:gd name="connsiteX18" fmla="*/ 4280 w 12172"/>
                  <a:gd name="connsiteY18" fmla="*/ 8922 h 9359"/>
                  <a:gd name="connsiteX19" fmla="*/ 4594 w 12172"/>
                  <a:gd name="connsiteY19" fmla="*/ 145 h 9359"/>
                  <a:gd name="connsiteX20" fmla="*/ 4955 w 12172"/>
                  <a:gd name="connsiteY20" fmla="*/ 8922 h 9359"/>
                  <a:gd name="connsiteX21" fmla="*/ 5296 w 12172"/>
                  <a:gd name="connsiteY21" fmla="*/ 193 h 9359"/>
                  <a:gd name="connsiteX22" fmla="*/ 5626 w 12172"/>
                  <a:gd name="connsiteY22" fmla="*/ 9257 h 9359"/>
                  <a:gd name="connsiteX23" fmla="*/ 5977 w 12172"/>
                  <a:gd name="connsiteY23" fmla="*/ 193 h 9359"/>
                  <a:gd name="connsiteX24" fmla="*/ 6307 w 12172"/>
                  <a:gd name="connsiteY24" fmla="*/ 9209 h 9359"/>
                  <a:gd name="connsiteX25" fmla="*/ 6637 w 12172"/>
                  <a:gd name="connsiteY25" fmla="*/ 145 h 9359"/>
                  <a:gd name="connsiteX26" fmla="*/ 6967 w 12172"/>
                  <a:gd name="connsiteY26" fmla="*/ 9353 h 9359"/>
                  <a:gd name="connsiteX27" fmla="*/ 7297 w 12172"/>
                  <a:gd name="connsiteY27" fmla="*/ 289 h 9359"/>
                  <a:gd name="connsiteX28" fmla="*/ 7627 w 12172"/>
                  <a:gd name="connsiteY28" fmla="*/ 9353 h 9359"/>
                  <a:gd name="connsiteX29" fmla="*/ 7941 w 12172"/>
                  <a:gd name="connsiteY29" fmla="*/ 145 h 9359"/>
                  <a:gd name="connsiteX30" fmla="*/ 8287 w 12172"/>
                  <a:gd name="connsiteY30" fmla="*/ 9353 h 9359"/>
                  <a:gd name="connsiteX31" fmla="*/ 8586 w 12172"/>
                  <a:gd name="connsiteY31" fmla="*/ 289 h 9359"/>
                  <a:gd name="connsiteX32" fmla="*/ 8926 w 12172"/>
                  <a:gd name="connsiteY32" fmla="*/ 9257 h 9359"/>
                  <a:gd name="connsiteX33" fmla="*/ 9277 w 12172"/>
                  <a:gd name="connsiteY33" fmla="*/ 432 h 9359"/>
                  <a:gd name="connsiteX34" fmla="*/ 9623 w 12172"/>
                  <a:gd name="connsiteY34" fmla="*/ 9353 h 9359"/>
                  <a:gd name="connsiteX35" fmla="*/ 9859 w 12172"/>
                  <a:gd name="connsiteY35" fmla="*/ 1871 h 9359"/>
                  <a:gd name="connsiteX36" fmla="*/ 9921 w 12172"/>
                  <a:gd name="connsiteY36" fmla="*/ 720 h 9359"/>
                  <a:gd name="connsiteX37" fmla="*/ 12172 w 12172"/>
                  <a:gd name="connsiteY37" fmla="*/ 5125 h 9359"/>
                  <a:gd name="connsiteX0" fmla="*/ 0 w 10000"/>
                  <a:gd name="connsiteY0" fmla="*/ 462 h 10000"/>
                  <a:gd name="connsiteX1" fmla="*/ 56 w 10000"/>
                  <a:gd name="connsiteY1" fmla="*/ 1385 h 10000"/>
                  <a:gd name="connsiteX2" fmla="*/ 142 w 10000"/>
                  <a:gd name="connsiteY2" fmla="*/ 6561 h 10000"/>
                  <a:gd name="connsiteX3" fmla="*/ 223 w 10000"/>
                  <a:gd name="connsiteY3" fmla="*/ 9687 h 10000"/>
                  <a:gd name="connsiteX4" fmla="*/ 323 w 10000"/>
                  <a:gd name="connsiteY4" fmla="*/ 8098 h 10000"/>
                  <a:gd name="connsiteX5" fmla="*/ 435 w 10000"/>
                  <a:gd name="connsiteY5" fmla="*/ 2768 h 10000"/>
                  <a:gd name="connsiteX6" fmla="*/ 534 w 10000"/>
                  <a:gd name="connsiteY6" fmla="*/ 206 h 10000"/>
                  <a:gd name="connsiteX7" fmla="*/ 675 w 10000"/>
                  <a:gd name="connsiteY7" fmla="*/ 5382 h 10000"/>
                  <a:gd name="connsiteX8" fmla="*/ 805 w 10000"/>
                  <a:gd name="connsiteY8" fmla="*/ 9636 h 10000"/>
                  <a:gd name="connsiteX9" fmla="*/ 1076 w 10000"/>
                  <a:gd name="connsiteY9" fmla="*/ 462 h 10000"/>
                  <a:gd name="connsiteX10" fmla="*/ 1360 w 10000"/>
                  <a:gd name="connsiteY10" fmla="*/ 9687 h 10000"/>
                  <a:gd name="connsiteX11" fmla="*/ 1618 w 10000"/>
                  <a:gd name="connsiteY11" fmla="*/ 309 h 10000"/>
                  <a:gd name="connsiteX12" fmla="*/ 1902 w 10000"/>
                  <a:gd name="connsiteY12" fmla="*/ 9687 h 10000"/>
                  <a:gd name="connsiteX13" fmla="*/ 2161 w 10000"/>
                  <a:gd name="connsiteY13" fmla="*/ 258 h 10000"/>
                  <a:gd name="connsiteX14" fmla="*/ 2419 w 10000"/>
                  <a:gd name="connsiteY14" fmla="*/ 9840 h 10000"/>
                  <a:gd name="connsiteX15" fmla="*/ 2703 w 10000"/>
                  <a:gd name="connsiteY15" fmla="*/ 155 h 10000"/>
                  <a:gd name="connsiteX16" fmla="*/ 2961 w 10000"/>
                  <a:gd name="connsiteY16" fmla="*/ 9687 h 10000"/>
                  <a:gd name="connsiteX17" fmla="*/ 3219 w 10000"/>
                  <a:gd name="connsiteY17" fmla="*/ 1 h 10000"/>
                  <a:gd name="connsiteX18" fmla="*/ 3516 w 10000"/>
                  <a:gd name="connsiteY18" fmla="*/ 9533 h 10000"/>
                  <a:gd name="connsiteX19" fmla="*/ 3774 w 10000"/>
                  <a:gd name="connsiteY19" fmla="*/ 155 h 10000"/>
                  <a:gd name="connsiteX20" fmla="*/ 4071 w 10000"/>
                  <a:gd name="connsiteY20" fmla="*/ 9533 h 10000"/>
                  <a:gd name="connsiteX21" fmla="*/ 4351 w 10000"/>
                  <a:gd name="connsiteY21" fmla="*/ 206 h 10000"/>
                  <a:gd name="connsiteX22" fmla="*/ 4622 w 10000"/>
                  <a:gd name="connsiteY22" fmla="*/ 9891 h 10000"/>
                  <a:gd name="connsiteX23" fmla="*/ 4910 w 10000"/>
                  <a:gd name="connsiteY23" fmla="*/ 206 h 10000"/>
                  <a:gd name="connsiteX24" fmla="*/ 5182 w 10000"/>
                  <a:gd name="connsiteY24" fmla="*/ 9840 h 10000"/>
                  <a:gd name="connsiteX25" fmla="*/ 5453 w 10000"/>
                  <a:gd name="connsiteY25" fmla="*/ 155 h 10000"/>
                  <a:gd name="connsiteX26" fmla="*/ 5724 w 10000"/>
                  <a:gd name="connsiteY26" fmla="*/ 9994 h 10000"/>
                  <a:gd name="connsiteX27" fmla="*/ 5995 w 10000"/>
                  <a:gd name="connsiteY27" fmla="*/ 309 h 10000"/>
                  <a:gd name="connsiteX28" fmla="*/ 6266 w 10000"/>
                  <a:gd name="connsiteY28" fmla="*/ 9994 h 10000"/>
                  <a:gd name="connsiteX29" fmla="*/ 6524 w 10000"/>
                  <a:gd name="connsiteY29" fmla="*/ 155 h 10000"/>
                  <a:gd name="connsiteX30" fmla="*/ 6808 w 10000"/>
                  <a:gd name="connsiteY30" fmla="*/ 9994 h 10000"/>
                  <a:gd name="connsiteX31" fmla="*/ 7054 w 10000"/>
                  <a:gd name="connsiteY31" fmla="*/ 309 h 10000"/>
                  <a:gd name="connsiteX32" fmla="*/ 7333 w 10000"/>
                  <a:gd name="connsiteY32" fmla="*/ 9891 h 10000"/>
                  <a:gd name="connsiteX33" fmla="*/ 7622 w 10000"/>
                  <a:gd name="connsiteY33" fmla="*/ 462 h 10000"/>
                  <a:gd name="connsiteX34" fmla="*/ 7906 w 10000"/>
                  <a:gd name="connsiteY34" fmla="*/ 9994 h 10000"/>
                  <a:gd name="connsiteX35" fmla="*/ 8100 w 10000"/>
                  <a:gd name="connsiteY35" fmla="*/ 1999 h 10000"/>
                  <a:gd name="connsiteX36" fmla="*/ 8396 w 10000"/>
                  <a:gd name="connsiteY36" fmla="*/ 5456 h 10000"/>
                  <a:gd name="connsiteX37" fmla="*/ 10000 w 10000"/>
                  <a:gd name="connsiteY37" fmla="*/ 5476 h 10000"/>
                  <a:gd name="connsiteX0" fmla="*/ 0 w 11294"/>
                  <a:gd name="connsiteY0" fmla="*/ 4774 h 10000"/>
                  <a:gd name="connsiteX1" fmla="*/ 1350 w 11294"/>
                  <a:gd name="connsiteY1" fmla="*/ 1385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852 w 11294"/>
                  <a:gd name="connsiteY2" fmla="*/ 2945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60 w 11294"/>
                  <a:gd name="connsiteY1" fmla="*/ 3541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38 w 11294"/>
                  <a:gd name="connsiteY1" fmla="*/ 4385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638 h 9864"/>
                  <a:gd name="connsiteX1" fmla="*/ 1038 w 11294"/>
                  <a:gd name="connsiteY1" fmla="*/ 4249 h 9864"/>
                  <a:gd name="connsiteX2" fmla="*/ 1320 w 11294"/>
                  <a:gd name="connsiteY2" fmla="*/ 1028 h 9864"/>
                  <a:gd name="connsiteX3" fmla="*/ 1436 w 11294"/>
                  <a:gd name="connsiteY3" fmla="*/ 6425 h 9864"/>
                  <a:gd name="connsiteX4" fmla="*/ 1517 w 11294"/>
                  <a:gd name="connsiteY4" fmla="*/ 9551 h 9864"/>
                  <a:gd name="connsiteX5" fmla="*/ 1617 w 11294"/>
                  <a:gd name="connsiteY5" fmla="*/ 7962 h 9864"/>
                  <a:gd name="connsiteX6" fmla="*/ 1729 w 11294"/>
                  <a:gd name="connsiteY6" fmla="*/ 2632 h 9864"/>
                  <a:gd name="connsiteX7" fmla="*/ 1828 w 11294"/>
                  <a:gd name="connsiteY7" fmla="*/ 70 h 9864"/>
                  <a:gd name="connsiteX8" fmla="*/ 1969 w 11294"/>
                  <a:gd name="connsiteY8" fmla="*/ 5246 h 9864"/>
                  <a:gd name="connsiteX9" fmla="*/ 2099 w 11294"/>
                  <a:gd name="connsiteY9" fmla="*/ 9500 h 9864"/>
                  <a:gd name="connsiteX10" fmla="*/ 2370 w 11294"/>
                  <a:gd name="connsiteY10" fmla="*/ 326 h 9864"/>
                  <a:gd name="connsiteX11" fmla="*/ 2654 w 11294"/>
                  <a:gd name="connsiteY11" fmla="*/ 9551 h 9864"/>
                  <a:gd name="connsiteX12" fmla="*/ 2912 w 11294"/>
                  <a:gd name="connsiteY12" fmla="*/ 173 h 9864"/>
                  <a:gd name="connsiteX13" fmla="*/ 3196 w 11294"/>
                  <a:gd name="connsiteY13" fmla="*/ 9551 h 9864"/>
                  <a:gd name="connsiteX14" fmla="*/ 3455 w 11294"/>
                  <a:gd name="connsiteY14" fmla="*/ 122 h 9864"/>
                  <a:gd name="connsiteX15" fmla="*/ 3713 w 11294"/>
                  <a:gd name="connsiteY15" fmla="*/ 9704 h 9864"/>
                  <a:gd name="connsiteX16" fmla="*/ 3997 w 11294"/>
                  <a:gd name="connsiteY16" fmla="*/ 19 h 9864"/>
                  <a:gd name="connsiteX17" fmla="*/ 4255 w 11294"/>
                  <a:gd name="connsiteY17" fmla="*/ 9551 h 9864"/>
                  <a:gd name="connsiteX18" fmla="*/ 4513 w 11294"/>
                  <a:gd name="connsiteY18" fmla="*/ 122 h 9864"/>
                  <a:gd name="connsiteX19" fmla="*/ 4810 w 11294"/>
                  <a:gd name="connsiteY19" fmla="*/ 9397 h 9864"/>
                  <a:gd name="connsiteX20" fmla="*/ 5068 w 11294"/>
                  <a:gd name="connsiteY20" fmla="*/ 19 h 9864"/>
                  <a:gd name="connsiteX21" fmla="*/ 5365 w 11294"/>
                  <a:gd name="connsiteY21" fmla="*/ 9397 h 9864"/>
                  <a:gd name="connsiteX22" fmla="*/ 5645 w 11294"/>
                  <a:gd name="connsiteY22" fmla="*/ 70 h 9864"/>
                  <a:gd name="connsiteX23" fmla="*/ 5916 w 11294"/>
                  <a:gd name="connsiteY23" fmla="*/ 9755 h 9864"/>
                  <a:gd name="connsiteX24" fmla="*/ 6204 w 11294"/>
                  <a:gd name="connsiteY24" fmla="*/ 70 h 9864"/>
                  <a:gd name="connsiteX25" fmla="*/ 6476 w 11294"/>
                  <a:gd name="connsiteY25" fmla="*/ 9704 h 9864"/>
                  <a:gd name="connsiteX26" fmla="*/ 6747 w 11294"/>
                  <a:gd name="connsiteY26" fmla="*/ 19 h 9864"/>
                  <a:gd name="connsiteX27" fmla="*/ 7018 w 11294"/>
                  <a:gd name="connsiteY27" fmla="*/ 9858 h 9864"/>
                  <a:gd name="connsiteX28" fmla="*/ 7289 w 11294"/>
                  <a:gd name="connsiteY28" fmla="*/ 173 h 9864"/>
                  <a:gd name="connsiteX29" fmla="*/ 7560 w 11294"/>
                  <a:gd name="connsiteY29" fmla="*/ 9858 h 9864"/>
                  <a:gd name="connsiteX30" fmla="*/ 7818 w 11294"/>
                  <a:gd name="connsiteY30" fmla="*/ 19 h 9864"/>
                  <a:gd name="connsiteX31" fmla="*/ 8102 w 11294"/>
                  <a:gd name="connsiteY31" fmla="*/ 9858 h 9864"/>
                  <a:gd name="connsiteX32" fmla="*/ 8348 w 11294"/>
                  <a:gd name="connsiteY32" fmla="*/ 173 h 9864"/>
                  <a:gd name="connsiteX33" fmla="*/ 8627 w 11294"/>
                  <a:gd name="connsiteY33" fmla="*/ 9755 h 9864"/>
                  <a:gd name="connsiteX34" fmla="*/ 8916 w 11294"/>
                  <a:gd name="connsiteY34" fmla="*/ 326 h 9864"/>
                  <a:gd name="connsiteX35" fmla="*/ 9200 w 11294"/>
                  <a:gd name="connsiteY35" fmla="*/ 9858 h 9864"/>
                  <a:gd name="connsiteX36" fmla="*/ 9394 w 11294"/>
                  <a:gd name="connsiteY36" fmla="*/ 1863 h 9864"/>
                  <a:gd name="connsiteX37" fmla="*/ 9690 w 11294"/>
                  <a:gd name="connsiteY37" fmla="*/ 5320 h 9864"/>
                  <a:gd name="connsiteX38" fmla="*/ 11294 w 11294"/>
                  <a:gd name="connsiteY38" fmla="*/ 5340 h 9864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4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813 h 10111"/>
                  <a:gd name="connsiteX1" fmla="*/ 919 w 10000"/>
                  <a:gd name="connsiteY1" fmla="*/ 4419 h 10111"/>
                  <a:gd name="connsiteX2" fmla="*/ 1169 w 10000"/>
                  <a:gd name="connsiteY2" fmla="*/ 1153 h 10111"/>
                  <a:gd name="connsiteX3" fmla="*/ 1271 w 10000"/>
                  <a:gd name="connsiteY3" fmla="*/ 6625 h 10111"/>
                  <a:gd name="connsiteX4" fmla="*/ 1343 w 10000"/>
                  <a:gd name="connsiteY4" fmla="*/ 9794 h 10111"/>
                  <a:gd name="connsiteX5" fmla="*/ 1432 w 10000"/>
                  <a:gd name="connsiteY5" fmla="*/ 8183 h 10111"/>
                  <a:gd name="connsiteX6" fmla="*/ 1531 w 10000"/>
                  <a:gd name="connsiteY6" fmla="*/ 2779 h 10111"/>
                  <a:gd name="connsiteX7" fmla="*/ 1619 w 10000"/>
                  <a:gd name="connsiteY7" fmla="*/ 182 h 10111"/>
                  <a:gd name="connsiteX8" fmla="*/ 1743 w 10000"/>
                  <a:gd name="connsiteY8" fmla="*/ 5429 h 10111"/>
                  <a:gd name="connsiteX9" fmla="*/ 1859 w 10000"/>
                  <a:gd name="connsiteY9" fmla="*/ 9742 h 10111"/>
                  <a:gd name="connsiteX10" fmla="*/ 2098 w 10000"/>
                  <a:gd name="connsiteY10" fmla="*/ 441 h 10111"/>
                  <a:gd name="connsiteX11" fmla="*/ 2350 w 10000"/>
                  <a:gd name="connsiteY11" fmla="*/ 9794 h 10111"/>
                  <a:gd name="connsiteX12" fmla="*/ 2578 w 10000"/>
                  <a:gd name="connsiteY12" fmla="*/ 286 h 10111"/>
                  <a:gd name="connsiteX13" fmla="*/ 2830 w 10000"/>
                  <a:gd name="connsiteY13" fmla="*/ 9794 h 10111"/>
                  <a:gd name="connsiteX14" fmla="*/ 3059 w 10000"/>
                  <a:gd name="connsiteY14" fmla="*/ 235 h 10111"/>
                  <a:gd name="connsiteX15" fmla="*/ 3288 w 10000"/>
                  <a:gd name="connsiteY15" fmla="*/ 9949 h 10111"/>
                  <a:gd name="connsiteX16" fmla="*/ 3539 w 10000"/>
                  <a:gd name="connsiteY16" fmla="*/ 130 h 10111"/>
                  <a:gd name="connsiteX17" fmla="*/ 3767 w 10000"/>
                  <a:gd name="connsiteY17" fmla="*/ 9794 h 10111"/>
                  <a:gd name="connsiteX18" fmla="*/ 3996 w 10000"/>
                  <a:gd name="connsiteY18" fmla="*/ 235 h 10111"/>
                  <a:gd name="connsiteX19" fmla="*/ 4259 w 10000"/>
                  <a:gd name="connsiteY19" fmla="*/ 9768 h 10111"/>
                  <a:gd name="connsiteX20" fmla="*/ 4487 w 10000"/>
                  <a:gd name="connsiteY20" fmla="*/ 260 h 10111"/>
                  <a:gd name="connsiteX21" fmla="*/ 4772 w 10000"/>
                  <a:gd name="connsiteY21" fmla="*/ 9898 h 10111"/>
                  <a:gd name="connsiteX22" fmla="*/ 4998 w 10000"/>
                  <a:gd name="connsiteY22" fmla="*/ 182 h 10111"/>
                  <a:gd name="connsiteX23" fmla="*/ 5238 w 10000"/>
                  <a:gd name="connsiteY23" fmla="*/ 9870 h 10111"/>
                  <a:gd name="connsiteX24" fmla="*/ 5493 w 10000"/>
                  <a:gd name="connsiteY24" fmla="*/ 182 h 10111"/>
                  <a:gd name="connsiteX25" fmla="*/ 5734 w 10000"/>
                  <a:gd name="connsiteY25" fmla="*/ 9949 h 10111"/>
                  <a:gd name="connsiteX26" fmla="*/ 5974 w 10000"/>
                  <a:gd name="connsiteY26" fmla="*/ 0 h 10111"/>
                  <a:gd name="connsiteX27" fmla="*/ 6214 w 10000"/>
                  <a:gd name="connsiteY27" fmla="*/ 10105 h 10111"/>
                  <a:gd name="connsiteX28" fmla="*/ 6454 w 10000"/>
                  <a:gd name="connsiteY28" fmla="*/ 156 h 10111"/>
                  <a:gd name="connsiteX29" fmla="*/ 6694 w 10000"/>
                  <a:gd name="connsiteY29" fmla="*/ 10105 h 10111"/>
                  <a:gd name="connsiteX30" fmla="*/ 6922 w 10000"/>
                  <a:gd name="connsiteY30" fmla="*/ 130 h 10111"/>
                  <a:gd name="connsiteX31" fmla="*/ 7174 w 10000"/>
                  <a:gd name="connsiteY31" fmla="*/ 10105 h 10111"/>
                  <a:gd name="connsiteX32" fmla="*/ 7392 w 10000"/>
                  <a:gd name="connsiteY32" fmla="*/ 286 h 10111"/>
                  <a:gd name="connsiteX33" fmla="*/ 7639 w 10000"/>
                  <a:gd name="connsiteY33" fmla="*/ 10000 h 10111"/>
                  <a:gd name="connsiteX34" fmla="*/ 7894 w 10000"/>
                  <a:gd name="connsiteY34" fmla="*/ 441 h 10111"/>
                  <a:gd name="connsiteX35" fmla="*/ 8146 w 10000"/>
                  <a:gd name="connsiteY35" fmla="*/ 10105 h 10111"/>
                  <a:gd name="connsiteX36" fmla="*/ 8318 w 10000"/>
                  <a:gd name="connsiteY36" fmla="*/ 2000 h 10111"/>
                  <a:gd name="connsiteX37" fmla="*/ 8580 w 10000"/>
                  <a:gd name="connsiteY37" fmla="*/ 5504 h 10111"/>
                  <a:gd name="connsiteX38" fmla="*/ 10000 w 10000"/>
                  <a:gd name="connsiteY38" fmla="*/ 5525 h 10111"/>
                  <a:gd name="connsiteX0" fmla="*/ 0 w 13328"/>
                  <a:gd name="connsiteY0" fmla="*/ 5008 h 10111"/>
                  <a:gd name="connsiteX1" fmla="*/ 4247 w 13328"/>
                  <a:gd name="connsiteY1" fmla="*/ 4419 h 10111"/>
                  <a:gd name="connsiteX2" fmla="*/ 4497 w 13328"/>
                  <a:gd name="connsiteY2" fmla="*/ 1153 h 10111"/>
                  <a:gd name="connsiteX3" fmla="*/ 4599 w 13328"/>
                  <a:gd name="connsiteY3" fmla="*/ 6625 h 10111"/>
                  <a:gd name="connsiteX4" fmla="*/ 4671 w 13328"/>
                  <a:gd name="connsiteY4" fmla="*/ 9794 h 10111"/>
                  <a:gd name="connsiteX5" fmla="*/ 4760 w 13328"/>
                  <a:gd name="connsiteY5" fmla="*/ 8183 h 10111"/>
                  <a:gd name="connsiteX6" fmla="*/ 4859 w 13328"/>
                  <a:gd name="connsiteY6" fmla="*/ 2779 h 10111"/>
                  <a:gd name="connsiteX7" fmla="*/ 4947 w 13328"/>
                  <a:gd name="connsiteY7" fmla="*/ 182 h 10111"/>
                  <a:gd name="connsiteX8" fmla="*/ 5071 w 13328"/>
                  <a:gd name="connsiteY8" fmla="*/ 5429 h 10111"/>
                  <a:gd name="connsiteX9" fmla="*/ 5187 w 13328"/>
                  <a:gd name="connsiteY9" fmla="*/ 9742 h 10111"/>
                  <a:gd name="connsiteX10" fmla="*/ 5426 w 13328"/>
                  <a:gd name="connsiteY10" fmla="*/ 441 h 10111"/>
                  <a:gd name="connsiteX11" fmla="*/ 5678 w 13328"/>
                  <a:gd name="connsiteY11" fmla="*/ 9794 h 10111"/>
                  <a:gd name="connsiteX12" fmla="*/ 5906 w 13328"/>
                  <a:gd name="connsiteY12" fmla="*/ 286 h 10111"/>
                  <a:gd name="connsiteX13" fmla="*/ 6158 w 13328"/>
                  <a:gd name="connsiteY13" fmla="*/ 9794 h 10111"/>
                  <a:gd name="connsiteX14" fmla="*/ 6387 w 13328"/>
                  <a:gd name="connsiteY14" fmla="*/ 235 h 10111"/>
                  <a:gd name="connsiteX15" fmla="*/ 6616 w 13328"/>
                  <a:gd name="connsiteY15" fmla="*/ 9949 h 10111"/>
                  <a:gd name="connsiteX16" fmla="*/ 6867 w 13328"/>
                  <a:gd name="connsiteY16" fmla="*/ 130 h 10111"/>
                  <a:gd name="connsiteX17" fmla="*/ 7095 w 13328"/>
                  <a:gd name="connsiteY17" fmla="*/ 9794 h 10111"/>
                  <a:gd name="connsiteX18" fmla="*/ 7324 w 13328"/>
                  <a:gd name="connsiteY18" fmla="*/ 235 h 10111"/>
                  <a:gd name="connsiteX19" fmla="*/ 7587 w 13328"/>
                  <a:gd name="connsiteY19" fmla="*/ 9768 h 10111"/>
                  <a:gd name="connsiteX20" fmla="*/ 7815 w 13328"/>
                  <a:gd name="connsiteY20" fmla="*/ 260 h 10111"/>
                  <a:gd name="connsiteX21" fmla="*/ 8100 w 13328"/>
                  <a:gd name="connsiteY21" fmla="*/ 9898 h 10111"/>
                  <a:gd name="connsiteX22" fmla="*/ 8326 w 13328"/>
                  <a:gd name="connsiteY22" fmla="*/ 182 h 10111"/>
                  <a:gd name="connsiteX23" fmla="*/ 8566 w 13328"/>
                  <a:gd name="connsiteY23" fmla="*/ 9870 h 10111"/>
                  <a:gd name="connsiteX24" fmla="*/ 8821 w 13328"/>
                  <a:gd name="connsiteY24" fmla="*/ 182 h 10111"/>
                  <a:gd name="connsiteX25" fmla="*/ 9062 w 13328"/>
                  <a:gd name="connsiteY25" fmla="*/ 9949 h 10111"/>
                  <a:gd name="connsiteX26" fmla="*/ 9302 w 13328"/>
                  <a:gd name="connsiteY26" fmla="*/ 0 h 10111"/>
                  <a:gd name="connsiteX27" fmla="*/ 9542 w 13328"/>
                  <a:gd name="connsiteY27" fmla="*/ 10105 h 10111"/>
                  <a:gd name="connsiteX28" fmla="*/ 9782 w 13328"/>
                  <a:gd name="connsiteY28" fmla="*/ 156 h 10111"/>
                  <a:gd name="connsiteX29" fmla="*/ 10022 w 13328"/>
                  <a:gd name="connsiteY29" fmla="*/ 10105 h 10111"/>
                  <a:gd name="connsiteX30" fmla="*/ 10250 w 13328"/>
                  <a:gd name="connsiteY30" fmla="*/ 130 h 10111"/>
                  <a:gd name="connsiteX31" fmla="*/ 10502 w 13328"/>
                  <a:gd name="connsiteY31" fmla="*/ 10105 h 10111"/>
                  <a:gd name="connsiteX32" fmla="*/ 10720 w 13328"/>
                  <a:gd name="connsiteY32" fmla="*/ 286 h 10111"/>
                  <a:gd name="connsiteX33" fmla="*/ 10967 w 13328"/>
                  <a:gd name="connsiteY33" fmla="*/ 10000 h 10111"/>
                  <a:gd name="connsiteX34" fmla="*/ 11222 w 13328"/>
                  <a:gd name="connsiteY34" fmla="*/ 441 h 10111"/>
                  <a:gd name="connsiteX35" fmla="*/ 11474 w 13328"/>
                  <a:gd name="connsiteY35" fmla="*/ 10105 h 10111"/>
                  <a:gd name="connsiteX36" fmla="*/ 11646 w 13328"/>
                  <a:gd name="connsiteY36" fmla="*/ 2000 h 10111"/>
                  <a:gd name="connsiteX37" fmla="*/ 11908 w 13328"/>
                  <a:gd name="connsiteY37" fmla="*/ 5504 h 10111"/>
                  <a:gd name="connsiteX38" fmla="*/ 13328 w 13328"/>
                  <a:gd name="connsiteY38" fmla="*/ 5525 h 10111"/>
                  <a:gd name="connsiteX0" fmla="*/ 0 w 13328"/>
                  <a:gd name="connsiteY0" fmla="*/ 4618 h 10111"/>
                  <a:gd name="connsiteX1" fmla="*/ 4247 w 13328"/>
                  <a:gd name="connsiteY1" fmla="*/ 4419 h 10111"/>
                  <a:gd name="connsiteX2" fmla="*/ 4497 w 13328"/>
                  <a:gd name="connsiteY2" fmla="*/ 1153 h 10111"/>
                  <a:gd name="connsiteX3" fmla="*/ 4599 w 13328"/>
                  <a:gd name="connsiteY3" fmla="*/ 6625 h 10111"/>
                  <a:gd name="connsiteX4" fmla="*/ 4671 w 13328"/>
                  <a:gd name="connsiteY4" fmla="*/ 9794 h 10111"/>
                  <a:gd name="connsiteX5" fmla="*/ 4760 w 13328"/>
                  <a:gd name="connsiteY5" fmla="*/ 8183 h 10111"/>
                  <a:gd name="connsiteX6" fmla="*/ 4859 w 13328"/>
                  <a:gd name="connsiteY6" fmla="*/ 2779 h 10111"/>
                  <a:gd name="connsiteX7" fmla="*/ 4947 w 13328"/>
                  <a:gd name="connsiteY7" fmla="*/ 182 h 10111"/>
                  <a:gd name="connsiteX8" fmla="*/ 5071 w 13328"/>
                  <a:gd name="connsiteY8" fmla="*/ 5429 h 10111"/>
                  <a:gd name="connsiteX9" fmla="*/ 5187 w 13328"/>
                  <a:gd name="connsiteY9" fmla="*/ 9742 h 10111"/>
                  <a:gd name="connsiteX10" fmla="*/ 5426 w 13328"/>
                  <a:gd name="connsiteY10" fmla="*/ 441 h 10111"/>
                  <a:gd name="connsiteX11" fmla="*/ 5678 w 13328"/>
                  <a:gd name="connsiteY11" fmla="*/ 9794 h 10111"/>
                  <a:gd name="connsiteX12" fmla="*/ 5906 w 13328"/>
                  <a:gd name="connsiteY12" fmla="*/ 286 h 10111"/>
                  <a:gd name="connsiteX13" fmla="*/ 6158 w 13328"/>
                  <a:gd name="connsiteY13" fmla="*/ 9794 h 10111"/>
                  <a:gd name="connsiteX14" fmla="*/ 6387 w 13328"/>
                  <a:gd name="connsiteY14" fmla="*/ 235 h 10111"/>
                  <a:gd name="connsiteX15" fmla="*/ 6616 w 13328"/>
                  <a:gd name="connsiteY15" fmla="*/ 9949 h 10111"/>
                  <a:gd name="connsiteX16" fmla="*/ 6867 w 13328"/>
                  <a:gd name="connsiteY16" fmla="*/ 130 h 10111"/>
                  <a:gd name="connsiteX17" fmla="*/ 7095 w 13328"/>
                  <a:gd name="connsiteY17" fmla="*/ 9794 h 10111"/>
                  <a:gd name="connsiteX18" fmla="*/ 7324 w 13328"/>
                  <a:gd name="connsiteY18" fmla="*/ 235 h 10111"/>
                  <a:gd name="connsiteX19" fmla="*/ 7587 w 13328"/>
                  <a:gd name="connsiteY19" fmla="*/ 9768 h 10111"/>
                  <a:gd name="connsiteX20" fmla="*/ 7815 w 13328"/>
                  <a:gd name="connsiteY20" fmla="*/ 260 h 10111"/>
                  <a:gd name="connsiteX21" fmla="*/ 8100 w 13328"/>
                  <a:gd name="connsiteY21" fmla="*/ 9898 h 10111"/>
                  <a:gd name="connsiteX22" fmla="*/ 8326 w 13328"/>
                  <a:gd name="connsiteY22" fmla="*/ 182 h 10111"/>
                  <a:gd name="connsiteX23" fmla="*/ 8566 w 13328"/>
                  <a:gd name="connsiteY23" fmla="*/ 9870 h 10111"/>
                  <a:gd name="connsiteX24" fmla="*/ 8821 w 13328"/>
                  <a:gd name="connsiteY24" fmla="*/ 182 h 10111"/>
                  <a:gd name="connsiteX25" fmla="*/ 9062 w 13328"/>
                  <a:gd name="connsiteY25" fmla="*/ 9949 h 10111"/>
                  <a:gd name="connsiteX26" fmla="*/ 9302 w 13328"/>
                  <a:gd name="connsiteY26" fmla="*/ 0 h 10111"/>
                  <a:gd name="connsiteX27" fmla="*/ 9542 w 13328"/>
                  <a:gd name="connsiteY27" fmla="*/ 10105 h 10111"/>
                  <a:gd name="connsiteX28" fmla="*/ 9782 w 13328"/>
                  <a:gd name="connsiteY28" fmla="*/ 156 h 10111"/>
                  <a:gd name="connsiteX29" fmla="*/ 10022 w 13328"/>
                  <a:gd name="connsiteY29" fmla="*/ 10105 h 10111"/>
                  <a:gd name="connsiteX30" fmla="*/ 10250 w 13328"/>
                  <a:gd name="connsiteY30" fmla="*/ 130 h 10111"/>
                  <a:gd name="connsiteX31" fmla="*/ 10502 w 13328"/>
                  <a:gd name="connsiteY31" fmla="*/ 10105 h 10111"/>
                  <a:gd name="connsiteX32" fmla="*/ 10720 w 13328"/>
                  <a:gd name="connsiteY32" fmla="*/ 286 h 10111"/>
                  <a:gd name="connsiteX33" fmla="*/ 10967 w 13328"/>
                  <a:gd name="connsiteY33" fmla="*/ 10000 h 10111"/>
                  <a:gd name="connsiteX34" fmla="*/ 11222 w 13328"/>
                  <a:gd name="connsiteY34" fmla="*/ 441 h 10111"/>
                  <a:gd name="connsiteX35" fmla="*/ 11474 w 13328"/>
                  <a:gd name="connsiteY35" fmla="*/ 10105 h 10111"/>
                  <a:gd name="connsiteX36" fmla="*/ 11646 w 13328"/>
                  <a:gd name="connsiteY36" fmla="*/ 2000 h 10111"/>
                  <a:gd name="connsiteX37" fmla="*/ 11908 w 13328"/>
                  <a:gd name="connsiteY37" fmla="*/ 5504 h 10111"/>
                  <a:gd name="connsiteX38" fmla="*/ 13328 w 13328"/>
                  <a:gd name="connsiteY38" fmla="*/ 5525 h 1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328" h="10111">
                    <a:moveTo>
                      <a:pt x="0" y="4618"/>
                    </a:moveTo>
                    <a:cubicBezTo>
                      <a:pt x="10" y="4773"/>
                      <a:pt x="3498" y="4996"/>
                      <a:pt x="4247" y="4419"/>
                    </a:cubicBezTo>
                    <a:cubicBezTo>
                      <a:pt x="4996" y="3842"/>
                      <a:pt x="4471" y="485"/>
                      <a:pt x="4497" y="1153"/>
                    </a:cubicBezTo>
                    <a:cubicBezTo>
                      <a:pt x="4522" y="1822"/>
                      <a:pt x="4570" y="5185"/>
                      <a:pt x="4599" y="6625"/>
                    </a:cubicBezTo>
                    <a:cubicBezTo>
                      <a:pt x="4629" y="8064"/>
                      <a:pt x="4646" y="9533"/>
                      <a:pt x="4671" y="9794"/>
                    </a:cubicBezTo>
                    <a:cubicBezTo>
                      <a:pt x="4699" y="10052"/>
                      <a:pt x="4729" y="9352"/>
                      <a:pt x="4760" y="8183"/>
                    </a:cubicBezTo>
                    <a:cubicBezTo>
                      <a:pt x="4790" y="7014"/>
                      <a:pt x="4828" y="4104"/>
                      <a:pt x="4859" y="2779"/>
                    </a:cubicBezTo>
                    <a:cubicBezTo>
                      <a:pt x="4889" y="1455"/>
                      <a:pt x="4910" y="-260"/>
                      <a:pt x="4947" y="182"/>
                    </a:cubicBezTo>
                    <a:cubicBezTo>
                      <a:pt x="4982" y="623"/>
                      <a:pt x="5032" y="3845"/>
                      <a:pt x="5071" y="5429"/>
                    </a:cubicBezTo>
                    <a:cubicBezTo>
                      <a:pt x="5112" y="7014"/>
                      <a:pt x="5127" y="10572"/>
                      <a:pt x="5187" y="9742"/>
                    </a:cubicBezTo>
                    <a:cubicBezTo>
                      <a:pt x="5246" y="8910"/>
                      <a:pt x="5344" y="441"/>
                      <a:pt x="5426" y="441"/>
                    </a:cubicBezTo>
                    <a:cubicBezTo>
                      <a:pt x="5508" y="441"/>
                      <a:pt x="5597" y="9820"/>
                      <a:pt x="5678" y="9794"/>
                    </a:cubicBezTo>
                    <a:cubicBezTo>
                      <a:pt x="5758" y="9767"/>
                      <a:pt x="5827" y="286"/>
                      <a:pt x="5906" y="286"/>
                    </a:cubicBezTo>
                    <a:cubicBezTo>
                      <a:pt x="5987" y="286"/>
                      <a:pt x="6078" y="9794"/>
                      <a:pt x="6158" y="9794"/>
                    </a:cubicBezTo>
                    <a:cubicBezTo>
                      <a:pt x="6238" y="9794"/>
                      <a:pt x="6310" y="208"/>
                      <a:pt x="6387" y="235"/>
                    </a:cubicBezTo>
                    <a:cubicBezTo>
                      <a:pt x="6462" y="260"/>
                      <a:pt x="6535" y="9974"/>
                      <a:pt x="6616" y="9949"/>
                    </a:cubicBezTo>
                    <a:cubicBezTo>
                      <a:pt x="6695" y="9922"/>
                      <a:pt x="6787" y="157"/>
                      <a:pt x="6867" y="130"/>
                    </a:cubicBezTo>
                    <a:cubicBezTo>
                      <a:pt x="6947" y="104"/>
                      <a:pt x="7019" y="9776"/>
                      <a:pt x="7095" y="9794"/>
                    </a:cubicBezTo>
                    <a:cubicBezTo>
                      <a:pt x="7172" y="9811"/>
                      <a:pt x="7242" y="239"/>
                      <a:pt x="7324" y="235"/>
                    </a:cubicBezTo>
                    <a:cubicBezTo>
                      <a:pt x="7406" y="231"/>
                      <a:pt x="7505" y="9764"/>
                      <a:pt x="7587" y="9768"/>
                    </a:cubicBezTo>
                    <a:cubicBezTo>
                      <a:pt x="7669" y="9772"/>
                      <a:pt x="7730" y="238"/>
                      <a:pt x="7815" y="260"/>
                    </a:cubicBezTo>
                    <a:cubicBezTo>
                      <a:pt x="7900" y="282"/>
                      <a:pt x="8015" y="9911"/>
                      <a:pt x="8100" y="9898"/>
                    </a:cubicBezTo>
                    <a:cubicBezTo>
                      <a:pt x="8185" y="9885"/>
                      <a:pt x="8248" y="187"/>
                      <a:pt x="8326" y="182"/>
                    </a:cubicBezTo>
                    <a:cubicBezTo>
                      <a:pt x="8404" y="177"/>
                      <a:pt x="8484" y="9870"/>
                      <a:pt x="8566" y="9870"/>
                    </a:cubicBezTo>
                    <a:cubicBezTo>
                      <a:pt x="8649" y="9870"/>
                      <a:pt x="8738" y="169"/>
                      <a:pt x="8821" y="182"/>
                    </a:cubicBezTo>
                    <a:cubicBezTo>
                      <a:pt x="8904" y="195"/>
                      <a:pt x="8982" y="9979"/>
                      <a:pt x="9062" y="9949"/>
                    </a:cubicBezTo>
                    <a:cubicBezTo>
                      <a:pt x="9142" y="9919"/>
                      <a:pt x="9221" y="-26"/>
                      <a:pt x="9302" y="0"/>
                    </a:cubicBezTo>
                    <a:cubicBezTo>
                      <a:pt x="9382" y="27"/>
                      <a:pt x="9462" y="10079"/>
                      <a:pt x="9542" y="10105"/>
                    </a:cubicBezTo>
                    <a:cubicBezTo>
                      <a:pt x="9622" y="10131"/>
                      <a:pt x="9702" y="156"/>
                      <a:pt x="9782" y="156"/>
                    </a:cubicBezTo>
                    <a:cubicBezTo>
                      <a:pt x="9862" y="156"/>
                      <a:pt x="9944" y="10109"/>
                      <a:pt x="10022" y="10105"/>
                    </a:cubicBezTo>
                    <a:cubicBezTo>
                      <a:pt x="10100" y="10101"/>
                      <a:pt x="10171" y="130"/>
                      <a:pt x="10250" y="130"/>
                    </a:cubicBezTo>
                    <a:cubicBezTo>
                      <a:pt x="10330" y="130"/>
                      <a:pt x="10424" y="10079"/>
                      <a:pt x="10502" y="10105"/>
                    </a:cubicBezTo>
                    <a:cubicBezTo>
                      <a:pt x="10580" y="10130"/>
                      <a:pt x="10641" y="312"/>
                      <a:pt x="10720" y="286"/>
                    </a:cubicBezTo>
                    <a:cubicBezTo>
                      <a:pt x="10797" y="260"/>
                      <a:pt x="10883" y="9974"/>
                      <a:pt x="10967" y="10000"/>
                    </a:cubicBezTo>
                    <a:cubicBezTo>
                      <a:pt x="11051" y="10027"/>
                      <a:pt x="11138" y="416"/>
                      <a:pt x="11222" y="441"/>
                    </a:cubicBezTo>
                    <a:cubicBezTo>
                      <a:pt x="11306" y="467"/>
                      <a:pt x="11403" y="9845"/>
                      <a:pt x="11474" y="10105"/>
                    </a:cubicBezTo>
                    <a:cubicBezTo>
                      <a:pt x="11545" y="10364"/>
                      <a:pt x="11573" y="2766"/>
                      <a:pt x="11646" y="2000"/>
                    </a:cubicBezTo>
                    <a:cubicBezTo>
                      <a:pt x="11718" y="1233"/>
                      <a:pt x="11891" y="5582"/>
                      <a:pt x="11908" y="5504"/>
                    </a:cubicBezTo>
                    <a:cubicBezTo>
                      <a:pt x="11925" y="5426"/>
                      <a:pt x="13316" y="5369"/>
                      <a:pt x="13328" y="5525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28" name="Freeform 84"/>
              <p:cNvSpPr>
                <a:spLocks/>
              </p:cNvSpPr>
              <p:nvPr/>
            </p:nvSpPr>
            <p:spPr bwMode="auto">
              <a:xfrm>
                <a:off x="6014172" y="5007291"/>
                <a:ext cx="294375" cy="227709"/>
              </a:xfrm>
              <a:custGeom>
                <a:avLst/>
                <a:gdLst>
                  <a:gd name="T0" fmla="*/ 0 w 3818"/>
                  <a:gd name="T1" fmla="*/ 27 h 417"/>
                  <a:gd name="T2" fmla="*/ 26 w 3818"/>
                  <a:gd name="T3" fmla="*/ 63 h 417"/>
                  <a:gd name="T4" fmla="*/ 66 w 3818"/>
                  <a:gd name="T5" fmla="*/ 265 h 417"/>
                  <a:gd name="T6" fmla="*/ 104 w 3818"/>
                  <a:gd name="T7" fmla="*/ 387 h 417"/>
                  <a:gd name="T8" fmla="*/ 150 w 3818"/>
                  <a:gd name="T9" fmla="*/ 325 h 417"/>
                  <a:gd name="T10" fmla="*/ 202 w 3818"/>
                  <a:gd name="T11" fmla="*/ 117 h 417"/>
                  <a:gd name="T12" fmla="*/ 248 w 3818"/>
                  <a:gd name="T13" fmla="*/ 17 h 417"/>
                  <a:gd name="T14" fmla="*/ 314 w 3818"/>
                  <a:gd name="T15" fmla="*/ 219 h 417"/>
                  <a:gd name="T16" fmla="*/ 374 w 3818"/>
                  <a:gd name="T17" fmla="*/ 385 h 417"/>
                  <a:gd name="T18" fmla="*/ 500 w 3818"/>
                  <a:gd name="T19" fmla="*/ 27 h 417"/>
                  <a:gd name="T20" fmla="*/ 632 w 3818"/>
                  <a:gd name="T21" fmla="*/ 387 h 417"/>
                  <a:gd name="T22" fmla="*/ 752 w 3818"/>
                  <a:gd name="T23" fmla="*/ 21 h 417"/>
                  <a:gd name="T24" fmla="*/ 884 w 3818"/>
                  <a:gd name="T25" fmla="*/ 387 h 417"/>
                  <a:gd name="T26" fmla="*/ 1004 w 3818"/>
                  <a:gd name="T27" fmla="*/ 19 h 417"/>
                  <a:gd name="T28" fmla="*/ 1124 w 3818"/>
                  <a:gd name="T29" fmla="*/ 393 h 417"/>
                  <a:gd name="T30" fmla="*/ 1256 w 3818"/>
                  <a:gd name="T31" fmla="*/ 15 h 417"/>
                  <a:gd name="T32" fmla="*/ 1376 w 3818"/>
                  <a:gd name="T33" fmla="*/ 387 h 417"/>
                  <a:gd name="T34" fmla="*/ 1496 w 3818"/>
                  <a:gd name="T35" fmla="*/ 9 h 417"/>
                  <a:gd name="T36" fmla="*/ 1634 w 3818"/>
                  <a:gd name="T37" fmla="*/ 381 h 417"/>
                  <a:gd name="T38" fmla="*/ 1754 w 3818"/>
                  <a:gd name="T39" fmla="*/ 15 h 417"/>
                  <a:gd name="T40" fmla="*/ 1892 w 3818"/>
                  <a:gd name="T41" fmla="*/ 381 h 417"/>
                  <a:gd name="T42" fmla="*/ 2022 w 3818"/>
                  <a:gd name="T43" fmla="*/ 17 h 417"/>
                  <a:gd name="T44" fmla="*/ 2148 w 3818"/>
                  <a:gd name="T45" fmla="*/ 395 h 417"/>
                  <a:gd name="T46" fmla="*/ 2282 w 3818"/>
                  <a:gd name="T47" fmla="*/ 17 h 417"/>
                  <a:gd name="T48" fmla="*/ 2408 w 3818"/>
                  <a:gd name="T49" fmla="*/ 393 h 417"/>
                  <a:gd name="T50" fmla="*/ 2534 w 3818"/>
                  <a:gd name="T51" fmla="*/ 15 h 417"/>
                  <a:gd name="T52" fmla="*/ 2660 w 3818"/>
                  <a:gd name="T53" fmla="*/ 399 h 417"/>
                  <a:gd name="T54" fmla="*/ 2786 w 3818"/>
                  <a:gd name="T55" fmla="*/ 21 h 417"/>
                  <a:gd name="T56" fmla="*/ 2912 w 3818"/>
                  <a:gd name="T57" fmla="*/ 399 h 417"/>
                  <a:gd name="T58" fmla="*/ 3032 w 3818"/>
                  <a:gd name="T59" fmla="*/ 15 h 417"/>
                  <a:gd name="T60" fmla="*/ 3164 w 3818"/>
                  <a:gd name="T61" fmla="*/ 399 h 417"/>
                  <a:gd name="T62" fmla="*/ 3278 w 3818"/>
                  <a:gd name="T63" fmla="*/ 21 h 417"/>
                  <a:gd name="T64" fmla="*/ 3408 w 3818"/>
                  <a:gd name="T65" fmla="*/ 395 h 417"/>
                  <a:gd name="T66" fmla="*/ 3542 w 3818"/>
                  <a:gd name="T67" fmla="*/ 27 h 417"/>
                  <a:gd name="T68" fmla="*/ 3674 w 3818"/>
                  <a:gd name="T69" fmla="*/ 399 h 417"/>
                  <a:gd name="T70" fmla="*/ 3764 w 3818"/>
                  <a:gd name="T71" fmla="*/ 87 h 417"/>
                  <a:gd name="T72" fmla="*/ 3788 w 3818"/>
                  <a:gd name="T73" fmla="*/ 39 h 417"/>
                  <a:gd name="T74" fmla="*/ 3818 w 3818"/>
                  <a:gd name="T75" fmla="*/ 69 h 417"/>
                  <a:gd name="connsiteX0" fmla="*/ 0 w 12172"/>
                  <a:gd name="connsiteY0" fmla="*/ 432 h 9359"/>
                  <a:gd name="connsiteX1" fmla="*/ 68 w 12172"/>
                  <a:gd name="connsiteY1" fmla="*/ 1296 h 9359"/>
                  <a:gd name="connsiteX2" fmla="*/ 173 w 12172"/>
                  <a:gd name="connsiteY2" fmla="*/ 6140 h 9359"/>
                  <a:gd name="connsiteX3" fmla="*/ 272 w 12172"/>
                  <a:gd name="connsiteY3" fmla="*/ 9066 h 9359"/>
                  <a:gd name="connsiteX4" fmla="*/ 393 w 12172"/>
                  <a:gd name="connsiteY4" fmla="*/ 7579 h 9359"/>
                  <a:gd name="connsiteX5" fmla="*/ 529 w 12172"/>
                  <a:gd name="connsiteY5" fmla="*/ 2591 h 9359"/>
                  <a:gd name="connsiteX6" fmla="*/ 650 w 12172"/>
                  <a:gd name="connsiteY6" fmla="*/ 193 h 9359"/>
                  <a:gd name="connsiteX7" fmla="*/ 822 w 12172"/>
                  <a:gd name="connsiteY7" fmla="*/ 5037 h 9359"/>
                  <a:gd name="connsiteX8" fmla="*/ 980 w 12172"/>
                  <a:gd name="connsiteY8" fmla="*/ 9018 h 9359"/>
                  <a:gd name="connsiteX9" fmla="*/ 1310 w 12172"/>
                  <a:gd name="connsiteY9" fmla="*/ 432 h 9359"/>
                  <a:gd name="connsiteX10" fmla="*/ 1655 w 12172"/>
                  <a:gd name="connsiteY10" fmla="*/ 9066 h 9359"/>
                  <a:gd name="connsiteX11" fmla="*/ 1970 w 12172"/>
                  <a:gd name="connsiteY11" fmla="*/ 289 h 9359"/>
                  <a:gd name="connsiteX12" fmla="*/ 2315 w 12172"/>
                  <a:gd name="connsiteY12" fmla="*/ 9066 h 9359"/>
                  <a:gd name="connsiteX13" fmla="*/ 2630 w 12172"/>
                  <a:gd name="connsiteY13" fmla="*/ 241 h 9359"/>
                  <a:gd name="connsiteX14" fmla="*/ 2944 w 12172"/>
                  <a:gd name="connsiteY14" fmla="*/ 9209 h 9359"/>
                  <a:gd name="connsiteX15" fmla="*/ 3290 w 12172"/>
                  <a:gd name="connsiteY15" fmla="*/ 145 h 9359"/>
                  <a:gd name="connsiteX16" fmla="*/ 3604 w 12172"/>
                  <a:gd name="connsiteY16" fmla="*/ 9066 h 9359"/>
                  <a:gd name="connsiteX17" fmla="*/ 3918 w 12172"/>
                  <a:gd name="connsiteY17" fmla="*/ 1 h 9359"/>
                  <a:gd name="connsiteX18" fmla="*/ 4280 w 12172"/>
                  <a:gd name="connsiteY18" fmla="*/ 8922 h 9359"/>
                  <a:gd name="connsiteX19" fmla="*/ 4594 w 12172"/>
                  <a:gd name="connsiteY19" fmla="*/ 145 h 9359"/>
                  <a:gd name="connsiteX20" fmla="*/ 4955 w 12172"/>
                  <a:gd name="connsiteY20" fmla="*/ 8922 h 9359"/>
                  <a:gd name="connsiteX21" fmla="*/ 5296 w 12172"/>
                  <a:gd name="connsiteY21" fmla="*/ 193 h 9359"/>
                  <a:gd name="connsiteX22" fmla="*/ 5626 w 12172"/>
                  <a:gd name="connsiteY22" fmla="*/ 9257 h 9359"/>
                  <a:gd name="connsiteX23" fmla="*/ 5977 w 12172"/>
                  <a:gd name="connsiteY23" fmla="*/ 193 h 9359"/>
                  <a:gd name="connsiteX24" fmla="*/ 6307 w 12172"/>
                  <a:gd name="connsiteY24" fmla="*/ 9209 h 9359"/>
                  <a:gd name="connsiteX25" fmla="*/ 6637 w 12172"/>
                  <a:gd name="connsiteY25" fmla="*/ 145 h 9359"/>
                  <a:gd name="connsiteX26" fmla="*/ 6967 w 12172"/>
                  <a:gd name="connsiteY26" fmla="*/ 9353 h 9359"/>
                  <a:gd name="connsiteX27" fmla="*/ 7297 w 12172"/>
                  <a:gd name="connsiteY27" fmla="*/ 289 h 9359"/>
                  <a:gd name="connsiteX28" fmla="*/ 7627 w 12172"/>
                  <a:gd name="connsiteY28" fmla="*/ 9353 h 9359"/>
                  <a:gd name="connsiteX29" fmla="*/ 7941 w 12172"/>
                  <a:gd name="connsiteY29" fmla="*/ 145 h 9359"/>
                  <a:gd name="connsiteX30" fmla="*/ 8287 w 12172"/>
                  <a:gd name="connsiteY30" fmla="*/ 9353 h 9359"/>
                  <a:gd name="connsiteX31" fmla="*/ 8586 w 12172"/>
                  <a:gd name="connsiteY31" fmla="*/ 289 h 9359"/>
                  <a:gd name="connsiteX32" fmla="*/ 8926 w 12172"/>
                  <a:gd name="connsiteY32" fmla="*/ 9257 h 9359"/>
                  <a:gd name="connsiteX33" fmla="*/ 9277 w 12172"/>
                  <a:gd name="connsiteY33" fmla="*/ 432 h 9359"/>
                  <a:gd name="connsiteX34" fmla="*/ 9623 w 12172"/>
                  <a:gd name="connsiteY34" fmla="*/ 9353 h 9359"/>
                  <a:gd name="connsiteX35" fmla="*/ 9859 w 12172"/>
                  <a:gd name="connsiteY35" fmla="*/ 1871 h 9359"/>
                  <a:gd name="connsiteX36" fmla="*/ 9921 w 12172"/>
                  <a:gd name="connsiteY36" fmla="*/ 720 h 9359"/>
                  <a:gd name="connsiteX37" fmla="*/ 12172 w 12172"/>
                  <a:gd name="connsiteY37" fmla="*/ 5125 h 9359"/>
                  <a:gd name="connsiteX0" fmla="*/ 0 w 10000"/>
                  <a:gd name="connsiteY0" fmla="*/ 462 h 10000"/>
                  <a:gd name="connsiteX1" fmla="*/ 56 w 10000"/>
                  <a:gd name="connsiteY1" fmla="*/ 1385 h 10000"/>
                  <a:gd name="connsiteX2" fmla="*/ 142 w 10000"/>
                  <a:gd name="connsiteY2" fmla="*/ 6561 h 10000"/>
                  <a:gd name="connsiteX3" fmla="*/ 223 w 10000"/>
                  <a:gd name="connsiteY3" fmla="*/ 9687 h 10000"/>
                  <a:gd name="connsiteX4" fmla="*/ 323 w 10000"/>
                  <a:gd name="connsiteY4" fmla="*/ 8098 h 10000"/>
                  <a:gd name="connsiteX5" fmla="*/ 435 w 10000"/>
                  <a:gd name="connsiteY5" fmla="*/ 2768 h 10000"/>
                  <a:gd name="connsiteX6" fmla="*/ 534 w 10000"/>
                  <a:gd name="connsiteY6" fmla="*/ 206 h 10000"/>
                  <a:gd name="connsiteX7" fmla="*/ 675 w 10000"/>
                  <a:gd name="connsiteY7" fmla="*/ 5382 h 10000"/>
                  <a:gd name="connsiteX8" fmla="*/ 805 w 10000"/>
                  <a:gd name="connsiteY8" fmla="*/ 9636 h 10000"/>
                  <a:gd name="connsiteX9" fmla="*/ 1076 w 10000"/>
                  <a:gd name="connsiteY9" fmla="*/ 462 h 10000"/>
                  <a:gd name="connsiteX10" fmla="*/ 1360 w 10000"/>
                  <a:gd name="connsiteY10" fmla="*/ 9687 h 10000"/>
                  <a:gd name="connsiteX11" fmla="*/ 1618 w 10000"/>
                  <a:gd name="connsiteY11" fmla="*/ 309 h 10000"/>
                  <a:gd name="connsiteX12" fmla="*/ 1902 w 10000"/>
                  <a:gd name="connsiteY12" fmla="*/ 9687 h 10000"/>
                  <a:gd name="connsiteX13" fmla="*/ 2161 w 10000"/>
                  <a:gd name="connsiteY13" fmla="*/ 258 h 10000"/>
                  <a:gd name="connsiteX14" fmla="*/ 2419 w 10000"/>
                  <a:gd name="connsiteY14" fmla="*/ 9840 h 10000"/>
                  <a:gd name="connsiteX15" fmla="*/ 2703 w 10000"/>
                  <a:gd name="connsiteY15" fmla="*/ 155 h 10000"/>
                  <a:gd name="connsiteX16" fmla="*/ 2961 w 10000"/>
                  <a:gd name="connsiteY16" fmla="*/ 9687 h 10000"/>
                  <a:gd name="connsiteX17" fmla="*/ 3219 w 10000"/>
                  <a:gd name="connsiteY17" fmla="*/ 1 h 10000"/>
                  <a:gd name="connsiteX18" fmla="*/ 3516 w 10000"/>
                  <a:gd name="connsiteY18" fmla="*/ 9533 h 10000"/>
                  <a:gd name="connsiteX19" fmla="*/ 3774 w 10000"/>
                  <a:gd name="connsiteY19" fmla="*/ 155 h 10000"/>
                  <a:gd name="connsiteX20" fmla="*/ 4071 w 10000"/>
                  <a:gd name="connsiteY20" fmla="*/ 9533 h 10000"/>
                  <a:gd name="connsiteX21" fmla="*/ 4351 w 10000"/>
                  <a:gd name="connsiteY21" fmla="*/ 206 h 10000"/>
                  <a:gd name="connsiteX22" fmla="*/ 4622 w 10000"/>
                  <a:gd name="connsiteY22" fmla="*/ 9891 h 10000"/>
                  <a:gd name="connsiteX23" fmla="*/ 4910 w 10000"/>
                  <a:gd name="connsiteY23" fmla="*/ 206 h 10000"/>
                  <a:gd name="connsiteX24" fmla="*/ 5182 w 10000"/>
                  <a:gd name="connsiteY24" fmla="*/ 9840 h 10000"/>
                  <a:gd name="connsiteX25" fmla="*/ 5453 w 10000"/>
                  <a:gd name="connsiteY25" fmla="*/ 155 h 10000"/>
                  <a:gd name="connsiteX26" fmla="*/ 5724 w 10000"/>
                  <a:gd name="connsiteY26" fmla="*/ 9994 h 10000"/>
                  <a:gd name="connsiteX27" fmla="*/ 5995 w 10000"/>
                  <a:gd name="connsiteY27" fmla="*/ 309 h 10000"/>
                  <a:gd name="connsiteX28" fmla="*/ 6266 w 10000"/>
                  <a:gd name="connsiteY28" fmla="*/ 9994 h 10000"/>
                  <a:gd name="connsiteX29" fmla="*/ 6524 w 10000"/>
                  <a:gd name="connsiteY29" fmla="*/ 155 h 10000"/>
                  <a:gd name="connsiteX30" fmla="*/ 6808 w 10000"/>
                  <a:gd name="connsiteY30" fmla="*/ 9994 h 10000"/>
                  <a:gd name="connsiteX31" fmla="*/ 7054 w 10000"/>
                  <a:gd name="connsiteY31" fmla="*/ 309 h 10000"/>
                  <a:gd name="connsiteX32" fmla="*/ 7333 w 10000"/>
                  <a:gd name="connsiteY32" fmla="*/ 9891 h 10000"/>
                  <a:gd name="connsiteX33" fmla="*/ 7622 w 10000"/>
                  <a:gd name="connsiteY33" fmla="*/ 462 h 10000"/>
                  <a:gd name="connsiteX34" fmla="*/ 7906 w 10000"/>
                  <a:gd name="connsiteY34" fmla="*/ 9994 h 10000"/>
                  <a:gd name="connsiteX35" fmla="*/ 8100 w 10000"/>
                  <a:gd name="connsiteY35" fmla="*/ 1999 h 10000"/>
                  <a:gd name="connsiteX36" fmla="*/ 8396 w 10000"/>
                  <a:gd name="connsiteY36" fmla="*/ 5456 h 10000"/>
                  <a:gd name="connsiteX37" fmla="*/ 10000 w 10000"/>
                  <a:gd name="connsiteY37" fmla="*/ 5476 h 10000"/>
                  <a:gd name="connsiteX0" fmla="*/ 0 w 11294"/>
                  <a:gd name="connsiteY0" fmla="*/ 4774 h 10000"/>
                  <a:gd name="connsiteX1" fmla="*/ 1350 w 11294"/>
                  <a:gd name="connsiteY1" fmla="*/ 1385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852 w 11294"/>
                  <a:gd name="connsiteY2" fmla="*/ 2945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60 w 11294"/>
                  <a:gd name="connsiteY1" fmla="*/ 3541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38 w 11294"/>
                  <a:gd name="connsiteY1" fmla="*/ 4385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638 h 9864"/>
                  <a:gd name="connsiteX1" fmla="*/ 1038 w 11294"/>
                  <a:gd name="connsiteY1" fmla="*/ 4249 h 9864"/>
                  <a:gd name="connsiteX2" fmla="*/ 1320 w 11294"/>
                  <a:gd name="connsiteY2" fmla="*/ 1028 h 9864"/>
                  <a:gd name="connsiteX3" fmla="*/ 1436 w 11294"/>
                  <a:gd name="connsiteY3" fmla="*/ 6425 h 9864"/>
                  <a:gd name="connsiteX4" fmla="*/ 1517 w 11294"/>
                  <a:gd name="connsiteY4" fmla="*/ 9551 h 9864"/>
                  <a:gd name="connsiteX5" fmla="*/ 1617 w 11294"/>
                  <a:gd name="connsiteY5" fmla="*/ 7962 h 9864"/>
                  <a:gd name="connsiteX6" fmla="*/ 1729 w 11294"/>
                  <a:gd name="connsiteY6" fmla="*/ 2632 h 9864"/>
                  <a:gd name="connsiteX7" fmla="*/ 1828 w 11294"/>
                  <a:gd name="connsiteY7" fmla="*/ 70 h 9864"/>
                  <a:gd name="connsiteX8" fmla="*/ 1969 w 11294"/>
                  <a:gd name="connsiteY8" fmla="*/ 5246 h 9864"/>
                  <a:gd name="connsiteX9" fmla="*/ 2099 w 11294"/>
                  <a:gd name="connsiteY9" fmla="*/ 9500 h 9864"/>
                  <a:gd name="connsiteX10" fmla="*/ 2370 w 11294"/>
                  <a:gd name="connsiteY10" fmla="*/ 326 h 9864"/>
                  <a:gd name="connsiteX11" fmla="*/ 2654 w 11294"/>
                  <a:gd name="connsiteY11" fmla="*/ 9551 h 9864"/>
                  <a:gd name="connsiteX12" fmla="*/ 2912 w 11294"/>
                  <a:gd name="connsiteY12" fmla="*/ 173 h 9864"/>
                  <a:gd name="connsiteX13" fmla="*/ 3196 w 11294"/>
                  <a:gd name="connsiteY13" fmla="*/ 9551 h 9864"/>
                  <a:gd name="connsiteX14" fmla="*/ 3455 w 11294"/>
                  <a:gd name="connsiteY14" fmla="*/ 122 h 9864"/>
                  <a:gd name="connsiteX15" fmla="*/ 3713 w 11294"/>
                  <a:gd name="connsiteY15" fmla="*/ 9704 h 9864"/>
                  <a:gd name="connsiteX16" fmla="*/ 3997 w 11294"/>
                  <a:gd name="connsiteY16" fmla="*/ 19 h 9864"/>
                  <a:gd name="connsiteX17" fmla="*/ 4255 w 11294"/>
                  <a:gd name="connsiteY17" fmla="*/ 9551 h 9864"/>
                  <a:gd name="connsiteX18" fmla="*/ 4513 w 11294"/>
                  <a:gd name="connsiteY18" fmla="*/ 122 h 9864"/>
                  <a:gd name="connsiteX19" fmla="*/ 4810 w 11294"/>
                  <a:gd name="connsiteY19" fmla="*/ 9397 h 9864"/>
                  <a:gd name="connsiteX20" fmla="*/ 5068 w 11294"/>
                  <a:gd name="connsiteY20" fmla="*/ 19 h 9864"/>
                  <a:gd name="connsiteX21" fmla="*/ 5365 w 11294"/>
                  <a:gd name="connsiteY21" fmla="*/ 9397 h 9864"/>
                  <a:gd name="connsiteX22" fmla="*/ 5645 w 11294"/>
                  <a:gd name="connsiteY22" fmla="*/ 70 h 9864"/>
                  <a:gd name="connsiteX23" fmla="*/ 5916 w 11294"/>
                  <a:gd name="connsiteY23" fmla="*/ 9755 h 9864"/>
                  <a:gd name="connsiteX24" fmla="*/ 6204 w 11294"/>
                  <a:gd name="connsiteY24" fmla="*/ 70 h 9864"/>
                  <a:gd name="connsiteX25" fmla="*/ 6476 w 11294"/>
                  <a:gd name="connsiteY25" fmla="*/ 9704 h 9864"/>
                  <a:gd name="connsiteX26" fmla="*/ 6747 w 11294"/>
                  <a:gd name="connsiteY26" fmla="*/ 19 h 9864"/>
                  <a:gd name="connsiteX27" fmla="*/ 7018 w 11294"/>
                  <a:gd name="connsiteY27" fmla="*/ 9858 h 9864"/>
                  <a:gd name="connsiteX28" fmla="*/ 7289 w 11294"/>
                  <a:gd name="connsiteY28" fmla="*/ 173 h 9864"/>
                  <a:gd name="connsiteX29" fmla="*/ 7560 w 11294"/>
                  <a:gd name="connsiteY29" fmla="*/ 9858 h 9864"/>
                  <a:gd name="connsiteX30" fmla="*/ 7818 w 11294"/>
                  <a:gd name="connsiteY30" fmla="*/ 19 h 9864"/>
                  <a:gd name="connsiteX31" fmla="*/ 8102 w 11294"/>
                  <a:gd name="connsiteY31" fmla="*/ 9858 h 9864"/>
                  <a:gd name="connsiteX32" fmla="*/ 8348 w 11294"/>
                  <a:gd name="connsiteY32" fmla="*/ 173 h 9864"/>
                  <a:gd name="connsiteX33" fmla="*/ 8627 w 11294"/>
                  <a:gd name="connsiteY33" fmla="*/ 9755 h 9864"/>
                  <a:gd name="connsiteX34" fmla="*/ 8916 w 11294"/>
                  <a:gd name="connsiteY34" fmla="*/ 326 h 9864"/>
                  <a:gd name="connsiteX35" fmla="*/ 9200 w 11294"/>
                  <a:gd name="connsiteY35" fmla="*/ 9858 h 9864"/>
                  <a:gd name="connsiteX36" fmla="*/ 9394 w 11294"/>
                  <a:gd name="connsiteY36" fmla="*/ 1863 h 9864"/>
                  <a:gd name="connsiteX37" fmla="*/ 9690 w 11294"/>
                  <a:gd name="connsiteY37" fmla="*/ 5320 h 9864"/>
                  <a:gd name="connsiteX38" fmla="*/ 11294 w 11294"/>
                  <a:gd name="connsiteY38" fmla="*/ 5340 h 9864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4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813 h 10111"/>
                  <a:gd name="connsiteX1" fmla="*/ 919 w 10000"/>
                  <a:gd name="connsiteY1" fmla="*/ 4419 h 10111"/>
                  <a:gd name="connsiteX2" fmla="*/ 1169 w 10000"/>
                  <a:gd name="connsiteY2" fmla="*/ 1153 h 10111"/>
                  <a:gd name="connsiteX3" fmla="*/ 1271 w 10000"/>
                  <a:gd name="connsiteY3" fmla="*/ 6625 h 10111"/>
                  <a:gd name="connsiteX4" fmla="*/ 1343 w 10000"/>
                  <a:gd name="connsiteY4" fmla="*/ 9794 h 10111"/>
                  <a:gd name="connsiteX5" fmla="*/ 1432 w 10000"/>
                  <a:gd name="connsiteY5" fmla="*/ 8183 h 10111"/>
                  <a:gd name="connsiteX6" fmla="*/ 1531 w 10000"/>
                  <a:gd name="connsiteY6" fmla="*/ 2779 h 10111"/>
                  <a:gd name="connsiteX7" fmla="*/ 1619 w 10000"/>
                  <a:gd name="connsiteY7" fmla="*/ 182 h 10111"/>
                  <a:gd name="connsiteX8" fmla="*/ 1743 w 10000"/>
                  <a:gd name="connsiteY8" fmla="*/ 5429 h 10111"/>
                  <a:gd name="connsiteX9" fmla="*/ 1859 w 10000"/>
                  <a:gd name="connsiteY9" fmla="*/ 9742 h 10111"/>
                  <a:gd name="connsiteX10" fmla="*/ 2098 w 10000"/>
                  <a:gd name="connsiteY10" fmla="*/ 441 h 10111"/>
                  <a:gd name="connsiteX11" fmla="*/ 2350 w 10000"/>
                  <a:gd name="connsiteY11" fmla="*/ 9794 h 10111"/>
                  <a:gd name="connsiteX12" fmla="*/ 2578 w 10000"/>
                  <a:gd name="connsiteY12" fmla="*/ 286 h 10111"/>
                  <a:gd name="connsiteX13" fmla="*/ 2830 w 10000"/>
                  <a:gd name="connsiteY13" fmla="*/ 9794 h 10111"/>
                  <a:gd name="connsiteX14" fmla="*/ 3059 w 10000"/>
                  <a:gd name="connsiteY14" fmla="*/ 235 h 10111"/>
                  <a:gd name="connsiteX15" fmla="*/ 3288 w 10000"/>
                  <a:gd name="connsiteY15" fmla="*/ 9949 h 10111"/>
                  <a:gd name="connsiteX16" fmla="*/ 3539 w 10000"/>
                  <a:gd name="connsiteY16" fmla="*/ 130 h 10111"/>
                  <a:gd name="connsiteX17" fmla="*/ 3767 w 10000"/>
                  <a:gd name="connsiteY17" fmla="*/ 9794 h 10111"/>
                  <a:gd name="connsiteX18" fmla="*/ 3996 w 10000"/>
                  <a:gd name="connsiteY18" fmla="*/ 235 h 10111"/>
                  <a:gd name="connsiteX19" fmla="*/ 4259 w 10000"/>
                  <a:gd name="connsiteY19" fmla="*/ 9768 h 10111"/>
                  <a:gd name="connsiteX20" fmla="*/ 4487 w 10000"/>
                  <a:gd name="connsiteY20" fmla="*/ 260 h 10111"/>
                  <a:gd name="connsiteX21" fmla="*/ 4772 w 10000"/>
                  <a:gd name="connsiteY21" fmla="*/ 9898 h 10111"/>
                  <a:gd name="connsiteX22" fmla="*/ 4998 w 10000"/>
                  <a:gd name="connsiteY22" fmla="*/ 182 h 10111"/>
                  <a:gd name="connsiteX23" fmla="*/ 5238 w 10000"/>
                  <a:gd name="connsiteY23" fmla="*/ 9870 h 10111"/>
                  <a:gd name="connsiteX24" fmla="*/ 5493 w 10000"/>
                  <a:gd name="connsiteY24" fmla="*/ 182 h 10111"/>
                  <a:gd name="connsiteX25" fmla="*/ 5734 w 10000"/>
                  <a:gd name="connsiteY25" fmla="*/ 9949 h 10111"/>
                  <a:gd name="connsiteX26" fmla="*/ 5974 w 10000"/>
                  <a:gd name="connsiteY26" fmla="*/ 0 h 10111"/>
                  <a:gd name="connsiteX27" fmla="*/ 6214 w 10000"/>
                  <a:gd name="connsiteY27" fmla="*/ 10105 h 10111"/>
                  <a:gd name="connsiteX28" fmla="*/ 6454 w 10000"/>
                  <a:gd name="connsiteY28" fmla="*/ 156 h 10111"/>
                  <a:gd name="connsiteX29" fmla="*/ 6694 w 10000"/>
                  <a:gd name="connsiteY29" fmla="*/ 10105 h 10111"/>
                  <a:gd name="connsiteX30" fmla="*/ 6922 w 10000"/>
                  <a:gd name="connsiteY30" fmla="*/ 130 h 10111"/>
                  <a:gd name="connsiteX31" fmla="*/ 7174 w 10000"/>
                  <a:gd name="connsiteY31" fmla="*/ 10105 h 10111"/>
                  <a:gd name="connsiteX32" fmla="*/ 7392 w 10000"/>
                  <a:gd name="connsiteY32" fmla="*/ 286 h 10111"/>
                  <a:gd name="connsiteX33" fmla="*/ 7639 w 10000"/>
                  <a:gd name="connsiteY33" fmla="*/ 10000 h 10111"/>
                  <a:gd name="connsiteX34" fmla="*/ 7894 w 10000"/>
                  <a:gd name="connsiteY34" fmla="*/ 441 h 10111"/>
                  <a:gd name="connsiteX35" fmla="*/ 8146 w 10000"/>
                  <a:gd name="connsiteY35" fmla="*/ 10105 h 10111"/>
                  <a:gd name="connsiteX36" fmla="*/ 8318 w 10000"/>
                  <a:gd name="connsiteY36" fmla="*/ 2000 h 10111"/>
                  <a:gd name="connsiteX37" fmla="*/ 8580 w 10000"/>
                  <a:gd name="connsiteY37" fmla="*/ 5504 h 10111"/>
                  <a:gd name="connsiteX38" fmla="*/ 10000 w 10000"/>
                  <a:gd name="connsiteY38" fmla="*/ 5525 h 10111"/>
                  <a:gd name="connsiteX0" fmla="*/ 0 w 13328"/>
                  <a:gd name="connsiteY0" fmla="*/ 5008 h 10111"/>
                  <a:gd name="connsiteX1" fmla="*/ 4247 w 13328"/>
                  <a:gd name="connsiteY1" fmla="*/ 4419 h 10111"/>
                  <a:gd name="connsiteX2" fmla="*/ 4497 w 13328"/>
                  <a:gd name="connsiteY2" fmla="*/ 1153 h 10111"/>
                  <a:gd name="connsiteX3" fmla="*/ 4599 w 13328"/>
                  <a:gd name="connsiteY3" fmla="*/ 6625 h 10111"/>
                  <a:gd name="connsiteX4" fmla="*/ 4671 w 13328"/>
                  <a:gd name="connsiteY4" fmla="*/ 9794 h 10111"/>
                  <a:gd name="connsiteX5" fmla="*/ 4760 w 13328"/>
                  <a:gd name="connsiteY5" fmla="*/ 8183 h 10111"/>
                  <a:gd name="connsiteX6" fmla="*/ 4859 w 13328"/>
                  <a:gd name="connsiteY6" fmla="*/ 2779 h 10111"/>
                  <a:gd name="connsiteX7" fmla="*/ 4947 w 13328"/>
                  <a:gd name="connsiteY7" fmla="*/ 182 h 10111"/>
                  <a:gd name="connsiteX8" fmla="*/ 5071 w 13328"/>
                  <a:gd name="connsiteY8" fmla="*/ 5429 h 10111"/>
                  <a:gd name="connsiteX9" fmla="*/ 5187 w 13328"/>
                  <a:gd name="connsiteY9" fmla="*/ 9742 h 10111"/>
                  <a:gd name="connsiteX10" fmla="*/ 5426 w 13328"/>
                  <a:gd name="connsiteY10" fmla="*/ 441 h 10111"/>
                  <a:gd name="connsiteX11" fmla="*/ 5678 w 13328"/>
                  <a:gd name="connsiteY11" fmla="*/ 9794 h 10111"/>
                  <a:gd name="connsiteX12" fmla="*/ 5906 w 13328"/>
                  <a:gd name="connsiteY12" fmla="*/ 286 h 10111"/>
                  <a:gd name="connsiteX13" fmla="*/ 6158 w 13328"/>
                  <a:gd name="connsiteY13" fmla="*/ 9794 h 10111"/>
                  <a:gd name="connsiteX14" fmla="*/ 6387 w 13328"/>
                  <a:gd name="connsiteY14" fmla="*/ 235 h 10111"/>
                  <a:gd name="connsiteX15" fmla="*/ 6616 w 13328"/>
                  <a:gd name="connsiteY15" fmla="*/ 9949 h 10111"/>
                  <a:gd name="connsiteX16" fmla="*/ 6867 w 13328"/>
                  <a:gd name="connsiteY16" fmla="*/ 130 h 10111"/>
                  <a:gd name="connsiteX17" fmla="*/ 7095 w 13328"/>
                  <a:gd name="connsiteY17" fmla="*/ 9794 h 10111"/>
                  <a:gd name="connsiteX18" fmla="*/ 7324 w 13328"/>
                  <a:gd name="connsiteY18" fmla="*/ 235 h 10111"/>
                  <a:gd name="connsiteX19" fmla="*/ 7587 w 13328"/>
                  <a:gd name="connsiteY19" fmla="*/ 9768 h 10111"/>
                  <a:gd name="connsiteX20" fmla="*/ 7815 w 13328"/>
                  <a:gd name="connsiteY20" fmla="*/ 260 h 10111"/>
                  <a:gd name="connsiteX21" fmla="*/ 8100 w 13328"/>
                  <a:gd name="connsiteY21" fmla="*/ 9898 h 10111"/>
                  <a:gd name="connsiteX22" fmla="*/ 8326 w 13328"/>
                  <a:gd name="connsiteY22" fmla="*/ 182 h 10111"/>
                  <a:gd name="connsiteX23" fmla="*/ 8566 w 13328"/>
                  <a:gd name="connsiteY23" fmla="*/ 9870 h 10111"/>
                  <a:gd name="connsiteX24" fmla="*/ 8821 w 13328"/>
                  <a:gd name="connsiteY24" fmla="*/ 182 h 10111"/>
                  <a:gd name="connsiteX25" fmla="*/ 9062 w 13328"/>
                  <a:gd name="connsiteY25" fmla="*/ 9949 h 10111"/>
                  <a:gd name="connsiteX26" fmla="*/ 9302 w 13328"/>
                  <a:gd name="connsiteY26" fmla="*/ 0 h 10111"/>
                  <a:gd name="connsiteX27" fmla="*/ 9542 w 13328"/>
                  <a:gd name="connsiteY27" fmla="*/ 10105 h 10111"/>
                  <a:gd name="connsiteX28" fmla="*/ 9782 w 13328"/>
                  <a:gd name="connsiteY28" fmla="*/ 156 h 10111"/>
                  <a:gd name="connsiteX29" fmla="*/ 10022 w 13328"/>
                  <a:gd name="connsiteY29" fmla="*/ 10105 h 10111"/>
                  <a:gd name="connsiteX30" fmla="*/ 10250 w 13328"/>
                  <a:gd name="connsiteY30" fmla="*/ 130 h 10111"/>
                  <a:gd name="connsiteX31" fmla="*/ 10502 w 13328"/>
                  <a:gd name="connsiteY31" fmla="*/ 10105 h 10111"/>
                  <a:gd name="connsiteX32" fmla="*/ 10720 w 13328"/>
                  <a:gd name="connsiteY32" fmla="*/ 286 h 10111"/>
                  <a:gd name="connsiteX33" fmla="*/ 10967 w 13328"/>
                  <a:gd name="connsiteY33" fmla="*/ 10000 h 10111"/>
                  <a:gd name="connsiteX34" fmla="*/ 11222 w 13328"/>
                  <a:gd name="connsiteY34" fmla="*/ 441 h 10111"/>
                  <a:gd name="connsiteX35" fmla="*/ 11474 w 13328"/>
                  <a:gd name="connsiteY35" fmla="*/ 10105 h 10111"/>
                  <a:gd name="connsiteX36" fmla="*/ 11646 w 13328"/>
                  <a:gd name="connsiteY36" fmla="*/ 2000 h 10111"/>
                  <a:gd name="connsiteX37" fmla="*/ 11908 w 13328"/>
                  <a:gd name="connsiteY37" fmla="*/ 5504 h 10111"/>
                  <a:gd name="connsiteX38" fmla="*/ 13328 w 13328"/>
                  <a:gd name="connsiteY38" fmla="*/ 5525 h 10111"/>
                  <a:gd name="connsiteX0" fmla="*/ 0 w 13328"/>
                  <a:gd name="connsiteY0" fmla="*/ 4618 h 10111"/>
                  <a:gd name="connsiteX1" fmla="*/ 4247 w 13328"/>
                  <a:gd name="connsiteY1" fmla="*/ 4419 h 10111"/>
                  <a:gd name="connsiteX2" fmla="*/ 4497 w 13328"/>
                  <a:gd name="connsiteY2" fmla="*/ 1153 h 10111"/>
                  <a:gd name="connsiteX3" fmla="*/ 4599 w 13328"/>
                  <a:gd name="connsiteY3" fmla="*/ 6625 h 10111"/>
                  <a:gd name="connsiteX4" fmla="*/ 4671 w 13328"/>
                  <a:gd name="connsiteY4" fmla="*/ 9794 h 10111"/>
                  <a:gd name="connsiteX5" fmla="*/ 4760 w 13328"/>
                  <a:gd name="connsiteY5" fmla="*/ 8183 h 10111"/>
                  <a:gd name="connsiteX6" fmla="*/ 4859 w 13328"/>
                  <a:gd name="connsiteY6" fmla="*/ 2779 h 10111"/>
                  <a:gd name="connsiteX7" fmla="*/ 4947 w 13328"/>
                  <a:gd name="connsiteY7" fmla="*/ 182 h 10111"/>
                  <a:gd name="connsiteX8" fmla="*/ 5071 w 13328"/>
                  <a:gd name="connsiteY8" fmla="*/ 5429 h 10111"/>
                  <a:gd name="connsiteX9" fmla="*/ 5187 w 13328"/>
                  <a:gd name="connsiteY9" fmla="*/ 9742 h 10111"/>
                  <a:gd name="connsiteX10" fmla="*/ 5426 w 13328"/>
                  <a:gd name="connsiteY10" fmla="*/ 441 h 10111"/>
                  <a:gd name="connsiteX11" fmla="*/ 5678 w 13328"/>
                  <a:gd name="connsiteY11" fmla="*/ 9794 h 10111"/>
                  <a:gd name="connsiteX12" fmla="*/ 5906 w 13328"/>
                  <a:gd name="connsiteY12" fmla="*/ 286 h 10111"/>
                  <a:gd name="connsiteX13" fmla="*/ 6158 w 13328"/>
                  <a:gd name="connsiteY13" fmla="*/ 9794 h 10111"/>
                  <a:gd name="connsiteX14" fmla="*/ 6387 w 13328"/>
                  <a:gd name="connsiteY14" fmla="*/ 235 h 10111"/>
                  <a:gd name="connsiteX15" fmla="*/ 6616 w 13328"/>
                  <a:gd name="connsiteY15" fmla="*/ 9949 h 10111"/>
                  <a:gd name="connsiteX16" fmla="*/ 6867 w 13328"/>
                  <a:gd name="connsiteY16" fmla="*/ 130 h 10111"/>
                  <a:gd name="connsiteX17" fmla="*/ 7095 w 13328"/>
                  <a:gd name="connsiteY17" fmla="*/ 9794 h 10111"/>
                  <a:gd name="connsiteX18" fmla="*/ 7324 w 13328"/>
                  <a:gd name="connsiteY18" fmla="*/ 235 h 10111"/>
                  <a:gd name="connsiteX19" fmla="*/ 7587 w 13328"/>
                  <a:gd name="connsiteY19" fmla="*/ 9768 h 10111"/>
                  <a:gd name="connsiteX20" fmla="*/ 7815 w 13328"/>
                  <a:gd name="connsiteY20" fmla="*/ 260 h 10111"/>
                  <a:gd name="connsiteX21" fmla="*/ 8100 w 13328"/>
                  <a:gd name="connsiteY21" fmla="*/ 9898 h 10111"/>
                  <a:gd name="connsiteX22" fmla="*/ 8326 w 13328"/>
                  <a:gd name="connsiteY22" fmla="*/ 182 h 10111"/>
                  <a:gd name="connsiteX23" fmla="*/ 8566 w 13328"/>
                  <a:gd name="connsiteY23" fmla="*/ 9870 h 10111"/>
                  <a:gd name="connsiteX24" fmla="*/ 8821 w 13328"/>
                  <a:gd name="connsiteY24" fmla="*/ 182 h 10111"/>
                  <a:gd name="connsiteX25" fmla="*/ 9062 w 13328"/>
                  <a:gd name="connsiteY25" fmla="*/ 9949 h 10111"/>
                  <a:gd name="connsiteX26" fmla="*/ 9302 w 13328"/>
                  <a:gd name="connsiteY26" fmla="*/ 0 h 10111"/>
                  <a:gd name="connsiteX27" fmla="*/ 9542 w 13328"/>
                  <a:gd name="connsiteY27" fmla="*/ 10105 h 10111"/>
                  <a:gd name="connsiteX28" fmla="*/ 9782 w 13328"/>
                  <a:gd name="connsiteY28" fmla="*/ 156 h 10111"/>
                  <a:gd name="connsiteX29" fmla="*/ 10022 w 13328"/>
                  <a:gd name="connsiteY29" fmla="*/ 10105 h 10111"/>
                  <a:gd name="connsiteX30" fmla="*/ 10250 w 13328"/>
                  <a:gd name="connsiteY30" fmla="*/ 130 h 10111"/>
                  <a:gd name="connsiteX31" fmla="*/ 10502 w 13328"/>
                  <a:gd name="connsiteY31" fmla="*/ 10105 h 10111"/>
                  <a:gd name="connsiteX32" fmla="*/ 10720 w 13328"/>
                  <a:gd name="connsiteY32" fmla="*/ 286 h 10111"/>
                  <a:gd name="connsiteX33" fmla="*/ 10967 w 13328"/>
                  <a:gd name="connsiteY33" fmla="*/ 10000 h 10111"/>
                  <a:gd name="connsiteX34" fmla="*/ 11222 w 13328"/>
                  <a:gd name="connsiteY34" fmla="*/ 441 h 10111"/>
                  <a:gd name="connsiteX35" fmla="*/ 11474 w 13328"/>
                  <a:gd name="connsiteY35" fmla="*/ 10105 h 10111"/>
                  <a:gd name="connsiteX36" fmla="*/ 11646 w 13328"/>
                  <a:gd name="connsiteY36" fmla="*/ 2000 h 10111"/>
                  <a:gd name="connsiteX37" fmla="*/ 11908 w 13328"/>
                  <a:gd name="connsiteY37" fmla="*/ 5504 h 10111"/>
                  <a:gd name="connsiteX38" fmla="*/ 13328 w 13328"/>
                  <a:gd name="connsiteY38" fmla="*/ 5525 h 10111"/>
                  <a:gd name="connsiteX0" fmla="*/ 0 w 9081"/>
                  <a:gd name="connsiteY0" fmla="*/ 4419 h 10111"/>
                  <a:gd name="connsiteX1" fmla="*/ 250 w 9081"/>
                  <a:gd name="connsiteY1" fmla="*/ 1153 h 10111"/>
                  <a:gd name="connsiteX2" fmla="*/ 352 w 9081"/>
                  <a:gd name="connsiteY2" fmla="*/ 6625 h 10111"/>
                  <a:gd name="connsiteX3" fmla="*/ 424 w 9081"/>
                  <a:gd name="connsiteY3" fmla="*/ 9794 h 10111"/>
                  <a:gd name="connsiteX4" fmla="*/ 513 w 9081"/>
                  <a:gd name="connsiteY4" fmla="*/ 8183 h 10111"/>
                  <a:gd name="connsiteX5" fmla="*/ 612 w 9081"/>
                  <a:gd name="connsiteY5" fmla="*/ 2779 h 10111"/>
                  <a:gd name="connsiteX6" fmla="*/ 700 w 9081"/>
                  <a:gd name="connsiteY6" fmla="*/ 182 h 10111"/>
                  <a:gd name="connsiteX7" fmla="*/ 824 w 9081"/>
                  <a:gd name="connsiteY7" fmla="*/ 5429 h 10111"/>
                  <a:gd name="connsiteX8" fmla="*/ 940 w 9081"/>
                  <a:gd name="connsiteY8" fmla="*/ 9742 h 10111"/>
                  <a:gd name="connsiteX9" fmla="*/ 1179 w 9081"/>
                  <a:gd name="connsiteY9" fmla="*/ 441 h 10111"/>
                  <a:gd name="connsiteX10" fmla="*/ 1431 w 9081"/>
                  <a:gd name="connsiteY10" fmla="*/ 9794 h 10111"/>
                  <a:gd name="connsiteX11" fmla="*/ 1659 w 9081"/>
                  <a:gd name="connsiteY11" fmla="*/ 286 h 10111"/>
                  <a:gd name="connsiteX12" fmla="*/ 1911 w 9081"/>
                  <a:gd name="connsiteY12" fmla="*/ 9794 h 10111"/>
                  <a:gd name="connsiteX13" fmla="*/ 2140 w 9081"/>
                  <a:gd name="connsiteY13" fmla="*/ 235 h 10111"/>
                  <a:gd name="connsiteX14" fmla="*/ 2369 w 9081"/>
                  <a:gd name="connsiteY14" fmla="*/ 9949 h 10111"/>
                  <a:gd name="connsiteX15" fmla="*/ 2620 w 9081"/>
                  <a:gd name="connsiteY15" fmla="*/ 130 h 10111"/>
                  <a:gd name="connsiteX16" fmla="*/ 2848 w 9081"/>
                  <a:gd name="connsiteY16" fmla="*/ 9794 h 10111"/>
                  <a:gd name="connsiteX17" fmla="*/ 3077 w 9081"/>
                  <a:gd name="connsiteY17" fmla="*/ 235 h 10111"/>
                  <a:gd name="connsiteX18" fmla="*/ 3340 w 9081"/>
                  <a:gd name="connsiteY18" fmla="*/ 9768 h 10111"/>
                  <a:gd name="connsiteX19" fmla="*/ 3568 w 9081"/>
                  <a:gd name="connsiteY19" fmla="*/ 260 h 10111"/>
                  <a:gd name="connsiteX20" fmla="*/ 3853 w 9081"/>
                  <a:gd name="connsiteY20" fmla="*/ 9898 h 10111"/>
                  <a:gd name="connsiteX21" fmla="*/ 4079 w 9081"/>
                  <a:gd name="connsiteY21" fmla="*/ 182 h 10111"/>
                  <a:gd name="connsiteX22" fmla="*/ 4319 w 9081"/>
                  <a:gd name="connsiteY22" fmla="*/ 9870 h 10111"/>
                  <a:gd name="connsiteX23" fmla="*/ 4574 w 9081"/>
                  <a:gd name="connsiteY23" fmla="*/ 182 h 10111"/>
                  <a:gd name="connsiteX24" fmla="*/ 4815 w 9081"/>
                  <a:gd name="connsiteY24" fmla="*/ 9949 h 10111"/>
                  <a:gd name="connsiteX25" fmla="*/ 5055 w 9081"/>
                  <a:gd name="connsiteY25" fmla="*/ 0 h 10111"/>
                  <a:gd name="connsiteX26" fmla="*/ 5295 w 9081"/>
                  <a:gd name="connsiteY26" fmla="*/ 10105 h 10111"/>
                  <a:gd name="connsiteX27" fmla="*/ 5535 w 9081"/>
                  <a:gd name="connsiteY27" fmla="*/ 156 h 10111"/>
                  <a:gd name="connsiteX28" fmla="*/ 5775 w 9081"/>
                  <a:gd name="connsiteY28" fmla="*/ 10105 h 10111"/>
                  <a:gd name="connsiteX29" fmla="*/ 6003 w 9081"/>
                  <a:gd name="connsiteY29" fmla="*/ 130 h 10111"/>
                  <a:gd name="connsiteX30" fmla="*/ 6255 w 9081"/>
                  <a:gd name="connsiteY30" fmla="*/ 10105 h 10111"/>
                  <a:gd name="connsiteX31" fmla="*/ 6473 w 9081"/>
                  <a:gd name="connsiteY31" fmla="*/ 286 h 10111"/>
                  <a:gd name="connsiteX32" fmla="*/ 6720 w 9081"/>
                  <a:gd name="connsiteY32" fmla="*/ 10000 h 10111"/>
                  <a:gd name="connsiteX33" fmla="*/ 6975 w 9081"/>
                  <a:gd name="connsiteY33" fmla="*/ 441 h 10111"/>
                  <a:gd name="connsiteX34" fmla="*/ 7227 w 9081"/>
                  <a:gd name="connsiteY34" fmla="*/ 10105 h 10111"/>
                  <a:gd name="connsiteX35" fmla="*/ 7399 w 9081"/>
                  <a:gd name="connsiteY35" fmla="*/ 2000 h 10111"/>
                  <a:gd name="connsiteX36" fmla="*/ 7661 w 9081"/>
                  <a:gd name="connsiteY36" fmla="*/ 5504 h 10111"/>
                  <a:gd name="connsiteX37" fmla="*/ 9081 w 9081"/>
                  <a:gd name="connsiteY37" fmla="*/ 5525 h 1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081" h="10111">
                    <a:moveTo>
                      <a:pt x="0" y="4419"/>
                    </a:moveTo>
                    <a:cubicBezTo>
                      <a:pt x="749" y="3842"/>
                      <a:pt x="224" y="485"/>
                      <a:pt x="250" y="1153"/>
                    </a:cubicBezTo>
                    <a:cubicBezTo>
                      <a:pt x="275" y="1822"/>
                      <a:pt x="323" y="5185"/>
                      <a:pt x="352" y="6625"/>
                    </a:cubicBezTo>
                    <a:cubicBezTo>
                      <a:pt x="382" y="8064"/>
                      <a:pt x="399" y="9533"/>
                      <a:pt x="424" y="9794"/>
                    </a:cubicBezTo>
                    <a:cubicBezTo>
                      <a:pt x="452" y="10052"/>
                      <a:pt x="482" y="9352"/>
                      <a:pt x="513" y="8183"/>
                    </a:cubicBezTo>
                    <a:cubicBezTo>
                      <a:pt x="543" y="7014"/>
                      <a:pt x="581" y="4104"/>
                      <a:pt x="612" y="2779"/>
                    </a:cubicBezTo>
                    <a:cubicBezTo>
                      <a:pt x="642" y="1455"/>
                      <a:pt x="663" y="-260"/>
                      <a:pt x="700" y="182"/>
                    </a:cubicBezTo>
                    <a:cubicBezTo>
                      <a:pt x="735" y="623"/>
                      <a:pt x="785" y="3845"/>
                      <a:pt x="824" y="5429"/>
                    </a:cubicBezTo>
                    <a:cubicBezTo>
                      <a:pt x="865" y="7014"/>
                      <a:pt x="880" y="10572"/>
                      <a:pt x="940" y="9742"/>
                    </a:cubicBezTo>
                    <a:cubicBezTo>
                      <a:pt x="999" y="8910"/>
                      <a:pt x="1097" y="441"/>
                      <a:pt x="1179" y="441"/>
                    </a:cubicBezTo>
                    <a:cubicBezTo>
                      <a:pt x="1261" y="441"/>
                      <a:pt x="1350" y="9820"/>
                      <a:pt x="1431" y="9794"/>
                    </a:cubicBezTo>
                    <a:cubicBezTo>
                      <a:pt x="1511" y="9767"/>
                      <a:pt x="1580" y="286"/>
                      <a:pt x="1659" y="286"/>
                    </a:cubicBezTo>
                    <a:cubicBezTo>
                      <a:pt x="1740" y="286"/>
                      <a:pt x="1831" y="9794"/>
                      <a:pt x="1911" y="9794"/>
                    </a:cubicBezTo>
                    <a:cubicBezTo>
                      <a:pt x="1991" y="9794"/>
                      <a:pt x="2063" y="208"/>
                      <a:pt x="2140" y="235"/>
                    </a:cubicBezTo>
                    <a:cubicBezTo>
                      <a:pt x="2215" y="260"/>
                      <a:pt x="2288" y="9974"/>
                      <a:pt x="2369" y="9949"/>
                    </a:cubicBezTo>
                    <a:cubicBezTo>
                      <a:pt x="2448" y="9922"/>
                      <a:pt x="2540" y="157"/>
                      <a:pt x="2620" y="130"/>
                    </a:cubicBezTo>
                    <a:cubicBezTo>
                      <a:pt x="2700" y="104"/>
                      <a:pt x="2772" y="9776"/>
                      <a:pt x="2848" y="9794"/>
                    </a:cubicBezTo>
                    <a:cubicBezTo>
                      <a:pt x="2925" y="9811"/>
                      <a:pt x="2995" y="239"/>
                      <a:pt x="3077" y="235"/>
                    </a:cubicBezTo>
                    <a:cubicBezTo>
                      <a:pt x="3159" y="231"/>
                      <a:pt x="3258" y="9764"/>
                      <a:pt x="3340" y="9768"/>
                    </a:cubicBezTo>
                    <a:cubicBezTo>
                      <a:pt x="3422" y="9772"/>
                      <a:pt x="3483" y="238"/>
                      <a:pt x="3568" y="260"/>
                    </a:cubicBezTo>
                    <a:cubicBezTo>
                      <a:pt x="3653" y="282"/>
                      <a:pt x="3768" y="9911"/>
                      <a:pt x="3853" y="9898"/>
                    </a:cubicBezTo>
                    <a:cubicBezTo>
                      <a:pt x="3938" y="9885"/>
                      <a:pt x="4001" y="187"/>
                      <a:pt x="4079" y="182"/>
                    </a:cubicBezTo>
                    <a:cubicBezTo>
                      <a:pt x="4157" y="177"/>
                      <a:pt x="4237" y="9870"/>
                      <a:pt x="4319" y="9870"/>
                    </a:cubicBezTo>
                    <a:cubicBezTo>
                      <a:pt x="4402" y="9870"/>
                      <a:pt x="4491" y="169"/>
                      <a:pt x="4574" y="182"/>
                    </a:cubicBezTo>
                    <a:cubicBezTo>
                      <a:pt x="4657" y="195"/>
                      <a:pt x="4735" y="9979"/>
                      <a:pt x="4815" y="9949"/>
                    </a:cubicBezTo>
                    <a:cubicBezTo>
                      <a:pt x="4895" y="9919"/>
                      <a:pt x="4974" y="-26"/>
                      <a:pt x="5055" y="0"/>
                    </a:cubicBezTo>
                    <a:cubicBezTo>
                      <a:pt x="5135" y="27"/>
                      <a:pt x="5215" y="10079"/>
                      <a:pt x="5295" y="10105"/>
                    </a:cubicBezTo>
                    <a:cubicBezTo>
                      <a:pt x="5375" y="10131"/>
                      <a:pt x="5455" y="156"/>
                      <a:pt x="5535" y="156"/>
                    </a:cubicBezTo>
                    <a:cubicBezTo>
                      <a:pt x="5615" y="156"/>
                      <a:pt x="5697" y="10109"/>
                      <a:pt x="5775" y="10105"/>
                    </a:cubicBezTo>
                    <a:cubicBezTo>
                      <a:pt x="5853" y="10101"/>
                      <a:pt x="5924" y="130"/>
                      <a:pt x="6003" y="130"/>
                    </a:cubicBezTo>
                    <a:cubicBezTo>
                      <a:pt x="6083" y="130"/>
                      <a:pt x="6177" y="10079"/>
                      <a:pt x="6255" y="10105"/>
                    </a:cubicBezTo>
                    <a:cubicBezTo>
                      <a:pt x="6333" y="10130"/>
                      <a:pt x="6394" y="312"/>
                      <a:pt x="6473" y="286"/>
                    </a:cubicBezTo>
                    <a:cubicBezTo>
                      <a:pt x="6550" y="260"/>
                      <a:pt x="6636" y="9974"/>
                      <a:pt x="6720" y="10000"/>
                    </a:cubicBezTo>
                    <a:cubicBezTo>
                      <a:pt x="6804" y="10027"/>
                      <a:pt x="6891" y="416"/>
                      <a:pt x="6975" y="441"/>
                    </a:cubicBezTo>
                    <a:cubicBezTo>
                      <a:pt x="7059" y="467"/>
                      <a:pt x="7156" y="9845"/>
                      <a:pt x="7227" y="10105"/>
                    </a:cubicBezTo>
                    <a:cubicBezTo>
                      <a:pt x="7298" y="10364"/>
                      <a:pt x="7326" y="2766"/>
                      <a:pt x="7399" y="2000"/>
                    </a:cubicBezTo>
                    <a:cubicBezTo>
                      <a:pt x="7471" y="1233"/>
                      <a:pt x="7644" y="5582"/>
                      <a:pt x="7661" y="5504"/>
                    </a:cubicBezTo>
                    <a:cubicBezTo>
                      <a:pt x="7678" y="5426"/>
                      <a:pt x="9069" y="5369"/>
                      <a:pt x="9081" y="5525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29" name="Freeform 84"/>
              <p:cNvSpPr>
                <a:spLocks/>
              </p:cNvSpPr>
              <p:nvPr/>
            </p:nvSpPr>
            <p:spPr bwMode="auto">
              <a:xfrm>
                <a:off x="6228184" y="5011686"/>
                <a:ext cx="294375" cy="227709"/>
              </a:xfrm>
              <a:custGeom>
                <a:avLst/>
                <a:gdLst>
                  <a:gd name="T0" fmla="*/ 0 w 3818"/>
                  <a:gd name="T1" fmla="*/ 27 h 417"/>
                  <a:gd name="T2" fmla="*/ 26 w 3818"/>
                  <a:gd name="T3" fmla="*/ 63 h 417"/>
                  <a:gd name="T4" fmla="*/ 66 w 3818"/>
                  <a:gd name="T5" fmla="*/ 265 h 417"/>
                  <a:gd name="T6" fmla="*/ 104 w 3818"/>
                  <a:gd name="T7" fmla="*/ 387 h 417"/>
                  <a:gd name="T8" fmla="*/ 150 w 3818"/>
                  <a:gd name="T9" fmla="*/ 325 h 417"/>
                  <a:gd name="T10" fmla="*/ 202 w 3818"/>
                  <a:gd name="T11" fmla="*/ 117 h 417"/>
                  <a:gd name="T12" fmla="*/ 248 w 3818"/>
                  <a:gd name="T13" fmla="*/ 17 h 417"/>
                  <a:gd name="T14" fmla="*/ 314 w 3818"/>
                  <a:gd name="T15" fmla="*/ 219 h 417"/>
                  <a:gd name="T16" fmla="*/ 374 w 3818"/>
                  <a:gd name="T17" fmla="*/ 385 h 417"/>
                  <a:gd name="T18" fmla="*/ 500 w 3818"/>
                  <a:gd name="T19" fmla="*/ 27 h 417"/>
                  <a:gd name="T20" fmla="*/ 632 w 3818"/>
                  <a:gd name="T21" fmla="*/ 387 h 417"/>
                  <a:gd name="T22" fmla="*/ 752 w 3818"/>
                  <a:gd name="T23" fmla="*/ 21 h 417"/>
                  <a:gd name="T24" fmla="*/ 884 w 3818"/>
                  <a:gd name="T25" fmla="*/ 387 h 417"/>
                  <a:gd name="T26" fmla="*/ 1004 w 3818"/>
                  <a:gd name="T27" fmla="*/ 19 h 417"/>
                  <a:gd name="T28" fmla="*/ 1124 w 3818"/>
                  <a:gd name="T29" fmla="*/ 393 h 417"/>
                  <a:gd name="T30" fmla="*/ 1256 w 3818"/>
                  <a:gd name="T31" fmla="*/ 15 h 417"/>
                  <a:gd name="T32" fmla="*/ 1376 w 3818"/>
                  <a:gd name="T33" fmla="*/ 387 h 417"/>
                  <a:gd name="T34" fmla="*/ 1496 w 3818"/>
                  <a:gd name="T35" fmla="*/ 9 h 417"/>
                  <a:gd name="T36" fmla="*/ 1634 w 3818"/>
                  <a:gd name="T37" fmla="*/ 381 h 417"/>
                  <a:gd name="T38" fmla="*/ 1754 w 3818"/>
                  <a:gd name="T39" fmla="*/ 15 h 417"/>
                  <a:gd name="T40" fmla="*/ 1892 w 3818"/>
                  <a:gd name="T41" fmla="*/ 381 h 417"/>
                  <a:gd name="T42" fmla="*/ 2022 w 3818"/>
                  <a:gd name="T43" fmla="*/ 17 h 417"/>
                  <a:gd name="T44" fmla="*/ 2148 w 3818"/>
                  <a:gd name="T45" fmla="*/ 395 h 417"/>
                  <a:gd name="T46" fmla="*/ 2282 w 3818"/>
                  <a:gd name="T47" fmla="*/ 17 h 417"/>
                  <a:gd name="T48" fmla="*/ 2408 w 3818"/>
                  <a:gd name="T49" fmla="*/ 393 h 417"/>
                  <a:gd name="T50" fmla="*/ 2534 w 3818"/>
                  <a:gd name="T51" fmla="*/ 15 h 417"/>
                  <a:gd name="T52" fmla="*/ 2660 w 3818"/>
                  <a:gd name="T53" fmla="*/ 399 h 417"/>
                  <a:gd name="T54" fmla="*/ 2786 w 3818"/>
                  <a:gd name="T55" fmla="*/ 21 h 417"/>
                  <a:gd name="T56" fmla="*/ 2912 w 3818"/>
                  <a:gd name="T57" fmla="*/ 399 h 417"/>
                  <a:gd name="T58" fmla="*/ 3032 w 3818"/>
                  <a:gd name="T59" fmla="*/ 15 h 417"/>
                  <a:gd name="T60" fmla="*/ 3164 w 3818"/>
                  <a:gd name="T61" fmla="*/ 399 h 417"/>
                  <a:gd name="T62" fmla="*/ 3278 w 3818"/>
                  <a:gd name="T63" fmla="*/ 21 h 417"/>
                  <a:gd name="T64" fmla="*/ 3408 w 3818"/>
                  <a:gd name="T65" fmla="*/ 395 h 417"/>
                  <a:gd name="T66" fmla="*/ 3542 w 3818"/>
                  <a:gd name="T67" fmla="*/ 27 h 417"/>
                  <a:gd name="T68" fmla="*/ 3674 w 3818"/>
                  <a:gd name="T69" fmla="*/ 399 h 417"/>
                  <a:gd name="T70" fmla="*/ 3764 w 3818"/>
                  <a:gd name="T71" fmla="*/ 87 h 417"/>
                  <a:gd name="T72" fmla="*/ 3788 w 3818"/>
                  <a:gd name="T73" fmla="*/ 39 h 417"/>
                  <a:gd name="T74" fmla="*/ 3818 w 3818"/>
                  <a:gd name="T75" fmla="*/ 69 h 417"/>
                  <a:gd name="connsiteX0" fmla="*/ 0 w 12172"/>
                  <a:gd name="connsiteY0" fmla="*/ 432 h 9359"/>
                  <a:gd name="connsiteX1" fmla="*/ 68 w 12172"/>
                  <a:gd name="connsiteY1" fmla="*/ 1296 h 9359"/>
                  <a:gd name="connsiteX2" fmla="*/ 173 w 12172"/>
                  <a:gd name="connsiteY2" fmla="*/ 6140 h 9359"/>
                  <a:gd name="connsiteX3" fmla="*/ 272 w 12172"/>
                  <a:gd name="connsiteY3" fmla="*/ 9066 h 9359"/>
                  <a:gd name="connsiteX4" fmla="*/ 393 w 12172"/>
                  <a:gd name="connsiteY4" fmla="*/ 7579 h 9359"/>
                  <a:gd name="connsiteX5" fmla="*/ 529 w 12172"/>
                  <a:gd name="connsiteY5" fmla="*/ 2591 h 9359"/>
                  <a:gd name="connsiteX6" fmla="*/ 650 w 12172"/>
                  <a:gd name="connsiteY6" fmla="*/ 193 h 9359"/>
                  <a:gd name="connsiteX7" fmla="*/ 822 w 12172"/>
                  <a:gd name="connsiteY7" fmla="*/ 5037 h 9359"/>
                  <a:gd name="connsiteX8" fmla="*/ 980 w 12172"/>
                  <a:gd name="connsiteY8" fmla="*/ 9018 h 9359"/>
                  <a:gd name="connsiteX9" fmla="*/ 1310 w 12172"/>
                  <a:gd name="connsiteY9" fmla="*/ 432 h 9359"/>
                  <a:gd name="connsiteX10" fmla="*/ 1655 w 12172"/>
                  <a:gd name="connsiteY10" fmla="*/ 9066 h 9359"/>
                  <a:gd name="connsiteX11" fmla="*/ 1970 w 12172"/>
                  <a:gd name="connsiteY11" fmla="*/ 289 h 9359"/>
                  <a:gd name="connsiteX12" fmla="*/ 2315 w 12172"/>
                  <a:gd name="connsiteY12" fmla="*/ 9066 h 9359"/>
                  <a:gd name="connsiteX13" fmla="*/ 2630 w 12172"/>
                  <a:gd name="connsiteY13" fmla="*/ 241 h 9359"/>
                  <a:gd name="connsiteX14" fmla="*/ 2944 w 12172"/>
                  <a:gd name="connsiteY14" fmla="*/ 9209 h 9359"/>
                  <a:gd name="connsiteX15" fmla="*/ 3290 w 12172"/>
                  <a:gd name="connsiteY15" fmla="*/ 145 h 9359"/>
                  <a:gd name="connsiteX16" fmla="*/ 3604 w 12172"/>
                  <a:gd name="connsiteY16" fmla="*/ 9066 h 9359"/>
                  <a:gd name="connsiteX17" fmla="*/ 3918 w 12172"/>
                  <a:gd name="connsiteY17" fmla="*/ 1 h 9359"/>
                  <a:gd name="connsiteX18" fmla="*/ 4280 w 12172"/>
                  <a:gd name="connsiteY18" fmla="*/ 8922 h 9359"/>
                  <a:gd name="connsiteX19" fmla="*/ 4594 w 12172"/>
                  <a:gd name="connsiteY19" fmla="*/ 145 h 9359"/>
                  <a:gd name="connsiteX20" fmla="*/ 4955 w 12172"/>
                  <a:gd name="connsiteY20" fmla="*/ 8922 h 9359"/>
                  <a:gd name="connsiteX21" fmla="*/ 5296 w 12172"/>
                  <a:gd name="connsiteY21" fmla="*/ 193 h 9359"/>
                  <a:gd name="connsiteX22" fmla="*/ 5626 w 12172"/>
                  <a:gd name="connsiteY22" fmla="*/ 9257 h 9359"/>
                  <a:gd name="connsiteX23" fmla="*/ 5977 w 12172"/>
                  <a:gd name="connsiteY23" fmla="*/ 193 h 9359"/>
                  <a:gd name="connsiteX24" fmla="*/ 6307 w 12172"/>
                  <a:gd name="connsiteY24" fmla="*/ 9209 h 9359"/>
                  <a:gd name="connsiteX25" fmla="*/ 6637 w 12172"/>
                  <a:gd name="connsiteY25" fmla="*/ 145 h 9359"/>
                  <a:gd name="connsiteX26" fmla="*/ 6967 w 12172"/>
                  <a:gd name="connsiteY26" fmla="*/ 9353 h 9359"/>
                  <a:gd name="connsiteX27" fmla="*/ 7297 w 12172"/>
                  <a:gd name="connsiteY27" fmla="*/ 289 h 9359"/>
                  <a:gd name="connsiteX28" fmla="*/ 7627 w 12172"/>
                  <a:gd name="connsiteY28" fmla="*/ 9353 h 9359"/>
                  <a:gd name="connsiteX29" fmla="*/ 7941 w 12172"/>
                  <a:gd name="connsiteY29" fmla="*/ 145 h 9359"/>
                  <a:gd name="connsiteX30" fmla="*/ 8287 w 12172"/>
                  <a:gd name="connsiteY30" fmla="*/ 9353 h 9359"/>
                  <a:gd name="connsiteX31" fmla="*/ 8586 w 12172"/>
                  <a:gd name="connsiteY31" fmla="*/ 289 h 9359"/>
                  <a:gd name="connsiteX32" fmla="*/ 8926 w 12172"/>
                  <a:gd name="connsiteY32" fmla="*/ 9257 h 9359"/>
                  <a:gd name="connsiteX33" fmla="*/ 9277 w 12172"/>
                  <a:gd name="connsiteY33" fmla="*/ 432 h 9359"/>
                  <a:gd name="connsiteX34" fmla="*/ 9623 w 12172"/>
                  <a:gd name="connsiteY34" fmla="*/ 9353 h 9359"/>
                  <a:gd name="connsiteX35" fmla="*/ 9859 w 12172"/>
                  <a:gd name="connsiteY35" fmla="*/ 1871 h 9359"/>
                  <a:gd name="connsiteX36" fmla="*/ 9921 w 12172"/>
                  <a:gd name="connsiteY36" fmla="*/ 720 h 9359"/>
                  <a:gd name="connsiteX37" fmla="*/ 12172 w 12172"/>
                  <a:gd name="connsiteY37" fmla="*/ 5125 h 9359"/>
                  <a:gd name="connsiteX0" fmla="*/ 0 w 10000"/>
                  <a:gd name="connsiteY0" fmla="*/ 462 h 10000"/>
                  <a:gd name="connsiteX1" fmla="*/ 56 w 10000"/>
                  <a:gd name="connsiteY1" fmla="*/ 1385 h 10000"/>
                  <a:gd name="connsiteX2" fmla="*/ 142 w 10000"/>
                  <a:gd name="connsiteY2" fmla="*/ 6561 h 10000"/>
                  <a:gd name="connsiteX3" fmla="*/ 223 w 10000"/>
                  <a:gd name="connsiteY3" fmla="*/ 9687 h 10000"/>
                  <a:gd name="connsiteX4" fmla="*/ 323 w 10000"/>
                  <a:gd name="connsiteY4" fmla="*/ 8098 h 10000"/>
                  <a:gd name="connsiteX5" fmla="*/ 435 w 10000"/>
                  <a:gd name="connsiteY5" fmla="*/ 2768 h 10000"/>
                  <a:gd name="connsiteX6" fmla="*/ 534 w 10000"/>
                  <a:gd name="connsiteY6" fmla="*/ 206 h 10000"/>
                  <a:gd name="connsiteX7" fmla="*/ 675 w 10000"/>
                  <a:gd name="connsiteY7" fmla="*/ 5382 h 10000"/>
                  <a:gd name="connsiteX8" fmla="*/ 805 w 10000"/>
                  <a:gd name="connsiteY8" fmla="*/ 9636 h 10000"/>
                  <a:gd name="connsiteX9" fmla="*/ 1076 w 10000"/>
                  <a:gd name="connsiteY9" fmla="*/ 462 h 10000"/>
                  <a:gd name="connsiteX10" fmla="*/ 1360 w 10000"/>
                  <a:gd name="connsiteY10" fmla="*/ 9687 h 10000"/>
                  <a:gd name="connsiteX11" fmla="*/ 1618 w 10000"/>
                  <a:gd name="connsiteY11" fmla="*/ 309 h 10000"/>
                  <a:gd name="connsiteX12" fmla="*/ 1902 w 10000"/>
                  <a:gd name="connsiteY12" fmla="*/ 9687 h 10000"/>
                  <a:gd name="connsiteX13" fmla="*/ 2161 w 10000"/>
                  <a:gd name="connsiteY13" fmla="*/ 258 h 10000"/>
                  <a:gd name="connsiteX14" fmla="*/ 2419 w 10000"/>
                  <a:gd name="connsiteY14" fmla="*/ 9840 h 10000"/>
                  <a:gd name="connsiteX15" fmla="*/ 2703 w 10000"/>
                  <a:gd name="connsiteY15" fmla="*/ 155 h 10000"/>
                  <a:gd name="connsiteX16" fmla="*/ 2961 w 10000"/>
                  <a:gd name="connsiteY16" fmla="*/ 9687 h 10000"/>
                  <a:gd name="connsiteX17" fmla="*/ 3219 w 10000"/>
                  <a:gd name="connsiteY17" fmla="*/ 1 h 10000"/>
                  <a:gd name="connsiteX18" fmla="*/ 3516 w 10000"/>
                  <a:gd name="connsiteY18" fmla="*/ 9533 h 10000"/>
                  <a:gd name="connsiteX19" fmla="*/ 3774 w 10000"/>
                  <a:gd name="connsiteY19" fmla="*/ 155 h 10000"/>
                  <a:gd name="connsiteX20" fmla="*/ 4071 w 10000"/>
                  <a:gd name="connsiteY20" fmla="*/ 9533 h 10000"/>
                  <a:gd name="connsiteX21" fmla="*/ 4351 w 10000"/>
                  <a:gd name="connsiteY21" fmla="*/ 206 h 10000"/>
                  <a:gd name="connsiteX22" fmla="*/ 4622 w 10000"/>
                  <a:gd name="connsiteY22" fmla="*/ 9891 h 10000"/>
                  <a:gd name="connsiteX23" fmla="*/ 4910 w 10000"/>
                  <a:gd name="connsiteY23" fmla="*/ 206 h 10000"/>
                  <a:gd name="connsiteX24" fmla="*/ 5182 w 10000"/>
                  <a:gd name="connsiteY24" fmla="*/ 9840 h 10000"/>
                  <a:gd name="connsiteX25" fmla="*/ 5453 w 10000"/>
                  <a:gd name="connsiteY25" fmla="*/ 155 h 10000"/>
                  <a:gd name="connsiteX26" fmla="*/ 5724 w 10000"/>
                  <a:gd name="connsiteY26" fmla="*/ 9994 h 10000"/>
                  <a:gd name="connsiteX27" fmla="*/ 5995 w 10000"/>
                  <a:gd name="connsiteY27" fmla="*/ 309 h 10000"/>
                  <a:gd name="connsiteX28" fmla="*/ 6266 w 10000"/>
                  <a:gd name="connsiteY28" fmla="*/ 9994 h 10000"/>
                  <a:gd name="connsiteX29" fmla="*/ 6524 w 10000"/>
                  <a:gd name="connsiteY29" fmla="*/ 155 h 10000"/>
                  <a:gd name="connsiteX30" fmla="*/ 6808 w 10000"/>
                  <a:gd name="connsiteY30" fmla="*/ 9994 h 10000"/>
                  <a:gd name="connsiteX31" fmla="*/ 7054 w 10000"/>
                  <a:gd name="connsiteY31" fmla="*/ 309 h 10000"/>
                  <a:gd name="connsiteX32" fmla="*/ 7333 w 10000"/>
                  <a:gd name="connsiteY32" fmla="*/ 9891 h 10000"/>
                  <a:gd name="connsiteX33" fmla="*/ 7622 w 10000"/>
                  <a:gd name="connsiteY33" fmla="*/ 462 h 10000"/>
                  <a:gd name="connsiteX34" fmla="*/ 7906 w 10000"/>
                  <a:gd name="connsiteY34" fmla="*/ 9994 h 10000"/>
                  <a:gd name="connsiteX35" fmla="*/ 8100 w 10000"/>
                  <a:gd name="connsiteY35" fmla="*/ 1999 h 10000"/>
                  <a:gd name="connsiteX36" fmla="*/ 8396 w 10000"/>
                  <a:gd name="connsiteY36" fmla="*/ 5456 h 10000"/>
                  <a:gd name="connsiteX37" fmla="*/ 10000 w 10000"/>
                  <a:gd name="connsiteY37" fmla="*/ 5476 h 10000"/>
                  <a:gd name="connsiteX0" fmla="*/ 0 w 11294"/>
                  <a:gd name="connsiteY0" fmla="*/ 4774 h 10000"/>
                  <a:gd name="connsiteX1" fmla="*/ 1350 w 11294"/>
                  <a:gd name="connsiteY1" fmla="*/ 1385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852 w 11294"/>
                  <a:gd name="connsiteY2" fmla="*/ 2945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60 w 11294"/>
                  <a:gd name="connsiteY1" fmla="*/ 3541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38 w 11294"/>
                  <a:gd name="connsiteY1" fmla="*/ 4385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638 h 9864"/>
                  <a:gd name="connsiteX1" fmla="*/ 1038 w 11294"/>
                  <a:gd name="connsiteY1" fmla="*/ 4249 h 9864"/>
                  <a:gd name="connsiteX2" fmla="*/ 1320 w 11294"/>
                  <a:gd name="connsiteY2" fmla="*/ 1028 h 9864"/>
                  <a:gd name="connsiteX3" fmla="*/ 1436 w 11294"/>
                  <a:gd name="connsiteY3" fmla="*/ 6425 h 9864"/>
                  <a:gd name="connsiteX4" fmla="*/ 1517 w 11294"/>
                  <a:gd name="connsiteY4" fmla="*/ 9551 h 9864"/>
                  <a:gd name="connsiteX5" fmla="*/ 1617 w 11294"/>
                  <a:gd name="connsiteY5" fmla="*/ 7962 h 9864"/>
                  <a:gd name="connsiteX6" fmla="*/ 1729 w 11294"/>
                  <a:gd name="connsiteY6" fmla="*/ 2632 h 9864"/>
                  <a:gd name="connsiteX7" fmla="*/ 1828 w 11294"/>
                  <a:gd name="connsiteY7" fmla="*/ 70 h 9864"/>
                  <a:gd name="connsiteX8" fmla="*/ 1969 w 11294"/>
                  <a:gd name="connsiteY8" fmla="*/ 5246 h 9864"/>
                  <a:gd name="connsiteX9" fmla="*/ 2099 w 11294"/>
                  <a:gd name="connsiteY9" fmla="*/ 9500 h 9864"/>
                  <a:gd name="connsiteX10" fmla="*/ 2370 w 11294"/>
                  <a:gd name="connsiteY10" fmla="*/ 326 h 9864"/>
                  <a:gd name="connsiteX11" fmla="*/ 2654 w 11294"/>
                  <a:gd name="connsiteY11" fmla="*/ 9551 h 9864"/>
                  <a:gd name="connsiteX12" fmla="*/ 2912 w 11294"/>
                  <a:gd name="connsiteY12" fmla="*/ 173 h 9864"/>
                  <a:gd name="connsiteX13" fmla="*/ 3196 w 11294"/>
                  <a:gd name="connsiteY13" fmla="*/ 9551 h 9864"/>
                  <a:gd name="connsiteX14" fmla="*/ 3455 w 11294"/>
                  <a:gd name="connsiteY14" fmla="*/ 122 h 9864"/>
                  <a:gd name="connsiteX15" fmla="*/ 3713 w 11294"/>
                  <a:gd name="connsiteY15" fmla="*/ 9704 h 9864"/>
                  <a:gd name="connsiteX16" fmla="*/ 3997 w 11294"/>
                  <a:gd name="connsiteY16" fmla="*/ 19 h 9864"/>
                  <a:gd name="connsiteX17" fmla="*/ 4255 w 11294"/>
                  <a:gd name="connsiteY17" fmla="*/ 9551 h 9864"/>
                  <a:gd name="connsiteX18" fmla="*/ 4513 w 11294"/>
                  <a:gd name="connsiteY18" fmla="*/ 122 h 9864"/>
                  <a:gd name="connsiteX19" fmla="*/ 4810 w 11294"/>
                  <a:gd name="connsiteY19" fmla="*/ 9397 h 9864"/>
                  <a:gd name="connsiteX20" fmla="*/ 5068 w 11294"/>
                  <a:gd name="connsiteY20" fmla="*/ 19 h 9864"/>
                  <a:gd name="connsiteX21" fmla="*/ 5365 w 11294"/>
                  <a:gd name="connsiteY21" fmla="*/ 9397 h 9864"/>
                  <a:gd name="connsiteX22" fmla="*/ 5645 w 11294"/>
                  <a:gd name="connsiteY22" fmla="*/ 70 h 9864"/>
                  <a:gd name="connsiteX23" fmla="*/ 5916 w 11294"/>
                  <a:gd name="connsiteY23" fmla="*/ 9755 h 9864"/>
                  <a:gd name="connsiteX24" fmla="*/ 6204 w 11294"/>
                  <a:gd name="connsiteY24" fmla="*/ 70 h 9864"/>
                  <a:gd name="connsiteX25" fmla="*/ 6476 w 11294"/>
                  <a:gd name="connsiteY25" fmla="*/ 9704 h 9864"/>
                  <a:gd name="connsiteX26" fmla="*/ 6747 w 11294"/>
                  <a:gd name="connsiteY26" fmla="*/ 19 h 9864"/>
                  <a:gd name="connsiteX27" fmla="*/ 7018 w 11294"/>
                  <a:gd name="connsiteY27" fmla="*/ 9858 h 9864"/>
                  <a:gd name="connsiteX28" fmla="*/ 7289 w 11294"/>
                  <a:gd name="connsiteY28" fmla="*/ 173 h 9864"/>
                  <a:gd name="connsiteX29" fmla="*/ 7560 w 11294"/>
                  <a:gd name="connsiteY29" fmla="*/ 9858 h 9864"/>
                  <a:gd name="connsiteX30" fmla="*/ 7818 w 11294"/>
                  <a:gd name="connsiteY30" fmla="*/ 19 h 9864"/>
                  <a:gd name="connsiteX31" fmla="*/ 8102 w 11294"/>
                  <a:gd name="connsiteY31" fmla="*/ 9858 h 9864"/>
                  <a:gd name="connsiteX32" fmla="*/ 8348 w 11294"/>
                  <a:gd name="connsiteY32" fmla="*/ 173 h 9864"/>
                  <a:gd name="connsiteX33" fmla="*/ 8627 w 11294"/>
                  <a:gd name="connsiteY33" fmla="*/ 9755 h 9864"/>
                  <a:gd name="connsiteX34" fmla="*/ 8916 w 11294"/>
                  <a:gd name="connsiteY34" fmla="*/ 326 h 9864"/>
                  <a:gd name="connsiteX35" fmla="*/ 9200 w 11294"/>
                  <a:gd name="connsiteY35" fmla="*/ 9858 h 9864"/>
                  <a:gd name="connsiteX36" fmla="*/ 9394 w 11294"/>
                  <a:gd name="connsiteY36" fmla="*/ 1863 h 9864"/>
                  <a:gd name="connsiteX37" fmla="*/ 9690 w 11294"/>
                  <a:gd name="connsiteY37" fmla="*/ 5320 h 9864"/>
                  <a:gd name="connsiteX38" fmla="*/ 11294 w 11294"/>
                  <a:gd name="connsiteY38" fmla="*/ 5340 h 9864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4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813 h 10111"/>
                  <a:gd name="connsiteX1" fmla="*/ 919 w 10000"/>
                  <a:gd name="connsiteY1" fmla="*/ 4419 h 10111"/>
                  <a:gd name="connsiteX2" fmla="*/ 1169 w 10000"/>
                  <a:gd name="connsiteY2" fmla="*/ 1153 h 10111"/>
                  <a:gd name="connsiteX3" fmla="*/ 1271 w 10000"/>
                  <a:gd name="connsiteY3" fmla="*/ 6625 h 10111"/>
                  <a:gd name="connsiteX4" fmla="*/ 1343 w 10000"/>
                  <a:gd name="connsiteY4" fmla="*/ 9794 h 10111"/>
                  <a:gd name="connsiteX5" fmla="*/ 1432 w 10000"/>
                  <a:gd name="connsiteY5" fmla="*/ 8183 h 10111"/>
                  <a:gd name="connsiteX6" fmla="*/ 1531 w 10000"/>
                  <a:gd name="connsiteY6" fmla="*/ 2779 h 10111"/>
                  <a:gd name="connsiteX7" fmla="*/ 1619 w 10000"/>
                  <a:gd name="connsiteY7" fmla="*/ 182 h 10111"/>
                  <a:gd name="connsiteX8" fmla="*/ 1743 w 10000"/>
                  <a:gd name="connsiteY8" fmla="*/ 5429 h 10111"/>
                  <a:gd name="connsiteX9" fmla="*/ 1859 w 10000"/>
                  <a:gd name="connsiteY9" fmla="*/ 9742 h 10111"/>
                  <a:gd name="connsiteX10" fmla="*/ 2098 w 10000"/>
                  <a:gd name="connsiteY10" fmla="*/ 441 h 10111"/>
                  <a:gd name="connsiteX11" fmla="*/ 2350 w 10000"/>
                  <a:gd name="connsiteY11" fmla="*/ 9794 h 10111"/>
                  <a:gd name="connsiteX12" fmla="*/ 2578 w 10000"/>
                  <a:gd name="connsiteY12" fmla="*/ 286 h 10111"/>
                  <a:gd name="connsiteX13" fmla="*/ 2830 w 10000"/>
                  <a:gd name="connsiteY13" fmla="*/ 9794 h 10111"/>
                  <a:gd name="connsiteX14" fmla="*/ 3059 w 10000"/>
                  <a:gd name="connsiteY14" fmla="*/ 235 h 10111"/>
                  <a:gd name="connsiteX15" fmla="*/ 3288 w 10000"/>
                  <a:gd name="connsiteY15" fmla="*/ 9949 h 10111"/>
                  <a:gd name="connsiteX16" fmla="*/ 3539 w 10000"/>
                  <a:gd name="connsiteY16" fmla="*/ 130 h 10111"/>
                  <a:gd name="connsiteX17" fmla="*/ 3767 w 10000"/>
                  <a:gd name="connsiteY17" fmla="*/ 9794 h 10111"/>
                  <a:gd name="connsiteX18" fmla="*/ 3996 w 10000"/>
                  <a:gd name="connsiteY18" fmla="*/ 235 h 10111"/>
                  <a:gd name="connsiteX19" fmla="*/ 4259 w 10000"/>
                  <a:gd name="connsiteY19" fmla="*/ 9768 h 10111"/>
                  <a:gd name="connsiteX20" fmla="*/ 4487 w 10000"/>
                  <a:gd name="connsiteY20" fmla="*/ 260 h 10111"/>
                  <a:gd name="connsiteX21" fmla="*/ 4772 w 10000"/>
                  <a:gd name="connsiteY21" fmla="*/ 9898 h 10111"/>
                  <a:gd name="connsiteX22" fmla="*/ 4998 w 10000"/>
                  <a:gd name="connsiteY22" fmla="*/ 182 h 10111"/>
                  <a:gd name="connsiteX23" fmla="*/ 5238 w 10000"/>
                  <a:gd name="connsiteY23" fmla="*/ 9870 h 10111"/>
                  <a:gd name="connsiteX24" fmla="*/ 5493 w 10000"/>
                  <a:gd name="connsiteY24" fmla="*/ 182 h 10111"/>
                  <a:gd name="connsiteX25" fmla="*/ 5734 w 10000"/>
                  <a:gd name="connsiteY25" fmla="*/ 9949 h 10111"/>
                  <a:gd name="connsiteX26" fmla="*/ 5974 w 10000"/>
                  <a:gd name="connsiteY26" fmla="*/ 0 h 10111"/>
                  <a:gd name="connsiteX27" fmla="*/ 6214 w 10000"/>
                  <a:gd name="connsiteY27" fmla="*/ 10105 h 10111"/>
                  <a:gd name="connsiteX28" fmla="*/ 6454 w 10000"/>
                  <a:gd name="connsiteY28" fmla="*/ 156 h 10111"/>
                  <a:gd name="connsiteX29" fmla="*/ 6694 w 10000"/>
                  <a:gd name="connsiteY29" fmla="*/ 10105 h 10111"/>
                  <a:gd name="connsiteX30" fmla="*/ 6922 w 10000"/>
                  <a:gd name="connsiteY30" fmla="*/ 130 h 10111"/>
                  <a:gd name="connsiteX31" fmla="*/ 7174 w 10000"/>
                  <a:gd name="connsiteY31" fmla="*/ 10105 h 10111"/>
                  <a:gd name="connsiteX32" fmla="*/ 7392 w 10000"/>
                  <a:gd name="connsiteY32" fmla="*/ 286 h 10111"/>
                  <a:gd name="connsiteX33" fmla="*/ 7639 w 10000"/>
                  <a:gd name="connsiteY33" fmla="*/ 10000 h 10111"/>
                  <a:gd name="connsiteX34" fmla="*/ 7894 w 10000"/>
                  <a:gd name="connsiteY34" fmla="*/ 441 h 10111"/>
                  <a:gd name="connsiteX35" fmla="*/ 8146 w 10000"/>
                  <a:gd name="connsiteY35" fmla="*/ 10105 h 10111"/>
                  <a:gd name="connsiteX36" fmla="*/ 8318 w 10000"/>
                  <a:gd name="connsiteY36" fmla="*/ 2000 h 10111"/>
                  <a:gd name="connsiteX37" fmla="*/ 8580 w 10000"/>
                  <a:gd name="connsiteY37" fmla="*/ 5504 h 10111"/>
                  <a:gd name="connsiteX38" fmla="*/ 10000 w 10000"/>
                  <a:gd name="connsiteY38" fmla="*/ 5525 h 10111"/>
                  <a:gd name="connsiteX0" fmla="*/ 0 w 13328"/>
                  <a:gd name="connsiteY0" fmla="*/ 5008 h 10111"/>
                  <a:gd name="connsiteX1" fmla="*/ 4247 w 13328"/>
                  <a:gd name="connsiteY1" fmla="*/ 4419 h 10111"/>
                  <a:gd name="connsiteX2" fmla="*/ 4497 w 13328"/>
                  <a:gd name="connsiteY2" fmla="*/ 1153 h 10111"/>
                  <a:gd name="connsiteX3" fmla="*/ 4599 w 13328"/>
                  <a:gd name="connsiteY3" fmla="*/ 6625 h 10111"/>
                  <a:gd name="connsiteX4" fmla="*/ 4671 w 13328"/>
                  <a:gd name="connsiteY4" fmla="*/ 9794 h 10111"/>
                  <a:gd name="connsiteX5" fmla="*/ 4760 w 13328"/>
                  <a:gd name="connsiteY5" fmla="*/ 8183 h 10111"/>
                  <a:gd name="connsiteX6" fmla="*/ 4859 w 13328"/>
                  <a:gd name="connsiteY6" fmla="*/ 2779 h 10111"/>
                  <a:gd name="connsiteX7" fmla="*/ 4947 w 13328"/>
                  <a:gd name="connsiteY7" fmla="*/ 182 h 10111"/>
                  <a:gd name="connsiteX8" fmla="*/ 5071 w 13328"/>
                  <a:gd name="connsiteY8" fmla="*/ 5429 h 10111"/>
                  <a:gd name="connsiteX9" fmla="*/ 5187 w 13328"/>
                  <a:gd name="connsiteY9" fmla="*/ 9742 h 10111"/>
                  <a:gd name="connsiteX10" fmla="*/ 5426 w 13328"/>
                  <a:gd name="connsiteY10" fmla="*/ 441 h 10111"/>
                  <a:gd name="connsiteX11" fmla="*/ 5678 w 13328"/>
                  <a:gd name="connsiteY11" fmla="*/ 9794 h 10111"/>
                  <a:gd name="connsiteX12" fmla="*/ 5906 w 13328"/>
                  <a:gd name="connsiteY12" fmla="*/ 286 h 10111"/>
                  <a:gd name="connsiteX13" fmla="*/ 6158 w 13328"/>
                  <a:gd name="connsiteY13" fmla="*/ 9794 h 10111"/>
                  <a:gd name="connsiteX14" fmla="*/ 6387 w 13328"/>
                  <a:gd name="connsiteY14" fmla="*/ 235 h 10111"/>
                  <a:gd name="connsiteX15" fmla="*/ 6616 w 13328"/>
                  <a:gd name="connsiteY15" fmla="*/ 9949 h 10111"/>
                  <a:gd name="connsiteX16" fmla="*/ 6867 w 13328"/>
                  <a:gd name="connsiteY16" fmla="*/ 130 h 10111"/>
                  <a:gd name="connsiteX17" fmla="*/ 7095 w 13328"/>
                  <a:gd name="connsiteY17" fmla="*/ 9794 h 10111"/>
                  <a:gd name="connsiteX18" fmla="*/ 7324 w 13328"/>
                  <a:gd name="connsiteY18" fmla="*/ 235 h 10111"/>
                  <a:gd name="connsiteX19" fmla="*/ 7587 w 13328"/>
                  <a:gd name="connsiteY19" fmla="*/ 9768 h 10111"/>
                  <a:gd name="connsiteX20" fmla="*/ 7815 w 13328"/>
                  <a:gd name="connsiteY20" fmla="*/ 260 h 10111"/>
                  <a:gd name="connsiteX21" fmla="*/ 8100 w 13328"/>
                  <a:gd name="connsiteY21" fmla="*/ 9898 h 10111"/>
                  <a:gd name="connsiteX22" fmla="*/ 8326 w 13328"/>
                  <a:gd name="connsiteY22" fmla="*/ 182 h 10111"/>
                  <a:gd name="connsiteX23" fmla="*/ 8566 w 13328"/>
                  <a:gd name="connsiteY23" fmla="*/ 9870 h 10111"/>
                  <a:gd name="connsiteX24" fmla="*/ 8821 w 13328"/>
                  <a:gd name="connsiteY24" fmla="*/ 182 h 10111"/>
                  <a:gd name="connsiteX25" fmla="*/ 9062 w 13328"/>
                  <a:gd name="connsiteY25" fmla="*/ 9949 h 10111"/>
                  <a:gd name="connsiteX26" fmla="*/ 9302 w 13328"/>
                  <a:gd name="connsiteY26" fmla="*/ 0 h 10111"/>
                  <a:gd name="connsiteX27" fmla="*/ 9542 w 13328"/>
                  <a:gd name="connsiteY27" fmla="*/ 10105 h 10111"/>
                  <a:gd name="connsiteX28" fmla="*/ 9782 w 13328"/>
                  <a:gd name="connsiteY28" fmla="*/ 156 h 10111"/>
                  <a:gd name="connsiteX29" fmla="*/ 10022 w 13328"/>
                  <a:gd name="connsiteY29" fmla="*/ 10105 h 10111"/>
                  <a:gd name="connsiteX30" fmla="*/ 10250 w 13328"/>
                  <a:gd name="connsiteY30" fmla="*/ 130 h 10111"/>
                  <a:gd name="connsiteX31" fmla="*/ 10502 w 13328"/>
                  <a:gd name="connsiteY31" fmla="*/ 10105 h 10111"/>
                  <a:gd name="connsiteX32" fmla="*/ 10720 w 13328"/>
                  <a:gd name="connsiteY32" fmla="*/ 286 h 10111"/>
                  <a:gd name="connsiteX33" fmla="*/ 10967 w 13328"/>
                  <a:gd name="connsiteY33" fmla="*/ 10000 h 10111"/>
                  <a:gd name="connsiteX34" fmla="*/ 11222 w 13328"/>
                  <a:gd name="connsiteY34" fmla="*/ 441 h 10111"/>
                  <a:gd name="connsiteX35" fmla="*/ 11474 w 13328"/>
                  <a:gd name="connsiteY35" fmla="*/ 10105 h 10111"/>
                  <a:gd name="connsiteX36" fmla="*/ 11646 w 13328"/>
                  <a:gd name="connsiteY36" fmla="*/ 2000 h 10111"/>
                  <a:gd name="connsiteX37" fmla="*/ 11908 w 13328"/>
                  <a:gd name="connsiteY37" fmla="*/ 5504 h 10111"/>
                  <a:gd name="connsiteX38" fmla="*/ 13328 w 13328"/>
                  <a:gd name="connsiteY38" fmla="*/ 5525 h 10111"/>
                  <a:gd name="connsiteX0" fmla="*/ 0 w 13328"/>
                  <a:gd name="connsiteY0" fmla="*/ 4618 h 10111"/>
                  <a:gd name="connsiteX1" fmla="*/ 4247 w 13328"/>
                  <a:gd name="connsiteY1" fmla="*/ 4419 h 10111"/>
                  <a:gd name="connsiteX2" fmla="*/ 4497 w 13328"/>
                  <a:gd name="connsiteY2" fmla="*/ 1153 h 10111"/>
                  <a:gd name="connsiteX3" fmla="*/ 4599 w 13328"/>
                  <a:gd name="connsiteY3" fmla="*/ 6625 h 10111"/>
                  <a:gd name="connsiteX4" fmla="*/ 4671 w 13328"/>
                  <a:gd name="connsiteY4" fmla="*/ 9794 h 10111"/>
                  <a:gd name="connsiteX5" fmla="*/ 4760 w 13328"/>
                  <a:gd name="connsiteY5" fmla="*/ 8183 h 10111"/>
                  <a:gd name="connsiteX6" fmla="*/ 4859 w 13328"/>
                  <a:gd name="connsiteY6" fmla="*/ 2779 h 10111"/>
                  <a:gd name="connsiteX7" fmla="*/ 4947 w 13328"/>
                  <a:gd name="connsiteY7" fmla="*/ 182 h 10111"/>
                  <a:gd name="connsiteX8" fmla="*/ 5071 w 13328"/>
                  <a:gd name="connsiteY8" fmla="*/ 5429 h 10111"/>
                  <a:gd name="connsiteX9" fmla="*/ 5187 w 13328"/>
                  <a:gd name="connsiteY9" fmla="*/ 9742 h 10111"/>
                  <a:gd name="connsiteX10" fmla="*/ 5426 w 13328"/>
                  <a:gd name="connsiteY10" fmla="*/ 441 h 10111"/>
                  <a:gd name="connsiteX11" fmla="*/ 5678 w 13328"/>
                  <a:gd name="connsiteY11" fmla="*/ 9794 h 10111"/>
                  <a:gd name="connsiteX12" fmla="*/ 5906 w 13328"/>
                  <a:gd name="connsiteY12" fmla="*/ 286 h 10111"/>
                  <a:gd name="connsiteX13" fmla="*/ 6158 w 13328"/>
                  <a:gd name="connsiteY13" fmla="*/ 9794 h 10111"/>
                  <a:gd name="connsiteX14" fmla="*/ 6387 w 13328"/>
                  <a:gd name="connsiteY14" fmla="*/ 235 h 10111"/>
                  <a:gd name="connsiteX15" fmla="*/ 6616 w 13328"/>
                  <a:gd name="connsiteY15" fmla="*/ 9949 h 10111"/>
                  <a:gd name="connsiteX16" fmla="*/ 6867 w 13328"/>
                  <a:gd name="connsiteY16" fmla="*/ 130 h 10111"/>
                  <a:gd name="connsiteX17" fmla="*/ 7095 w 13328"/>
                  <a:gd name="connsiteY17" fmla="*/ 9794 h 10111"/>
                  <a:gd name="connsiteX18" fmla="*/ 7324 w 13328"/>
                  <a:gd name="connsiteY18" fmla="*/ 235 h 10111"/>
                  <a:gd name="connsiteX19" fmla="*/ 7587 w 13328"/>
                  <a:gd name="connsiteY19" fmla="*/ 9768 h 10111"/>
                  <a:gd name="connsiteX20" fmla="*/ 7815 w 13328"/>
                  <a:gd name="connsiteY20" fmla="*/ 260 h 10111"/>
                  <a:gd name="connsiteX21" fmla="*/ 8100 w 13328"/>
                  <a:gd name="connsiteY21" fmla="*/ 9898 h 10111"/>
                  <a:gd name="connsiteX22" fmla="*/ 8326 w 13328"/>
                  <a:gd name="connsiteY22" fmla="*/ 182 h 10111"/>
                  <a:gd name="connsiteX23" fmla="*/ 8566 w 13328"/>
                  <a:gd name="connsiteY23" fmla="*/ 9870 h 10111"/>
                  <a:gd name="connsiteX24" fmla="*/ 8821 w 13328"/>
                  <a:gd name="connsiteY24" fmla="*/ 182 h 10111"/>
                  <a:gd name="connsiteX25" fmla="*/ 9062 w 13328"/>
                  <a:gd name="connsiteY25" fmla="*/ 9949 h 10111"/>
                  <a:gd name="connsiteX26" fmla="*/ 9302 w 13328"/>
                  <a:gd name="connsiteY26" fmla="*/ 0 h 10111"/>
                  <a:gd name="connsiteX27" fmla="*/ 9542 w 13328"/>
                  <a:gd name="connsiteY27" fmla="*/ 10105 h 10111"/>
                  <a:gd name="connsiteX28" fmla="*/ 9782 w 13328"/>
                  <a:gd name="connsiteY28" fmla="*/ 156 h 10111"/>
                  <a:gd name="connsiteX29" fmla="*/ 10022 w 13328"/>
                  <a:gd name="connsiteY29" fmla="*/ 10105 h 10111"/>
                  <a:gd name="connsiteX30" fmla="*/ 10250 w 13328"/>
                  <a:gd name="connsiteY30" fmla="*/ 130 h 10111"/>
                  <a:gd name="connsiteX31" fmla="*/ 10502 w 13328"/>
                  <a:gd name="connsiteY31" fmla="*/ 10105 h 10111"/>
                  <a:gd name="connsiteX32" fmla="*/ 10720 w 13328"/>
                  <a:gd name="connsiteY32" fmla="*/ 286 h 10111"/>
                  <a:gd name="connsiteX33" fmla="*/ 10967 w 13328"/>
                  <a:gd name="connsiteY33" fmla="*/ 10000 h 10111"/>
                  <a:gd name="connsiteX34" fmla="*/ 11222 w 13328"/>
                  <a:gd name="connsiteY34" fmla="*/ 441 h 10111"/>
                  <a:gd name="connsiteX35" fmla="*/ 11474 w 13328"/>
                  <a:gd name="connsiteY35" fmla="*/ 10105 h 10111"/>
                  <a:gd name="connsiteX36" fmla="*/ 11646 w 13328"/>
                  <a:gd name="connsiteY36" fmla="*/ 2000 h 10111"/>
                  <a:gd name="connsiteX37" fmla="*/ 11908 w 13328"/>
                  <a:gd name="connsiteY37" fmla="*/ 5504 h 10111"/>
                  <a:gd name="connsiteX38" fmla="*/ 13328 w 13328"/>
                  <a:gd name="connsiteY38" fmla="*/ 5525 h 10111"/>
                  <a:gd name="connsiteX0" fmla="*/ 0 w 9081"/>
                  <a:gd name="connsiteY0" fmla="*/ 4419 h 10111"/>
                  <a:gd name="connsiteX1" fmla="*/ 250 w 9081"/>
                  <a:gd name="connsiteY1" fmla="*/ 1153 h 10111"/>
                  <a:gd name="connsiteX2" fmla="*/ 352 w 9081"/>
                  <a:gd name="connsiteY2" fmla="*/ 6625 h 10111"/>
                  <a:gd name="connsiteX3" fmla="*/ 424 w 9081"/>
                  <a:gd name="connsiteY3" fmla="*/ 9794 h 10111"/>
                  <a:gd name="connsiteX4" fmla="*/ 513 w 9081"/>
                  <a:gd name="connsiteY4" fmla="*/ 8183 h 10111"/>
                  <a:gd name="connsiteX5" fmla="*/ 612 w 9081"/>
                  <a:gd name="connsiteY5" fmla="*/ 2779 h 10111"/>
                  <a:gd name="connsiteX6" fmla="*/ 700 w 9081"/>
                  <a:gd name="connsiteY6" fmla="*/ 182 h 10111"/>
                  <a:gd name="connsiteX7" fmla="*/ 824 w 9081"/>
                  <a:gd name="connsiteY7" fmla="*/ 5429 h 10111"/>
                  <a:gd name="connsiteX8" fmla="*/ 940 w 9081"/>
                  <a:gd name="connsiteY8" fmla="*/ 9742 h 10111"/>
                  <a:gd name="connsiteX9" fmla="*/ 1179 w 9081"/>
                  <a:gd name="connsiteY9" fmla="*/ 441 h 10111"/>
                  <a:gd name="connsiteX10" fmla="*/ 1431 w 9081"/>
                  <a:gd name="connsiteY10" fmla="*/ 9794 h 10111"/>
                  <a:gd name="connsiteX11" fmla="*/ 1659 w 9081"/>
                  <a:gd name="connsiteY11" fmla="*/ 286 h 10111"/>
                  <a:gd name="connsiteX12" fmla="*/ 1911 w 9081"/>
                  <a:gd name="connsiteY12" fmla="*/ 9794 h 10111"/>
                  <a:gd name="connsiteX13" fmla="*/ 2140 w 9081"/>
                  <a:gd name="connsiteY13" fmla="*/ 235 h 10111"/>
                  <a:gd name="connsiteX14" fmla="*/ 2369 w 9081"/>
                  <a:gd name="connsiteY14" fmla="*/ 9949 h 10111"/>
                  <a:gd name="connsiteX15" fmla="*/ 2620 w 9081"/>
                  <a:gd name="connsiteY15" fmla="*/ 130 h 10111"/>
                  <a:gd name="connsiteX16" fmla="*/ 2848 w 9081"/>
                  <a:gd name="connsiteY16" fmla="*/ 9794 h 10111"/>
                  <a:gd name="connsiteX17" fmla="*/ 3077 w 9081"/>
                  <a:gd name="connsiteY17" fmla="*/ 235 h 10111"/>
                  <a:gd name="connsiteX18" fmla="*/ 3340 w 9081"/>
                  <a:gd name="connsiteY18" fmla="*/ 9768 h 10111"/>
                  <a:gd name="connsiteX19" fmla="*/ 3568 w 9081"/>
                  <a:gd name="connsiteY19" fmla="*/ 260 h 10111"/>
                  <a:gd name="connsiteX20" fmla="*/ 3853 w 9081"/>
                  <a:gd name="connsiteY20" fmla="*/ 9898 h 10111"/>
                  <a:gd name="connsiteX21" fmla="*/ 4079 w 9081"/>
                  <a:gd name="connsiteY21" fmla="*/ 182 h 10111"/>
                  <a:gd name="connsiteX22" fmla="*/ 4319 w 9081"/>
                  <a:gd name="connsiteY22" fmla="*/ 9870 h 10111"/>
                  <a:gd name="connsiteX23" fmla="*/ 4574 w 9081"/>
                  <a:gd name="connsiteY23" fmla="*/ 182 h 10111"/>
                  <a:gd name="connsiteX24" fmla="*/ 4815 w 9081"/>
                  <a:gd name="connsiteY24" fmla="*/ 9949 h 10111"/>
                  <a:gd name="connsiteX25" fmla="*/ 5055 w 9081"/>
                  <a:gd name="connsiteY25" fmla="*/ 0 h 10111"/>
                  <a:gd name="connsiteX26" fmla="*/ 5295 w 9081"/>
                  <a:gd name="connsiteY26" fmla="*/ 10105 h 10111"/>
                  <a:gd name="connsiteX27" fmla="*/ 5535 w 9081"/>
                  <a:gd name="connsiteY27" fmla="*/ 156 h 10111"/>
                  <a:gd name="connsiteX28" fmla="*/ 5775 w 9081"/>
                  <a:gd name="connsiteY28" fmla="*/ 10105 h 10111"/>
                  <a:gd name="connsiteX29" fmla="*/ 6003 w 9081"/>
                  <a:gd name="connsiteY29" fmla="*/ 130 h 10111"/>
                  <a:gd name="connsiteX30" fmla="*/ 6255 w 9081"/>
                  <a:gd name="connsiteY30" fmla="*/ 10105 h 10111"/>
                  <a:gd name="connsiteX31" fmla="*/ 6473 w 9081"/>
                  <a:gd name="connsiteY31" fmla="*/ 286 h 10111"/>
                  <a:gd name="connsiteX32" fmla="*/ 6720 w 9081"/>
                  <a:gd name="connsiteY32" fmla="*/ 10000 h 10111"/>
                  <a:gd name="connsiteX33" fmla="*/ 6975 w 9081"/>
                  <a:gd name="connsiteY33" fmla="*/ 441 h 10111"/>
                  <a:gd name="connsiteX34" fmla="*/ 7227 w 9081"/>
                  <a:gd name="connsiteY34" fmla="*/ 10105 h 10111"/>
                  <a:gd name="connsiteX35" fmla="*/ 7399 w 9081"/>
                  <a:gd name="connsiteY35" fmla="*/ 2000 h 10111"/>
                  <a:gd name="connsiteX36" fmla="*/ 7661 w 9081"/>
                  <a:gd name="connsiteY36" fmla="*/ 5504 h 10111"/>
                  <a:gd name="connsiteX37" fmla="*/ 9081 w 9081"/>
                  <a:gd name="connsiteY37" fmla="*/ 5525 h 1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081" h="10111">
                    <a:moveTo>
                      <a:pt x="0" y="4419"/>
                    </a:moveTo>
                    <a:cubicBezTo>
                      <a:pt x="749" y="3842"/>
                      <a:pt x="224" y="485"/>
                      <a:pt x="250" y="1153"/>
                    </a:cubicBezTo>
                    <a:cubicBezTo>
                      <a:pt x="275" y="1822"/>
                      <a:pt x="323" y="5185"/>
                      <a:pt x="352" y="6625"/>
                    </a:cubicBezTo>
                    <a:cubicBezTo>
                      <a:pt x="382" y="8064"/>
                      <a:pt x="399" y="9533"/>
                      <a:pt x="424" y="9794"/>
                    </a:cubicBezTo>
                    <a:cubicBezTo>
                      <a:pt x="452" y="10052"/>
                      <a:pt x="482" y="9352"/>
                      <a:pt x="513" y="8183"/>
                    </a:cubicBezTo>
                    <a:cubicBezTo>
                      <a:pt x="543" y="7014"/>
                      <a:pt x="581" y="4104"/>
                      <a:pt x="612" y="2779"/>
                    </a:cubicBezTo>
                    <a:cubicBezTo>
                      <a:pt x="642" y="1455"/>
                      <a:pt x="663" y="-260"/>
                      <a:pt x="700" y="182"/>
                    </a:cubicBezTo>
                    <a:cubicBezTo>
                      <a:pt x="735" y="623"/>
                      <a:pt x="785" y="3845"/>
                      <a:pt x="824" y="5429"/>
                    </a:cubicBezTo>
                    <a:cubicBezTo>
                      <a:pt x="865" y="7014"/>
                      <a:pt x="880" y="10572"/>
                      <a:pt x="940" y="9742"/>
                    </a:cubicBezTo>
                    <a:cubicBezTo>
                      <a:pt x="999" y="8910"/>
                      <a:pt x="1097" y="441"/>
                      <a:pt x="1179" y="441"/>
                    </a:cubicBezTo>
                    <a:cubicBezTo>
                      <a:pt x="1261" y="441"/>
                      <a:pt x="1350" y="9820"/>
                      <a:pt x="1431" y="9794"/>
                    </a:cubicBezTo>
                    <a:cubicBezTo>
                      <a:pt x="1511" y="9767"/>
                      <a:pt x="1580" y="286"/>
                      <a:pt x="1659" y="286"/>
                    </a:cubicBezTo>
                    <a:cubicBezTo>
                      <a:pt x="1740" y="286"/>
                      <a:pt x="1831" y="9794"/>
                      <a:pt x="1911" y="9794"/>
                    </a:cubicBezTo>
                    <a:cubicBezTo>
                      <a:pt x="1991" y="9794"/>
                      <a:pt x="2063" y="208"/>
                      <a:pt x="2140" y="235"/>
                    </a:cubicBezTo>
                    <a:cubicBezTo>
                      <a:pt x="2215" y="260"/>
                      <a:pt x="2288" y="9974"/>
                      <a:pt x="2369" y="9949"/>
                    </a:cubicBezTo>
                    <a:cubicBezTo>
                      <a:pt x="2448" y="9922"/>
                      <a:pt x="2540" y="157"/>
                      <a:pt x="2620" y="130"/>
                    </a:cubicBezTo>
                    <a:cubicBezTo>
                      <a:pt x="2700" y="104"/>
                      <a:pt x="2772" y="9776"/>
                      <a:pt x="2848" y="9794"/>
                    </a:cubicBezTo>
                    <a:cubicBezTo>
                      <a:pt x="2925" y="9811"/>
                      <a:pt x="2995" y="239"/>
                      <a:pt x="3077" y="235"/>
                    </a:cubicBezTo>
                    <a:cubicBezTo>
                      <a:pt x="3159" y="231"/>
                      <a:pt x="3258" y="9764"/>
                      <a:pt x="3340" y="9768"/>
                    </a:cubicBezTo>
                    <a:cubicBezTo>
                      <a:pt x="3422" y="9772"/>
                      <a:pt x="3483" y="238"/>
                      <a:pt x="3568" y="260"/>
                    </a:cubicBezTo>
                    <a:cubicBezTo>
                      <a:pt x="3653" y="282"/>
                      <a:pt x="3768" y="9911"/>
                      <a:pt x="3853" y="9898"/>
                    </a:cubicBezTo>
                    <a:cubicBezTo>
                      <a:pt x="3938" y="9885"/>
                      <a:pt x="4001" y="187"/>
                      <a:pt x="4079" y="182"/>
                    </a:cubicBezTo>
                    <a:cubicBezTo>
                      <a:pt x="4157" y="177"/>
                      <a:pt x="4237" y="9870"/>
                      <a:pt x="4319" y="9870"/>
                    </a:cubicBezTo>
                    <a:cubicBezTo>
                      <a:pt x="4402" y="9870"/>
                      <a:pt x="4491" y="169"/>
                      <a:pt x="4574" y="182"/>
                    </a:cubicBezTo>
                    <a:cubicBezTo>
                      <a:pt x="4657" y="195"/>
                      <a:pt x="4735" y="9979"/>
                      <a:pt x="4815" y="9949"/>
                    </a:cubicBezTo>
                    <a:cubicBezTo>
                      <a:pt x="4895" y="9919"/>
                      <a:pt x="4974" y="-26"/>
                      <a:pt x="5055" y="0"/>
                    </a:cubicBezTo>
                    <a:cubicBezTo>
                      <a:pt x="5135" y="27"/>
                      <a:pt x="5215" y="10079"/>
                      <a:pt x="5295" y="10105"/>
                    </a:cubicBezTo>
                    <a:cubicBezTo>
                      <a:pt x="5375" y="10131"/>
                      <a:pt x="5455" y="156"/>
                      <a:pt x="5535" y="156"/>
                    </a:cubicBezTo>
                    <a:cubicBezTo>
                      <a:pt x="5615" y="156"/>
                      <a:pt x="5697" y="10109"/>
                      <a:pt x="5775" y="10105"/>
                    </a:cubicBezTo>
                    <a:cubicBezTo>
                      <a:pt x="5853" y="10101"/>
                      <a:pt x="5924" y="130"/>
                      <a:pt x="6003" y="130"/>
                    </a:cubicBezTo>
                    <a:cubicBezTo>
                      <a:pt x="6083" y="130"/>
                      <a:pt x="6177" y="10079"/>
                      <a:pt x="6255" y="10105"/>
                    </a:cubicBezTo>
                    <a:cubicBezTo>
                      <a:pt x="6333" y="10130"/>
                      <a:pt x="6394" y="312"/>
                      <a:pt x="6473" y="286"/>
                    </a:cubicBezTo>
                    <a:cubicBezTo>
                      <a:pt x="6550" y="260"/>
                      <a:pt x="6636" y="9974"/>
                      <a:pt x="6720" y="10000"/>
                    </a:cubicBezTo>
                    <a:cubicBezTo>
                      <a:pt x="6804" y="10027"/>
                      <a:pt x="6891" y="416"/>
                      <a:pt x="6975" y="441"/>
                    </a:cubicBezTo>
                    <a:cubicBezTo>
                      <a:pt x="7059" y="467"/>
                      <a:pt x="7156" y="9845"/>
                      <a:pt x="7227" y="10105"/>
                    </a:cubicBezTo>
                    <a:cubicBezTo>
                      <a:pt x="7298" y="10364"/>
                      <a:pt x="7326" y="2766"/>
                      <a:pt x="7399" y="2000"/>
                    </a:cubicBezTo>
                    <a:cubicBezTo>
                      <a:pt x="7471" y="1233"/>
                      <a:pt x="7644" y="5582"/>
                      <a:pt x="7661" y="5504"/>
                    </a:cubicBezTo>
                    <a:cubicBezTo>
                      <a:pt x="7678" y="5426"/>
                      <a:pt x="9069" y="5369"/>
                      <a:pt x="9081" y="5525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30" name="Freeform 84"/>
              <p:cNvSpPr>
                <a:spLocks/>
              </p:cNvSpPr>
              <p:nvPr/>
            </p:nvSpPr>
            <p:spPr bwMode="auto">
              <a:xfrm>
                <a:off x="6455265" y="5011479"/>
                <a:ext cx="584511" cy="227709"/>
              </a:xfrm>
              <a:custGeom>
                <a:avLst/>
                <a:gdLst>
                  <a:gd name="T0" fmla="*/ 0 w 3818"/>
                  <a:gd name="T1" fmla="*/ 27 h 417"/>
                  <a:gd name="T2" fmla="*/ 26 w 3818"/>
                  <a:gd name="T3" fmla="*/ 63 h 417"/>
                  <a:gd name="T4" fmla="*/ 66 w 3818"/>
                  <a:gd name="T5" fmla="*/ 265 h 417"/>
                  <a:gd name="T6" fmla="*/ 104 w 3818"/>
                  <a:gd name="T7" fmla="*/ 387 h 417"/>
                  <a:gd name="T8" fmla="*/ 150 w 3818"/>
                  <a:gd name="T9" fmla="*/ 325 h 417"/>
                  <a:gd name="T10" fmla="*/ 202 w 3818"/>
                  <a:gd name="T11" fmla="*/ 117 h 417"/>
                  <a:gd name="T12" fmla="*/ 248 w 3818"/>
                  <a:gd name="T13" fmla="*/ 17 h 417"/>
                  <a:gd name="T14" fmla="*/ 314 w 3818"/>
                  <a:gd name="T15" fmla="*/ 219 h 417"/>
                  <a:gd name="T16" fmla="*/ 374 w 3818"/>
                  <a:gd name="T17" fmla="*/ 385 h 417"/>
                  <a:gd name="T18" fmla="*/ 500 w 3818"/>
                  <a:gd name="T19" fmla="*/ 27 h 417"/>
                  <a:gd name="T20" fmla="*/ 632 w 3818"/>
                  <a:gd name="T21" fmla="*/ 387 h 417"/>
                  <a:gd name="T22" fmla="*/ 752 w 3818"/>
                  <a:gd name="T23" fmla="*/ 21 h 417"/>
                  <a:gd name="T24" fmla="*/ 884 w 3818"/>
                  <a:gd name="T25" fmla="*/ 387 h 417"/>
                  <a:gd name="T26" fmla="*/ 1004 w 3818"/>
                  <a:gd name="T27" fmla="*/ 19 h 417"/>
                  <a:gd name="T28" fmla="*/ 1124 w 3818"/>
                  <a:gd name="T29" fmla="*/ 393 h 417"/>
                  <a:gd name="T30" fmla="*/ 1256 w 3818"/>
                  <a:gd name="T31" fmla="*/ 15 h 417"/>
                  <a:gd name="T32" fmla="*/ 1376 w 3818"/>
                  <a:gd name="T33" fmla="*/ 387 h 417"/>
                  <a:gd name="T34" fmla="*/ 1496 w 3818"/>
                  <a:gd name="T35" fmla="*/ 9 h 417"/>
                  <a:gd name="T36" fmla="*/ 1634 w 3818"/>
                  <a:gd name="T37" fmla="*/ 381 h 417"/>
                  <a:gd name="T38" fmla="*/ 1754 w 3818"/>
                  <a:gd name="T39" fmla="*/ 15 h 417"/>
                  <a:gd name="T40" fmla="*/ 1892 w 3818"/>
                  <a:gd name="T41" fmla="*/ 381 h 417"/>
                  <a:gd name="T42" fmla="*/ 2022 w 3818"/>
                  <a:gd name="T43" fmla="*/ 17 h 417"/>
                  <a:gd name="T44" fmla="*/ 2148 w 3818"/>
                  <a:gd name="T45" fmla="*/ 395 h 417"/>
                  <a:gd name="T46" fmla="*/ 2282 w 3818"/>
                  <a:gd name="T47" fmla="*/ 17 h 417"/>
                  <a:gd name="T48" fmla="*/ 2408 w 3818"/>
                  <a:gd name="T49" fmla="*/ 393 h 417"/>
                  <a:gd name="T50" fmla="*/ 2534 w 3818"/>
                  <a:gd name="T51" fmla="*/ 15 h 417"/>
                  <a:gd name="T52" fmla="*/ 2660 w 3818"/>
                  <a:gd name="T53" fmla="*/ 399 h 417"/>
                  <a:gd name="T54" fmla="*/ 2786 w 3818"/>
                  <a:gd name="T55" fmla="*/ 21 h 417"/>
                  <a:gd name="T56" fmla="*/ 2912 w 3818"/>
                  <a:gd name="T57" fmla="*/ 399 h 417"/>
                  <a:gd name="T58" fmla="*/ 3032 w 3818"/>
                  <a:gd name="T59" fmla="*/ 15 h 417"/>
                  <a:gd name="T60" fmla="*/ 3164 w 3818"/>
                  <a:gd name="T61" fmla="*/ 399 h 417"/>
                  <a:gd name="T62" fmla="*/ 3278 w 3818"/>
                  <a:gd name="T63" fmla="*/ 21 h 417"/>
                  <a:gd name="T64" fmla="*/ 3408 w 3818"/>
                  <a:gd name="T65" fmla="*/ 395 h 417"/>
                  <a:gd name="T66" fmla="*/ 3542 w 3818"/>
                  <a:gd name="T67" fmla="*/ 27 h 417"/>
                  <a:gd name="T68" fmla="*/ 3674 w 3818"/>
                  <a:gd name="T69" fmla="*/ 399 h 417"/>
                  <a:gd name="T70" fmla="*/ 3764 w 3818"/>
                  <a:gd name="T71" fmla="*/ 87 h 417"/>
                  <a:gd name="T72" fmla="*/ 3788 w 3818"/>
                  <a:gd name="T73" fmla="*/ 39 h 417"/>
                  <a:gd name="T74" fmla="*/ 3818 w 3818"/>
                  <a:gd name="T75" fmla="*/ 69 h 417"/>
                  <a:gd name="connsiteX0" fmla="*/ 0 w 12172"/>
                  <a:gd name="connsiteY0" fmla="*/ 432 h 9359"/>
                  <a:gd name="connsiteX1" fmla="*/ 68 w 12172"/>
                  <a:gd name="connsiteY1" fmla="*/ 1296 h 9359"/>
                  <a:gd name="connsiteX2" fmla="*/ 173 w 12172"/>
                  <a:gd name="connsiteY2" fmla="*/ 6140 h 9359"/>
                  <a:gd name="connsiteX3" fmla="*/ 272 w 12172"/>
                  <a:gd name="connsiteY3" fmla="*/ 9066 h 9359"/>
                  <a:gd name="connsiteX4" fmla="*/ 393 w 12172"/>
                  <a:gd name="connsiteY4" fmla="*/ 7579 h 9359"/>
                  <a:gd name="connsiteX5" fmla="*/ 529 w 12172"/>
                  <a:gd name="connsiteY5" fmla="*/ 2591 h 9359"/>
                  <a:gd name="connsiteX6" fmla="*/ 650 w 12172"/>
                  <a:gd name="connsiteY6" fmla="*/ 193 h 9359"/>
                  <a:gd name="connsiteX7" fmla="*/ 822 w 12172"/>
                  <a:gd name="connsiteY7" fmla="*/ 5037 h 9359"/>
                  <a:gd name="connsiteX8" fmla="*/ 980 w 12172"/>
                  <a:gd name="connsiteY8" fmla="*/ 9018 h 9359"/>
                  <a:gd name="connsiteX9" fmla="*/ 1310 w 12172"/>
                  <a:gd name="connsiteY9" fmla="*/ 432 h 9359"/>
                  <a:gd name="connsiteX10" fmla="*/ 1655 w 12172"/>
                  <a:gd name="connsiteY10" fmla="*/ 9066 h 9359"/>
                  <a:gd name="connsiteX11" fmla="*/ 1970 w 12172"/>
                  <a:gd name="connsiteY11" fmla="*/ 289 h 9359"/>
                  <a:gd name="connsiteX12" fmla="*/ 2315 w 12172"/>
                  <a:gd name="connsiteY12" fmla="*/ 9066 h 9359"/>
                  <a:gd name="connsiteX13" fmla="*/ 2630 w 12172"/>
                  <a:gd name="connsiteY13" fmla="*/ 241 h 9359"/>
                  <a:gd name="connsiteX14" fmla="*/ 2944 w 12172"/>
                  <a:gd name="connsiteY14" fmla="*/ 9209 h 9359"/>
                  <a:gd name="connsiteX15" fmla="*/ 3290 w 12172"/>
                  <a:gd name="connsiteY15" fmla="*/ 145 h 9359"/>
                  <a:gd name="connsiteX16" fmla="*/ 3604 w 12172"/>
                  <a:gd name="connsiteY16" fmla="*/ 9066 h 9359"/>
                  <a:gd name="connsiteX17" fmla="*/ 3918 w 12172"/>
                  <a:gd name="connsiteY17" fmla="*/ 1 h 9359"/>
                  <a:gd name="connsiteX18" fmla="*/ 4280 w 12172"/>
                  <a:gd name="connsiteY18" fmla="*/ 8922 h 9359"/>
                  <a:gd name="connsiteX19" fmla="*/ 4594 w 12172"/>
                  <a:gd name="connsiteY19" fmla="*/ 145 h 9359"/>
                  <a:gd name="connsiteX20" fmla="*/ 4955 w 12172"/>
                  <a:gd name="connsiteY20" fmla="*/ 8922 h 9359"/>
                  <a:gd name="connsiteX21" fmla="*/ 5296 w 12172"/>
                  <a:gd name="connsiteY21" fmla="*/ 193 h 9359"/>
                  <a:gd name="connsiteX22" fmla="*/ 5626 w 12172"/>
                  <a:gd name="connsiteY22" fmla="*/ 9257 h 9359"/>
                  <a:gd name="connsiteX23" fmla="*/ 5977 w 12172"/>
                  <a:gd name="connsiteY23" fmla="*/ 193 h 9359"/>
                  <a:gd name="connsiteX24" fmla="*/ 6307 w 12172"/>
                  <a:gd name="connsiteY24" fmla="*/ 9209 h 9359"/>
                  <a:gd name="connsiteX25" fmla="*/ 6637 w 12172"/>
                  <a:gd name="connsiteY25" fmla="*/ 145 h 9359"/>
                  <a:gd name="connsiteX26" fmla="*/ 6967 w 12172"/>
                  <a:gd name="connsiteY26" fmla="*/ 9353 h 9359"/>
                  <a:gd name="connsiteX27" fmla="*/ 7297 w 12172"/>
                  <a:gd name="connsiteY27" fmla="*/ 289 h 9359"/>
                  <a:gd name="connsiteX28" fmla="*/ 7627 w 12172"/>
                  <a:gd name="connsiteY28" fmla="*/ 9353 h 9359"/>
                  <a:gd name="connsiteX29" fmla="*/ 7941 w 12172"/>
                  <a:gd name="connsiteY29" fmla="*/ 145 h 9359"/>
                  <a:gd name="connsiteX30" fmla="*/ 8287 w 12172"/>
                  <a:gd name="connsiteY30" fmla="*/ 9353 h 9359"/>
                  <a:gd name="connsiteX31" fmla="*/ 8586 w 12172"/>
                  <a:gd name="connsiteY31" fmla="*/ 289 h 9359"/>
                  <a:gd name="connsiteX32" fmla="*/ 8926 w 12172"/>
                  <a:gd name="connsiteY32" fmla="*/ 9257 h 9359"/>
                  <a:gd name="connsiteX33" fmla="*/ 9277 w 12172"/>
                  <a:gd name="connsiteY33" fmla="*/ 432 h 9359"/>
                  <a:gd name="connsiteX34" fmla="*/ 9623 w 12172"/>
                  <a:gd name="connsiteY34" fmla="*/ 9353 h 9359"/>
                  <a:gd name="connsiteX35" fmla="*/ 9859 w 12172"/>
                  <a:gd name="connsiteY35" fmla="*/ 1871 h 9359"/>
                  <a:gd name="connsiteX36" fmla="*/ 9921 w 12172"/>
                  <a:gd name="connsiteY36" fmla="*/ 720 h 9359"/>
                  <a:gd name="connsiteX37" fmla="*/ 12172 w 12172"/>
                  <a:gd name="connsiteY37" fmla="*/ 5125 h 9359"/>
                  <a:gd name="connsiteX0" fmla="*/ 0 w 10000"/>
                  <a:gd name="connsiteY0" fmla="*/ 462 h 10000"/>
                  <a:gd name="connsiteX1" fmla="*/ 56 w 10000"/>
                  <a:gd name="connsiteY1" fmla="*/ 1385 h 10000"/>
                  <a:gd name="connsiteX2" fmla="*/ 142 w 10000"/>
                  <a:gd name="connsiteY2" fmla="*/ 6561 h 10000"/>
                  <a:gd name="connsiteX3" fmla="*/ 223 w 10000"/>
                  <a:gd name="connsiteY3" fmla="*/ 9687 h 10000"/>
                  <a:gd name="connsiteX4" fmla="*/ 323 w 10000"/>
                  <a:gd name="connsiteY4" fmla="*/ 8098 h 10000"/>
                  <a:gd name="connsiteX5" fmla="*/ 435 w 10000"/>
                  <a:gd name="connsiteY5" fmla="*/ 2768 h 10000"/>
                  <a:gd name="connsiteX6" fmla="*/ 534 w 10000"/>
                  <a:gd name="connsiteY6" fmla="*/ 206 h 10000"/>
                  <a:gd name="connsiteX7" fmla="*/ 675 w 10000"/>
                  <a:gd name="connsiteY7" fmla="*/ 5382 h 10000"/>
                  <a:gd name="connsiteX8" fmla="*/ 805 w 10000"/>
                  <a:gd name="connsiteY8" fmla="*/ 9636 h 10000"/>
                  <a:gd name="connsiteX9" fmla="*/ 1076 w 10000"/>
                  <a:gd name="connsiteY9" fmla="*/ 462 h 10000"/>
                  <a:gd name="connsiteX10" fmla="*/ 1360 w 10000"/>
                  <a:gd name="connsiteY10" fmla="*/ 9687 h 10000"/>
                  <a:gd name="connsiteX11" fmla="*/ 1618 w 10000"/>
                  <a:gd name="connsiteY11" fmla="*/ 309 h 10000"/>
                  <a:gd name="connsiteX12" fmla="*/ 1902 w 10000"/>
                  <a:gd name="connsiteY12" fmla="*/ 9687 h 10000"/>
                  <a:gd name="connsiteX13" fmla="*/ 2161 w 10000"/>
                  <a:gd name="connsiteY13" fmla="*/ 258 h 10000"/>
                  <a:gd name="connsiteX14" fmla="*/ 2419 w 10000"/>
                  <a:gd name="connsiteY14" fmla="*/ 9840 h 10000"/>
                  <a:gd name="connsiteX15" fmla="*/ 2703 w 10000"/>
                  <a:gd name="connsiteY15" fmla="*/ 155 h 10000"/>
                  <a:gd name="connsiteX16" fmla="*/ 2961 w 10000"/>
                  <a:gd name="connsiteY16" fmla="*/ 9687 h 10000"/>
                  <a:gd name="connsiteX17" fmla="*/ 3219 w 10000"/>
                  <a:gd name="connsiteY17" fmla="*/ 1 h 10000"/>
                  <a:gd name="connsiteX18" fmla="*/ 3516 w 10000"/>
                  <a:gd name="connsiteY18" fmla="*/ 9533 h 10000"/>
                  <a:gd name="connsiteX19" fmla="*/ 3774 w 10000"/>
                  <a:gd name="connsiteY19" fmla="*/ 155 h 10000"/>
                  <a:gd name="connsiteX20" fmla="*/ 4071 w 10000"/>
                  <a:gd name="connsiteY20" fmla="*/ 9533 h 10000"/>
                  <a:gd name="connsiteX21" fmla="*/ 4351 w 10000"/>
                  <a:gd name="connsiteY21" fmla="*/ 206 h 10000"/>
                  <a:gd name="connsiteX22" fmla="*/ 4622 w 10000"/>
                  <a:gd name="connsiteY22" fmla="*/ 9891 h 10000"/>
                  <a:gd name="connsiteX23" fmla="*/ 4910 w 10000"/>
                  <a:gd name="connsiteY23" fmla="*/ 206 h 10000"/>
                  <a:gd name="connsiteX24" fmla="*/ 5182 w 10000"/>
                  <a:gd name="connsiteY24" fmla="*/ 9840 h 10000"/>
                  <a:gd name="connsiteX25" fmla="*/ 5453 w 10000"/>
                  <a:gd name="connsiteY25" fmla="*/ 155 h 10000"/>
                  <a:gd name="connsiteX26" fmla="*/ 5724 w 10000"/>
                  <a:gd name="connsiteY26" fmla="*/ 9994 h 10000"/>
                  <a:gd name="connsiteX27" fmla="*/ 5995 w 10000"/>
                  <a:gd name="connsiteY27" fmla="*/ 309 h 10000"/>
                  <a:gd name="connsiteX28" fmla="*/ 6266 w 10000"/>
                  <a:gd name="connsiteY28" fmla="*/ 9994 h 10000"/>
                  <a:gd name="connsiteX29" fmla="*/ 6524 w 10000"/>
                  <a:gd name="connsiteY29" fmla="*/ 155 h 10000"/>
                  <a:gd name="connsiteX30" fmla="*/ 6808 w 10000"/>
                  <a:gd name="connsiteY30" fmla="*/ 9994 h 10000"/>
                  <a:gd name="connsiteX31" fmla="*/ 7054 w 10000"/>
                  <a:gd name="connsiteY31" fmla="*/ 309 h 10000"/>
                  <a:gd name="connsiteX32" fmla="*/ 7333 w 10000"/>
                  <a:gd name="connsiteY32" fmla="*/ 9891 h 10000"/>
                  <a:gd name="connsiteX33" fmla="*/ 7622 w 10000"/>
                  <a:gd name="connsiteY33" fmla="*/ 462 h 10000"/>
                  <a:gd name="connsiteX34" fmla="*/ 7906 w 10000"/>
                  <a:gd name="connsiteY34" fmla="*/ 9994 h 10000"/>
                  <a:gd name="connsiteX35" fmla="*/ 8100 w 10000"/>
                  <a:gd name="connsiteY35" fmla="*/ 1999 h 10000"/>
                  <a:gd name="connsiteX36" fmla="*/ 8396 w 10000"/>
                  <a:gd name="connsiteY36" fmla="*/ 5456 h 10000"/>
                  <a:gd name="connsiteX37" fmla="*/ 10000 w 10000"/>
                  <a:gd name="connsiteY37" fmla="*/ 5476 h 10000"/>
                  <a:gd name="connsiteX0" fmla="*/ 0 w 11294"/>
                  <a:gd name="connsiteY0" fmla="*/ 4774 h 10000"/>
                  <a:gd name="connsiteX1" fmla="*/ 1350 w 11294"/>
                  <a:gd name="connsiteY1" fmla="*/ 1385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852 w 11294"/>
                  <a:gd name="connsiteY2" fmla="*/ 2945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60 w 11294"/>
                  <a:gd name="connsiteY1" fmla="*/ 3541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38 w 11294"/>
                  <a:gd name="connsiteY1" fmla="*/ 4385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638 h 9864"/>
                  <a:gd name="connsiteX1" fmla="*/ 1038 w 11294"/>
                  <a:gd name="connsiteY1" fmla="*/ 4249 h 9864"/>
                  <a:gd name="connsiteX2" fmla="*/ 1320 w 11294"/>
                  <a:gd name="connsiteY2" fmla="*/ 1028 h 9864"/>
                  <a:gd name="connsiteX3" fmla="*/ 1436 w 11294"/>
                  <a:gd name="connsiteY3" fmla="*/ 6425 h 9864"/>
                  <a:gd name="connsiteX4" fmla="*/ 1517 w 11294"/>
                  <a:gd name="connsiteY4" fmla="*/ 9551 h 9864"/>
                  <a:gd name="connsiteX5" fmla="*/ 1617 w 11294"/>
                  <a:gd name="connsiteY5" fmla="*/ 7962 h 9864"/>
                  <a:gd name="connsiteX6" fmla="*/ 1729 w 11294"/>
                  <a:gd name="connsiteY6" fmla="*/ 2632 h 9864"/>
                  <a:gd name="connsiteX7" fmla="*/ 1828 w 11294"/>
                  <a:gd name="connsiteY7" fmla="*/ 70 h 9864"/>
                  <a:gd name="connsiteX8" fmla="*/ 1969 w 11294"/>
                  <a:gd name="connsiteY8" fmla="*/ 5246 h 9864"/>
                  <a:gd name="connsiteX9" fmla="*/ 2099 w 11294"/>
                  <a:gd name="connsiteY9" fmla="*/ 9500 h 9864"/>
                  <a:gd name="connsiteX10" fmla="*/ 2370 w 11294"/>
                  <a:gd name="connsiteY10" fmla="*/ 326 h 9864"/>
                  <a:gd name="connsiteX11" fmla="*/ 2654 w 11294"/>
                  <a:gd name="connsiteY11" fmla="*/ 9551 h 9864"/>
                  <a:gd name="connsiteX12" fmla="*/ 2912 w 11294"/>
                  <a:gd name="connsiteY12" fmla="*/ 173 h 9864"/>
                  <a:gd name="connsiteX13" fmla="*/ 3196 w 11294"/>
                  <a:gd name="connsiteY13" fmla="*/ 9551 h 9864"/>
                  <a:gd name="connsiteX14" fmla="*/ 3455 w 11294"/>
                  <a:gd name="connsiteY14" fmla="*/ 122 h 9864"/>
                  <a:gd name="connsiteX15" fmla="*/ 3713 w 11294"/>
                  <a:gd name="connsiteY15" fmla="*/ 9704 h 9864"/>
                  <a:gd name="connsiteX16" fmla="*/ 3997 w 11294"/>
                  <a:gd name="connsiteY16" fmla="*/ 19 h 9864"/>
                  <a:gd name="connsiteX17" fmla="*/ 4255 w 11294"/>
                  <a:gd name="connsiteY17" fmla="*/ 9551 h 9864"/>
                  <a:gd name="connsiteX18" fmla="*/ 4513 w 11294"/>
                  <a:gd name="connsiteY18" fmla="*/ 122 h 9864"/>
                  <a:gd name="connsiteX19" fmla="*/ 4810 w 11294"/>
                  <a:gd name="connsiteY19" fmla="*/ 9397 h 9864"/>
                  <a:gd name="connsiteX20" fmla="*/ 5068 w 11294"/>
                  <a:gd name="connsiteY20" fmla="*/ 19 h 9864"/>
                  <a:gd name="connsiteX21" fmla="*/ 5365 w 11294"/>
                  <a:gd name="connsiteY21" fmla="*/ 9397 h 9864"/>
                  <a:gd name="connsiteX22" fmla="*/ 5645 w 11294"/>
                  <a:gd name="connsiteY22" fmla="*/ 70 h 9864"/>
                  <a:gd name="connsiteX23" fmla="*/ 5916 w 11294"/>
                  <a:gd name="connsiteY23" fmla="*/ 9755 h 9864"/>
                  <a:gd name="connsiteX24" fmla="*/ 6204 w 11294"/>
                  <a:gd name="connsiteY24" fmla="*/ 70 h 9864"/>
                  <a:gd name="connsiteX25" fmla="*/ 6476 w 11294"/>
                  <a:gd name="connsiteY25" fmla="*/ 9704 h 9864"/>
                  <a:gd name="connsiteX26" fmla="*/ 6747 w 11294"/>
                  <a:gd name="connsiteY26" fmla="*/ 19 h 9864"/>
                  <a:gd name="connsiteX27" fmla="*/ 7018 w 11294"/>
                  <a:gd name="connsiteY27" fmla="*/ 9858 h 9864"/>
                  <a:gd name="connsiteX28" fmla="*/ 7289 w 11294"/>
                  <a:gd name="connsiteY28" fmla="*/ 173 h 9864"/>
                  <a:gd name="connsiteX29" fmla="*/ 7560 w 11294"/>
                  <a:gd name="connsiteY29" fmla="*/ 9858 h 9864"/>
                  <a:gd name="connsiteX30" fmla="*/ 7818 w 11294"/>
                  <a:gd name="connsiteY30" fmla="*/ 19 h 9864"/>
                  <a:gd name="connsiteX31" fmla="*/ 8102 w 11294"/>
                  <a:gd name="connsiteY31" fmla="*/ 9858 h 9864"/>
                  <a:gd name="connsiteX32" fmla="*/ 8348 w 11294"/>
                  <a:gd name="connsiteY32" fmla="*/ 173 h 9864"/>
                  <a:gd name="connsiteX33" fmla="*/ 8627 w 11294"/>
                  <a:gd name="connsiteY33" fmla="*/ 9755 h 9864"/>
                  <a:gd name="connsiteX34" fmla="*/ 8916 w 11294"/>
                  <a:gd name="connsiteY34" fmla="*/ 326 h 9864"/>
                  <a:gd name="connsiteX35" fmla="*/ 9200 w 11294"/>
                  <a:gd name="connsiteY35" fmla="*/ 9858 h 9864"/>
                  <a:gd name="connsiteX36" fmla="*/ 9394 w 11294"/>
                  <a:gd name="connsiteY36" fmla="*/ 1863 h 9864"/>
                  <a:gd name="connsiteX37" fmla="*/ 9690 w 11294"/>
                  <a:gd name="connsiteY37" fmla="*/ 5320 h 9864"/>
                  <a:gd name="connsiteX38" fmla="*/ 11294 w 11294"/>
                  <a:gd name="connsiteY38" fmla="*/ 5340 h 9864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4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813 h 10111"/>
                  <a:gd name="connsiteX1" fmla="*/ 919 w 10000"/>
                  <a:gd name="connsiteY1" fmla="*/ 4419 h 10111"/>
                  <a:gd name="connsiteX2" fmla="*/ 1169 w 10000"/>
                  <a:gd name="connsiteY2" fmla="*/ 1153 h 10111"/>
                  <a:gd name="connsiteX3" fmla="*/ 1271 w 10000"/>
                  <a:gd name="connsiteY3" fmla="*/ 6625 h 10111"/>
                  <a:gd name="connsiteX4" fmla="*/ 1343 w 10000"/>
                  <a:gd name="connsiteY4" fmla="*/ 9794 h 10111"/>
                  <a:gd name="connsiteX5" fmla="*/ 1432 w 10000"/>
                  <a:gd name="connsiteY5" fmla="*/ 8183 h 10111"/>
                  <a:gd name="connsiteX6" fmla="*/ 1531 w 10000"/>
                  <a:gd name="connsiteY6" fmla="*/ 2779 h 10111"/>
                  <a:gd name="connsiteX7" fmla="*/ 1619 w 10000"/>
                  <a:gd name="connsiteY7" fmla="*/ 182 h 10111"/>
                  <a:gd name="connsiteX8" fmla="*/ 1743 w 10000"/>
                  <a:gd name="connsiteY8" fmla="*/ 5429 h 10111"/>
                  <a:gd name="connsiteX9" fmla="*/ 1859 w 10000"/>
                  <a:gd name="connsiteY9" fmla="*/ 9742 h 10111"/>
                  <a:gd name="connsiteX10" fmla="*/ 2098 w 10000"/>
                  <a:gd name="connsiteY10" fmla="*/ 441 h 10111"/>
                  <a:gd name="connsiteX11" fmla="*/ 2350 w 10000"/>
                  <a:gd name="connsiteY11" fmla="*/ 9794 h 10111"/>
                  <a:gd name="connsiteX12" fmla="*/ 2578 w 10000"/>
                  <a:gd name="connsiteY12" fmla="*/ 286 h 10111"/>
                  <a:gd name="connsiteX13" fmla="*/ 2830 w 10000"/>
                  <a:gd name="connsiteY13" fmla="*/ 9794 h 10111"/>
                  <a:gd name="connsiteX14" fmla="*/ 3059 w 10000"/>
                  <a:gd name="connsiteY14" fmla="*/ 235 h 10111"/>
                  <a:gd name="connsiteX15" fmla="*/ 3288 w 10000"/>
                  <a:gd name="connsiteY15" fmla="*/ 9949 h 10111"/>
                  <a:gd name="connsiteX16" fmla="*/ 3539 w 10000"/>
                  <a:gd name="connsiteY16" fmla="*/ 130 h 10111"/>
                  <a:gd name="connsiteX17" fmla="*/ 3767 w 10000"/>
                  <a:gd name="connsiteY17" fmla="*/ 9794 h 10111"/>
                  <a:gd name="connsiteX18" fmla="*/ 3996 w 10000"/>
                  <a:gd name="connsiteY18" fmla="*/ 235 h 10111"/>
                  <a:gd name="connsiteX19" fmla="*/ 4259 w 10000"/>
                  <a:gd name="connsiteY19" fmla="*/ 9768 h 10111"/>
                  <a:gd name="connsiteX20" fmla="*/ 4487 w 10000"/>
                  <a:gd name="connsiteY20" fmla="*/ 260 h 10111"/>
                  <a:gd name="connsiteX21" fmla="*/ 4772 w 10000"/>
                  <a:gd name="connsiteY21" fmla="*/ 9898 h 10111"/>
                  <a:gd name="connsiteX22" fmla="*/ 4998 w 10000"/>
                  <a:gd name="connsiteY22" fmla="*/ 182 h 10111"/>
                  <a:gd name="connsiteX23" fmla="*/ 5238 w 10000"/>
                  <a:gd name="connsiteY23" fmla="*/ 9870 h 10111"/>
                  <a:gd name="connsiteX24" fmla="*/ 5493 w 10000"/>
                  <a:gd name="connsiteY24" fmla="*/ 182 h 10111"/>
                  <a:gd name="connsiteX25" fmla="*/ 5734 w 10000"/>
                  <a:gd name="connsiteY25" fmla="*/ 9949 h 10111"/>
                  <a:gd name="connsiteX26" fmla="*/ 5974 w 10000"/>
                  <a:gd name="connsiteY26" fmla="*/ 0 h 10111"/>
                  <a:gd name="connsiteX27" fmla="*/ 6214 w 10000"/>
                  <a:gd name="connsiteY27" fmla="*/ 10105 h 10111"/>
                  <a:gd name="connsiteX28" fmla="*/ 6454 w 10000"/>
                  <a:gd name="connsiteY28" fmla="*/ 156 h 10111"/>
                  <a:gd name="connsiteX29" fmla="*/ 6694 w 10000"/>
                  <a:gd name="connsiteY29" fmla="*/ 10105 h 10111"/>
                  <a:gd name="connsiteX30" fmla="*/ 6922 w 10000"/>
                  <a:gd name="connsiteY30" fmla="*/ 130 h 10111"/>
                  <a:gd name="connsiteX31" fmla="*/ 7174 w 10000"/>
                  <a:gd name="connsiteY31" fmla="*/ 10105 h 10111"/>
                  <a:gd name="connsiteX32" fmla="*/ 7392 w 10000"/>
                  <a:gd name="connsiteY32" fmla="*/ 286 h 10111"/>
                  <a:gd name="connsiteX33" fmla="*/ 7639 w 10000"/>
                  <a:gd name="connsiteY33" fmla="*/ 10000 h 10111"/>
                  <a:gd name="connsiteX34" fmla="*/ 7894 w 10000"/>
                  <a:gd name="connsiteY34" fmla="*/ 441 h 10111"/>
                  <a:gd name="connsiteX35" fmla="*/ 8146 w 10000"/>
                  <a:gd name="connsiteY35" fmla="*/ 10105 h 10111"/>
                  <a:gd name="connsiteX36" fmla="*/ 8318 w 10000"/>
                  <a:gd name="connsiteY36" fmla="*/ 2000 h 10111"/>
                  <a:gd name="connsiteX37" fmla="*/ 8580 w 10000"/>
                  <a:gd name="connsiteY37" fmla="*/ 5504 h 10111"/>
                  <a:gd name="connsiteX38" fmla="*/ 10000 w 10000"/>
                  <a:gd name="connsiteY38" fmla="*/ 5525 h 10111"/>
                  <a:gd name="connsiteX0" fmla="*/ 0 w 13328"/>
                  <a:gd name="connsiteY0" fmla="*/ 5008 h 10111"/>
                  <a:gd name="connsiteX1" fmla="*/ 4247 w 13328"/>
                  <a:gd name="connsiteY1" fmla="*/ 4419 h 10111"/>
                  <a:gd name="connsiteX2" fmla="*/ 4497 w 13328"/>
                  <a:gd name="connsiteY2" fmla="*/ 1153 h 10111"/>
                  <a:gd name="connsiteX3" fmla="*/ 4599 w 13328"/>
                  <a:gd name="connsiteY3" fmla="*/ 6625 h 10111"/>
                  <a:gd name="connsiteX4" fmla="*/ 4671 w 13328"/>
                  <a:gd name="connsiteY4" fmla="*/ 9794 h 10111"/>
                  <a:gd name="connsiteX5" fmla="*/ 4760 w 13328"/>
                  <a:gd name="connsiteY5" fmla="*/ 8183 h 10111"/>
                  <a:gd name="connsiteX6" fmla="*/ 4859 w 13328"/>
                  <a:gd name="connsiteY6" fmla="*/ 2779 h 10111"/>
                  <a:gd name="connsiteX7" fmla="*/ 4947 w 13328"/>
                  <a:gd name="connsiteY7" fmla="*/ 182 h 10111"/>
                  <a:gd name="connsiteX8" fmla="*/ 5071 w 13328"/>
                  <a:gd name="connsiteY8" fmla="*/ 5429 h 10111"/>
                  <a:gd name="connsiteX9" fmla="*/ 5187 w 13328"/>
                  <a:gd name="connsiteY9" fmla="*/ 9742 h 10111"/>
                  <a:gd name="connsiteX10" fmla="*/ 5426 w 13328"/>
                  <a:gd name="connsiteY10" fmla="*/ 441 h 10111"/>
                  <a:gd name="connsiteX11" fmla="*/ 5678 w 13328"/>
                  <a:gd name="connsiteY11" fmla="*/ 9794 h 10111"/>
                  <a:gd name="connsiteX12" fmla="*/ 5906 w 13328"/>
                  <a:gd name="connsiteY12" fmla="*/ 286 h 10111"/>
                  <a:gd name="connsiteX13" fmla="*/ 6158 w 13328"/>
                  <a:gd name="connsiteY13" fmla="*/ 9794 h 10111"/>
                  <a:gd name="connsiteX14" fmla="*/ 6387 w 13328"/>
                  <a:gd name="connsiteY14" fmla="*/ 235 h 10111"/>
                  <a:gd name="connsiteX15" fmla="*/ 6616 w 13328"/>
                  <a:gd name="connsiteY15" fmla="*/ 9949 h 10111"/>
                  <a:gd name="connsiteX16" fmla="*/ 6867 w 13328"/>
                  <a:gd name="connsiteY16" fmla="*/ 130 h 10111"/>
                  <a:gd name="connsiteX17" fmla="*/ 7095 w 13328"/>
                  <a:gd name="connsiteY17" fmla="*/ 9794 h 10111"/>
                  <a:gd name="connsiteX18" fmla="*/ 7324 w 13328"/>
                  <a:gd name="connsiteY18" fmla="*/ 235 h 10111"/>
                  <a:gd name="connsiteX19" fmla="*/ 7587 w 13328"/>
                  <a:gd name="connsiteY19" fmla="*/ 9768 h 10111"/>
                  <a:gd name="connsiteX20" fmla="*/ 7815 w 13328"/>
                  <a:gd name="connsiteY20" fmla="*/ 260 h 10111"/>
                  <a:gd name="connsiteX21" fmla="*/ 8100 w 13328"/>
                  <a:gd name="connsiteY21" fmla="*/ 9898 h 10111"/>
                  <a:gd name="connsiteX22" fmla="*/ 8326 w 13328"/>
                  <a:gd name="connsiteY22" fmla="*/ 182 h 10111"/>
                  <a:gd name="connsiteX23" fmla="*/ 8566 w 13328"/>
                  <a:gd name="connsiteY23" fmla="*/ 9870 h 10111"/>
                  <a:gd name="connsiteX24" fmla="*/ 8821 w 13328"/>
                  <a:gd name="connsiteY24" fmla="*/ 182 h 10111"/>
                  <a:gd name="connsiteX25" fmla="*/ 9062 w 13328"/>
                  <a:gd name="connsiteY25" fmla="*/ 9949 h 10111"/>
                  <a:gd name="connsiteX26" fmla="*/ 9302 w 13328"/>
                  <a:gd name="connsiteY26" fmla="*/ 0 h 10111"/>
                  <a:gd name="connsiteX27" fmla="*/ 9542 w 13328"/>
                  <a:gd name="connsiteY27" fmla="*/ 10105 h 10111"/>
                  <a:gd name="connsiteX28" fmla="*/ 9782 w 13328"/>
                  <a:gd name="connsiteY28" fmla="*/ 156 h 10111"/>
                  <a:gd name="connsiteX29" fmla="*/ 10022 w 13328"/>
                  <a:gd name="connsiteY29" fmla="*/ 10105 h 10111"/>
                  <a:gd name="connsiteX30" fmla="*/ 10250 w 13328"/>
                  <a:gd name="connsiteY30" fmla="*/ 130 h 10111"/>
                  <a:gd name="connsiteX31" fmla="*/ 10502 w 13328"/>
                  <a:gd name="connsiteY31" fmla="*/ 10105 h 10111"/>
                  <a:gd name="connsiteX32" fmla="*/ 10720 w 13328"/>
                  <a:gd name="connsiteY32" fmla="*/ 286 h 10111"/>
                  <a:gd name="connsiteX33" fmla="*/ 10967 w 13328"/>
                  <a:gd name="connsiteY33" fmla="*/ 10000 h 10111"/>
                  <a:gd name="connsiteX34" fmla="*/ 11222 w 13328"/>
                  <a:gd name="connsiteY34" fmla="*/ 441 h 10111"/>
                  <a:gd name="connsiteX35" fmla="*/ 11474 w 13328"/>
                  <a:gd name="connsiteY35" fmla="*/ 10105 h 10111"/>
                  <a:gd name="connsiteX36" fmla="*/ 11646 w 13328"/>
                  <a:gd name="connsiteY36" fmla="*/ 2000 h 10111"/>
                  <a:gd name="connsiteX37" fmla="*/ 11908 w 13328"/>
                  <a:gd name="connsiteY37" fmla="*/ 5504 h 10111"/>
                  <a:gd name="connsiteX38" fmla="*/ 13328 w 13328"/>
                  <a:gd name="connsiteY38" fmla="*/ 5525 h 10111"/>
                  <a:gd name="connsiteX0" fmla="*/ 0 w 13328"/>
                  <a:gd name="connsiteY0" fmla="*/ 4618 h 10111"/>
                  <a:gd name="connsiteX1" fmla="*/ 4247 w 13328"/>
                  <a:gd name="connsiteY1" fmla="*/ 4419 h 10111"/>
                  <a:gd name="connsiteX2" fmla="*/ 4497 w 13328"/>
                  <a:gd name="connsiteY2" fmla="*/ 1153 h 10111"/>
                  <a:gd name="connsiteX3" fmla="*/ 4599 w 13328"/>
                  <a:gd name="connsiteY3" fmla="*/ 6625 h 10111"/>
                  <a:gd name="connsiteX4" fmla="*/ 4671 w 13328"/>
                  <a:gd name="connsiteY4" fmla="*/ 9794 h 10111"/>
                  <a:gd name="connsiteX5" fmla="*/ 4760 w 13328"/>
                  <a:gd name="connsiteY5" fmla="*/ 8183 h 10111"/>
                  <a:gd name="connsiteX6" fmla="*/ 4859 w 13328"/>
                  <a:gd name="connsiteY6" fmla="*/ 2779 h 10111"/>
                  <a:gd name="connsiteX7" fmla="*/ 4947 w 13328"/>
                  <a:gd name="connsiteY7" fmla="*/ 182 h 10111"/>
                  <a:gd name="connsiteX8" fmla="*/ 5071 w 13328"/>
                  <a:gd name="connsiteY8" fmla="*/ 5429 h 10111"/>
                  <a:gd name="connsiteX9" fmla="*/ 5187 w 13328"/>
                  <a:gd name="connsiteY9" fmla="*/ 9742 h 10111"/>
                  <a:gd name="connsiteX10" fmla="*/ 5426 w 13328"/>
                  <a:gd name="connsiteY10" fmla="*/ 441 h 10111"/>
                  <a:gd name="connsiteX11" fmla="*/ 5678 w 13328"/>
                  <a:gd name="connsiteY11" fmla="*/ 9794 h 10111"/>
                  <a:gd name="connsiteX12" fmla="*/ 5906 w 13328"/>
                  <a:gd name="connsiteY12" fmla="*/ 286 h 10111"/>
                  <a:gd name="connsiteX13" fmla="*/ 6158 w 13328"/>
                  <a:gd name="connsiteY13" fmla="*/ 9794 h 10111"/>
                  <a:gd name="connsiteX14" fmla="*/ 6387 w 13328"/>
                  <a:gd name="connsiteY14" fmla="*/ 235 h 10111"/>
                  <a:gd name="connsiteX15" fmla="*/ 6616 w 13328"/>
                  <a:gd name="connsiteY15" fmla="*/ 9949 h 10111"/>
                  <a:gd name="connsiteX16" fmla="*/ 6867 w 13328"/>
                  <a:gd name="connsiteY16" fmla="*/ 130 h 10111"/>
                  <a:gd name="connsiteX17" fmla="*/ 7095 w 13328"/>
                  <a:gd name="connsiteY17" fmla="*/ 9794 h 10111"/>
                  <a:gd name="connsiteX18" fmla="*/ 7324 w 13328"/>
                  <a:gd name="connsiteY18" fmla="*/ 235 h 10111"/>
                  <a:gd name="connsiteX19" fmla="*/ 7587 w 13328"/>
                  <a:gd name="connsiteY19" fmla="*/ 9768 h 10111"/>
                  <a:gd name="connsiteX20" fmla="*/ 7815 w 13328"/>
                  <a:gd name="connsiteY20" fmla="*/ 260 h 10111"/>
                  <a:gd name="connsiteX21" fmla="*/ 8100 w 13328"/>
                  <a:gd name="connsiteY21" fmla="*/ 9898 h 10111"/>
                  <a:gd name="connsiteX22" fmla="*/ 8326 w 13328"/>
                  <a:gd name="connsiteY22" fmla="*/ 182 h 10111"/>
                  <a:gd name="connsiteX23" fmla="*/ 8566 w 13328"/>
                  <a:gd name="connsiteY23" fmla="*/ 9870 h 10111"/>
                  <a:gd name="connsiteX24" fmla="*/ 8821 w 13328"/>
                  <a:gd name="connsiteY24" fmla="*/ 182 h 10111"/>
                  <a:gd name="connsiteX25" fmla="*/ 9062 w 13328"/>
                  <a:gd name="connsiteY25" fmla="*/ 9949 h 10111"/>
                  <a:gd name="connsiteX26" fmla="*/ 9302 w 13328"/>
                  <a:gd name="connsiteY26" fmla="*/ 0 h 10111"/>
                  <a:gd name="connsiteX27" fmla="*/ 9542 w 13328"/>
                  <a:gd name="connsiteY27" fmla="*/ 10105 h 10111"/>
                  <a:gd name="connsiteX28" fmla="*/ 9782 w 13328"/>
                  <a:gd name="connsiteY28" fmla="*/ 156 h 10111"/>
                  <a:gd name="connsiteX29" fmla="*/ 10022 w 13328"/>
                  <a:gd name="connsiteY29" fmla="*/ 10105 h 10111"/>
                  <a:gd name="connsiteX30" fmla="*/ 10250 w 13328"/>
                  <a:gd name="connsiteY30" fmla="*/ 130 h 10111"/>
                  <a:gd name="connsiteX31" fmla="*/ 10502 w 13328"/>
                  <a:gd name="connsiteY31" fmla="*/ 10105 h 10111"/>
                  <a:gd name="connsiteX32" fmla="*/ 10720 w 13328"/>
                  <a:gd name="connsiteY32" fmla="*/ 286 h 10111"/>
                  <a:gd name="connsiteX33" fmla="*/ 10967 w 13328"/>
                  <a:gd name="connsiteY33" fmla="*/ 10000 h 10111"/>
                  <a:gd name="connsiteX34" fmla="*/ 11222 w 13328"/>
                  <a:gd name="connsiteY34" fmla="*/ 441 h 10111"/>
                  <a:gd name="connsiteX35" fmla="*/ 11474 w 13328"/>
                  <a:gd name="connsiteY35" fmla="*/ 10105 h 10111"/>
                  <a:gd name="connsiteX36" fmla="*/ 11646 w 13328"/>
                  <a:gd name="connsiteY36" fmla="*/ 2000 h 10111"/>
                  <a:gd name="connsiteX37" fmla="*/ 11908 w 13328"/>
                  <a:gd name="connsiteY37" fmla="*/ 5504 h 10111"/>
                  <a:gd name="connsiteX38" fmla="*/ 13328 w 13328"/>
                  <a:gd name="connsiteY38" fmla="*/ 5525 h 10111"/>
                  <a:gd name="connsiteX0" fmla="*/ 0 w 9081"/>
                  <a:gd name="connsiteY0" fmla="*/ 4419 h 10111"/>
                  <a:gd name="connsiteX1" fmla="*/ 250 w 9081"/>
                  <a:gd name="connsiteY1" fmla="*/ 1153 h 10111"/>
                  <a:gd name="connsiteX2" fmla="*/ 352 w 9081"/>
                  <a:gd name="connsiteY2" fmla="*/ 6625 h 10111"/>
                  <a:gd name="connsiteX3" fmla="*/ 424 w 9081"/>
                  <a:gd name="connsiteY3" fmla="*/ 9794 h 10111"/>
                  <a:gd name="connsiteX4" fmla="*/ 513 w 9081"/>
                  <a:gd name="connsiteY4" fmla="*/ 8183 h 10111"/>
                  <a:gd name="connsiteX5" fmla="*/ 612 w 9081"/>
                  <a:gd name="connsiteY5" fmla="*/ 2779 h 10111"/>
                  <a:gd name="connsiteX6" fmla="*/ 700 w 9081"/>
                  <a:gd name="connsiteY6" fmla="*/ 182 h 10111"/>
                  <a:gd name="connsiteX7" fmla="*/ 824 w 9081"/>
                  <a:gd name="connsiteY7" fmla="*/ 5429 h 10111"/>
                  <a:gd name="connsiteX8" fmla="*/ 940 w 9081"/>
                  <a:gd name="connsiteY8" fmla="*/ 9742 h 10111"/>
                  <a:gd name="connsiteX9" fmla="*/ 1179 w 9081"/>
                  <a:gd name="connsiteY9" fmla="*/ 441 h 10111"/>
                  <a:gd name="connsiteX10" fmla="*/ 1431 w 9081"/>
                  <a:gd name="connsiteY10" fmla="*/ 9794 h 10111"/>
                  <a:gd name="connsiteX11" fmla="*/ 1659 w 9081"/>
                  <a:gd name="connsiteY11" fmla="*/ 286 h 10111"/>
                  <a:gd name="connsiteX12" fmla="*/ 1911 w 9081"/>
                  <a:gd name="connsiteY12" fmla="*/ 9794 h 10111"/>
                  <a:gd name="connsiteX13" fmla="*/ 2140 w 9081"/>
                  <a:gd name="connsiteY13" fmla="*/ 235 h 10111"/>
                  <a:gd name="connsiteX14" fmla="*/ 2369 w 9081"/>
                  <a:gd name="connsiteY14" fmla="*/ 9949 h 10111"/>
                  <a:gd name="connsiteX15" fmla="*/ 2620 w 9081"/>
                  <a:gd name="connsiteY15" fmla="*/ 130 h 10111"/>
                  <a:gd name="connsiteX16" fmla="*/ 2848 w 9081"/>
                  <a:gd name="connsiteY16" fmla="*/ 9794 h 10111"/>
                  <a:gd name="connsiteX17" fmla="*/ 3077 w 9081"/>
                  <a:gd name="connsiteY17" fmla="*/ 235 h 10111"/>
                  <a:gd name="connsiteX18" fmla="*/ 3340 w 9081"/>
                  <a:gd name="connsiteY18" fmla="*/ 9768 h 10111"/>
                  <a:gd name="connsiteX19" fmla="*/ 3568 w 9081"/>
                  <a:gd name="connsiteY19" fmla="*/ 260 h 10111"/>
                  <a:gd name="connsiteX20" fmla="*/ 3853 w 9081"/>
                  <a:gd name="connsiteY20" fmla="*/ 9898 h 10111"/>
                  <a:gd name="connsiteX21" fmla="*/ 4079 w 9081"/>
                  <a:gd name="connsiteY21" fmla="*/ 182 h 10111"/>
                  <a:gd name="connsiteX22" fmla="*/ 4319 w 9081"/>
                  <a:gd name="connsiteY22" fmla="*/ 9870 h 10111"/>
                  <a:gd name="connsiteX23" fmla="*/ 4574 w 9081"/>
                  <a:gd name="connsiteY23" fmla="*/ 182 h 10111"/>
                  <a:gd name="connsiteX24" fmla="*/ 4815 w 9081"/>
                  <a:gd name="connsiteY24" fmla="*/ 9949 h 10111"/>
                  <a:gd name="connsiteX25" fmla="*/ 5055 w 9081"/>
                  <a:gd name="connsiteY25" fmla="*/ 0 h 10111"/>
                  <a:gd name="connsiteX26" fmla="*/ 5295 w 9081"/>
                  <a:gd name="connsiteY26" fmla="*/ 10105 h 10111"/>
                  <a:gd name="connsiteX27" fmla="*/ 5535 w 9081"/>
                  <a:gd name="connsiteY27" fmla="*/ 156 h 10111"/>
                  <a:gd name="connsiteX28" fmla="*/ 5775 w 9081"/>
                  <a:gd name="connsiteY28" fmla="*/ 10105 h 10111"/>
                  <a:gd name="connsiteX29" fmla="*/ 6003 w 9081"/>
                  <a:gd name="connsiteY29" fmla="*/ 130 h 10111"/>
                  <a:gd name="connsiteX30" fmla="*/ 6255 w 9081"/>
                  <a:gd name="connsiteY30" fmla="*/ 10105 h 10111"/>
                  <a:gd name="connsiteX31" fmla="*/ 6473 w 9081"/>
                  <a:gd name="connsiteY31" fmla="*/ 286 h 10111"/>
                  <a:gd name="connsiteX32" fmla="*/ 6720 w 9081"/>
                  <a:gd name="connsiteY32" fmla="*/ 10000 h 10111"/>
                  <a:gd name="connsiteX33" fmla="*/ 6975 w 9081"/>
                  <a:gd name="connsiteY33" fmla="*/ 441 h 10111"/>
                  <a:gd name="connsiteX34" fmla="*/ 7227 w 9081"/>
                  <a:gd name="connsiteY34" fmla="*/ 10105 h 10111"/>
                  <a:gd name="connsiteX35" fmla="*/ 7399 w 9081"/>
                  <a:gd name="connsiteY35" fmla="*/ 2000 h 10111"/>
                  <a:gd name="connsiteX36" fmla="*/ 7661 w 9081"/>
                  <a:gd name="connsiteY36" fmla="*/ 5504 h 10111"/>
                  <a:gd name="connsiteX37" fmla="*/ 9081 w 9081"/>
                  <a:gd name="connsiteY37" fmla="*/ 5525 h 10111"/>
                  <a:gd name="connsiteX0" fmla="*/ 0 w 19856"/>
                  <a:gd name="connsiteY0" fmla="*/ 4370 h 10000"/>
                  <a:gd name="connsiteX1" fmla="*/ 275 w 19856"/>
                  <a:gd name="connsiteY1" fmla="*/ 1140 h 10000"/>
                  <a:gd name="connsiteX2" fmla="*/ 388 w 19856"/>
                  <a:gd name="connsiteY2" fmla="*/ 6552 h 10000"/>
                  <a:gd name="connsiteX3" fmla="*/ 467 w 19856"/>
                  <a:gd name="connsiteY3" fmla="*/ 9686 h 10000"/>
                  <a:gd name="connsiteX4" fmla="*/ 565 w 19856"/>
                  <a:gd name="connsiteY4" fmla="*/ 8093 h 10000"/>
                  <a:gd name="connsiteX5" fmla="*/ 674 w 19856"/>
                  <a:gd name="connsiteY5" fmla="*/ 2748 h 10000"/>
                  <a:gd name="connsiteX6" fmla="*/ 771 w 19856"/>
                  <a:gd name="connsiteY6" fmla="*/ 180 h 10000"/>
                  <a:gd name="connsiteX7" fmla="*/ 907 w 19856"/>
                  <a:gd name="connsiteY7" fmla="*/ 5369 h 10000"/>
                  <a:gd name="connsiteX8" fmla="*/ 1035 w 19856"/>
                  <a:gd name="connsiteY8" fmla="*/ 9635 h 10000"/>
                  <a:gd name="connsiteX9" fmla="*/ 1298 w 19856"/>
                  <a:gd name="connsiteY9" fmla="*/ 436 h 10000"/>
                  <a:gd name="connsiteX10" fmla="*/ 1576 w 19856"/>
                  <a:gd name="connsiteY10" fmla="*/ 9686 h 10000"/>
                  <a:gd name="connsiteX11" fmla="*/ 1827 w 19856"/>
                  <a:gd name="connsiteY11" fmla="*/ 283 h 10000"/>
                  <a:gd name="connsiteX12" fmla="*/ 2104 w 19856"/>
                  <a:gd name="connsiteY12" fmla="*/ 9686 h 10000"/>
                  <a:gd name="connsiteX13" fmla="*/ 2357 w 19856"/>
                  <a:gd name="connsiteY13" fmla="*/ 232 h 10000"/>
                  <a:gd name="connsiteX14" fmla="*/ 2609 w 19856"/>
                  <a:gd name="connsiteY14" fmla="*/ 9840 h 10000"/>
                  <a:gd name="connsiteX15" fmla="*/ 2885 w 19856"/>
                  <a:gd name="connsiteY15" fmla="*/ 129 h 10000"/>
                  <a:gd name="connsiteX16" fmla="*/ 3136 w 19856"/>
                  <a:gd name="connsiteY16" fmla="*/ 9686 h 10000"/>
                  <a:gd name="connsiteX17" fmla="*/ 3388 w 19856"/>
                  <a:gd name="connsiteY17" fmla="*/ 232 h 10000"/>
                  <a:gd name="connsiteX18" fmla="*/ 3678 w 19856"/>
                  <a:gd name="connsiteY18" fmla="*/ 9661 h 10000"/>
                  <a:gd name="connsiteX19" fmla="*/ 3929 w 19856"/>
                  <a:gd name="connsiteY19" fmla="*/ 257 h 10000"/>
                  <a:gd name="connsiteX20" fmla="*/ 4243 w 19856"/>
                  <a:gd name="connsiteY20" fmla="*/ 9789 h 10000"/>
                  <a:gd name="connsiteX21" fmla="*/ 4492 w 19856"/>
                  <a:gd name="connsiteY21" fmla="*/ 180 h 10000"/>
                  <a:gd name="connsiteX22" fmla="*/ 4756 w 19856"/>
                  <a:gd name="connsiteY22" fmla="*/ 9762 h 10000"/>
                  <a:gd name="connsiteX23" fmla="*/ 5037 w 19856"/>
                  <a:gd name="connsiteY23" fmla="*/ 180 h 10000"/>
                  <a:gd name="connsiteX24" fmla="*/ 5302 w 19856"/>
                  <a:gd name="connsiteY24" fmla="*/ 9840 h 10000"/>
                  <a:gd name="connsiteX25" fmla="*/ 5567 w 19856"/>
                  <a:gd name="connsiteY25" fmla="*/ 0 h 10000"/>
                  <a:gd name="connsiteX26" fmla="*/ 5831 w 19856"/>
                  <a:gd name="connsiteY26" fmla="*/ 9994 h 10000"/>
                  <a:gd name="connsiteX27" fmla="*/ 6095 w 19856"/>
                  <a:gd name="connsiteY27" fmla="*/ 154 h 10000"/>
                  <a:gd name="connsiteX28" fmla="*/ 6359 w 19856"/>
                  <a:gd name="connsiteY28" fmla="*/ 9994 h 10000"/>
                  <a:gd name="connsiteX29" fmla="*/ 6611 w 19856"/>
                  <a:gd name="connsiteY29" fmla="*/ 129 h 10000"/>
                  <a:gd name="connsiteX30" fmla="*/ 6888 w 19856"/>
                  <a:gd name="connsiteY30" fmla="*/ 9994 h 10000"/>
                  <a:gd name="connsiteX31" fmla="*/ 7128 w 19856"/>
                  <a:gd name="connsiteY31" fmla="*/ 283 h 10000"/>
                  <a:gd name="connsiteX32" fmla="*/ 7400 w 19856"/>
                  <a:gd name="connsiteY32" fmla="*/ 9890 h 10000"/>
                  <a:gd name="connsiteX33" fmla="*/ 7681 w 19856"/>
                  <a:gd name="connsiteY33" fmla="*/ 436 h 10000"/>
                  <a:gd name="connsiteX34" fmla="*/ 7958 w 19856"/>
                  <a:gd name="connsiteY34" fmla="*/ 9994 h 10000"/>
                  <a:gd name="connsiteX35" fmla="*/ 8148 w 19856"/>
                  <a:gd name="connsiteY35" fmla="*/ 1978 h 10000"/>
                  <a:gd name="connsiteX36" fmla="*/ 8436 w 19856"/>
                  <a:gd name="connsiteY36" fmla="*/ 5444 h 10000"/>
                  <a:gd name="connsiteX37" fmla="*/ 19856 w 19856"/>
                  <a:gd name="connsiteY37" fmla="*/ 5464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9856" h="10000">
                    <a:moveTo>
                      <a:pt x="0" y="4370"/>
                    </a:moveTo>
                    <a:cubicBezTo>
                      <a:pt x="825" y="3800"/>
                      <a:pt x="247" y="480"/>
                      <a:pt x="275" y="1140"/>
                    </a:cubicBezTo>
                    <a:cubicBezTo>
                      <a:pt x="303" y="1802"/>
                      <a:pt x="356" y="5128"/>
                      <a:pt x="388" y="6552"/>
                    </a:cubicBezTo>
                    <a:cubicBezTo>
                      <a:pt x="421" y="7975"/>
                      <a:pt x="439" y="9428"/>
                      <a:pt x="467" y="9686"/>
                    </a:cubicBezTo>
                    <a:cubicBezTo>
                      <a:pt x="498" y="9942"/>
                      <a:pt x="531" y="9249"/>
                      <a:pt x="565" y="8093"/>
                    </a:cubicBezTo>
                    <a:cubicBezTo>
                      <a:pt x="598" y="6937"/>
                      <a:pt x="640" y="4059"/>
                      <a:pt x="674" y="2748"/>
                    </a:cubicBezTo>
                    <a:cubicBezTo>
                      <a:pt x="707" y="1439"/>
                      <a:pt x="730" y="-257"/>
                      <a:pt x="771" y="180"/>
                    </a:cubicBezTo>
                    <a:cubicBezTo>
                      <a:pt x="809" y="616"/>
                      <a:pt x="864" y="3803"/>
                      <a:pt x="907" y="5369"/>
                    </a:cubicBezTo>
                    <a:cubicBezTo>
                      <a:pt x="953" y="6937"/>
                      <a:pt x="969" y="10456"/>
                      <a:pt x="1035" y="9635"/>
                    </a:cubicBezTo>
                    <a:cubicBezTo>
                      <a:pt x="1100" y="8812"/>
                      <a:pt x="1208" y="436"/>
                      <a:pt x="1298" y="436"/>
                    </a:cubicBezTo>
                    <a:cubicBezTo>
                      <a:pt x="1389" y="436"/>
                      <a:pt x="1487" y="9712"/>
                      <a:pt x="1576" y="9686"/>
                    </a:cubicBezTo>
                    <a:cubicBezTo>
                      <a:pt x="1664" y="9660"/>
                      <a:pt x="1740" y="283"/>
                      <a:pt x="1827" y="283"/>
                    </a:cubicBezTo>
                    <a:cubicBezTo>
                      <a:pt x="1916" y="283"/>
                      <a:pt x="2016" y="9686"/>
                      <a:pt x="2104" y="9686"/>
                    </a:cubicBezTo>
                    <a:cubicBezTo>
                      <a:pt x="2192" y="9686"/>
                      <a:pt x="2272" y="206"/>
                      <a:pt x="2357" y="232"/>
                    </a:cubicBezTo>
                    <a:cubicBezTo>
                      <a:pt x="2439" y="257"/>
                      <a:pt x="2520" y="9865"/>
                      <a:pt x="2609" y="9840"/>
                    </a:cubicBezTo>
                    <a:cubicBezTo>
                      <a:pt x="2696" y="9813"/>
                      <a:pt x="2797" y="155"/>
                      <a:pt x="2885" y="129"/>
                    </a:cubicBezTo>
                    <a:cubicBezTo>
                      <a:pt x="2973" y="103"/>
                      <a:pt x="3053" y="9669"/>
                      <a:pt x="3136" y="9686"/>
                    </a:cubicBezTo>
                    <a:cubicBezTo>
                      <a:pt x="3221" y="9703"/>
                      <a:pt x="3298" y="236"/>
                      <a:pt x="3388" y="232"/>
                    </a:cubicBezTo>
                    <a:cubicBezTo>
                      <a:pt x="3479" y="228"/>
                      <a:pt x="3588" y="9657"/>
                      <a:pt x="3678" y="9661"/>
                    </a:cubicBezTo>
                    <a:cubicBezTo>
                      <a:pt x="3768" y="9665"/>
                      <a:pt x="3835" y="235"/>
                      <a:pt x="3929" y="257"/>
                    </a:cubicBezTo>
                    <a:cubicBezTo>
                      <a:pt x="4023" y="279"/>
                      <a:pt x="4149" y="9802"/>
                      <a:pt x="4243" y="9789"/>
                    </a:cubicBezTo>
                    <a:cubicBezTo>
                      <a:pt x="4337" y="9776"/>
                      <a:pt x="4406" y="185"/>
                      <a:pt x="4492" y="180"/>
                    </a:cubicBezTo>
                    <a:cubicBezTo>
                      <a:pt x="4578" y="175"/>
                      <a:pt x="4666" y="9762"/>
                      <a:pt x="4756" y="9762"/>
                    </a:cubicBezTo>
                    <a:cubicBezTo>
                      <a:pt x="4847" y="9762"/>
                      <a:pt x="4945" y="167"/>
                      <a:pt x="5037" y="180"/>
                    </a:cubicBezTo>
                    <a:cubicBezTo>
                      <a:pt x="5128" y="193"/>
                      <a:pt x="5214" y="9869"/>
                      <a:pt x="5302" y="9840"/>
                    </a:cubicBezTo>
                    <a:cubicBezTo>
                      <a:pt x="5390" y="9810"/>
                      <a:pt x="5477" y="-26"/>
                      <a:pt x="5567" y="0"/>
                    </a:cubicBezTo>
                    <a:cubicBezTo>
                      <a:pt x="5655" y="27"/>
                      <a:pt x="5743" y="9968"/>
                      <a:pt x="5831" y="9994"/>
                    </a:cubicBezTo>
                    <a:cubicBezTo>
                      <a:pt x="5919" y="10020"/>
                      <a:pt x="6007" y="154"/>
                      <a:pt x="6095" y="154"/>
                    </a:cubicBezTo>
                    <a:cubicBezTo>
                      <a:pt x="6183" y="154"/>
                      <a:pt x="6274" y="9998"/>
                      <a:pt x="6359" y="9994"/>
                    </a:cubicBezTo>
                    <a:cubicBezTo>
                      <a:pt x="6445" y="9990"/>
                      <a:pt x="6524" y="129"/>
                      <a:pt x="6611" y="129"/>
                    </a:cubicBezTo>
                    <a:cubicBezTo>
                      <a:pt x="6699" y="129"/>
                      <a:pt x="6802" y="9968"/>
                      <a:pt x="6888" y="9994"/>
                    </a:cubicBezTo>
                    <a:cubicBezTo>
                      <a:pt x="6974" y="10019"/>
                      <a:pt x="7041" y="309"/>
                      <a:pt x="7128" y="283"/>
                    </a:cubicBezTo>
                    <a:cubicBezTo>
                      <a:pt x="7213" y="257"/>
                      <a:pt x="7308" y="9865"/>
                      <a:pt x="7400" y="9890"/>
                    </a:cubicBezTo>
                    <a:cubicBezTo>
                      <a:pt x="7493" y="9917"/>
                      <a:pt x="7588" y="411"/>
                      <a:pt x="7681" y="436"/>
                    </a:cubicBezTo>
                    <a:cubicBezTo>
                      <a:pt x="7773" y="462"/>
                      <a:pt x="7880" y="9737"/>
                      <a:pt x="7958" y="9994"/>
                    </a:cubicBezTo>
                    <a:cubicBezTo>
                      <a:pt x="8037" y="10250"/>
                      <a:pt x="8067" y="2736"/>
                      <a:pt x="8148" y="1978"/>
                    </a:cubicBezTo>
                    <a:cubicBezTo>
                      <a:pt x="8227" y="1219"/>
                      <a:pt x="8418" y="5521"/>
                      <a:pt x="8436" y="5444"/>
                    </a:cubicBezTo>
                    <a:cubicBezTo>
                      <a:pt x="8455" y="5366"/>
                      <a:pt x="19843" y="5310"/>
                      <a:pt x="19856" y="546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3995935" y="4917123"/>
              <a:ext cx="1435520" cy="178789"/>
              <a:chOff x="3995935" y="5002897"/>
              <a:chExt cx="1435520" cy="237969"/>
            </a:xfrm>
          </p:grpSpPr>
          <p:sp>
            <p:nvSpPr>
              <p:cNvPr id="25" name="Freeform 84"/>
              <p:cNvSpPr>
                <a:spLocks/>
              </p:cNvSpPr>
              <p:nvPr/>
            </p:nvSpPr>
            <p:spPr bwMode="auto">
              <a:xfrm>
                <a:off x="3995935" y="5002897"/>
                <a:ext cx="592004" cy="227574"/>
              </a:xfrm>
              <a:custGeom>
                <a:avLst/>
                <a:gdLst>
                  <a:gd name="T0" fmla="*/ 0 w 3818"/>
                  <a:gd name="T1" fmla="*/ 27 h 417"/>
                  <a:gd name="T2" fmla="*/ 26 w 3818"/>
                  <a:gd name="T3" fmla="*/ 63 h 417"/>
                  <a:gd name="T4" fmla="*/ 66 w 3818"/>
                  <a:gd name="T5" fmla="*/ 265 h 417"/>
                  <a:gd name="T6" fmla="*/ 104 w 3818"/>
                  <a:gd name="T7" fmla="*/ 387 h 417"/>
                  <a:gd name="T8" fmla="*/ 150 w 3818"/>
                  <a:gd name="T9" fmla="*/ 325 h 417"/>
                  <a:gd name="T10" fmla="*/ 202 w 3818"/>
                  <a:gd name="T11" fmla="*/ 117 h 417"/>
                  <a:gd name="T12" fmla="*/ 248 w 3818"/>
                  <a:gd name="T13" fmla="*/ 17 h 417"/>
                  <a:gd name="T14" fmla="*/ 314 w 3818"/>
                  <a:gd name="T15" fmla="*/ 219 h 417"/>
                  <a:gd name="T16" fmla="*/ 374 w 3818"/>
                  <a:gd name="T17" fmla="*/ 385 h 417"/>
                  <a:gd name="T18" fmla="*/ 500 w 3818"/>
                  <a:gd name="T19" fmla="*/ 27 h 417"/>
                  <a:gd name="T20" fmla="*/ 632 w 3818"/>
                  <a:gd name="T21" fmla="*/ 387 h 417"/>
                  <a:gd name="T22" fmla="*/ 752 w 3818"/>
                  <a:gd name="T23" fmla="*/ 21 h 417"/>
                  <a:gd name="T24" fmla="*/ 884 w 3818"/>
                  <a:gd name="T25" fmla="*/ 387 h 417"/>
                  <a:gd name="T26" fmla="*/ 1004 w 3818"/>
                  <a:gd name="T27" fmla="*/ 19 h 417"/>
                  <a:gd name="T28" fmla="*/ 1124 w 3818"/>
                  <a:gd name="T29" fmla="*/ 393 h 417"/>
                  <a:gd name="T30" fmla="*/ 1256 w 3818"/>
                  <a:gd name="T31" fmla="*/ 15 h 417"/>
                  <a:gd name="T32" fmla="*/ 1376 w 3818"/>
                  <a:gd name="T33" fmla="*/ 387 h 417"/>
                  <a:gd name="T34" fmla="*/ 1496 w 3818"/>
                  <a:gd name="T35" fmla="*/ 9 h 417"/>
                  <a:gd name="T36" fmla="*/ 1634 w 3818"/>
                  <a:gd name="T37" fmla="*/ 381 h 417"/>
                  <a:gd name="T38" fmla="*/ 1754 w 3818"/>
                  <a:gd name="T39" fmla="*/ 15 h 417"/>
                  <a:gd name="T40" fmla="*/ 1892 w 3818"/>
                  <a:gd name="T41" fmla="*/ 381 h 417"/>
                  <a:gd name="T42" fmla="*/ 2022 w 3818"/>
                  <a:gd name="T43" fmla="*/ 17 h 417"/>
                  <a:gd name="T44" fmla="*/ 2148 w 3818"/>
                  <a:gd name="T45" fmla="*/ 395 h 417"/>
                  <a:gd name="T46" fmla="*/ 2282 w 3818"/>
                  <a:gd name="T47" fmla="*/ 17 h 417"/>
                  <a:gd name="T48" fmla="*/ 2408 w 3818"/>
                  <a:gd name="T49" fmla="*/ 393 h 417"/>
                  <a:gd name="T50" fmla="*/ 2534 w 3818"/>
                  <a:gd name="T51" fmla="*/ 15 h 417"/>
                  <a:gd name="T52" fmla="*/ 2660 w 3818"/>
                  <a:gd name="T53" fmla="*/ 399 h 417"/>
                  <a:gd name="T54" fmla="*/ 2786 w 3818"/>
                  <a:gd name="T55" fmla="*/ 21 h 417"/>
                  <a:gd name="T56" fmla="*/ 2912 w 3818"/>
                  <a:gd name="T57" fmla="*/ 399 h 417"/>
                  <a:gd name="T58" fmla="*/ 3032 w 3818"/>
                  <a:gd name="T59" fmla="*/ 15 h 417"/>
                  <a:gd name="T60" fmla="*/ 3164 w 3818"/>
                  <a:gd name="T61" fmla="*/ 399 h 417"/>
                  <a:gd name="T62" fmla="*/ 3278 w 3818"/>
                  <a:gd name="T63" fmla="*/ 21 h 417"/>
                  <a:gd name="T64" fmla="*/ 3408 w 3818"/>
                  <a:gd name="T65" fmla="*/ 395 h 417"/>
                  <a:gd name="T66" fmla="*/ 3542 w 3818"/>
                  <a:gd name="T67" fmla="*/ 27 h 417"/>
                  <a:gd name="T68" fmla="*/ 3674 w 3818"/>
                  <a:gd name="T69" fmla="*/ 399 h 417"/>
                  <a:gd name="T70" fmla="*/ 3764 w 3818"/>
                  <a:gd name="T71" fmla="*/ 87 h 417"/>
                  <a:gd name="T72" fmla="*/ 3788 w 3818"/>
                  <a:gd name="T73" fmla="*/ 39 h 417"/>
                  <a:gd name="T74" fmla="*/ 3818 w 3818"/>
                  <a:gd name="T75" fmla="*/ 69 h 417"/>
                  <a:gd name="connsiteX0" fmla="*/ 0 w 12172"/>
                  <a:gd name="connsiteY0" fmla="*/ 432 h 9359"/>
                  <a:gd name="connsiteX1" fmla="*/ 68 w 12172"/>
                  <a:gd name="connsiteY1" fmla="*/ 1296 h 9359"/>
                  <a:gd name="connsiteX2" fmla="*/ 173 w 12172"/>
                  <a:gd name="connsiteY2" fmla="*/ 6140 h 9359"/>
                  <a:gd name="connsiteX3" fmla="*/ 272 w 12172"/>
                  <a:gd name="connsiteY3" fmla="*/ 9066 h 9359"/>
                  <a:gd name="connsiteX4" fmla="*/ 393 w 12172"/>
                  <a:gd name="connsiteY4" fmla="*/ 7579 h 9359"/>
                  <a:gd name="connsiteX5" fmla="*/ 529 w 12172"/>
                  <a:gd name="connsiteY5" fmla="*/ 2591 h 9359"/>
                  <a:gd name="connsiteX6" fmla="*/ 650 w 12172"/>
                  <a:gd name="connsiteY6" fmla="*/ 193 h 9359"/>
                  <a:gd name="connsiteX7" fmla="*/ 822 w 12172"/>
                  <a:gd name="connsiteY7" fmla="*/ 5037 h 9359"/>
                  <a:gd name="connsiteX8" fmla="*/ 980 w 12172"/>
                  <a:gd name="connsiteY8" fmla="*/ 9018 h 9359"/>
                  <a:gd name="connsiteX9" fmla="*/ 1310 w 12172"/>
                  <a:gd name="connsiteY9" fmla="*/ 432 h 9359"/>
                  <a:gd name="connsiteX10" fmla="*/ 1655 w 12172"/>
                  <a:gd name="connsiteY10" fmla="*/ 9066 h 9359"/>
                  <a:gd name="connsiteX11" fmla="*/ 1970 w 12172"/>
                  <a:gd name="connsiteY11" fmla="*/ 289 h 9359"/>
                  <a:gd name="connsiteX12" fmla="*/ 2315 w 12172"/>
                  <a:gd name="connsiteY12" fmla="*/ 9066 h 9359"/>
                  <a:gd name="connsiteX13" fmla="*/ 2630 w 12172"/>
                  <a:gd name="connsiteY13" fmla="*/ 241 h 9359"/>
                  <a:gd name="connsiteX14" fmla="*/ 2944 w 12172"/>
                  <a:gd name="connsiteY14" fmla="*/ 9209 h 9359"/>
                  <a:gd name="connsiteX15" fmla="*/ 3290 w 12172"/>
                  <a:gd name="connsiteY15" fmla="*/ 145 h 9359"/>
                  <a:gd name="connsiteX16" fmla="*/ 3604 w 12172"/>
                  <a:gd name="connsiteY16" fmla="*/ 9066 h 9359"/>
                  <a:gd name="connsiteX17" fmla="*/ 3918 w 12172"/>
                  <a:gd name="connsiteY17" fmla="*/ 1 h 9359"/>
                  <a:gd name="connsiteX18" fmla="*/ 4280 w 12172"/>
                  <a:gd name="connsiteY18" fmla="*/ 8922 h 9359"/>
                  <a:gd name="connsiteX19" fmla="*/ 4594 w 12172"/>
                  <a:gd name="connsiteY19" fmla="*/ 145 h 9359"/>
                  <a:gd name="connsiteX20" fmla="*/ 4955 w 12172"/>
                  <a:gd name="connsiteY20" fmla="*/ 8922 h 9359"/>
                  <a:gd name="connsiteX21" fmla="*/ 5296 w 12172"/>
                  <a:gd name="connsiteY21" fmla="*/ 193 h 9359"/>
                  <a:gd name="connsiteX22" fmla="*/ 5626 w 12172"/>
                  <a:gd name="connsiteY22" fmla="*/ 9257 h 9359"/>
                  <a:gd name="connsiteX23" fmla="*/ 5977 w 12172"/>
                  <a:gd name="connsiteY23" fmla="*/ 193 h 9359"/>
                  <a:gd name="connsiteX24" fmla="*/ 6307 w 12172"/>
                  <a:gd name="connsiteY24" fmla="*/ 9209 h 9359"/>
                  <a:gd name="connsiteX25" fmla="*/ 6637 w 12172"/>
                  <a:gd name="connsiteY25" fmla="*/ 145 h 9359"/>
                  <a:gd name="connsiteX26" fmla="*/ 6967 w 12172"/>
                  <a:gd name="connsiteY26" fmla="*/ 9353 h 9359"/>
                  <a:gd name="connsiteX27" fmla="*/ 7297 w 12172"/>
                  <a:gd name="connsiteY27" fmla="*/ 289 h 9359"/>
                  <a:gd name="connsiteX28" fmla="*/ 7627 w 12172"/>
                  <a:gd name="connsiteY28" fmla="*/ 9353 h 9359"/>
                  <a:gd name="connsiteX29" fmla="*/ 7941 w 12172"/>
                  <a:gd name="connsiteY29" fmla="*/ 145 h 9359"/>
                  <a:gd name="connsiteX30" fmla="*/ 8287 w 12172"/>
                  <a:gd name="connsiteY30" fmla="*/ 9353 h 9359"/>
                  <a:gd name="connsiteX31" fmla="*/ 8586 w 12172"/>
                  <a:gd name="connsiteY31" fmla="*/ 289 h 9359"/>
                  <a:gd name="connsiteX32" fmla="*/ 8926 w 12172"/>
                  <a:gd name="connsiteY32" fmla="*/ 9257 h 9359"/>
                  <a:gd name="connsiteX33" fmla="*/ 9277 w 12172"/>
                  <a:gd name="connsiteY33" fmla="*/ 432 h 9359"/>
                  <a:gd name="connsiteX34" fmla="*/ 9623 w 12172"/>
                  <a:gd name="connsiteY34" fmla="*/ 9353 h 9359"/>
                  <a:gd name="connsiteX35" fmla="*/ 9859 w 12172"/>
                  <a:gd name="connsiteY35" fmla="*/ 1871 h 9359"/>
                  <a:gd name="connsiteX36" fmla="*/ 9921 w 12172"/>
                  <a:gd name="connsiteY36" fmla="*/ 720 h 9359"/>
                  <a:gd name="connsiteX37" fmla="*/ 12172 w 12172"/>
                  <a:gd name="connsiteY37" fmla="*/ 5125 h 9359"/>
                  <a:gd name="connsiteX0" fmla="*/ 0 w 10000"/>
                  <a:gd name="connsiteY0" fmla="*/ 462 h 10000"/>
                  <a:gd name="connsiteX1" fmla="*/ 56 w 10000"/>
                  <a:gd name="connsiteY1" fmla="*/ 1385 h 10000"/>
                  <a:gd name="connsiteX2" fmla="*/ 142 w 10000"/>
                  <a:gd name="connsiteY2" fmla="*/ 6561 h 10000"/>
                  <a:gd name="connsiteX3" fmla="*/ 223 w 10000"/>
                  <a:gd name="connsiteY3" fmla="*/ 9687 h 10000"/>
                  <a:gd name="connsiteX4" fmla="*/ 323 w 10000"/>
                  <a:gd name="connsiteY4" fmla="*/ 8098 h 10000"/>
                  <a:gd name="connsiteX5" fmla="*/ 435 w 10000"/>
                  <a:gd name="connsiteY5" fmla="*/ 2768 h 10000"/>
                  <a:gd name="connsiteX6" fmla="*/ 534 w 10000"/>
                  <a:gd name="connsiteY6" fmla="*/ 206 h 10000"/>
                  <a:gd name="connsiteX7" fmla="*/ 675 w 10000"/>
                  <a:gd name="connsiteY7" fmla="*/ 5382 h 10000"/>
                  <a:gd name="connsiteX8" fmla="*/ 805 w 10000"/>
                  <a:gd name="connsiteY8" fmla="*/ 9636 h 10000"/>
                  <a:gd name="connsiteX9" fmla="*/ 1076 w 10000"/>
                  <a:gd name="connsiteY9" fmla="*/ 462 h 10000"/>
                  <a:gd name="connsiteX10" fmla="*/ 1360 w 10000"/>
                  <a:gd name="connsiteY10" fmla="*/ 9687 h 10000"/>
                  <a:gd name="connsiteX11" fmla="*/ 1618 w 10000"/>
                  <a:gd name="connsiteY11" fmla="*/ 309 h 10000"/>
                  <a:gd name="connsiteX12" fmla="*/ 1902 w 10000"/>
                  <a:gd name="connsiteY12" fmla="*/ 9687 h 10000"/>
                  <a:gd name="connsiteX13" fmla="*/ 2161 w 10000"/>
                  <a:gd name="connsiteY13" fmla="*/ 258 h 10000"/>
                  <a:gd name="connsiteX14" fmla="*/ 2419 w 10000"/>
                  <a:gd name="connsiteY14" fmla="*/ 9840 h 10000"/>
                  <a:gd name="connsiteX15" fmla="*/ 2703 w 10000"/>
                  <a:gd name="connsiteY15" fmla="*/ 155 h 10000"/>
                  <a:gd name="connsiteX16" fmla="*/ 2961 w 10000"/>
                  <a:gd name="connsiteY16" fmla="*/ 9687 h 10000"/>
                  <a:gd name="connsiteX17" fmla="*/ 3219 w 10000"/>
                  <a:gd name="connsiteY17" fmla="*/ 1 h 10000"/>
                  <a:gd name="connsiteX18" fmla="*/ 3516 w 10000"/>
                  <a:gd name="connsiteY18" fmla="*/ 9533 h 10000"/>
                  <a:gd name="connsiteX19" fmla="*/ 3774 w 10000"/>
                  <a:gd name="connsiteY19" fmla="*/ 155 h 10000"/>
                  <a:gd name="connsiteX20" fmla="*/ 4071 w 10000"/>
                  <a:gd name="connsiteY20" fmla="*/ 9533 h 10000"/>
                  <a:gd name="connsiteX21" fmla="*/ 4351 w 10000"/>
                  <a:gd name="connsiteY21" fmla="*/ 206 h 10000"/>
                  <a:gd name="connsiteX22" fmla="*/ 4622 w 10000"/>
                  <a:gd name="connsiteY22" fmla="*/ 9891 h 10000"/>
                  <a:gd name="connsiteX23" fmla="*/ 4910 w 10000"/>
                  <a:gd name="connsiteY23" fmla="*/ 206 h 10000"/>
                  <a:gd name="connsiteX24" fmla="*/ 5182 w 10000"/>
                  <a:gd name="connsiteY24" fmla="*/ 9840 h 10000"/>
                  <a:gd name="connsiteX25" fmla="*/ 5453 w 10000"/>
                  <a:gd name="connsiteY25" fmla="*/ 155 h 10000"/>
                  <a:gd name="connsiteX26" fmla="*/ 5724 w 10000"/>
                  <a:gd name="connsiteY26" fmla="*/ 9994 h 10000"/>
                  <a:gd name="connsiteX27" fmla="*/ 5995 w 10000"/>
                  <a:gd name="connsiteY27" fmla="*/ 309 h 10000"/>
                  <a:gd name="connsiteX28" fmla="*/ 6266 w 10000"/>
                  <a:gd name="connsiteY28" fmla="*/ 9994 h 10000"/>
                  <a:gd name="connsiteX29" fmla="*/ 6524 w 10000"/>
                  <a:gd name="connsiteY29" fmla="*/ 155 h 10000"/>
                  <a:gd name="connsiteX30" fmla="*/ 6808 w 10000"/>
                  <a:gd name="connsiteY30" fmla="*/ 9994 h 10000"/>
                  <a:gd name="connsiteX31" fmla="*/ 7054 w 10000"/>
                  <a:gd name="connsiteY31" fmla="*/ 309 h 10000"/>
                  <a:gd name="connsiteX32" fmla="*/ 7333 w 10000"/>
                  <a:gd name="connsiteY32" fmla="*/ 9891 h 10000"/>
                  <a:gd name="connsiteX33" fmla="*/ 7622 w 10000"/>
                  <a:gd name="connsiteY33" fmla="*/ 462 h 10000"/>
                  <a:gd name="connsiteX34" fmla="*/ 7906 w 10000"/>
                  <a:gd name="connsiteY34" fmla="*/ 9994 h 10000"/>
                  <a:gd name="connsiteX35" fmla="*/ 8100 w 10000"/>
                  <a:gd name="connsiteY35" fmla="*/ 1999 h 10000"/>
                  <a:gd name="connsiteX36" fmla="*/ 8396 w 10000"/>
                  <a:gd name="connsiteY36" fmla="*/ 5456 h 10000"/>
                  <a:gd name="connsiteX37" fmla="*/ 10000 w 10000"/>
                  <a:gd name="connsiteY37" fmla="*/ 5476 h 10000"/>
                  <a:gd name="connsiteX0" fmla="*/ 0 w 11294"/>
                  <a:gd name="connsiteY0" fmla="*/ 4774 h 10000"/>
                  <a:gd name="connsiteX1" fmla="*/ 1350 w 11294"/>
                  <a:gd name="connsiteY1" fmla="*/ 1385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852 w 11294"/>
                  <a:gd name="connsiteY2" fmla="*/ 2945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60 w 11294"/>
                  <a:gd name="connsiteY1" fmla="*/ 3541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38 w 11294"/>
                  <a:gd name="connsiteY1" fmla="*/ 4385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638 h 9864"/>
                  <a:gd name="connsiteX1" fmla="*/ 1038 w 11294"/>
                  <a:gd name="connsiteY1" fmla="*/ 4249 h 9864"/>
                  <a:gd name="connsiteX2" fmla="*/ 1320 w 11294"/>
                  <a:gd name="connsiteY2" fmla="*/ 1028 h 9864"/>
                  <a:gd name="connsiteX3" fmla="*/ 1436 w 11294"/>
                  <a:gd name="connsiteY3" fmla="*/ 6425 h 9864"/>
                  <a:gd name="connsiteX4" fmla="*/ 1517 w 11294"/>
                  <a:gd name="connsiteY4" fmla="*/ 9551 h 9864"/>
                  <a:gd name="connsiteX5" fmla="*/ 1617 w 11294"/>
                  <a:gd name="connsiteY5" fmla="*/ 7962 h 9864"/>
                  <a:gd name="connsiteX6" fmla="*/ 1729 w 11294"/>
                  <a:gd name="connsiteY6" fmla="*/ 2632 h 9864"/>
                  <a:gd name="connsiteX7" fmla="*/ 1828 w 11294"/>
                  <a:gd name="connsiteY7" fmla="*/ 70 h 9864"/>
                  <a:gd name="connsiteX8" fmla="*/ 1969 w 11294"/>
                  <a:gd name="connsiteY8" fmla="*/ 5246 h 9864"/>
                  <a:gd name="connsiteX9" fmla="*/ 2099 w 11294"/>
                  <a:gd name="connsiteY9" fmla="*/ 9500 h 9864"/>
                  <a:gd name="connsiteX10" fmla="*/ 2370 w 11294"/>
                  <a:gd name="connsiteY10" fmla="*/ 326 h 9864"/>
                  <a:gd name="connsiteX11" fmla="*/ 2654 w 11294"/>
                  <a:gd name="connsiteY11" fmla="*/ 9551 h 9864"/>
                  <a:gd name="connsiteX12" fmla="*/ 2912 w 11294"/>
                  <a:gd name="connsiteY12" fmla="*/ 173 h 9864"/>
                  <a:gd name="connsiteX13" fmla="*/ 3196 w 11294"/>
                  <a:gd name="connsiteY13" fmla="*/ 9551 h 9864"/>
                  <a:gd name="connsiteX14" fmla="*/ 3455 w 11294"/>
                  <a:gd name="connsiteY14" fmla="*/ 122 h 9864"/>
                  <a:gd name="connsiteX15" fmla="*/ 3713 w 11294"/>
                  <a:gd name="connsiteY15" fmla="*/ 9704 h 9864"/>
                  <a:gd name="connsiteX16" fmla="*/ 3997 w 11294"/>
                  <a:gd name="connsiteY16" fmla="*/ 19 h 9864"/>
                  <a:gd name="connsiteX17" fmla="*/ 4255 w 11294"/>
                  <a:gd name="connsiteY17" fmla="*/ 9551 h 9864"/>
                  <a:gd name="connsiteX18" fmla="*/ 4513 w 11294"/>
                  <a:gd name="connsiteY18" fmla="*/ 122 h 9864"/>
                  <a:gd name="connsiteX19" fmla="*/ 4810 w 11294"/>
                  <a:gd name="connsiteY19" fmla="*/ 9397 h 9864"/>
                  <a:gd name="connsiteX20" fmla="*/ 5068 w 11294"/>
                  <a:gd name="connsiteY20" fmla="*/ 19 h 9864"/>
                  <a:gd name="connsiteX21" fmla="*/ 5365 w 11294"/>
                  <a:gd name="connsiteY21" fmla="*/ 9397 h 9864"/>
                  <a:gd name="connsiteX22" fmla="*/ 5645 w 11294"/>
                  <a:gd name="connsiteY22" fmla="*/ 70 h 9864"/>
                  <a:gd name="connsiteX23" fmla="*/ 5916 w 11294"/>
                  <a:gd name="connsiteY23" fmla="*/ 9755 h 9864"/>
                  <a:gd name="connsiteX24" fmla="*/ 6204 w 11294"/>
                  <a:gd name="connsiteY24" fmla="*/ 70 h 9864"/>
                  <a:gd name="connsiteX25" fmla="*/ 6476 w 11294"/>
                  <a:gd name="connsiteY25" fmla="*/ 9704 h 9864"/>
                  <a:gd name="connsiteX26" fmla="*/ 6747 w 11294"/>
                  <a:gd name="connsiteY26" fmla="*/ 19 h 9864"/>
                  <a:gd name="connsiteX27" fmla="*/ 7018 w 11294"/>
                  <a:gd name="connsiteY27" fmla="*/ 9858 h 9864"/>
                  <a:gd name="connsiteX28" fmla="*/ 7289 w 11294"/>
                  <a:gd name="connsiteY28" fmla="*/ 173 h 9864"/>
                  <a:gd name="connsiteX29" fmla="*/ 7560 w 11294"/>
                  <a:gd name="connsiteY29" fmla="*/ 9858 h 9864"/>
                  <a:gd name="connsiteX30" fmla="*/ 7818 w 11294"/>
                  <a:gd name="connsiteY30" fmla="*/ 19 h 9864"/>
                  <a:gd name="connsiteX31" fmla="*/ 8102 w 11294"/>
                  <a:gd name="connsiteY31" fmla="*/ 9858 h 9864"/>
                  <a:gd name="connsiteX32" fmla="*/ 8348 w 11294"/>
                  <a:gd name="connsiteY32" fmla="*/ 173 h 9864"/>
                  <a:gd name="connsiteX33" fmla="*/ 8627 w 11294"/>
                  <a:gd name="connsiteY33" fmla="*/ 9755 h 9864"/>
                  <a:gd name="connsiteX34" fmla="*/ 8916 w 11294"/>
                  <a:gd name="connsiteY34" fmla="*/ 326 h 9864"/>
                  <a:gd name="connsiteX35" fmla="*/ 9200 w 11294"/>
                  <a:gd name="connsiteY35" fmla="*/ 9858 h 9864"/>
                  <a:gd name="connsiteX36" fmla="*/ 9394 w 11294"/>
                  <a:gd name="connsiteY36" fmla="*/ 1863 h 9864"/>
                  <a:gd name="connsiteX37" fmla="*/ 9690 w 11294"/>
                  <a:gd name="connsiteY37" fmla="*/ 5320 h 9864"/>
                  <a:gd name="connsiteX38" fmla="*/ 11294 w 11294"/>
                  <a:gd name="connsiteY38" fmla="*/ 5340 h 9864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4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813 h 10111"/>
                  <a:gd name="connsiteX1" fmla="*/ 919 w 10000"/>
                  <a:gd name="connsiteY1" fmla="*/ 4419 h 10111"/>
                  <a:gd name="connsiteX2" fmla="*/ 1169 w 10000"/>
                  <a:gd name="connsiteY2" fmla="*/ 1153 h 10111"/>
                  <a:gd name="connsiteX3" fmla="*/ 1271 w 10000"/>
                  <a:gd name="connsiteY3" fmla="*/ 6625 h 10111"/>
                  <a:gd name="connsiteX4" fmla="*/ 1343 w 10000"/>
                  <a:gd name="connsiteY4" fmla="*/ 9794 h 10111"/>
                  <a:gd name="connsiteX5" fmla="*/ 1432 w 10000"/>
                  <a:gd name="connsiteY5" fmla="*/ 8183 h 10111"/>
                  <a:gd name="connsiteX6" fmla="*/ 1531 w 10000"/>
                  <a:gd name="connsiteY6" fmla="*/ 2779 h 10111"/>
                  <a:gd name="connsiteX7" fmla="*/ 1619 w 10000"/>
                  <a:gd name="connsiteY7" fmla="*/ 182 h 10111"/>
                  <a:gd name="connsiteX8" fmla="*/ 1743 w 10000"/>
                  <a:gd name="connsiteY8" fmla="*/ 5429 h 10111"/>
                  <a:gd name="connsiteX9" fmla="*/ 1859 w 10000"/>
                  <a:gd name="connsiteY9" fmla="*/ 9742 h 10111"/>
                  <a:gd name="connsiteX10" fmla="*/ 2098 w 10000"/>
                  <a:gd name="connsiteY10" fmla="*/ 441 h 10111"/>
                  <a:gd name="connsiteX11" fmla="*/ 2350 w 10000"/>
                  <a:gd name="connsiteY11" fmla="*/ 9794 h 10111"/>
                  <a:gd name="connsiteX12" fmla="*/ 2578 w 10000"/>
                  <a:gd name="connsiteY12" fmla="*/ 286 h 10111"/>
                  <a:gd name="connsiteX13" fmla="*/ 2830 w 10000"/>
                  <a:gd name="connsiteY13" fmla="*/ 9794 h 10111"/>
                  <a:gd name="connsiteX14" fmla="*/ 3059 w 10000"/>
                  <a:gd name="connsiteY14" fmla="*/ 235 h 10111"/>
                  <a:gd name="connsiteX15" fmla="*/ 3288 w 10000"/>
                  <a:gd name="connsiteY15" fmla="*/ 9949 h 10111"/>
                  <a:gd name="connsiteX16" fmla="*/ 3539 w 10000"/>
                  <a:gd name="connsiteY16" fmla="*/ 130 h 10111"/>
                  <a:gd name="connsiteX17" fmla="*/ 3767 w 10000"/>
                  <a:gd name="connsiteY17" fmla="*/ 9794 h 10111"/>
                  <a:gd name="connsiteX18" fmla="*/ 3996 w 10000"/>
                  <a:gd name="connsiteY18" fmla="*/ 235 h 10111"/>
                  <a:gd name="connsiteX19" fmla="*/ 4259 w 10000"/>
                  <a:gd name="connsiteY19" fmla="*/ 9768 h 10111"/>
                  <a:gd name="connsiteX20" fmla="*/ 4487 w 10000"/>
                  <a:gd name="connsiteY20" fmla="*/ 260 h 10111"/>
                  <a:gd name="connsiteX21" fmla="*/ 4772 w 10000"/>
                  <a:gd name="connsiteY21" fmla="*/ 9898 h 10111"/>
                  <a:gd name="connsiteX22" fmla="*/ 4998 w 10000"/>
                  <a:gd name="connsiteY22" fmla="*/ 182 h 10111"/>
                  <a:gd name="connsiteX23" fmla="*/ 5238 w 10000"/>
                  <a:gd name="connsiteY23" fmla="*/ 9870 h 10111"/>
                  <a:gd name="connsiteX24" fmla="*/ 5493 w 10000"/>
                  <a:gd name="connsiteY24" fmla="*/ 182 h 10111"/>
                  <a:gd name="connsiteX25" fmla="*/ 5734 w 10000"/>
                  <a:gd name="connsiteY25" fmla="*/ 9949 h 10111"/>
                  <a:gd name="connsiteX26" fmla="*/ 5974 w 10000"/>
                  <a:gd name="connsiteY26" fmla="*/ 0 h 10111"/>
                  <a:gd name="connsiteX27" fmla="*/ 6214 w 10000"/>
                  <a:gd name="connsiteY27" fmla="*/ 10105 h 10111"/>
                  <a:gd name="connsiteX28" fmla="*/ 6454 w 10000"/>
                  <a:gd name="connsiteY28" fmla="*/ 156 h 10111"/>
                  <a:gd name="connsiteX29" fmla="*/ 6694 w 10000"/>
                  <a:gd name="connsiteY29" fmla="*/ 10105 h 10111"/>
                  <a:gd name="connsiteX30" fmla="*/ 6922 w 10000"/>
                  <a:gd name="connsiteY30" fmla="*/ 130 h 10111"/>
                  <a:gd name="connsiteX31" fmla="*/ 7174 w 10000"/>
                  <a:gd name="connsiteY31" fmla="*/ 10105 h 10111"/>
                  <a:gd name="connsiteX32" fmla="*/ 7392 w 10000"/>
                  <a:gd name="connsiteY32" fmla="*/ 286 h 10111"/>
                  <a:gd name="connsiteX33" fmla="*/ 7639 w 10000"/>
                  <a:gd name="connsiteY33" fmla="*/ 10000 h 10111"/>
                  <a:gd name="connsiteX34" fmla="*/ 7894 w 10000"/>
                  <a:gd name="connsiteY34" fmla="*/ 441 h 10111"/>
                  <a:gd name="connsiteX35" fmla="*/ 8146 w 10000"/>
                  <a:gd name="connsiteY35" fmla="*/ 10105 h 10111"/>
                  <a:gd name="connsiteX36" fmla="*/ 8318 w 10000"/>
                  <a:gd name="connsiteY36" fmla="*/ 2000 h 10111"/>
                  <a:gd name="connsiteX37" fmla="*/ 8580 w 10000"/>
                  <a:gd name="connsiteY37" fmla="*/ 5504 h 10111"/>
                  <a:gd name="connsiteX38" fmla="*/ 10000 w 10000"/>
                  <a:gd name="connsiteY38" fmla="*/ 5525 h 10111"/>
                  <a:gd name="connsiteX0" fmla="*/ 0 w 12972"/>
                  <a:gd name="connsiteY0" fmla="*/ 5008 h 10111"/>
                  <a:gd name="connsiteX1" fmla="*/ 3891 w 12972"/>
                  <a:gd name="connsiteY1" fmla="*/ 4419 h 10111"/>
                  <a:gd name="connsiteX2" fmla="*/ 4141 w 12972"/>
                  <a:gd name="connsiteY2" fmla="*/ 1153 h 10111"/>
                  <a:gd name="connsiteX3" fmla="*/ 4243 w 12972"/>
                  <a:gd name="connsiteY3" fmla="*/ 6625 h 10111"/>
                  <a:gd name="connsiteX4" fmla="*/ 4315 w 12972"/>
                  <a:gd name="connsiteY4" fmla="*/ 9794 h 10111"/>
                  <a:gd name="connsiteX5" fmla="*/ 4404 w 12972"/>
                  <a:gd name="connsiteY5" fmla="*/ 8183 h 10111"/>
                  <a:gd name="connsiteX6" fmla="*/ 4503 w 12972"/>
                  <a:gd name="connsiteY6" fmla="*/ 2779 h 10111"/>
                  <a:gd name="connsiteX7" fmla="*/ 4591 w 12972"/>
                  <a:gd name="connsiteY7" fmla="*/ 182 h 10111"/>
                  <a:gd name="connsiteX8" fmla="*/ 4715 w 12972"/>
                  <a:gd name="connsiteY8" fmla="*/ 5429 h 10111"/>
                  <a:gd name="connsiteX9" fmla="*/ 4831 w 12972"/>
                  <a:gd name="connsiteY9" fmla="*/ 9742 h 10111"/>
                  <a:gd name="connsiteX10" fmla="*/ 5070 w 12972"/>
                  <a:gd name="connsiteY10" fmla="*/ 441 h 10111"/>
                  <a:gd name="connsiteX11" fmla="*/ 5322 w 12972"/>
                  <a:gd name="connsiteY11" fmla="*/ 9794 h 10111"/>
                  <a:gd name="connsiteX12" fmla="*/ 5550 w 12972"/>
                  <a:gd name="connsiteY12" fmla="*/ 286 h 10111"/>
                  <a:gd name="connsiteX13" fmla="*/ 5802 w 12972"/>
                  <a:gd name="connsiteY13" fmla="*/ 9794 h 10111"/>
                  <a:gd name="connsiteX14" fmla="*/ 6031 w 12972"/>
                  <a:gd name="connsiteY14" fmla="*/ 235 h 10111"/>
                  <a:gd name="connsiteX15" fmla="*/ 6260 w 12972"/>
                  <a:gd name="connsiteY15" fmla="*/ 9949 h 10111"/>
                  <a:gd name="connsiteX16" fmla="*/ 6511 w 12972"/>
                  <a:gd name="connsiteY16" fmla="*/ 130 h 10111"/>
                  <a:gd name="connsiteX17" fmla="*/ 6739 w 12972"/>
                  <a:gd name="connsiteY17" fmla="*/ 9794 h 10111"/>
                  <a:gd name="connsiteX18" fmla="*/ 6968 w 12972"/>
                  <a:gd name="connsiteY18" fmla="*/ 235 h 10111"/>
                  <a:gd name="connsiteX19" fmla="*/ 7231 w 12972"/>
                  <a:gd name="connsiteY19" fmla="*/ 9768 h 10111"/>
                  <a:gd name="connsiteX20" fmla="*/ 7459 w 12972"/>
                  <a:gd name="connsiteY20" fmla="*/ 260 h 10111"/>
                  <a:gd name="connsiteX21" fmla="*/ 7744 w 12972"/>
                  <a:gd name="connsiteY21" fmla="*/ 9898 h 10111"/>
                  <a:gd name="connsiteX22" fmla="*/ 7970 w 12972"/>
                  <a:gd name="connsiteY22" fmla="*/ 182 h 10111"/>
                  <a:gd name="connsiteX23" fmla="*/ 8210 w 12972"/>
                  <a:gd name="connsiteY23" fmla="*/ 9870 h 10111"/>
                  <a:gd name="connsiteX24" fmla="*/ 8465 w 12972"/>
                  <a:gd name="connsiteY24" fmla="*/ 182 h 10111"/>
                  <a:gd name="connsiteX25" fmla="*/ 8706 w 12972"/>
                  <a:gd name="connsiteY25" fmla="*/ 9949 h 10111"/>
                  <a:gd name="connsiteX26" fmla="*/ 8946 w 12972"/>
                  <a:gd name="connsiteY26" fmla="*/ 0 h 10111"/>
                  <a:gd name="connsiteX27" fmla="*/ 9186 w 12972"/>
                  <a:gd name="connsiteY27" fmla="*/ 10105 h 10111"/>
                  <a:gd name="connsiteX28" fmla="*/ 9426 w 12972"/>
                  <a:gd name="connsiteY28" fmla="*/ 156 h 10111"/>
                  <a:gd name="connsiteX29" fmla="*/ 9666 w 12972"/>
                  <a:gd name="connsiteY29" fmla="*/ 10105 h 10111"/>
                  <a:gd name="connsiteX30" fmla="*/ 9894 w 12972"/>
                  <a:gd name="connsiteY30" fmla="*/ 130 h 10111"/>
                  <a:gd name="connsiteX31" fmla="*/ 10146 w 12972"/>
                  <a:gd name="connsiteY31" fmla="*/ 10105 h 10111"/>
                  <a:gd name="connsiteX32" fmla="*/ 10364 w 12972"/>
                  <a:gd name="connsiteY32" fmla="*/ 286 h 10111"/>
                  <a:gd name="connsiteX33" fmla="*/ 10611 w 12972"/>
                  <a:gd name="connsiteY33" fmla="*/ 10000 h 10111"/>
                  <a:gd name="connsiteX34" fmla="*/ 10866 w 12972"/>
                  <a:gd name="connsiteY34" fmla="*/ 441 h 10111"/>
                  <a:gd name="connsiteX35" fmla="*/ 11118 w 12972"/>
                  <a:gd name="connsiteY35" fmla="*/ 10105 h 10111"/>
                  <a:gd name="connsiteX36" fmla="*/ 11290 w 12972"/>
                  <a:gd name="connsiteY36" fmla="*/ 2000 h 10111"/>
                  <a:gd name="connsiteX37" fmla="*/ 11552 w 12972"/>
                  <a:gd name="connsiteY37" fmla="*/ 5504 h 10111"/>
                  <a:gd name="connsiteX38" fmla="*/ 12972 w 12972"/>
                  <a:gd name="connsiteY38" fmla="*/ 5525 h 10111"/>
                  <a:gd name="connsiteX0" fmla="*/ 0 w 12972"/>
                  <a:gd name="connsiteY0" fmla="*/ 5008 h 10111"/>
                  <a:gd name="connsiteX1" fmla="*/ 3891 w 12972"/>
                  <a:gd name="connsiteY1" fmla="*/ 4419 h 10111"/>
                  <a:gd name="connsiteX2" fmla="*/ 4141 w 12972"/>
                  <a:gd name="connsiteY2" fmla="*/ 1153 h 10111"/>
                  <a:gd name="connsiteX3" fmla="*/ 4243 w 12972"/>
                  <a:gd name="connsiteY3" fmla="*/ 6625 h 10111"/>
                  <a:gd name="connsiteX4" fmla="*/ 4315 w 12972"/>
                  <a:gd name="connsiteY4" fmla="*/ 9794 h 10111"/>
                  <a:gd name="connsiteX5" fmla="*/ 4404 w 12972"/>
                  <a:gd name="connsiteY5" fmla="*/ 8183 h 10111"/>
                  <a:gd name="connsiteX6" fmla="*/ 4503 w 12972"/>
                  <a:gd name="connsiteY6" fmla="*/ 2779 h 10111"/>
                  <a:gd name="connsiteX7" fmla="*/ 4591 w 12972"/>
                  <a:gd name="connsiteY7" fmla="*/ 182 h 10111"/>
                  <a:gd name="connsiteX8" fmla="*/ 4715 w 12972"/>
                  <a:gd name="connsiteY8" fmla="*/ 5429 h 10111"/>
                  <a:gd name="connsiteX9" fmla="*/ 4831 w 12972"/>
                  <a:gd name="connsiteY9" fmla="*/ 9742 h 10111"/>
                  <a:gd name="connsiteX10" fmla="*/ 5070 w 12972"/>
                  <a:gd name="connsiteY10" fmla="*/ 441 h 10111"/>
                  <a:gd name="connsiteX11" fmla="*/ 5322 w 12972"/>
                  <a:gd name="connsiteY11" fmla="*/ 9794 h 10111"/>
                  <a:gd name="connsiteX12" fmla="*/ 5550 w 12972"/>
                  <a:gd name="connsiteY12" fmla="*/ 286 h 10111"/>
                  <a:gd name="connsiteX13" fmla="*/ 5802 w 12972"/>
                  <a:gd name="connsiteY13" fmla="*/ 9794 h 10111"/>
                  <a:gd name="connsiteX14" fmla="*/ 6031 w 12972"/>
                  <a:gd name="connsiteY14" fmla="*/ 235 h 10111"/>
                  <a:gd name="connsiteX15" fmla="*/ 6260 w 12972"/>
                  <a:gd name="connsiteY15" fmla="*/ 9949 h 10111"/>
                  <a:gd name="connsiteX16" fmla="*/ 6511 w 12972"/>
                  <a:gd name="connsiteY16" fmla="*/ 130 h 10111"/>
                  <a:gd name="connsiteX17" fmla="*/ 6739 w 12972"/>
                  <a:gd name="connsiteY17" fmla="*/ 9794 h 10111"/>
                  <a:gd name="connsiteX18" fmla="*/ 6968 w 12972"/>
                  <a:gd name="connsiteY18" fmla="*/ 235 h 10111"/>
                  <a:gd name="connsiteX19" fmla="*/ 7231 w 12972"/>
                  <a:gd name="connsiteY19" fmla="*/ 9768 h 10111"/>
                  <a:gd name="connsiteX20" fmla="*/ 7459 w 12972"/>
                  <a:gd name="connsiteY20" fmla="*/ 260 h 10111"/>
                  <a:gd name="connsiteX21" fmla="*/ 7744 w 12972"/>
                  <a:gd name="connsiteY21" fmla="*/ 9898 h 10111"/>
                  <a:gd name="connsiteX22" fmla="*/ 7970 w 12972"/>
                  <a:gd name="connsiteY22" fmla="*/ 182 h 10111"/>
                  <a:gd name="connsiteX23" fmla="*/ 8210 w 12972"/>
                  <a:gd name="connsiteY23" fmla="*/ 9870 h 10111"/>
                  <a:gd name="connsiteX24" fmla="*/ 8465 w 12972"/>
                  <a:gd name="connsiteY24" fmla="*/ 182 h 10111"/>
                  <a:gd name="connsiteX25" fmla="*/ 8706 w 12972"/>
                  <a:gd name="connsiteY25" fmla="*/ 9949 h 10111"/>
                  <a:gd name="connsiteX26" fmla="*/ 8946 w 12972"/>
                  <a:gd name="connsiteY26" fmla="*/ 0 h 10111"/>
                  <a:gd name="connsiteX27" fmla="*/ 9186 w 12972"/>
                  <a:gd name="connsiteY27" fmla="*/ 10105 h 10111"/>
                  <a:gd name="connsiteX28" fmla="*/ 9426 w 12972"/>
                  <a:gd name="connsiteY28" fmla="*/ 156 h 10111"/>
                  <a:gd name="connsiteX29" fmla="*/ 9666 w 12972"/>
                  <a:gd name="connsiteY29" fmla="*/ 10105 h 10111"/>
                  <a:gd name="connsiteX30" fmla="*/ 9894 w 12972"/>
                  <a:gd name="connsiteY30" fmla="*/ 130 h 10111"/>
                  <a:gd name="connsiteX31" fmla="*/ 10146 w 12972"/>
                  <a:gd name="connsiteY31" fmla="*/ 10105 h 10111"/>
                  <a:gd name="connsiteX32" fmla="*/ 10364 w 12972"/>
                  <a:gd name="connsiteY32" fmla="*/ 286 h 10111"/>
                  <a:gd name="connsiteX33" fmla="*/ 10611 w 12972"/>
                  <a:gd name="connsiteY33" fmla="*/ 10000 h 10111"/>
                  <a:gd name="connsiteX34" fmla="*/ 10866 w 12972"/>
                  <a:gd name="connsiteY34" fmla="*/ 441 h 10111"/>
                  <a:gd name="connsiteX35" fmla="*/ 11118 w 12972"/>
                  <a:gd name="connsiteY35" fmla="*/ 10105 h 10111"/>
                  <a:gd name="connsiteX36" fmla="*/ 11290 w 12972"/>
                  <a:gd name="connsiteY36" fmla="*/ 2000 h 10111"/>
                  <a:gd name="connsiteX37" fmla="*/ 11552 w 12972"/>
                  <a:gd name="connsiteY37" fmla="*/ 5504 h 10111"/>
                  <a:gd name="connsiteX38" fmla="*/ 12972 w 12972"/>
                  <a:gd name="connsiteY38" fmla="*/ 5525 h 10111"/>
                  <a:gd name="connsiteX0" fmla="*/ 0 w 11552"/>
                  <a:gd name="connsiteY0" fmla="*/ 5008 h 10111"/>
                  <a:gd name="connsiteX1" fmla="*/ 3891 w 11552"/>
                  <a:gd name="connsiteY1" fmla="*/ 4419 h 10111"/>
                  <a:gd name="connsiteX2" fmla="*/ 4141 w 11552"/>
                  <a:gd name="connsiteY2" fmla="*/ 1153 h 10111"/>
                  <a:gd name="connsiteX3" fmla="*/ 4243 w 11552"/>
                  <a:gd name="connsiteY3" fmla="*/ 6625 h 10111"/>
                  <a:gd name="connsiteX4" fmla="*/ 4315 w 11552"/>
                  <a:gd name="connsiteY4" fmla="*/ 9794 h 10111"/>
                  <a:gd name="connsiteX5" fmla="*/ 4404 w 11552"/>
                  <a:gd name="connsiteY5" fmla="*/ 8183 h 10111"/>
                  <a:gd name="connsiteX6" fmla="*/ 4503 w 11552"/>
                  <a:gd name="connsiteY6" fmla="*/ 2779 h 10111"/>
                  <a:gd name="connsiteX7" fmla="*/ 4591 w 11552"/>
                  <a:gd name="connsiteY7" fmla="*/ 182 h 10111"/>
                  <a:gd name="connsiteX8" fmla="*/ 4715 w 11552"/>
                  <a:gd name="connsiteY8" fmla="*/ 5429 h 10111"/>
                  <a:gd name="connsiteX9" fmla="*/ 4831 w 11552"/>
                  <a:gd name="connsiteY9" fmla="*/ 9742 h 10111"/>
                  <a:gd name="connsiteX10" fmla="*/ 5070 w 11552"/>
                  <a:gd name="connsiteY10" fmla="*/ 441 h 10111"/>
                  <a:gd name="connsiteX11" fmla="*/ 5322 w 11552"/>
                  <a:gd name="connsiteY11" fmla="*/ 9794 h 10111"/>
                  <a:gd name="connsiteX12" fmla="*/ 5550 w 11552"/>
                  <a:gd name="connsiteY12" fmla="*/ 286 h 10111"/>
                  <a:gd name="connsiteX13" fmla="*/ 5802 w 11552"/>
                  <a:gd name="connsiteY13" fmla="*/ 9794 h 10111"/>
                  <a:gd name="connsiteX14" fmla="*/ 6031 w 11552"/>
                  <a:gd name="connsiteY14" fmla="*/ 235 h 10111"/>
                  <a:gd name="connsiteX15" fmla="*/ 6260 w 11552"/>
                  <a:gd name="connsiteY15" fmla="*/ 9949 h 10111"/>
                  <a:gd name="connsiteX16" fmla="*/ 6511 w 11552"/>
                  <a:gd name="connsiteY16" fmla="*/ 130 h 10111"/>
                  <a:gd name="connsiteX17" fmla="*/ 6739 w 11552"/>
                  <a:gd name="connsiteY17" fmla="*/ 9794 h 10111"/>
                  <a:gd name="connsiteX18" fmla="*/ 6968 w 11552"/>
                  <a:gd name="connsiteY18" fmla="*/ 235 h 10111"/>
                  <a:gd name="connsiteX19" fmla="*/ 7231 w 11552"/>
                  <a:gd name="connsiteY19" fmla="*/ 9768 h 10111"/>
                  <a:gd name="connsiteX20" fmla="*/ 7459 w 11552"/>
                  <a:gd name="connsiteY20" fmla="*/ 260 h 10111"/>
                  <a:gd name="connsiteX21" fmla="*/ 7744 w 11552"/>
                  <a:gd name="connsiteY21" fmla="*/ 9898 h 10111"/>
                  <a:gd name="connsiteX22" fmla="*/ 7970 w 11552"/>
                  <a:gd name="connsiteY22" fmla="*/ 182 h 10111"/>
                  <a:gd name="connsiteX23" fmla="*/ 8210 w 11552"/>
                  <a:gd name="connsiteY23" fmla="*/ 9870 h 10111"/>
                  <a:gd name="connsiteX24" fmla="*/ 8465 w 11552"/>
                  <a:gd name="connsiteY24" fmla="*/ 182 h 10111"/>
                  <a:gd name="connsiteX25" fmla="*/ 8706 w 11552"/>
                  <a:gd name="connsiteY25" fmla="*/ 9949 h 10111"/>
                  <a:gd name="connsiteX26" fmla="*/ 8946 w 11552"/>
                  <a:gd name="connsiteY26" fmla="*/ 0 h 10111"/>
                  <a:gd name="connsiteX27" fmla="*/ 9186 w 11552"/>
                  <a:gd name="connsiteY27" fmla="*/ 10105 h 10111"/>
                  <a:gd name="connsiteX28" fmla="*/ 9426 w 11552"/>
                  <a:gd name="connsiteY28" fmla="*/ 156 h 10111"/>
                  <a:gd name="connsiteX29" fmla="*/ 9666 w 11552"/>
                  <a:gd name="connsiteY29" fmla="*/ 10105 h 10111"/>
                  <a:gd name="connsiteX30" fmla="*/ 9894 w 11552"/>
                  <a:gd name="connsiteY30" fmla="*/ 130 h 10111"/>
                  <a:gd name="connsiteX31" fmla="*/ 10146 w 11552"/>
                  <a:gd name="connsiteY31" fmla="*/ 10105 h 10111"/>
                  <a:gd name="connsiteX32" fmla="*/ 10364 w 11552"/>
                  <a:gd name="connsiteY32" fmla="*/ 286 h 10111"/>
                  <a:gd name="connsiteX33" fmla="*/ 10611 w 11552"/>
                  <a:gd name="connsiteY33" fmla="*/ 10000 h 10111"/>
                  <a:gd name="connsiteX34" fmla="*/ 10866 w 11552"/>
                  <a:gd name="connsiteY34" fmla="*/ 441 h 10111"/>
                  <a:gd name="connsiteX35" fmla="*/ 11118 w 11552"/>
                  <a:gd name="connsiteY35" fmla="*/ 10105 h 10111"/>
                  <a:gd name="connsiteX36" fmla="*/ 11290 w 11552"/>
                  <a:gd name="connsiteY36" fmla="*/ 2000 h 10111"/>
                  <a:gd name="connsiteX37" fmla="*/ 11552 w 11552"/>
                  <a:gd name="connsiteY37" fmla="*/ 5504 h 10111"/>
                  <a:gd name="connsiteX0" fmla="*/ 0 w 11290"/>
                  <a:gd name="connsiteY0" fmla="*/ 5008 h 10111"/>
                  <a:gd name="connsiteX1" fmla="*/ 3891 w 11290"/>
                  <a:gd name="connsiteY1" fmla="*/ 4419 h 10111"/>
                  <a:gd name="connsiteX2" fmla="*/ 4141 w 11290"/>
                  <a:gd name="connsiteY2" fmla="*/ 1153 h 10111"/>
                  <a:gd name="connsiteX3" fmla="*/ 4243 w 11290"/>
                  <a:gd name="connsiteY3" fmla="*/ 6625 h 10111"/>
                  <a:gd name="connsiteX4" fmla="*/ 4315 w 11290"/>
                  <a:gd name="connsiteY4" fmla="*/ 9794 h 10111"/>
                  <a:gd name="connsiteX5" fmla="*/ 4404 w 11290"/>
                  <a:gd name="connsiteY5" fmla="*/ 8183 h 10111"/>
                  <a:gd name="connsiteX6" fmla="*/ 4503 w 11290"/>
                  <a:gd name="connsiteY6" fmla="*/ 2779 h 10111"/>
                  <a:gd name="connsiteX7" fmla="*/ 4591 w 11290"/>
                  <a:gd name="connsiteY7" fmla="*/ 182 h 10111"/>
                  <a:gd name="connsiteX8" fmla="*/ 4715 w 11290"/>
                  <a:gd name="connsiteY8" fmla="*/ 5429 h 10111"/>
                  <a:gd name="connsiteX9" fmla="*/ 4831 w 11290"/>
                  <a:gd name="connsiteY9" fmla="*/ 9742 h 10111"/>
                  <a:gd name="connsiteX10" fmla="*/ 5070 w 11290"/>
                  <a:gd name="connsiteY10" fmla="*/ 441 h 10111"/>
                  <a:gd name="connsiteX11" fmla="*/ 5322 w 11290"/>
                  <a:gd name="connsiteY11" fmla="*/ 9794 h 10111"/>
                  <a:gd name="connsiteX12" fmla="*/ 5550 w 11290"/>
                  <a:gd name="connsiteY12" fmla="*/ 286 h 10111"/>
                  <a:gd name="connsiteX13" fmla="*/ 5802 w 11290"/>
                  <a:gd name="connsiteY13" fmla="*/ 9794 h 10111"/>
                  <a:gd name="connsiteX14" fmla="*/ 6031 w 11290"/>
                  <a:gd name="connsiteY14" fmla="*/ 235 h 10111"/>
                  <a:gd name="connsiteX15" fmla="*/ 6260 w 11290"/>
                  <a:gd name="connsiteY15" fmla="*/ 9949 h 10111"/>
                  <a:gd name="connsiteX16" fmla="*/ 6511 w 11290"/>
                  <a:gd name="connsiteY16" fmla="*/ 130 h 10111"/>
                  <a:gd name="connsiteX17" fmla="*/ 6739 w 11290"/>
                  <a:gd name="connsiteY17" fmla="*/ 9794 h 10111"/>
                  <a:gd name="connsiteX18" fmla="*/ 6968 w 11290"/>
                  <a:gd name="connsiteY18" fmla="*/ 235 h 10111"/>
                  <a:gd name="connsiteX19" fmla="*/ 7231 w 11290"/>
                  <a:gd name="connsiteY19" fmla="*/ 9768 h 10111"/>
                  <a:gd name="connsiteX20" fmla="*/ 7459 w 11290"/>
                  <a:gd name="connsiteY20" fmla="*/ 260 h 10111"/>
                  <a:gd name="connsiteX21" fmla="*/ 7744 w 11290"/>
                  <a:gd name="connsiteY21" fmla="*/ 9898 h 10111"/>
                  <a:gd name="connsiteX22" fmla="*/ 7970 w 11290"/>
                  <a:gd name="connsiteY22" fmla="*/ 182 h 10111"/>
                  <a:gd name="connsiteX23" fmla="*/ 8210 w 11290"/>
                  <a:gd name="connsiteY23" fmla="*/ 9870 h 10111"/>
                  <a:gd name="connsiteX24" fmla="*/ 8465 w 11290"/>
                  <a:gd name="connsiteY24" fmla="*/ 182 h 10111"/>
                  <a:gd name="connsiteX25" fmla="*/ 8706 w 11290"/>
                  <a:gd name="connsiteY25" fmla="*/ 9949 h 10111"/>
                  <a:gd name="connsiteX26" fmla="*/ 8946 w 11290"/>
                  <a:gd name="connsiteY26" fmla="*/ 0 h 10111"/>
                  <a:gd name="connsiteX27" fmla="*/ 9186 w 11290"/>
                  <a:gd name="connsiteY27" fmla="*/ 10105 h 10111"/>
                  <a:gd name="connsiteX28" fmla="*/ 9426 w 11290"/>
                  <a:gd name="connsiteY28" fmla="*/ 156 h 10111"/>
                  <a:gd name="connsiteX29" fmla="*/ 9666 w 11290"/>
                  <a:gd name="connsiteY29" fmla="*/ 10105 h 10111"/>
                  <a:gd name="connsiteX30" fmla="*/ 9894 w 11290"/>
                  <a:gd name="connsiteY30" fmla="*/ 130 h 10111"/>
                  <a:gd name="connsiteX31" fmla="*/ 10146 w 11290"/>
                  <a:gd name="connsiteY31" fmla="*/ 10105 h 10111"/>
                  <a:gd name="connsiteX32" fmla="*/ 10364 w 11290"/>
                  <a:gd name="connsiteY32" fmla="*/ 286 h 10111"/>
                  <a:gd name="connsiteX33" fmla="*/ 10611 w 11290"/>
                  <a:gd name="connsiteY33" fmla="*/ 10000 h 10111"/>
                  <a:gd name="connsiteX34" fmla="*/ 10866 w 11290"/>
                  <a:gd name="connsiteY34" fmla="*/ 441 h 10111"/>
                  <a:gd name="connsiteX35" fmla="*/ 11118 w 11290"/>
                  <a:gd name="connsiteY35" fmla="*/ 10105 h 10111"/>
                  <a:gd name="connsiteX36" fmla="*/ 11290 w 11290"/>
                  <a:gd name="connsiteY36" fmla="*/ 2000 h 10111"/>
                  <a:gd name="connsiteX0" fmla="*/ 0 w 11118"/>
                  <a:gd name="connsiteY0" fmla="*/ 5008 h 10105"/>
                  <a:gd name="connsiteX1" fmla="*/ 3891 w 11118"/>
                  <a:gd name="connsiteY1" fmla="*/ 4419 h 10105"/>
                  <a:gd name="connsiteX2" fmla="*/ 4141 w 11118"/>
                  <a:gd name="connsiteY2" fmla="*/ 1153 h 10105"/>
                  <a:gd name="connsiteX3" fmla="*/ 4243 w 11118"/>
                  <a:gd name="connsiteY3" fmla="*/ 6625 h 10105"/>
                  <a:gd name="connsiteX4" fmla="*/ 4315 w 11118"/>
                  <a:gd name="connsiteY4" fmla="*/ 9794 h 10105"/>
                  <a:gd name="connsiteX5" fmla="*/ 4404 w 11118"/>
                  <a:gd name="connsiteY5" fmla="*/ 8183 h 10105"/>
                  <a:gd name="connsiteX6" fmla="*/ 4503 w 11118"/>
                  <a:gd name="connsiteY6" fmla="*/ 2779 h 10105"/>
                  <a:gd name="connsiteX7" fmla="*/ 4591 w 11118"/>
                  <a:gd name="connsiteY7" fmla="*/ 182 h 10105"/>
                  <a:gd name="connsiteX8" fmla="*/ 4715 w 11118"/>
                  <a:gd name="connsiteY8" fmla="*/ 5429 h 10105"/>
                  <a:gd name="connsiteX9" fmla="*/ 4831 w 11118"/>
                  <a:gd name="connsiteY9" fmla="*/ 9742 h 10105"/>
                  <a:gd name="connsiteX10" fmla="*/ 5070 w 11118"/>
                  <a:gd name="connsiteY10" fmla="*/ 441 h 10105"/>
                  <a:gd name="connsiteX11" fmla="*/ 5322 w 11118"/>
                  <a:gd name="connsiteY11" fmla="*/ 9794 h 10105"/>
                  <a:gd name="connsiteX12" fmla="*/ 5550 w 11118"/>
                  <a:gd name="connsiteY12" fmla="*/ 286 h 10105"/>
                  <a:gd name="connsiteX13" fmla="*/ 5802 w 11118"/>
                  <a:gd name="connsiteY13" fmla="*/ 9794 h 10105"/>
                  <a:gd name="connsiteX14" fmla="*/ 6031 w 11118"/>
                  <a:gd name="connsiteY14" fmla="*/ 235 h 10105"/>
                  <a:gd name="connsiteX15" fmla="*/ 6260 w 11118"/>
                  <a:gd name="connsiteY15" fmla="*/ 9949 h 10105"/>
                  <a:gd name="connsiteX16" fmla="*/ 6511 w 11118"/>
                  <a:gd name="connsiteY16" fmla="*/ 130 h 10105"/>
                  <a:gd name="connsiteX17" fmla="*/ 6739 w 11118"/>
                  <a:gd name="connsiteY17" fmla="*/ 9794 h 10105"/>
                  <a:gd name="connsiteX18" fmla="*/ 6968 w 11118"/>
                  <a:gd name="connsiteY18" fmla="*/ 235 h 10105"/>
                  <a:gd name="connsiteX19" fmla="*/ 7231 w 11118"/>
                  <a:gd name="connsiteY19" fmla="*/ 9768 h 10105"/>
                  <a:gd name="connsiteX20" fmla="*/ 7459 w 11118"/>
                  <a:gd name="connsiteY20" fmla="*/ 260 h 10105"/>
                  <a:gd name="connsiteX21" fmla="*/ 7744 w 11118"/>
                  <a:gd name="connsiteY21" fmla="*/ 9898 h 10105"/>
                  <a:gd name="connsiteX22" fmla="*/ 7970 w 11118"/>
                  <a:gd name="connsiteY22" fmla="*/ 182 h 10105"/>
                  <a:gd name="connsiteX23" fmla="*/ 8210 w 11118"/>
                  <a:gd name="connsiteY23" fmla="*/ 9870 h 10105"/>
                  <a:gd name="connsiteX24" fmla="*/ 8465 w 11118"/>
                  <a:gd name="connsiteY24" fmla="*/ 182 h 10105"/>
                  <a:gd name="connsiteX25" fmla="*/ 8706 w 11118"/>
                  <a:gd name="connsiteY25" fmla="*/ 9949 h 10105"/>
                  <a:gd name="connsiteX26" fmla="*/ 8946 w 11118"/>
                  <a:gd name="connsiteY26" fmla="*/ 0 h 10105"/>
                  <a:gd name="connsiteX27" fmla="*/ 9186 w 11118"/>
                  <a:gd name="connsiteY27" fmla="*/ 10105 h 10105"/>
                  <a:gd name="connsiteX28" fmla="*/ 9426 w 11118"/>
                  <a:gd name="connsiteY28" fmla="*/ 156 h 10105"/>
                  <a:gd name="connsiteX29" fmla="*/ 9666 w 11118"/>
                  <a:gd name="connsiteY29" fmla="*/ 10105 h 10105"/>
                  <a:gd name="connsiteX30" fmla="*/ 9894 w 11118"/>
                  <a:gd name="connsiteY30" fmla="*/ 130 h 10105"/>
                  <a:gd name="connsiteX31" fmla="*/ 10146 w 11118"/>
                  <a:gd name="connsiteY31" fmla="*/ 10105 h 10105"/>
                  <a:gd name="connsiteX32" fmla="*/ 10364 w 11118"/>
                  <a:gd name="connsiteY32" fmla="*/ 286 h 10105"/>
                  <a:gd name="connsiteX33" fmla="*/ 10611 w 11118"/>
                  <a:gd name="connsiteY33" fmla="*/ 10000 h 10105"/>
                  <a:gd name="connsiteX34" fmla="*/ 10866 w 11118"/>
                  <a:gd name="connsiteY34" fmla="*/ 441 h 10105"/>
                  <a:gd name="connsiteX35" fmla="*/ 11118 w 11118"/>
                  <a:gd name="connsiteY35" fmla="*/ 10105 h 1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118" h="10105">
                    <a:moveTo>
                      <a:pt x="0" y="5008"/>
                    </a:moveTo>
                    <a:cubicBezTo>
                      <a:pt x="10" y="3992"/>
                      <a:pt x="3201" y="5062"/>
                      <a:pt x="3891" y="4419"/>
                    </a:cubicBezTo>
                    <a:cubicBezTo>
                      <a:pt x="4581" y="3777"/>
                      <a:pt x="4115" y="485"/>
                      <a:pt x="4141" y="1153"/>
                    </a:cubicBezTo>
                    <a:cubicBezTo>
                      <a:pt x="4166" y="1822"/>
                      <a:pt x="4214" y="5185"/>
                      <a:pt x="4243" y="6625"/>
                    </a:cubicBezTo>
                    <a:cubicBezTo>
                      <a:pt x="4273" y="8064"/>
                      <a:pt x="4290" y="9533"/>
                      <a:pt x="4315" y="9794"/>
                    </a:cubicBezTo>
                    <a:cubicBezTo>
                      <a:pt x="4343" y="10052"/>
                      <a:pt x="4373" y="9352"/>
                      <a:pt x="4404" y="8183"/>
                    </a:cubicBezTo>
                    <a:cubicBezTo>
                      <a:pt x="4434" y="7014"/>
                      <a:pt x="4472" y="4104"/>
                      <a:pt x="4503" y="2779"/>
                    </a:cubicBezTo>
                    <a:cubicBezTo>
                      <a:pt x="4533" y="1455"/>
                      <a:pt x="4554" y="-260"/>
                      <a:pt x="4591" y="182"/>
                    </a:cubicBezTo>
                    <a:cubicBezTo>
                      <a:pt x="4626" y="623"/>
                      <a:pt x="4676" y="3845"/>
                      <a:pt x="4715" y="5429"/>
                    </a:cubicBezTo>
                    <a:cubicBezTo>
                      <a:pt x="4756" y="7014"/>
                      <a:pt x="4771" y="10572"/>
                      <a:pt x="4831" y="9742"/>
                    </a:cubicBezTo>
                    <a:cubicBezTo>
                      <a:pt x="4890" y="8910"/>
                      <a:pt x="4988" y="441"/>
                      <a:pt x="5070" y="441"/>
                    </a:cubicBezTo>
                    <a:cubicBezTo>
                      <a:pt x="5152" y="441"/>
                      <a:pt x="5241" y="9820"/>
                      <a:pt x="5322" y="9794"/>
                    </a:cubicBezTo>
                    <a:cubicBezTo>
                      <a:pt x="5402" y="9767"/>
                      <a:pt x="5471" y="286"/>
                      <a:pt x="5550" y="286"/>
                    </a:cubicBezTo>
                    <a:cubicBezTo>
                      <a:pt x="5631" y="286"/>
                      <a:pt x="5722" y="9794"/>
                      <a:pt x="5802" y="9794"/>
                    </a:cubicBezTo>
                    <a:cubicBezTo>
                      <a:pt x="5882" y="9794"/>
                      <a:pt x="5954" y="208"/>
                      <a:pt x="6031" y="235"/>
                    </a:cubicBezTo>
                    <a:cubicBezTo>
                      <a:pt x="6106" y="260"/>
                      <a:pt x="6179" y="9974"/>
                      <a:pt x="6260" y="9949"/>
                    </a:cubicBezTo>
                    <a:cubicBezTo>
                      <a:pt x="6339" y="9922"/>
                      <a:pt x="6431" y="157"/>
                      <a:pt x="6511" y="130"/>
                    </a:cubicBezTo>
                    <a:cubicBezTo>
                      <a:pt x="6591" y="104"/>
                      <a:pt x="6663" y="9776"/>
                      <a:pt x="6739" y="9794"/>
                    </a:cubicBezTo>
                    <a:cubicBezTo>
                      <a:pt x="6816" y="9811"/>
                      <a:pt x="6886" y="239"/>
                      <a:pt x="6968" y="235"/>
                    </a:cubicBezTo>
                    <a:cubicBezTo>
                      <a:pt x="7050" y="231"/>
                      <a:pt x="7149" y="9764"/>
                      <a:pt x="7231" y="9768"/>
                    </a:cubicBezTo>
                    <a:cubicBezTo>
                      <a:pt x="7313" y="9772"/>
                      <a:pt x="7374" y="238"/>
                      <a:pt x="7459" y="260"/>
                    </a:cubicBezTo>
                    <a:cubicBezTo>
                      <a:pt x="7544" y="282"/>
                      <a:pt x="7659" y="9911"/>
                      <a:pt x="7744" y="9898"/>
                    </a:cubicBezTo>
                    <a:cubicBezTo>
                      <a:pt x="7829" y="9885"/>
                      <a:pt x="7892" y="187"/>
                      <a:pt x="7970" y="182"/>
                    </a:cubicBezTo>
                    <a:cubicBezTo>
                      <a:pt x="8048" y="177"/>
                      <a:pt x="8128" y="9870"/>
                      <a:pt x="8210" y="9870"/>
                    </a:cubicBezTo>
                    <a:cubicBezTo>
                      <a:pt x="8293" y="9870"/>
                      <a:pt x="8382" y="169"/>
                      <a:pt x="8465" y="182"/>
                    </a:cubicBezTo>
                    <a:cubicBezTo>
                      <a:pt x="8548" y="195"/>
                      <a:pt x="8626" y="9979"/>
                      <a:pt x="8706" y="9949"/>
                    </a:cubicBezTo>
                    <a:cubicBezTo>
                      <a:pt x="8786" y="9919"/>
                      <a:pt x="8865" y="-26"/>
                      <a:pt x="8946" y="0"/>
                    </a:cubicBezTo>
                    <a:cubicBezTo>
                      <a:pt x="9026" y="27"/>
                      <a:pt x="9106" y="10079"/>
                      <a:pt x="9186" y="10105"/>
                    </a:cubicBezTo>
                    <a:cubicBezTo>
                      <a:pt x="9266" y="10131"/>
                      <a:pt x="9346" y="156"/>
                      <a:pt x="9426" y="156"/>
                    </a:cubicBezTo>
                    <a:cubicBezTo>
                      <a:pt x="9506" y="156"/>
                      <a:pt x="9588" y="10109"/>
                      <a:pt x="9666" y="10105"/>
                    </a:cubicBezTo>
                    <a:cubicBezTo>
                      <a:pt x="9744" y="10101"/>
                      <a:pt x="9815" y="130"/>
                      <a:pt x="9894" y="130"/>
                    </a:cubicBezTo>
                    <a:cubicBezTo>
                      <a:pt x="9974" y="130"/>
                      <a:pt x="10068" y="10079"/>
                      <a:pt x="10146" y="10105"/>
                    </a:cubicBezTo>
                    <a:cubicBezTo>
                      <a:pt x="10224" y="10130"/>
                      <a:pt x="10285" y="312"/>
                      <a:pt x="10364" y="286"/>
                    </a:cubicBezTo>
                    <a:cubicBezTo>
                      <a:pt x="10441" y="260"/>
                      <a:pt x="10527" y="9974"/>
                      <a:pt x="10611" y="10000"/>
                    </a:cubicBezTo>
                    <a:cubicBezTo>
                      <a:pt x="10695" y="10027"/>
                      <a:pt x="10782" y="416"/>
                      <a:pt x="10866" y="441"/>
                    </a:cubicBezTo>
                    <a:cubicBezTo>
                      <a:pt x="10950" y="467"/>
                      <a:pt x="11047" y="9845"/>
                      <a:pt x="11118" y="10105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31" name="Freeform 84"/>
              <p:cNvSpPr>
                <a:spLocks/>
              </p:cNvSpPr>
              <p:nvPr/>
            </p:nvSpPr>
            <p:spPr bwMode="auto">
              <a:xfrm>
                <a:off x="4776565" y="5013157"/>
                <a:ext cx="654890" cy="227709"/>
              </a:xfrm>
              <a:custGeom>
                <a:avLst/>
                <a:gdLst>
                  <a:gd name="T0" fmla="*/ 0 w 3818"/>
                  <a:gd name="T1" fmla="*/ 27 h 417"/>
                  <a:gd name="T2" fmla="*/ 26 w 3818"/>
                  <a:gd name="T3" fmla="*/ 63 h 417"/>
                  <a:gd name="T4" fmla="*/ 66 w 3818"/>
                  <a:gd name="T5" fmla="*/ 265 h 417"/>
                  <a:gd name="T6" fmla="*/ 104 w 3818"/>
                  <a:gd name="T7" fmla="*/ 387 h 417"/>
                  <a:gd name="T8" fmla="*/ 150 w 3818"/>
                  <a:gd name="T9" fmla="*/ 325 h 417"/>
                  <a:gd name="T10" fmla="*/ 202 w 3818"/>
                  <a:gd name="T11" fmla="*/ 117 h 417"/>
                  <a:gd name="T12" fmla="*/ 248 w 3818"/>
                  <a:gd name="T13" fmla="*/ 17 h 417"/>
                  <a:gd name="T14" fmla="*/ 314 w 3818"/>
                  <a:gd name="T15" fmla="*/ 219 h 417"/>
                  <a:gd name="T16" fmla="*/ 374 w 3818"/>
                  <a:gd name="T17" fmla="*/ 385 h 417"/>
                  <a:gd name="T18" fmla="*/ 500 w 3818"/>
                  <a:gd name="T19" fmla="*/ 27 h 417"/>
                  <a:gd name="T20" fmla="*/ 632 w 3818"/>
                  <a:gd name="T21" fmla="*/ 387 h 417"/>
                  <a:gd name="T22" fmla="*/ 752 w 3818"/>
                  <a:gd name="T23" fmla="*/ 21 h 417"/>
                  <a:gd name="T24" fmla="*/ 884 w 3818"/>
                  <a:gd name="T25" fmla="*/ 387 h 417"/>
                  <a:gd name="T26" fmla="*/ 1004 w 3818"/>
                  <a:gd name="T27" fmla="*/ 19 h 417"/>
                  <a:gd name="T28" fmla="*/ 1124 w 3818"/>
                  <a:gd name="T29" fmla="*/ 393 h 417"/>
                  <a:gd name="T30" fmla="*/ 1256 w 3818"/>
                  <a:gd name="T31" fmla="*/ 15 h 417"/>
                  <a:gd name="T32" fmla="*/ 1376 w 3818"/>
                  <a:gd name="T33" fmla="*/ 387 h 417"/>
                  <a:gd name="T34" fmla="*/ 1496 w 3818"/>
                  <a:gd name="T35" fmla="*/ 9 h 417"/>
                  <a:gd name="T36" fmla="*/ 1634 w 3818"/>
                  <a:gd name="T37" fmla="*/ 381 h 417"/>
                  <a:gd name="T38" fmla="*/ 1754 w 3818"/>
                  <a:gd name="T39" fmla="*/ 15 h 417"/>
                  <a:gd name="T40" fmla="*/ 1892 w 3818"/>
                  <a:gd name="T41" fmla="*/ 381 h 417"/>
                  <a:gd name="T42" fmla="*/ 2022 w 3818"/>
                  <a:gd name="T43" fmla="*/ 17 h 417"/>
                  <a:gd name="T44" fmla="*/ 2148 w 3818"/>
                  <a:gd name="T45" fmla="*/ 395 h 417"/>
                  <a:gd name="T46" fmla="*/ 2282 w 3818"/>
                  <a:gd name="T47" fmla="*/ 17 h 417"/>
                  <a:gd name="T48" fmla="*/ 2408 w 3818"/>
                  <a:gd name="T49" fmla="*/ 393 h 417"/>
                  <a:gd name="T50" fmla="*/ 2534 w 3818"/>
                  <a:gd name="T51" fmla="*/ 15 h 417"/>
                  <a:gd name="T52" fmla="*/ 2660 w 3818"/>
                  <a:gd name="T53" fmla="*/ 399 h 417"/>
                  <a:gd name="T54" fmla="*/ 2786 w 3818"/>
                  <a:gd name="T55" fmla="*/ 21 h 417"/>
                  <a:gd name="T56" fmla="*/ 2912 w 3818"/>
                  <a:gd name="T57" fmla="*/ 399 h 417"/>
                  <a:gd name="T58" fmla="*/ 3032 w 3818"/>
                  <a:gd name="T59" fmla="*/ 15 h 417"/>
                  <a:gd name="T60" fmla="*/ 3164 w 3818"/>
                  <a:gd name="T61" fmla="*/ 399 h 417"/>
                  <a:gd name="T62" fmla="*/ 3278 w 3818"/>
                  <a:gd name="T63" fmla="*/ 21 h 417"/>
                  <a:gd name="T64" fmla="*/ 3408 w 3818"/>
                  <a:gd name="T65" fmla="*/ 395 h 417"/>
                  <a:gd name="T66" fmla="*/ 3542 w 3818"/>
                  <a:gd name="T67" fmla="*/ 27 h 417"/>
                  <a:gd name="T68" fmla="*/ 3674 w 3818"/>
                  <a:gd name="T69" fmla="*/ 399 h 417"/>
                  <a:gd name="T70" fmla="*/ 3764 w 3818"/>
                  <a:gd name="T71" fmla="*/ 87 h 417"/>
                  <a:gd name="T72" fmla="*/ 3788 w 3818"/>
                  <a:gd name="T73" fmla="*/ 39 h 417"/>
                  <a:gd name="T74" fmla="*/ 3818 w 3818"/>
                  <a:gd name="T75" fmla="*/ 69 h 417"/>
                  <a:gd name="connsiteX0" fmla="*/ 0 w 12172"/>
                  <a:gd name="connsiteY0" fmla="*/ 432 h 9359"/>
                  <a:gd name="connsiteX1" fmla="*/ 68 w 12172"/>
                  <a:gd name="connsiteY1" fmla="*/ 1296 h 9359"/>
                  <a:gd name="connsiteX2" fmla="*/ 173 w 12172"/>
                  <a:gd name="connsiteY2" fmla="*/ 6140 h 9359"/>
                  <a:gd name="connsiteX3" fmla="*/ 272 w 12172"/>
                  <a:gd name="connsiteY3" fmla="*/ 9066 h 9359"/>
                  <a:gd name="connsiteX4" fmla="*/ 393 w 12172"/>
                  <a:gd name="connsiteY4" fmla="*/ 7579 h 9359"/>
                  <a:gd name="connsiteX5" fmla="*/ 529 w 12172"/>
                  <a:gd name="connsiteY5" fmla="*/ 2591 h 9359"/>
                  <a:gd name="connsiteX6" fmla="*/ 650 w 12172"/>
                  <a:gd name="connsiteY6" fmla="*/ 193 h 9359"/>
                  <a:gd name="connsiteX7" fmla="*/ 822 w 12172"/>
                  <a:gd name="connsiteY7" fmla="*/ 5037 h 9359"/>
                  <a:gd name="connsiteX8" fmla="*/ 980 w 12172"/>
                  <a:gd name="connsiteY8" fmla="*/ 9018 h 9359"/>
                  <a:gd name="connsiteX9" fmla="*/ 1310 w 12172"/>
                  <a:gd name="connsiteY9" fmla="*/ 432 h 9359"/>
                  <a:gd name="connsiteX10" fmla="*/ 1655 w 12172"/>
                  <a:gd name="connsiteY10" fmla="*/ 9066 h 9359"/>
                  <a:gd name="connsiteX11" fmla="*/ 1970 w 12172"/>
                  <a:gd name="connsiteY11" fmla="*/ 289 h 9359"/>
                  <a:gd name="connsiteX12" fmla="*/ 2315 w 12172"/>
                  <a:gd name="connsiteY12" fmla="*/ 9066 h 9359"/>
                  <a:gd name="connsiteX13" fmla="*/ 2630 w 12172"/>
                  <a:gd name="connsiteY13" fmla="*/ 241 h 9359"/>
                  <a:gd name="connsiteX14" fmla="*/ 2944 w 12172"/>
                  <a:gd name="connsiteY14" fmla="*/ 9209 h 9359"/>
                  <a:gd name="connsiteX15" fmla="*/ 3290 w 12172"/>
                  <a:gd name="connsiteY15" fmla="*/ 145 h 9359"/>
                  <a:gd name="connsiteX16" fmla="*/ 3604 w 12172"/>
                  <a:gd name="connsiteY16" fmla="*/ 9066 h 9359"/>
                  <a:gd name="connsiteX17" fmla="*/ 3918 w 12172"/>
                  <a:gd name="connsiteY17" fmla="*/ 1 h 9359"/>
                  <a:gd name="connsiteX18" fmla="*/ 4280 w 12172"/>
                  <a:gd name="connsiteY18" fmla="*/ 8922 h 9359"/>
                  <a:gd name="connsiteX19" fmla="*/ 4594 w 12172"/>
                  <a:gd name="connsiteY19" fmla="*/ 145 h 9359"/>
                  <a:gd name="connsiteX20" fmla="*/ 4955 w 12172"/>
                  <a:gd name="connsiteY20" fmla="*/ 8922 h 9359"/>
                  <a:gd name="connsiteX21" fmla="*/ 5296 w 12172"/>
                  <a:gd name="connsiteY21" fmla="*/ 193 h 9359"/>
                  <a:gd name="connsiteX22" fmla="*/ 5626 w 12172"/>
                  <a:gd name="connsiteY22" fmla="*/ 9257 h 9359"/>
                  <a:gd name="connsiteX23" fmla="*/ 5977 w 12172"/>
                  <a:gd name="connsiteY23" fmla="*/ 193 h 9359"/>
                  <a:gd name="connsiteX24" fmla="*/ 6307 w 12172"/>
                  <a:gd name="connsiteY24" fmla="*/ 9209 h 9359"/>
                  <a:gd name="connsiteX25" fmla="*/ 6637 w 12172"/>
                  <a:gd name="connsiteY25" fmla="*/ 145 h 9359"/>
                  <a:gd name="connsiteX26" fmla="*/ 6967 w 12172"/>
                  <a:gd name="connsiteY26" fmla="*/ 9353 h 9359"/>
                  <a:gd name="connsiteX27" fmla="*/ 7297 w 12172"/>
                  <a:gd name="connsiteY27" fmla="*/ 289 h 9359"/>
                  <a:gd name="connsiteX28" fmla="*/ 7627 w 12172"/>
                  <a:gd name="connsiteY28" fmla="*/ 9353 h 9359"/>
                  <a:gd name="connsiteX29" fmla="*/ 7941 w 12172"/>
                  <a:gd name="connsiteY29" fmla="*/ 145 h 9359"/>
                  <a:gd name="connsiteX30" fmla="*/ 8287 w 12172"/>
                  <a:gd name="connsiteY30" fmla="*/ 9353 h 9359"/>
                  <a:gd name="connsiteX31" fmla="*/ 8586 w 12172"/>
                  <a:gd name="connsiteY31" fmla="*/ 289 h 9359"/>
                  <a:gd name="connsiteX32" fmla="*/ 8926 w 12172"/>
                  <a:gd name="connsiteY32" fmla="*/ 9257 h 9359"/>
                  <a:gd name="connsiteX33" fmla="*/ 9277 w 12172"/>
                  <a:gd name="connsiteY33" fmla="*/ 432 h 9359"/>
                  <a:gd name="connsiteX34" fmla="*/ 9623 w 12172"/>
                  <a:gd name="connsiteY34" fmla="*/ 9353 h 9359"/>
                  <a:gd name="connsiteX35" fmla="*/ 9859 w 12172"/>
                  <a:gd name="connsiteY35" fmla="*/ 1871 h 9359"/>
                  <a:gd name="connsiteX36" fmla="*/ 9921 w 12172"/>
                  <a:gd name="connsiteY36" fmla="*/ 720 h 9359"/>
                  <a:gd name="connsiteX37" fmla="*/ 12172 w 12172"/>
                  <a:gd name="connsiteY37" fmla="*/ 5125 h 9359"/>
                  <a:gd name="connsiteX0" fmla="*/ 0 w 10000"/>
                  <a:gd name="connsiteY0" fmla="*/ 462 h 10000"/>
                  <a:gd name="connsiteX1" fmla="*/ 56 w 10000"/>
                  <a:gd name="connsiteY1" fmla="*/ 1385 h 10000"/>
                  <a:gd name="connsiteX2" fmla="*/ 142 w 10000"/>
                  <a:gd name="connsiteY2" fmla="*/ 6561 h 10000"/>
                  <a:gd name="connsiteX3" fmla="*/ 223 w 10000"/>
                  <a:gd name="connsiteY3" fmla="*/ 9687 h 10000"/>
                  <a:gd name="connsiteX4" fmla="*/ 323 w 10000"/>
                  <a:gd name="connsiteY4" fmla="*/ 8098 h 10000"/>
                  <a:gd name="connsiteX5" fmla="*/ 435 w 10000"/>
                  <a:gd name="connsiteY5" fmla="*/ 2768 h 10000"/>
                  <a:gd name="connsiteX6" fmla="*/ 534 w 10000"/>
                  <a:gd name="connsiteY6" fmla="*/ 206 h 10000"/>
                  <a:gd name="connsiteX7" fmla="*/ 675 w 10000"/>
                  <a:gd name="connsiteY7" fmla="*/ 5382 h 10000"/>
                  <a:gd name="connsiteX8" fmla="*/ 805 w 10000"/>
                  <a:gd name="connsiteY8" fmla="*/ 9636 h 10000"/>
                  <a:gd name="connsiteX9" fmla="*/ 1076 w 10000"/>
                  <a:gd name="connsiteY9" fmla="*/ 462 h 10000"/>
                  <a:gd name="connsiteX10" fmla="*/ 1360 w 10000"/>
                  <a:gd name="connsiteY10" fmla="*/ 9687 h 10000"/>
                  <a:gd name="connsiteX11" fmla="*/ 1618 w 10000"/>
                  <a:gd name="connsiteY11" fmla="*/ 309 h 10000"/>
                  <a:gd name="connsiteX12" fmla="*/ 1902 w 10000"/>
                  <a:gd name="connsiteY12" fmla="*/ 9687 h 10000"/>
                  <a:gd name="connsiteX13" fmla="*/ 2161 w 10000"/>
                  <a:gd name="connsiteY13" fmla="*/ 258 h 10000"/>
                  <a:gd name="connsiteX14" fmla="*/ 2419 w 10000"/>
                  <a:gd name="connsiteY14" fmla="*/ 9840 h 10000"/>
                  <a:gd name="connsiteX15" fmla="*/ 2703 w 10000"/>
                  <a:gd name="connsiteY15" fmla="*/ 155 h 10000"/>
                  <a:gd name="connsiteX16" fmla="*/ 2961 w 10000"/>
                  <a:gd name="connsiteY16" fmla="*/ 9687 h 10000"/>
                  <a:gd name="connsiteX17" fmla="*/ 3219 w 10000"/>
                  <a:gd name="connsiteY17" fmla="*/ 1 h 10000"/>
                  <a:gd name="connsiteX18" fmla="*/ 3516 w 10000"/>
                  <a:gd name="connsiteY18" fmla="*/ 9533 h 10000"/>
                  <a:gd name="connsiteX19" fmla="*/ 3774 w 10000"/>
                  <a:gd name="connsiteY19" fmla="*/ 155 h 10000"/>
                  <a:gd name="connsiteX20" fmla="*/ 4071 w 10000"/>
                  <a:gd name="connsiteY20" fmla="*/ 9533 h 10000"/>
                  <a:gd name="connsiteX21" fmla="*/ 4351 w 10000"/>
                  <a:gd name="connsiteY21" fmla="*/ 206 h 10000"/>
                  <a:gd name="connsiteX22" fmla="*/ 4622 w 10000"/>
                  <a:gd name="connsiteY22" fmla="*/ 9891 h 10000"/>
                  <a:gd name="connsiteX23" fmla="*/ 4910 w 10000"/>
                  <a:gd name="connsiteY23" fmla="*/ 206 h 10000"/>
                  <a:gd name="connsiteX24" fmla="*/ 5182 w 10000"/>
                  <a:gd name="connsiteY24" fmla="*/ 9840 h 10000"/>
                  <a:gd name="connsiteX25" fmla="*/ 5453 w 10000"/>
                  <a:gd name="connsiteY25" fmla="*/ 155 h 10000"/>
                  <a:gd name="connsiteX26" fmla="*/ 5724 w 10000"/>
                  <a:gd name="connsiteY26" fmla="*/ 9994 h 10000"/>
                  <a:gd name="connsiteX27" fmla="*/ 5995 w 10000"/>
                  <a:gd name="connsiteY27" fmla="*/ 309 h 10000"/>
                  <a:gd name="connsiteX28" fmla="*/ 6266 w 10000"/>
                  <a:gd name="connsiteY28" fmla="*/ 9994 h 10000"/>
                  <a:gd name="connsiteX29" fmla="*/ 6524 w 10000"/>
                  <a:gd name="connsiteY29" fmla="*/ 155 h 10000"/>
                  <a:gd name="connsiteX30" fmla="*/ 6808 w 10000"/>
                  <a:gd name="connsiteY30" fmla="*/ 9994 h 10000"/>
                  <a:gd name="connsiteX31" fmla="*/ 7054 w 10000"/>
                  <a:gd name="connsiteY31" fmla="*/ 309 h 10000"/>
                  <a:gd name="connsiteX32" fmla="*/ 7333 w 10000"/>
                  <a:gd name="connsiteY32" fmla="*/ 9891 h 10000"/>
                  <a:gd name="connsiteX33" fmla="*/ 7622 w 10000"/>
                  <a:gd name="connsiteY33" fmla="*/ 462 h 10000"/>
                  <a:gd name="connsiteX34" fmla="*/ 7906 w 10000"/>
                  <a:gd name="connsiteY34" fmla="*/ 9994 h 10000"/>
                  <a:gd name="connsiteX35" fmla="*/ 8100 w 10000"/>
                  <a:gd name="connsiteY35" fmla="*/ 1999 h 10000"/>
                  <a:gd name="connsiteX36" fmla="*/ 8396 w 10000"/>
                  <a:gd name="connsiteY36" fmla="*/ 5456 h 10000"/>
                  <a:gd name="connsiteX37" fmla="*/ 10000 w 10000"/>
                  <a:gd name="connsiteY37" fmla="*/ 5476 h 10000"/>
                  <a:gd name="connsiteX0" fmla="*/ 0 w 11294"/>
                  <a:gd name="connsiteY0" fmla="*/ 4774 h 10000"/>
                  <a:gd name="connsiteX1" fmla="*/ 1350 w 11294"/>
                  <a:gd name="connsiteY1" fmla="*/ 1385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852 w 11294"/>
                  <a:gd name="connsiteY2" fmla="*/ 2945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60 w 11294"/>
                  <a:gd name="connsiteY1" fmla="*/ 3541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38 w 11294"/>
                  <a:gd name="connsiteY1" fmla="*/ 4385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638 h 9864"/>
                  <a:gd name="connsiteX1" fmla="*/ 1038 w 11294"/>
                  <a:gd name="connsiteY1" fmla="*/ 4249 h 9864"/>
                  <a:gd name="connsiteX2" fmla="*/ 1320 w 11294"/>
                  <a:gd name="connsiteY2" fmla="*/ 1028 h 9864"/>
                  <a:gd name="connsiteX3" fmla="*/ 1436 w 11294"/>
                  <a:gd name="connsiteY3" fmla="*/ 6425 h 9864"/>
                  <a:gd name="connsiteX4" fmla="*/ 1517 w 11294"/>
                  <a:gd name="connsiteY4" fmla="*/ 9551 h 9864"/>
                  <a:gd name="connsiteX5" fmla="*/ 1617 w 11294"/>
                  <a:gd name="connsiteY5" fmla="*/ 7962 h 9864"/>
                  <a:gd name="connsiteX6" fmla="*/ 1729 w 11294"/>
                  <a:gd name="connsiteY6" fmla="*/ 2632 h 9864"/>
                  <a:gd name="connsiteX7" fmla="*/ 1828 w 11294"/>
                  <a:gd name="connsiteY7" fmla="*/ 70 h 9864"/>
                  <a:gd name="connsiteX8" fmla="*/ 1969 w 11294"/>
                  <a:gd name="connsiteY8" fmla="*/ 5246 h 9864"/>
                  <a:gd name="connsiteX9" fmla="*/ 2099 w 11294"/>
                  <a:gd name="connsiteY9" fmla="*/ 9500 h 9864"/>
                  <a:gd name="connsiteX10" fmla="*/ 2370 w 11294"/>
                  <a:gd name="connsiteY10" fmla="*/ 326 h 9864"/>
                  <a:gd name="connsiteX11" fmla="*/ 2654 w 11294"/>
                  <a:gd name="connsiteY11" fmla="*/ 9551 h 9864"/>
                  <a:gd name="connsiteX12" fmla="*/ 2912 w 11294"/>
                  <a:gd name="connsiteY12" fmla="*/ 173 h 9864"/>
                  <a:gd name="connsiteX13" fmla="*/ 3196 w 11294"/>
                  <a:gd name="connsiteY13" fmla="*/ 9551 h 9864"/>
                  <a:gd name="connsiteX14" fmla="*/ 3455 w 11294"/>
                  <a:gd name="connsiteY14" fmla="*/ 122 h 9864"/>
                  <a:gd name="connsiteX15" fmla="*/ 3713 w 11294"/>
                  <a:gd name="connsiteY15" fmla="*/ 9704 h 9864"/>
                  <a:gd name="connsiteX16" fmla="*/ 3997 w 11294"/>
                  <a:gd name="connsiteY16" fmla="*/ 19 h 9864"/>
                  <a:gd name="connsiteX17" fmla="*/ 4255 w 11294"/>
                  <a:gd name="connsiteY17" fmla="*/ 9551 h 9864"/>
                  <a:gd name="connsiteX18" fmla="*/ 4513 w 11294"/>
                  <a:gd name="connsiteY18" fmla="*/ 122 h 9864"/>
                  <a:gd name="connsiteX19" fmla="*/ 4810 w 11294"/>
                  <a:gd name="connsiteY19" fmla="*/ 9397 h 9864"/>
                  <a:gd name="connsiteX20" fmla="*/ 5068 w 11294"/>
                  <a:gd name="connsiteY20" fmla="*/ 19 h 9864"/>
                  <a:gd name="connsiteX21" fmla="*/ 5365 w 11294"/>
                  <a:gd name="connsiteY21" fmla="*/ 9397 h 9864"/>
                  <a:gd name="connsiteX22" fmla="*/ 5645 w 11294"/>
                  <a:gd name="connsiteY22" fmla="*/ 70 h 9864"/>
                  <a:gd name="connsiteX23" fmla="*/ 5916 w 11294"/>
                  <a:gd name="connsiteY23" fmla="*/ 9755 h 9864"/>
                  <a:gd name="connsiteX24" fmla="*/ 6204 w 11294"/>
                  <a:gd name="connsiteY24" fmla="*/ 70 h 9864"/>
                  <a:gd name="connsiteX25" fmla="*/ 6476 w 11294"/>
                  <a:gd name="connsiteY25" fmla="*/ 9704 h 9864"/>
                  <a:gd name="connsiteX26" fmla="*/ 6747 w 11294"/>
                  <a:gd name="connsiteY26" fmla="*/ 19 h 9864"/>
                  <a:gd name="connsiteX27" fmla="*/ 7018 w 11294"/>
                  <a:gd name="connsiteY27" fmla="*/ 9858 h 9864"/>
                  <a:gd name="connsiteX28" fmla="*/ 7289 w 11294"/>
                  <a:gd name="connsiteY28" fmla="*/ 173 h 9864"/>
                  <a:gd name="connsiteX29" fmla="*/ 7560 w 11294"/>
                  <a:gd name="connsiteY29" fmla="*/ 9858 h 9864"/>
                  <a:gd name="connsiteX30" fmla="*/ 7818 w 11294"/>
                  <a:gd name="connsiteY30" fmla="*/ 19 h 9864"/>
                  <a:gd name="connsiteX31" fmla="*/ 8102 w 11294"/>
                  <a:gd name="connsiteY31" fmla="*/ 9858 h 9864"/>
                  <a:gd name="connsiteX32" fmla="*/ 8348 w 11294"/>
                  <a:gd name="connsiteY32" fmla="*/ 173 h 9864"/>
                  <a:gd name="connsiteX33" fmla="*/ 8627 w 11294"/>
                  <a:gd name="connsiteY33" fmla="*/ 9755 h 9864"/>
                  <a:gd name="connsiteX34" fmla="*/ 8916 w 11294"/>
                  <a:gd name="connsiteY34" fmla="*/ 326 h 9864"/>
                  <a:gd name="connsiteX35" fmla="*/ 9200 w 11294"/>
                  <a:gd name="connsiteY35" fmla="*/ 9858 h 9864"/>
                  <a:gd name="connsiteX36" fmla="*/ 9394 w 11294"/>
                  <a:gd name="connsiteY36" fmla="*/ 1863 h 9864"/>
                  <a:gd name="connsiteX37" fmla="*/ 9690 w 11294"/>
                  <a:gd name="connsiteY37" fmla="*/ 5320 h 9864"/>
                  <a:gd name="connsiteX38" fmla="*/ 11294 w 11294"/>
                  <a:gd name="connsiteY38" fmla="*/ 5340 h 9864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4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813 h 10111"/>
                  <a:gd name="connsiteX1" fmla="*/ 919 w 10000"/>
                  <a:gd name="connsiteY1" fmla="*/ 4419 h 10111"/>
                  <a:gd name="connsiteX2" fmla="*/ 1169 w 10000"/>
                  <a:gd name="connsiteY2" fmla="*/ 1153 h 10111"/>
                  <a:gd name="connsiteX3" fmla="*/ 1271 w 10000"/>
                  <a:gd name="connsiteY3" fmla="*/ 6625 h 10111"/>
                  <a:gd name="connsiteX4" fmla="*/ 1343 w 10000"/>
                  <a:gd name="connsiteY4" fmla="*/ 9794 h 10111"/>
                  <a:gd name="connsiteX5" fmla="*/ 1432 w 10000"/>
                  <a:gd name="connsiteY5" fmla="*/ 8183 h 10111"/>
                  <a:gd name="connsiteX6" fmla="*/ 1531 w 10000"/>
                  <a:gd name="connsiteY6" fmla="*/ 2779 h 10111"/>
                  <a:gd name="connsiteX7" fmla="*/ 1619 w 10000"/>
                  <a:gd name="connsiteY7" fmla="*/ 182 h 10111"/>
                  <a:gd name="connsiteX8" fmla="*/ 1743 w 10000"/>
                  <a:gd name="connsiteY8" fmla="*/ 5429 h 10111"/>
                  <a:gd name="connsiteX9" fmla="*/ 1859 w 10000"/>
                  <a:gd name="connsiteY9" fmla="*/ 9742 h 10111"/>
                  <a:gd name="connsiteX10" fmla="*/ 2098 w 10000"/>
                  <a:gd name="connsiteY10" fmla="*/ 441 h 10111"/>
                  <a:gd name="connsiteX11" fmla="*/ 2350 w 10000"/>
                  <a:gd name="connsiteY11" fmla="*/ 9794 h 10111"/>
                  <a:gd name="connsiteX12" fmla="*/ 2578 w 10000"/>
                  <a:gd name="connsiteY12" fmla="*/ 286 h 10111"/>
                  <a:gd name="connsiteX13" fmla="*/ 2830 w 10000"/>
                  <a:gd name="connsiteY13" fmla="*/ 9794 h 10111"/>
                  <a:gd name="connsiteX14" fmla="*/ 3059 w 10000"/>
                  <a:gd name="connsiteY14" fmla="*/ 235 h 10111"/>
                  <a:gd name="connsiteX15" fmla="*/ 3288 w 10000"/>
                  <a:gd name="connsiteY15" fmla="*/ 9949 h 10111"/>
                  <a:gd name="connsiteX16" fmla="*/ 3539 w 10000"/>
                  <a:gd name="connsiteY16" fmla="*/ 130 h 10111"/>
                  <a:gd name="connsiteX17" fmla="*/ 3767 w 10000"/>
                  <a:gd name="connsiteY17" fmla="*/ 9794 h 10111"/>
                  <a:gd name="connsiteX18" fmla="*/ 3996 w 10000"/>
                  <a:gd name="connsiteY18" fmla="*/ 235 h 10111"/>
                  <a:gd name="connsiteX19" fmla="*/ 4259 w 10000"/>
                  <a:gd name="connsiteY19" fmla="*/ 9768 h 10111"/>
                  <a:gd name="connsiteX20" fmla="*/ 4487 w 10000"/>
                  <a:gd name="connsiteY20" fmla="*/ 260 h 10111"/>
                  <a:gd name="connsiteX21" fmla="*/ 4772 w 10000"/>
                  <a:gd name="connsiteY21" fmla="*/ 9898 h 10111"/>
                  <a:gd name="connsiteX22" fmla="*/ 4998 w 10000"/>
                  <a:gd name="connsiteY22" fmla="*/ 182 h 10111"/>
                  <a:gd name="connsiteX23" fmla="*/ 5238 w 10000"/>
                  <a:gd name="connsiteY23" fmla="*/ 9870 h 10111"/>
                  <a:gd name="connsiteX24" fmla="*/ 5493 w 10000"/>
                  <a:gd name="connsiteY24" fmla="*/ 182 h 10111"/>
                  <a:gd name="connsiteX25" fmla="*/ 5734 w 10000"/>
                  <a:gd name="connsiteY25" fmla="*/ 9949 h 10111"/>
                  <a:gd name="connsiteX26" fmla="*/ 5974 w 10000"/>
                  <a:gd name="connsiteY26" fmla="*/ 0 h 10111"/>
                  <a:gd name="connsiteX27" fmla="*/ 6214 w 10000"/>
                  <a:gd name="connsiteY27" fmla="*/ 10105 h 10111"/>
                  <a:gd name="connsiteX28" fmla="*/ 6454 w 10000"/>
                  <a:gd name="connsiteY28" fmla="*/ 156 h 10111"/>
                  <a:gd name="connsiteX29" fmla="*/ 6694 w 10000"/>
                  <a:gd name="connsiteY29" fmla="*/ 10105 h 10111"/>
                  <a:gd name="connsiteX30" fmla="*/ 6922 w 10000"/>
                  <a:gd name="connsiteY30" fmla="*/ 130 h 10111"/>
                  <a:gd name="connsiteX31" fmla="*/ 7174 w 10000"/>
                  <a:gd name="connsiteY31" fmla="*/ 10105 h 10111"/>
                  <a:gd name="connsiteX32" fmla="*/ 7392 w 10000"/>
                  <a:gd name="connsiteY32" fmla="*/ 286 h 10111"/>
                  <a:gd name="connsiteX33" fmla="*/ 7639 w 10000"/>
                  <a:gd name="connsiteY33" fmla="*/ 10000 h 10111"/>
                  <a:gd name="connsiteX34" fmla="*/ 7894 w 10000"/>
                  <a:gd name="connsiteY34" fmla="*/ 441 h 10111"/>
                  <a:gd name="connsiteX35" fmla="*/ 8146 w 10000"/>
                  <a:gd name="connsiteY35" fmla="*/ 10105 h 10111"/>
                  <a:gd name="connsiteX36" fmla="*/ 8318 w 10000"/>
                  <a:gd name="connsiteY36" fmla="*/ 2000 h 10111"/>
                  <a:gd name="connsiteX37" fmla="*/ 8580 w 10000"/>
                  <a:gd name="connsiteY37" fmla="*/ 5504 h 10111"/>
                  <a:gd name="connsiteX38" fmla="*/ 10000 w 10000"/>
                  <a:gd name="connsiteY38" fmla="*/ 5525 h 10111"/>
                  <a:gd name="connsiteX0" fmla="*/ 0 w 13468"/>
                  <a:gd name="connsiteY0" fmla="*/ 4813 h 10111"/>
                  <a:gd name="connsiteX1" fmla="*/ 919 w 13468"/>
                  <a:gd name="connsiteY1" fmla="*/ 4419 h 10111"/>
                  <a:gd name="connsiteX2" fmla="*/ 1169 w 13468"/>
                  <a:gd name="connsiteY2" fmla="*/ 1153 h 10111"/>
                  <a:gd name="connsiteX3" fmla="*/ 1271 w 13468"/>
                  <a:gd name="connsiteY3" fmla="*/ 6625 h 10111"/>
                  <a:gd name="connsiteX4" fmla="*/ 1343 w 13468"/>
                  <a:gd name="connsiteY4" fmla="*/ 9794 h 10111"/>
                  <a:gd name="connsiteX5" fmla="*/ 1432 w 13468"/>
                  <a:gd name="connsiteY5" fmla="*/ 8183 h 10111"/>
                  <a:gd name="connsiteX6" fmla="*/ 1531 w 13468"/>
                  <a:gd name="connsiteY6" fmla="*/ 2779 h 10111"/>
                  <a:gd name="connsiteX7" fmla="*/ 1619 w 13468"/>
                  <a:gd name="connsiteY7" fmla="*/ 182 h 10111"/>
                  <a:gd name="connsiteX8" fmla="*/ 1743 w 13468"/>
                  <a:gd name="connsiteY8" fmla="*/ 5429 h 10111"/>
                  <a:gd name="connsiteX9" fmla="*/ 1859 w 13468"/>
                  <a:gd name="connsiteY9" fmla="*/ 9742 h 10111"/>
                  <a:gd name="connsiteX10" fmla="*/ 2098 w 13468"/>
                  <a:gd name="connsiteY10" fmla="*/ 441 h 10111"/>
                  <a:gd name="connsiteX11" fmla="*/ 2350 w 13468"/>
                  <a:gd name="connsiteY11" fmla="*/ 9794 h 10111"/>
                  <a:gd name="connsiteX12" fmla="*/ 2578 w 13468"/>
                  <a:gd name="connsiteY12" fmla="*/ 286 h 10111"/>
                  <a:gd name="connsiteX13" fmla="*/ 2830 w 13468"/>
                  <a:gd name="connsiteY13" fmla="*/ 9794 h 10111"/>
                  <a:gd name="connsiteX14" fmla="*/ 3059 w 13468"/>
                  <a:gd name="connsiteY14" fmla="*/ 235 h 10111"/>
                  <a:gd name="connsiteX15" fmla="*/ 3288 w 13468"/>
                  <a:gd name="connsiteY15" fmla="*/ 9949 h 10111"/>
                  <a:gd name="connsiteX16" fmla="*/ 3539 w 13468"/>
                  <a:gd name="connsiteY16" fmla="*/ 130 h 10111"/>
                  <a:gd name="connsiteX17" fmla="*/ 3767 w 13468"/>
                  <a:gd name="connsiteY17" fmla="*/ 9794 h 10111"/>
                  <a:gd name="connsiteX18" fmla="*/ 3996 w 13468"/>
                  <a:gd name="connsiteY18" fmla="*/ 235 h 10111"/>
                  <a:gd name="connsiteX19" fmla="*/ 4259 w 13468"/>
                  <a:gd name="connsiteY19" fmla="*/ 9768 h 10111"/>
                  <a:gd name="connsiteX20" fmla="*/ 4487 w 13468"/>
                  <a:gd name="connsiteY20" fmla="*/ 260 h 10111"/>
                  <a:gd name="connsiteX21" fmla="*/ 4772 w 13468"/>
                  <a:gd name="connsiteY21" fmla="*/ 9898 h 10111"/>
                  <a:gd name="connsiteX22" fmla="*/ 4998 w 13468"/>
                  <a:gd name="connsiteY22" fmla="*/ 182 h 10111"/>
                  <a:gd name="connsiteX23" fmla="*/ 5238 w 13468"/>
                  <a:gd name="connsiteY23" fmla="*/ 9870 h 10111"/>
                  <a:gd name="connsiteX24" fmla="*/ 5493 w 13468"/>
                  <a:gd name="connsiteY24" fmla="*/ 182 h 10111"/>
                  <a:gd name="connsiteX25" fmla="*/ 5734 w 13468"/>
                  <a:gd name="connsiteY25" fmla="*/ 9949 h 10111"/>
                  <a:gd name="connsiteX26" fmla="*/ 5974 w 13468"/>
                  <a:gd name="connsiteY26" fmla="*/ 0 h 10111"/>
                  <a:gd name="connsiteX27" fmla="*/ 6214 w 13468"/>
                  <a:gd name="connsiteY27" fmla="*/ 10105 h 10111"/>
                  <a:gd name="connsiteX28" fmla="*/ 6454 w 13468"/>
                  <a:gd name="connsiteY28" fmla="*/ 156 h 10111"/>
                  <a:gd name="connsiteX29" fmla="*/ 6694 w 13468"/>
                  <a:gd name="connsiteY29" fmla="*/ 10105 h 10111"/>
                  <a:gd name="connsiteX30" fmla="*/ 6922 w 13468"/>
                  <a:gd name="connsiteY30" fmla="*/ 130 h 10111"/>
                  <a:gd name="connsiteX31" fmla="*/ 7174 w 13468"/>
                  <a:gd name="connsiteY31" fmla="*/ 10105 h 10111"/>
                  <a:gd name="connsiteX32" fmla="*/ 7392 w 13468"/>
                  <a:gd name="connsiteY32" fmla="*/ 286 h 10111"/>
                  <a:gd name="connsiteX33" fmla="*/ 7639 w 13468"/>
                  <a:gd name="connsiteY33" fmla="*/ 10000 h 10111"/>
                  <a:gd name="connsiteX34" fmla="*/ 7894 w 13468"/>
                  <a:gd name="connsiteY34" fmla="*/ 441 h 10111"/>
                  <a:gd name="connsiteX35" fmla="*/ 8146 w 13468"/>
                  <a:gd name="connsiteY35" fmla="*/ 10105 h 10111"/>
                  <a:gd name="connsiteX36" fmla="*/ 8318 w 13468"/>
                  <a:gd name="connsiteY36" fmla="*/ 2000 h 10111"/>
                  <a:gd name="connsiteX37" fmla="*/ 8580 w 13468"/>
                  <a:gd name="connsiteY37" fmla="*/ 5504 h 10111"/>
                  <a:gd name="connsiteX38" fmla="*/ 13468 w 13468"/>
                  <a:gd name="connsiteY38" fmla="*/ 5525 h 10111"/>
                  <a:gd name="connsiteX0" fmla="*/ 0 w 12549"/>
                  <a:gd name="connsiteY0" fmla="*/ 4419 h 10111"/>
                  <a:gd name="connsiteX1" fmla="*/ 250 w 12549"/>
                  <a:gd name="connsiteY1" fmla="*/ 1153 h 10111"/>
                  <a:gd name="connsiteX2" fmla="*/ 352 w 12549"/>
                  <a:gd name="connsiteY2" fmla="*/ 6625 h 10111"/>
                  <a:gd name="connsiteX3" fmla="*/ 424 w 12549"/>
                  <a:gd name="connsiteY3" fmla="*/ 9794 h 10111"/>
                  <a:gd name="connsiteX4" fmla="*/ 513 w 12549"/>
                  <a:gd name="connsiteY4" fmla="*/ 8183 h 10111"/>
                  <a:gd name="connsiteX5" fmla="*/ 612 w 12549"/>
                  <a:gd name="connsiteY5" fmla="*/ 2779 h 10111"/>
                  <a:gd name="connsiteX6" fmla="*/ 700 w 12549"/>
                  <a:gd name="connsiteY6" fmla="*/ 182 h 10111"/>
                  <a:gd name="connsiteX7" fmla="*/ 824 w 12549"/>
                  <a:gd name="connsiteY7" fmla="*/ 5429 h 10111"/>
                  <a:gd name="connsiteX8" fmla="*/ 940 w 12549"/>
                  <a:gd name="connsiteY8" fmla="*/ 9742 h 10111"/>
                  <a:gd name="connsiteX9" fmla="*/ 1179 w 12549"/>
                  <a:gd name="connsiteY9" fmla="*/ 441 h 10111"/>
                  <a:gd name="connsiteX10" fmla="*/ 1431 w 12549"/>
                  <a:gd name="connsiteY10" fmla="*/ 9794 h 10111"/>
                  <a:gd name="connsiteX11" fmla="*/ 1659 w 12549"/>
                  <a:gd name="connsiteY11" fmla="*/ 286 h 10111"/>
                  <a:gd name="connsiteX12" fmla="*/ 1911 w 12549"/>
                  <a:gd name="connsiteY12" fmla="*/ 9794 h 10111"/>
                  <a:gd name="connsiteX13" fmla="*/ 2140 w 12549"/>
                  <a:gd name="connsiteY13" fmla="*/ 235 h 10111"/>
                  <a:gd name="connsiteX14" fmla="*/ 2369 w 12549"/>
                  <a:gd name="connsiteY14" fmla="*/ 9949 h 10111"/>
                  <a:gd name="connsiteX15" fmla="*/ 2620 w 12549"/>
                  <a:gd name="connsiteY15" fmla="*/ 130 h 10111"/>
                  <a:gd name="connsiteX16" fmla="*/ 2848 w 12549"/>
                  <a:gd name="connsiteY16" fmla="*/ 9794 h 10111"/>
                  <a:gd name="connsiteX17" fmla="*/ 3077 w 12549"/>
                  <a:gd name="connsiteY17" fmla="*/ 235 h 10111"/>
                  <a:gd name="connsiteX18" fmla="*/ 3340 w 12549"/>
                  <a:gd name="connsiteY18" fmla="*/ 9768 h 10111"/>
                  <a:gd name="connsiteX19" fmla="*/ 3568 w 12549"/>
                  <a:gd name="connsiteY19" fmla="*/ 260 h 10111"/>
                  <a:gd name="connsiteX20" fmla="*/ 3853 w 12549"/>
                  <a:gd name="connsiteY20" fmla="*/ 9898 h 10111"/>
                  <a:gd name="connsiteX21" fmla="*/ 4079 w 12549"/>
                  <a:gd name="connsiteY21" fmla="*/ 182 h 10111"/>
                  <a:gd name="connsiteX22" fmla="*/ 4319 w 12549"/>
                  <a:gd name="connsiteY22" fmla="*/ 9870 h 10111"/>
                  <a:gd name="connsiteX23" fmla="*/ 4574 w 12549"/>
                  <a:gd name="connsiteY23" fmla="*/ 182 h 10111"/>
                  <a:gd name="connsiteX24" fmla="*/ 4815 w 12549"/>
                  <a:gd name="connsiteY24" fmla="*/ 9949 h 10111"/>
                  <a:gd name="connsiteX25" fmla="*/ 5055 w 12549"/>
                  <a:gd name="connsiteY25" fmla="*/ 0 h 10111"/>
                  <a:gd name="connsiteX26" fmla="*/ 5295 w 12549"/>
                  <a:gd name="connsiteY26" fmla="*/ 10105 h 10111"/>
                  <a:gd name="connsiteX27" fmla="*/ 5535 w 12549"/>
                  <a:gd name="connsiteY27" fmla="*/ 156 h 10111"/>
                  <a:gd name="connsiteX28" fmla="*/ 5775 w 12549"/>
                  <a:gd name="connsiteY28" fmla="*/ 10105 h 10111"/>
                  <a:gd name="connsiteX29" fmla="*/ 6003 w 12549"/>
                  <a:gd name="connsiteY29" fmla="*/ 130 h 10111"/>
                  <a:gd name="connsiteX30" fmla="*/ 6255 w 12549"/>
                  <a:gd name="connsiteY30" fmla="*/ 10105 h 10111"/>
                  <a:gd name="connsiteX31" fmla="*/ 6473 w 12549"/>
                  <a:gd name="connsiteY31" fmla="*/ 286 h 10111"/>
                  <a:gd name="connsiteX32" fmla="*/ 6720 w 12549"/>
                  <a:gd name="connsiteY32" fmla="*/ 10000 h 10111"/>
                  <a:gd name="connsiteX33" fmla="*/ 6975 w 12549"/>
                  <a:gd name="connsiteY33" fmla="*/ 441 h 10111"/>
                  <a:gd name="connsiteX34" fmla="*/ 7227 w 12549"/>
                  <a:gd name="connsiteY34" fmla="*/ 10105 h 10111"/>
                  <a:gd name="connsiteX35" fmla="*/ 7399 w 12549"/>
                  <a:gd name="connsiteY35" fmla="*/ 2000 h 10111"/>
                  <a:gd name="connsiteX36" fmla="*/ 7661 w 12549"/>
                  <a:gd name="connsiteY36" fmla="*/ 5504 h 10111"/>
                  <a:gd name="connsiteX37" fmla="*/ 12549 w 12549"/>
                  <a:gd name="connsiteY37" fmla="*/ 5525 h 10111"/>
                  <a:gd name="connsiteX0" fmla="*/ 0 w 12299"/>
                  <a:gd name="connsiteY0" fmla="*/ 1153 h 10111"/>
                  <a:gd name="connsiteX1" fmla="*/ 102 w 12299"/>
                  <a:gd name="connsiteY1" fmla="*/ 6625 h 10111"/>
                  <a:gd name="connsiteX2" fmla="*/ 174 w 12299"/>
                  <a:gd name="connsiteY2" fmla="*/ 9794 h 10111"/>
                  <a:gd name="connsiteX3" fmla="*/ 263 w 12299"/>
                  <a:gd name="connsiteY3" fmla="*/ 8183 h 10111"/>
                  <a:gd name="connsiteX4" fmla="*/ 362 w 12299"/>
                  <a:gd name="connsiteY4" fmla="*/ 2779 h 10111"/>
                  <a:gd name="connsiteX5" fmla="*/ 450 w 12299"/>
                  <a:gd name="connsiteY5" fmla="*/ 182 h 10111"/>
                  <a:gd name="connsiteX6" fmla="*/ 574 w 12299"/>
                  <a:gd name="connsiteY6" fmla="*/ 5429 h 10111"/>
                  <a:gd name="connsiteX7" fmla="*/ 690 w 12299"/>
                  <a:gd name="connsiteY7" fmla="*/ 9742 h 10111"/>
                  <a:gd name="connsiteX8" fmla="*/ 929 w 12299"/>
                  <a:gd name="connsiteY8" fmla="*/ 441 h 10111"/>
                  <a:gd name="connsiteX9" fmla="*/ 1181 w 12299"/>
                  <a:gd name="connsiteY9" fmla="*/ 9794 h 10111"/>
                  <a:gd name="connsiteX10" fmla="*/ 1409 w 12299"/>
                  <a:gd name="connsiteY10" fmla="*/ 286 h 10111"/>
                  <a:gd name="connsiteX11" fmla="*/ 1661 w 12299"/>
                  <a:gd name="connsiteY11" fmla="*/ 9794 h 10111"/>
                  <a:gd name="connsiteX12" fmla="*/ 1890 w 12299"/>
                  <a:gd name="connsiteY12" fmla="*/ 235 h 10111"/>
                  <a:gd name="connsiteX13" fmla="*/ 2119 w 12299"/>
                  <a:gd name="connsiteY13" fmla="*/ 9949 h 10111"/>
                  <a:gd name="connsiteX14" fmla="*/ 2370 w 12299"/>
                  <a:gd name="connsiteY14" fmla="*/ 130 h 10111"/>
                  <a:gd name="connsiteX15" fmla="*/ 2598 w 12299"/>
                  <a:gd name="connsiteY15" fmla="*/ 9794 h 10111"/>
                  <a:gd name="connsiteX16" fmla="*/ 2827 w 12299"/>
                  <a:gd name="connsiteY16" fmla="*/ 235 h 10111"/>
                  <a:gd name="connsiteX17" fmla="*/ 3090 w 12299"/>
                  <a:gd name="connsiteY17" fmla="*/ 9768 h 10111"/>
                  <a:gd name="connsiteX18" fmla="*/ 3318 w 12299"/>
                  <a:gd name="connsiteY18" fmla="*/ 260 h 10111"/>
                  <a:gd name="connsiteX19" fmla="*/ 3603 w 12299"/>
                  <a:gd name="connsiteY19" fmla="*/ 9898 h 10111"/>
                  <a:gd name="connsiteX20" fmla="*/ 3829 w 12299"/>
                  <a:gd name="connsiteY20" fmla="*/ 182 h 10111"/>
                  <a:gd name="connsiteX21" fmla="*/ 4069 w 12299"/>
                  <a:gd name="connsiteY21" fmla="*/ 9870 h 10111"/>
                  <a:gd name="connsiteX22" fmla="*/ 4324 w 12299"/>
                  <a:gd name="connsiteY22" fmla="*/ 182 h 10111"/>
                  <a:gd name="connsiteX23" fmla="*/ 4565 w 12299"/>
                  <a:gd name="connsiteY23" fmla="*/ 9949 h 10111"/>
                  <a:gd name="connsiteX24" fmla="*/ 4805 w 12299"/>
                  <a:gd name="connsiteY24" fmla="*/ 0 h 10111"/>
                  <a:gd name="connsiteX25" fmla="*/ 5045 w 12299"/>
                  <a:gd name="connsiteY25" fmla="*/ 10105 h 10111"/>
                  <a:gd name="connsiteX26" fmla="*/ 5285 w 12299"/>
                  <a:gd name="connsiteY26" fmla="*/ 156 h 10111"/>
                  <a:gd name="connsiteX27" fmla="*/ 5525 w 12299"/>
                  <a:gd name="connsiteY27" fmla="*/ 10105 h 10111"/>
                  <a:gd name="connsiteX28" fmla="*/ 5753 w 12299"/>
                  <a:gd name="connsiteY28" fmla="*/ 130 h 10111"/>
                  <a:gd name="connsiteX29" fmla="*/ 6005 w 12299"/>
                  <a:gd name="connsiteY29" fmla="*/ 10105 h 10111"/>
                  <a:gd name="connsiteX30" fmla="*/ 6223 w 12299"/>
                  <a:gd name="connsiteY30" fmla="*/ 286 h 10111"/>
                  <a:gd name="connsiteX31" fmla="*/ 6470 w 12299"/>
                  <a:gd name="connsiteY31" fmla="*/ 10000 h 10111"/>
                  <a:gd name="connsiteX32" fmla="*/ 6725 w 12299"/>
                  <a:gd name="connsiteY32" fmla="*/ 441 h 10111"/>
                  <a:gd name="connsiteX33" fmla="*/ 6977 w 12299"/>
                  <a:gd name="connsiteY33" fmla="*/ 10105 h 10111"/>
                  <a:gd name="connsiteX34" fmla="*/ 7149 w 12299"/>
                  <a:gd name="connsiteY34" fmla="*/ 2000 h 10111"/>
                  <a:gd name="connsiteX35" fmla="*/ 7411 w 12299"/>
                  <a:gd name="connsiteY35" fmla="*/ 5504 h 10111"/>
                  <a:gd name="connsiteX36" fmla="*/ 12299 w 12299"/>
                  <a:gd name="connsiteY36" fmla="*/ 5525 h 1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2299" h="10111">
                    <a:moveTo>
                      <a:pt x="0" y="1153"/>
                    </a:moveTo>
                    <a:cubicBezTo>
                      <a:pt x="25" y="1822"/>
                      <a:pt x="73" y="5185"/>
                      <a:pt x="102" y="6625"/>
                    </a:cubicBezTo>
                    <a:cubicBezTo>
                      <a:pt x="132" y="8064"/>
                      <a:pt x="149" y="9533"/>
                      <a:pt x="174" y="9794"/>
                    </a:cubicBezTo>
                    <a:cubicBezTo>
                      <a:pt x="202" y="10052"/>
                      <a:pt x="232" y="9352"/>
                      <a:pt x="263" y="8183"/>
                    </a:cubicBezTo>
                    <a:cubicBezTo>
                      <a:pt x="293" y="7014"/>
                      <a:pt x="331" y="4104"/>
                      <a:pt x="362" y="2779"/>
                    </a:cubicBezTo>
                    <a:cubicBezTo>
                      <a:pt x="392" y="1455"/>
                      <a:pt x="413" y="-260"/>
                      <a:pt x="450" y="182"/>
                    </a:cubicBezTo>
                    <a:cubicBezTo>
                      <a:pt x="485" y="623"/>
                      <a:pt x="535" y="3845"/>
                      <a:pt x="574" y="5429"/>
                    </a:cubicBezTo>
                    <a:cubicBezTo>
                      <a:pt x="615" y="7014"/>
                      <a:pt x="630" y="10572"/>
                      <a:pt x="690" y="9742"/>
                    </a:cubicBezTo>
                    <a:cubicBezTo>
                      <a:pt x="749" y="8910"/>
                      <a:pt x="847" y="441"/>
                      <a:pt x="929" y="441"/>
                    </a:cubicBezTo>
                    <a:cubicBezTo>
                      <a:pt x="1011" y="441"/>
                      <a:pt x="1100" y="9820"/>
                      <a:pt x="1181" y="9794"/>
                    </a:cubicBezTo>
                    <a:cubicBezTo>
                      <a:pt x="1261" y="9767"/>
                      <a:pt x="1330" y="286"/>
                      <a:pt x="1409" y="286"/>
                    </a:cubicBezTo>
                    <a:cubicBezTo>
                      <a:pt x="1490" y="286"/>
                      <a:pt x="1581" y="9794"/>
                      <a:pt x="1661" y="9794"/>
                    </a:cubicBezTo>
                    <a:cubicBezTo>
                      <a:pt x="1741" y="9794"/>
                      <a:pt x="1813" y="208"/>
                      <a:pt x="1890" y="235"/>
                    </a:cubicBezTo>
                    <a:cubicBezTo>
                      <a:pt x="1965" y="260"/>
                      <a:pt x="2038" y="9974"/>
                      <a:pt x="2119" y="9949"/>
                    </a:cubicBezTo>
                    <a:cubicBezTo>
                      <a:pt x="2198" y="9922"/>
                      <a:pt x="2290" y="157"/>
                      <a:pt x="2370" y="130"/>
                    </a:cubicBezTo>
                    <a:cubicBezTo>
                      <a:pt x="2450" y="104"/>
                      <a:pt x="2522" y="9776"/>
                      <a:pt x="2598" y="9794"/>
                    </a:cubicBezTo>
                    <a:cubicBezTo>
                      <a:pt x="2675" y="9811"/>
                      <a:pt x="2745" y="239"/>
                      <a:pt x="2827" y="235"/>
                    </a:cubicBezTo>
                    <a:cubicBezTo>
                      <a:pt x="2909" y="231"/>
                      <a:pt x="3008" y="9764"/>
                      <a:pt x="3090" y="9768"/>
                    </a:cubicBezTo>
                    <a:cubicBezTo>
                      <a:pt x="3172" y="9772"/>
                      <a:pt x="3233" y="238"/>
                      <a:pt x="3318" y="260"/>
                    </a:cubicBezTo>
                    <a:cubicBezTo>
                      <a:pt x="3403" y="282"/>
                      <a:pt x="3518" y="9911"/>
                      <a:pt x="3603" y="9898"/>
                    </a:cubicBezTo>
                    <a:cubicBezTo>
                      <a:pt x="3688" y="9885"/>
                      <a:pt x="3751" y="187"/>
                      <a:pt x="3829" y="182"/>
                    </a:cubicBezTo>
                    <a:cubicBezTo>
                      <a:pt x="3907" y="177"/>
                      <a:pt x="3987" y="9870"/>
                      <a:pt x="4069" y="9870"/>
                    </a:cubicBezTo>
                    <a:cubicBezTo>
                      <a:pt x="4152" y="9870"/>
                      <a:pt x="4241" y="169"/>
                      <a:pt x="4324" y="182"/>
                    </a:cubicBezTo>
                    <a:cubicBezTo>
                      <a:pt x="4407" y="195"/>
                      <a:pt x="4485" y="9979"/>
                      <a:pt x="4565" y="9949"/>
                    </a:cubicBezTo>
                    <a:cubicBezTo>
                      <a:pt x="4645" y="9919"/>
                      <a:pt x="4724" y="-26"/>
                      <a:pt x="4805" y="0"/>
                    </a:cubicBezTo>
                    <a:cubicBezTo>
                      <a:pt x="4885" y="27"/>
                      <a:pt x="4965" y="10079"/>
                      <a:pt x="5045" y="10105"/>
                    </a:cubicBezTo>
                    <a:cubicBezTo>
                      <a:pt x="5125" y="10131"/>
                      <a:pt x="5205" y="156"/>
                      <a:pt x="5285" y="156"/>
                    </a:cubicBezTo>
                    <a:cubicBezTo>
                      <a:pt x="5365" y="156"/>
                      <a:pt x="5447" y="10109"/>
                      <a:pt x="5525" y="10105"/>
                    </a:cubicBezTo>
                    <a:cubicBezTo>
                      <a:pt x="5603" y="10101"/>
                      <a:pt x="5674" y="130"/>
                      <a:pt x="5753" y="130"/>
                    </a:cubicBezTo>
                    <a:cubicBezTo>
                      <a:pt x="5833" y="130"/>
                      <a:pt x="5927" y="10079"/>
                      <a:pt x="6005" y="10105"/>
                    </a:cubicBezTo>
                    <a:cubicBezTo>
                      <a:pt x="6083" y="10130"/>
                      <a:pt x="6144" y="312"/>
                      <a:pt x="6223" y="286"/>
                    </a:cubicBezTo>
                    <a:cubicBezTo>
                      <a:pt x="6300" y="260"/>
                      <a:pt x="6386" y="9974"/>
                      <a:pt x="6470" y="10000"/>
                    </a:cubicBezTo>
                    <a:cubicBezTo>
                      <a:pt x="6554" y="10027"/>
                      <a:pt x="6641" y="416"/>
                      <a:pt x="6725" y="441"/>
                    </a:cubicBezTo>
                    <a:cubicBezTo>
                      <a:pt x="6809" y="467"/>
                      <a:pt x="6906" y="9845"/>
                      <a:pt x="6977" y="10105"/>
                    </a:cubicBezTo>
                    <a:cubicBezTo>
                      <a:pt x="7048" y="10364"/>
                      <a:pt x="7076" y="2766"/>
                      <a:pt x="7149" y="2000"/>
                    </a:cubicBezTo>
                    <a:cubicBezTo>
                      <a:pt x="7221" y="1233"/>
                      <a:pt x="7394" y="5582"/>
                      <a:pt x="7411" y="5504"/>
                    </a:cubicBezTo>
                    <a:cubicBezTo>
                      <a:pt x="7428" y="5426"/>
                      <a:pt x="12287" y="5369"/>
                      <a:pt x="12299" y="5525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32" name="Freeform 84"/>
              <p:cNvSpPr>
                <a:spLocks/>
              </p:cNvSpPr>
              <p:nvPr/>
            </p:nvSpPr>
            <p:spPr bwMode="auto">
              <a:xfrm>
                <a:off x="4580381" y="5008967"/>
                <a:ext cx="283051" cy="227572"/>
              </a:xfrm>
              <a:custGeom>
                <a:avLst/>
                <a:gdLst>
                  <a:gd name="T0" fmla="*/ 0 w 3818"/>
                  <a:gd name="T1" fmla="*/ 27 h 417"/>
                  <a:gd name="T2" fmla="*/ 26 w 3818"/>
                  <a:gd name="T3" fmla="*/ 63 h 417"/>
                  <a:gd name="T4" fmla="*/ 66 w 3818"/>
                  <a:gd name="T5" fmla="*/ 265 h 417"/>
                  <a:gd name="T6" fmla="*/ 104 w 3818"/>
                  <a:gd name="T7" fmla="*/ 387 h 417"/>
                  <a:gd name="T8" fmla="*/ 150 w 3818"/>
                  <a:gd name="T9" fmla="*/ 325 h 417"/>
                  <a:gd name="T10" fmla="*/ 202 w 3818"/>
                  <a:gd name="T11" fmla="*/ 117 h 417"/>
                  <a:gd name="T12" fmla="*/ 248 w 3818"/>
                  <a:gd name="T13" fmla="*/ 17 h 417"/>
                  <a:gd name="T14" fmla="*/ 314 w 3818"/>
                  <a:gd name="T15" fmla="*/ 219 h 417"/>
                  <a:gd name="T16" fmla="*/ 374 w 3818"/>
                  <a:gd name="T17" fmla="*/ 385 h 417"/>
                  <a:gd name="T18" fmla="*/ 500 w 3818"/>
                  <a:gd name="T19" fmla="*/ 27 h 417"/>
                  <a:gd name="T20" fmla="*/ 632 w 3818"/>
                  <a:gd name="T21" fmla="*/ 387 h 417"/>
                  <a:gd name="T22" fmla="*/ 752 w 3818"/>
                  <a:gd name="T23" fmla="*/ 21 h 417"/>
                  <a:gd name="T24" fmla="*/ 884 w 3818"/>
                  <a:gd name="T25" fmla="*/ 387 h 417"/>
                  <a:gd name="T26" fmla="*/ 1004 w 3818"/>
                  <a:gd name="T27" fmla="*/ 19 h 417"/>
                  <a:gd name="T28" fmla="*/ 1124 w 3818"/>
                  <a:gd name="T29" fmla="*/ 393 h 417"/>
                  <a:gd name="T30" fmla="*/ 1256 w 3818"/>
                  <a:gd name="T31" fmla="*/ 15 h 417"/>
                  <a:gd name="T32" fmla="*/ 1376 w 3818"/>
                  <a:gd name="T33" fmla="*/ 387 h 417"/>
                  <a:gd name="T34" fmla="*/ 1496 w 3818"/>
                  <a:gd name="T35" fmla="*/ 9 h 417"/>
                  <a:gd name="T36" fmla="*/ 1634 w 3818"/>
                  <a:gd name="T37" fmla="*/ 381 h 417"/>
                  <a:gd name="T38" fmla="*/ 1754 w 3818"/>
                  <a:gd name="T39" fmla="*/ 15 h 417"/>
                  <a:gd name="T40" fmla="*/ 1892 w 3818"/>
                  <a:gd name="T41" fmla="*/ 381 h 417"/>
                  <a:gd name="T42" fmla="*/ 2022 w 3818"/>
                  <a:gd name="T43" fmla="*/ 17 h 417"/>
                  <a:gd name="T44" fmla="*/ 2148 w 3818"/>
                  <a:gd name="T45" fmla="*/ 395 h 417"/>
                  <a:gd name="T46" fmla="*/ 2282 w 3818"/>
                  <a:gd name="T47" fmla="*/ 17 h 417"/>
                  <a:gd name="T48" fmla="*/ 2408 w 3818"/>
                  <a:gd name="T49" fmla="*/ 393 h 417"/>
                  <a:gd name="T50" fmla="*/ 2534 w 3818"/>
                  <a:gd name="T51" fmla="*/ 15 h 417"/>
                  <a:gd name="T52" fmla="*/ 2660 w 3818"/>
                  <a:gd name="T53" fmla="*/ 399 h 417"/>
                  <a:gd name="T54" fmla="*/ 2786 w 3818"/>
                  <a:gd name="T55" fmla="*/ 21 h 417"/>
                  <a:gd name="T56" fmla="*/ 2912 w 3818"/>
                  <a:gd name="T57" fmla="*/ 399 h 417"/>
                  <a:gd name="T58" fmla="*/ 3032 w 3818"/>
                  <a:gd name="T59" fmla="*/ 15 h 417"/>
                  <a:gd name="T60" fmla="*/ 3164 w 3818"/>
                  <a:gd name="T61" fmla="*/ 399 h 417"/>
                  <a:gd name="T62" fmla="*/ 3278 w 3818"/>
                  <a:gd name="T63" fmla="*/ 21 h 417"/>
                  <a:gd name="T64" fmla="*/ 3408 w 3818"/>
                  <a:gd name="T65" fmla="*/ 395 h 417"/>
                  <a:gd name="T66" fmla="*/ 3542 w 3818"/>
                  <a:gd name="T67" fmla="*/ 27 h 417"/>
                  <a:gd name="T68" fmla="*/ 3674 w 3818"/>
                  <a:gd name="T69" fmla="*/ 399 h 417"/>
                  <a:gd name="T70" fmla="*/ 3764 w 3818"/>
                  <a:gd name="T71" fmla="*/ 87 h 417"/>
                  <a:gd name="T72" fmla="*/ 3788 w 3818"/>
                  <a:gd name="T73" fmla="*/ 39 h 417"/>
                  <a:gd name="T74" fmla="*/ 3818 w 3818"/>
                  <a:gd name="T75" fmla="*/ 69 h 417"/>
                  <a:gd name="connsiteX0" fmla="*/ 0 w 12172"/>
                  <a:gd name="connsiteY0" fmla="*/ 432 h 9359"/>
                  <a:gd name="connsiteX1" fmla="*/ 68 w 12172"/>
                  <a:gd name="connsiteY1" fmla="*/ 1296 h 9359"/>
                  <a:gd name="connsiteX2" fmla="*/ 173 w 12172"/>
                  <a:gd name="connsiteY2" fmla="*/ 6140 h 9359"/>
                  <a:gd name="connsiteX3" fmla="*/ 272 w 12172"/>
                  <a:gd name="connsiteY3" fmla="*/ 9066 h 9359"/>
                  <a:gd name="connsiteX4" fmla="*/ 393 w 12172"/>
                  <a:gd name="connsiteY4" fmla="*/ 7579 h 9359"/>
                  <a:gd name="connsiteX5" fmla="*/ 529 w 12172"/>
                  <a:gd name="connsiteY5" fmla="*/ 2591 h 9359"/>
                  <a:gd name="connsiteX6" fmla="*/ 650 w 12172"/>
                  <a:gd name="connsiteY6" fmla="*/ 193 h 9359"/>
                  <a:gd name="connsiteX7" fmla="*/ 822 w 12172"/>
                  <a:gd name="connsiteY7" fmla="*/ 5037 h 9359"/>
                  <a:gd name="connsiteX8" fmla="*/ 980 w 12172"/>
                  <a:gd name="connsiteY8" fmla="*/ 9018 h 9359"/>
                  <a:gd name="connsiteX9" fmla="*/ 1310 w 12172"/>
                  <a:gd name="connsiteY9" fmla="*/ 432 h 9359"/>
                  <a:gd name="connsiteX10" fmla="*/ 1655 w 12172"/>
                  <a:gd name="connsiteY10" fmla="*/ 9066 h 9359"/>
                  <a:gd name="connsiteX11" fmla="*/ 1970 w 12172"/>
                  <a:gd name="connsiteY11" fmla="*/ 289 h 9359"/>
                  <a:gd name="connsiteX12" fmla="*/ 2315 w 12172"/>
                  <a:gd name="connsiteY12" fmla="*/ 9066 h 9359"/>
                  <a:gd name="connsiteX13" fmla="*/ 2630 w 12172"/>
                  <a:gd name="connsiteY13" fmla="*/ 241 h 9359"/>
                  <a:gd name="connsiteX14" fmla="*/ 2944 w 12172"/>
                  <a:gd name="connsiteY14" fmla="*/ 9209 h 9359"/>
                  <a:gd name="connsiteX15" fmla="*/ 3290 w 12172"/>
                  <a:gd name="connsiteY15" fmla="*/ 145 h 9359"/>
                  <a:gd name="connsiteX16" fmla="*/ 3604 w 12172"/>
                  <a:gd name="connsiteY16" fmla="*/ 9066 h 9359"/>
                  <a:gd name="connsiteX17" fmla="*/ 3918 w 12172"/>
                  <a:gd name="connsiteY17" fmla="*/ 1 h 9359"/>
                  <a:gd name="connsiteX18" fmla="*/ 4280 w 12172"/>
                  <a:gd name="connsiteY18" fmla="*/ 8922 h 9359"/>
                  <a:gd name="connsiteX19" fmla="*/ 4594 w 12172"/>
                  <a:gd name="connsiteY19" fmla="*/ 145 h 9359"/>
                  <a:gd name="connsiteX20" fmla="*/ 4955 w 12172"/>
                  <a:gd name="connsiteY20" fmla="*/ 8922 h 9359"/>
                  <a:gd name="connsiteX21" fmla="*/ 5296 w 12172"/>
                  <a:gd name="connsiteY21" fmla="*/ 193 h 9359"/>
                  <a:gd name="connsiteX22" fmla="*/ 5626 w 12172"/>
                  <a:gd name="connsiteY22" fmla="*/ 9257 h 9359"/>
                  <a:gd name="connsiteX23" fmla="*/ 5977 w 12172"/>
                  <a:gd name="connsiteY23" fmla="*/ 193 h 9359"/>
                  <a:gd name="connsiteX24" fmla="*/ 6307 w 12172"/>
                  <a:gd name="connsiteY24" fmla="*/ 9209 h 9359"/>
                  <a:gd name="connsiteX25" fmla="*/ 6637 w 12172"/>
                  <a:gd name="connsiteY25" fmla="*/ 145 h 9359"/>
                  <a:gd name="connsiteX26" fmla="*/ 6967 w 12172"/>
                  <a:gd name="connsiteY26" fmla="*/ 9353 h 9359"/>
                  <a:gd name="connsiteX27" fmla="*/ 7297 w 12172"/>
                  <a:gd name="connsiteY27" fmla="*/ 289 h 9359"/>
                  <a:gd name="connsiteX28" fmla="*/ 7627 w 12172"/>
                  <a:gd name="connsiteY28" fmla="*/ 9353 h 9359"/>
                  <a:gd name="connsiteX29" fmla="*/ 7941 w 12172"/>
                  <a:gd name="connsiteY29" fmla="*/ 145 h 9359"/>
                  <a:gd name="connsiteX30" fmla="*/ 8287 w 12172"/>
                  <a:gd name="connsiteY30" fmla="*/ 9353 h 9359"/>
                  <a:gd name="connsiteX31" fmla="*/ 8586 w 12172"/>
                  <a:gd name="connsiteY31" fmla="*/ 289 h 9359"/>
                  <a:gd name="connsiteX32" fmla="*/ 8926 w 12172"/>
                  <a:gd name="connsiteY32" fmla="*/ 9257 h 9359"/>
                  <a:gd name="connsiteX33" fmla="*/ 9277 w 12172"/>
                  <a:gd name="connsiteY33" fmla="*/ 432 h 9359"/>
                  <a:gd name="connsiteX34" fmla="*/ 9623 w 12172"/>
                  <a:gd name="connsiteY34" fmla="*/ 9353 h 9359"/>
                  <a:gd name="connsiteX35" fmla="*/ 9859 w 12172"/>
                  <a:gd name="connsiteY35" fmla="*/ 1871 h 9359"/>
                  <a:gd name="connsiteX36" fmla="*/ 9921 w 12172"/>
                  <a:gd name="connsiteY36" fmla="*/ 720 h 9359"/>
                  <a:gd name="connsiteX37" fmla="*/ 12172 w 12172"/>
                  <a:gd name="connsiteY37" fmla="*/ 5125 h 9359"/>
                  <a:gd name="connsiteX0" fmla="*/ 0 w 10000"/>
                  <a:gd name="connsiteY0" fmla="*/ 462 h 10000"/>
                  <a:gd name="connsiteX1" fmla="*/ 56 w 10000"/>
                  <a:gd name="connsiteY1" fmla="*/ 1385 h 10000"/>
                  <a:gd name="connsiteX2" fmla="*/ 142 w 10000"/>
                  <a:gd name="connsiteY2" fmla="*/ 6561 h 10000"/>
                  <a:gd name="connsiteX3" fmla="*/ 223 w 10000"/>
                  <a:gd name="connsiteY3" fmla="*/ 9687 h 10000"/>
                  <a:gd name="connsiteX4" fmla="*/ 323 w 10000"/>
                  <a:gd name="connsiteY4" fmla="*/ 8098 h 10000"/>
                  <a:gd name="connsiteX5" fmla="*/ 435 w 10000"/>
                  <a:gd name="connsiteY5" fmla="*/ 2768 h 10000"/>
                  <a:gd name="connsiteX6" fmla="*/ 534 w 10000"/>
                  <a:gd name="connsiteY6" fmla="*/ 206 h 10000"/>
                  <a:gd name="connsiteX7" fmla="*/ 675 w 10000"/>
                  <a:gd name="connsiteY7" fmla="*/ 5382 h 10000"/>
                  <a:gd name="connsiteX8" fmla="*/ 805 w 10000"/>
                  <a:gd name="connsiteY8" fmla="*/ 9636 h 10000"/>
                  <a:gd name="connsiteX9" fmla="*/ 1076 w 10000"/>
                  <a:gd name="connsiteY9" fmla="*/ 462 h 10000"/>
                  <a:gd name="connsiteX10" fmla="*/ 1360 w 10000"/>
                  <a:gd name="connsiteY10" fmla="*/ 9687 h 10000"/>
                  <a:gd name="connsiteX11" fmla="*/ 1618 w 10000"/>
                  <a:gd name="connsiteY11" fmla="*/ 309 h 10000"/>
                  <a:gd name="connsiteX12" fmla="*/ 1902 w 10000"/>
                  <a:gd name="connsiteY12" fmla="*/ 9687 h 10000"/>
                  <a:gd name="connsiteX13" fmla="*/ 2161 w 10000"/>
                  <a:gd name="connsiteY13" fmla="*/ 258 h 10000"/>
                  <a:gd name="connsiteX14" fmla="*/ 2419 w 10000"/>
                  <a:gd name="connsiteY14" fmla="*/ 9840 h 10000"/>
                  <a:gd name="connsiteX15" fmla="*/ 2703 w 10000"/>
                  <a:gd name="connsiteY15" fmla="*/ 155 h 10000"/>
                  <a:gd name="connsiteX16" fmla="*/ 2961 w 10000"/>
                  <a:gd name="connsiteY16" fmla="*/ 9687 h 10000"/>
                  <a:gd name="connsiteX17" fmla="*/ 3219 w 10000"/>
                  <a:gd name="connsiteY17" fmla="*/ 1 h 10000"/>
                  <a:gd name="connsiteX18" fmla="*/ 3516 w 10000"/>
                  <a:gd name="connsiteY18" fmla="*/ 9533 h 10000"/>
                  <a:gd name="connsiteX19" fmla="*/ 3774 w 10000"/>
                  <a:gd name="connsiteY19" fmla="*/ 155 h 10000"/>
                  <a:gd name="connsiteX20" fmla="*/ 4071 w 10000"/>
                  <a:gd name="connsiteY20" fmla="*/ 9533 h 10000"/>
                  <a:gd name="connsiteX21" fmla="*/ 4351 w 10000"/>
                  <a:gd name="connsiteY21" fmla="*/ 206 h 10000"/>
                  <a:gd name="connsiteX22" fmla="*/ 4622 w 10000"/>
                  <a:gd name="connsiteY22" fmla="*/ 9891 h 10000"/>
                  <a:gd name="connsiteX23" fmla="*/ 4910 w 10000"/>
                  <a:gd name="connsiteY23" fmla="*/ 206 h 10000"/>
                  <a:gd name="connsiteX24" fmla="*/ 5182 w 10000"/>
                  <a:gd name="connsiteY24" fmla="*/ 9840 h 10000"/>
                  <a:gd name="connsiteX25" fmla="*/ 5453 w 10000"/>
                  <a:gd name="connsiteY25" fmla="*/ 155 h 10000"/>
                  <a:gd name="connsiteX26" fmla="*/ 5724 w 10000"/>
                  <a:gd name="connsiteY26" fmla="*/ 9994 h 10000"/>
                  <a:gd name="connsiteX27" fmla="*/ 5995 w 10000"/>
                  <a:gd name="connsiteY27" fmla="*/ 309 h 10000"/>
                  <a:gd name="connsiteX28" fmla="*/ 6266 w 10000"/>
                  <a:gd name="connsiteY28" fmla="*/ 9994 h 10000"/>
                  <a:gd name="connsiteX29" fmla="*/ 6524 w 10000"/>
                  <a:gd name="connsiteY29" fmla="*/ 155 h 10000"/>
                  <a:gd name="connsiteX30" fmla="*/ 6808 w 10000"/>
                  <a:gd name="connsiteY30" fmla="*/ 9994 h 10000"/>
                  <a:gd name="connsiteX31" fmla="*/ 7054 w 10000"/>
                  <a:gd name="connsiteY31" fmla="*/ 309 h 10000"/>
                  <a:gd name="connsiteX32" fmla="*/ 7333 w 10000"/>
                  <a:gd name="connsiteY32" fmla="*/ 9891 h 10000"/>
                  <a:gd name="connsiteX33" fmla="*/ 7622 w 10000"/>
                  <a:gd name="connsiteY33" fmla="*/ 462 h 10000"/>
                  <a:gd name="connsiteX34" fmla="*/ 7906 w 10000"/>
                  <a:gd name="connsiteY34" fmla="*/ 9994 h 10000"/>
                  <a:gd name="connsiteX35" fmla="*/ 8100 w 10000"/>
                  <a:gd name="connsiteY35" fmla="*/ 1999 h 10000"/>
                  <a:gd name="connsiteX36" fmla="*/ 8396 w 10000"/>
                  <a:gd name="connsiteY36" fmla="*/ 5456 h 10000"/>
                  <a:gd name="connsiteX37" fmla="*/ 10000 w 10000"/>
                  <a:gd name="connsiteY37" fmla="*/ 5476 h 10000"/>
                  <a:gd name="connsiteX0" fmla="*/ 0 w 11294"/>
                  <a:gd name="connsiteY0" fmla="*/ 4774 h 10000"/>
                  <a:gd name="connsiteX1" fmla="*/ 1350 w 11294"/>
                  <a:gd name="connsiteY1" fmla="*/ 1385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852 w 11294"/>
                  <a:gd name="connsiteY2" fmla="*/ 2945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60 w 11294"/>
                  <a:gd name="connsiteY1" fmla="*/ 3541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38 w 11294"/>
                  <a:gd name="connsiteY1" fmla="*/ 4385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638 h 9864"/>
                  <a:gd name="connsiteX1" fmla="*/ 1038 w 11294"/>
                  <a:gd name="connsiteY1" fmla="*/ 4249 h 9864"/>
                  <a:gd name="connsiteX2" fmla="*/ 1320 w 11294"/>
                  <a:gd name="connsiteY2" fmla="*/ 1028 h 9864"/>
                  <a:gd name="connsiteX3" fmla="*/ 1436 w 11294"/>
                  <a:gd name="connsiteY3" fmla="*/ 6425 h 9864"/>
                  <a:gd name="connsiteX4" fmla="*/ 1517 w 11294"/>
                  <a:gd name="connsiteY4" fmla="*/ 9551 h 9864"/>
                  <a:gd name="connsiteX5" fmla="*/ 1617 w 11294"/>
                  <a:gd name="connsiteY5" fmla="*/ 7962 h 9864"/>
                  <a:gd name="connsiteX6" fmla="*/ 1729 w 11294"/>
                  <a:gd name="connsiteY6" fmla="*/ 2632 h 9864"/>
                  <a:gd name="connsiteX7" fmla="*/ 1828 w 11294"/>
                  <a:gd name="connsiteY7" fmla="*/ 70 h 9864"/>
                  <a:gd name="connsiteX8" fmla="*/ 1969 w 11294"/>
                  <a:gd name="connsiteY8" fmla="*/ 5246 h 9864"/>
                  <a:gd name="connsiteX9" fmla="*/ 2099 w 11294"/>
                  <a:gd name="connsiteY9" fmla="*/ 9500 h 9864"/>
                  <a:gd name="connsiteX10" fmla="*/ 2370 w 11294"/>
                  <a:gd name="connsiteY10" fmla="*/ 326 h 9864"/>
                  <a:gd name="connsiteX11" fmla="*/ 2654 w 11294"/>
                  <a:gd name="connsiteY11" fmla="*/ 9551 h 9864"/>
                  <a:gd name="connsiteX12" fmla="*/ 2912 w 11294"/>
                  <a:gd name="connsiteY12" fmla="*/ 173 h 9864"/>
                  <a:gd name="connsiteX13" fmla="*/ 3196 w 11294"/>
                  <a:gd name="connsiteY13" fmla="*/ 9551 h 9864"/>
                  <a:gd name="connsiteX14" fmla="*/ 3455 w 11294"/>
                  <a:gd name="connsiteY14" fmla="*/ 122 h 9864"/>
                  <a:gd name="connsiteX15" fmla="*/ 3713 w 11294"/>
                  <a:gd name="connsiteY15" fmla="*/ 9704 h 9864"/>
                  <a:gd name="connsiteX16" fmla="*/ 3997 w 11294"/>
                  <a:gd name="connsiteY16" fmla="*/ 19 h 9864"/>
                  <a:gd name="connsiteX17" fmla="*/ 4255 w 11294"/>
                  <a:gd name="connsiteY17" fmla="*/ 9551 h 9864"/>
                  <a:gd name="connsiteX18" fmla="*/ 4513 w 11294"/>
                  <a:gd name="connsiteY18" fmla="*/ 122 h 9864"/>
                  <a:gd name="connsiteX19" fmla="*/ 4810 w 11294"/>
                  <a:gd name="connsiteY19" fmla="*/ 9397 h 9864"/>
                  <a:gd name="connsiteX20" fmla="*/ 5068 w 11294"/>
                  <a:gd name="connsiteY20" fmla="*/ 19 h 9864"/>
                  <a:gd name="connsiteX21" fmla="*/ 5365 w 11294"/>
                  <a:gd name="connsiteY21" fmla="*/ 9397 h 9864"/>
                  <a:gd name="connsiteX22" fmla="*/ 5645 w 11294"/>
                  <a:gd name="connsiteY22" fmla="*/ 70 h 9864"/>
                  <a:gd name="connsiteX23" fmla="*/ 5916 w 11294"/>
                  <a:gd name="connsiteY23" fmla="*/ 9755 h 9864"/>
                  <a:gd name="connsiteX24" fmla="*/ 6204 w 11294"/>
                  <a:gd name="connsiteY24" fmla="*/ 70 h 9864"/>
                  <a:gd name="connsiteX25" fmla="*/ 6476 w 11294"/>
                  <a:gd name="connsiteY25" fmla="*/ 9704 h 9864"/>
                  <a:gd name="connsiteX26" fmla="*/ 6747 w 11294"/>
                  <a:gd name="connsiteY26" fmla="*/ 19 h 9864"/>
                  <a:gd name="connsiteX27" fmla="*/ 7018 w 11294"/>
                  <a:gd name="connsiteY27" fmla="*/ 9858 h 9864"/>
                  <a:gd name="connsiteX28" fmla="*/ 7289 w 11294"/>
                  <a:gd name="connsiteY28" fmla="*/ 173 h 9864"/>
                  <a:gd name="connsiteX29" fmla="*/ 7560 w 11294"/>
                  <a:gd name="connsiteY29" fmla="*/ 9858 h 9864"/>
                  <a:gd name="connsiteX30" fmla="*/ 7818 w 11294"/>
                  <a:gd name="connsiteY30" fmla="*/ 19 h 9864"/>
                  <a:gd name="connsiteX31" fmla="*/ 8102 w 11294"/>
                  <a:gd name="connsiteY31" fmla="*/ 9858 h 9864"/>
                  <a:gd name="connsiteX32" fmla="*/ 8348 w 11294"/>
                  <a:gd name="connsiteY32" fmla="*/ 173 h 9864"/>
                  <a:gd name="connsiteX33" fmla="*/ 8627 w 11294"/>
                  <a:gd name="connsiteY33" fmla="*/ 9755 h 9864"/>
                  <a:gd name="connsiteX34" fmla="*/ 8916 w 11294"/>
                  <a:gd name="connsiteY34" fmla="*/ 326 h 9864"/>
                  <a:gd name="connsiteX35" fmla="*/ 9200 w 11294"/>
                  <a:gd name="connsiteY35" fmla="*/ 9858 h 9864"/>
                  <a:gd name="connsiteX36" fmla="*/ 9394 w 11294"/>
                  <a:gd name="connsiteY36" fmla="*/ 1863 h 9864"/>
                  <a:gd name="connsiteX37" fmla="*/ 9690 w 11294"/>
                  <a:gd name="connsiteY37" fmla="*/ 5320 h 9864"/>
                  <a:gd name="connsiteX38" fmla="*/ 11294 w 11294"/>
                  <a:gd name="connsiteY38" fmla="*/ 5340 h 9864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4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813 h 10111"/>
                  <a:gd name="connsiteX1" fmla="*/ 919 w 10000"/>
                  <a:gd name="connsiteY1" fmla="*/ 4419 h 10111"/>
                  <a:gd name="connsiteX2" fmla="*/ 1169 w 10000"/>
                  <a:gd name="connsiteY2" fmla="*/ 1153 h 10111"/>
                  <a:gd name="connsiteX3" fmla="*/ 1271 w 10000"/>
                  <a:gd name="connsiteY3" fmla="*/ 6625 h 10111"/>
                  <a:gd name="connsiteX4" fmla="*/ 1343 w 10000"/>
                  <a:gd name="connsiteY4" fmla="*/ 9794 h 10111"/>
                  <a:gd name="connsiteX5" fmla="*/ 1432 w 10000"/>
                  <a:gd name="connsiteY5" fmla="*/ 8183 h 10111"/>
                  <a:gd name="connsiteX6" fmla="*/ 1531 w 10000"/>
                  <a:gd name="connsiteY6" fmla="*/ 2779 h 10111"/>
                  <a:gd name="connsiteX7" fmla="*/ 1619 w 10000"/>
                  <a:gd name="connsiteY7" fmla="*/ 182 h 10111"/>
                  <a:gd name="connsiteX8" fmla="*/ 1743 w 10000"/>
                  <a:gd name="connsiteY8" fmla="*/ 5429 h 10111"/>
                  <a:gd name="connsiteX9" fmla="*/ 1859 w 10000"/>
                  <a:gd name="connsiteY9" fmla="*/ 9742 h 10111"/>
                  <a:gd name="connsiteX10" fmla="*/ 2098 w 10000"/>
                  <a:gd name="connsiteY10" fmla="*/ 441 h 10111"/>
                  <a:gd name="connsiteX11" fmla="*/ 2350 w 10000"/>
                  <a:gd name="connsiteY11" fmla="*/ 9794 h 10111"/>
                  <a:gd name="connsiteX12" fmla="*/ 2578 w 10000"/>
                  <a:gd name="connsiteY12" fmla="*/ 286 h 10111"/>
                  <a:gd name="connsiteX13" fmla="*/ 2830 w 10000"/>
                  <a:gd name="connsiteY13" fmla="*/ 9794 h 10111"/>
                  <a:gd name="connsiteX14" fmla="*/ 3059 w 10000"/>
                  <a:gd name="connsiteY14" fmla="*/ 235 h 10111"/>
                  <a:gd name="connsiteX15" fmla="*/ 3288 w 10000"/>
                  <a:gd name="connsiteY15" fmla="*/ 9949 h 10111"/>
                  <a:gd name="connsiteX16" fmla="*/ 3539 w 10000"/>
                  <a:gd name="connsiteY16" fmla="*/ 130 h 10111"/>
                  <a:gd name="connsiteX17" fmla="*/ 3767 w 10000"/>
                  <a:gd name="connsiteY17" fmla="*/ 9794 h 10111"/>
                  <a:gd name="connsiteX18" fmla="*/ 3996 w 10000"/>
                  <a:gd name="connsiteY18" fmla="*/ 235 h 10111"/>
                  <a:gd name="connsiteX19" fmla="*/ 4259 w 10000"/>
                  <a:gd name="connsiteY19" fmla="*/ 9768 h 10111"/>
                  <a:gd name="connsiteX20" fmla="*/ 4487 w 10000"/>
                  <a:gd name="connsiteY20" fmla="*/ 260 h 10111"/>
                  <a:gd name="connsiteX21" fmla="*/ 4772 w 10000"/>
                  <a:gd name="connsiteY21" fmla="*/ 9898 h 10111"/>
                  <a:gd name="connsiteX22" fmla="*/ 4998 w 10000"/>
                  <a:gd name="connsiteY22" fmla="*/ 182 h 10111"/>
                  <a:gd name="connsiteX23" fmla="*/ 5238 w 10000"/>
                  <a:gd name="connsiteY23" fmla="*/ 9870 h 10111"/>
                  <a:gd name="connsiteX24" fmla="*/ 5493 w 10000"/>
                  <a:gd name="connsiteY24" fmla="*/ 182 h 10111"/>
                  <a:gd name="connsiteX25" fmla="*/ 5734 w 10000"/>
                  <a:gd name="connsiteY25" fmla="*/ 9949 h 10111"/>
                  <a:gd name="connsiteX26" fmla="*/ 5974 w 10000"/>
                  <a:gd name="connsiteY26" fmla="*/ 0 h 10111"/>
                  <a:gd name="connsiteX27" fmla="*/ 6214 w 10000"/>
                  <a:gd name="connsiteY27" fmla="*/ 10105 h 10111"/>
                  <a:gd name="connsiteX28" fmla="*/ 6454 w 10000"/>
                  <a:gd name="connsiteY28" fmla="*/ 156 h 10111"/>
                  <a:gd name="connsiteX29" fmla="*/ 6694 w 10000"/>
                  <a:gd name="connsiteY29" fmla="*/ 10105 h 10111"/>
                  <a:gd name="connsiteX30" fmla="*/ 6922 w 10000"/>
                  <a:gd name="connsiteY30" fmla="*/ 130 h 10111"/>
                  <a:gd name="connsiteX31" fmla="*/ 7174 w 10000"/>
                  <a:gd name="connsiteY31" fmla="*/ 10105 h 10111"/>
                  <a:gd name="connsiteX32" fmla="*/ 7392 w 10000"/>
                  <a:gd name="connsiteY32" fmla="*/ 286 h 10111"/>
                  <a:gd name="connsiteX33" fmla="*/ 7639 w 10000"/>
                  <a:gd name="connsiteY33" fmla="*/ 10000 h 10111"/>
                  <a:gd name="connsiteX34" fmla="*/ 7894 w 10000"/>
                  <a:gd name="connsiteY34" fmla="*/ 441 h 10111"/>
                  <a:gd name="connsiteX35" fmla="*/ 8146 w 10000"/>
                  <a:gd name="connsiteY35" fmla="*/ 10105 h 10111"/>
                  <a:gd name="connsiteX36" fmla="*/ 8318 w 10000"/>
                  <a:gd name="connsiteY36" fmla="*/ 2000 h 10111"/>
                  <a:gd name="connsiteX37" fmla="*/ 8580 w 10000"/>
                  <a:gd name="connsiteY37" fmla="*/ 5504 h 10111"/>
                  <a:gd name="connsiteX38" fmla="*/ 10000 w 10000"/>
                  <a:gd name="connsiteY38" fmla="*/ 5525 h 10111"/>
                  <a:gd name="connsiteX0" fmla="*/ 0 w 12972"/>
                  <a:gd name="connsiteY0" fmla="*/ 5008 h 10111"/>
                  <a:gd name="connsiteX1" fmla="*/ 3891 w 12972"/>
                  <a:gd name="connsiteY1" fmla="*/ 4419 h 10111"/>
                  <a:gd name="connsiteX2" fmla="*/ 4141 w 12972"/>
                  <a:gd name="connsiteY2" fmla="*/ 1153 h 10111"/>
                  <a:gd name="connsiteX3" fmla="*/ 4243 w 12972"/>
                  <a:gd name="connsiteY3" fmla="*/ 6625 h 10111"/>
                  <a:gd name="connsiteX4" fmla="*/ 4315 w 12972"/>
                  <a:gd name="connsiteY4" fmla="*/ 9794 h 10111"/>
                  <a:gd name="connsiteX5" fmla="*/ 4404 w 12972"/>
                  <a:gd name="connsiteY5" fmla="*/ 8183 h 10111"/>
                  <a:gd name="connsiteX6" fmla="*/ 4503 w 12972"/>
                  <a:gd name="connsiteY6" fmla="*/ 2779 h 10111"/>
                  <a:gd name="connsiteX7" fmla="*/ 4591 w 12972"/>
                  <a:gd name="connsiteY7" fmla="*/ 182 h 10111"/>
                  <a:gd name="connsiteX8" fmla="*/ 4715 w 12972"/>
                  <a:gd name="connsiteY8" fmla="*/ 5429 h 10111"/>
                  <a:gd name="connsiteX9" fmla="*/ 4831 w 12972"/>
                  <a:gd name="connsiteY9" fmla="*/ 9742 h 10111"/>
                  <a:gd name="connsiteX10" fmla="*/ 5070 w 12972"/>
                  <a:gd name="connsiteY10" fmla="*/ 441 h 10111"/>
                  <a:gd name="connsiteX11" fmla="*/ 5322 w 12972"/>
                  <a:gd name="connsiteY11" fmla="*/ 9794 h 10111"/>
                  <a:gd name="connsiteX12" fmla="*/ 5550 w 12972"/>
                  <a:gd name="connsiteY12" fmla="*/ 286 h 10111"/>
                  <a:gd name="connsiteX13" fmla="*/ 5802 w 12972"/>
                  <a:gd name="connsiteY13" fmla="*/ 9794 h 10111"/>
                  <a:gd name="connsiteX14" fmla="*/ 6031 w 12972"/>
                  <a:gd name="connsiteY14" fmla="*/ 235 h 10111"/>
                  <a:gd name="connsiteX15" fmla="*/ 6260 w 12972"/>
                  <a:gd name="connsiteY15" fmla="*/ 9949 h 10111"/>
                  <a:gd name="connsiteX16" fmla="*/ 6511 w 12972"/>
                  <a:gd name="connsiteY16" fmla="*/ 130 h 10111"/>
                  <a:gd name="connsiteX17" fmla="*/ 6739 w 12972"/>
                  <a:gd name="connsiteY17" fmla="*/ 9794 h 10111"/>
                  <a:gd name="connsiteX18" fmla="*/ 6968 w 12972"/>
                  <a:gd name="connsiteY18" fmla="*/ 235 h 10111"/>
                  <a:gd name="connsiteX19" fmla="*/ 7231 w 12972"/>
                  <a:gd name="connsiteY19" fmla="*/ 9768 h 10111"/>
                  <a:gd name="connsiteX20" fmla="*/ 7459 w 12972"/>
                  <a:gd name="connsiteY20" fmla="*/ 260 h 10111"/>
                  <a:gd name="connsiteX21" fmla="*/ 7744 w 12972"/>
                  <a:gd name="connsiteY21" fmla="*/ 9898 h 10111"/>
                  <a:gd name="connsiteX22" fmla="*/ 7970 w 12972"/>
                  <a:gd name="connsiteY22" fmla="*/ 182 h 10111"/>
                  <a:gd name="connsiteX23" fmla="*/ 8210 w 12972"/>
                  <a:gd name="connsiteY23" fmla="*/ 9870 h 10111"/>
                  <a:gd name="connsiteX24" fmla="*/ 8465 w 12972"/>
                  <a:gd name="connsiteY24" fmla="*/ 182 h 10111"/>
                  <a:gd name="connsiteX25" fmla="*/ 8706 w 12972"/>
                  <a:gd name="connsiteY25" fmla="*/ 9949 h 10111"/>
                  <a:gd name="connsiteX26" fmla="*/ 8946 w 12972"/>
                  <a:gd name="connsiteY26" fmla="*/ 0 h 10111"/>
                  <a:gd name="connsiteX27" fmla="*/ 9186 w 12972"/>
                  <a:gd name="connsiteY27" fmla="*/ 10105 h 10111"/>
                  <a:gd name="connsiteX28" fmla="*/ 9426 w 12972"/>
                  <a:gd name="connsiteY28" fmla="*/ 156 h 10111"/>
                  <a:gd name="connsiteX29" fmla="*/ 9666 w 12972"/>
                  <a:gd name="connsiteY29" fmla="*/ 10105 h 10111"/>
                  <a:gd name="connsiteX30" fmla="*/ 9894 w 12972"/>
                  <a:gd name="connsiteY30" fmla="*/ 130 h 10111"/>
                  <a:gd name="connsiteX31" fmla="*/ 10146 w 12972"/>
                  <a:gd name="connsiteY31" fmla="*/ 10105 h 10111"/>
                  <a:gd name="connsiteX32" fmla="*/ 10364 w 12972"/>
                  <a:gd name="connsiteY32" fmla="*/ 286 h 10111"/>
                  <a:gd name="connsiteX33" fmla="*/ 10611 w 12972"/>
                  <a:gd name="connsiteY33" fmla="*/ 10000 h 10111"/>
                  <a:gd name="connsiteX34" fmla="*/ 10866 w 12972"/>
                  <a:gd name="connsiteY34" fmla="*/ 441 h 10111"/>
                  <a:gd name="connsiteX35" fmla="*/ 11118 w 12972"/>
                  <a:gd name="connsiteY35" fmla="*/ 10105 h 10111"/>
                  <a:gd name="connsiteX36" fmla="*/ 11290 w 12972"/>
                  <a:gd name="connsiteY36" fmla="*/ 2000 h 10111"/>
                  <a:gd name="connsiteX37" fmla="*/ 11552 w 12972"/>
                  <a:gd name="connsiteY37" fmla="*/ 5504 h 10111"/>
                  <a:gd name="connsiteX38" fmla="*/ 12972 w 12972"/>
                  <a:gd name="connsiteY38" fmla="*/ 5525 h 10111"/>
                  <a:gd name="connsiteX0" fmla="*/ 0 w 12972"/>
                  <a:gd name="connsiteY0" fmla="*/ 5008 h 10111"/>
                  <a:gd name="connsiteX1" fmla="*/ 3891 w 12972"/>
                  <a:gd name="connsiteY1" fmla="*/ 4419 h 10111"/>
                  <a:gd name="connsiteX2" fmla="*/ 4141 w 12972"/>
                  <a:gd name="connsiteY2" fmla="*/ 1153 h 10111"/>
                  <a:gd name="connsiteX3" fmla="*/ 4243 w 12972"/>
                  <a:gd name="connsiteY3" fmla="*/ 6625 h 10111"/>
                  <a:gd name="connsiteX4" fmla="*/ 4315 w 12972"/>
                  <a:gd name="connsiteY4" fmla="*/ 9794 h 10111"/>
                  <a:gd name="connsiteX5" fmla="*/ 4404 w 12972"/>
                  <a:gd name="connsiteY5" fmla="*/ 8183 h 10111"/>
                  <a:gd name="connsiteX6" fmla="*/ 4503 w 12972"/>
                  <a:gd name="connsiteY6" fmla="*/ 2779 h 10111"/>
                  <a:gd name="connsiteX7" fmla="*/ 4591 w 12972"/>
                  <a:gd name="connsiteY7" fmla="*/ 182 h 10111"/>
                  <a:gd name="connsiteX8" fmla="*/ 4715 w 12972"/>
                  <a:gd name="connsiteY8" fmla="*/ 5429 h 10111"/>
                  <a:gd name="connsiteX9" fmla="*/ 4831 w 12972"/>
                  <a:gd name="connsiteY9" fmla="*/ 9742 h 10111"/>
                  <a:gd name="connsiteX10" fmla="*/ 5070 w 12972"/>
                  <a:gd name="connsiteY10" fmla="*/ 441 h 10111"/>
                  <a:gd name="connsiteX11" fmla="*/ 5322 w 12972"/>
                  <a:gd name="connsiteY11" fmla="*/ 9794 h 10111"/>
                  <a:gd name="connsiteX12" fmla="*/ 5550 w 12972"/>
                  <a:gd name="connsiteY12" fmla="*/ 286 h 10111"/>
                  <a:gd name="connsiteX13" fmla="*/ 5802 w 12972"/>
                  <a:gd name="connsiteY13" fmla="*/ 9794 h 10111"/>
                  <a:gd name="connsiteX14" fmla="*/ 6031 w 12972"/>
                  <a:gd name="connsiteY14" fmla="*/ 235 h 10111"/>
                  <a:gd name="connsiteX15" fmla="*/ 6260 w 12972"/>
                  <a:gd name="connsiteY15" fmla="*/ 9949 h 10111"/>
                  <a:gd name="connsiteX16" fmla="*/ 6511 w 12972"/>
                  <a:gd name="connsiteY16" fmla="*/ 130 h 10111"/>
                  <a:gd name="connsiteX17" fmla="*/ 6739 w 12972"/>
                  <a:gd name="connsiteY17" fmla="*/ 9794 h 10111"/>
                  <a:gd name="connsiteX18" fmla="*/ 6968 w 12972"/>
                  <a:gd name="connsiteY18" fmla="*/ 235 h 10111"/>
                  <a:gd name="connsiteX19" fmla="*/ 7231 w 12972"/>
                  <a:gd name="connsiteY19" fmla="*/ 9768 h 10111"/>
                  <a:gd name="connsiteX20" fmla="*/ 7459 w 12972"/>
                  <a:gd name="connsiteY20" fmla="*/ 260 h 10111"/>
                  <a:gd name="connsiteX21" fmla="*/ 7744 w 12972"/>
                  <a:gd name="connsiteY21" fmla="*/ 9898 h 10111"/>
                  <a:gd name="connsiteX22" fmla="*/ 7970 w 12972"/>
                  <a:gd name="connsiteY22" fmla="*/ 182 h 10111"/>
                  <a:gd name="connsiteX23" fmla="*/ 8210 w 12972"/>
                  <a:gd name="connsiteY23" fmla="*/ 9870 h 10111"/>
                  <a:gd name="connsiteX24" fmla="*/ 8465 w 12972"/>
                  <a:gd name="connsiteY24" fmla="*/ 182 h 10111"/>
                  <a:gd name="connsiteX25" fmla="*/ 8706 w 12972"/>
                  <a:gd name="connsiteY25" fmla="*/ 9949 h 10111"/>
                  <a:gd name="connsiteX26" fmla="*/ 8946 w 12972"/>
                  <a:gd name="connsiteY26" fmla="*/ 0 h 10111"/>
                  <a:gd name="connsiteX27" fmla="*/ 9186 w 12972"/>
                  <a:gd name="connsiteY27" fmla="*/ 10105 h 10111"/>
                  <a:gd name="connsiteX28" fmla="*/ 9426 w 12972"/>
                  <a:gd name="connsiteY28" fmla="*/ 156 h 10111"/>
                  <a:gd name="connsiteX29" fmla="*/ 9666 w 12972"/>
                  <a:gd name="connsiteY29" fmla="*/ 10105 h 10111"/>
                  <a:gd name="connsiteX30" fmla="*/ 9894 w 12972"/>
                  <a:gd name="connsiteY30" fmla="*/ 130 h 10111"/>
                  <a:gd name="connsiteX31" fmla="*/ 10146 w 12972"/>
                  <a:gd name="connsiteY31" fmla="*/ 10105 h 10111"/>
                  <a:gd name="connsiteX32" fmla="*/ 10364 w 12972"/>
                  <a:gd name="connsiteY32" fmla="*/ 286 h 10111"/>
                  <a:gd name="connsiteX33" fmla="*/ 10611 w 12972"/>
                  <a:gd name="connsiteY33" fmla="*/ 10000 h 10111"/>
                  <a:gd name="connsiteX34" fmla="*/ 10866 w 12972"/>
                  <a:gd name="connsiteY34" fmla="*/ 441 h 10111"/>
                  <a:gd name="connsiteX35" fmla="*/ 11118 w 12972"/>
                  <a:gd name="connsiteY35" fmla="*/ 10105 h 10111"/>
                  <a:gd name="connsiteX36" fmla="*/ 11290 w 12972"/>
                  <a:gd name="connsiteY36" fmla="*/ 2000 h 10111"/>
                  <a:gd name="connsiteX37" fmla="*/ 11552 w 12972"/>
                  <a:gd name="connsiteY37" fmla="*/ 5504 h 10111"/>
                  <a:gd name="connsiteX38" fmla="*/ 12972 w 12972"/>
                  <a:gd name="connsiteY38" fmla="*/ 5525 h 10111"/>
                  <a:gd name="connsiteX0" fmla="*/ 0 w 9081"/>
                  <a:gd name="connsiteY0" fmla="*/ 4419 h 10111"/>
                  <a:gd name="connsiteX1" fmla="*/ 250 w 9081"/>
                  <a:gd name="connsiteY1" fmla="*/ 1153 h 10111"/>
                  <a:gd name="connsiteX2" fmla="*/ 352 w 9081"/>
                  <a:gd name="connsiteY2" fmla="*/ 6625 h 10111"/>
                  <a:gd name="connsiteX3" fmla="*/ 424 w 9081"/>
                  <a:gd name="connsiteY3" fmla="*/ 9794 h 10111"/>
                  <a:gd name="connsiteX4" fmla="*/ 513 w 9081"/>
                  <a:gd name="connsiteY4" fmla="*/ 8183 h 10111"/>
                  <a:gd name="connsiteX5" fmla="*/ 612 w 9081"/>
                  <a:gd name="connsiteY5" fmla="*/ 2779 h 10111"/>
                  <a:gd name="connsiteX6" fmla="*/ 700 w 9081"/>
                  <a:gd name="connsiteY6" fmla="*/ 182 h 10111"/>
                  <a:gd name="connsiteX7" fmla="*/ 824 w 9081"/>
                  <a:gd name="connsiteY7" fmla="*/ 5429 h 10111"/>
                  <a:gd name="connsiteX8" fmla="*/ 940 w 9081"/>
                  <a:gd name="connsiteY8" fmla="*/ 9742 h 10111"/>
                  <a:gd name="connsiteX9" fmla="*/ 1179 w 9081"/>
                  <a:gd name="connsiteY9" fmla="*/ 441 h 10111"/>
                  <a:gd name="connsiteX10" fmla="*/ 1431 w 9081"/>
                  <a:gd name="connsiteY10" fmla="*/ 9794 h 10111"/>
                  <a:gd name="connsiteX11" fmla="*/ 1659 w 9081"/>
                  <a:gd name="connsiteY11" fmla="*/ 286 h 10111"/>
                  <a:gd name="connsiteX12" fmla="*/ 1911 w 9081"/>
                  <a:gd name="connsiteY12" fmla="*/ 9794 h 10111"/>
                  <a:gd name="connsiteX13" fmla="*/ 2140 w 9081"/>
                  <a:gd name="connsiteY13" fmla="*/ 235 h 10111"/>
                  <a:gd name="connsiteX14" fmla="*/ 2369 w 9081"/>
                  <a:gd name="connsiteY14" fmla="*/ 9949 h 10111"/>
                  <a:gd name="connsiteX15" fmla="*/ 2620 w 9081"/>
                  <a:gd name="connsiteY15" fmla="*/ 130 h 10111"/>
                  <a:gd name="connsiteX16" fmla="*/ 2848 w 9081"/>
                  <a:gd name="connsiteY16" fmla="*/ 9794 h 10111"/>
                  <a:gd name="connsiteX17" fmla="*/ 3077 w 9081"/>
                  <a:gd name="connsiteY17" fmla="*/ 235 h 10111"/>
                  <a:gd name="connsiteX18" fmla="*/ 3340 w 9081"/>
                  <a:gd name="connsiteY18" fmla="*/ 9768 h 10111"/>
                  <a:gd name="connsiteX19" fmla="*/ 3568 w 9081"/>
                  <a:gd name="connsiteY19" fmla="*/ 260 h 10111"/>
                  <a:gd name="connsiteX20" fmla="*/ 3853 w 9081"/>
                  <a:gd name="connsiteY20" fmla="*/ 9898 h 10111"/>
                  <a:gd name="connsiteX21" fmla="*/ 4079 w 9081"/>
                  <a:gd name="connsiteY21" fmla="*/ 182 h 10111"/>
                  <a:gd name="connsiteX22" fmla="*/ 4319 w 9081"/>
                  <a:gd name="connsiteY22" fmla="*/ 9870 h 10111"/>
                  <a:gd name="connsiteX23" fmla="*/ 4574 w 9081"/>
                  <a:gd name="connsiteY23" fmla="*/ 182 h 10111"/>
                  <a:gd name="connsiteX24" fmla="*/ 4815 w 9081"/>
                  <a:gd name="connsiteY24" fmla="*/ 9949 h 10111"/>
                  <a:gd name="connsiteX25" fmla="*/ 5055 w 9081"/>
                  <a:gd name="connsiteY25" fmla="*/ 0 h 10111"/>
                  <a:gd name="connsiteX26" fmla="*/ 5295 w 9081"/>
                  <a:gd name="connsiteY26" fmla="*/ 10105 h 10111"/>
                  <a:gd name="connsiteX27" fmla="*/ 5535 w 9081"/>
                  <a:gd name="connsiteY27" fmla="*/ 156 h 10111"/>
                  <a:gd name="connsiteX28" fmla="*/ 5775 w 9081"/>
                  <a:gd name="connsiteY28" fmla="*/ 10105 h 10111"/>
                  <a:gd name="connsiteX29" fmla="*/ 6003 w 9081"/>
                  <a:gd name="connsiteY29" fmla="*/ 130 h 10111"/>
                  <a:gd name="connsiteX30" fmla="*/ 6255 w 9081"/>
                  <a:gd name="connsiteY30" fmla="*/ 10105 h 10111"/>
                  <a:gd name="connsiteX31" fmla="*/ 6473 w 9081"/>
                  <a:gd name="connsiteY31" fmla="*/ 286 h 10111"/>
                  <a:gd name="connsiteX32" fmla="*/ 6720 w 9081"/>
                  <a:gd name="connsiteY32" fmla="*/ 10000 h 10111"/>
                  <a:gd name="connsiteX33" fmla="*/ 6975 w 9081"/>
                  <a:gd name="connsiteY33" fmla="*/ 441 h 10111"/>
                  <a:gd name="connsiteX34" fmla="*/ 7227 w 9081"/>
                  <a:gd name="connsiteY34" fmla="*/ 10105 h 10111"/>
                  <a:gd name="connsiteX35" fmla="*/ 7399 w 9081"/>
                  <a:gd name="connsiteY35" fmla="*/ 2000 h 10111"/>
                  <a:gd name="connsiteX36" fmla="*/ 7661 w 9081"/>
                  <a:gd name="connsiteY36" fmla="*/ 5504 h 10111"/>
                  <a:gd name="connsiteX37" fmla="*/ 9081 w 9081"/>
                  <a:gd name="connsiteY37" fmla="*/ 5525 h 10111"/>
                  <a:gd name="connsiteX0" fmla="*/ 0 w 8436"/>
                  <a:gd name="connsiteY0" fmla="*/ 4370 h 10000"/>
                  <a:gd name="connsiteX1" fmla="*/ 275 w 8436"/>
                  <a:gd name="connsiteY1" fmla="*/ 1140 h 10000"/>
                  <a:gd name="connsiteX2" fmla="*/ 388 w 8436"/>
                  <a:gd name="connsiteY2" fmla="*/ 6552 h 10000"/>
                  <a:gd name="connsiteX3" fmla="*/ 467 w 8436"/>
                  <a:gd name="connsiteY3" fmla="*/ 9686 h 10000"/>
                  <a:gd name="connsiteX4" fmla="*/ 565 w 8436"/>
                  <a:gd name="connsiteY4" fmla="*/ 8093 h 10000"/>
                  <a:gd name="connsiteX5" fmla="*/ 674 w 8436"/>
                  <a:gd name="connsiteY5" fmla="*/ 2748 h 10000"/>
                  <a:gd name="connsiteX6" fmla="*/ 771 w 8436"/>
                  <a:gd name="connsiteY6" fmla="*/ 180 h 10000"/>
                  <a:gd name="connsiteX7" fmla="*/ 907 w 8436"/>
                  <a:gd name="connsiteY7" fmla="*/ 5369 h 10000"/>
                  <a:gd name="connsiteX8" fmla="*/ 1035 w 8436"/>
                  <a:gd name="connsiteY8" fmla="*/ 9635 h 10000"/>
                  <a:gd name="connsiteX9" fmla="*/ 1298 w 8436"/>
                  <a:gd name="connsiteY9" fmla="*/ 436 h 10000"/>
                  <a:gd name="connsiteX10" fmla="*/ 1576 w 8436"/>
                  <a:gd name="connsiteY10" fmla="*/ 9686 h 10000"/>
                  <a:gd name="connsiteX11" fmla="*/ 1827 w 8436"/>
                  <a:gd name="connsiteY11" fmla="*/ 283 h 10000"/>
                  <a:gd name="connsiteX12" fmla="*/ 2104 w 8436"/>
                  <a:gd name="connsiteY12" fmla="*/ 9686 h 10000"/>
                  <a:gd name="connsiteX13" fmla="*/ 2357 w 8436"/>
                  <a:gd name="connsiteY13" fmla="*/ 232 h 10000"/>
                  <a:gd name="connsiteX14" fmla="*/ 2609 w 8436"/>
                  <a:gd name="connsiteY14" fmla="*/ 9840 h 10000"/>
                  <a:gd name="connsiteX15" fmla="*/ 2885 w 8436"/>
                  <a:gd name="connsiteY15" fmla="*/ 129 h 10000"/>
                  <a:gd name="connsiteX16" fmla="*/ 3136 w 8436"/>
                  <a:gd name="connsiteY16" fmla="*/ 9686 h 10000"/>
                  <a:gd name="connsiteX17" fmla="*/ 3388 w 8436"/>
                  <a:gd name="connsiteY17" fmla="*/ 232 h 10000"/>
                  <a:gd name="connsiteX18" fmla="*/ 3678 w 8436"/>
                  <a:gd name="connsiteY18" fmla="*/ 9661 h 10000"/>
                  <a:gd name="connsiteX19" fmla="*/ 3929 w 8436"/>
                  <a:gd name="connsiteY19" fmla="*/ 257 h 10000"/>
                  <a:gd name="connsiteX20" fmla="*/ 4243 w 8436"/>
                  <a:gd name="connsiteY20" fmla="*/ 9789 h 10000"/>
                  <a:gd name="connsiteX21" fmla="*/ 4492 w 8436"/>
                  <a:gd name="connsiteY21" fmla="*/ 180 h 10000"/>
                  <a:gd name="connsiteX22" fmla="*/ 4756 w 8436"/>
                  <a:gd name="connsiteY22" fmla="*/ 9762 h 10000"/>
                  <a:gd name="connsiteX23" fmla="*/ 5037 w 8436"/>
                  <a:gd name="connsiteY23" fmla="*/ 180 h 10000"/>
                  <a:gd name="connsiteX24" fmla="*/ 5302 w 8436"/>
                  <a:gd name="connsiteY24" fmla="*/ 9840 h 10000"/>
                  <a:gd name="connsiteX25" fmla="*/ 5567 w 8436"/>
                  <a:gd name="connsiteY25" fmla="*/ 0 h 10000"/>
                  <a:gd name="connsiteX26" fmla="*/ 5831 w 8436"/>
                  <a:gd name="connsiteY26" fmla="*/ 9994 h 10000"/>
                  <a:gd name="connsiteX27" fmla="*/ 6095 w 8436"/>
                  <a:gd name="connsiteY27" fmla="*/ 154 h 10000"/>
                  <a:gd name="connsiteX28" fmla="*/ 6359 w 8436"/>
                  <a:gd name="connsiteY28" fmla="*/ 9994 h 10000"/>
                  <a:gd name="connsiteX29" fmla="*/ 6611 w 8436"/>
                  <a:gd name="connsiteY29" fmla="*/ 129 h 10000"/>
                  <a:gd name="connsiteX30" fmla="*/ 6888 w 8436"/>
                  <a:gd name="connsiteY30" fmla="*/ 9994 h 10000"/>
                  <a:gd name="connsiteX31" fmla="*/ 7128 w 8436"/>
                  <a:gd name="connsiteY31" fmla="*/ 283 h 10000"/>
                  <a:gd name="connsiteX32" fmla="*/ 7400 w 8436"/>
                  <a:gd name="connsiteY32" fmla="*/ 9890 h 10000"/>
                  <a:gd name="connsiteX33" fmla="*/ 7681 w 8436"/>
                  <a:gd name="connsiteY33" fmla="*/ 436 h 10000"/>
                  <a:gd name="connsiteX34" fmla="*/ 7958 w 8436"/>
                  <a:gd name="connsiteY34" fmla="*/ 9994 h 10000"/>
                  <a:gd name="connsiteX35" fmla="*/ 8148 w 8436"/>
                  <a:gd name="connsiteY35" fmla="*/ 1978 h 10000"/>
                  <a:gd name="connsiteX36" fmla="*/ 8436 w 8436"/>
                  <a:gd name="connsiteY36" fmla="*/ 5444 h 10000"/>
                  <a:gd name="connsiteX0" fmla="*/ 0 w 9674"/>
                  <a:gd name="connsiteY0" fmla="*/ 1140 h 10000"/>
                  <a:gd name="connsiteX1" fmla="*/ 134 w 9674"/>
                  <a:gd name="connsiteY1" fmla="*/ 6552 h 10000"/>
                  <a:gd name="connsiteX2" fmla="*/ 228 w 9674"/>
                  <a:gd name="connsiteY2" fmla="*/ 9686 h 10000"/>
                  <a:gd name="connsiteX3" fmla="*/ 344 w 9674"/>
                  <a:gd name="connsiteY3" fmla="*/ 8093 h 10000"/>
                  <a:gd name="connsiteX4" fmla="*/ 473 w 9674"/>
                  <a:gd name="connsiteY4" fmla="*/ 2748 h 10000"/>
                  <a:gd name="connsiteX5" fmla="*/ 588 w 9674"/>
                  <a:gd name="connsiteY5" fmla="*/ 180 h 10000"/>
                  <a:gd name="connsiteX6" fmla="*/ 749 w 9674"/>
                  <a:gd name="connsiteY6" fmla="*/ 5369 h 10000"/>
                  <a:gd name="connsiteX7" fmla="*/ 901 w 9674"/>
                  <a:gd name="connsiteY7" fmla="*/ 9635 h 10000"/>
                  <a:gd name="connsiteX8" fmla="*/ 1213 w 9674"/>
                  <a:gd name="connsiteY8" fmla="*/ 436 h 10000"/>
                  <a:gd name="connsiteX9" fmla="*/ 1542 w 9674"/>
                  <a:gd name="connsiteY9" fmla="*/ 9686 h 10000"/>
                  <a:gd name="connsiteX10" fmla="*/ 1840 w 9674"/>
                  <a:gd name="connsiteY10" fmla="*/ 283 h 10000"/>
                  <a:gd name="connsiteX11" fmla="*/ 2168 w 9674"/>
                  <a:gd name="connsiteY11" fmla="*/ 9686 h 10000"/>
                  <a:gd name="connsiteX12" fmla="*/ 2468 w 9674"/>
                  <a:gd name="connsiteY12" fmla="*/ 232 h 10000"/>
                  <a:gd name="connsiteX13" fmla="*/ 2767 w 9674"/>
                  <a:gd name="connsiteY13" fmla="*/ 9840 h 10000"/>
                  <a:gd name="connsiteX14" fmla="*/ 3094 w 9674"/>
                  <a:gd name="connsiteY14" fmla="*/ 129 h 10000"/>
                  <a:gd name="connsiteX15" fmla="*/ 3391 w 9674"/>
                  <a:gd name="connsiteY15" fmla="*/ 9686 h 10000"/>
                  <a:gd name="connsiteX16" fmla="*/ 3690 w 9674"/>
                  <a:gd name="connsiteY16" fmla="*/ 232 h 10000"/>
                  <a:gd name="connsiteX17" fmla="*/ 4034 w 9674"/>
                  <a:gd name="connsiteY17" fmla="*/ 9661 h 10000"/>
                  <a:gd name="connsiteX18" fmla="*/ 4331 w 9674"/>
                  <a:gd name="connsiteY18" fmla="*/ 257 h 10000"/>
                  <a:gd name="connsiteX19" fmla="*/ 4704 w 9674"/>
                  <a:gd name="connsiteY19" fmla="*/ 9789 h 10000"/>
                  <a:gd name="connsiteX20" fmla="*/ 4999 w 9674"/>
                  <a:gd name="connsiteY20" fmla="*/ 180 h 10000"/>
                  <a:gd name="connsiteX21" fmla="*/ 5312 w 9674"/>
                  <a:gd name="connsiteY21" fmla="*/ 9762 h 10000"/>
                  <a:gd name="connsiteX22" fmla="*/ 5645 w 9674"/>
                  <a:gd name="connsiteY22" fmla="*/ 180 h 10000"/>
                  <a:gd name="connsiteX23" fmla="*/ 5959 w 9674"/>
                  <a:gd name="connsiteY23" fmla="*/ 9840 h 10000"/>
                  <a:gd name="connsiteX24" fmla="*/ 6273 w 9674"/>
                  <a:gd name="connsiteY24" fmla="*/ 0 h 10000"/>
                  <a:gd name="connsiteX25" fmla="*/ 6586 w 9674"/>
                  <a:gd name="connsiteY25" fmla="*/ 9994 h 10000"/>
                  <a:gd name="connsiteX26" fmla="*/ 6899 w 9674"/>
                  <a:gd name="connsiteY26" fmla="*/ 154 h 10000"/>
                  <a:gd name="connsiteX27" fmla="*/ 7212 w 9674"/>
                  <a:gd name="connsiteY27" fmla="*/ 9994 h 10000"/>
                  <a:gd name="connsiteX28" fmla="*/ 7511 w 9674"/>
                  <a:gd name="connsiteY28" fmla="*/ 129 h 10000"/>
                  <a:gd name="connsiteX29" fmla="*/ 7839 w 9674"/>
                  <a:gd name="connsiteY29" fmla="*/ 9994 h 10000"/>
                  <a:gd name="connsiteX30" fmla="*/ 8124 w 9674"/>
                  <a:gd name="connsiteY30" fmla="*/ 283 h 10000"/>
                  <a:gd name="connsiteX31" fmla="*/ 8446 w 9674"/>
                  <a:gd name="connsiteY31" fmla="*/ 9890 h 10000"/>
                  <a:gd name="connsiteX32" fmla="*/ 8779 w 9674"/>
                  <a:gd name="connsiteY32" fmla="*/ 436 h 10000"/>
                  <a:gd name="connsiteX33" fmla="*/ 9107 w 9674"/>
                  <a:gd name="connsiteY33" fmla="*/ 9994 h 10000"/>
                  <a:gd name="connsiteX34" fmla="*/ 9333 w 9674"/>
                  <a:gd name="connsiteY34" fmla="*/ 1978 h 10000"/>
                  <a:gd name="connsiteX35" fmla="*/ 9674 w 9674"/>
                  <a:gd name="connsiteY35" fmla="*/ 5444 h 10000"/>
                  <a:gd name="connsiteX0" fmla="*/ 0 w 9861"/>
                  <a:gd name="connsiteY0" fmla="*/ 6552 h 10000"/>
                  <a:gd name="connsiteX1" fmla="*/ 97 w 9861"/>
                  <a:gd name="connsiteY1" fmla="*/ 9686 h 10000"/>
                  <a:gd name="connsiteX2" fmla="*/ 217 w 9861"/>
                  <a:gd name="connsiteY2" fmla="*/ 8093 h 10000"/>
                  <a:gd name="connsiteX3" fmla="*/ 350 w 9861"/>
                  <a:gd name="connsiteY3" fmla="*/ 2748 h 10000"/>
                  <a:gd name="connsiteX4" fmla="*/ 469 w 9861"/>
                  <a:gd name="connsiteY4" fmla="*/ 180 h 10000"/>
                  <a:gd name="connsiteX5" fmla="*/ 635 w 9861"/>
                  <a:gd name="connsiteY5" fmla="*/ 5369 h 10000"/>
                  <a:gd name="connsiteX6" fmla="*/ 792 w 9861"/>
                  <a:gd name="connsiteY6" fmla="*/ 9635 h 10000"/>
                  <a:gd name="connsiteX7" fmla="*/ 1115 w 9861"/>
                  <a:gd name="connsiteY7" fmla="*/ 436 h 10000"/>
                  <a:gd name="connsiteX8" fmla="*/ 1455 w 9861"/>
                  <a:gd name="connsiteY8" fmla="*/ 9686 h 10000"/>
                  <a:gd name="connsiteX9" fmla="*/ 1763 w 9861"/>
                  <a:gd name="connsiteY9" fmla="*/ 283 h 10000"/>
                  <a:gd name="connsiteX10" fmla="*/ 2102 w 9861"/>
                  <a:gd name="connsiteY10" fmla="*/ 9686 h 10000"/>
                  <a:gd name="connsiteX11" fmla="*/ 2412 w 9861"/>
                  <a:gd name="connsiteY11" fmla="*/ 232 h 10000"/>
                  <a:gd name="connsiteX12" fmla="*/ 2721 w 9861"/>
                  <a:gd name="connsiteY12" fmla="*/ 9840 h 10000"/>
                  <a:gd name="connsiteX13" fmla="*/ 3059 w 9861"/>
                  <a:gd name="connsiteY13" fmla="*/ 129 h 10000"/>
                  <a:gd name="connsiteX14" fmla="*/ 3366 w 9861"/>
                  <a:gd name="connsiteY14" fmla="*/ 9686 h 10000"/>
                  <a:gd name="connsiteX15" fmla="*/ 3675 w 9861"/>
                  <a:gd name="connsiteY15" fmla="*/ 232 h 10000"/>
                  <a:gd name="connsiteX16" fmla="*/ 4031 w 9861"/>
                  <a:gd name="connsiteY16" fmla="*/ 9661 h 10000"/>
                  <a:gd name="connsiteX17" fmla="*/ 4338 w 9861"/>
                  <a:gd name="connsiteY17" fmla="*/ 257 h 10000"/>
                  <a:gd name="connsiteX18" fmla="*/ 4724 w 9861"/>
                  <a:gd name="connsiteY18" fmla="*/ 9789 h 10000"/>
                  <a:gd name="connsiteX19" fmla="*/ 5028 w 9861"/>
                  <a:gd name="connsiteY19" fmla="*/ 180 h 10000"/>
                  <a:gd name="connsiteX20" fmla="*/ 5352 w 9861"/>
                  <a:gd name="connsiteY20" fmla="*/ 9762 h 10000"/>
                  <a:gd name="connsiteX21" fmla="*/ 5696 w 9861"/>
                  <a:gd name="connsiteY21" fmla="*/ 180 h 10000"/>
                  <a:gd name="connsiteX22" fmla="*/ 6021 w 9861"/>
                  <a:gd name="connsiteY22" fmla="*/ 9840 h 10000"/>
                  <a:gd name="connsiteX23" fmla="*/ 6345 w 9861"/>
                  <a:gd name="connsiteY23" fmla="*/ 0 h 10000"/>
                  <a:gd name="connsiteX24" fmla="*/ 6669 w 9861"/>
                  <a:gd name="connsiteY24" fmla="*/ 9994 h 10000"/>
                  <a:gd name="connsiteX25" fmla="*/ 6992 w 9861"/>
                  <a:gd name="connsiteY25" fmla="*/ 154 h 10000"/>
                  <a:gd name="connsiteX26" fmla="*/ 7316 w 9861"/>
                  <a:gd name="connsiteY26" fmla="*/ 9994 h 10000"/>
                  <a:gd name="connsiteX27" fmla="*/ 7625 w 9861"/>
                  <a:gd name="connsiteY27" fmla="*/ 129 h 10000"/>
                  <a:gd name="connsiteX28" fmla="*/ 7964 w 9861"/>
                  <a:gd name="connsiteY28" fmla="*/ 9994 h 10000"/>
                  <a:gd name="connsiteX29" fmla="*/ 8259 w 9861"/>
                  <a:gd name="connsiteY29" fmla="*/ 283 h 10000"/>
                  <a:gd name="connsiteX30" fmla="*/ 8592 w 9861"/>
                  <a:gd name="connsiteY30" fmla="*/ 9890 h 10000"/>
                  <a:gd name="connsiteX31" fmla="*/ 8936 w 9861"/>
                  <a:gd name="connsiteY31" fmla="*/ 436 h 10000"/>
                  <a:gd name="connsiteX32" fmla="*/ 9275 w 9861"/>
                  <a:gd name="connsiteY32" fmla="*/ 9994 h 10000"/>
                  <a:gd name="connsiteX33" fmla="*/ 9509 w 9861"/>
                  <a:gd name="connsiteY33" fmla="*/ 1978 h 10000"/>
                  <a:gd name="connsiteX34" fmla="*/ 9861 w 9861"/>
                  <a:gd name="connsiteY34" fmla="*/ 5444 h 10000"/>
                  <a:gd name="connsiteX0" fmla="*/ 0 w 9902"/>
                  <a:gd name="connsiteY0" fmla="*/ 9686 h 10000"/>
                  <a:gd name="connsiteX1" fmla="*/ 122 w 9902"/>
                  <a:gd name="connsiteY1" fmla="*/ 8093 h 10000"/>
                  <a:gd name="connsiteX2" fmla="*/ 257 w 9902"/>
                  <a:gd name="connsiteY2" fmla="*/ 2748 h 10000"/>
                  <a:gd name="connsiteX3" fmla="*/ 378 w 9902"/>
                  <a:gd name="connsiteY3" fmla="*/ 180 h 10000"/>
                  <a:gd name="connsiteX4" fmla="*/ 546 w 9902"/>
                  <a:gd name="connsiteY4" fmla="*/ 5369 h 10000"/>
                  <a:gd name="connsiteX5" fmla="*/ 705 w 9902"/>
                  <a:gd name="connsiteY5" fmla="*/ 9635 h 10000"/>
                  <a:gd name="connsiteX6" fmla="*/ 1033 w 9902"/>
                  <a:gd name="connsiteY6" fmla="*/ 436 h 10000"/>
                  <a:gd name="connsiteX7" fmla="*/ 1378 w 9902"/>
                  <a:gd name="connsiteY7" fmla="*/ 9686 h 10000"/>
                  <a:gd name="connsiteX8" fmla="*/ 1690 w 9902"/>
                  <a:gd name="connsiteY8" fmla="*/ 283 h 10000"/>
                  <a:gd name="connsiteX9" fmla="*/ 2034 w 9902"/>
                  <a:gd name="connsiteY9" fmla="*/ 9686 h 10000"/>
                  <a:gd name="connsiteX10" fmla="*/ 2348 w 9902"/>
                  <a:gd name="connsiteY10" fmla="*/ 232 h 10000"/>
                  <a:gd name="connsiteX11" fmla="*/ 2661 w 9902"/>
                  <a:gd name="connsiteY11" fmla="*/ 9840 h 10000"/>
                  <a:gd name="connsiteX12" fmla="*/ 3004 w 9902"/>
                  <a:gd name="connsiteY12" fmla="*/ 129 h 10000"/>
                  <a:gd name="connsiteX13" fmla="*/ 3315 w 9902"/>
                  <a:gd name="connsiteY13" fmla="*/ 9686 h 10000"/>
                  <a:gd name="connsiteX14" fmla="*/ 3629 w 9902"/>
                  <a:gd name="connsiteY14" fmla="*/ 232 h 10000"/>
                  <a:gd name="connsiteX15" fmla="*/ 3990 w 9902"/>
                  <a:gd name="connsiteY15" fmla="*/ 9661 h 10000"/>
                  <a:gd name="connsiteX16" fmla="*/ 4301 w 9902"/>
                  <a:gd name="connsiteY16" fmla="*/ 257 h 10000"/>
                  <a:gd name="connsiteX17" fmla="*/ 4693 w 9902"/>
                  <a:gd name="connsiteY17" fmla="*/ 9789 h 10000"/>
                  <a:gd name="connsiteX18" fmla="*/ 5001 w 9902"/>
                  <a:gd name="connsiteY18" fmla="*/ 180 h 10000"/>
                  <a:gd name="connsiteX19" fmla="*/ 5329 w 9902"/>
                  <a:gd name="connsiteY19" fmla="*/ 9762 h 10000"/>
                  <a:gd name="connsiteX20" fmla="*/ 5678 w 9902"/>
                  <a:gd name="connsiteY20" fmla="*/ 180 h 10000"/>
                  <a:gd name="connsiteX21" fmla="*/ 6008 w 9902"/>
                  <a:gd name="connsiteY21" fmla="*/ 9840 h 10000"/>
                  <a:gd name="connsiteX22" fmla="*/ 6336 w 9902"/>
                  <a:gd name="connsiteY22" fmla="*/ 0 h 10000"/>
                  <a:gd name="connsiteX23" fmla="*/ 6665 w 9902"/>
                  <a:gd name="connsiteY23" fmla="*/ 9994 h 10000"/>
                  <a:gd name="connsiteX24" fmla="*/ 6993 w 9902"/>
                  <a:gd name="connsiteY24" fmla="*/ 154 h 10000"/>
                  <a:gd name="connsiteX25" fmla="*/ 7321 w 9902"/>
                  <a:gd name="connsiteY25" fmla="*/ 9994 h 10000"/>
                  <a:gd name="connsiteX26" fmla="*/ 7634 w 9902"/>
                  <a:gd name="connsiteY26" fmla="*/ 129 h 10000"/>
                  <a:gd name="connsiteX27" fmla="*/ 7978 w 9902"/>
                  <a:gd name="connsiteY27" fmla="*/ 9994 h 10000"/>
                  <a:gd name="connsiteX28" fmla="*/ 8277 w 9902"/>
                  <a:gd name="connsiteY28" fmla="*/ 283 h 10000"/>
                  <a:gd name="connsiteX29" fmla="*/ 8615 w 9902"/>
                  <a:gd name="connsiteY29" fmla="*/ 9890 h 10000"/>
                  <a:gd name="connsiteX30" fmla="*/ 8964 w 9902"/>
                  <a:gd name="connsiteY30" fmla="*/ 436 h 10000"/>
                  <a:gd name="connsiteX31" fmla="*/ 9308 w 9902"/>
                  <a:gd name="connsiteY31" fmla="*/ 9994 h 10000"/>
                  <a:gd name="connsiteX32" fmla="*/ 9545 w 9902"/>
                  <a:gd name="connsiteY32" fmla="*/ 1978 h 10000"/>
                  <a:gd name="connsiteX33" fmla="*/ 9902 w 9902"/>
                  <a:gd name="connsiteY33" fmla="*/ 5444 h 10000"/>
                  <a:gd name="connsiteX0" fmla="*/ 0 w 9877"/>
                  <a:gd name="connsiteY0" fmla="*/ 8093 h 10000"/>
                  <a:gd name="connsiteX1" fmla="*/ 137 w 9877"/>
                  <a:gd name="connsiteY1" fmla="*/ 2748 h 10000"/>
                  <a:gd name="connsiteX2" fmla="*/ 259 w 9877"/>
                  <a:gd name="connsiteY2" fmla="*/ 180 h 10000"/>
                  <a:gd name="connsiteX3" fmla="*/ 428 w 9877"/>
                  <a:gd name="connsiteY3" fmla="*/ 5369 h 10000"/>
                  <a:gd name="connsiteX4" fmla="*/ 589 w 9877"/>
                  <a:gd name="connsiteY4" fmla="*/ 9635 h 10000"/>
                  <a:gd name="connsiteX5" fmla="*/ 920 w 9877"/>
                  <a:gd name="connsiteY5" fmla="*/ 436 h 10000"/>
                  <a:gd name="connsiteX6" fmla="*/ 1269 w 9877"/>
                  <a:gd name="connsiteY6" fmla="*/ 9686 h 10000"/>
                  <a:gd name="connsiteX7" fmla="*/ 1584 w 9877"/>
                  <a:gd name="connsiteY7" fmla="*/ 283 h 10000"/>
                  <a:gd name="connsiteX8" fmla="*/ 1931 w 9877"/>
                  <a:gd name="connsiteY8" fmla="*/ 9686 h 10000"/>
                  <a:gd name="connsiteX9" fmla="*/ 2248 w 9877"/>
                  <a:gd name="connsiteY9" fmla="*/ 232 h 10000"/>
                  <a:gd name="connsiteX10" fmla="*/ 2564 w 9877"/>
                  <a:gd name="connsiteY10" fmla="*/ 9840 h 10000"/>
                  <a:gd name="connsiteX11" fmla="*/ 2911 w 9877"/>
                  <a:gd name="connsiteY11" fmla="*/ 129 h 10000"/>
                  <a:gd name="connsiteX12" fmla="*/ 3225 w 9877"/>
                  <a:gd name="connsiteY12" fmla="*/ 9686 h 10000"/>
                  <a:gd name="connsiteX13" fmla="*/ 3542 w 9877"/>
                  <a:gd name="connsiteY13" fmla="*/ 232 h 10000"/>
                  <a:gd name="connsiteX14" fmla="*/ 3906 w 9877"/>
                  <a:gd name="connsiteY14" fmla="*/ 9661 h 10000"/>
                  <a:gd name="connsiteX15" fmla="*/ 4221 w 9877"/>
                  <a:gd name="connsiteY15" fmla="*/ 257 h 10000"/>
                  <a:gd name="connsiteX16" fmla="*/ 4616 w 9877"/>
                  <a:gd name="connsiteY16" fmla="*/ 9789 h 10000"/>
                  <a:gd name="connsiteX17" fmla="*/ 4927 w 9877"/>
                  <a:gd name="connsiteY17" fmla="*/ 180 h 10000"/>
                  <a:gd name="connsiteX18" fmla="*/ 5259 w 9877"/>
                  <a:gd name="connsiteY18" fmla="*/ 9762 h 10000"/>
                  <a:gd name="connsiteX19" fmla="*/ 5611 w 9877"/>
                  <a:gd name="connsiteY19" fmla="*/ 180 h 10000"/>
                  <a:gd name="connsiteX20" fmla="*/ 5944 w 9877"/>
                  <a:gd name="connsiteY20" fmla="*/ 9840 h 10000"/>
                  <a:gd name="connsiteX21" fmla="*/ 6276 w 9877"/>
                  <a:gd name="connsiteY21" fmla="*/ 0 h 10000"/>
                  <a:gd name="connsiteX22" fmla="*/ 6608 w 9877"/>
                  <a:gd name="connsiteY22" fmla="*/ 9994 h 10000"/>
                  <a:gd name="connsiteX23" fmla="*/ 6939 w 9877"/>
                  <a:gd name="connsiteY23" fmla="*/ 154 h 10000"/>
                  <a:gd name="connsiteX24" fmla="*/ 7270 w 9877"/>
                  <a:gd name="connsiteY24" fmla="*/ 9994 h 10000"/>
                  <a:gd name="connsiteX25" fmla="*/ 7587 w 9877"/>
                  <a:gd name="connsiteY25" fmla="*/ 129 h 10000"/>
                  <a:gd name="connsiteX26" fmla="*/ 7934 w 9877"/>
                  <a:gd name="connsiteY26" fmla="*/ 9994 h 10000"/>
                  <a:gd name="connsiteX27" fmla="*/ 8236 w 9877"/>
                  <a:gd name="connsiteY27" fmla="*/ 283 h 10000"/>
                  <a:gd name="connsiteX28" fmla="*/ 8577 w 9877"/>
                  <a:gd name="connsiteY28" fmla="*/ 9890 h 10000"/>
                  <a:gd name="connsiteX29" fmla="*/ 8930 w 9877"/>
                  <a:gd name="connsiteY29" fmla="*/ 436 h 10000"/>
                  <a:gd name="connsiteX30" fmla="*/ 9277 w 9877"/>
                  <a:gd name="connsiteY30" fmla="*/ 9994 h 10000"/>
                  <a:gd name="connsiteX31" fmla="*/ 9516 w 9877"/>
                  <a:gd name="connsiteY31" fmla="*/ 1978 h 10000"/>
                  <a:gd name="connsiteX32" fmla="*/ 9877 w 9877"/>
                  <a:gd name="connsiteY32" fmla="*/ 5444 h 10000"/>
                  <a:gd name="connsiteX0" fmla="*/ 0 w 10000"/>
                  <a:gd name="connsiteY0" fmla="*/ 8093 h 10000"/>
                  <a:gd name="connsiteX1" fmla="*/ 139 w 10000"/>
                  <a:gd name="connsiteY1" fmla="*/ 2748 h 10000"/>
                  <a:gd name="connsiteX2" fmla="*/ 262 w 10000"/>
                  <a:gd name="connsiteY2" fmla="*/ 180 h 10000"/>
                  <a:gd name="connsiteX3" fmla="*/ 433 w 10000"/>
                  <a:gd name="connsiteY3" fmla="*/ 5369 h 10000"/>
                  <a:gd name="connsiteX4" fmla="*/ 596 w 10000"/>
                  <a:gd name="connsiteY4" fmla="*/ 9635 h 10000"/>
                  <a:gd name="connsiteX5" fmla="*/ 931 w 10000"/>
                  <a:gd name="connsiteY5" fmla="*/ 436 h 10000"/>
                  <a:gd name="connsiteX6" fmla="*/ 1285 w 10000"/>
                  <a:gd name="connsiteY6" fmla="*/ 9686 h 10000"/>
                  <a:gd name="connsiteX7" fmla="*/ 1604 w 10000"/>
                  <a:gd name="connsiteY7" fmla="*/ 283 h 10000"/>
                  <a:gd name="connsiteX8" fmla="*/ 1955 w 10000"/>
                  <a:gd name="connsiteY8" fmla="*/ 9686 h 10000"/>
                  <a:gd name="connsiteX9" fmla="*/ 2276 w 10000"/>
                  <a:gd name="connsiteY9" fmla="*/ 232 h 10000"/>
                  <a:gd name="connsiteX10" fmla="*/ 2596 w 10000"/>
                  <a:gd name="connsiteY10" fmla="*/ 9840 h 10000"/>
                  <a:gd name="connsiteX11" fmla="*/ 2947 w 10000"/>
                  <a:gd name="connsiteY11" fmla="*/ 129 h 10000"/>
                  <a:gd name="connsiteX12" fmla="*/ 3265 w 10000"/>
                  <a:gd name="connsiteY12" fmla="*/ 9686 h 10000"/>
                  <a:gd name="connsiteX13" fmla="*/ 3586 w 10000"/>
                  <a:gd name="connsiteY13" fmla="*/ 232 h 10000"/>
                  <a:gd name="connsiteX14" fmla="*/ 3955 w 10000"/>
                  <a:gd name="connsiteY14" fmla="*/ 9661 h 10000"/>
                  <a:gd name="connsiteX15" fmla="*/ 4274 w 10000"/>
                  <a:gd name="connsiteY15" fmla="*/ 257 h 10000"/>
                  <a:gd name="connsiteX16" fmla="*/ 4673 w 10000"/>
                  <a:gd name="connsiteY16" fmla="*/ 9789 h 10000"/>
                  <a:gd name="connsiteX17" fmla="*/ 4988 w 10000"/>
                  <a:gd name="connsiteY17" fmla="*/ 180 h 10000"/>
                  <a:gd name="connsiteX18" fmla="*/ 5324 w 10000"/>
                  <a:gd name="connsiteY18" fmla="*/ 9762 h 10000"/>
                  <a:gd name="connsiteX19" fmla="*/ 5681 w 10000"/>
                  <a:gd name="connsiteY19" fmla="*/ 180 h 10000"/>
                  <a:gd name="connsiteX20" fmla="*/ 6018 w 10000"/>
                  <a:gd name="connsiteY20" fmla="*/ 9840 h 10000"/>
                  <a:gd name="connsiteX21" fmla="*/ 6354 w 10000"/>
                  <a:gd name="connsiteY21" fmla="*/ 0 h 10000"/>
                  <a:gd name="connsiteX22" fmla="*/ 6690 w 10000"/>
                  <a:gd name="connsiteY22" fmla="*/ 9994 h 10000"/>
                  <a:gd name="connsiteX23" fmla="*/ 7025 w 10000"/>
                  <a:gd name="connsiteY23" fmla="*/ 154 h 10000"/>
                  <a:gd name="connsiteX24" fmla="*/ 7361 w 10000"/>
                  <a:gd name="connsiteY24" fmla="*/ 9994 h 10000"/>
                  <a:gd name="connsiteX25" fmla="*/ 7681 w 10000"/>
                  <a:gd name="connsiteY25" fmla="*/ 129 h 10000"/>
                  <a:gd name="connsiteX26" fmla="*/ 8033 w 10000"/>
                  <a:gd name="connsiteY26" fmla="*/ 9994 h 10000"/>
                  <a:gd name="connsiteX27" fmla="*/ 8339 w 10000"/>
                  <a:gd name="connsiteY27" fmla="*/ 283 h 10000"/>
                  <a:gd name="connsiteX28" fmla="*/ 8684 w 10000"/>
                  <a:gd name="connsiteY28" fmla="*/ 9890 h 10000"/>
                  <a:gd name="connsiteX29" fmla="*/ 9041 w 10000"/>
                  <a:gd name="connsiteY29" fmla="*/ 436 h 10000"/>
                  <a:gd name="connsiteX30" fmla="*/ 9393 w 10000"/>
                  <a:gd name="connsiteY30" fmla="*/ 9994 h 10000"/>
                  <a:gd name="connsiteX31" fmla="*/ 9635 w 10000"/>
                  <a:gd name="connsiteY31" fmla="*/ 1978 h 10000"/>
                  <a:gd name="connsiteX32" fmla="*/ 10000 w 10000"/>
                  <a:gd name="connsiteY32" fmla="*/ 5444 h 10000"/>
                  <a:gd name="connsiteX0" fmla="*/ 0 w 9861"/>
                  <a:gd name="connsiteY0" fmla="*/ 2748 h 10000"/>
                  <a:gd name="connsiteX1" fmla="*/ 123 w 9861"/>
                  <a:gd name="connsiteY1" fmla="*/ 180 h 10000"/>
                  <a:gd name="connsiteX2" fmla="*/ 294 w 9861"/>
                  <a:gd name="connsiteY2" fmla="*/ 5369 h 10000"/>
                  <a:gd name="connsiteX3" fmla="*/ 457 w 9861"/>
                  <a:gd name="connsiteY3" fmla="*/ 9635 h 10000"/>
                  <a:gd name="connsiteX4" fmla="*/ 792 w 9861"/>
                  <a:gd name="connsiteY4" fmla="*/ 436 h 10000"/>
                  <a:gd name="connsiteX5" fmla="*/ 1146 w 9861"/>
                  <a:gd name="connsiteY5" fmla="*/ 9686 h 10000"/>
                  <a:gd name="connsiteX6" fmla="*/ 1465 w 9861"/>
                  <a:gd name="connsiteY6" fmla="*/ 283 h 10000"/>
                  <a:gd name="connsiteX7" fmla="*/ 1816 w 9861"/>
                  <a:gd name="connsiteY7" fmla="*/ 9686 h 10000"/>
                  <a:gd name="connsiteX8" fmla="*/ 2137 w 9861"/>
                  <a:gd name="connsiteY8" fmla="*/ 232 h 10000"/>
                  <a:gd name="connsiteX9" fmla="*/ 2457 w 9861"/>
                  <a:gd name="connsiteY9" fmla="*/ 9840 h 10000"/>
                  <a:gd name="connsiteX10" fmla="*/ 2808 w 9861"/>
                  <a:gd name="connsiteY10" fmla="*/ 129 h 10000"/>
                  <a:gd name="connsiteX11" fmla="*/ 3126 w 9861"/>
                  <a:gd name="connsiteY11" fmla="*/ 9686 h 10000"/>
                  <a:gd name="connsiteX12" fmla="*/ 3447 w 9861"/>
                  <a:gd name="connsiteY12" fmla="*/ 232 h 10000"/>
                  <a:gd name="connsiteX13" fmla="*/ 3816 w 9861"/>
                  <a:gd name="connsiteY13" fmla="*/ 9661 h 10000"/>
                  <a:gd name="connsiteX14" fmla="*/ 4135 w 9861"/>
                  <a:gd name="connsiteY14" fmla="*/ 257 h 10000"/>
                  <a:gd name="connsiteX15" fmla="*/ 4534 w 9861"/>
                  <a:gd name="connsiteY15" fmla="*/ 9789 h 10000"/>
                  <a:gd name="connsiteX16" fmla="*/ 4849 w 9861"/>
                  <a:gd name="connsiteY16" fmla="*/ 180 h 10000"/>
                  <a:gd name="connsiteX17" fmla="*/ 5185 w 9861"/>
                  <a:gd name="connsiteY17" fmla="*/ 9762 h 10000"/>
                  <a:gd name="connsiteX18" fmla="*/ 5542 w 9861"/>
                  <a:gd name="connsiteY18" fmla="*/ 180 h 10000"/>
                  <a:gd name="connsiteX19" fmla="*/ 5879 w 9861"/>
                  <a:gd name="connsiteY19" fmla="*/ 9840 h 10000"/>
                  <a:gd name="connsiteX20" fmla="*/ 6215 w 9861"/>
                  <a:gd name="connsiteY20" fmla="*/ 0 h 10000"/>
                  <a:gd name="connsiteX21" fmla="*/ 6551 w 9861"/>
                  <a:gd name="connsiteY21" fmla="*/ 9994 h 10000"/>
                  <a:gd name="connsiteX22" fmla="*/ 6886 w 9861"/>
                  <a:gd name="connsiteY22" fmla="*/ 154 h 10000"/>
                  <a:gd name="connsiteX23" fmla="*/ 7222 w 9861"/>
                  <a:gd name="connsiteY23" fmla="*/ 9994 h 10000"/>
                  <a:gd name="connsiteX24" fmla="*/ 7542 w 9861"/>
                  <a:gd name="connsiteY24" fmla="*/ 129 h 10000"/>
                  <a:gd name="connsiteX25" fmla="*/ 7894 w 9861"/>
                  <a:gd name="connsiteY25" fmla="*/ 9994 h 10000"/>
                  <a:gd name="connsiteX26" fmla="*/ 8200 w 9861"/>
                  <a:gd name="connsiteY26" fmla="*/ 283 h 10000"/>
                  <a:gd name="connsiteX27" fmla="*/ 8545 w 9861"/>
                  <a:gd name="connsiteY27" fmla="*/ 9890 h 10000"/>
                  <a:gd name="connsiteX28" fmla="*/ 8902 w 9861"/>
                  <a:gd name="connsiteY28" fmla="*/ 436 h 10000"/>
                  <a:gd name="connsiteX29" fmla="*/ 9254 w 9861"/>
                  <a:gd name="connsiteY29" fmla="*/ 9994 h 10000"/>
                  <a:gd name="connsiteX30" fmla="*/ 9496 w 9861"/>
                  <a:gd name="connsiteY30" fmla="*/ 1978 h 10000"/>
                  <a:gd name="connsiteX31" fmla="*/ 9861 w 9861"/>
                  <a:gd name="connsiteY31" fmla="*/ 5444 h 10000"/>
                  <a:gd name="connsiteX0" fmla="*/ 0 w 9875"/>
                  <a:gd name="connsiteY0" fmla="*/ 180 h 10000"/>
                  <a:gd name="connsiteX1" fmla="*/ 173 w 9875"/>
                  <a:gd name="connsiteY1" fmla="*/ 5369 h 10000"/>
                  <a:gd name="connsiteX2" fmla="*/ 338 w 9875"/>
                  <a:gd name="connsiteY2" fmla="*/ 9635 h 10000"/>
                  <a:gd name="connsiteX3" fmla="*/ 678 w 9875"/>
                  <a:gd name="connsiteY3" fmla="*/ 436 h 10000"/>
                  <a:gd name="connsiteX4" fmla="*/ 1037 w 9875"/>
                  <a:gd name="connsiteY4" fmla="*/ 9686 h 10000"/>
                  <a:gd name="connsiteX5" fmla="*/ 1361 w 9875"/>
                  <a:gd name="connsiteY5" fmla="*/ 283 h 10000"/>
                  <a:gd name="connsiteX6" fmla="*/ 1717 w 9875"/>
                  <a:gd name="connsiteY6" fmla="*/ 9686 h 10000"/>
                  <a:gd name="connsiteX7" fmla="*/ 2042 w 9875"/>
                  <a:gd name="connsiteY7" fmla="*/ 232 h 10000"/>
                  <a:gd name="connsiteX8" fmla="*/ 2367 w 9875"/>
                  <a:gd name="connsiteY8" fmla="*/ 9840 h 10000"/>
                  <a:gd name="connsiteX9" fmla="*/ 2723 w 9875"/>
                  <a:gd name="connsiteY9" fmla="*/ 129 h 10000"/>
                  <a:gd name="connsiteX10" fmla="*/ 3045 w 9875"/>
                  <a:gd name="connsiteY10" fmla="*/ 9686 h 10000"/>
                  <a:gd name="connsiteX11" fmla="*/ 3371 w 9875"/>
                  <a:gd name="connsiteY11" fmla="*/ 232 h 10000"/>
                  <a:gd name="connsiteX12" fmla="*/ 3745 w 9875"/>
                  <a:gd name="connsiteY12" fmla="*/ 9661 h 10000"/>
                  <a:gd name="connsiteX13" fmla="*/ 4068 w 9875"/>
                  <a:gd name="connsiteY13" fmla="*/ 257 h 10000"/>
                  <a:gd name="connsiteX14" fmla="*/ 4473 w 9875"/>
                  <a:gd name="connsiteY14" fmla="*/ 9789 h 10000"/>
                  <a:gd name="connsiteX15" fmla="*/ 4792 w 9875"/>
                  <a:gd name="connsiteY15" fmla="*/ 180 h 10000"/>
                  <a:gd name="connsiteX16" fmla="*/ 5133 w 9875"/>
                  <a:gd name="connsiteY16" fmla="*/ 9762 h 10000"/>
                  <a:gd name="connsiteX17" fmla="*/ 5495 w 9875"/>
                  <a:gd name="connsiteY17" fmla="*/ 180 h 10000"/>
                  <a:gd name="connsiteX18" fmla="*/ 5837 w 9875"/>
                  <a:gd name="connsiteY18" fmla="*/ 9840 h 10000"/>
                  <a:gd name="connsiteX19" fmla="*/ 6178 w 9875"/>
                  <a:gd name="connsiteY19" fmla="*/ 0 h 10000"/>
                  <a:gd name="connsiteX20" fmla="*/ 6518 w 9875"/>
                  <a:gd name="connsiteY20" fmla="*/ 9994 h 10000"/>
                  <a:gd name="connsiteX21" fmla="*/ 6858 w 9875"/>
                  <a:gd name="connsiteY21" fmla="*/ 154 h 10000"/>
                  <a:gd name="connsiteX22" fmla="*/ 7199 w 9875"/>
                  <a:gd name="connsiteY22" fmla="*/ 9994 h 10000"/>
                  <a:gd name="connsiteX23" fmla="*/ 7523 w 9875"/>
                  <a:gd name="connsiteY23" fmla="*/ 129 h 10000"/>
                  <a:gd name="connsiteX24" fmla="*/ 7880 w 9875"/>
                  <a:gd name="connsiteY24" fmla="*/ 9994 h 10000"/>
                  <a:gd name="connsiteX25" fmla="*/ 8191 w 9875"/>
                  <a:gd name="connsiteY25" fmla="*/ 283 h 10000"/>
                  <a:gd name="connsiteX26" fmla="*/ 8540 w 9875"/>
                  <a:gd name="connsiteY26" fmla="*/ 9890 h 10000"/>
                  <a:gd name="connsiteX27" fmla="*/ 8902 w 9875"/>
                  <a:gd name="connsiteY27" fmla="*/ 436 h 10000"/>
                  <a:gd name="connsiteX28" fmla="*/ 9259 w 9875"/>
                  <a:gd name="connsiteY28" fmla="*/ 9994 h 10000"/>
                  <a:gd name="connsiteX29" fmla="*/ 9505 w 9875"/>
                  <a:gd name="connsiteY29" fmla="*/ 1978 h 10000"/>
                  <a:gd name="connsiteX30" fmla="*/ 9875 w 9875"/>
                  <a:gd name="connsiteY30" fmla="*/ 5444 h 10000"/>
                  <a:gd name="connsiteX0" fmla="*/ 0 w 9825"/>
                  <a:gd name="connsiteY0" fmla="*/ 5369 h 10000"/>
                  <a:gd name="connsiteX1" fmla="*/ 167 w 9825"/>
                  <a:gd name="connsiteY1" fmla="*/ 9635 h 10000"/>
                  <a:gd name="connsiteX2" fmla="*/ 512 w 9825"/>
                  <a:gd name="connsiteY2" fmla="*/ 436 h 10000"/>
                  <a:gd name="connsiteX3" fmla="*/ 875 w 9825"/>
                  <a:gd name="connsiteY3" fmla="*/ 9686 h 10000"/>
                  <a:gd name="connsiteX4" fmla="*/ 1203 w 9825"/>
                  <a:gd name="connsiteY4" fmla="*/ 283 h 10000"/>
                  <a:gd name="connsiteX5" fmla="*/ 1564 w 9825"/>
                  <a:gd name="connsiteY5" fmla="*/ 9686 h 10000"/>
                  <a:gd name="connsiteX6" fmla="*/ 1893 w 9825"/>
                  <a:gd name="connsiteY6" fmla="*/ 232 h 10000"/>
                  <a:gd name="connsiteX7" fmla="*/ 2222 w 9825"/>
                  <a:gd name="connsiteY7" fmla="*/ 9840 h 10000"/>
                  <a:gd name="connsiteX8" fmla="*/ 2582 w 9825"/>
                  <a:gd name="connsiteY8" fmla="*/ 129 h 10000"/>
                  <a:gd name="connsiteX9" fmla="*/ 2909 w 9825"/>
                  <a:gd name="connsiteY9" fmla="*/ 9686 h 10000"/>
                  <a:gd name="connsiteX10" fmla="*/ 3239 w 9825"/>
                  <a:gd name="connsiteY10" fmla="*/ 232 h 10000"/>
                  <a:gd name="connsiteX11" fmla="*/ 3617 w 9825"/>
                  <a:gd name="connsiteY11" fmla="*/ 9661 h 10000"/>
                  <a:gd name="connsiteX12" fmla="*/ 3944 w 9825"/>
                  <a:gd name="connsiteY12" fmla="*/ 257 h 10000"/>
                  <a:gd name="connsiteX13" fmla="*/ 4355 w 9825"/>
                  <a:gd name="connsiteY13" fmla="*/ 9789 h 10000"/>
                  <a:gd name="connsiteX14" fmla="*/ 4678 w 9825"/>
                  <a:gd name="connsiteY14" fmla="*/ 180 h 10000"/>
                  <a:gd name="connsiteX15" fmla="*/ 5023 w 9825"/>
                  <a:gd name="connsiteY15" fmla="*/ 9762 h 10000"/>
                  <a:gd name="connsiteX16" fmla="*/ 5390 w 9825"/>
                  <a:gd name="connsiteY16" fmla="*/ 180 h 10000"/>
                  <a:gd name="connsiteX17" fmla="*/ 5736 w 9825"/>
                  <a:gd name="connsiteY17" fmla="*/ 9840 h 10000"/>
                  <a:gd name="connsiteX18" fmla="*/ 6081 w 9825"/>
                  <a:gd name="connsiteY18" fmla="*/ 0 h 10000"/>
                  <a:gd name="connsiteX19" fmla="*/ 6426 w 9825"/>
                  <a:gd name="connsiteY19" fmla="*/ 9994 h 10000"/>
                  <a:gd name="connsiteX20" fmla="*/ 6770 w 9825"/>
                  <a:gd name="connsiteY20" fmla="*/ 154 h 10000"/>
                  <a:gd name="connsiteX21" fmla="*/ 7115 w 9825"/>
                  <a:gd name="connsiteY21" fmla="*/ 9994 h 10000"/>
                  <a:gd name="connsiteX22" fmla="*/ 7443 w 9825"/>
                  <a:gd name="connsiteY22" fmla="*/ 129 h 10000"/>
                  <a:gd name="connsiteX23" fmla="*/ 7805 w 9825"/>
                  <a:gd name="connsiteY23" fmla="*/ 9994 h 10000"/>
                  <a:gd name="connsiteX24" fmla="*/ 8120 w 9825"/>
                  <a:gd name="connsiteY24" fmla="*/ 283 h 10000"/>
                  <a:gd name="connsiteX25" fmla="*/ 8473 w 9825"/>
                  <a:gd name="connsiteY25" fmla="*/ 9890 h 10000"/>
                  <a:gd name="connsiteX26" fmla="*/ 8840 w 9825"/>
                  <a:gd name="connsiteY26" fmla="*/ 436 h 10000"/>
                  <a:gd name="connsiteX27" fmla="*/ 9201 w 9825"/>
                  <a:gd name="connsiteY27" fmla="*/ 9994 h 10000"/>
                  <a:gd name="connsiteX28" fmla="*/ 9450 w 9825"/>
                  <a:gd name="connsiteY28" fmla="*/ 1978 h 10000"/>
                  <a:gd name="connsiteX29" fmla="*/ 9825 w 9825"/>
                  <a:gd name="connsiteY29" fmla="*/ 5444 h 10000"/>
                  <a:gd name="connsiteX0" fmla="*/ 0 w 9830"/>
                  <a:gd name="connsiteY0" fmla="*/ 9635 h 10000"/>
                  <a:gd name="connsiteX1" fmla="*/ 351 w 9830"/>
                  <a:gd name="connsiteY1" fmla="*/ 436 h 10000"/>
                  <a:gd name="connsiteX2" fmla="*/ 721 w 9830"/>
                  <a:gd name="connsiteY2" fmla="*/ 9686 h 10000"/>
                  <a:gd name="connsiteX3" fmla="*/ 1054 w 9830"/>
                  <a:gd name="connsiteY3" fmla="*/ 283 h 10000"/>
                  <a:gd name="connsiteX4" fmla="*/ 1422 w 9830"/>
                  <a:gd name="connsiteY4" fmla="*/ 9686 h 10000"/>
                  <a:gd name="connsiteX5" fmla="*/ 1757 w 9830"/>
                  <a:gd name="connsiteY5" fmla="*/ 232 h 10000"/>
                  <a:gd name="connsiteX6" fmla="*/ 2092 w 9830"/>
                  <a:gd name="connsiteY6" fmla="*/ 9840 h 10000"/>
                  <a:gd name="connsiteX7" fmla="*/ 2458 w 9830"/>
                  <a:gd name="connsiteY7" fmla="*/ 129 h 10000"/>
                  <a:gd name="connsiteX8" fmla="*/ 2791 w 9830"/>
                  <a:gd name="connsiteY8" fmla="*/ 9686 h 10000"/>
                  <a:gd name="connsiteX9" fmla="*/ 3127 w 9830"/>
                  <a:gd name="connsiteY9" fmla="*/ 232 h 10000"/>
                  <a:gd name="connsiteX10" fmla="*/ 3511 w 9830"/>
                  <a:gd name="connsiteY10" fmla="*/ 9661 h 10000"/>
                  <a:gd name="connsiteX11" fmla="*/ 3844 w 9830"/>
                  <a:gd name="connsiteY11" fmla="*/ 257 h 10000"/>
                  <a:gd name="connsiteX12" fmla="*/ 4263 w 9830"/>
                  <a:gd name="connsiteY12" fmla="*/ 9789 h 10000"/>
                  <a:gd name="connsiteX13" fmla="*/ 4591 w 9830"/>
                  <a:gd name="connsiteY13" fmla="*/ 180 h 10000"/>
                  <a:gd name="connsiteX14" fmla="*/ 4942 w 9830"/>
                  <a:gd name="connsiteY14" fmla="*/ 9762 h 10000"/>
                  <a:gd name="connsiteX15" fmla="*/ 5316 w 9830"/>
                  <a:gd name="connsiteY15" fmla="*/ 180 h 10000"/>
                  <a:gd name="connsiteX16" fmla="*/ 5668 w 9830"/>
                  <a:gd name="connsiteY16" fmla="*/ 9840 h 10000"/>
                  <a:gd name="connsiteX17" fmla="*/ 6019 w 9830"/>
                  <a:gd name="connsiteY17" fmla="*/ 0 h 10000"/>
                  <a:gd name="connsiteX18" fmla="*/ 6370 w 9830"/>
                  <a:gd name="connsiteY18" fmla="*/ 9994 h 10000"/>
                  <a:gd name="connsiteX19" fmla="*/ 6721 w 9830"/>
                  <a:gd name="connsiteY19" fmla="*/ 154 h 10000"/>
                  <a:gd name="connsiteX20" fmla="*/ 7072 w 9830"/>
                  <a:gd name="connsiteY20" fmla="*/ 9994 h 10000"/>
                  <a:gd name="connsiteX21" fmla="*/ 7406 w 9830"/>
                  <a:gd name="connsiteY21" fmla="*/ 129 h 10000"/>
                  <a:gd name="connsiteX22" fmla="*/ 7774 w 9830"/>
                  <a:gd name="connsiteY22" fmla="*/ 9994 h 10000"/>
                  <a:gd name="connsiteX23" fmla="*/ 8095 w 9830"/>
                  <a:gd name="connsiteY23" fmla="*/ 283 h 10000"/>
                  <a:gd name="connsiteX24" fmla="*/ 8454 w 9830"/>
                  <a:gd name="connsiteY24" fmla="*/ 9890 h 10000"/>
                  <a:gd name="connsiteX25" fmla="*/ 8827 w 9830"/>
                  <a:gd name="connsiteY25" fmla="*/ 436 h 10000"/>
                  <a:gd name="connsiteX26" fmla="*/ 9195 w 9830"/>
                  <a:gd name="connsiteY26" fmla="*/ 9994 h 10000"/>
                  <a:gd name="connsiteX27" fmla="*/ 9448 w 9830"/>
                  <a:gd name="connsiteY27" fmla="*/ 1978 h 10000"/>
                  <a:gd name="connsiteX28" fmla="*/ 9830 w 9830"/>
                  <a:gd name="connsiteY28" fmla="*/ 5444 h 10000"/>
                  <a:gd name="connsiteX0" fmla="*/ 0 w 9643"/>
                  <a:gd name="connsiteY0" fmla="*/ 436 h 10000"/>
                  <a:gd name="connsiteX1" fmla="*/ 376 w 9643"/>
                  <a:gd name="connsiteY1" fmla="*/ 9686 h 10000"/>
                  <a:gd name="connsiteX2" fmla="*/ 715 w 9643"/>
                  <a:gd name="connsiteY2" fmla="*/ 283 h 10000"/>
                  <a:gd name="connsiteX3" fmla="*/ 1090 w 9643"/>
                  <a:gd name="connsiteY3" fmla="*/ 9686 h 10000"/>
                  <a:gd name="connsiteX4" fmla="*/ 1430 w 9643"/>
                  <a:gd name="connsiteY4" fmla="*/ 232 h 10000"/>
                  <a:gd name="connsiteX5" fmla="*/ 1771 w 9643"/>
                  <a:gd name="connsiteY5" fmla="*/ 9840 h 10000"/>
                  <a:gd name="connsiteX6" fmla="*/ 2144 w 9643"/>
                  <a:gd name="connsiteY6" fmla="*/ 129 h 10000"/>
                  <a:gd name="connsiteX7" fmla="*/ 2482 w 9643"/>
                  <a:gd name="connsiteY7" fmla="*/ 9686 h 10000"/>
                  <a:gd name="connsiteX8" fmla="*/ 2824 w 9643"/>
                  <a:gd name="connsiteY8" fmla="*/ 232 h 10000"/>
                  <a:gd name="connsiteX9" fmla="*/ 3215 w 9643"/>
                  <a:gd name="connsiteY9" fmla="*/ 9661 h 10000"/>
                  <a:gd name="connsiteX10" fmla="*/ 3553 w 9643"/>
                  <a:gd name="connsiteY10" fmla="*/ 257 h 10000"/>
                  <a:gd name="connsiteX11" fmla="*/ 3980 w 9643"/>
                  <a:gd name="connsiteY11" fmla="*/ 9789 h 10000"/>
                  <a:gd name="connsiteX12" fmla="*/ 4313 w 9643"/>
                  <a:gd name="connsiteY12" fmla="*/ 180 h 10000"/>
                  <a:gd name="connsiteX13" fmla="*/ 4670 w 9643"/>
                  <a:gd name="connsiteY13" fmla="*/ 9762 h 10000"/>
                  <a:gd name="connsiteX14" fmla="*/ 5051 w 9643"/>
                  <a:gd name="connsiteY14" fmla="*/ 180 h 10000"/>
                  <a:gd name="connsiteX15" fmla="*/ 5409 w 9643"/>
                  <a:gd name="connsiteY15" fmla="*/ 9840 h 10000"/>
                  <a:gd name="connsiteX16" fmla="*/ 5766 w 9643"/>
                  <a:gd name="connsiteY16" fmla="*/ 0 h 10000"/>
                  <a:gd name="connsiteX17" fmla="*/ 6123 w 9643"/>
                  <a:gd name="connsiteY17" fmla="*/ 9994 h 10000"/>
                  <a:gd name="connsiteX18" fmla="*/ 6480 w 9643"/>
                  <a:gd name="connsiteY18" fmla="*/ 154 h 10000"/>
                  <a:gd name="connsiteX19" fmla="*/ 6837 w 9643"/>
                  <a:gd name="connsiteY19" fmla="*/ 9994 h 10000"/>
                  <a:gd name="connsiteX20" fmla="*/ 7177 w 9643"/>
                  <a:gd name="connsiteY20" fmla="*/ 129 h 10000"/>
                  <a:gd name="connsiteX21" fmla="*/ 7551 w 9643"/>
                  <a:gd name="connsiteY21" fmla="*/ 9994 h 10000"/>
                  <a:gd name="connsiteX22" fmla="*/ 7878 w 9643"/>
                  <a:gd name="connsiteY22" fmla="*/ 283 h 10000"/>
                  <a:gd name="connsiteX23" fmla="*/ 8243 w 9643"/>
                  <a:gd name="connsiteY23" fmla="*/ 9890 h 10000"/>
                  <a:gd name="connsiteX24" fmla="*/ 8623 w 9643"/>
                  <a:gd name="connsiteY24" fmla="*/ 436 h 10000"/>
                  <a:gd name="connsiteX25" fmla="*/ 8997 w 9643"/>
                  <a:gd name="connsiteY25" fmla="*/ 9994 h 10000"/>
                  <a:gd name="connsiteX26" fmla="*/ 9254 w 9643"/>
                  <a:gd name="connsiteY26" fmla="*/ 1978 h 10000"/>
                  <a:gd name="connsiteX27" fmla="*/ 9643 w 9643"/>
                  <a:gd name="connsiteY27" fmla="*/ 5444 h 10000"/>
                  <a:gd name="connsiteX0" fmla="*/ 0 w 9610"/>
                  <a:gd name="connsiteY0" fmla="*/ 9686 h 10000"/>
                  <a:gd name="connsiteX1" fmla="*/ 351 w 9610"/>
                  <a:gd name="connsiteY1" fmla="*/ 283 h 10000"/>
                  <a:gd name="connsiteX2" fmla="*/ 740 w 9610"/>
                  <a:gd name="connsiteY2" fmla="*/ 9686 h 10000"/>
                  <a:gd name="connsiteX3" fmla="*/ 1093 w 9610"/>
                  <a:gd name="connsiteY3" fmla="*/ 232 h 10000"/>
                  <a:gd name="connsiteX4" fmla="*/ 1447 w 9610"/>
                  <a:gd name="connsiteY4" fmla="*/ 9840 h 10000"/>
                  <a:gd name="connsiteX5" fmla="*/ 1833 w 9610"/>
                  <a:gd name="connsiteY5" fmla="*/ 129 h 10000"/>
                  <a:gd name="connsiteX6" fmla="*/ 2184 w 9610"/>
                  <a:gd name="connsiteY6" fmla="*/ 9686 h 10000"/>
                  <a:gd name="connsiteX7" fmla="*/ 2539 w 9610"/>
                  <a:gd name="connsiteY7" fmla="*/ 232 h 10000"/>
                  <a:gd name="connsiteX8" fmla="*/ 2944 w 9610"/>
                  <a:gd name="connsiteY8" fmla="*/ 9661 h 10000"/>
                  <a:gd name="connsiteX9" fmla="*/ 3295 w 9610"/>
                  <a:gd name="connsiteY9" fmla="*/ 257 h 10000"/>
                  <a:gd name="connsiteX10" fmla="*/ 3737 w 9610"/>
                  <a:gd name="connsiteY10" fmla="*/ 9789 h 10000"/>
                  <a:gd name="connsiteX11" fmla="*/ 4083 w 9610"/>
                  <a:gd name="connsiteY11" fmla="*/ 180 h 10000"/>
                  <a:gd name="connsiteX12" fmla="*/ 4453 w 9610"/>
                  <a:gd name="connsiteY12" fmla="*/ 9762 h 10000"/>
                  <a:gd name="connsiteX13" fmla="*/ 4848 w 9610"/>
                  <a:gd name="connsiteY13" fmla="*/ 180 h 10000"/>
                  <a:gd name="connsiteX14" fmla="*/ 5219 w 9610"/>
                  <a:gd name="connsiteY14" fmla="*/ 9840 h 10000"/>
                  <a:gd name="connsiteX15" fmla="*/ 5589 w 9610"/>
                  <a:gd name="connsiteY15" fmla="*/ 0 h 10000"/>
                  <a:gd name="connsiteX16" fmla="*/ 5960 w 9610"/>
                  <a:gd name="connsiteY16" fmla="*/ 9994 h 10000"/>
                  <a:gd name="connsiteX17" fmla="*/ 6330 w 9610"/>
                  <a:gd name="connsiteY17" fmla="*/ 154 h 10000"/>
                  <a:gd name="connsiteX18" fmla="*/ 6700 w 9610"/>
                  <a:gd name="connsiteY18" fmla="*/ 9994 h 10000"/>
                  <a:gd name="connsiteX19" fmla="*/ 7053 w 9610"/>
                  <a:gd name="connsiteY19" fmla="*/ 129 h 10000"/>
                  <a:gd name="connsiteX20" fmla="*/ 7441 w 9610"/>
                  <a:gd name="connsiteY20" fmla="*/ 9994 h 10000"/>
                  <a:gd name="connsiteX21" fmla="*/ 7780 w 9610"/>
                  <a:gd name="connsiteY21" fmla="*/ 283 h 10000"/>
                  <a:gd name="connsiteX22" fmla="*/ 8158 w 9610"/>
                  <a:gd name="connsiteY22" fmla="*/ 9890 h 10000"/>
                  <a:gd name="connsiteX23" fmla="*/ 8552 w 9610"/>
                  <a:gd name="connsiteY23" fmla="*/ 436 h 10000"/>
                  <a:gd name="connsiteX24" fmla="*/ 8940 w 9610"/>
                  <a:gd name="connsiteY24" fmla="*/ 9994 h 10000"/>
                  <a:gd name="connsiteX25" fmla="*/ 9207 w 9610"/>
                  <a:gd name="connsiteY25" fmla="*/ 1978 h 10000"/>
                  <a:gd name="connsiteX26" fmla="*/ 9610 w 9610"/>
                  <a:gd name="connsiteY26" fmla="*/ 5444 h 10000"/>
                  <a:gd name="connsiteX0" fmla="*/ 0 w 9635"/>
                  <a:gd name="connsiteY0" fmla="*/ 283 h 10000"/>
                  <a:gd name="connsiteX1" fmla="*/ 405 w 9635"/>
                  <a:gd name="connsiteY1" fmla="*/ 9686 h 10000"/>
                  <a:gd name="connsiteX2" fmla="*/ 772 w 9635"/>
                  <a:gd name="connsiteY2" fmla="*/ 232 h 10000"/>
                  <a:gd name="connsiteX3" fmla="*/ 1141 w 9635"/>
                  <a:gd name="connsiteY3" fmla="*/ 9840 h 10000"/>
                  <a:gd name="connsiteX4" fmla="*/ 1542 w 9635"/>
                  <a:gd name="connsiteY4" fmla="*/ 129 h 10000"/>
                  <a:gd name="connsiteX5" fmla="*/ 1908 w 9635"/>
                  <a:gd name="connsiteY5" fmla="*/ 9686 h 10000"/>
                  <a:gd name="connsiteX6" fmla="*/ 2277 w 9635"/>
                  <a:gd name="connsiteY6" fmla="*/ 232 h 10000"/>
                  <a:gd name="connsiteX7" fmla="*/ 2698 w 9635"/>
                  <a:gd name="connsiteY7" fmla="*/ 9661 h 10000"/>
                  <a:gd name="connsiteX8" fmla="*/ 3064 w 9635"/>
                  <a:gd name="connsiteY8" fmla="*/ 257 h 10000"/>
                  <a:gd name="connsiteX9" fmla="*/ 3524 w 9635"/>
                  <a:gd name="connsiteY9" fmla="*/ 9789 h 10000"/>
                  <a:gd name="connsiteX10" fmla="*/ 3884 w 9635"/>
                  <a:gd name="connsiteY10" fmla="*/ 180 h 10000"/>
                  <a:gd name="connsiteX11" fmla="*/ 4269 w 9635"/>
                  <a:gd name="connsiteY11" fmla="*/ 9762 h 10000"/>
                  <a:gd name="connsiteX12" fmla="*/ 4680 w 9635"/>
                  <a:gd name="connsiteY12" fmla="*/ 180 h 10000"/>
                  <a:gd name="connsiteX13" fmla="*/ 5066 w 9635"/>
                  <a:gd name="connsiteY13" fmla="*/ 9840 h 10000"/>
                  <a:gd name="connsiteX14" fmla="*/ 5451 w 9635"/>
                  <a:gd name="connsiteY14" fmla="*/ 0 h 10000"/>
                  <a:gd name="connsiteX15" fmla="*/ 5837 w 9635"/>
                  <a:gd name="connsiteY15" fmla="*/ 9994 h 10000"/>
                  <a:gd name="connsiteX16" fmla="*/ 6222 w 9635"/>
                  <a:gd name="connsiteY16" fmla="*/ 154 h 10000"/>
                  <a:gd name="connsiteX17" fmla="*/ 6607 w 9635"/>
                  <a:gd name="connsiteY17" fmla="*/ 9994 h 10000"/>
                  <a:gd name="connsiteX18" fmla="*/ 6974 w 9635"/>
                  <a:gd name="connsiteY18" fmla="*/ 129 h 10000"/>
                  <a:gd name="connsiteX19" fmla="*/ 7378 w 9635"/>
                  <a:gd name="connsiteY19" fmla="*/ 9994 h 10000"/>
                  <a:gd name="connsiteX20" fmla="*/ 7731 w 9635"/>
                  <a:gd name="connsiteY20" fmla="*/ 283 h 10000"/>
                  <a:gd name="connsiteX21" fmla="*/ 8124 w 9635"/>
                  <a:gd name="connsiteY21" fmla="*/ 9890 h 10000"/>
                  <a:gd name="connsiteX22" fmla="*/ 8534 w 9635"/>
                  <a:gd name="connsiteY22" fmla="*/ 436 h 10000"/>
                  <a:gd name="connsiteX23" fmla="*/ 8938 w 9635"/>
                  <a:gd name="connsiteY23" fmla="*/ 9994 h 10000"/>
                  <a:gd name="connsiteX24" fmla="*/ 9216 w 9635"/>
                  <a:gd name="connsiteY24" fmla="*/ 1978 h 10000"/>
                  <a:gd name="connsiteX25" fmla="*/ 9635 w 9635"/>
                  <a:gd name="connsiteY25" fmla="*/ 5444 h 10000"/>
                  <a:gd name="connsiteX0" fmla="*/ 0 w 9580"/>
                  <a:gd name="connsiteY0" fmla="*/ 9686 h 10000"/>
                  <a:gd name="connsiteX1" fmla="*/ 381 w 9580"/>
                  <a:gd name="connsiteY1" fmla="*/ 232 h 10000"/>
                  <a:gd name="connsiteX2" fmla="*/ 764 w 9580"/>
                  <a:gd name="connsiteY2" fmla="*/ 9840 h 10000"/>
                  <a:gd name="connsiteX3" fmla="*/ 1180 w 9580"/>
                  <a:gd name="connsiteY3" fmla="*/ 129 h 10000"/>
                  <a:gd name="connsiteX4" fmla="*/ 1560 w 9580"/>
                  <a:gd name="connsiteY4" fmla="*/ 9686 h 10000"/>
                  <a:gd name="connsiteX5" fmla="*/ 1943 w 9580"/>
                  <a:gd name="connsiteY5" fmla="*/ 232 h 10000"/>
                  <a:gd name="connsiteX6" fmla="*/ 2380 w 9580"/>
                  <a:gd name="connsiteY6" fmla="*/ 9661 h 10000"/>
                  <a:gd name="connsiteX7" fmla="*/ 2760 w 9580"/>
                  <a:gd name="connsiteY7" fmla="*/ 257 h 10000"/>
                  <a:gd name="connsiteX8" fmla="*/ 3237 w 9580"/>
                  <a:gd name="connsiteY8" fmla="*/ 9789 h 10000"/>
                  <a:gd name="connsiteX9" fmla="*/ 3611 w 9580"/>
                  <a:gd name="connsiteY9" fmla="*/ 180 h 10000"/>
                  <a:gd name="connsiteX10" fmla="*/ 4011 w 9580"/>
                  <a:gd name="connsiteY10" fmla="*/ 9762 h 10000"/>
                  <a:gd name="connsiteX11" fmla="*/ 4437 w 9580"/>
                  <a:gd name="connsiteY11" fmla="*/ 180 h 10000"/>
                  <a:gd name="connsiteX12" fmla="*/ 4838 w 9580"/>
                  <a:gd name="connsiteY12" fmla="*/ 9840 h 10000"/>
                  <a:gd name="connsiteX13" fmla="*/ 5237 w 9580"/>
                  <a:gd name="connsiteY13" fmla="*/ 0 h 10000"/>
                  <a:gd name="connsiteX14" fmla="*/ 5638 w 9580"/>
                  <a:gd name="connsiteY14" fmla="*/ 9994 h 10000"/>
                  <a:gd name="connsiteX15" fmla="*/ 6038 w 9580"/>
                  <a:gd name="connsiteY15" fmla="*/ 154 h 10000"/>
                  <a:gd name="connsiteX16" fmla="*/ 6437 w 9580"/>
                  <a:gd name="connsiteY16" fmla="*/ 9994 h 10000"/>
                  <a:gd name="connsiteX17" fmla="*/ 6818 w 9580"/>
                  <a:gd name="connsiteY17" fmla="*/ 129 h 10000"/>
                  <a:gd name="connsiteX18" fmla="*/ 7237 w 9580"/>
                  <a:gd name="connsiteY18" fmla="*/ 9994 h 10000"/>
                  <a:gd name="connsiteX19" fmla="*/ 7604 w 9580"/>
                  <a:gd name="connsiteY19" fmla="*/ 283 h 10000"/>
                  <a:gd name="connsiteX20" fmla="*/ 8012 w 9580"/>
                  <a:gd name="connsiteY20" fmla="*/ 9890 h 10000"/>
                  <a:gd name="connsiteX21" fmla="*/ 8437 w 9580"/>
                  <a:gd name="connsiteY21" fmla="*/ 436 h 10000"/>
                  <a:gd name="connsiteX22" fmla="*/ 8857 w 9580"/>
                  <a:gd name="connsiteY22" fmla="*/ 9994 h 10000"/>
                  <a:gd name="connsiteX23" fmla="*/ 9145 w 9580"/>
                  <a:gd name="connsiteY23" fmla="*/ 1978 h 10000"/>
                  <a:gd name="connsiteX24" fmla="*/ 9580 w 9580"/>
                  <a:gd name="connsiteY24" fmla="*/ 5444 h 10000"/>
                  <a:gd name="connsiteX0" fmla="*/ 0 w 9546"/>
                  <a:gd name="connsiteY0" fmla="*/ 9686 h 10000"/>
                  <a:gd name="connsiteX1" fmla="*/ 398 w 9546"/>
                  <a:gd name="connsiteY1" fmla="*/ 232 h 10000"/>
                  <a:gd name="connsiteX2" fmla="*/ 797 w 9546"/>
                  <a:gd name="connsiteY2" fmla="*/ 9840 h 10000"/>
                  <a:gd name="connsiteX3" fmla="*/ 1232 w 9546"/>
                  <a:gd name="connsiteY3" fmla="*/ 129 h 10000"/>
                  <a:gd name="connsiteX4" fmla="*/ 1628 w 9546"/>
                  <a:gd name="connsiteY4" fmla="*/ 9686 h 10000"/>
                  <a:gd name="connsiteX5" fmla="*/ 2028 w 9546"/>
                  <a:gd name="connsiteY5" fmla="*/ 232 h 10000"/>
                  <a:gd name="connsiteX6" fmla="*/ 2484 w 9546"/>
                  <a:gd name="connsiteY6" fmla="*/ 9661 h 10000"/>
                  <a:gd name="connsiteX7" fmla="*/ 2881 w 9546"/>
                  <a:gd name="connsiteY7" fmla="*/ 257 h 10000"/>
                  <a:gd name="connsiteX8" fmla="*/ 3379 w 9546"/>
                  <a:gd name="connsiteY8" fmla="*/ 9789 h 10000"/>
                  <a:gd name="connsiteX9" fmla="*/ 3769 w 9546"/>
                  <a:gd name="connsiteY9" fmla="*/ 180 h 10000"/>
                  <a:gd name="connsiteX10" fmla="*/ 4187 w 9546"/>
                  <a:gd name="connsiteY10" fmla="*/ 9762 h 10000"/>
                  <a:gd name="connsiteX11" fmla="*/ 4632 w 9546"/>
                  <a:gd name="connsiteY11" fmla="*/ 180 h 10000"/>
                  <a:gd name="connsiteX12" fmla="*/ 5050 w 9546"/>
                  <a:gd name="connsiteY12" fmla="*/ 9840 h 10000"/>
                  <a:gd name="connsiteX13" fmla="*/ 5467 w 9546"/>
                  <a:gd name="connsiteY13" fmla="*/ 0 h 10000"/>
                  <a:gd name="connsiteX14" fmla="*/ 5885 w 9546"/>
                  <a:gd name="connsiteY14" fmla="*/ 9994 h 10000"/>
                  <a:gd name="connsiteX15" fmla="*/ 6303 w 9546"/>
                  <a:gd name="connsiteY15" fmla="*/ 154 h 10000"/>
                  <a:gd name="connsiteX16" fmla="*/ 6719 w 9546"/>
                  <a:gd name="connsiteY16" fmla="*/ 9994 h 10000"/>
                  <a:gd name="connsiteX17" fmla="*/ 7117 w 9546"/>
                  <a:gd name="connsiteY17" fmla="*/ 129 h 10000"/>
                  <a:gd name="connsiteX18" fmla="*/ 7554 w 9546"/>
                  <a:gd name="connsiteY18" fmla="*/ 9994 h 10000"/>
                  <a:gd name="connsiteX19" fmla="*/ 7937 w 9546"/>
                  <a:gd name="connsiteY19" fmla="*/ 283 h 10000"/>
                  <a:gd name="connsiteX20" fmla="*/ 8363 w 9546"/>
                  <a:gd name="connsiteY20" fmla="*/ 9890 h 10000"/>
                  <a:gd name="connsiteX21" fmla="*/ 8807 w 9546"/>
                  <a:gd name="connsiteY21" fmla="*/ 436 h 10000"/>
                  <a:gd name="connsiteX22" fmla="*/ 9245 w 9546"/>
                  <a:gd name="connsiteY22" fmla="*/ 9994 h 10000"/>
                  <a:gd name="connsiteX23" fmla="*/ 9546 w 9546"/>
                  <a:gd name="connsiteY23" fmla="*/ 1978 h 10000"/>
                  <a:gd name="connsiteX0" fmla="*/ 0 w 9685"/>
                  <a:gd name="connsiteY0" fmla="*/ 9686 h 9994"/>
                  <a:gd name="connsiteX1" fmla="*/ 417 w 9685"/>
                  <a:gd name="connsiteY1" fmla="*/ 232 h 9994"/>
                  <a:gd name="connsiteX2" fmla="*/ 835 w 9685"/>
                  <a:gd name="connsiteY2" fmla="*/ 9840 h 9994"/>
                  <a:gd name="connsiteX3" fmla="*/ 1291 w 9685"/>
                  <a:gd name="connsiteY3" fmla="*/ 129 h 9994"/>
                  <a:gd name="connsiteX4" fmla="*/ 1705 w 9685"/>
                  <a:gd name="connsiteY4" fmla="*/ 9686 h 9994"/>
                  <a:gd name="connsiteX5" fmla="*/ 2124 w 9685"/>
                  <a:gd name="connsiteY5" fmla="*/ 232 h 9994"/>
                  <a:gd name="connsiteX6" fmla="*/ 2602 w 9685"/>
                  <a:gd name="connsiteY6" fmla="*/ 9661 h 9994"/>
                  <a:gd name="connsiteX7" fmla="*/ 3018 w 9685"/>
                  <a:gd name="connsiteY7" fmla="*/ 257 h 9994"/>
                  <a:gd name="connsiteX8" fmla="*/ 3540 w 9685"/>
                  <a:gd name="connsiteY8" fmla="*/ 9789 h 9994"/>
                  <a:gd name="connsiteX9" fmla="*/ 3948 w 9685"/>
                  <a:gd name="connsiteY9" fmla="*/ 180 h 9994"/>
                  <a:gd name="connsiteX10" fmla="*/ 4386 w 9685"/>
                  <a:gd name="connsiteY10" fmla="*/ 9762 h 9994"/>
                  <a:gd name="connsiteX11" fmla="*/ 4852 w 9685"/>
                  <a:gd name="connsiteY11" fmla="*/ 180 h 9994"/>
                  <a:gd name="connsiteX12" fmla="*/ 5290 w 9685"/>
                  <a:gd name="connsiteY12" fmla="*/ 9840 h 9994"/>
                  <a:gd name="connsiteX13" fmla="*/ 5727 w 9685"/>
                  <a:gd name="connsiteY13" fmla="*/ 0 h 9994"/>
                  <a:gd name="connsiteX14" fmla="*/ 6165 w 9685"/>
                  <a:gd name="connsiteY14" fmla="*/ 9994 h 9994"/>
                  <a:gd name="connsiteX15" fmla="*/ 6603 w 9685"/>
                  <a:gd name="connsiteY15" fmla="*/ 154 h 9994"/>
                  <a:gd name="connsiteX16" fmla="*/ 7039 w 9685"/>
                  <a:gd name="connsiteY16" fmla="*/ 9994 h 9994"/>
                  <a:gd name="connsiteX17" fmla="*/ 7455 w 9685"/>
                  <a:gd name="connsiteY17" fmla="*/ 129 h 9994"/>
                  <a:gd name="connsiteX18" fmla="*/ 7913 w 9685"/>
                  <a:gd name="connsiteY18" fmla="*/ 9994 h 9994"/>
                  <a:gd name="connsiteX19" fmla="*/ 8314 w 9685"/>
                  <a:gd name="connsiteY19" fmla="*/ 283 h 9994"/>
                  <a:gd name="connsiteX20" fmla="*/ 8761 w 9685"/>
                  <a:gd name="connsiteY20" fmla="*/ 9890 h 9994"/>
                  <a:gd name="connsiteX21" fmla="*/ 9226 w 9685"/>
                  <a:gd name="connsiteY21" fmla="*/ 436 h 9994"/>
                  <a:gd name="connsiteX22" fmla="*/ 9685 w 9685"/>
                  <a:gd name="connsiteY22" fmla="*/ 9994 h 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85" h="9994">
                    <a:moveTo>
                      <a:pt x="0" y="9686"/>
                    </a:moveTo>
                    <a:cubicBezTo>
                      <a:pt x="145" y="9686"/>
                      <a:pt x="279" y="206"/>
                      <a:pt x="417" y="232"/>
                    </a:cubicBezTo>
                    <a:cubicBezTo>
                      <a:pt x="552" y="257"/>
                      <a:pt x="689" y="9865"/>
                      <a:pt x="835" y="9840"/>
                    </a:cubicBezTo>
                    <a:cubicBezTo>
                      <a:pt x="978" y="9813"/>
                      <a:pt x="1148" y="155"/>
                      <a:pt x="1291" y="129"/>
                    </a:cubicBezTo>
                    <a:cubicBezTo>
                      <a:pt x="1438" y="103"/>
                      <a:pt x="1570" y="9669"/>
                      <a:pt x="1705" y="9686"/>
                    </a:cubicBezTo>
                    <a:cubicBezTo>
                      <a:pt x="1849" y="9703"/>
                      <a:pt x="1975" y="236"/>
                      <a:pt x="2124" y="232"/>
                    </a:cubicBezTo>
                    <a:cubicBezTo>
                      <a:pt x="2273" y="228"/>
                      <a:pt x="2451" y="9657"/>
                      <a:pt x="2602" y="9661"/>
                    </a:cubicBezTo>
                    <a:cubicBezTo>
                      <a:pt x="2754" y="9665"/>
                      <a:pt x="2863" y="235"/>
                      <a:pt x="3018" y="257"/>
                    </a:cubicBezTo>
                    <a:cubicBezTo>
                      <a:pt x="3174" y="279"/>
                      <a:pt x="3383" y="9802"/>
                      <a:pt x="3540" y="9789"/>
                    </a:cubicBezTo>
                    <a:cubicBezTo>
                      <a:pt x="3695" y="9776"/>
                      <a:pt x="3806" y="185"/>
                      <a:pt x="3948" y="180"/>
                    </a:cubicBezTo>
                    <a:cubicBezTo>
                      <a:pt x="4093" y="175"/>
                      <a:pt x="4237" y="9762"/>
                      <a:pt x="4386" y="9762"/>
                    </a:cubicBezTo>
                    <a:cubicBezTo>
                      <a:pt x="4540" y="9762"/>
                      <a:pt x="4699" y="167"/>
                      <a:pt x="4852" y="180"/>
                    </a:cubicBezTo>
                    <a:cubicBezTo>
                      <a:pt x="5003" y="193"/>
                      <a:pt x="5144" y="9869"/>
                      <a:pt x="5290" y="9840"/>
                    </a:cubicBezTo>
                    <a:cubicBezTo>
                      <a:pt x="5435" y="9810"/>
                      <a:pt x="5581" y="-26"/>
                      <a:pt x="5727" y="0"/>
                    </a:cubicBezTo>
                    <a:cubicBezTo>
                      <a:pt x="5875" y="27"/>
                      <a:pt x="6018" y="9968"/>
                      <a:pt x="6165" y="9994"/>
                    </a:cubicBezTo>
                    <a:cubicBezTo>
                      <a:pt x="6312" y="10020"/>
                      <a:pt x="6456" y="154"/>
                      <a:pt x="6603" y="154"/>
                    </a:cubicBezTo>
                    <a:cubicBezTo>
                      <a:pt x="6748" y="154"/>
                      <a:pt x="6899" y="9998"/>
                      <a:pt x="7039" y="9994"/>
                    </a:cubicBezTo>
                    <a:cubicBezTo>
                      <a:pt x="7182" y="9990"/>
                      <a:pt x="7312" y="129"/>
                      <a:pt x="7455" y="129"/>
                    </a:cubicBezTo>
                    <a:cubicBezTo>
                      <a:pt x="7603" y="129"/>
                      <a:pt x="7772" y="9968"/>
                      <a:pt x="7913" y="9994"/>
                    </a:cubicBezTo>
                    <a:cubicBezTo>
                      <a:pt x="8057" y="10019"/>
                      <a:pt x="8167" y="309"/>
                      <a:pt x="8314" y="283"/>
                    </a:cubicBezTo>
                    <a:cubicBezTo>
                      <a:pt x="8452" y="257"/>
                      <a:pt x="8611" y="9865"/>
                      <a:pt x="8761" y="9890"/>
                    </a:cubicBezTo>
                    <a:cubicBezTo>
                      <a:pt x="8914" y="9917"/>
                      <a:pt x="9074" y="411"/>
                      <a:pt x="9226" y="436"/>
                    </a:cubicBezTo>
                    <a:cubicBezTo>
                      <a:pt x="9380" y="462"/>
                      <a:pt x="9554" y="9737"/>
                      <a:pt x="9685" y="999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7309360" y="4917123"/>
              <a:ext cx="1396679" cy="173553"/>
              <a:chOff x="7309360" y="5001484"/>
              <a:chExt cx="1396679" cy="230999"/>
            </a:xfrm>
          </p:grpSpPr>
          <p:sp>
            <p:nvSpPr>
              <p:cNvPr id="27" name="Freeform 84"/>
              <p:cNvSpPr>
                <a:spLocks/>
              </p:cNvSpPr>
              <p:nvPr/>
            </p:nvSpPr>
            <p:spPr bwMode="auto">
              <a:xfrm>
                <a:off x="7309360" y="5002895"/>
                <a:ext cx="264849" cy="227709"/>
              </a:xfrm>
              <a:custGeom>
                <a:avLst/>
                <a:gdLst>
                  <a:gd name="T0" fmla="*/ 0 w 3818"/>
                  <a:gd name="T1" fmla="*/ 27 h 417"/>
                  <a:gd name="T2" fmla="*/ 26 w 3818"/>
                  <a:gd name="T3" fmla="*/ 63 h 417"/>
                  <a:gd name="T4" fmla="*/ 66 w 3818"/>
                  <a:gd name="T5" fmla="*/ 265 h 417"/>
                  <a:gd name="T6" fmla="*/ 104 w 3818"/>
                  <a:gd name="T7" fmla="*/ 387 h 417"/>
                  <a:gd name="T8" fmla="*/ 150 w 3818"/>
                  <a:gd name="T9" fmla="*/ 325 h 417"/>
                  <a:gd name="T10" fmla="*/ 202 w 3818"/>
                  <a:gd name="T11" fmla="*/ 117 h 417"/>
                  <a:gd name="T12" fmla="*/ 248 w 3818"/>
                  <a:gd name="T13" fmla="*/ 17 h 417"/>
                  <a:gd name="T14" fmla="*/ 314 w 3818"/>
                  <a:gd name="T15" fmla="*/ 219 h 417"/>
                  <a:gd name="T16" fmla="*/ 374 w 3818"/>
                  <a:gd name="T17" fmla="*/ 385 h 417"/>
                  <a:gd name="T18" fmla="*/ 500 w 3818"/>
                  <a:gd name="T19" fmla="*/ 27 h 417"/>
                  <a:gd name="T20" fmla="*/ 632 w 3818"/>
                  <a:gd name="T21" fmla="*/ 387 h 417"/>
                  <a:gd name="T22" fmla="*/ 752 w 3818"/>
                  <a:gd name="T23" fmla="*/ 21 h 417"/>
                  <a:gd name="T24" fmla="*/ 884 w 3818"/>
                  <a:gd name="T25" fmla="*/ 387 h 417"/>
                  <a:gd name="T26" fmla="*/ 1004 w 3818"/>
                  <a:gd name="T27" fmla="*/ 19 h 417"/>
                  <a:gd name="T28" fmla="*/ 1124 w 3818"/>
                  <a:gd name="T29" fmla="*/ 393 h 417"/>
                  <a:gd name="T30" fmla="*/ 1256 w 3818"/>
                  <a:gd name="T31" fmla="*/ 15 h 417"/>
                  <a:gd name="T32" fmla="*/ 1376 w 3818"/>
                  <a:gd name="T33" fmla="*/ 387 h 417"/>
                  <a:gd name="T34" fmla="*/ 1496 w 3818"/>
                  <a:gd name="T35" fmla="*/ 9 h 417"/>
                  <a:gd name="T36" fmla="*/ 1634 w 3818"/>
                  <a:gd name="T37" fmla="*/ 381 h 417"/>
                  <a:gd name="T38" fmla="*/ 1754 w 3818"/>
                  <a:gd name="T39" fmla="*/ 15 h 417"/>
                  <a:gd name="T40" fmla="*/ 1892 w 3818"/>
                  <a:gd name="T41" fmla="*/ 381 h 417"/>
                  <a:gd name="T42" fmla="*/ 2022 w 3818"/>
                  <a:gd name="T43" fmla="*/ 17 h 417"/>
                  <a:gd name="T44" fmla="*/ 2148 w 3818"/>
                  <a:gd name="T45" fmla="*/ 395 h 417"/>
                  <a:gd name="T46" fmla="*/ 2282 w 3818"/>
                  <a:gd name="T47" fmla="*/ 17 h 417"/>
                  <a:gd name="T48" fmla="*/ 2408 w 3818"/>
                  <a:gd name="T49" fmla="*/ 393 h 417"/>
                  <a:gd name="T50" fmla="*/ 2534 w 3818"/>
                  <a:gd name="T51" fmla="*/ 15 h 417"/>
                  <a:gd name="T52" fmla="*/ 2660 w 3818"/>
                  <a:gd name="T53" fmla="*/ 399 h 417"/>
                  <a:gd name="T54" fmla="*/ 2786 w 3818"/>
                  <a:gd name="T55" fmla="*/ 21 h 417"/>
                  <a:gd name="T56" fmla="*/ 2912 w 3818"/>
                  <a:gd name="T57" fmla="*/ 399 h 417"/>
                  <a:gd name="T58" fmla="*/ 3032 w 3818"/>
                  <a:gd name="T59" fmla="*/ 15 h 417"/>
                  <a:gd name="T60" fmla="*/ 3164 w 3818"/>
                  <a:gd name="T61" fmla="*/ 399 h 417"/>
                  <a:gd name="T62" fmla="*/ 3278 w 3818"/>
                  <a:gd name="T63" fmla="*/ 21 h 417"/>
                  <a:gd name="T64" fmla="*/ 3408 w 3818"/>
                  <a:gd name="T65" fmla="*/ 395 h 417"/>
                  <a:gd name="T66" fmla="*/ 3542 w 3818"/>
                  <a:gd name="T67" fmla="*/ 27 h 417"/>
                  <a:gd name="T68" fmla="*/ 3674 w 3818"/>
                  <a:gd name="T69" fmla="*/ 399 h 417"/>
                  <a:gd name="T70" fmla="*/ 3764 w 3818"/>
                  <a:gd name="T71" fmla="*/ 87 h 417"/>
                  <a:gd name="T72" fmla="*/ 3788 w 3818"/>
                  <a:gd name="T73" fmla="*/ 39 h 417"/>
                  <a:gd name="T74" fmla="*/ 3818 w 3818"/>
                  <a:gd name="T75" fmla="*/ 69 h 417"/>
                  <a:gd name="connsiteX0" fmla="*/ 0 w 12172"/>
                  <a:gd name="connsiteY0" fmla="*/ 432 h 9359"/>
                  <a:gd name="connsiteX1" fmla="*/ 68 w 12172"/>
                  <a:gd name="connsiteY1" fmla="*/ 1296 h 9359"/>
                  <a:gd name="connsiteX2" fmla="*/ 173 w 12172"/>
                  <a:gd name="connsiteY2" fmla="*/ 6140 h 9359"/>
                  <a:gd name="connsiteX3" fmla="*/ 272 w 12172"/>
                  <a:gd name="connsiteY3" fmla="*/ 9066 h 9359"/>
                  <a:gd name="connsiteX4" fmla="*/ 393 w 12172"/>
                  <a:gd name="connsiteY4" fmla="*/ 7579 h 9359"/>
                  <a:gd name="connsiteX5" fmla="*/ 529 w 12172"/>
                  <a:gd name="connsiteY5" fmla="*/ 2591 h 9359"/>
                  <a:gd name="connsiteX6" fmla="*/ 650 w 12172"/>
                  <a:gd name="connsiteY6" fmla="*/ 193 h 9359"/>
                  <a:gd name="connsiteX7" fmla="*/ 822 w 12172"/>
                  <a:gd name="connsiteY7" fmla="*/ 5037 h 9359"/>
                  <a:gd name="connsiteX8" fmla="*/ 980 w 12172"/>
                  <a:gd name="connsiteY8" fmla="*/ 9018 h 9359"/>
                  <a:gd name="connsiteX9" fmla="*/ 1310 w 12172"/>
                  <a:gd name="connsiteY9" fmla="*/ 432 h 9359"/>
                  <a:gd name="connsiteX10" fmla="*/ 1655 w 12172"/>
                  <a:gd name="connsiteY10" fmla="*/ 9066 h 9359"/>
                  <a:gd name="connsiteX11" fmla="*/ 1970 w 12172"/>
                  <a:gd name="connsiteY11" fmla="*/ 289 h 9359"/>
                  <a:gd name="connsiteX12" fmla="*/ 2315 w 12172"/>
                  <a:gd name="connsiteY12" fmla="*/ 9066 h 9359"/>
                  <a:gd name="connsiteX13" fmla="*/ 2630 w 12172"/>
                  <a:gd name="connsiteY13" fmla="*/ 241 h 9359"/>
                  <a:gd name="connsiteX14" fmla="*/ 2944 w 12172"/>
                  <a:gd name="connsiteY14" fmla="*/ 9209 h 9359"/>
                  <a:gd name="connsiteX15" fmla="*/ 3290 w 12172"/>
                  <a:gd name="connsiteY15" fmla="*/ 145 h 9359"/>
                  <a:gd name="connsiteX16" fmla="*/ 3604 w 12172"/>
                  <a:gd name="connsiteY16" fmla="*/ 9066 h 9359"/>
                  <a:gd name="connsiteX17" fmla="*/ 3918 w 12172"/>
                  <a:gd name="connsiteY17" fmla="*/ 1 h 9359"/>
                  <a:gd name="connsiteX18" fmla="*/ 4280 w 12172"/>
                  <a:gd name="connsiteY18" fmla="*/ 8922 h 9359"/>
                  <a:gd name="connsiteX19" fmla="*/ 4594 w 12172"/>
                  <a:gd name="connsiteY19" fmla="*/ 145 h 9359"/>
                  <a:gd name="connsiteX20" fmla="*/ 4955 w 12172"/>
                  <a:gd name="connsiteY20" fmla="*/ 8922 h 9359"/>
                  <a:gd name="connsiteX21" fmla="*/ 5296 w 12172"/>
                  <a:gd name="connsiteY21" fmla="*/ 193 h 9359"/>
                  <a:gd name="connsiteX22" fmla="*/ 5626 w 12172"/>
                  <a:gd name="connsiteY22" fmla="*/ 9257 h 9359"/>
                  <a:gd name="connsiteX23" fmla="*/ 5977 w 12172"/>
                  <a:gd name="connsiteY23" fmla="*/ 193 h 9359"/>
                  <a:gd name="connsiteX24" fmla="*/ 6307 w 12172"/>
                  <a:gd name="connsiteY24" fmla="*/ 9209 h 9359"/>
                  <a:gd name="connsiteX25" fmla="*/ 6637 w 12172"/>
                  <a:gd name="connsiteY25" fmla="*/ 145 h 9359"/>
                  <a:gd name="connsiteX26" fmla="*/ 6967 w 12172"/>
                  <a:gd name="connsiteY26" fmla="*/ 9353 h 9359"/>
                  <a:gd name="connsiteX27" fmla="*/ 7297 w 12172"/>
                  <a:gd name="connsiteY27" fmla="*/ 289 h 9359"/>
                  <a:gd name="connsiteX28" fmla="*/ 7627 w 12172"/>
                  <a:gd name="connsiteY28" fmla="*/ 9353 h 9359"/>
                  <a:gd name="connsiteX29" fmla="*/ 7941 w 12172"/>
                  <a:gd name="connsiteY29" fmla="*/ 145 h 9359"/>
                  <a:gd name="connsiteX30" fmla="*/ 8287 w 12172"/>
                  <a:gd name="connsiteY30" fmla="*/ 9353 h 9359"/>
                  <a:gd name="connsiteX31" fmla="*/ 8586 w 12172"/>
                  <a:gd name="connsiteY31" fmla="*/ 289 h 9359"/>
                  <a:gd name="connsiteX32" fmla="*/ 8926 w 12172"/>
                  <a:gd name="connsiteY32" fmla="*/ 9257 h 9359"/>
                  <a:gd name="connsiteX33" fmla="*/ 9277 w 12172"/>
                  <a:gd name="connsiteY33" fmla="*/ 432 h 9359"/>
                  <a:gd name="connsiteX34" fmla="*/ 9623 w 12172"/>
                  <a:gd name="connsiteY34" fmla="*/ 9353 h 9359"/>
                  <a:gd name="connsiteX35" fmla="*/ 9859 w 12172"/>
                  <a:gd name="connsiteY35" fmla="*/ 1871 h 9359"/>
                  <a:gd name="connsiteX36" fmla="*/ 9921 w 12172"/>
                  <a:gd name="connsiteY36" fmla="*/ 720 h 9359"/>
                  <a:gd name="connsiteX37" fmla="*/ 12172 w 12172"/>
                  <a:gd name="connsiteY37" fmla="*/ 5125 h 9359"/>
                  <a:gd name="connsiteX0" fmla="*/ 0 w 10000"/>
                  <a:gd name="connsiteY0" fmla="*/ 462 h 10000"/>
                  <a:gd name="connsiteX1" fmla="*/ 56 w 10000"/>
                  <a:gd name="connsiteY1" fmla="*/ 1385 h 10000"/>
                  <a:gd name="connsiteX2" fmla="*/ 142 w 10000"/>
                  <a:gd name="connsiteY2" fmla="*/ 6561 h 10000"/>
                  <a:gd name="connsiteX3" fmla="*/ 223 w 10000"/>
                  <a:gd name="connsiteY3" fmla="*/ 9687 h 10000"/>
                  <a:gd name="connsiteX4" fmla="*/ 323 w 10000"/>
                  <a:gd name="connsiteY4" fmla="*/ 8098 h 10000"/>
                  <a:gd name="connsiteX5" fmla="*/ 435 w 10000"/>
                  <a:gd name="connsiteY5" fmla="*/ 2768 h 10000"/>
                  <a:gd name="connsiteX6" fmla="*/ 534 w 10000"/>
                  <a:gd name="connsiteY6" fmla="*/ 206 h 10000"/>
                  <a:gd name="connsiteX7" fmla="*/ 675 w 10000"/>
                  <a:gd name="connsiteY7" fmla="*/ 5382 h 10000"/>
                  <a:gd name="connsiteX8" fmla="*/ 805 w 10000"/>
                  <a:gd name="connsiteY8" fmla="*/ 9636 h 10000"/>
                  <a:gd name="connsiteX9" fmla="*/ 1076 w 10000"/>
                  <a:gd name="connsiteY9" fmla="*/ 462 h 10000"/>
                  <a:gd name="connsiteX10" fmla="*/ 1360 w 10000"/>
                  <a:gd name="connsiteY10" fmla="*/ 9687 h 10000"/>
                  <a:gd name="connsiteX11" fmla="*/ 1618 w 10000"/>
                  <a:gd name="connsiteY11" fmla="*/ 309 h 10000"/>
                  <a:gd name="connsiteX12" fmla="*/ 1902 w 10000"/>
                  <a:gd name="connsiteY12" fmla="*/ 9687 h 10000"/>
                  <a:gd name="connsiteX13" fmla="*/ 2161 w 10000"/>
                  <a:gd name="connsiteY13" fmla="*/ 258 h 10000"/>
                  <a:gd name="connsiteX14" fmla="*/ 2419 w 10000"/>
                  <a:gd name="connsiteY14" fmla="*/ 9840 h 10000"/>
                  <a:gd name="connsiteX15" fmla="*/ 2703 w 10000"/>
                  <a:gd name="connsiteY15" fmla="*/ 155 h 10000"/>
                  <a:gd name="connsiteX16" fmla="*/ 2961 w 10000"/>
                  <a:gd name="connsiteY16" fmla="*/ 9687 h 10000"/>
                  <a:gd name="connsiteX17" fmla="*/ 3219 w 10000"/>
                  <a:gd name="connsiteY17" fmla="*/ 1 h 10000"/>
                  <a:gd name="connsiteX18" fmla="*/ 3516 w 10000"/>
                  <a:gd name="connsiteY18" fmla="*/ 9533 h 10000"/>
                  <a:gd name="connsiteX19" fmla="*/ 3774 w 10000"/>
                  <a:gd name="connsiteY19" fmla="*/ 155 h 10000"/>
                  <a:gd name="connsiteX20" fmla="*/ 4071 w 10000"/>
                  <a:gd name="connsiteY20" fmla="*/ 9533 h 10000"/>
                  <a:gd name="connsiteX21" fmla="*/ 4351 w 10000"/>
                  <a:gd name="connsiteY21" fmla="*/ 206 h 10000"/>
                  <a:gd name="connsiteX22" fmla="*/ 4622 w 10000"/>
                  <a:gd name="connsiteY22" fmla="*/ 9891 h 10000"/>
                  <a:gd name="connsiteX23" fmla="*/ 4910 w 10000"/>
                  <a:gd name="connsiteY23" fmla="*/ 206 h 10000"/>
                  <a:gd name="connsiteX24" fmla="*/ 5182 w 10000"/>
                  <a:gd name="connsiteY24" fmla="*/ 9840 h 10000"/>
                  <a:gd name="connsiteX25" fmla="*/ 5453 w 10000"/>
                  <a:gd name="connsiteY25" fmla="*/ 155 h 10000"/>
                  <a:gd name="connsiteX26" fmla="*/ 5724 w 10000"/>
                  <a:gd name="connsiteY26" fmla="*/ 9994 h 10000"/>
                  <a:gd name="connsiteX27" fmla="*/ 5995 w 10000"/>
                  <a:gd name="connsiteY27" fmla="*/ 309 h 10000"/>
                  <a:gd name="connsiteX28" fmla="*/ 6266 w 10000"/>
                  <a:gd name="connsiteY28" fmla="*/ 9994 h 10000"/>
                  <a:gd name="connsiteX29" fmla="*/ 6524 w 10000"/>
                  <a:gd name="connsiteY29" fmla="*/ 155 h 10000"/>
                  <a:gd name="connsiteX30" fmla="*/ 6808 w 10000"/>
                  <a:gd name="connsiteY30" fmla="*/ 9994 h 10000"/>
                  <a:gd name="connsiteX31" fmla="*/ 7054 w 10000"/>
                  <a:gd name="connsiteY31" fmla="*/ 309 h 10000"/>
                  <a:gd name="connsiteX32" fmla="*/ 7333 w 10000"/>
                  <a:gd name="connsiteY32" fmla="*/ 9891 h 10000"/>
                  <a:gd name="connsiteX33" fmla="*/ 7622 w 10000"/>
                  <a:gd name="connsiteY33" fmla="*/ 462 h 10000"/>
                  <a:gd name="connsiteX34" fmla="*/ 7906 w 10000"/>
                  <a:gd name="connsiteY34" fmla="*/ 9994 h 10000"/>
                  <a:gd name="connsiteX35" fmla="*/ 8100 w 10000"/>
                  <a:gd name="connsiteY35" fmla="*/ 1999 h 10000"/>
                  <a:gd name="connsiteX36" fmla="*/ 8396 w 10000"/>
                  <a:gd name="connsiteY36" fmla="*/ 5456 h 10000"/>
                  <a:gd name="connsiteX37" fmla="*/ 10000 w 10000"/>
                  <a:gd name="connsiteY37" fmla="*/ 5476 h 10000"/>
                  <a:gd name="connsiteX0" fmla="*/ 0 w 11294"/>
                  <a:gd name="connsiteY0" fmla="*/ 4774 h 10000"/>
                  <a:gd name="connsiteX1" fmla="*/ 1350 w 11294"/>
                  <a:gd name="connsiteY1" fmla="*/ 1385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852 w 11294"/>
                  <a:gd name="connsiteY2" fmla="*/ 2945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60 w 11294"/>
                  <a:gd name="connsiteY1" fmla="*/ 3541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38 w 11294"/>
                  <a:gd name="connsiteY1" fmla="*/ 4385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638 h 9864"/>
                  <a:gd name="connsiteX1" fmla="*/ 1038 w 11294"/>
                  <a:gd name="connsiteY1" fmla="*/ 4249 h 9864"/>
                  <a:gd name="connsiteX2" fmla="*/ 1320 w 11294"/>
                  <a:gd name="connsiteY2" fmla="*/ 1028 h 9864"/>
                  <a:gd name="connsiteX3" fmla="*/ 1436 w 11294"/>
                  <a:gd name="connsiteY3" fmla="*/ 6425 h 9864"/>
                  <a:gd name="connsiteX4" fmla="*/ 1517 w 11294"/>
                  <a:gd name="connsiteY4" fmla="*/ 9551 h 9864"/>
                  <a:gd name="connsiteX5" fmla="*/ 1617 w 11294"/>
                  <a:gd name="connsiteY5" fmla="*/ 7962 h 9864"/>
                  <a:gd name="connsiteX6" fmla="*/ 1729 w 11294"/>
                  <a:gd name="connsiteY6" fmla="*/ 2632 h 9864"/>
                  <a:gd name="connsiteX7" fmla="*/ 1828 w 11294"/>
                  <a:gd name="connsiteY7" fmla="*/ 70 h 9864"/>
                  <a:gd name="connsiteX8" fmla="*/ 1969 w 11294"/>
                  <a:gd name="connsiteY8" fmla="*/ 5246 h 9864"/>
                  <a:gd name="connsiteX9" fmla="*/ 2099 w 11294"/>
                  <a:gd name="connsiteY9" fmla="*/ 9500 h 9864"/>
                  <a:gd name="connsiteX10" fmla="*/ 2370 w 11294"/>
                  <a:gd name="connsiteY10" fmla="*/ 326 h 9864"/>
                  <a:gd name="connsiteX11" fmla="*/ 2654 w 11294"/>
                  <a:gd name="connsiteY11" fmla="*/ 9551 h 9864"/>
                  <a:gd name="connsiteX12" fmla="*/ 2912 w 11294"/>
                  <a:gd name="connsiteY12" fmla="*/ 173 h 9864"/>
                  <a:gd name="connsiteX13" fmla="*/ 3196 w 11294"/>
                  <a:gd name="connsiteY13" fmla="*/ 9551 h 9864"/>
                  <a:gd name="connsiteX14" fmla="*/ 3455 w 11294"/>
                  <a:gd name="connsiteY14" fmla="*/ 122 h 9864"/>
                  <a:gd name="connsiteX15" fmla="*/ 3713 w 11294"/>
                  <a:gd name="connsiteY15" fmla="*/ 9704 h 9864"/>
                  <a:gd name="connsiteX16" fmla="*/ 3997 w 11294"/>
                  <a:gd name="connsiteY16" fmla="*/ 19 h 9864"/>
                  <a:gd name="connsiteX17" fmla="*/ 4255 w 11294"/>
                  <a:gd name="connsiteY17" fmla="*/ 9551 h 9864"/>
                  <a:gd name="connsiteX18" fmla="*/ 4513 w 11294"/>
                  <a:gd name="connsiteY18" fmla="*/ 122 h 9864"/>
                  <a:gd name="connsiteX19" fmla="*/ 4810 w 11294"/>
                  <a:gd name="connsiteY19" fmla="*/ 9397 h 9864"/>
                  <a:gd name="connsiteX20" fmla="*/ 5068 w 11294"/>
                  <a:gd name="connsiteY20" fmla="*/ 19 h 9864"/>
                  <a:gd name="connsiteX21" fmla="*/ 5365 w 11294"/>
                  <a:gd name="connsiteY21" fmla="*/ 9397 h 9864"/>
                  <a:gd name="connsiteX22" fmla="*/ 5645 w 11294"/>
                  <a:gd name="connsiteY22" fmla="*/ 70 h 9864"/>
                  <a:gd name="connsiteX23" fmla="*/ 5916 w 11294"/>
                  <a:gd name="connsiteY23" fmla="*/ 9755 h 9864"/>
                  <a:gd name="connsiteX24" fmla="*/ 6204 w 11294"/>
                  <a:gd name="connsiteY24" fmla="*/ 70 h 9864"/>
                  <a:gd name="connsiteX25" fmla="*/ 6476 w 11294"/>
                  <a:gd name="connsiteY25" fmla="*/ 9704 h 9864"/>
                  <a:gd name="connsiteX26" fmla="*/ 6747 w 11294"/>
                  <a:gd name="connsiteY26" fmla="*/ 19 h 9864"/>
                  <a:gd name="connsiteX27" fmla="*/ 7018 w 11294"/>
                  <a:gd name="connsiteY27" fmla="*/ 9858 h 9864"/>
                  <a:gd name="connsiteX28" fmla="*/ 7289 w 11294"/>
                  <a:gd name="connsiteY28" fmla="*/ 173 h 9864"/>
                  <a:gd name="connsiteX29" fmla="*/ 7560 w 11294"/>
                  <a:gd name="connsiteY29" fmla="*/ 9858 h 9864"/>
                  <a:gd name="connsiteX30" fmla="*/ 7818 w 11294"/>
                  <a:gd name="connsiteY30" fmla="*/ 19 h 9864"/>
                  <a:gd name="connsiteX31" fmla="*/ 8102 w 11294"/>
                  <a:gd name="connsiteY31" fmla="*/ 9858 h 9864"/>
                  <a:gd name="connsiteX32" fmla="*/ 8348 w 11294"/>
                  <a:gd name="connsiteY32" fmla="*/ 173 h 9864"/>
                  <a:gd name="connsiteX33" fmla="*/ 8627 w 11294"/>
                  <a:gd name="connsiteY33" fmla="*/ 9755 h 9864"/>
                  <a:gd name="connsiteX34" fmla="*/ 8916 w 11294"/>
                  <a:gd name="connsiteY34" fmla="*/ 326 h 9864"/>
                  <a:gd name="connsiteX35" fmla="*/ 9200 w 11294"/>
                  <a:gd name="connsiteY35" fmla="*/ 9858 h 9864"/>
                  <a:gd name="connsiteX36" fmla="*/ 9394 w 11294"/>
                  <a:gd name="connsiteY36" fmla="*/ 1863 h 9864"/>
                  <a:gd name="connsiteX37" fmla="*/ 9690 w 11294"/>
                  <a:gd name="connsiteY37" fmla="*/ 5320 h 9864"/>
                  <a:gd name="connsiteX38" fmla="*/ 11294 w 11294"/>
                  <a:gd name="connsiteY38" fmla="*/ 5340 h 9864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4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813 h 10111"/>
                  <a:gd name="connsiteX1" fmla="*/ 919 w 10000"/>
                  <a:gd name="connsiteY1" fmla="*/ 4419 h 10111"/>
                  <a:gd name="connsiteX2" fmla="*/ 1169 w 10000"/>
                  <a:gd name="connsiteY2" fmla="*/ 1153 h 10111"/>
                  <a:gd name="connsiteX3" fmla="*/ 1271 w 10000"/>
                  <a:gd name="connsiteY3" fmla="*/ 6625 h 10111"/>
                  <a:gd name="connsiteX4" fmla="*/ 1343 w 10000"/>
                  <a:gd name="connsiteY4" fmla="*/ 9794 h 10111"/>
                  <a:gd name="connsiteX5" fmla="*/ 1432 w 10000"/>
                  <a:gd name="connsiteY5" fmla="*/ 8183 h 10111"/>
                  <a:gd name="connsiteX6" fmla="*/ 1531 w 10000"/>
                  <a:gd name="connsiteY6" fmla="*/ 2779 h 10111"/>
                  <a:gd name="connsiteX7" fmla="*/ 1619 w 10000"/>
                  <a:gd name="connsiteY7" fmla="*/ 182 h 10111"/>
                  <a:gd name="connsiteX8" fmla="*/ 1743 w 10000"/>
                  <a:gd name="connsiteY8" fmla="*/ 5429 h 10111"/>
                  <a:gd name="connsiteX9" fmla="*/ 1859 w 10000"/>
                  <a:gd name="connsiteY9" fmla="*/ 9742 h 10111"/>
                  <a:gd name="connsiteX10" fmla="*/ 2098 w 10000"/>
                  <a:gd name="connsiteY10" fmla="*/ 441 h 10111"/>
                  <a:gd name="connsiteX11" fmla="*/ 2350 w 10000"/>
                  <a:gd name="connsiteY11" fmla="*/ 9794 h 10111"/>
                  <a:gd name="connsiteX12" fmla="*/ 2578 w 10000"/>
                  <a:gd name="connsiteY12" fmla="*/ 286 h 10111"/>
                  <a:gd name="connsiteX13" fmla="*/ 2830 w 10000"/>
                  <a:gd name="connsiteY13" fmla="*/ 9794 h 10111"/>
                  <a:gd name="connsiteX14" fmla="*/ 3059 w 10000"/>
                  <a:gd name="connsiteY14" fmla="*/ 235 h 10111"/>
                  <a:gd name="connsiteX15" fmla="*/ 3288 w 10000"/>
                  <a:gd name="connsiteY15" fmla="*/ 9949 h 10111"/>
                  <a:gd name="connsiteX16" fmla="*/ 3539 w 10000"/>
                  <a:gd name="connsiteY16" fmla="*/ 130 h 10111"/>
                  <a:gd name="connsiteX17" fmla="*/ 3767 w 10000"/>
                  <a:gd name="connsiteY17" fmla="*/ 9794 h 10111"/>
                  <a:gd name="connsiteX18" fmla="*/ 3996 w 10000"/>
                  <a:gd name="connsiteY18" fmla="*/ 235 h 10111"/>
                  <a:gd name="connsiteX19" fmla="*/ 4259 w 10000"/>
                  <a:gd name="connsiteY19" fmla="*/ 9768 h 10111"/>
                  <a:gd name="connsiteX20" fmla="*/ 4487 w 10000"/>
                  <a:gd name="connsiteY20" fmla="*/ 260 h 10111"/>
                  <a:gd name="connsiteX21" fmla="*/ 4772 w 10000"/>
                  <a:gd name="connsiteY21" fmla="*/ 9898 h 10111"/>
                  <a:gd name="connsiteX22" fmla="*/ 4998 w 10000"/>
                  <a:gd name="connsiteY22" fmla="*/ 182 h 10111"/>
                  <a:gd name="connsiteX23" fmla="*/ 5238 w 10000"/>
                  <a:gd name="connsiteY23" fmla="*/ 9870 h 10111"/>
                  <a:gd name="connsiteX24" fmla="*/ 5493 w 10000"/>
                  <a:gd name="connsiteY24" fmla="*/ 182 h 10111"/>
                  <a:gd name="connsiteX25" fmla="*/ 5734 w 10000"/>
                  <a:gd name="connsiteY25" fmla="*/ 9949 h 10111"/>
                  <a:gd name="connsiteX26" fmla="*/ 5974 w 10000"/>
                  <a:gd name="connsiteY26" fmla="*/ 0 h 10111"/>
                  <a:gd name="connsiteX27" fmla="*/ 6214 w 10000"/>
                  <a:gd name="connsiteY27" fmla="*/ 10105 h 10111"/>
                  <a:gd name="connsiteX28" fmla="*/ 6454 w 10000"/>
                  <a:gd name="connsiteY28" fmla="*/ 156 h 10111"/>
                  <a:gd name="connsiteX29" fmla="*/ 6694 w 10000"/>
                  <a:gd name="connsiteY29" fmla="*/ 10105 h 10111"/>
                  <a:gd name="connsiteX30" fmla="*/ 6922 w 10000"/>
                  <a:gd name="connsiteY30" fmla="*/ 130 h 10111"/>
                  <a:gd name="connsiteX31" fmla="*/ 7174 w 10000"/>
                  <a:gd name="connsiteY31" fmla="*/ 10105 h 10111"/>
                  <a:gd name="connsiteX32" fmla="*/ 7392 w 10000"/>
                  <a:gd name="connsiteY32" fmla="*/ 286 h 10111"/>
                  <a:gd name="connsiteX33" fmla="*/ 7639 w 10000"/>
                  <a:gd name="connsiteY33" fmla="*/ 10000 h 10111"/>
                  <a:gd name="connsiteX34" fmla="*/ 7894 w 10000"/>
                  <a:gd name="connsiteY34" fmla="*/ 441 h 10111"/>
                  <a:gd name="connsiteX35" fmla="*/ 8146 w 10000"/>
                  <a:gd name="connsiteY35" fmla="*/ 10105 h 10111"/>
                  <a:gd name="connsiteX36" fmla="*/ 8318 w 10000"/>
                  <a:gd name="connsiteY36" fmla="*/ 2000 h 10111"/>
                  <a:gd name="connsiteX37" fmla="*/ 8580 w 10000"/>
                  <a:gd name="connsiteY37" fmla="*/ 5504 h 10111"/>
                  <a:gd name="connsiteX38" fmla="*/ 10000 w 10000"/>
                  <a:gd name="connsiteY38" fmla="*/ 5525 h 10111"/>
                  <a:gd name="connsiteX0" fmla="*/ 0 w 19618"/>
                  <a:gd name="connsiteY0" fmla="*/ 4813 h 10111"/>
                  <a:gd name="connsiteX1" fmla="*/ 10537 w 19618"/>
                  <a:gd name="connsiteY1" fmla="*/ 4419 h 10111"/>
                  <a:gd name="connsiteX2" fmla="*/ 10787 w 19618"/>
                  <a:gd name="connsiteY2" fmla="*/ 1153 h 10111"/>
                  <a:gd name="connsiteX3" fmla="*/ 10889 w 19618"/>
                  <a:gd name="connsiteY3" fmla="*/ 6625 h 10111"/>
                  <a:gd name="connsiteX4" fmla="*/ 10961 w 19618"/>
                  <a:gd name="connsiteY4" fmla="*/ 9794 h 10111"/>
                  <a:gd name="connsiteX5" fmla="*/ 11050 w 19618"/>
                  <a:gd name="connsiteY5" fmla="*/ 8183 h 10111"/>
                  <a:gd name="connsiteX6" fmla="*/ 11149 w 19618"/>
                  <a:gd name="connsiteY6" fmla="*/ 2779 h 10111"/>
                  <a:gd name="connsiteX7" fmla="*/ 11237 w 19618"/>
                  <a:gd name="connsiteY7" fmla="*/ 182 h 10111"/>
                  <a:gd name="connsiteX8" fmla="*/ 11361 w 19618"/>
                  <a:gd name="connsiteY8" fmla="*/ 5429 h 10111"/>
                  <a:gd name="connsiteX9" fmla="*/ 11477 w 19618"/>
                  <a:gd name="connsiteY9" fmla="*/ 9742 h 10111"/>
                  <a:gd name="connsiteX10" fmla="*/ 11716 w 19618"/>
                  <a:gd name="connsiteY10" fmla="*/ 441 h 10111"/>
                  <a:gd name="connsiteX11" fmla="*/ 11968 w 19618"/>
                  <a:gd name="connsiteY11" fmla="*/ 9794 h 10111"/>
                  <a:gd name="connsiteX12" fmla="*/ 12196 w 19618"/>
                  <a:gd name="connsiteY12" fmla="*/ 286 h 10111"/>
                  <a:gd name="connsiteX13" fmla="*/ 12448 w 19618"/>
                  <a:gd name="connsiteY13" fmla="*/ 9794 h 10111"/>
                  <a:gd name="connsiteX14" fmla="*/ 12677 w 19618"/>
                  <a:gd name="connsiteY14" fmla="*/ 235 h 10111"/>
                  <a:gd name="connsiteX15" fmla="*/ 12906 w 19618"/>
                  <a:gd name="connsiteY15" fmla="*/ 9949 h 10111"/>
                  <a:gd name="connsiteX16" fmla="*/ 13157 w 19618"/>
                  <a:gd name="connsiteY16" fmla="*/ 130 h 10111"/>
                  <a:gd name="connsiteX17" fmla="*/ 13385 w 19618"/>
                  <a:gd name="connsiteY17" fmla="*/ 9794 h 10111"/>
                  <a:gd name="connsiteX18" fmla="*/ 13614 w 19618"/>
                  <a:gd name="connsiteY18" fmla="*/ 235 h 10111"/>
                  <a:gd name="connsiteX19" fmla="*/ 13877 w 19618"/>
                  <a:gd name="connsiteY19" fmla="*/ 9768 h 10111"/>
                  <a:gd name="connsiteX20" fmla="*/ 14105 w 19618"/>
                  <a:gd name="connsiteY20" fmla="*/ 260 h 10111"/>
                  <a:gd name="connsiteX21" fmla="*/ 14390 w 19618"/>
                  <a:gd name="connsiteY21" fmla="*/ 9898 h 10111"/>
                  <a:gd name="connsiteX22" fmla="*/ 14616 w 19618"/>
                  <a:gd name="connsiteY22" fmla="*/ 182 h 10111"/>
                  <a:gd name="connsiteX23" fmla="*/ 14856 w 19618"/>
                  <a:gd name="connsiteY23" fmla="*/ 9870 h 10111"/>
                  <a:gd name="connsiteX24" fmla="*/ 15111 w 19618"/>
                  <a:gd name="connsiteY24" fmla="*/ 182 h 10111"/>
                  <a:gd name="connsiteX25" fmla="*/ 15352 w 19618"/>
                  <a:gd name="connsiteY25" fmla="*/ 9949 h 10111"/>
                  <a:gd name="connsiteX26" fmla="*/ 15592 w 19618"/>
                  <a:gd name="connsiteY26" fmla="*/ 0 h 10111"/>
                  <a:gd name="connsiteX27" fmla="*/ 15832 w 19618"/>
                  <a:gd name="connsiteY27" fmla="*/ 10105 h 10111"/>
                  <a:gd name="connsiteX28" fmla="*/ 16072 w 19618"/>
                  <a:gd name="connsiteY28" fmla="*/ 156 h 10111"/>
                  <a:gd name="connsiteX29" fmla="*/ 16312 w 19618"/>
                  <a:gd name="connsiteY29" fmla="*/ 10105 h 10111"/>
                  <a:gd name="connsiteX30" fmla="*/ 16540 w 19618"/>
                  <a:gd name="connsiteY30" fmla="*/ 130 h 10111"/>
                  <a:gd name="connsiteX31" fmla="*/ 16792 w 19618"/>
                  <a:gd name="connsiteY31" fmla="*/ 10105 h 10111"/>
                  <a:gd name="connsiteX32" fmla="*/ 17010 w 19618"/>
                  <a:gd name="connsiteY32" fmla="*/ 286 h 10111"/>
                  <a:gd name="connsiteX33" fmla="*/ 17257 w 19618"/>
                  <a:gd name="connsiteY33" fmla="*/ 10000 h 10111"/>
                  <a:gd name="connsiteX34" fmla="*/ 17512 w 19618"/>
                  <a:gd name="connsiteY34" fmla="*/ 441 h 10111"/>
                  <a:gd name="connsiteX35" fmla="*/ 17764 w 19618"/>
                  <a:gd name="connsiteY35" fmla="*/ 10105 h 10111"/>
                  <a:gd name="connsiteX36" fmla="*/ 17936 w 19618"/>
                  <a:gd name="connsiteY36" fmla="*/ 2000 h 10111"/>
                  <a:gd name="connsiteX37" fmla="*/ 18198 w 19618"/>
                  <a:gd name="connsiteY37" fmla="*/ 5504 h 10111"/>
                  <a:gd name="connsiteX38" fmla="*/ 19618 w 19618"/>
                  <a:gd name="connsiteY38" fmla="*/ 5525 h 10111"/>
                  <a:gd name="connsiteX0" fmla="*/ 0 w 16839"/>
                  <a:gd name="connsiteY0" fmla="*/ 4962 h 10111"/>
                  <a:gd name="connsiteX1" fmla="*/ 7758 w 16839"/>
                  <a:gd name="connsiteY1" fmla="*/ 4419 h 10111"/>
                  <a:gd name="connsiteX2" fmla="*/ 8008 w 16839"/>
                  <a:gd name="connsiteY2" fmla="*/ 1153 h 10111"/>
                  <a:gd name="connsiteX3" fmla="*/ 8110 w 16839"/>
                  <a:gd name="connsiteY3" fmla="*/ 6625 h 10111"/>
                  <a:gd name="connsiteX4" fmla="*/ 8182 w 16839"/>
                  <a:gd name="connsiteY4" fmla="*/ 9794 h 10111"/>
                  <a:gd name="connsiteX5" fmla="*/ 8271 w 16839"/>
                  <a:gd name="connsiteY5" fmla="*/ 8183 h 10111"/>
                  <a:gd name="connsiteX6" fmla="*/ 8370 w 16839"/>
                  <a:gd name="connsiteY6" fmla="*/ 2779 h 10111"/>
                  <a:gd name="connsiteX7" fmla="*/ 8458 w 16839"/>
                  <a:gd name="connsiteY7" fmla="*/ 182 h 10111"/>
                  <a:gd name="connsiteX8" fmla="*/ 8582 w 16839"/>
                  <a:gd name="connsiteY8" fmla="*/ 5429 h 10111"/>
                  <a:gd name="connsiteX9" fmla="*/ 8698 w 16839"/>
                  <a:gd name="connsiteY9" fmla="*/ 9742 h 10111"/>
                  <a:gd name="connsiteX10" fmla="*/ 8937 w 16839"/>
                  <a:gd name="connsiteY10" fmla="*/ 441 h 10111"/>
                  <a:gd name="connsiteX11" fmla="*/ 9189 w 16839"/>
                  <a:gd name="connsiteY11" fmla="*/ 9794 h 10111"/>
                  <a:gd name="connsiteX12" fmla="*/ 9417 w 16839"/>
                  <a:gd name="connsiteY12" fmla="*/ 286 h 10111"/>
                  <a:gd name="connsiteX13" fmla="*/ 9669 w 16839"/>
                  <a:gd name="connsiteY13" fmla="*/ 9794 h 10111"/>
                  <a:gd name="connsiteX14" fmla="*/ 9898 w 16839"/>
                  <a:gd name="connsiteY14" fmla="*/ 235 h 10111"/>
                  <a:gd name="connsiteX15" fmla="*/ 10127 w 16839"/>
                  <a:gd name="connsiteY15" fmla="*/ 9949 h 10111"/>
                  <a:gd name="connsiteX16" fmla="*/ 10378 w 16839"/>
                  <a:gd name="connsiteY16" fmla="*/ 130 h 10111"/>
                  <a:gd name="connsiteX17" fmla="*/ 10606 w 16839"/>
                  <a:gd name="connsiteY17" fmla="*/ 9794 h 10111"/>
                  <a:gd name="connsiteX18" fmla="*/ 10835 w 16839"/>
                  <a:gd name="connsiteY18" fmla="*/ 235 h 10111"/>
                  <a:gd name="connsiteX19" fmla="*/ 11098 w 16839"/>
                  <a:gd name="connsiteY19" fmla="*/ 9768 h 10111"/>
                  <a:gd name="connsiteX20" fmla="*/ 11326 w 16839"/>
                  <a:gd name="connsiteY20" fmla="*/ 260 h 10111"/>
                  <a:gd name="connsiteX21" fmla="*/ 11611 w 16839"/>
                  <a:gd name="connsiteY21" fmla="*/ 9898 h 10111"/>
                  <a:gd name="connsiteX22" fmla="*/ 11837 w 16839"/>
                  <a:gd name="connsiteY22" fmla="*/ 182 h 10111"/>
                  <a:gd name="connsiteX23" fmla="*/ 12077 w 16839"/>
                  <a:gd name="connsiteY23" fmla="*/ 9870 h 10111"/>
                  <a:gd name="connsiteX24" fmla="*/ 12332 w 16839"/>
                  <a:gd name="connsiteY24" fmla="*/ 182 h 10111"/>
                  <a:gd name="connsiteX25" fmla="*/ 12573 w 16839"/>
                  <a:gd name="connsiteY25" fmla="*/ 9949 h 10111"/>
                  <a:gd name="connsiteX26" fmla="*/ 12813 w 16839"/>
                  <a:gd name="connsiteY26" fmla="*/ 0 h 10111"/>
                  <a:gd name="connsiteX27" fmla="*/ 13053 w 16839"/>
                  <a:gd name="connsiteY27" fmla="*/ 10105 h 10111"/>
                  <a:gd name="connsiteX28" fmla="*/ 13293 w 16839"/>
                  <a:gd name="connsiteY28" fmla="*/ 156 h 10111"/>
                  <a:gd name="connsiteX29" fmla="*/ 13533 w 16839"/>
                  <a:gd name="connsiteY29" fmla="*/ 10105 h 10111"/>
                  <a:gd name="connsiteX30" fmla="*/ 13761 w 16839"/>
                  <a:gd name="connsiteY30" fmla="*/ 130 h 10111"/>
                  <a:gd name="connsiteX31" fmla="*/ 14013 w 16839"/>
                  <a:gd name="connsiteY31" fmla="*/ 10105 h 10111"/>
                  <a:gd name="connsiteX32" fmla="*/ 14231 w 16839"/>
                  <a:gd name="connsiteY32" fmla="*/ 286 h 10111"/>
                  <a:gd name="connsiteX33" fmla="*/ 14478 w 16839"/>
                  <a:gd name="connsiteY33" fmla="*/ 10000 h 10111"/>
                  <a:gd name="connsiteX34" fmla="*/ 14733 w 16839"/>
                  <a:gd name="connsiteY34" fmla="*/ 441 h 10111"/>
                  <a:gd name="connsiteX35" fmla="*/ 14985 w 16839"/>
                  <a:gd name="connsiteY35" fmla="*/ 10105 h 10111"/>
                  <a:gd name="connsiteX36" fmla="*/ 15157 w 16839"/>
                  <a:gd name="connsiteY36" fmla="*/ 2000 h 10111"/>
                  <a:gd name="connsiteX37" fmla="*/ 15419 w 16839"/>
                  <a:gd name="connsiteY37" fmla="*/ 5504 h 10111"/>
                  <a:gd name="connsiteX38" fmla="*/ 16839 w 16839"/>
                  <a:gd name="connsiteY38" fmla="*/ 5525 h 1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6839" h="10111">
                    <a:moveTo>
                      <a:pt x="0" y="4962"/>
                    </a:moveTo>
                    <a:cubicBezTo>
                      <a:pt x="10" y="5117"/>
                      <a:pt x="6423" y="5054"/>
                      <a:pt x="7758" y="4419"/>
                    </a:cubicBezTo>
                    <a:cubicBezTo>
                      <a:pt x="9093" y="3784"/>
                      <a:pt x="7982" y="485"/>
                      <a:pt x="8008" y="1153"/>
                    </a:cubicBezTo>
                    <a:cubicBezTo>
                      <a:pt x="8033" y="1822"/>
                      <a:pt x="8081" y="5185"/>
                      <a:pt x="8110" y="6625"/>
                    </a:cubicBezTo>
                    <a:cubicBezTo>
                      <a:pt x="8140" y="8064"/>
                      <a:pt x="8157" y="9533"/>
                      <a:pt x="8182" y="9794"/>
                    </a:cubicBezTo>
                    <a:cubicBezTo>
                      <a:pt x="8210" y="10052"/>
                      <a:pt x="8240" y="9352"/>
                      <a:pt x="8271" y="8183"/>
                    </a:cubicBezTo>
                    <a:cubicBezTo>
                      <a:pt x="8301" y="7014"/>
                      <a:pt x="8339" y="4104"/>
                      <a:pt x="8370" y="2779"/>
                    </a:cubicBezTo>
                    <a:cubicBezTo>
                      <a:pt x="8400" y="1455"/>
                      <a:pt x="8421" y="-260"/>
                      <a:pt x="8458" y="182"/>
                    </a:cubicBezTo>
                    <a:cubicBezTo>
                      <a:pt x="8493" y="623"/>
                      <a:pt x="8543" y="3845"/>
                      <a:pt x="8582" y="5429"/>
                    </a:cubicBezTo>
                    <a:cubicBezTo>
                      <a:pt x="8623" y="7014"/>
                      <a:pt x="8638" y="10572"/>
                      <a:pt x="8698" y="9742"/>
                    </a:cubicBezTo>
                    <a:cubicBezTo>
                      <a:pt x="8757" y="8910"/>
                      <a:pt x="8855" y="441"/>
                      <a:pt x="8937" y="441"/>
                    </a:cubicBezTo>
                    <a:cubicBezTo>
                      <a:pt x="9019" y="441"/>
                      <a:pt x="9108" y="9820"/>
                      <a:pt x="9189" y="9794"/>
                    </a:cubicBezTo>
                    <a:cubicBezTo>
                      <a:pt x="9269" y="9767"/>
                      <a:pt x="9338" y="286"/>
                      <a:pt x="9417" y="286"/>
                    </a:cubicBezTo>
                    <a:cubicBezTo>
                      <a:pt x="9498" y="286"/>
                      <a:pt x="9589" y="9794"/>
                      <a:pt x="9669" y="9794"/>
                    </a:cubicBezTo>
                    <a:cubicBezTo>
                      <a:pt x="9749" y="9794"/>
                      <a:pt x="9821" y="208"/>
                      <a:pt x="9898" y="235"/>
                    </a:cubicBezTo>
                    <a:cubicBezTo>
                      <a:pt x="9973" y="260"/>
                      <a:pt x="10046" y="9974"/>
                      <a:pt x="10127" y="9949"/>
                    </a:cubicBezTo>
                    <a:cubicBezTo>
                      <a:pt x="10206" y="9922"/>
                      <a:pt x="10298" y="157"/>
                      <a:pt x="10378" y="130"/>
                    </a:cubicBezTo>
                    <a:cubicBezTo>
                      <a:pt x="10458" y="104"/>
                      <a:pt x="10530" y="9776"/>
                      <a:pt x="10606" y="9794"/>
                    </a:cubicBezTo>
                    <a:cubicBezTo>
                      <a:pt x="10683" y="9811"/>
                      <a:pt x="10753" y="239"/>
                      <a:pt x="10835" y="235"/>
                    </a:cubicBezTo>
                    <a:cubicBezTo>
                      <a:pt x="10917" y="231"/>
                      <a:pt x="11016" y="9764"/>
                      <a:pt x="11098" y="9768"/>
                    </a:cubicBezTo>
                    <a:cubicBezTo>
                      <a:pt x="11180" y="9772"/>
                      <a:pt x="11241" y="238"/>
                      <a:pt x="11326" y="260"/>
                    </a:cubicBezTo>
                    <a:cubicBezTo>
                      <a:pt x="11411" y="282"/>
                      <a:pt x="11526" y="9911"/>
                      <a:pt x="11611" y="9898"/>
                    </a:cubicBezTo>
                    <a:cubicBezTo>
                      <a:pt x="11696" y="9885"/>
                      <a:pt x="11759" y="187"/>
                      <a:pt x="11837" y="182"/>
                    </a:cubicBezTo>
                    <a:cubicBezTo>
                      <a:pt x="11915" y="177"/>
                      <a:pt x="11995" y="9870"/>
                      <a:pt x="12077" y="9870"/>
                    </a:cubicBezTo>
                    <a:cubicBezTo>
                      <a:pt x="12160" y="9870"/>
                      <a:pt x="12249" y="169"/>
                      <a:pt x="12332" y="182"/>
                    </a:cubicBezTo>
                    <a:cubicBezTo>
                      <a:pt x="12415" y="195"/>
                      <a:pt x="12493" y="9979"/>
                      <a:pt x="12573" y="9949"/>
                    </a:cubicBezTo>
                    <a:cubicBezTo>
                      <a:pt x="12653" y="9919"/>
                      <a:pt x="12732" y="-26"/>
                      <a:pt x="12813" y="0"/>
                    </a:cubicBezTo>
                    <a:cubicBezTo>
                      <a:pt x="12893" y="27"/>
                      <a:pt x="12973" y="10079"/>
                      <a:pt x="13053" y="10105"/>
                    </a:cubicBezTo>
                    <a:cubicBezTo>
                      <a:pt x="13133" y="10131"/>
                      <a:pt x="13213" y="156"/>
                      <a:pt x="13293" y="156"/>
                    </a:cubicBezTo>
                    <a:cubicBezTo>
                      <a:pt x="13373" y="156"/>
                      <a:pt x="13455" y="10109"/>
                      <a:pt x="13533" y="10105"/>
                    </a:cubicBezTo>
                    <a:cubicBezTo>
                      <a:pt x="13611" y="10101"/>
                      <a:pt x="13682" y="130"/>
                      <a:pt x="13761" y="130"/>
                    </a:cubicBezTo>
                    <a:cubicBezTo>
                      <a:pt x="13841" y="130"/>
                      <a:pt x="13935" y="10079"/>
                      <a:pt x="14013" y="10105"/>
                    </a:cubicBezTo>
                    <a:cubicBezTo>
                      <a:pt x="14091" y="10130"/>
                      <a:pt x="14152" y="312"/>
                      <a:pt x="14231" y="286"/>
                    </a:cubicBezTo>
                    <a:cubicBezTo>
                      <a:pt x="14308" y="260"/>
                      <a:pt x="14394" y="9974"/>
                      <a:pt x="14478" y="10000"/>
                    </a:cubicBezTo>
                    <a:cubicBezTo>
                      <a:pt x="14562" y="10027"/>
                      <a:pt x="14649" y="416"/>
                      <a:pt x="14733" y="441"/>
                    </a:cubicBezTo>
                    <a:cubicBezTo>
                      <a:pt x="14817" y="467"/>
                      <a:pt x="14914" y="9845"/>
                      <a:pt x="14985" y="10105"/>
                    </a:cubicBezTo>
                    <a:cubicBezTo>
                      <a:pt x="15056" y="10364"/>
                      <a:pt x="15084" y="2766"/>
                      <a:pt x="15157" y="2000"/>
                    </a:cubicBezTo>
                    <a:cubicBezTo>
                      <a:pt x="15229" y="1233"/>
                      <a:pt x="15402" y="5582"/>
                      <a:pt x="15419" y="5504"/>
                    </a:cubicBezTo>
                    <a:cubicBezTo>
                      <a:pt x="15436" y="5426"/>
                      <a:pt x="16827" y="5369"/>
                      <a:pt x="16839" y="5525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36" name="Freeform 84"/>
              <p:cNvSpPr>
                <a:spLocks/>
              </p:cNvSpPr>
              <p:nvPr/>
            </p:nvSpPr>
            <p:spPr bwMode="auto">
              <a:xfrm>
                <a:off x="7540918" y="5001795"/>
                <a:ext cx="142829" cy="227709"/>
              </a:xfrm>
              <a:custGeom>
                <a:avLst/>
                <a:gdLst>
                  <a:gd name="T0" fmla="*/ 0 w 3818"/>
                  <a:gd name="T1" fmla="*/ 27 h 417"/>
                  <a:gd name="T2" fmla="*/ 26 w 3818"/>
                  <a:gd name="T3" fmla="*/ 63 h 417"/>
                  <a:gd name="T4" fmla="*/ 66 w 3818"/>
                  <a:gd name="T5" fmla="*/ 265 h 417"/>
                  <a:gd name="T6" fmla="*/ 104 w 3818"/>
                  <a:gd name="T7" fmla="*/ 387 h 417"/>
                  <a:gd name="T8" fmla="*/ 150 w 3818"/>
                  <a:gd name="T9" fmla="*/ 325 h 417"/>
                  <a:gd name="T10" fmla="*/ 202 w 3818"/>
                  <a:gd name="T11" fmla="*/ 117 h 417"/>
                  <a:gd name="T12" fmla="*/ 248 w 3818"/>
                  <a:gd name="T13" fmla="*/ 17 h 417"/>
                  <a:gd name="T14" fmla="*/ 314 w 3818"/>
                  <a:gd name="T15" fmla="*/ 219 h 417"/>
                  <a:gd name="T16" fmla="*/ 374 w 3818"/>
                  <a:gd name="T17" fmla="*/ 385 h 417"/>
                  <a:gd name="T18" fmla="*/ 500 w 3818"/>
                  <a:gd name="T19" fmla="*/ 27 h 417"/>
                  <a:gd name="T20" fmla="*/ 632 w 3818"/>
                  <a:gd name="T21" fmla="*/ 387 h 417"/>
                  <a:gd name="T22" fmla="*/ 752 w 3818"/>
                  <a:gd name="T23" fmla="*/ 21 h 417"/>
                  <a:gd name="T24" fmla="*/ 884 w 3818"/>
                  <a:gd name="T25" fmla="*/ 387 h 417"/>
                  <a:gd name="T26" fmla="*/ 1004 w 3818"/>
                  <a:gd name="T27" fmla="*/ 19 h 417"/>
                  <a:gd name="T28" fmla="*/ 1124 w 3818"/>
                  <a:gd name="T29" fmla="*/ 393 h 417"/>
                  <a:gd name="T30" fmla="*/ 1256 w 3818"/>
                  <a:gd name="T31" fmla="*/ 15 h 417"/>
                  <a:gd name="T32" fmla="*/ 1376 w 3818"/>
                  <a:gd name="T33" fmla="*/ 387 h 417"/>
                  <a:gd name="T34" fmla="*/ 1496 w 3818"/>
                  <a:gd name="T35" fmla="*/ 9 h 417"/>
                  <a:gd name="T36" fmla="*/ 1634 w 3818"/>
                  <a:gd name="T37" fmla="*/ 381 h 417"/>
                  <a:gd name="T38" fmla="*/ 1754 w 3818"/>
                  <a:gd name="T39" fmla="*/ 15 h 417"/>
                  <a:gd name="T40" fmla="*/ 1892 w 3818"/>
                  <a:gd name="T41" fmla="*/ 381 h 417"/>
                  <a:gd name="T42" fmla="*/ 2022 w 3818"/>
                  <a:gd name="T43" fmla="*/ 17 h 417"/>
                  <a:gd name="T44" fmla="*/ 2148 w 3818"/>
                  <a:gd name="T45" fmla="*/ 395 h 417"/>
                  <a:gd name="T46" fmla="*/ 2282 w 3818"/>
                  <a:gd name="T47" fmla="*/ 17 h 417"/>
                  <a:gd name="T48" fmla="*/ 2408 w 3818"/>
                  <a:gd name="T49" fmla="*/ 393 h 417"/>
                  <a:gd name="T50" fmla="*/ 2534 w 3818"/>
                  <a:gd name="T51" fmla="*/ 15 h 417"/>
                  <a:gd name="T52" fmla="*/ 2660 w 3818"/>
                  <a:gd name="T53" fmla="*/ 399 h 417"/>
                  <a:gd name="T54" fmla="*/ 2786 w 3818"/>
                  <a:gd name="T55" fmla="*/ 21 h 417"/>
                  <a:gd name="T56" fmla="*/ 2912 w 3818"/>
                  <a:gd name="T57" fmla="*/ 399 h 417"/>
                  <a:gd name="T58" fmla="*/ 3032 w 3818"/>
                  <a:gd name="T59" fmla="*/ 15 h 417"/>
                  <a:gd name="T60" fmla="*/ 3164 w 3818"/>
                  <a:gd name="T61" fmla="*/ 399 h 417"/>
                  <a:gd name="T62" fmla="*/ 3278 w 3818"/>
                  <a:gd name="T63" fmla="*/ 21 h 417"/>
                  <a:gd name="T64" fmla="*/ 3408 w 3818"/>
                  <a:gd name="T65" fmla="*/ 395 h 417"/>
                  <a:gd name="T66" fmla="*/ 3542 w 3818"/>
                  <a:gd name="T67" fmla="*/ 27 h 417"/>
                  <a:gd name="T68" fmla="*/ 3674 w 3818"/>
                  <a:gd name="T69" fmla="*/ 399 h 417"/>
                  <a:gd name="T70" fmla="*/ 3764 w 3818"/>
                  <a:gd name="T71" fmla="*/ 87 h 417"/>
                  <a:gd name="T72" fmla="*/ 3788 w 3818"/>
                  <a:gd name="T73" fmla="*/ 39 h 417"/>
                  <a:gd name="T74" fmla="*/ 3818 w 3818"/>
                  <a:gd name="T75" fmla="*/ 69 h 417"/>
                  <a:gd name="connsiteX0" fmla="*/ 0 w 12172"/>
                  <a:gd name="connsiteY0" fmla="*/ 432 h 9359"/>
                  <a:gd name="connsiteX1" fmla="*/ 68 w 12172"/>
                  <a:gd name="connsiteY1" fmla="*/ 1296 h 9359"/>
                  <a:gd name="connsiteX2" fmla="*/ 173 w 12172"/>
                  <a:gd name="connsiteY2" fmla="*/ 6140 h 9359"/>
                  <a:gd name="connsiteX3" fmla="*/ 272 w 12172"/>
                  <a:gd name="connsiteY3" fmla="*/ 9066 h 9359"/>
                  <a:gd name="connsiteX4" fmla="*/ 393 w 12172"/>
                  <a:gd name="connsiteY4" fmla="*/ 7579 h 9359"/>
                  <a:gd name="connsiteX5" fmla="*/ 529 w 12172"/>
                  <a:gd name="connsiteY5" fmla="*/ 2591 h 9359"/>
                  <a:gd name="connsiteX6" fmla="*/ 650 w 12172"/>
                  <a:gd name="connsiteY6" fmla="*/ 193 h 9359"/>
                  <a:gd name="connsiteX7" fmla="*/ 822 w 12172"/>
                  <a:gd name="connsiteY7" fmla="*/ 5037 h 9359"/>
                  <a:gd name="connsiteX8" fmla="*/ 980 w 12172"/>
                  <a:gd name="connsiteY8" fmla="*/ 9018 h 9359"/>
                  <a:gd name="connsiteX9" fmla="*/ 1310 w 12172"/>
                  <a:gd name="connsiteY9" fmla="*/ 432 h 9359"/>
                  <a:gd name="connsiteX10" fmla="*/ 1655 w 12172"/>
                  <a:gd name="connsiteY10" fmla="*/ 9066 h 9359"/>
                  <a:gd name="connsiteX11" fmla="*/ 1970 w 12172"/>
                  <a:gd name="connsiteY11" fmla="*/ 289 h 9359"/>
                  <a:gd name="connsiteX12" fmla="*/ 2315 w 12172"/>
                  <a:gd name="connsiteY12" fmla="*/ 9066 h 9359"/>
                  <a:gd name="connsiteX13" fmla="*/ 2630 w 12172"/>
                  <a:gd name="connsiteY13" fmla="*/ 241 h 9359"/>
                  <a:gd name="connsiteX14" fmla="*/ 2944 w 12172"/>
                  <a:gd name="connsiteY14" fmla="*/ 9209 h 9359"/>
                  <a:gd name="connsiteX15" fmla="*/ 3290 w 12172"/>
                  <a:gd name="connsiteY15" fmla="*/ 145 h 9359"/>
                  <a:gd name="connsiteX16" fmla="*/ 3604 w 12172"/>
                  <a:gd name="connsiteY16" fmla="*/ 9066 h 9359"/>
                  <a:gd name="connsiteX17" fmla="*/ 3918 w 12172"/>
                  <a:gd name="connsiteY17" fmla="*/ 1 h 9359"/>
                  <a:gd name="connsiteX18" fmla="*/ 4280 w 12172"/>
                  <a:gd name="connsiteY18" fmla="*/ 8922 h 9359"/>
                  <a:gd name="connsiteX19" fmla="*/ 4594 w 12172"/>
                  <a:gd name="connsiteY19" fmla="*/ 145 h 9359"/>
                  <a:gd name="connsiteX20" fmla="*/ 4955 w 12172"/>
                  <a:gd name="connsiteY20" fmla="*/ 8922 h 9359"/>
                  <a:gd name="connsiteX21" fmla="*/ 5296 w 12172"/>
                  <a:gd name="connsiteY21" fmla="*/ 193 h 9359"/>
                  <a:gd name="connsiteX22" fmla="*/ 5626 w 12172"/>
                  <a:gd name="connsiteY22" fmla="*/ 9257 h 9359"/>
                  <a:gd name="connsiteX23" fmla="*/ 5977 w 12172"/>
                  <a:gd name="connsiteY23" fmla="*/ 193 h 9359"/>
                  <a:gd name="connsiteX24" fmla="*/ 6307 w 12172"/>
                  <a:gd name="connsiteY24" fmla="*/ 9209 h 9359"/>
                  <a:gd name="connsiteX25" fmla="*/ 6637 w 12172"/>
                  <a:gd name="connsiteY25" fmla="*/ 145 h 9359"/>
                  <a:gd name="connsiteX26" fmla="*/ 6967 w 12172"/>
                  <a:gd name="connsiteY26" fmla="*/ 9353 h 9359"/>
                  <a:gd name="connsiteX27" fmla="*/ 7297 w 12172"/>
                  <a:gd name="connsiteY27" fmla="*/ 289 h 9359"/>
                  <a:gd name="connsiteX28" fmla="*/ 7627 w 12172"/>
                  <a:gd name="connsiteY28" fmla="*/ 9353 h 9359"/>
                  <a:gd name="connsiteX29" fmla="*/ 7941 w 12172"/>
                  <a:gd name="connsiteY29" fmla="*/ 145 h 9359"/>
                  <a:gd name="connsiteX30" fmla="*/ 8287 w 12172"/>
                  <a:gd name="connsiteY30" fmla="*/ 9353 h 9359"/>
                  <a:gd name="connsiteX31" fmla="*/ 8586 w 12172"/>
                  <a:gd name="connsiteY31" fmla="*/ 289 h 9359"/>
                  <a:gd name="connsiteX32" fmla="*/ 8926 w 12172"/>
                  <a:gd name="connsiteY32" fmla="*/ 9257 h 9359"/>
                  <a:gd name="connsiteX33" fmla="*/ 9277 w 12172"/>
                  <a:gd name="connsiteY33" fmla="*/ 432 h 9359"/>
                  <a:gd name="connsiteX34" fmla="*/ 9623 w 12172"/>
                  <a:gd name="connsiteY34" fmla="*/ 9353 h 9359"/>
                  <a:gd name="connsiteX35" fmla="*/ 9859 w 12172"/>
                  <a:gd name="connsiteY35" fmla="*/ 1871 h 9359"/>
                  <a:gd name="connsiteX36" fmla="*/ 9921 w 12172"/>
                  <a:gd name="connsiteY36" fmla="*/ 720 h 9359"/>
                  <a:gd name="connsiteX37" fmla="*/ 12172 w 12172"/>
                  <a:gd name="connsiteY37" fmla="*/ 5125 h 9359"/>
                  <a:gd name="connsiteX0" fmla="*/ 0 w 10000"/>
                  <a:gd name="connsiteY0" fmla="*/ 462 h 10000"/>
                  <a:gd name="connsiteX1" fmla="*/ 56 w 10000"/>
                  <a:gd name="connsiteY1" fmla="*/ 1385 h 10000"/>
                  <a:gd name="connsiteX2" fmla="*/ 142 w 10000"/>
                  <a:gd name="connsiteY2" fmla="*/ 6561 h 10000"/>
                  <a:gd name="connsiteX3" fmla="*/ 223 w 10000"/>
                  <a:gd name="connsiteY3" fmla="*/ 9687 h 10000"/>
                  <a:gd name="connsiteX4" fmla="*/ 323 w 10000"/>
                  <a:gd name="connsiteY4" fmla="*/ 8098 h 10000"/>
                  <a:gd name="connsiteX5" fmla="*/ 435 w 10000"/>
                  <a:gd name="connsiteY5" fmla="*/ 2768 h 10000"/>
                  <a:gd name="connsiteX6" fmla="*/ 534 w 10000"/>
                  <a:gd name="connsiteY6" fmla="*/ 206 h 10000"/>
                  <a:gd name="connsiteX7" fmla="*/ 675 w 10000"/>
                  <a:gd name="connsiteY7" fmla="*/ 5382 h 10000"/>
                  <a:gd name="connsiteX8" fmla="*/ 805 w 10000"/>
                  <a:gd name="connsiteY8" fmla="*/ 9636 h 10000"/>
                  <a:gd name="connsiteX9" fmla="*/ 1076 w 10000"/>
                  <a:gd name="connsiteY9" fmla="*/ 462 h 10000"/>
                  <a:gd name="connsiteX10" fmla="*/ 1360 w 10000"/>
                  <a:gd name="connsiteY10" fmla="*/ 9687 h 10000"/>
                  <a:gd name="connsiteX11" fmla="*/ 1618 w 10000"/>
                  <a:gd name="connsiteY11" fmla="*/ 309 h 10000"/>
                  <a:gd name="connsiteX12" fmla="*/ 1902 w 10000"/>
                  <a:gd name="connsiteY12" fmla="*/ 9687 h 10000"/>
                  <a:gd name="connsiteX13" fmla="*/ 2161 w 10000"/>
                  <a:gd name="connsiteY13" fmla="*/ 258 h 10000"/>
                  <a:gd name="connsiteX14" fmla="*/ 2419 w 10000"/>
                  <a:gd name="connsiteY14" fmla="*/ 9840 h 10000"/>
                  <a:gd name="connsiteX15" fmla="*/ 2703 w 10000"/>
                  <a:gd name="connsiteY15" fmla="*/ 155 h 10000"/>
                  <a:gd name="connsiteX16" fmla="*/ 2961 w 10000"/>
                  <a:gd name="connsiteY16" fmla="*/ 9687 h 10000"/>
                  <a:gd name="connsiteX17" fmla="*/ 3219 w 10000"/>
                  <a:gd name="connsiteY17" fmla="*/ 1 h 10000"/>
                  <a:gd name="connsiteX18" fmla="*/ 3516 w 10000"/>
                  <a:gd name="connsiteY18" fmla="*/ 9533 h 10000"/>
                  <a:gd name="connsiteX19" fmla="*/ 3774 w 10000"/>
                  <a:gd name="connsiteY19" fmla="*/ 155 h 10000"/>
                  <a:gd name="connsiteX20" fmla="*/ 4071 w 10000"/>
                  <a:gd name="connsiteY20" fmla="*/ 9533 h 10000"/>
                  <a:gd name="connsiteX21" fmla="*/ 4351 w 10000"/>
                  <a:gd name="connsiteY21" fmla="*/ 206 h 10000"/>
                  <a:gd name="connsiteX22" fmla="*/ 4622 w 10000"/>
                  <a:gd name="connsiteY22" fmla="*/ 9891 h 10000"/>
                  <a:gd name="connsiteX23" fmla="*/ 4910 w 10000"/>
                  <a:gd name="connsiteY23" fmla="*/ 206 h 10000"/>
                  <a:gd name="connsiteX24" fmla="*/ 5182 w 10000"/>
                  <a:gd name="connsiteY24" fmla="*/ 9840 h 10000"/>
                  <a:gd name="connsiteX25" fmla="*/ 5453 w 10000"/>
                  <a:gd name="connsiteY25" fmla="*/ 155 h 10000"/>
                  <a:gd name="connsiteX26" fmla="*/ 5724 w 10000"/>
                  <a:gd name="connsiteY26" fmla="*/ 9994 h 10000"/>
                  <a:gd name="connsiteX27" fmla="*/ 5995 w 10000"/>
                  <a:gd name="connsiteY27" fmla="*/ 309 h 10000"/>
                  <a:gd name="connsiteX28" fmla="*/ 6266 w 10000"/>
                  <a:gd name="connsiteY28" fmla="*/ 9994 h 10000"/>
                  <a:gd name="connsiteX29" fmla="*/ 6524 w 10000"/>
                  <a:gd name="connsiteY29" fmla="*/ 155 h 10000"/>
                  <a:gd name="connsiteX30" fmla="*/ 6808 w 10000"/>
                  <a:gd name="connsiteY30" fmla="*/ 9994 h 10000"/>
                  <a:gd name="connsiteX31" fmla="*/ 7054 w 10000"/>
                  <a:gd name="connsiteY31" fmla="*/ 309 h 10000"/>
                  <a:gd name="connsiteX32" fmla="*/ 7333 w 10000"/>
                  <a:gd name="connsiteY32" fmla="*/ 9891 h 10000"/>
                  <a:gd name="connsiteX33" fmla="*/ 7622 w 10000"/>
                  <a:gd name="connsiteY33" fmla="*/ 462 h 10000"/>
                  <a:gd name="connsiteX34" fmla="*/ 7906 w 10000"/>
                  <a:gd name="connsiteY34" fmla="*/ 9994 h 10000"/>
                  <a:gd name="connsiteX35" fmla="*/ 8100 w 10000"/>
                  <a:gd name="connsiteY35" fmla="*/ 1999 h 10000"/>
                  <a:gd name="connsiteX36" fmla="*/ 8396 w 10000"/>
                  <a:gd name="connsiteY36" fmla="*/ 5456 h 10000"/>
                  <a:gd name="connsiteX37" fmla="*/ 10000 w 10000"/>
                  <a:gd name="connsiteY37" fmla="*/ 5476 h 10000"/>
                  <a:gd name="connsiteX0" fmla="*/ 0 w 11294"/>
                  <a:gd name="connsiteY0" fmla="*/ 4774 h 10000"/>
                  <a:gd name="connsiteX1" fmla="*/ 1350 w 11294"/>
                  <a:gd name="connsiteY1" fmla="*/ 1385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852 w 11294"/>
                  <a:gd name="connsiteY2" fmla="*/ 2945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60 w 11294"/>
                  <a:gd name="connsiteY1" fmla="*/ 3541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38 w 11294"/>
                  <a:gd name="connsiteY1" fmla="*/ 4385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638 h 9864"/>
                  <a:gd name="connsiteX1" fmla="*/ 1038 w 11294"/>
                  <a:gd name="connsiteY1" fmla="*/ 4249 h 9864"/>
                  <a:gd name="connsiteX2" fmla="*/ 1320 w 11294"/>
                  <a:gd name="connsiteY2" fmla="*/ 1028 h 9864"/>
                  <a:gd name="connsiteX3" fmla="*/ 1436 w 11294"/>
                  <a:gd name="connsiteY3" fmla="*/ 6425 h 9864"/>
                  <a:gd name="connsiteX4" fmla="*/ 1517 w 11294"/>
                  <a:gd name="connsiteY4" fmla="*/ 9551 h 9864"/>
                  <a:gd name="connsiteX5" fmla="*/ 1617 w 11294"/>
                  <a:gd name="connsiteY5" fmla="*/ 7962 h 9864"/>
                  <a:gd name="connsiteX6" fmla="*/ 1729 w 11294"/>
                  <a:gd name="connsiteY6" fmla="*/ 2632 h 9864"/>
                  <a:gd name="connsiteX7" fmla="*/ 1828 w 11294"/>
                  <a:gd name="connsiteY7" fmla="*/ 70 h 9864"/>
                  <a:gd name="connsiteX8" fmla="*/ 1969 w 11294"/>
                  <a:gd name="connsiteY8" fmla="*/ 5246 h 9864"/>
                  <a:gd name="connsiteX9" fmla="*/ 2099 w 11294"/>
                  <a:gd name="connsiteY9" fmla="*/ 9500 h 9864"/>
                  <a:gd name="connsiteX10" fmla="*/ 2370 w 11294"/>
                  <a:gd name="connsiteY10" fmla="*/ 326 h 9864"/>
                  <a:gd name="connsiteX11" fmla="*/ 2654 w 11294"/>
                  <a:gd name="connsiteY11" fmla="*/ 9551 h 9864"/>
                  <a:gd name="connsiteX12" fmla="*/ 2912 w 11294"/>
                  <a:gd name="connsiteY12" fmla="*/ 173 h 9864"/>
                  <a:gd name="connsiteX13" fmla="*/ 3196 w 11294"/>
                  <a:gd name="connsiteY13" fmla="*/ 9551 h 9864"/>
                  <a:gd name="connsiteX14" fmla="*/ 3455 w 11294"/>
                  <a:gd name="connsiteY14" fmla="*/ 122 h 9864"/>
                  <a:gd name="connsiteX15" fmla="*/ 3713 w 11294"/>
                  <a:gd name="connsiteY15" fmla="*/ 9704 h 9864"/>
                  <a:gd name="connsiteX16" fmla="*/ 3997 w 11294"/>
                  <a:gd name="connsiteY16" fmla="*/ 19 h 9864"/>
                  <a:gd name="connsiteX17" fmla="*/ 4255 w 11294"/>
                  <a:gd name="connsiteY17" fmla="*/ 9551 h 9864"/>
                  <a:gd name="connsiteX18" fmla="*/ 4513 w 11294"/>
                  <a:gd name="connsiteY18" fmla="*/ 122 h 9864"/>
                  <a:gd name="connsiteX19" fmla="*/ 4810 w 11294"/>
                  <a:gd name="connsiteY19" fmla="*/ 9397 h 9864"/>
                  <a:gd name="connsiteX20" fmla="*/ 5068 w 11294"/>
                  <a:gd name="connsiteY20" fmla="*/ 19 h 9864"/>
                  <a:gd name="connsiteX21" fmla="*/ 5365 w 11294"/>
                  <a:gd name="connsiteY21" fmla="*/ 9397 h 9864"/>
                  <a:gd name="connsiteX22" fmla="*/ 5645 w 11294"/>
                  <a:gd name="connsiteY22" fmla="*/ 70 h 9864"/>
                  <a:gd name="connsiteX23" fmla="*/ 5916 w 11294"/>
                  <a:gd name="connsiteY23" fmla="*/ 9755 h 9864"/>
                  <a:gd name="connsiteX24" fmla="*/ 6204 w 11294"/>
                  <a:gd name="connsiteY24" fmla="*/ 70 h 9864"/>
                  <a:gd name="connsiteX25" fmla="*/ 6476 w 11294"/>
                  <a:gd name="connsiteY25" fmla="*/ 9704 h 9864"/>
                  <a:gd name="connsiteX26" fmla="*/ 6747 w 11294"/>
                  <a:gd name="connsiteY26" fmla="*/ 19 h 9864"/>
                  <a:gd name="connsiteX27" fmla="*/ 7018 w 11294"/>
                  <a:gd name="connsiteY27" fmla="*/ 9858 h 9864"/>
                  <a:gd name="connsiteX28" fmla="*/ 7289 w 11294"/>
                  <a:gd name="connsiteY28" fmla="*/ 173 h 9864"/>
                  <a:gd name="connsiteX29" fmla="*/ 7560 w 11294"/>
                  <a:gd name="connsiteY29" fmla="*/ 9858 h 9864"/>
                  <a:gd name="connsiteX30" fmla="*/ 7818 w 11294"/>
                  <a:gd name="connsiteY30" fmla="*/ 19 h 9864"/>
                  <a:gd name="connsiteX31" fmla="*/ 8102 w 11294"/>
                  <a:gd name="connsiteY31" fmla="*/ 9858 h 9864"/>
                  <a:gd name="connsiteX32" fmla="*/ 8348 w 11294"/>
                  <a:gd name="connsiteY32" fmla="*/ 173 h 9864"/>
                  <a:gd name="connsiteX33" fmla="*/ 8627 w 11294"/>
                  <a:gd name="connsiteY33" fmla="*/ 9755 h 9864"/>
                  <a:gd name="connsiteX34" fmla="*/ 8916 w 11294"/>
                  <a:gd name="connsiteY34" fmla="*/ 326 h 9864"/>
                  <a:gd name="connsiteX35" fmla="*/ 9200 w 11294"/>
                  <a:gd name="connsiteY35" fmla="*/ 9858 h 9864"/>
                  <a:gd name="connsiteX36" fmla="*/ 9394 w 11294"/>
                  <a:gd name="connsiteY36" fmla="*/ 1863 h 9864"/>
                  <a:gd name="connsiteX37" fmla="*/ 9690 w 11294"/>
                  <a:gd name="connsiteY37" fmla="*/ 5320 h 9864"/>
                  <a:gd name="connsiteX38" fmla="*/ 11294 w 11294"/>
                  <a:gd name="connsiteY38" fmla="*/ 5340 h 9864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4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813 h 10111"/>
                  <a:gd name="connsiteX1" fmla="*/ 919 w 10000"/>
                  <a:gd name="connsiteY1" fmla="*/ 4419 h 10111"/>
                  <a:gd name="connsiteX2" fmla="*/ 1169 w 10000"/>
                  <a:gd name="connsiteY2" fmla="*/ 1153 h 10111"/>
                  <a:gd name="connsiteX3" fmla="*/ 1271 w 10000"/>
                  <a:gd name="connsiteY3" fmla="*/ 6625 h 10111"/>
                  <a:gd name="connsiteX4" fmla="*/ 1343 w 10000"/>
                  <a:gd name="connsiteY4" fmla="*/ 9794 h 10111"/>
                  <a:gd name="connsiteX5" fmla="*/ 1432 w 10000"/>
                  <a:gd name="connsiteY5" fmla="*/ 8183 h 10111"/>
                  <a:gd name="connsiteX6" fmla="*/ 1531 w 10000"/>
                  <a:gd name="connsiteY6" fmla="*/ 2779 h 10111"/>
                  <a:gd name="connsiteX7" fmla="*/ 1619 w 10000"/>
                  <a:gd name="connsiteY7" fmla="*/ 182 h 10111"/>
                  <a:gd name="connsiteX8" fmla="*/ 1743 w 10000"/>
                  <a:gd name="connsiteY8" fmla="*/ 5429 h 10111"/>
                  <a:gd name="connsiteX9" fmla="*/ 1859 w 10000"/>
                  <a:gd name="connsiteY9" fmla="*/ 9742 h 10111"/>
                  <a:gd name="connsiteX10" fmla="*/ 2098 w 10000"/>
                  <a:gd name="connsiteY10" fmla="*/ 441 h 10111"/>
                  <a:gd name="connsiteX11" fmla="*/ 2350 w 10000"/>
                  <a:gd name="connsiteY11" fmla="*/ 9794 h 10111"/>
                  <a:gd name="connsiteX12" fmla="*/ 2578 w 10000"/>
                  <a:gd name="connsiteY12" fmla="*/ 286 h 10111"/>
                  <a:gd name="connsiteX13" fmla="*/ 2830 w 10000"/>
                  <a:gd name="connsiteY13" fmla="*/ 9794 h 10111"/>
                  <a:gd name="connsiteX14" fmla="*/ 3059 w 10000"/>
                  <a:gd name="connsiteY14" fmla="*/ 235 h 10111"/>
                  <a:gd name="connsiteX15" fmla="*/ 3288 w 10000"/>
                  <a:gd name="connsiteY15" fmla="*/ 9949 h 10111"/>
                  <a:gd name="connsiteX16" fmla="*/ 3539 w 10000"/>
                  <a:gd name="connsiteY16" fmla="*/ 130 h 10111"/>
                  <a:gd name="connsiteX17" fmla="*/ 3767 w 10000"/>
                  <a:gd name="connsiteY17" fmla="*/ 9794 h 10111"/>
                  <a:gd name="connsiteX18" fmla="*/ 3996 w 10000"/>
                  <a:gd name="connsiteY18" fmla="*/ 235 h 10111"/>
                  <a:gd name="connsiteX19" fmla="*/ 4259 w 10000"/>
                  <a:gd name="connsiteY19" fmla="*/ 9768 h 10111"/>
                  <a:gd name="connsiteX20" fmla="*/ 4487 w 10000"/>
                  <a:gd name="connsiteY20" fmla="*/ 260 h 10111"/>
                  <a:gd name="connsiteX21" fmla="*/ 4772 w 10000"/>
                  <a:gd name="connsiteY21" fmla="*/ 9898 h 10111"/>
                  <a:gd name="connsiteX22" fmla="*/ 4998 w 10000"/>
                  <a:gd name="connsiteY22" fmla="*/ 182 h 10111"/>
                  <a:gd name="connsiteX23" fmla="*/ 5238 w 10000"/>
                  <a:gd name="connsiteY23" fmla="*/ 9870 h 10111"/>
                  <a:gd name="connsiteX24" fmla="*/ 5493 w 10000"/>
                  <a:gd name="connsiteY24" fmla="*/ 182 h 10111"/>
                  <a:gd name="connsiteX25" fmla="*/ 5734 w 10000"/>
                  <a:gd name="connsiteY25" fmla="*/ 9949 h 10111"/>
                  <a:gd name="connsiteX26" fmla="*/ 5974 w 10000"/>
                  <a:gd name="connsiteY26" fmla="*/ 0 h 10111"/>
                  <a:gd name="connsiteX27" fmla="*/ 6214 w 10000"/>
                  <a:gd name="connsiteY27" fmla="*/ 10105 h 10111"/>
                  <a:gd name="connsiteX28" fmla="*/ 6454 w 10000"/>
                  <a:gd name="connsiteY28" fmla="*/ 156 h 10111"/>
                  <a:gd name="connsiteX29" fmla="*/ 6694 w 10000"/>
                  <a:gd name="connsiteY29" fmla="*/ 10105 h 10111"/>
                  <a:gd name="connsiteX30" fmla="*/ 6922 w 10000"/>
                  <a:gd name="connsiteY30" fmla="*/ 130 h 10111"/>
                  <a:gd name="connsiteX31" fmla="*/ 7174 w 10000"/>
                  <a:gd name="connsiteY31" fmla="*/ 10105 h 10111"/>
                  <a:gd name="connsiteX32" fmla="*/ 7392 w 10000"/>
                  <a:gd name="connsiteY32" fmla="*/ 286 h 10111"/>
                  <a:gd name="connsiteX33" fmla="*/ 7639 w 10000"/>
                  <a:gd name="connsiteY33" fmla="*/ 10000 h 10111"/>
                  <a:gd name="connsiteX34" fmla="*/ 7894 w 10000"/>
                  <a:gd name="connsiteY34" fmla="*/ 441 h 10111"/>
                  <a:gd name="connsiteX35" fmla="*/ 8146 w 10000"/>
                  <a:gd name="connsiteY35" fmla="*/ 10105 h 10111"/>
                  <a:gd name="connsiteX36" fmla="*/ 8318 w 10000"/>
                  <a:gd name="connsiteY36" fmla="*/ 2000 h 10111"/>
                  <a:gd name="connsiteX37" fmla="*/ 8580 w 10000"/>
                  <a:gd name="connsiteY37" fmla="*/ 5504 h 10111"/>
                  <a:gd name="connsiteX38" fmla="*/ 10000 w 10000"/>
                  <a:gd name="connsiteY38" fmla="*/ 5525 h 10111"/>
                  <a:gd name="connsiteX0" fmla="*/ 0 w 19618"/>
                  <a:gd name="connsiteY0" fmla="*/ 4813 h 10111"/>
                  <a:gd name="connsiteX1" fmla="*/ 10537 w 19618"/>
                  <a:gd name="connsiteY1" fmla="*/ 4419 h 10111"/>
                  <a:gd name="connsiteX2" fmla="*/ 10787 w 19618"/>
                  <a:gd name="connsiteY2" fmla="*/ 1153 h 10111"/>
                  <a:gd name="connsiteX3" fmla="*/ 10889 w 19618"/>
                  <a:gd name="connsiteY3" fmla="*/ 6625 h 10111"/>
                  <a:gd name="connsiteX4" fmla="*/ 10961 w 19618"/>
                  <a:gd name="connsiteY4" fmla="*/ 9794 h 10111"/>
                  <a:gd name="connsiteX5" fmla="*/ 11050 w 19618"/>
                  <a:gd name="connsiteY5" fmla="*/ 8183 h 10111"/>
                  <a:gd name="connsiteX6" fmla="*/ 11149 w 19618"/>
                  <a:gd name="connsiteY6" fmla="*/ 2779 h 10111"/>
                  <a:gd name="connsiteX7" fmla="*/ 11237 w 19618"/>
                  <a:gd name="connsiteY7" fmla="*/ 182 h 10111"/>
                  <a:gd name="connsiteX8" fmla="*/ 11361 w 19618"/>
                  <a:gd name="connsiteY8" fmla="*/ 5429 h 10111"/>
                  <a:gd name="connsiteX9" fmla="*/ 11477 w 19618"/>
                  <a:gd name="connsiteY9" fmla="*/ 9742 h 10111"/>
                  <a:gd name="connsiteX10" fmla="*/ 11716 w 19618"/>
                  <a:gd name="connsiteY10" fmla="*/ 441 h 10111"/>
                  <a:gd name="connsiteX11" fmla="*/ 11968 w 19618"/>
                  <a:gd name="connsiteY11" fmla="*/ 9794 h 10111"/>
                  <a:gd name="connsiteX12" fmla="*/ 12196 w 19618"/>
                  <a:gd name="connsiteY12" fmla="*/ 286 h 10111"/>
                  <a:gd name="connsiteX13" fmla="*/ 12448 w 19618"/>
                  <a:gd name="connsiteY13" fmla="*/ 9794 h 10111"/>
                  <a:gd name="connsiteX14" fmla="*/ 12677 w 19618"/>
                  <a:gd name="connsiteY14" fmla="*/ 235 h 10111"/>
                  <a:gd name="connsiteX15" fmla="*/ 12906 w 19618"/>
                  <a:gd name="connsiteY15" fmla="*/ 9949 h 10111"/>
                  <a:gd name="connsiteX16" fmla="*/ 13157 w 19618"/>
                  <a:gd name="connsiteY16" fmla="*/ 130 h 10111"/>
                  <a:gd name="connsiteX17" fmla="*/ 13385 w 19618"/>
                  <a:gd name="connsiteY17" fmla="*/ 9794 h 10111"/>
                  <a:gd name="connsiteX18" fmla="*/ 13614 w 19618"/>
                  <a:gd name="connsiteY18" fmla="*/ 235 h 10111"/>
                  <a:gd name="connsiteX19" fmla="*/ 13877 w 19618"/>
                  <a:gd name="connsiteY19" fmla="*/ 9768 h 10111"/>
                  <a:gd name="connsiteX20" fmla="*/ 14105 w 19618"/>
                  <a:gd name="connsiteY20" fmla="*/ 260 h 10111"/>
                  <a:gd name="connsiteX21" fmla="*/ 14390 w 19618"/>
                  <a:gd name="connsiteY21" fmla="*/ 9898 h 10111"/>
                  <a:gd name="connsiteX22" fmla="*/ 14616 w 19618"/>
                  <a:gd name="connsiteY22" fmla="*/ 182 h 10111"/>
                  <a:gd name="connsiteX23" fmla="*/ 14856 w 19618"/>
                  <a:gd name="connsiteY23" fmla="*/ 9870 h 10111"/>
                  <a:gd name="connsiteX24" fmla="*/ 15111 w 19618"/>
                  <a:gd name="connsiteY24" fmla="*/ 182 h 10111"/>
                  <a:gd name="connsiteX25" fmla="*/ 15352 w 19618"/>
                  <a:gd name="connsiteY25" fmla="*/ 9949 h 10111"/>
                  <a:gd name="connsiteX26" fmla="*/ 15592 w 19618"/>
                  <a:gd name="connsiteY26" fmla="*/ 0 h 10111"/>
                  <a:gd name="connsiteX27" fmla="*/ 15832 w 19618"/>
                  <a:gd name="connsiteY27" fmla="*/ 10105 h 10111"/>
                  <a:gd name="connsiteX28" fmla="*/ 16072 w 19618"/>
                  <a:gd name="connsiteY28" fmla="*/ 156 h 10111"/>
                  <a:gd name="connsiteX29" fmla="*/ 16312 w 19618"/>
                  <a:gd name="connsiteY29" fmla="*/ 10105 h 10111"/>
                  <a:gd name="connsiteX30" fmla="*/ 16540 w 19618"/>
                  <a:gd name="connsiteY30" fmla="*/ 130 h 10111"/>
                  <a:gd name="connsiteX31" fmla="*/ 16792 w 19618"/>
                  <a:gd name="connsiteY31" fmla="*/ 10105 h 10111"/>
                  <a:gd name="connsiteX32" fmla="*/ 17010 w 19618"/>
                  <a:gd name="connsiteY32" fmla="*/ 286 h 10111"/>
                  <a:gd name="connsiteX33" fmla="*/ 17257 w 19618"/>
                  <a:gd name="connsiteY33" fmla="*/ 10000 h 10111"/>
                  <a:gd name="connsiteX34" fmla="*/ 17512 w 19618"/>
                  <a:gd name="connsiteY34" fmla="*/ 441 h 10111"/>
                  <a:gd name="connsiteX35" fmla="*/ 17764 w 19618"/>
                  <a:gd name="connsiteY35" fmla="*/ 10105 h 10111"/>
                  <a:gd name="connsiteX36" fmla="*/ 17936 w 19618"/>
                  <a:gd name="connsiteY36" fmla="*/ 2000 h 10111"/>
                  <a:gd name="connsiteX37" fmla="*/ 18198 w 19618"/>
                  <a:gd name="connsiteY37" fmla="*/ 5504 h 10111"/>
                  <a:gd name="connsiteX38" fmla="*/ 19618 w 19618"/>
                  <a:gd name="connsiteY38" fmla="*/ 5525 h 10111"/>
                  <a:gd name="connsiteX0" fmla="*/ 0 w 16839"/>
                  <a:gd name="connsiteY0" fmla="*/ 4962 h 10111"/>
                  <a:gd name="connsiteX1" fmla="*/ 7758 w 16839"/>
                  <a:gd name="connsiteY1" fmla="*/ 4419 h 10111"/>
                  <a:gd name="connsiteX2" fmla="*/ 8008 w 16839"/>
                  <a:gd name="connsiteY2" fmla="*/ 1153 h 10111"/>
                  <a:gd name="connsiteX3" fmla="*/ 8110 w 16839"/>
                  <a:gd name="connsiteY3" fmla="*/ 6625 h 10111"/>
                  <a:gd name="connsiteX4" fmla="*/ 8182 w 16839"/>
                  <a:gd name="connsiteY4" fmla="*/ 9794 h 10111"/>
                  <a:gd name="connsiteX5" fmla="*/ 8271 w 16839"/>
                  <a:gd name="connsiteY5" fmla="*/ 8183 h 10111"/>
                  <a:gd name="connsiteX6" fmla="*/ 8370 w 16839"/>
                  <a:gd name="connsiteY6" fmla="*/ 2779 h 10111"/>
                  <a:gd name="connsiteX7" fmla="*/ 8458 w 16839"/>
                  <a:gd name="connsiteY7" fmla="*/ 182 h 10111"/>
                  <a:gd name="connsiteX8" fmla="*/ 8582 w 16839"/>
                  <a:gd name="connsiteY8" fmla="*/ 5429 h 10111"/>
                  <a:gd name="connsiteX9" fmla="*/ 8698 w 16839"/>
                  <a:gd name="connsiteY9" fmla="*/ 9742 h 10111"/>
                  <a:gd name="connsiteX10" fmla="*/ 8937 w 16839"/>
                  <a:gd name="connsiteY10" fmla="*/ 441 h 10111"/>
                  <a:gd name="connsiteX11" fmla="*/ 9189 w 16839"/>
                  <a:gd name="connsiteY11" fmla="*/ 9794 h 10111"/>
                  <a:gd name="connsiteX12" fmla="*/ 9417 w 16839"/>
                  <a:gd name="connsiteY12" fmla="*/ 286 h 10111"/>
                  <a:gd name="connsiteX13" fmla="*/ 9669 w 16839"/>
                  <a:gd name="connsiteY13" fmla="*/ 9794 h 10111"/>
                  <a:gd name="connsiteX14" fmla="*/ 9898 w 16839"/>
                  <a:gd name="connsiteY14" fmla="*/ 235 h 10111"/>
                  <a:gd name="connsiteX15" fmla="*/ 10127 w 16839"/>
                  <a:gd name="connsiteY15" fmla="*/ 9949 h 10111"/>
                  <a:gd name="connsiteX16" fmla="*/ 10378 w 16839"/>
                  <a:gd name="connsiteY16" fmla="*/ 130 h 10111"/>
                  <a:gd name="connsiteX17" fmla="*/ 10606 w 16839"/>
                  <a:gd name="connsiteY17" fmla="*/ 9794 h 10111"/>
                  <a:gd name="connsiteX18" fmla="*/ 10835 w 16839"/>
                  <a:gd name="connsiteY18" fmla="*/ 235 h 10111"/>
                  <a:gd name="connsiteX19" fmla="*/ 11098 w 16839"/>
                  <a:gd name="connsiteY19" fmla="*/ 9768 h 10111"/>
                  <a:gd name="connsiteX20" fmla="*/ 11326 w 16839"/>
                  <a:gd name="connsiteY20" fmla="*/ 260 h 10111"/>
                  <a:gd name="connsiteX21" fmla="*/ 11611 w 16839"/>
                  <a:gd name="connsiteY21" fmla="*/ 9898 h 10111"/>
                  <a:gd name="connsiteX22" fmla="*/ 11837 w 16839"/>
                  <a:gd name="connsiteY22" fmla="*/ 182 h 10111"/>
                  <a:gd name="connsiteX23" fmla="*/ 12077 w 16839"/>
                  <a:gd name="connsiteY23" fmla="*/ 9870 h 10111"/>
                  <a:gd name="connsiteX24" fmla="*/ 12332 w 16839"/>
                  <a:gd name="connsiteY24" fmla="*/ 182 h 10111"/>
                  <a:gd name="connsiteX25" fmla="*/ 12573 w 16839"/>
                  <a:gd name="connsiteY25" fmla="*/ 9949 h 10111"/>
                  <a:gd name="connsiteX26" fmla="*/ 12813 w 16839"/>
                  <a:gd name="connsiteY26" fmla="*/ 0 h 10111"/>
                  <a:gd name="connsiteX27" fmla="*/ 13053 w 16839"/>
                  <a:gd name="connsiteY27" fmla="*/ 10105 h 10111"/>
                  <a:gd name="connsiteX28" fmla="*/ 13293 w 16839"/>
                  <a:gd name="connsiteY28" fmla="*/ 156 h 10111"/>
                  <a:gd name="connsiteX29" fmla="*/ 13533 w 16839"/>
                  <a:gd name="connsiteY29" fmla="*/ 10105 h 10111"/>
                  <a:gd name="connsiteX30" fmla="*/ 13761 w 16839"/>
                  <a:gd name="connsiteY30" fmla="*/ 130 h 10111"/>
                  <a:gd name="connsiteX31" fmla="*/ 14013 w 16839"/>
                  <a:gd name="connsiteY31" fmla="*/ 10105 h 10111"/>
                  <a:gd name="connsiteX32" fmla="*/ 14231 w 16839"/>
                  <a:gd name="connsiteY32" fmla="*/ 286 h 10111"/>
                  <a:gd name="connsiteX33" fmla="*/ 14478 w 16839"/>
                  <a:gd name="connsiteY33" fmla="*/ 10000 h 10111"/>
                  <a:gd name="connsiteX34" fmla="*/ 14733 w 16839"/>
                  <a:gd name="connsiteY34" fmla="*/ 441 h 10111"/>
                  <a:gd name="connsiteX35" fmla="*/ 14985 w 16839"/>
                  <a:gd name="connsiteY35" fmla="*/ 10105 h 10111"/>
                  <a:gd name="connsiteX36" fmla="*/ 15157 w 16839"/>
                  <a:gd name="connsiteY36" fmla="*/ 2000 h 10111"/>
                  <a:gd name="connsiteX37" fmla="*/ 15419 w 16839"/>
                  <a:gd name="connsiteY37" fmla="*/ 5504 h 10111"/>
                  <a:gd name="connsiteX38" fmla="*/ 16839 w 16839"/>
                  <a:gd name="connsiteY38" fmla="*/ 5525 h 10111"/>
                  <a:gd name="connsiteX0" fmla="*/ 0 w 9081"/>
                  <a:gd name="connsiteY0" fmla="*/ 4419 h 10111"/>
                  <a:gd name="connsiteX1" fmla="*/ 250 w 9081"/>
                  <a:gd name="connsiteY1" fmla="*/ 1153 h 10111"/>
                  <a:gd name="connsiteX2" fmla="*/ 352 w 9081"/>
                  <a:gd name="connsiteY2" fmla="*/ 6625 h 10111"/>
                  <a:gd name="connsiteX3" fmla="*/ 424 w 9081"/>
                  <a:gd name="connsiteY3" fmla="*/ 9794 h 10111"/>
                  <a:gd name="connsiteX4" fmla="*/ 513 w 9081"/>
                  <a:gd name="connsiteY4" fmla="*/ 8183 h 10111"/>
                  <a:gd name="connsiteX5" fmla="*/ 612 w 9081"/>
                  <a:gd name="connsiteY5" fmla="*/ 2779 h 10111"/>
                  <a:gd name="connsiteX6" fmla="*/ 700 w 9081"/>
                  <a:gd name="connsiteY6" fmla="*/ 182 h 10111"/>
                  <a:gd name="connsiteX7" fmla="*/ 824 w 9081"/>
                  <a:gd name="connsiteY7" fmla="*/ 5429 h 10111"/>
                  <a:gd name="connsiteX8" fmla="*/ 940 w 9081"/>
                  <a:gd name="connsiteY8" fmla="*/ 9742 h 10111"/>
                  <a:gd name="connsiteX9" fmla="*/ 1179 w 9081"/>
                  <a:gd name="connsiteY9" fmla="*/ 441 h 10111"/>
                  <a:gd name="connsiteX10" fmla="*/ 1431 w 9081"/>
                  <a:gd name="connsiteY10" fmla="*/ 9794 h 10111"/>
                  <a:gd name="connsiteX11" fmla="*/ 1659 w 9081"/>
                  <a:gd name="connsiteY11" fmla="*/ 286 h 10111"/>
                  <a:gd name="connsiteX12" fmla="*/ 1911 w 9081"/>
                  <a:gd name="connsiteY12" fmla="*/ 9794 h 10111"/>
                  <a:gd name="connsiteX13" fmla="*/ 2140 w 9081"/>
                  <a:gd name="connsiteY13" fmla="*/ 235 h 10111"/>
                  <a:gd name="connsiteX14" fmla="*/ 2369 w 9081"/>
                  <a:gd name="connsiteY14" fmla="*/ 9949 h 10111"/>
                  <a:gd name="connsiteX15" fmla="*/ 2620 w 9081"/>
                  <a:gd name="connsiteY15" fmla="*/ 130 h 10111"/>
                  <a:gd name="connsiteX16" fmla="*/ 2848 w 9081"/>
                  <a:gd name="connsiteY16" fmla="*/ 9794 h 10111"/>
                  <a:gd name="connsiteX17" fmla="*/ 3077 w 9081"/>
                  <a:gd name="connsiteY17" fmla="*/ 235 h 10111"/>
                  <a:gd name="connsiteX18" fmla="*/ 3340 w 9081"/>
                  <a:gd name="connsiteY18" fmla="*/ 9768 h 10111"/>
                  <a:gd name="connsiteX19" fmla="*/ 3568 w 9081"/>
                  <a:gd name="connsiteY19" fmla="*/ 260 h 10111"/>
                  <a:gd name="connsiteX20" fmla="*/ 3853 w 9081"/>
                  <a:gd name="connsiteY20" fmla="*/ 9898 h 10111"/>
                  <a:gd name="connsiteX21" fmla="*/ 4079 w 9081"/>
                  <a:gd name="connsiteY21" fmla="*/ 182 h 10111"/>
                  <a:gd name="connsiteX22" fmla="*/ 4319 w 9081"/>
                  <a:gd name="connsiteY22" fmla="*/ 9870 h 10111"/>
                  <a:gd name="connsiteX23" fmla="*/ 4574 w 9081"/>
                  <a:gd name="connsiteY23" fmla="*/ 182 h 10111"/>
                  <a:gd name="connsiteX24" fmla="*/ 4815 w 9081"/>
                  <a:gd name="connsiteY24" fmla="*/ 9949 h 10111"/>
                  <a:gd name="connsiteX25" fmla="*/ 5055 w 9081"/>
                  <a:gd name="connsiteY25" fmla="*/ 0 h 10111"/>
                  <a:gd name="connsiteX26" fmla="*/ 5295 w 9081"/>
                  <a:gd name="connsiteY26" fmla="*/ 10105 h 10111"/>
                  <a:gd name="connsiteX27" fmla="*/ 5535 w 9081"/>
                  <a:gd name="connsiteY27" fmla="*/ 156 h 10111"/>
                  <a:gd name="connsiteX28" fmla="*/ 5775 w 9081"/>
                  <a:gd name="connsiteY28" fmla="*/ 10105 h 10111"/>
                  <a:gd name="connsiteX29" fmla="*/ 6003 w 9081"/>
                  <a:gd name="connsiteY29" fmla="*/ 130 h 10111"/>
                  <a:gd name="connsiteX30" fmla="*/ 6255 w 9081"/>
                  <a:gd name="connsiteY30" fmla="*/ 10105 h 10111"/>
                  <a:gd name="connsiteX31" fmla="*/ 6473 w 9081"/>
                  <a:gd name="connsiteY31" fmla="*/ 286 h 10111"/>
                  <a:gd name="connsiteX32" fmla="*/ 6720 w 9081"/>
                  <a:gd name="connsiteY32" fmla="*/ 10000 h 10111"/>
                  <a:gd name="connsiteX33" fmla="*/ 6975 w 9081"/>
                  <a:gd name="connsiteY33" fmla="*/ 441 h 10111"/>
                  <a:gd name="connsiteX34" fmla="*/ 7227 w 9081"/>
                  <a:gd name="connsiteY34" fmla="*/ 10105 h 10111"/>
                  <a:gd name="connsiteX35" fmla="*/ 7399 w 9081"/>
                  <a:gd name="connsiteY35" fmla="*/ 2000 h 10111"/>
                  <a:gd name="connsiteX36" fmla="*/ 7661 w 9081"/>
                  <a:gd name="connsiteY36" fmla="*/ 5504 h 10111"/>
                  <a:gd name="connsiteX37" fmla="*/ 9081 w 9081"/>
                  <a:gd name="connsiteY37" fmla="*/ 5525 h 1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081" h="10111">
                    <a:moveTo>
                      <a:pt x="0" y="4419"/>
                    </a:moveTo>
                    <a:cubicBezTo>
                      <a:pt x="1335" y="3784"/>
                      <a:pt x="224" y="485"/>
                      <a:pt x="250" y="1153"/>
                    </a:cubicBezTo>
                    <a:cubicBezTo>
                      <a:pt x="275" y="1822"/>
                      <a:pt x="323" y="5185"/>
                      <a:pt x="352" y="6625"/>
                    </a:cubicBezTo>
                    <a:cubicBezTo>
                      <a:pt x="382" y="8064"/>
                      <a:pt x="399" y="9533"/>
                      <a:pt x="424" y="9794"/>
                    </a:cubicBezTo>
                    <a:cubicBezTo>
                      <a:pt x="452" y="10052"/>
                      <a:pt x="482" y="9352"/>
                      <a:pt x="513" y="8183"/>
                    </a:cubicBezTo>
                    <a:cubicBezTo>
                      <a:pt x="543" y="7014"/>
                      <a:pt x="581" y="4104"/>
                      <a:pt x="612" y="2779"/>
                    </a:cubicBezTo>
                    <a:cubicBezTo>
                      <a:pt x="642" y="1455"/>
                      <a:pt x="663" y="-260"/>
                      <a:pt x="700" y="182"/>
                    </a:cubicBezTo>
                    <a:cubicBezTo>
                      <a:pt x="735" y="623"/>
                      <a:pt x="785" y="3845"/>
                      <a:pt x="824" y="5429"/>
                    </a:cubicBezTo>
                    <a:cubicBezTo>
                      <a:pt x="865" y="7014"/>
                      <a:pt x="880" y="10572"/>
                      <a:pt x="940" y="9742"/>
                    </a:cubicBezTo>
                    <a:cubicBezTo>
                      <a:pt x="999" y="8910"/>
                      <a:pt x="1097" y="441"/>
                      <a:pt x="1179" y="441"/>
                    </a:cubicBezTo>
                    <a:cubicBezTo>
                      <a:pt x="1261" y="441"/>
                      <a:pt x="1350" y="9820"/>
                      <a:pt x="1431" y="9794"/>
                    </a:cubicBezTo>
                    <a:cubicBezTo>
                      <a:pt x="1511" y="9767"/>
                      <a:pt x="1580" y="286"/>
                      <a:pt x="1659" y="286"/>
                    </a:cubicBezTo>
                    <a:cubicBezTo>
                      <a:pt x="1740" y="286"/>
                      <a:pt x="1831" y="9794"/>
                      <a:pt x="1911" y="9794"/>
                    </a:cubicBezTo>
                    <a:cubicBezTo>
                      <a:pt x="1991" y="9794"/>
                      <a:pt x="2063" y="208"/>
                      <a:pt x="2140" y="235"/>
                    </a:cubicBezTo>
                    <a:cubicBezTo>
                      <a:pt x="2215" y="260"/>
                      <a:pt x="2288" y="9974"/>
                      <a:pt x="2369" y="9949"/>
                    </a:cubicBezTo>
                    <a:cubicBezTo>
                      <a:pt x="2448" y="9922"/>
                      <a:pt x="2540" y="157"/>
                      <a:pt x="2620" y="130"/>
                    </a:cubicBezTo>
                    <a:cubicBezTo>
                      <a:pt x="2700" y="104"/>
                      <a:pt x="2772" y="9776"/>
                      <a:pt x="2848" y="9794"/>
                    </a:cubicBezTo>
                    <a:cubicBezTo>
                      <a:pt x="2925" y="9811"/>
                      <a:pt x="2995" y="239"/>
                      <a:pt x="3077" y="235"/>
                    </a:cubicBezTo>
                    <a:cubicBezTo>
                      <a:pt x="3159" y="231"/>
                      <a:pt x="3258" y="9764"/>
                      <a:pt x="3340" y="9768"/>
                    </a:cubicBezTo>
                    <a:cubicBezTo>
                      <a:pt x="3422" y="9772"/>
                      <a:pt x="3483" y="238"/>
                      <a:pt x="3568" y="260"/>
                    </a:cubicBezTo>
                    <a:cubicBezTo>
                      <a:pt x="3653" y="282"/>
                      <a:pt x="3768" y="9911"/>
                      <a:pt x="3853" y="9898"/>
                    </a:cubicBezTo>
                    <a:cubicBezTo>
                      <a:pt x="3938" y="9885"/>
                      <a:pt x="4001" y="187"/>
                      <a:pt x="4079" y="182"/>
                    </a:cubicBezTo>
                    <a:cubicBezTo>
                      <a:pt x="4157" y="177"/>
                      <a:pt x="4237" y="9870"/>
                      <a:pt x="4319" y="9870"/>
                    </a:cubicBezTo>
                    <a:cubicBezTo>
                      <a:pt x="4402" y="9870"/>
                      <a:pt x="4491" y="169"/>
                      <a:pt x="4574" y="182"/>
                    </a:cubicBezTo>
                    <a:cubicBezTo>
                      <a:pt x="4657" y="195"/>
                      <a:pt x="4735" y="9979"/>
                      <a:pt x="4815" y="9949"/>
                    </a:cubicBezTo>
                    <a:cubicBezTo>
                      <a:pt x="4895" y="9919"/>
                      <a:pt x="4974" y="-26"/>
                      <a:pt x="5055" y="0"/>
                    </a:cubicBezTo>
                    <a:cubicBezTo>
                      <a:pt x="5135" y="27"/>
                      <a:pt x="5215" y="10079"/>
                      <a:pt x="5295" y="10105"/>
                    </a:cubicBezTo>
                    <a:cubicBezTo>
                      <a:pt x="5375" y="10131"/>
                      <a:pt x="5455" y="156"/>
                      <a:pt x="5535" y="156"/>
                    </a:cubicBezTo>
                    <a:cubicBezTo>
                      <a:pt x="5615" y="156"/>
                      <a:pt x="5697" y="10109"/>
                      <a:pt x="5775" y="10105"/>
                    </a:cubicBezTo>
                    <a:cubicBezTo>
                      <a:pt x="5853" y="10101"/>
                      <a:pt x="5924" y="130"/>
                      <a:pt x="6003" y="130"/>
                    </a:cubicBezTo>
                    <a:cubicBezTo>
                      <a:pt x="6083" y="130"/>
                      <a:pt x="6177" y="10079"/>
                      <a:pt x="6255" y="10105"/>
                    </a:cubicBezTo>
                    <a:cubicBezTo>
                      <a:pt x="6333" y="10130"/>
                      <a:pt x="6394" y="312"/>
                      <a:pt x="6473" y="286"/>
                    </a:cubicBezTo>
                    <a:cubicBezTo>
                      <a:pt x="6550" y="260"/>
                      <a:pt x="6636" y="9974"/>
                      <a:pt x="6720" y="10000"/>
                    </a:cubicBezTo>
                    <a:cubicBezTo>
                      <a:pt x="6804" y="10027"/>
                      <a:pt x="6891" y="416"/>
                      <a:pt x="6975" y="441"/>
                    </a:cubicBezTo>
                    <a:cubicBezTo>
                      <a:pt x="7059" y="467"/>
                      <a:pt x="7156" y="9845"/>
                      <a:pt x="7227" y="10105"/>
                    </a:cubicBezTo>
                    <a:cubicBezTo>
                      <a:pt x="7298" y="10364"/>
                      <a:pt x="7326" y="2766"/>
                      <a:pt x="7399" y="2000"/>
                    </a:cubicBezTo>
                    <a:cubicBezTo>
                      <a:pt x="7471" y="1233"/>
                      <a:pt x="7644" y="5582"/>
                      <a:pt x="7661" y="5504"/>
                    </a:cubicBezTo>
                    <a:cubicBezTo>
                      <a:pt x="7678" y="5426"/>
                      <a:pt x="9069" y="5369"/>
                      <a:pt x="9081" y="5525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37" name="Freeform 84"/>
              <p:cNvSpPr>
                <a:spLocks/>
              </p:cNvSpPr>
              <p:nvPr/>
            </p:nvSpPr>
            <p:spPr bwMode="auto">
              <a:xfrm>
                <a:off x="7642509" y="5003363"/>
                <a:ext cx="142829" cy="227709"/>
              </a:xfrm>
              <a:custGeom>
                <a:avLst/>
                <a:gdLst>
                  <a:gd name="T0" fmla="*/ 0 w 3818"/>
                  <a:gd name="T1" fmla="*/ 27 h 417"/>
                  <a:gd name="T2" fmla="*/ 26 w 3818"/>
                  <a:gd name="T3" fmla="*/ 63 h 417"/>
                  <a:gd name="T4" fmla="*/ 66 w 3818"/>
                  <a:gd name="T5" fmla="*/ 265 h 417"/>
                  <a:gd name="T6" fmla="*/ 104 w 3818"/>
                  <a:gd name="T7" fmla="*/ 387 h 417"/>
                  <a:gd name="T8" fmla="*/ 150 w 3818"/>
                  <a:gd name="T9" fmla="*/ 325 h 417"/>
                  <a:gd name="T10" fmla="*/ 202 w 3818"/>
                  <a:gd name="T11" fmla="*/ 117 h 417"/>
                  <a:gd name="T12" fmla="*/ 248 w 3818"/>
                  <a:gd name="T13" fmla="*/ 17 h 417"/>
                  <a:gd name="T14" fmla="*/ 314 w 3818"/>
                  <a:gd name="T15" fmla="*/ 219 h 417"/>
                  <a:gd name="T16" fmla="*/ 374 w 3818"/>
                  <a:gd name="T17" fmla="*/ 385 h 417"/>
                  <a:gd name="T18" fmla="*/ 500 w 3818"/>
                  <a:gd name="T19" fmla="*/ 27 h 417"/>
                  <a:gd name="T20" fmla="*/ 632 w 3818"/>
                  <a:gd name="T21" fmla="*/ 387 h 417"/>
                  <a:gd name="T22" fmla="*/ 752 w 3818"/>
                  <a:gd name="T23" fmla="*/ 21 h 417"/>
                  <a:gd name="T24" fmla="*/ 884 w 3818"/>
                  <a:gd name="T25" fmla="*/ 387 h 417"/>
                  <a:gd name="T26" fmla="*/ 1004 w 3818"/>
                  <a:gd name="T27" fmla="*/ 19 h 417"/>
                  <a:gd name="T28" fmla="*/ 1124 w 3818"/>
                  <a:gd name="T29" fmla="*/ 393 h 417"/>
                  <a:gd name="T30" fmla="*/ 1256 w 3818"/>
                  <a:gd name="T31" fmla="*/ 15 h 417"/>
                  <a:gd name="T32" fmla="*/ 1376 w 3818"/>
                  <a:gd name="T33" fmla="*/ 387 h 417"/>
                  <a:gd name="T34" fmla="*/ 1496 w 3818"/>
                  <a:gd name="T35" fmla="*/ 9 h 417"/>
                  <a:gd name="T36" fmla="*/ 1634 w 3818"/>
                  <a:gd name="T37" fmla="*/ 381 h 417"/>
                  <a:gd name="T38" fmla="*/ 1754 w 3818"/>
                  <a:gd name="T39" fmla="*/ 15 h 417"/>
                  <a:gd name="T40" fmla="*/ 1892 w 3818"/>
                  <a:gd name="T41" fmla="*/ 381 h 417"/>
                  <a:gd name="T42" fmla="*/ 2022 w 3818"/>
                  <a:gd name="T43" fmla="*/ 17 h 417"/>
                  <a:gd name="T44" fmla="*/ 2148 w 3818"/>
                  <a:gd name="T45" fmla="*/ 395 h 417"/>
                  <a:gd name="T46" fmla="*/ 2282 w 3818"/>
                  <a:gd name="T47" fmla="*/ 17 h 417"/>
                  <a:gd name="T48" fmla="*/ 2408 w 3818"/>
                  <a:gd name="T49" fmla="*/ 393 h 417"/>
                  <a:gd name="T50" fmla="*/ 2534 w 3818"/>
                  <a:gd name="T51" fmla="*/ 15 h 417"/>
                  <a:gd name="T52" fmla="*/ 2660 w 3818"/>
                  <a:gd name="T53" fmla="*/ 399 h 417"/>
                  <a:gd name="T54" fmla="*/ 2786 w 3818"/>
                  <a:gd name="T55" fmla="*/ 21 h 417"/>
                  <a:gd name="T56" fmla="*/ 2912 w 3818"/>
                  <a:gd name="T57" fmla="*/ 399 h 417"/>
                  <a:gd name="T58" fmla="*/ 3032 w 3818"/>
                  <a:gd name="T59" fmla="*/ 15 h 417"/>
                  <a:gd name="T60" fmla="*/ 3164 w 3818"/>
                  <a:gd name="T61" fmla="*/ 399 h 417"/>
                  <a:gd name="T62" fmla="*/ 3278 w 3818"/>
                  <a:gd name="T63" fmla="*/ 21 h 417"/>
                  <a:gd name="T64" fmla="*/ 3408 w 3818"/>
                  <a:gd name="T65" fmla="*/ 395 h 417"/>
                  <a:gd name="T66" fmla="*/ 3542 w 3818"/>
                  <a:gd name="T67" fmla="*/ 27 h 417"/>
                  <a:gd name="T68" fmla="*/ 3674 w 3818"/>
                  <a:gd name="T69" fmla="*/ 399 h 417"/>
                  <a:gd name="T70" fmla="*/ 3764 w 3818"/>
                  <a:gd name="T71" fmla="*/ 87 h 417"/>
                  <a:gd name="T72" fmla="*/ 3788 w 3818"/>
                  <a:gd name="T73" fmla="*/ 39 h 417"/>
                  <a:gd name="T74" fmla="*/ 3818 w 3818"/>
                  <a:gd name="T75" fmla="*/ 69 h 417"/>
                  <a:gd name="connsiteX0" fmla="*/ 0 w 12172"/>
                  <a:gd name="connsiteY0" fmla="*/ 432 h 9359"/>
                  <a:gd name="connsiteX1" fmla="*/ 68 w 12172"/>
                  <a:gd name="connsiteY1" fmla="*/ 1296 h 9359"/>
                  <a:gd name="connsiteX2" fmla="*/ 173 w 12172"/>
                  <a:gd name="connsiteY2" fmla="*/ 6140 h 9359"/>
                  <a:gd name="connsiteX3" fmla="*/ 272 w 12172"/>
                  <a:gd name="connsiteY3" fmla="*/ 9066 h 9359"/>
                  <a:gd name="connsiteX4" fmla="*/ 393 w 12172"/>
                  <a:gd name="connsiteY4" fmla="*/ 7579 h 9359"/>
                  <a:gd name="connsiteX5" fmla="*/ 529 w 12172"/>
                  <a:gd name="connsiteY5" fmla="*/ 2591 h 9359"/>
                  <a:gd name="connsiteX6" fmla="*/ 650 w 12172"/>
                  <a:gd name="connsiteY6" fmla="*/ 193 h 9359"/>
                  <a:gd name="connsiteX7" fmla="*/ 822 w 12172"/>
                  <a:gd name="connsiteY7" fmla="*/ 5037 h 9359"/>
                  <a:gd name="connsiteX8" fmla="*/ 980 w 12172"/>
                  <a:gd name="connsiteY8" fmla="*/ 9018 h 9359"/>
                  <a:gd name="connsiteX9" fmla="*/ 1310 w 12172"/>
                  <a:gd name="connsiteY9" fmla="*/ 432 h 9359"/>
                  <a:gd name="connsiteX10" fmla="*/ 1655 w 12172"/>
                  <a:gd name="connsiteY10" fmla="*/ 9066 h 9359"/>
                  <a:gd name="connsiteX11" fmla="*/ 1970 w 12172"/>
                  <a:gd name="connsiteY11" fmla="*/ 289 h 9359"/>
                  <a:gd name="connsiteX12" fmla="*/ 2315 w 12172"/>
                  <a:gd name="connsiteY12" fmla="*/ 9066 h 9359"/>
                  <a:gd name="connsiteX13" fmla="*/ 2630 w 12172"/>
                  <a:gd name="connsiteY13" fmla="*/ 241 h 9359"/>
                  <a:gd name="connsiteX14" fmla="*/ 2944 w 12172"/>
                  <a:gd name="connsiteY14" fmla="*/ 9209 h 9359"/>
                  <a:gd name="connsiteX15" fmla="*/ 3290 w 12172"/>
                  <a:gd name="connsiteY15" fmla="*/ 145 h 9359"/>
                  <a:gd name="connsiteX16" fmla="*/ 3604 w 12172"/>
                  <a:gd name="connsiteY16" fmla="*/ 9066 h 9359"/>
                  <a:gd name="connsiteX17" fmla="*/ 3918 w 12172"/>
                  <a:gd name="connsiteY17" fmla="*/ 1 h 9359"/>
                  <a:gd name="connsiteX18" fmla="*/ 4280 w 12172"/>
                  <a:gd name="connsiteY18" fmla="*/ 8922 h 9359"/>
                  <a:gd name="connsiteX19" fmla="*/ 4594 w 12172"/>
                  <a:gd name="connsiteY19" fmla="*/ 145 h 9359"/>
                  <a:gd name="connsiteX20" fmla="*/ 4955 w 12172"/>
                  <a:gd name="connsiteY20" fmla="*/ 8922 h 9359"/>
                  <a:gd name="connsiteX21" fmla="*/ 5296 w 12172"/>
                  <a:gd name="connsiteY21" fmla="*/ 193 h 9359"/>
                  <a:gd name="connsiteX22" fmla="*/ 5626 w 12172"/>
                  <a:gd name="connsiteY22" fmla="*/ 9257 h 9359"/>
                  <a:gd name="connsiteX23" fmla="*/ 5977 w 12172"/>
                  <a:gd name="connsiteY23" fmla="*/ 193 h 9359"/>
                  <a:gd name="connsiteX24" fmla="*/ 6307 w 12172"/>
                  <a:gd name="connsiteY24" fmla="*/ 9209 h 9359"/>
                  <a:gd name="connsiteX25" fmla="*/ 6637 w 12172"/>
                  <a:gd name="connsiteY25" fmla="*/ 145 h 9359"/>
                  <a:gd name="connsiteX26" fmla="*/ 6967 w 12172"/>
                  <a:gd name="connsiteY26" fmla="*/ 9353 h 9359"/>
                  <a:gd name="connsiteX27" fmla="*/ 7297 w 12172"/>
                  <a:gd name="connsiteY27" fmla="*/ 289 h 9359"/>
                  <a:gd name="connsiteX28" fmla="*/ 7627 w 12172"/>
                  <a:gd name="connsiteY28" fmla="*/ 9353 h 9359"/>
                  <a:gd name="connsiteX29" fmla="*/ 7941 w 12172"/>
                  <a:gd name="connsiteY29" fmla="*/ 145 h 9359"/>
                  <a:gd name="connsiteX30" fmla="*/ 8287 w 12172"/>
                  <a:gd name="connsiteY30" fmla="*/ 9353 h 9359"/>
                  <a:gd name="connsiteX31" fmla="*/ 8586 w 12172"/>
                  <a:gd name="connsiteY31" fmla="*/ 289 h 9359"/>
                  <a:gd name="connsiteX32" fmla="*/ 8926 w 12172"/>
                  <a:gd name="connsiteY32" fmla="*/ 9257 h 9359"/>
                  <a:gd name="connsiteX33" fmla="*/ 9277 w 12172"/>
                  <a:gd name="connsiteY33" fmla="*/ 432 h 9359"/>
                  <a:gd name="connsiteX34" fmla="*/ 9623 w 12172"/>
                  <a:gd name="connsiteY34" fmla="*/ 9353 h 9359"/>
                  <a:gd name="connsiteX35" fmla="*/ 9859 w 12172"/>
                  <a:gd name="connsiteY35" fmla="*/ 1871 h 9359"/>
                  <a:gd name="connsiteX36" fmla="*/ 9921 w 12172"/>
                  <a:gd name="connsiteY36" fmla="*/ 720 h 9359"/>
                  <a:gd name="connsiteX37" fmla="*/ 12172 w 12172"/>
                  <a:gd name="connsiteY37" fmla="*/ 5125 h 9359"/>
                  <a:gd name="connsiteX0" fmla="*/ 0 w 10000"/>
                  <a:gd name="connsiteY0" fmla="*/ 462 h 10000"/>
                  <a:gd name="connsiteX1" fmla="*/ 56 w 10000"/>
                  <a:gd name="connsiteY1" fmla="*/ 1385 h 10000"/>
                  <a:gd name="connsiteX2" fmla="*/ 142 w 10000"/>
                  <a:gd name="connsiteY2" fmla="*/ 6561 h 10000"/>
                  <a:gd name="connsiteX3" fmla="*/ 223 w 10000"/>
                  <a:gd name="connsiteY3" fmla="*/ 9687 h 10000"/>
                  <a:gd name="connsiteX4" fmla="*/ 323 w 10000"/>
                  <a:gd name="connsiteY4" fmla="*/ 8098 h 10000"/>
                  <a:gd name="connsiteX5" fmla="*/ 435 w 10000"/>
                  <a:gd name="connsiteY5" fmla="*/ 2768 h 10000"/>
                  <a:gd name="connsiteX6" fmla="*/ 534 w 10000"/>
                  <a:gd name="connsiteY6" fmla="*/ 206 h 10000"/>
                  <a:gd name="connsiteX7" fmla="*/ 675 w 10000"/>
                  <a:gd name="connsiteY7" fmla="*/ 5382 h 10000"/>
                  <a:gd name="connsiteX8" fmla="*/ 805 w 10000"/>
                  <a:gd name="connsiteY8" fmla="*/ 9636 h 10000"/>
                  <a:gd name="connsiteX9" fmla="*/ 1076 w 10000"/>
                  <a:gd name="connsiteY9" fmla="*/ 462 h 10000"/>
                  <a:gd name="connsiteX10" fmla="*/ 1360 w 10000"/>
                  <a:gd name="connsiteY10" fmla="*/ 9687 h 10000"/>
                  <a:gd name="connsiteX11" fmla="*/ 1618 w 10000"/>
                  <a:gd name="connsiteY11" fmla="*/ 309 h 10000"/>
                  <a:gd name="connsiteX12" fmla="*/ 1902 w 10000"/>
                  <a:gd name="connsiteY12" fmla="*/ 9687 h 10000"/>
                  <a:gd name="connsiteX13" fmla="*/ 2161 w 10000"/>
                  <a:gd name="connsiteY13" fmla="*/ 258 h 10000"/>
                  <a:gd name="connsiteX14" fmla="*/ 2419 w 10000"/>
                  <a:gd name="connsiteY14" fmla="*/ 9840 h 10000"/>
                  <a:gd name="connsiteX15" fmla="*/ 2703 w 10000"/>
                  <a:gd name="connsiteY15" fmla="*/ 155 h 10000"/>
                  <a:gd name="connsiteX16" fmla="*/ 2961 w 10000"/>
                  <a:gd name="connsiteY16" fmla="*/ 9687 h 10000"/>
                  <a:gd name="connsiteX17" fmla="*/ 3219 w 10000"/>
                  <a:gd name="connsiteY17" fmla="*/ 1 h 10000"/>
                  <a:gd name="connsiteX18" fmla="*/ 3516 w 10000"/>
                  <a:gd name="connsiteY18" fmla="*/ 9533 h 10000"/>
                  <a:gd name="connsiteX19" fmla="*/ 3774 w 10000"/>
                  <a:gd name="connsiteY19" fmla="*/ 155 h 10000"/>
                  <a:gd name="connsiteX20" fmla="*/ 4071 w 10000"/>
                  <a:gd name="connsiteY20" fmla="*/ 9533 h 10000"/>
                  <a:gd name="connsiteX21" fmla="*/ 4351 w 10000"/>
                  <a:gd name="connsiteY21" fmla="*/ 206 h 10000"/>
                  <a:gd name="connsiteX22" fmla="*/ 4622 w 10000"/>
                  <a:gd name="connsiteY22" fmla="*/ 9891 h 10000"/>
                  <a:gd name="connsiteX23" fmla="*/ 4910 w 10000"/>
                  <a:gd name="connsiteY23" fmla="*/ 206 h 10000"/>
                  <a:gd name="connsiteX24" fmla="*/ 5182 w 10000"/>
                  <a:gd name="connsiteY24" fmla="*/ 9840 h 10000"/>
                  <a:gd name="connsiteX25" fmla="*/ 5453 w 10000"/>
                  <a:gd name="connsiteY25" fmla="*/ 155 h 10000"/>
                  <a:gd name="connsiteX26" fmla="*/ 5724 w 10000"/>
                  <a:gd name="connsiteY26" fmla="*/ 9994 h 10000"/>
                  <a:gd name="connsiteX27" fmla="*/ 5995 w 10000"/>
                  <a:gd name="connsiteY27" fmla="*/ 309 h 10000"/>
                  <a:gd name="connsiteX28" fmla="*/ 6266 w 10000"/>
                  <a:gd name="connsiteY28" fmla="*/ 9994 h 10000"/>
                  <a:gd name="connsiteX29" fmla="*/ 6524 w 10000"/>
                  <a:gd name="connsiteY29" fmla="*/ 155 h 10000"/>
                  <a:gd name="connsiteX30" fmla="*/ 6808 w 10000"/>
                  <a:gd name="connsiteY30" fmla="*/ 9994 h 10000"/>
                  <a:gd name="connsiteX31" fmla="*/ 7054 w 10000"/>
                  <a:gd name="connsiteY31" fmla="*/ 309 h 10000"/>
                  <a:gd name="connsiteX32" fmla="*/ 7333 w 10000"/>
                  <a:gd name="connsiteY32" fmla="*/ 9891 h 10000"/>
                  <a:gd name="connsiteX33" fmla="*/ 7622 w 10000"/>
                  <a:gd name="connsiteY33" fmla="*/ 462 h 10000"/>
                  <a:gd name="connsiteX34" fmla="*/ 7906 w 10000"/>
                  <a:gd name="connsiteY34" fmla="*/ 9994 h 10000"/>
                  <a:gd name="connsiteX35" fmla="*/ 8100 w 10000"/>
                  <a:gd name="connsiteY35" fmla="*/ 1999 h 10000"/>
                  <a:gd name="connsiteX36" fmla="*/ 8396 w 10000"/>
                  <a:gd name="connsiteY36" fmla="*/ 5456 h 10000"/>
                  <a:gd name="connsiteX37" fmla="*/ 10000 w 10000"/>
                  <a:gd name="connsiteY37" fmla="*/ 5476 h 10000"/>
                  <a:gd name="connsiteX0" fmla="*/ 0 w 11294"/>
                  <a:gd name="connsiteY0" fmla="*/ 4774 h 10000"/>
                  <a:gd name="connsiteX1" fmla="*/ 1350 w 11294"/>
                  <a:gd name="connsiteY1" fmla="*/ 1385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852 w 11294"/>
                  <a:gd name="connsiteY2" fmla="*/ 2945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60 w 11294"/>
                  <a:gd name="connsiteY1" fmla="*/ 3541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38 w 11294"/>
                  <a:gd name="connsiteY1" fmla="*/ 4385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638 h 9864"/>
                  <a:gd name="connsiteX1" fmla="*/ 1038 w 11294"/>
                  <a:gd name="connsiteY1" fmla="*/ 4249 h 9864"/>
                  <a:gd name="connsiteX2" fmla="*/ 1320 w 11294"/>
                  <a:gd name="connsiteY2" fmla="*/ 1028 h 9864"/>
                  <a:gd name="connsiteX3" fmla="*/ 1436 w 11294"/>
                  <a:gd name="connsiteY3" fmla="*/ 6425 h 9864"/>
                  <a:gd name="connsiteX4" fmla="*/ 1517 w 11294"/>
                  <a:gd name="connsiteY4" fmla="*/ 9551 h 9864"/>
                  <a:gd name="connsiteX5" fmla="*/ 1617 w 11294"/>
                  <a:gd name="connsiteY5" fmla="*/ 7962 h 9864"/>
                  <a:gd name="connsiteX6" fmla="*/ 1729 w 11294"/>
                  <a:gd name="connsiteY6" fmla="*/ 2632 h 9864"/>
                  <a:gd name="connsiteX7" fmla="*/ 1828 w 11294"/>
                  <a:gd name="connsiteY7" fmla="*/ 70 h 9864"/>
                  <a:gd name="connsiteX8" fmla="*/ 1969 w 11294"/>
                  <a:gd name="connsiteY8" fmla="*/ 5246 h 9864"/>
                  <a:gd name="connsiteX9" fmla="*/ 2099 w 11294"/>
                  <a:gd name="connsiteY9" fmla="*/ 9500 h 9864"/>
                  <a:gd name="connsiteX10" fmla="*/ 2370 w 11294"/>
                  <a:gd name="connsiteY10" fmla="*/ 326 h 9864"/>
                  <a:gd name="connsiteX11" fmla="*/ 2654 w 11294"/>
                  <a:gd name="connsiteY11" fmla="*/ 9551 h 9864"/>
                  <a:gd name="connsiteX12" fmla="*/ 2912 w 11294"/>
                  <a:gd name="connsiteY12" fmla="*/ 173 h 9864"/>
                  <a:gd name="connsiteX13" fmla="*/ 3196 w 11294"/>
                  <a:gd name="connsiteY13" fmla="*/ 9551 h 9864"/>
                  <a:gd name="connsiteX14" fmla="*/ 3455 w 11294"/>
                  <a:gd name="connsiteY14" fmla="*/ 122 h 9864"/>
                  <a:gd name="connsiteX15" fmla="*/ 3713 w 11294"/>
                  <a:gd name="connsiteY15" fmla="*/ 9704 h 9864"/>
                  <a:gd name="connsiteX16" fmla="*/ 3997 w 11294"/>
                  <a:gd name="connsiteY16" fmla="*/ 19 h 9864"/>
                  <a:gd name="connsiteX17" fmla="*/ 4255 w 11294"/>
                  <a:gd name="connsiteY17" fmla="*/ 9551 h 9864"/>
                  <a:gd name="connsiteX18" fmla="*/ 4513 w 11294"/>
                  <a:gd name="connsiteY18" fmla="*/ 122 h 9864"/>
                  <a:gd name="connsiteX19" fmla="*/ 4810 w 11294"/>
                  <a:gd name="connsiteY19" fmla="*/ 9397 h 9864"/>
                  <a:gd name="connsiteX20" fmla="*/ 5068 w 11294"/>
                  <a:gd name="connsiteY20" fmla="*/ 19 h 9864"/>
                  <a:gd name="connsiteX21" fmla="*/ 5365 w 11294"/>
                  <a:gd name="connsiteY21" fmla="*/ 9397 h 9864"/>
                  <a:gd name="connsiteX22" fmla="*/ 5645 w 11294"/>
                  <a:gd name="connsiteY22" fmla="*/ 70 h 9864"/>
                  <a:gd name="connsiteX23" fmla="*/ 5916 w 11294"/>
                  <a:gd name="connsiteY23" fmla="*/ 9755 h 9864"/>
                  <a:gd name="connsiteX24" fmla="*/ 6204 w 11294"/>
                  <a:gd name="connsiteY24" fmla="*/ 70 h 9864"/>
                  <a:gd name="connsiteX25" fmla="*/ 6476 w 11294"/>
                  <a:gd name="connsiteY25" fmla="*/ 9704 h 9864"/>
                  <a:gd name="connsiteX26" fmla="*/ 6747 w 11294"/>
                  <a:gd name="connsiteY26" fmla="*/ 19 h 9864"/>
                  <a:gd name="connsiteX27" fmla="*/ 7018 w 11294"/>
                  <a:gd name="connsiteY27" fmla="*/ 9858 h 9864"/>
                  <a:gd name="connsiteX28" fmla="*/ 7289 w 11294"/>
                  <a:gd name="connsiteY28" fmla="*/ 173 h 9864"/>
                  <a:gd name="connsiteX29" fmla="*/ 7560 w 11294"/>
                  <a:gd name="connsiteY29" fmla="*/ 9858 h 9864"/>
                  <a:gd name="connsiteX30" fmla="*/ 7818 w 11294"/>
                  <a:gd name="connsiteY30" fmla="*/ 19 h 9864"/>
                  <a:gd name="connsiteX31" fmla="*/ 8102 w 11294"/>
                  <a:gd name="connsiteY31" fmla="*/ 9858 h 9864"/>
                  <a:gd name="connsiteX32" fmla="*/ 8348 w 11294"/>
                  <a:gd name="connsiteY32" fmla="*/ 173 h 9864"/>
                  <a:gd name="connsiteX33" fmla="*/ 8627 w 11294"/>
                  <a:gd name="connsiteY33" fmla="*/ 9755 h 9864"/>
                  <a:gd name="connsiteX34" fmla="*/ 8916 w 11294"/>
                  <a:gd name="connsiteY34" fmla="*/ 326 h 9864"/>
                  <a:gd name="connsiteX35" fmla="*/ 9200 w 11294"/>
                  <a:gd name="connsiteY35" fmla="*/ 9858 h 9864"/>
                  <a:gd name="connsiteX36" fmla="*/ 9394 w 11294"/>
                  <a:gd name="connsiteY36" fmla="*/ 1863 h 9864"/>
                  <a:gd name="connsiteX37" fmla="*/ 9690 w 11294"/>
                  <a:gd name="connsiteY37" fmla="*/ 5320 h 9864"/>
                  <a:gd name="connsiteX38" fmla="*/ 11294 w 11294"/>
                  <a:gd name="connsiteY38" fmla="*/ 5340 h 9864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4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813 h 10111"/>
                  <a:gd name="connsiteX1" fmla="*/ 919 w 10000"/>
                  <a:gd name="connsiteY1" fmla="*/ 4419 h 10111"/>
                  <a:gd name="connsiteX2" fmla="*/ 1169 w 10000"/>
                  <a:gd name="connsiteY2" fmla="*/ 1153 h 10111"/>
                  <a:gd name="connsiteX3" fmla="*/ 1271 w 10000"/>
                  <a:gd name="connsiteY3" fmla="*/ 6625 h 10111"/>
                  <a:gd name="connsiteX4" fmla="*/ 1343 w 10000"/>
                  <a:gd name="connsiteY4" fmla="*/ 9794 h 10111"/>
                  <a:gd name="connsiteX5" fmla="*/ 1432 w 10000"/>
                  <a:gd name="connsiteY5" fmla="*/ 8183 h 10111"/>
                  <a:gd name="connsiteX6" fmla="*/ 1531 w 10000"/>
                  <a:gd name="connsiteY6" fmla="*/ 2779 h 10111"/>
                  <a:gd name="connsiteX7" fmla="*/ 1619 w 10000"/>
                  <a:gd name="connsiteY7" fmla="*/ 182 h 10111"/>
                  <a:gd name="connsiteX8" fmla="*/ 1743 w 10000"/>
                  <a:gd name="connsiteY8" fmla="*/ 5429 h 10111"/>
                  <a:gd name="connsiteX9" fmla="*/ 1859 w 10000"/>
                  <a:gd name="connsiteY9" fmla="*/ 9742 h 10111"/>
                  <a:gd name="connsiteX10" fmla="*/ 2098 w 10000"/>
                  <a:gd name="connsiteY10" fmla="*/ 441 h 10111"/>
                  <a:gd name="connsiteX11" fmla="*/ 2350 w 10000"/>
                  <a:gd name="connsiteY11" fmla="*/ 9794 h 10111"/>
                  <a:gd name="connsiteX12" fmla="*/ 2578 w 10000"/>
                  <a:gd name="connsiteY12" fmla="*/ 286 h 10111"/>
                  <a:gd name="connsiteX13" fmla="*/ 2830 w 10000"/>
                  <a:gd name="connsiteY13" fmla="*/ 9794 h 10111"/>
                  <a:gd name="connsiteX14" fmla="*/ 3059 w 10000"/>
                  <a:gd name="connsiteY14" fmla="*/ 235 h 10111"/>
                  <a:gd name="connsiteX15" fmla="*/ 3288 w 10000"/>
                  <a:gd name="connsiteY15" fmla="*/ 9949 h 10111"/>
                  <a:gd name="connsiteX16" fmla="*/ 3539 w 10000"/>
                  <a:gd name="connsiteY16" fmla="*/ 130 h 10111"/>
                  <a:gd name="connsiteX17" fmla="*/ 3767 w 10000"/>
                  <a:gd name="connsiteY17" fmla="*/ 9794 h 10111"/>
                  <a:gd name="connsiteX18" fmla="*/ 3996 w 10000"/>
                  <a:gd name="connsiteY18" fmla="*/ 235 h 10111"/>
                  <a:gd name="connsiteX19" fmla="*/ 4259 w 10000"/>
                  <a:gd name="connsiteY19" fmla="*/ 9768 h 10111"/>
                  <a:gd name="connsiteX20" fmla="*/ 4487 w 10000"/>
                  <a:gd name="connsiteY20" fmla="*/ 260 h 10111"/>
                  <a:gd name="connsiteX21" fmla="*/ 4772 w 10000"/>
                  <a:gd name="connsiteY21" fmla="*/ 9898 h 10111"/>
                  <a:gd name="connsiteX22" fmla="*/ 4998 w 10000"/>
                  <a:gd name="connsiteY22" fmla="*/ 182 h 10111"/>
                  <a:gd name="connsiteX23" fmla="*/ 5238 w 10000"/>
                  <a:gd name="connsiteY23" fmla="*/ 9870 h 10111"/>
                  <a:gd name="connsiteX24" fmla="*/ 5493 w 10000"/>
                  <a:gd name="connsiteY24" fmla="*/ 182 h 10111"/>
                  <a:gd name="connsiteX25" fmla="*/ 5734 w 10000"/>
                  <a:gd name="connsiteY25" fmla="*/ 9949 h 10111"/>
                  <a:gd name="connsiteX26" fmla="*/ 5974 w 10000"/>
                  <a:gd name="connsiteY26" fmla="*/ 0 h 10111"/>
                  <a:gd name="connsiteX27" fmla="*/ 6214 w 10000"/>
                  <a:gd name="connsiteY27" fmla="*/ 10105 h 10111"/>
                  <a:gd name="connsiteX28" fmla="*/ 6454 w 10000"/>
                  <a:gd name="connsiteY28" fmla="*/ 156 h 10111"/>
                  <a:gd name="connsiteX29" fmla="*/ 6694 w 10000"/>
                  <a:gd name="connsiteY29" fmla="*/ 10105 h 10111"/>
                  <a:gd name="connsiteX30" fmla="*/ 6922 w 10000"/>
                  <a:gd name="connsiteY30" fmla="*/ 130 h 10111"/>
                  <a:gd name="connsiteX31" fmla="*/ 7174 w 10000"/>
                  <a:gd name="connsiteY31" fmla="*/ 10105 h 10111"/>
                  <a:gd name="connsiteX32" fmla="*/ 7392 w 10000"/>
                  <a:gd name="connsiteY32" fmla="*/ 286 h 10111"/>
                  <a:gd name="connsiteX33" fmla="*/ 7639 w 10000"/>
                  <a:gd name="connsiteY33" fmla="*/ 10000 h 10111"/>
                  <a:gd name="connsiteX34" fmla="*/ 7894 w 10000"/>
                  <a:gd name="connsiteY34" fmla="*/ 441 h 10111"/>
                  <a:gd name="connsiteX35" fmla="*/ 8146 w 10000"/>
                  <a:gd name="connsiteY35" fmla="*/ 10105 h 10111"/>
                  <a:gd name="connsiteX36" fmla="*/ 8318 w 10000"/>
                  <a:gd name="connsiteY36" fmla="*/ 2000 h 10111"/>
                  <a:gd name="connsiteX37" fmla="*/ 8580 w 10000"/>
                  <a:gd name="connsiteY37" fmla="*/ 5504 h 10111"/>
                  <a:gd name="connsiteX38" fmla="*/ 10000 w 10000"/>
                  <a:gd name="connsiteY38" fmla="*/ 5525 h 10111"/>
                  <a:gd name="connsiteX0" fmla="*/ 0 w 19618"/>
                  <a:gd name="connsiteY0" fmla="*/ 4813 h 10111"/>
                  <a:gd name="connsiteX1" fmla="*/ 10537 w 19618"/>
                  <a:gd name="connsiteY1" fmla="*/ 4419 h 10111"/>
                  <a:gd name="connsiteX2" fmla="*/ 10787 w 19618"/>
                  <a:gd name="connsiteY2" fmla="*/ 1153 h 10111"/>
                  <a:gd name="connsiteX3" fmla="*/ 10889 w 19618"/>
                  <a:gd name="connsiteY3" fmla="*/ 6625 h 10111"/>
                  <a:gd name="connsiteX4" fmla="*/ 10961 w 19618"/>
                  <a:gd name="connsiteY4" fmla="*/ 9794 h 10111"/>
                  <a:gd name="connsiteX5" fmla="*/ 11050 w 19618"/>
                  <a:gd name="connsiteY5" fmla="*/ 8183 h 10111"/>
                  <a:gd name="connsiteX6" fmla="*/ 11149 w 19618"/>
                  <a:gd name="connsiteY6" fmla="*/ 2779 h 10111"/>
                  <a:gd name="connsiteX7" fmla="*/ 11237 w 19618"/>
                  <a:gd name="connsiteY7" fmla="*/ 182 h 10111"/>
                  <a:gd name="connsiteX8" fmla="*/ 11361 w 19618"/>
                  <a:gd name="connsiteY8" fmla="*/ 5429 h 10111"/>
                  <a:gd name="connsiteX9" fmla="*/ 11477 w 19618"/>
                  <a:gd name="connsiteY9" fmla="*/ 9742 h 10111"/>
                  <a:gd name="connsiteX10" fmla="*/ 11716 w 19618"/>
                  <a:gd name="connsiteY10" fmla="*/ 441 h 10111"/>
                  <a:gd name="connsiteX11" fmla="*/ 11968 w 19618"/>
                  <a:gd name="connsiteY11" fmla="*/ 9794 h 10111"/>
                  <a:gd name="connsiteX12" fmla="*/ 12196 w 19618"/>
                  <a:gd name="connsiteY12" fmla="*/ 286 h 10111"/>
                  <a:gd name="connsiteX13" fmla="*/ 12448 w 19618"/>
                  <a:gd name="connsiteY13" fmla="*/ 9794 h 10111"/>
                  <a:gd name="connsiteX14" fmla="*/ 12677 w 19618"/>
                  <a:gd name="connsiteY14" fmla="*/ 235 h 10111"/>
                  <a:gd name="connsiteX15" fmla="*/ 12906 w 19618"/>
                  <a:gd name="connsiteY15" fmla="*/ 9949 h 10111"/>
                  <a:gd name="connsiteX16" fmla="*/ 13157 w 19618"/>
                  <a:gd name="connsiteY16" fmla="*/ 130 h 10111"/>
                  <a:gd name="connsiteX17" fmla="*/ 13385 w 19618"/>
                  <a:gd name="connsiteY17" fmla="*/ 9794 h 10111"/>
                  <a:gd name="connsiteX18" fmla="*/ 13614 w 19618"/>
                  <a:gd name="connsiteY18" fmla="*/ 235 h 10111"/>
                  <a:gd name="connsiteX19" fmla="*/ 13877 w 19618"/>
                  <a:gd name="connsiteY19" fmla="*/ 9768 h 10111"/>
                  <a:gd name="connsiteX20" fmla="*/ 14105 w 19618"/>
                  <a:gd name="connsiteY20" fmla="*/ 260 h 10111"/>
                  <a:gd name="connsiteX21" fmla="*/ 14390 w 19618"/>
                  <a:gd name="connsiteY21" fmla="*/ 9898 h 10111"/>
                  <a:gd name="connsiteX22" fmla="*/ 14616 w 19618"/>
                  <a:gd name="connsiteY22" fmla="*/ 182 h 10111"/>
                  <a:gd name="connsiteX23" fmla="*/ 14856 w 19618"/>
                  <a:gd name="connsiteY23" fmla="*/ 9870 h 10111"/>
                  <a:gd name="connsiteX24" fmla="*/ 15111 w 19618"/>
                  <a:gd name="connsiteY24" fmla="*/ 182 h 10111"/>
                  <a:gd name="connsiteX25" fmla="*/ 15352 w 19618"/>
                  <a:gd name="connsiteY25" fmla="*/ 9949 h 10111"/>
                  <a:gd name="connsiteX26" fmla="*/ 15592 w 19618"/>
                  <a:gd name="connsiteY26" fmla="*/ 0 h 10111"/>
                  <a:gd name="connsiteX27" fmla="*/ 15832 w 19618"/>
                  <a:gd name="connsiteY27" fmla="*/ 10105 h 10111"/>
                  <a:gd name="connsiteX28" fmla="*/ 16072 w 19618"/>
                  <a:gd name="connsiteY28" fmla="*/ 156 h 10111"/>
                  <a:gd name="connsiteX29" fmla="*/ 16312 w 19618"/>
                  <a:gd name="connsiteY29" fmla="*/ 10105 h 10111"/>
                  <a:gd name="connsiteX30" fmla="*/ 16540 w 19618"/>
                  <a:gd name="connsiteY30" fmla="*/ 130 h 10111"/>
                  <a:gd name="connsiteX31" fmla="*/ 16792 w 19618"/>
                  <a:gd name="connsiteY31" fmla="*/ 10105 h 10111"/>
                  <a:gd name="connsiteX32" fmla="*/ 17010 w 19618"/>
                  <a:gd name="connsiteY32" fmla="*/ 286 h 10111"/>
                  <a:gd name="connsiteX33" fmla="*/ 17257 w 19618"/>
                  <a:gd name="connsiteY33" fmla="*/ 10000 h 10111"/>
                  <a:gd name="connsiteX34" fmla="*/ 17512 w 19618"/>
                  <a:gd name="connsiteY34" fmla="*/ 441 h 10111"/>
                  <a:gd name="connsiteX35" fmla="*/ 17764 w 19618"/>
                  <a:gd name="connsiteY35" fmla="*/ 10105 h 10111"/>
                  <a:gd name="connsiteX36" fmla="*/ 17936 w 19618"/>
                  <a:gd name="connsiteY36" fmla="*/ 2000 h 10111"/>
                  <a:gd name="connsiteX37" fmla="*/ 18198 w 19618"/>
                  <a:gd name="connsiteY37" fmla="*/ 5504 h 10111"/>
                  <a:gd name="connsiteX38" fmla="*/ 19618 w 19618"/>
                  <a:gd name="connsiteY38" fmla="*/ 5525 h 10111"/>
                  <a:gd name="connsiteX0" fmla="*/ 0 w 16839"/>
                  <a:gd name="connsiteY0" fmla="*/ 4962 h 10111"/>
                  <a:gd name="connsiteX1" fmla="*/ 7758 w 16839"/>
                  <a:gd name="connsiteY1" fmla="*/ 4419 h 10111"/>
                  <a:gd name="connsiteX2" fmla="*/ 8008 w 16839"/>
                  <a:gd name="connsiteY2" fmla="*/ 1153 h 10111"/>
                  <a:gd name="connsiteX3" fmla="*/ 8110 w 16839"/>
                  <a:gd name="connsiteY3" fmla="*/ 6625 h 10111"/>
                  <a:gd name="connsiteX4" fmla="*/ 8182 w 16839"/>
                  <a:gd name="connsiteY4" fmla="*/ 9794 h 10111"/>
                  <a:gd name="connsiteX5" fmla="*/ 8271 w 16839"/>
                  <a:gd name="connsiteY5" fmla="*/ 8183 h 10111"/>
                  <a:gd name="connsiteX6" fmla="*/ 8370 w 16839"/>
                  <a:gd name="connsiteY6" fmla="*/ 2779 h 10111"/>
                  <a:gd name="connsiteX7" fmla="*/ 8458 w 16839"/>
                  <a:gd name="connsiteY7" fmla="*/ 182 h 10111"/>
                  <a:gd name="connsiteX8" fmla="*/ 8582 w 16839"/>
                  <a:gd name="connsiteY8" fmla="*/ 5429 h 10111"/>
                  <a:gd name="connsiteX9" fmla="*/ 8698 w 16839"/>
                  <a:gd name="connsiteY9" fmla="*/ 9742 h 10111"/>
                  <a:gd name="connsiteX10" fmla="*/ 8937 w 16839"/>
                  <a:gd name="connsiteY10" fmla="*/ 441 h 10111"/>
                  <a:gd name="connsiteX11" fmla="*/ 9189 w 16839"/>
                  <a:gd name="connsiteY11" fmla="*/ 9794 h 10111"/>
                  <a:gd name="connsiteX12" fmla="*/ 9417 w 16839"/>
                  <a:gd name="connsiteY12" fmla="*/ 286 h 10111"/>
                  <a:gd name="connsiteX13" fmla="*/ 9669 w 16839"/>
                  <a:gd name="connsiteY13" fmla="*/ 9794 h 10111"/>
                  <a:gd name="connsiteX14" fmla="*/ 9898 w 16839"/>
                  <a:gd name="connsiteY14" fmla="*/ 235 h 10111"/>
                  <a:gd name="connsiteX15" fmla="*/ 10127 w 16839"/>
                  <a:gd name="connsiteY15" fmla="*/ 9949 h 10111"/>
                  <a:gd name="connsiteX16" fmla="*/ 10378 w 16839"/>
                  <a:gd name="connsiteY16" fmla="*/ 130 h 10111"/>
                  <a:gd name="connsiteX17" fmla="*/ 10606 w 16839"/>
                  <a:gd name="connsiteY17" fmla="*/ 9794 h 10111"/>
                  <a:gd name="connsiteX18" fmla="*/ 10835 w 16839"/>
                  <a:gd name="connsiteY18" fmla="*/ 235 h 10111"/>
                  <a:gd name="connsiteX19" fmla="*/ 11098 w 16839"/>
                  <a:gd name="connsiteY19" fmla="*/ 9768 h 10111"/>
                  <a:gd name="connsiteX20" fmla="*/ 11326 w 16839"/>
                  <a:gd name="connsiteY20" fmla="*/ 260 h 10111"/>
                  <a:gd name="connsiteX21" fmla="*/ 11611 w 16839"/>
                  <a:gd name="connsiteY21" fmla="*/ 9898 h 10111"/>
                  <a:gd name="connsiteX22" fmla="*/ 11837 w 16839"/>
                  <a:gd name="connsiteY22" fmla="*/ 182 h 10111"/>
                  <a:gd name="connsiteX23" fmla="*/ 12077 w 16839"/>
                  <a:gd name="connsiteY23" fmla="*/ 9870 h 10111"/>
                  <a:gd name="connsiteX24" fmla="*/ 12332 w 16839"/>
                  <a:gd name="connsiteY24" fmla="*/ 182 h 10111"/>
                  <a:gd name="connsiteX25" fmla="*/ 12573 w 16839"/>
                  <a:gd name="connsiteY25" fmla="*/ 9949 h 10111"/>
                  <a:gd name="connsiteX26" fmla="*/ 12813 w 16839"/>
                  <a:gd name="connsiteY26" fmla="*/ 0 h 10111"/>
                  <a:gd name="connsiteX27" fmla="*/ 13053 w 16839"/>
                  <a:gd name="connsiteY27" fmla="*/ 10105 h 10111"/>
                  <a:gd name="connsiteX28" fmla="*/ 13293 w 16839"/>
                  <a:gd name="connsiteY28" fmla="*/ 156 h 10111"/>
                  <a:gd name="connsiteX29" fmla="*/ 13533 w 16839"/>
                  <a:gd name="connsiteY29" fmla="*/ 10105 h 10111"/>
                  <a:gd name="connsiteX30" fmla="*/ 13761 w 16839"/>
                  <a:gd name="connsiteY30" fmla="*/ 130 h 10111"/>
                  <a:gd name="connsiteX31" fmla="*/ 14013 w 16839"/>
                  <a:gd name="connsiteY31" fmla="*/ 10105 h 10111"/>
                  <a:gd name="connsiteX32" fmla="*/ 14231 w 16839"/>
                  <a:gd name="connsiteY32" fmla="*/ 286 h 10111"/>
                  <a:gd name="connsiteX33" fmla="*/ 14478 w 16839"/>
                  <a:gd name="connsiteY33" fmla="*/ 10000 h 10111"/>
                  <a:gd name="connsiteX34" fmla="*/ 14733 w 16839"/>
                  <a:gd name="connsiteY34" fmla="*/ 441 h 10111"/>
                  <a:gd name="connsiteX35" fmla="*/ 14985 w 16839"/>
                  <a:gd name="connsiteY35" fmla="*/ 10105 h 10111"/>
                  <a:gd name="connsiteX36" fmla="*/ 15157 w 16839"/>
                  <a:gd name="connsiteY36" fmla="*/ 2000 h 10111"/>
                  <a:gd name="connsiteX37" fmla="*/ 15419 w 16839"/>
                  <a:gd name="connsiteY37" fmla="*/ 5504 h 10111"/>
                  <a:gd name="connsiteX38" fmla="*/ 16839 w 16839"/>
                  <a:gd name="connsiteY38" fmla="*/ 5525 h 10111"/>
                  <a:gd name="connsiteX0" fmla="*/ 0 w 9081"/>
                  <a:gd name="connsiteY0" fmla="*/ 4419 h 10111"/>
                  <a:gd name="connsiteX1" fmla="*/ 250 w 9081"/>
                  <a:gd name="connsiteY1" fmla="*/ 1153 h 10111"/>
                  <a:gd name="connsiteX2" fmla="*/ 352 w 9081"/>
                  <a:gd name="connsiteY2" fmla="*/ 6625 h 10111"/>
                  <a:gd name="connsiteX3" fmla="*/ 424 w 9081"/>
                  <a:gd name="connsiteY3" fmla="*/ 9794 h 10111"/>
                  <a:gd name="connsiteX4" fmla="*/ 513 w 9081"/>
                  <a:gd name="connsiteY4" fmla="*/ 8183 h 10111"/>
                  <a:gd name="connsiteX5" fmla="*/ 612 w 9081"/>
                  <a:gd name="connsiteY5" fmla="*/ 2779 h 10111"/>
                  <a:gd name="connsiteX6" fmla="*/ 700 w 9081"/>
                  <a:gd name="connsiteY6" fmla="*/ 182 h 10111"/>
                  <a:gd name="connsiteX7" fmla="*/ 824 w 9081"/>
                  <a:gd name="connsiteY7" fmla="*/ 5429 h 10111"/>
                  <a:gd name="connsiteX8" fmla="*/ 940 w 9081"/>
                  <a:gd name="connsiteY8" fmla="*/ 9742 h 10111"/>
                  <a:gd name="connsiteX9" fmla="*/ 1179 w 9081"/>
                  <a:gd name="connsiteY9" fmla="*/ 441 h 10111"/>
                  <a:gd name="connsiteX10" fmla="*/ 1431 w 9081"/>
                  <a:gd name="connsiteY10" fmla="*/ 9794 h 10111"/>
                  <a:gd name="connsiteX11" fmla="*/ 1659 w 9081"/>
                  <a:gd name="connsiteY11" fmla="*/ 286 h 10111"/>
                  <a:gd name="connsiteX12" fmla="*/ 1911 w 9081"/>
                  <a:gd name="connsiteY12" fmla="*/ 9794 h 10111"/>
                  <a:gd name="connsiteX13" fmla="*/ 2140 w 9081"/>
                  <a:gd name="connsiteY13" fmla="*/ 235 h 10111"/>
                  <a:gd name="connsiteX14" fmla="*/ 2369 w 9081"/>
                  <a:gd name="connsiteY14" fmla="*/ 9949 h 10111"/>
                  <a:gd name="connsiteX15" fmla="*/ 2620 w 9081"/>
                  <a:gd name="connsiteY15" fmla="*/ 130 h 10111"/>
                  <a:gd name="connsiteX16" fmla="*/ 2848 w 9081"/>
                  <a:gd name="connsiteY16" fmla="*/ 9794 h 10111"/>
                  <a:gd name="connsiteX17" fmla="*/ 3077 w 9081"/>
                  <a:gd name="connsiteY17" fmla="*/ 235 h 10111"/>
                  <a:gd name="connsiteX18" fmla="*/ 3340 w 9081"/>
                  <a:gd name="connsiteY18" fmla="*/ 9768 h 10111"/>
                  <a:gd name="connsiteX19" fmla="*/ 3568 w 9081"/>
                  <a:gd name="connsiteY19" fmla="*/ 260 h 10111"/>
                  <a:gd name="connsiteX20" fmla="*/ 3853 w 9081"/>
                  <a:gd name="connsiteY20" fmla="*/ 9898 h 10111"/>
                  <a:gd name="connsiteX21" fmla="*/ 4079 w 9081"/>
                  <a:gd name="connsiteY21" fmla="*/ 182 h 10111"/>
                  <a:gd name="connsiteX22" fmla="*/ 4319 w 9081"/>
                  <a:gd name="connsiteY22" fmla="*/ 9870 h 10111"/>
                  <a:gd name="connsiteX23" fmla="*/ 4574 w 9081"/>
                  <a:gd name="connsiteY23" fmla="*/ 182 h 10111"/>
                  <a:gd name="connsiteX24" fmla="*/ 4815 w 9081"/>
                  <a:gd name="connsiteY24" fmla="*/ 9949 h 10111"/>
                  <a:gd name="connsiteX25" fmla="*/ 5055 w 9081"/>
                  <a:gd name="connsiteY25" fmla="*/ 0 h 10111"/>
                  <a:gd name="connsiteX26" fmla="*/ 5295 w 9081"/>
                  <a:gd name="connsiteY26" fmla="*/ 10105 h 10111"/>
                  <a:gd name="connsiteX27" fmla="*/ 5535 w 9081"/>
                  <a:gd name="connsiteY27" fmla="*/ 156 h 10111"/>
                  <a:gd name="connsiteX28" fmla="*/ 5775 w 9081"/>
                  <a:gd name="connsiteY28" fmla="*/ 10105 h 10111"/>
                  <a:gd name="connsiteX29" fmla="*/ 6003 w 9081"/>
                  <a:gd name="connsiteY29" fmla="*/ 130 h 10111"/>
                  <a:gd name="connsiteX30" fmla="*/ 6255 w 9081"/>
                  <a:gd name="connsiteY30" fmla="*/ 10105 h 10111"/>
                  <a:gd name="connsiteX31" fmla="*/ 6473 w 9081"/>
                  <a:gd name="connsiteY31" fmla="*/ 286 h 10111"/>
                  <a:gd name="connsiteX32" fmla="*/ 6720 w 9081"/>
                  <a:gd name="connsiteY32" fmla="*/ 10000 h 10111"/>
                  <a:gd name="connsiteX33" fmla="*/ 6975 w 9081"/>
                  <a:gd name="connsiteY33" fmla="*/ 441 h 10111"/>
                  <a:gd name="connsiteX34" fmla="*/ 7227 w 9081"/>
                  <a:gd name="connsiteY34" fmla="*/ 10105 h 10111"/>
                  <a:gd name="connsiteX35" fmla="*/ 7399 w 9081"/>
                  <a:gd name="connsiteY35" fmla="*/ 2000 h 10111"/>
                  <a:gd name="connsiteX36" fmla="*/ 7661 w 9081"/>
                  <a:gd name="connsiteY36" fmla="*/ 5504 h 10111"/>
                  <a:gd name="connsiteX37" fmla="*/ 9081 w 9081"/>
                  <a:gd name="connsiteY37" fmla="*/ 5525 h 1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081" h="10111">
                    <a:moveTo>
                      <a:pt x="0" y="4419"/>
                    </a:moveTo>
                    <a:cubicBezTo>
                      <a:pt x="1335" y="3784"/>
                      <a:pt x="224" y="485"/>
                      <a:pt x="250" y="1153"/>
                    </a:cubicBezTo>
                    <a:cubicBezTo>
                      <a:pt x="275" y="1822"/>
                      <a:pt x="323" y="5185"/>
                      <a:pt x="352" y="6625"/>
                    </a:cubicBezTo>
                    <a:cubicBezTo>
                      <a:pt x="382" y="8064"/>
                      <a:pt x="399" y="9533"/>
                      <a:pt x="424" y="9794"/>
                    </a:cubicBezTo>
                    <a:cubicBezTo>
                      <a:pt x="452" y="10052"/>
                      <a:pt x="482" y="9352"/>
                      <a:pt x="513" y="8183"/>
                    </a:cubicBezTo>
                    <a:cubicBezTo>
                      <a:pt x="543" y="7014"/>
                      <a:pt x="581" y="4104"/>
                      <a:pt x="612" y="2779"/>
                    </a:cubicBezTo>
                    <a:cubicBezTo>
                      <a:pt x="642" y="1455"/>
                      <a:pt x="663" y="-260"/>
                      <a:pt x="700" y="182"/>
                    </a:cubicBezTo>
                    <a:cubicBezTo>
                      <a:pt x="735" y="623"/>
                      <a:pt x="785" y="3845"/>
                      <a:pt x="824" y="5429"/>
                    </a:cubicBezTo>
                    <a:cubicBezTo>
                      <a:pt x="865" y="7014"/>
                      <a:pt x="880" y="10572"/>
                      <a:pt x="940" y="9742"/>
                    </a:cubicBezTo>
                    <a:cubicBezTo>
                      <a:pt x="999" y="8910"/>
                      <a:pt x="1097" y="441"/>
                      <a:pt x="1179" y="441"/>
                    </a:cubicBezTo>
                    <a:cubicBezTo>
                      <a:pt x="1261" y="441"/>
                      <a:pt x="1350" y="9820"/>
                      <a:pt x="1431" y="9794"/>
                    </a:cubicBezTo>
                    <a:cubicBezTo>
                      <a:pt x="1511" y="9767"/>
                      <a:pt x="1580" y="286"/>
                      <a:pt x="1659" y="286"/>
                    </a:cubicBezTo>
                    <a:cubicBezTo>
                      <a:pt x="1740" y="286"/>
                      <a:pt x="1831" y="9794"/>
                      <a:pt x="1911" y="9794"/>
                    </a:cubicBezTo>
                    <a:cubicBezTo>
                      <a:pt x="1991" y="9794"/>
                      <a:pt x="2063" y="208"/>
                      <a:pt x="2140" y="235"/>
                    </a:cubicBezTo>
                    <a:cubicBezTo>
                      <a:pt x="2215" y="260"/>
                      <a:pt x="2288" y="9974"/>
                      <a:pt x="2369" y="9949"/>
                    </a:cubicBezTo>
                    <a:cubicBezTo>
                      <a:pt x="2448" y="9922"/>
                      <a:pt x="2540" y="157"/>
                      <a:pt x="2620" y="130"/>
                    </a:cubicBezTo>
                    <a:cubicBezTo>
                      <a:pt x="2700" y="104"/>
                      <a:pt x="2772" y="9776"/>
                      <a:pt x="2848" y="9794"/>
                    </a:cubicBezTo>
                    <a:cubicBezTo>
                      <a:pt x="2925" y="9811"/>
                      <a:pt x="2995" y="239"/>
                      <a:pt x="3077" y="235"/>
                    </a:cubicBezTo>
                    <a:cubicBezTo>
                      <a:pt x="3159" y="231"/>
                      <a:pt x="3258" y="9764"/>
                      <a:pt x="3340" y="9768"/>
                    </a:cubicBezTo>
                    <a:cubicBezTo>
                      <a:pt x="3422" y="9772"/>
                      <a:pt x="3483" y="238"/>
                      <a:pt x="3568" y="260"/>
                    </a:cubicBezTo>
                    <a:cubicBezTo>
                      <a:pt x="3653" y="282"/>
                      <a:pt x="3768" y="9911"/>
                      <a:pt x="3853" y="9898"/>
                    </a:cubicBezTo>
                    <a:cubicBezTo>
                      <a:pt x="3938" y="9885"/>
                      <a:pt x="4001" y="187"/>
                      <a:pt x="4079" y="182"/>
                    </a:cubicBezTo>
                    <a:cubicBezTo>
                      <a:pt x="4157" y="177"/>
                      <a:pt x="4237" y="9870"/>
                      <a:pt x="4319" y="9870"/>
                    </a:cubicBezTo>
                    <a:cubicBezTo>
                      <a:pt x="4402" y="9870"/>
                      <a:pt x="4491" y="169"/>
                      <a:pt x="4574" y="182"/>
                    </a:cubicBezTo>
                    <a:cubicBezTo>
                      <a:pt x="4657" y="195"/>
                      <a:pt x="4735" y="9979"/>
                      <a:pt x="4815" y="9949"/>
                    </a:cubicBezTo>
                    <a:cubicBezTo>
                      <a:pt x="4895" y="9919"/>
                      <a:pt x="4974" y="-26"/>
                      <a:pt x="5055" y="0"/>
                    </a:cubicBezTo>
                    <a:cubicBezTo>
                      <a:pt x="5135" y="27"/>
                      <a:pt x="5215" y="10079"/>
                      <a:pt x="5295" y="10105"/>
                    </a:cubicBezTo>
                    <a:cubicBezTo>
                      <a:pt x="5375" y="10131"/>
                      <a:pt x="5455" y="156"/>
                      <a:pt x="5535" y="156"/>
                    </a:cubicBezTo>
                    <a:cubicBezTo>
                      <a:pt x="5615" y="156"/>
                      <a:pt x="5697" y="10109"/>
                      <a:pt x="5775" y="10105"/>
                    </a:cubicBezTo>
                    <a:cubicBezTo>
                      <a:pt x="5853" y="10101"/>
                      <a:pt x="5924" y="130"/>
                      <a:pt x="6003" y="130"/>
                    </a:cubicBezTo>
                    <a:cubicBezTo>
                      <a:pt x="6083" y="130"/>
                      <a:pt x="6177" y="10079"/>
                      <a:pt x="6255" y="10105"/>
                    </a:cubicBezTo>
                    <a:cubicBezTo>
                      <a:pt x="6333" y="10130"/>
                      <a:pt x="6394" y="312"/>
                      <a:pt x="6473" y="286"/>
                    </a:cubicBezTo>
                    <a:cubicBezTo>
                      <a:pt x="6550" y="260"/>
                      <a:pt x="6636" y="9974"/>
                      <a:pt x="6720" y="10000"/>
                    </a:cubicBezTo>
                    <a:cubicBezTo>
                      <a:pt x="6804" y="10027"/>
                      <a:pt x="6891" y="416"/>
                      <a:pt x="6975" y="441"/>
                    </a:cubicBezTo>
                    <a:cubicBezTo>
                      <a:pt x="7059" y="467"/>
                      <a:pt x="7156" y="9845"/>
                      <a:pt x="7227" y="10105"/>
                    </a:cubicBezTo>
                    <a:cubicBezTo>
                      <a:pt x="7298" y="10364"/>
                      <a:pt x="7326" y="2766"/>
                      <a:pt x="7399" y="2000"/>
                    </a:cubicBezTo>
                    <a:cubicBezTo>
                      <a:pt x="7471" y="1233"/>
                      <a:pt x="7644" y="5582"/>
                      <a:pt x="7661" y="5504"/>
                    </a:cubicBezTo>
                    <a:cubicBezTo>
                      <a:pt x="7678" y="5426"/>
                      <a:pt x="9069" y="5369"/>
                      <a:pt x="9081" y="5525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38" name="Freeform 84"/>
              <p:cNvSpPr>
                <a:spLocks/>
              </p:cNvSpPr>
              <p:nvPr/>
            </p:nvSpPr>
            <p:spPr bwMode="auto">
              <a:xfrm>
                <a:off x="7734352" y="5003206"/>
                <a:ext cx="142829" cy="227709"/>
              </a:xfrm>
              <a:custGeom>
                <a:avLst/>
                <a:gdLst>
                  <a:gd name="T0" fmla="*/ 0 w 3818"/>
                  <a:gd name="T1" fmla="*/ 27 h 417"/>
                  <a:gd name="T2" fmla="*/ 26 w 3818"/>
                  <a:gd name="T3" fmla="*/ 63 h 417"/>
                  <a:gd name="T4" fmla="*/ 66 w 3818"/>
                  <a:gd name="T5" fmla="*/ 265 h 417"/>
                  <a:gd name="T6" fmla="*/ 104 w 3818"/>
                  <a:gd name="T7" fmla="*/ 387 h 417"/>
                  <a:gd name="T8" fmla="*/ 150 w 3818"/>
                  <a:gd name="T9" fmla="*/ 325 h 417"/>
                  <a:gd name="T10" fmla="*/ 202 w 3818"/>
                  <a:gd name="T11" fmla="*/ 117 h 417"/>
                  <a:gd name="T12" fmla="*/ 248 w 3818"/>
                  <a:gd name="T13" fmla="*/ 17 h 417"/>
                  <a:gd name="T14" fmla="*/ 314 w 3818"/>
                  <a:gd name="T15" fmla="*/ 219 h 417"/>
                  <a:gd name="T16" fmla="*/ 374 w 3818"/>
                  <a:gd name="T17" fmla="*/ 385 h 417"/>
                  <a:gd name="T18" fmla="*/ 500 w 3818"/>
                  <a:gd name="T19" fmla="*/ 27 h 417"/>
                  <a:gd name="T20" fmla="*/ 632 w 3818"/>
                  <a:gd name="T21" fmla="*/ 387 h 417"/>
                  <a:gd name="T22" fmla="*/ 752 w 3818"/>
                  <a:gd name="T23" fmla="*/ 21 h 417"/>
                  <a:gd name="T24" fmla="*/ 884 w 3818"/>
                  <a:gd name="T25" fmla="*/ 387 h 417"/>
                  <a:gd name="T26" fmla="*/ 1004 w 3818"/>
                  <a:gd name="T27" fmla="*/ 19 h 417"/>
                  <a:gd name="T28" fmla="*/ 1124 w 3818"/>
                  <a:gd name="T29" fmla="*/ 393 h 417"/>
                  <a:gd name="T30" fmla="*/ 1256 w 3818"/>
                  <a:gd name="T31" fmla="*/ 15 h 417"/>
                  <a:gd name="T32" fmla="*/ 1376 w 3818"/>
                  <a:gd name="T33" fmla="*/ 387 h 417"/>
                  <a:gd name="T34" fmla="*/ 1496 w 3818"/>
                  <a:gd name="T35" fmla="*/ 9 h 417"/>
                  <a:gd name="T36" fmla="*/ 1634 w 3818"/>
                  <a:gd name="T37" fmla="*/ 381 h 417"/>
                  <a:gd name="T38" fmla="*/ 1754 w 3818"/>
                  <a:gd name="T39" fmla="*/ 15 h 417"/>
                  <a:gd name="T40" fmla="*/ 1892 w 3818"/>
                  <a:gd name="T41" fmla="*/ 381 h 417"/>
                  <a:gd name="T42" fmla="*/ 2022 w 3818"/>
                  <a:gd name="T43" fmla="*/ 17 h 417"/>
                  <a:gd name="T44" fmla="*/ 2148 w 3818"/>
                  <a:gd name="T45" fmla="*/ 395 h 417"/>
                  <a:gd name="T46" fmla="*/ 2282 w 3818"/>
                  <a:gd name="T47" fmla="*/ 17 h 417"/>
                  <a:gd name="T48" fmla="*/ 2408 w 3818"/>
                  <a:gd name="T49" fmla="*/ 393 h 417"/>
                  <a:gd name="T50" fmla="*/ 2534 w 3818"/>
                  <a:gd name="T51" fmla="*/ 15 h 417"/>
                  <a:gd name="T52" fmla="*/ 2660 w 3818"/>
                  <a:gd name="T53" fmla="*/ 399 h 417"/>
                  <a:gd name="T54" fmla="*/ 2786 w 3818"/>
                  <a:gd name="T55" fmla="*/ 21 h 417"/>
                  <a:gd name="T56" fmla="*/ 2912 w 3818"/>
                  <a:gd name="T57" fmla="*/ 399 h 417"/>
                  <a:gd name="T58" fmla="*/ 3032 w 3818"/>
                  <a:gd name="T59" fmla="*/ 15 h 417"/>
                  <a:gd name="T60" fmla="*/ 3164 w 3818"/>
                  <a:gd name="T61" fmla="*/ 399 h 417"/>
                  <a:gd name="T62" fmla="*/ 3278 w 3818"/>
                  <a:gd name="T63" fmla="*/ 21 h 417"/>
                  <a:gd name="T64" fmla="*/ 3408 w 3818"/>
                  <a:gd name="T65" fmla="*/ 395 h 417"/>
                  <a:gd name="T66" fmla="*/ 3542 w 3818"/>
                  <a:gd name="T67" fmla="*/ 27 h 417"/>
                  <a:gd name="T68" fmla="*/ 3674 w 3818"/>
                  <a:gd name="T69" fmla="*/ 399 h 417"/>
                  <a:gd name="T70" fmla="*/ 3764 w 3818"/>
                  <a:gd name="T71" fmla="*/ 87 h 417"/>
                  <a:gd name="T72" fmla="*/ 3788 w 3818"/>
                  <a:gd name="T73" fmla="*/ 39 h 417"/>
                  <a:gd name="T74" fmla="*/ 3818 w 3818"/>
                  <a:gd name="T75" fmla="*/ 69 h 417"/>
                  <a:gd name="connsiteX0" fmla="*/ 0 w 12172"/>
                  <a:gd name="connsiteY0" fmla="*/ 432 h 9359"/>
                  <a:gd name="connsiteX1" fmla="*/ 68 w 12172"/>
                  <a:gd name="connsiteY1" fmla="*/ 1296 h 9359"/>
                  <a:gd name="connsiteX2" fmla="*/ 173 w 12172"/>
                  <a:gd name="connsiteY2" fmla="*/ 6140 h 9359"/>
                  <a:gd name="connsiteX3" fmla="*/ 272 w 12172"/>
                  <a:gd name="connsiteY3" fmla="*/ 9066 h 9359"/>
                  <a:gd name="connsiteX4" fmla="*/ 393 w 12172"/>
                  <a:gd name="connsiteY4" fmla="*/ 7579 h 9359"/>
                  <a:gd name="connsiteX5" fmla="*/ 529 w 12172"/>
                  <a:gd name="connsiteY5" fmla="*/ 2591 h 9359"/>
                  <a:gd name="connsiteX6" fmla="*/ 650 w 12172"/>
                  <a:gd name="connsiteY6" fmla="*/ 193 h 9359"/>
                  <a:gd name="connsiteX7" fmla="*/ 822 w 12172"/>
                  <a:gd name="connsiteY7" fmla="*/ 5037 h 9359"/>
                  <a:gd name="connsiteX8" fmla="*/ 980 w 12172"/>
                  <a:gd name="connsiteY8" fmla="*/ 9018 h 9359"/>
                  <a:gd name="connsiteX9" fmla="*/ 1310 w 12172"/>
                  <a:gd name="connsiteY9" fmla="*/ 432 h 9359"/>
                  <a:gd name="connsiteX10" fmla="*/ 1655 w 12172"/>
                  <a:gd name="connsiteY10" fmla="*/ 9066 h 9359"/>
                  <a:gd name="connsiteX11" fmla="*/ 1970 w 12172"/>
                  <a:gd name="connsiteY11" fmla="*/ 289 h 9359"/>
                  <a:gd name="connsiteX12" fmla="*/ 2315 w 12172"/>
                  <a:gd name="connsiteY12" fmla="*/ 9066 h 9359"/>
                  <a:gd name="connsiteX13" fmla="*/ 2630 w 12172"/>
                  <a:gd name="connsiteY13" fmla="*/ 241 h 9359"/>
                  <a:gd name="connsiteX14" fmla="*/ 2944 w 12172"/>
                  <a:gd name="connsiteY14" fmla="*/ 9209 h 9359"/>
                  <a:gd name="connsiteX15" fmla="*/ 3290 w 12172"/>
                  <a:gd name="connsiteY15" fmla="*/ 145 h 9359"/>
                  <a:gd name="connsiteX16" fmla="*/ 3604 w 12172"/>
                  <a:gd name="connsiteY16" fmla="*/ 9066 h 9359"/>
                  <a:gd name="connsiteX17" fmla="*/ 3918 w 12172"/>
                  <a:gd name="connsiteY17" fmla="*/ 1 h 9359"/>
                  <a:gd name="connsiteX18" fmla="*/ 4280 w 12172"/>
                  <a:gd name="connsiteY18" fmla="*/ 8922 h 9359"/>
                  <a:gd name="connsiteX19" fmla="*/ 4594 w 12172"/>
                  <a:gd name="connsiteY19" fmla="*/ 145 h 9359"/>
                  <a:gd name="connsiteX20" fmla="*/ 4955 w 12172"/>
                  <a:gd name="connsiteY20" fmla="*/ 8922 h 9359"/>
                  <a:gd name="connsiteX21" fmla="*/ 5296 w 12172"/>
                  <a:gd name="connsiteY21" fmla="*/ 193 h 9359"/>
                  <a:gd name="connsiteX22" fmla="*/ 5626 w 12172"/>
                  <a:gd name="connsiteY22" fmla="*/ 9257 h 9359"/>
                  <a:gd name="connsiteX23" fmla="*/ 5977 w 12172"/>
                  <a:gd name="connsiteY23" fmla="*/ 193 h 9359"/>
                  <a:gd name="connsiteX24" fmla="*/ 6307 w 12172"/>
                  <a:gd name="connsiteY24" fmla="*/ 9209 h 9359"/>
                  <a:gd name="connsiteX25" fmla="*/ 6637 w 12172"/>
                  <a:gd name="connsiteY25" fmla="*/ 145 h 9359"/>
                  <a:gd name="connsiteX26" fmla="*/ 6967 w 12172"/>
                  <a:gd name="connsiteY26" fmla="*/ 9353 h 9359"/>
                  <a:gd name="connsiteX27" fmla="*/ 7297 w 12172"/>
                  <a:gd name="connsiteY27" fmla="*/ 289 h 9359"/>
                  <a:gd name="connsiteX28" fmla="*/ 7627 w 12172"/>
                  <a:gd name="connsiteY28" fmla="*/ 9353 h 9359"/>
                  <a:gd name="connsiteX29" fmla="*/ 7941 w 12172"/>
                  <a:gd name="connsiteY29" fmla="*/ 145 h 9359"/>
                  <a:gd name="connsiteX30" fmla="*/ 8287 w 12172"/>
                  <a:gd name="connsiteY30" fmla="*/ 9353 h 9359"/>
                  <a:gd name="connsiteX31" fmla="*/ 8586 w 12172"/>
                  <a:gd name="connsiteY31" fmla="*/ 289 h 9359"/>
                  <a:gd name="connsiteX32" fmla="*/ 8926 w 12172"/>
                  <a:gd name="connsiteY32" fmla="*/ 9257 h 9359"/>
                  <a:gd name="connsiteX33" fmla="*/ 9277 w 12172"/>
                  <a:gd name="connsiteY33" fmla="*/ 432 h 9359"/>
                  <a:gd name="connsiteX34" fmla="*/ 9623 w 12172"/>
                  <a:gd name="connsiteY34" fmla="*/ 9353 h 9359"/>
                  <a:gd name="connsiteX35" fmla="*/ 9859 w 12172"/>
                  <a:gd name="connsiteY35" fmla="*/ 1871 h 9359"/>
                  <a:gd name="connsiteX36" fmla="*/ 9921 w 12172"/>
                  <a:gd name="connsiteY36" fmla="*/ 720 h 9359"/>
                  <a:gd name="connsiteX37" fmla="*/ 12172 w 12172"/>
                  <a:gd name="connsiteY37" fmla="*/ 5125 h 9359"/>
                  <a:gd name="connsiteX0" fmla="*/ 0 w 10000"/>
                  <a:gd name="connsiteY0" fmla="*/ 462 h 10000"/>
                  <a:gd name="connsiteX1" fmla="*/ 56 w 10000"/>
                  <a:gd name="connsiteY1" fmla="*/ 1385 h 10000"/>
                  <a:gd name="connsiteX2" fmla="*/ 142 w 10000"/>
                  <a:gd name="connsiteY2" fmla="*/ 6561 h 10000"/>
                  <a:gd name="connsiteX3" fmla="*/ 223 w 10000"/>
                  <a:gd name="connsiteY3" fmla="*/ 9687 h 10000"/>
                  <a:gd name="connsiteX4" fmla="*/ 323 w 10000"/>
                  <a:gd name="connsiteY4" fmla="*/ 8098 h 10000"/>
                  <a:gd name="connsiteX5" fmla="*/ 435 w 10000"/>
                  <a:gd name="connsiteY5" fmla="*/ 2768 h 10000"/>
                  <a:gd name="connsiteX6" fmla="*/ 534 w 10000"/>
                  <a:gd name="connsiteY6" fmla="*/ 206 h 10000"/>
                  <a:gd name="connsiteX7" fmla="*/ 675 w 10000"/>
                  <a:gd name="connsiteY7" fmla="*/ 5382 h 10000"/>
                  <a:gd name="connsiteX8" fmla="*/ 805 w 10000"/>
                  <a:gd name="connsiteY8" fmla="*/ 9636 h 10000"/>
                  <a:gd name="connsiteX9" fmla="*/ 1076 w 10000"/>
                  <a:gd name="connsiteY9" fmla="*/ 462 h 10000"/>
                  <a:gd name="connsiteX10" fmla="*/ 1360 w 10000"/>
                  <a:gd name="connsiteY10" fmla="*/ 9687 h 10000"/>
                  <a:gd name="connsiteX11" fmla="*/ 1618 w 10000"/>
                  <a:gd name="connsiteY11" fmla="*/ 309 h 10000"/>
                  <a:gd name="connsiteX12" fmla="*/ 1902 w 10000"/>
                  <a:gd name="connsiteY12" fmla="*/ 9687 h 10000"/>
                  <a:gd name="connsiteX13" fmla="*/ 2161 w 10000"/>
                  <a:gd name="connsiteY13" fmla="*/ 258 h 10000"/>
                  <a:gd name="connsiteX14" fmla="*/ 2419 w 10000"/>
                  <a:gd name="connsiteY14" fmla="*/ 9840 h 10000"/>
                  <a:gd name="connsiteX15" fmla="*/ 2703 w 10000"/>
                  <a:gd name="connsiteY15" fmla="*/ 155 h 10000"/>
                  <a:gd name="connsiteX16" fmla="*/ 2961 w 10000"/>
                  <a:gd name="connsiteY16" fmla="*/ 9687 h 10000"/>
                  <a:gd name="connsiteX17" fmla="*/ 3219 w 10000"/>
                  <a:gd name="connsiteY17" fmla="*/ 1 h 10000"/>
                  <a:gd name="connsiteX18" fmla="*/ 3516 w 10000"/>
                  <a:gd name="connsiteY18" fmla="*/ 9533 h 10000"/>
                  <a:gd name="connsiteX19" fmla="*/ 3774 w 10000"/>
                  <a:gd name="connsiteY19" fmla="*/ 155 h 10000"/>
                  <a:gd name="connsiteX20" fmla="*/ 4071 w 10000"/>
                  <a:gd name="connsiteY20" fmla="*/ 9533 h 10000"/>
                  <a:gd name="connsiteX21" fmla="*/ 4351 w 10000"/>
                  <a:gd name="connsiteY21" fmla="*/ 206 h 10000"/>
                  <a:gd name="connsiteX22" fmla="*/ 4622 w 10000"/>
                  <a:gd name="connsiteY22" fmla="*/ 9891 h 10000"/>
                  <a:gd name="connsiteX23" fmla="*/ 4910 w 10000"/>
                  <a:gd name="connsiteY23" fmla="*/ 206 h 10000"/>
                  <a:gd name="connsiteX24" fmla="*/ 5182 w 10000"/>
                  <a:gd name="connsiteY24" fmla="*/ 9840 h 10000"/>
                  <a:gd name="connsiteX25" fmla="*/ 5453 w 10000"/>
                  <a:gd name="connsiteY25" fmla="*/ 155 h 10000"/>
                  <a:gd name="connsiteX26" fmla="*/ 5724 w 10000"/>
                  <a:gd name="connsiteY26" fmla="*/ 9994 h 10000"/>
                  <a:gd name="connsiteX27" fmla="*/ 5995 w 10000"/>
                  <a:gd name="connsiteY27" fmla="*/ 309 h 10000"/>
                  <a:gd name="connsiteX28" fmla="*/ 6266 w 10000"/>
                  <a:gd name="connsiteY28" fmla="*/ 9994 h 10000"/>
                  <a:gd name="connsiteX29" fmla="*/ 6524 w 10000"/>
                  <a:gd name="connsiteY29" fmla="*/ 155 h 10000"/>
                  <a:gd name="connsiteX30" fmla="*/ 6808 w 10000"/>
                  <a:gd name="connsiteY30" fmla="*/ 9994 h 10000"/>
                  <a:gd name="connsiteX31" fmla="*/ 7054 w 10000"/>
                  <a:gd name="connsiteY31" fmla="*/ 309 h 10000"/>
                  <a:gd name="connsiteX32" fmla="*/ 7333 w 10000"/>
                  <a:gd name="connsiteY32" fmla="*/ 9891 h 10000"/>
                  <a:gd name="connsiteX33" fmla="*/ 7622 w 10000"/>
                  <a:gd name="connsiteY33" fmla="*/ 462 h 10000"/>
                  <a:gd name="connsiteX34" fmla="*/ 7906 w 10000"/>
                  <a:gd name="connsiteY34" fmla="*/ 9994 h 10000"/>
                  <a:gd name="connsiteX35" fmla="*/ 8100 w 10000"/>
                  <a:gd name="connsiteY35" fmla="*/ 1999 h 10000"/>
                  <a:gd name="connsiteX36" fmla="*/ 8396 w 10000"/>
                  <a:gd name="connsiteY36" fmla="*/ 5456 h 10000"/>
                  <a:gd name="connsiteX37" fmla="*/ 10000 w 10000"/>
                  <a:gd name="connsiteY37" fmla="*/ 5476 h 10000"/>
                  <a:gd name="connsiteX0" fmla="*/ 0 w 11294"/>
                  <a:gd name="connsiteY0" fmla="*/ 4774 h 10000"/>
                  <a:gd name="connsiteX1" fmla="*/ 1350 w 11294"/>
                  <a:gd name="connsiteY1" fmla="*/ 1385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852 w 11294"/>
                  <a:gd name="connsiteY2" fmla="*/ 2945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60 w 11294"/>
                  <a:gd name="connsiteY1" fmla="*/ 3541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38 w 11294"/>
                  <a:gd name="connsiteY1" fmla="*/ 4385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638 h 9864"/>
                  <a:gd name="connsiteX1" fmla="*/ 1038 w 11294"/>
                  <a:gd name="connsiteY1" fmla="*/ 4249 h 9864"/>
                  <a:gd name="connsiteX2" fmla="*/ 1320 w 11294"/>
                  <a:gd name="connsiteY2" fmla="*/ 1028 h 9864"/>
                  <a:gd name="connsiteX3" fmla="*/ 1436 w 11294"/>
                  <a:gd name="connsiteY3" fmla="*/ 6425 h 9864"/>
                  <a:gd name="connsiteX4" fmla="*/ 1517 w 11294"/>
                  <a:gd name="connsiteY4" fmla="*/ 9551 h 9864"/>
                  <a:gd name="connsiteX5" fmla="*/ 1617 w 11294"/>
                  <a:gd name="connsiteY5" fmla="*/ 7962 h 9864"/>
                  <a:gd name="connsiteX6" fmla="*/ 1729 w 11294"/>
                  <a:gd name="connsiteY6" fmla="*/ 2632 h 9864"/>
                  <a:gd name="connsiteX7" fmla="*/ 1828 w 11294"/>
                  <a:gd name="connsiteY7" fmla="*/ 70 h 9864"/>
                  <a:gd name="connsiteX8" fmla="*/ 1969 w 11294"/>
                  <a:gd name="connsiteY8" fmla="*/ 5246 h 9864"/>
                  <a:gd name="connsiteX9" fmla="*/ 2099 w 11294"/>
                  <a:gd name="connsiteY9" fmla="*/ 9500 h 9864"/>
                  <a:gd name="connsiteX10" fmla="*/ 2370 w 11294"/>
                  <a:gd name="connsiteY10" fmla="*/ 326 h 9864"/>
                  <a:gd name="connsiteX11" fmla="*/ 2654 w 11294"/>
                  <a:gd name="connsiteY11" fmla="*/ 9551 h 9864"/>
                  <a:gd name="connsiteX12" fmla="*/ 2912 w 11294"/>
                  <a:gd name="connsiteY12" fmla="*/ 173 h 9864"/>
                  <a:gd name="connsiteX13" fmla="*/ 3196 w 11294"/>
                  <a:gd name="connsiteY13" fmla="*/ 9551 h 9864"/>
                  <a:gd name="connsiteX14" fmla="*/ 3455 w 11294"/>
                  <a:gd name="connsiteY14" fmla="*/ 122 h 9864"/>
                  <a:gd name="connsiteX15" fmla="*/ 3713 w 11294"/>
                  <a:gd name="connsiteY15" fmla="*/ 9704 h 9864"/>
                  <a:gd name="connsiteX16" fmla="*/ 3997 w 11294"/>
                  <a:gd name="connsiteY16" fmla="*/ 19 h 9864"/>
                  <a:gd name="connsiteX17" fmla="*/ 4255 w 11294"/>
                  <a:gd name="connsiteY17" fmla="*/ 9551 h 9864"/>
                  <a:gd name="connsiteX18" fmla="*/ 4513 w 11294"/>
                  <a:gd name="connsiteY18" fmla="*/ 122 h 9864"/>
                  <a:gd name="connsiteX19" fmla="*/ 4810 w 11294"/>
                  <a:gd name="connsiteY19" fmla="*/ 9397 h 9864"/>
                  <a:gd name="connsiteX20" fmla="*/ 5068 w 11294"/>
                  <a:gd name="connsiteY20" fmla="*/ 19 h 9864"/>
                  <a:gd name="connsiteX21" fmla="*/ 5365 w 11294"/>
                  <a:gd name="connsiteY21" fmla="*/ 9397 h 9864"/>
                  <a:gd name="connsiteX22" fmla="*/ 5645 w 11294"/>
                  <a:gd name="connsiteY22" fmla="*/ 70 h 9864"/>
                  <a:gd name="connsiteX23" fmla="*/ 5916 w 11294"/>
                  <a:gd name="connsiteY23" fmla="*/ 9755 h 9864"/>
                  <a:gd name="connsiteX24" fmla="*/ 6204 w 11294"/>
                  <a:gd name="connsiteY24" fmla="*/ 70 h 9864"/>
                  <a:gd name="connsiteX25" fmla="*/ 6476 w 11294"/>
                  <a:gd name="connsiteY25" fmla="*/ 9704 h 9864"/>
                  <a:gd name="connsiteX26" fmla="*/ 6747 w 11294"/>
                  <a:gd name="connsiteY26" fmla="*/ 19 h 9864"/>
                  <a:gd name="connsiteX27" fmla="*/ 7018 w 11294"/>
                  <a:gd name="connsiteY27" fmla="*/ 9858 h 9864"/>
                  <a:gd name="connsiteX28" fmla="*/ 7289 w 11294"/>
                  <a:gd name="connsiteY28" fmla="*/ 173 h 9864"/>
                  <a:gd name="connsiteX29" fmla="*/ 7560 w 11294"/>
                  <a:gd name="connsiteY29" fmla="*/ 9858 h 9864"/>
                  <a:gd name="connsiteX30" fmla="*/ 7818 w 11294"/>
                  <a:gd name="connsiteY30" fmla="*/ 19 h 9864"/>
                  <a:gd name="connsiteX31" fmla="*/ 8102 w 11294"/>
                  <a:gd name="connsiteY31" fmla="*/ 9858 h 9864"/>
                  <a:gd name="connsiteX32" fmla="*/ 8348 w 11294"/>
                  <a:gd name="connsiteY32" fmla="*/ 173 h 9864"/>
                  <a:gd name="connsiteX33" fmla="*/ 8627 w 11294"/>
                  <a:gd name="connsiteY33" fmla="*/ 9755 h 9864"/>
                  <a:gd name="connsiteX34" fmla="*/ 8916 w 11294"/>
                  <a:gd name="connsiteY34" fmla="*/ 326 h 9864"/>
                  <a:gd name="connsiteX35" fmla="*/ 9200 w 11294"/>
                  <a:gd name="connsiteY35" fmla="*/ 9858 h 9864"/>
                  <a:gd name="connsiteX36" fmla="*/ 9394 w 11294"/>
                  <a:gd name="connsiteY36" fmla="*/ 1863 h 9864"/>
                  <a:gd name="connsiteX37" fmla="*/ 9690 w 11294"/>
                  <a:gd name="connsiteY37" fmla="*/ 5320 h 9864"/>
                  <a:gd name="connsiteX38" fmla="*/ 11294 w 11294"/>
                  <a:gd name="connsiteY38" fmla="*/ 5340 h 9864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4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813 h 10111"/>
                  <a:gd name="connsiteX1" fmla="*/ 919 w 10000"/>
                  <a:gd name="connsiteY1" fmla="*/ 4419 h 10111"/>
                  <a:gd name="connsiteX2" fmla="*/ 1169 w 10000"/>
                  <a:gd name="connsiteY2" fmla="*/ 1153 h 10111"/>
                  <a:gd name="connsiteX3" fmla="*/ 1271 w 10000"/>
                  <a:gd name="connsiteY3" fmla="*/ 6625 h 10111"/>
                  <a:gd name="connsiteX4" fmla="*/ 1343 w 10000"/>
                  <a:gd name="connsiteY4" fmla="*/ 9794 h 10111"/>
                  <a:gd name="connsiteX5" fmla="*/ 1432 w 10000"/>
                  <a:gd name="connsiteY5" fmla="*/ 8183 h 10111"/>
                  <a:gd name="connsiteX6" fmla="*/ 1531 w 10000"/>
                  <a:gd name="connsiteY6" fmla="*/ 2779 h 10111"/>
                  <a:gd name="connsiteX7" fmla="*/ 1619 w 10000"/>
                  <a:gd name="connsiteY7" fmla="*/ 182 h 10111"/>
                  <a:gd name="connsiteX8" fmla="*/ 1743 w 10000"/>
                  <a:gd name="connsiteY8" fmla="*/ 5429 h 10111"/>
                  <a:gd name="connsiteX9" fmla="*/ 1859 w 10000"/>
                  <a:gd name="connsiteY9" fmla="*/ 9742 h 10111"/>
                  <a:gd name="connsiteX10" fmla="*/ 2098 w 10000"/>
                  <a:gd name="connsiteY10" fmla="*/ 441 h 10111"/>
                  <a:gd name="connsiteX11" fmla="*/ 2350 w 10000"/>
                  <a:gd name="connsiteY11" fmla="*/ 9794 h 10111"/>
                  <a:gd name="connsiteX12" fmla="*/ 2578 w 10000"/>
                  <a:gd name="connsiteY12" fmla="*/ 286 h 10111"/>
                  <a:gd name="connsiteX13" fmla="*/ 2830 w 10000"/>
                  <a:gd name="connsiteY13" fmla="*/ 9794 h 10111"/>
                  <a:gd name="connsiteX14" fmla="*/ 3059 w 10000"/>
                  <a:gd name="connsiteY14" fmla="*/ 235 h 10111"/>
                  <a:gd name="connsiteX15" fmla="*/ 3288 w 10000"/>
                  <a:gd name="connsiteY15" fmla="*/ 9949 h 10111"/>
                  <a:gd name="connsiteX16" fmla="*/ 3539 w 10000"/>
                  <a:gd name="connsiteY16" fmla="*/ 130 h 10111"/>
                  <a:gd name="connsiteX17" fmla="*/ 3767 w 10000"/>
                  <a:gd name="connsiteY17" fmla="*/ 9794 h 10111"/>
                  <a:gd name="connsiteX18" fmla="*/ 3996 w 10000"/>
                  <a:gd name="connsiteY18" fmla="*/ 235 h 10111"/>
                  <a:gd name="connsiteX19" fmla="*/ 4259 w 10000"/>
                  <a:gd name="connsiteY19" fmla="*/ 9768 h 10111"/>
                  <a:gd name="connsiteX20" fmla="*/ 4487 w 10000"/>
                  <a:gd name="connsiteY20" fmla="*/ 260 h 10111"/>
                  <a:gd name="connsiteX21" fmla="*/ 4772 w 10000"/>
                  <a:gd name="connsiteY21" fmla="*/ 9898 h 10111"/>
                  <a:gd name="connsiteX22" fmla="*/ 4998 w 10000"/>
                  <a:gd name="connsiteY22" fmla="*/ 182 h 10111"/>
                  <a:gd name="connsiteX23" fmla="*/ 5238 w 10000"/>
                  <a:gd name="connsiteY23" fmla="*/ 9870 h 10111"/>
                  <a:gd name="connsiteX24" fmla="*/ 5493 w 10000"/>
                  <a:gd name="connsiteY24" fmla="*/ 182 h 10111"/>
                  <a:gd name="connsiteX25" fmla="*/ 5734 w 10000"/>
                  <a:gd name="connsiteY25" fmla="*/ 9949 h 10111"/>
                  <a:gd name="connsiteX26" fmla="*/ 5974 w 10000"/>
                  <a:gd name="connsiteY26" fmla="*/ 0 h 10111"/>
                  <a:gd name="connsiteX27" fmla="*/ 6214 w 10000"/>
                  <a:gd name="connsiteY27" fmla="*/ 10105 h 10111"/>
                  <a:gd name="connsiteX28" fmla="*/ 6454 w 10000"/>
                  <a:gd name="connsiteY28" fmla="*/ 156 h 10111"/>
                  <a:gd name="connsiteX29" fmla="*/ 6694 w 10000"/>
                  <a:gd name="connsiteY29" fmla="*/ 10105 h 10111"/>
                  <a:gd name="connsiteX30" fmla="*/ 6922 w 10000"/>
                  <a:gd name="connsiteY30" fmla="*/ 130 h 10111"/>
                  <a:gd name="connsiteX31" fmla="*/ 7174 w 10000"/>
                  <a:gd name="connsiteY31" fmla="*/ 10105 h 10111"/>
                  <a:gd name="connsiteX32" fmla="*/ 7392 w 10000"/>
                  <a:gd name="connsiteY32" fmla="*/ 286 h 10111"/>
                  <a:gd name="connsiteX33" fmla="*/ 7639 w 10000"/>
                  <a:gd name="connsiteY33" fmla="*/ 10000 h 10111"/>
                  <a:gd name="connsiteX34" fmla="*/ 7894 w 10000"/>
                  <a:gd name="connsiteY34" fmla="*/ 441 h 10111"/>
                  <a:gd name="connsiteX35" fmla="*/ 8146 w 10000"/>
                  <a:gd name="connsiteY35" fmla="*/ 10105 h 10111"/>
                  <a:gd name="connsiteX36" fmla="*/ 8318 w 10000"/>
                  <a:gd name="connsiteY36" fmla="*/ 2000 h 10111"/>
                  <a:gd name="connsiteX37" fmla="*/ 8580 w 10000"/>
                  <a:gd name="connsiteY37" fmla="*/ 5504 h 10111"/>
                  <a:gd name="connsiteX38" fmla="*/ 10000 w 10000"/>
                  <a:gd name="connsiteY38" fmla="*/ 5525 h 10111"/>
                  <a:gd name="connsiteX0" fmla="*/ 0 w 19618"/>
                  <a:gd name="connsiteY0" fmla="*/ 4813 h 10111"/>
                  <a:gd name="connsiteX1" fmla="*/ 10537 w 19618"/>
                  <a:gd name="connsiteY1" fmla="*/ 4419 h 10111"/>
                  <a:gd name="connsiteX2" fmla="*/ 10787 w 19618"/>
                  <a:gd name="connsiteY2" fmla="*/ 1153 h 10111"/>
                  <a:gd name="connsiteX3" fmla="*/ 10889 w 19618"/>
                  <a:gd name="connsiteY3" fmla="*/ 6625 h 10111"/>
                  <a:gd name="connsiteX4" fmla="*/ 10961 w 19618"/>
                  <a:gd name="connsiteY4" fmla="*/ 9794 h 10111"/>
                  <a:gd name="connsiteX5" fmla="*/ 11050 w 19618"/>
                  <a:gd name="connsiteY5" fmla="*/ 8183 h 10111"/>
                  <a:gd name="connsiteX6" fmla="*/ 11149 w 19618"/>
                  <a:gd name="connsiteY6" fmla="*/ 2779 h 10111"/>
                  <a:gd name="connsiteX7" fmla="*/ 11237 w 19618"/>
                  <a:gd name="connsiteY7" fmla="*/ 182 h 10111"/>
                  <a:gd name="connsiteX8" fmla="*/ 11361 w 19618"/>
                  <a:gd name="connsiteY8" fmla="*/ 5429 h 10111"/>
                  <a:gd name="connsiteX9" fmla="*/ 11477 w 19618"/>
                  <a:gd name="connsiteY9" fmla="*/ 9742 h 10111"/>
                  <a:gd name="connsiteX10" fmla="*/ 11716 w 19618"/>
                  <a:gd name="connsiteY10" fmla="*/ 441 h 10111"/>
                  <a:gd name="connsiteX11" fmla="*/ 11968 w 19618"/>
                  <a:gd name="connsiteY11" fmla="*/ 9794 h 10111"/>
                  <a:gd name="connsiteX12" fmla="*/ 12196 w 19618"/>
                  <a:gd name="connsiteY12" fmla="*/ 286 h 10111"/>
                  <a:gd name="connsiteX13" fmla="*/ 12448 w 19618"/>
                  <a:gd name="connsiteY13" fmla="*/ 9794 h 10111"/>
                  <a:gd name="connsiteX14" fmla="*/ 12677 w 19618"/>
                  <a:gd name="connsiteY14" fmla="*/ 235 h 10111"/>
                  <a:gd name="connsiteX15" fmla="*/ 12906 w 19618"/>
                  <a:gd name="connsiteY15" fmla="*/ 9949 h 10111"/>
                  <a:gd name="connsiteX16" fmla="*/ 13157 w 19618"/>
                  <a:gd name="connsiteY16" fmla="*/ 130 h 10111"/>
                  <a:gd name="connsiteX17" fmla="*/ 13385 w 19618"/>
                  <a:gd name="connsiteY17" fmla="*/ 9794 h 10111"/>
                  <a:gd name="connsiteX18" fmla="*/ 13614 w 19618"/>
                  <a:gd name="connsiteY18" fmla="*/ 235 h 10111"/>
                  <a:gd name="connsiteX19" fmla="*/ 13877 w 19618"/>
                  <a:gd name="connsiteY19" fmla="*/ 9768 h 10111"/>
                  <a:gd name="connsiteX20" fmla="*/ 14105 w 19618"/>
                  <a:gd name="connsiteY20" fmla="*/ 260 h 10111"/>
                  <a:gd name="connsiteX21" fmla="*/ 14390 w 19618"/>
                  <a:gd name="connsiteY21" fmla="*/ 9898 h 10111"/>
                  <a:gd name="connsiteX22" fmla="*/ 14616 w 19618"/>
                  <a:gd name="connsiteY22" fmla="*/ 182 h 10111"/>
                  <a:gd name="connsiteX23" fmla="*/ 14856 w 19618"/>
                  <a:gd name="connsiteY23" fmla="*/ 9870 h 10111"/>
                  <a:gd name="connsiteX24" fmla="*/ 15111 w 19618"/>
                  <a:gd name="connsiteY24" fmla="*/ 182 h 10111"/>
                  <a:gd name="connsiteX25" fmla="*/ 15352 w 19618"/>
                  <a:gd name="connsiteY25" fmla="*/ 9949 h 10111"/>
                  <a:gd name="connsiteX26" fmla="*/ 15592 w 19618"/>
                  <a:gd name="connsiteY26" fmla="*/ 0 h 10111"/>
                  <a:gd name="connsiteX27" fmla="*/ 15832 w 19618"/>
                  <a:gd name="connsiteY27" fmla="*/ 10105 h 10111"/>
                  <a:gd name="connsiteX28" fmla="*/ 16072 w 19618"/>
                  <a:gd name="connsiteY28" fmla="*/ 156 h 10111"/>
                  <a:gd name="connsiteX29" fmla="*/ 16312 w 19618"/>
                  <a:gd name="connsiteY29" fmla="*/ 10105 h 10111"/>
                  <a:gd name="connsiteX30" fmla="*/ 16540 w 19618"/>
                  <a:gd name="connsiteY30" fmla="*/ 130 h 10111"/>
                  <a:gd name="connsiteX31" fmla="*/ 16792 w 19618"/>
                  <a:gd name="connsiteY31" fmla="*/ 10105 h 10111"/>
                  <a:gd name="connsiteX32" fmla="*/ 17010 w 19618"/>
                  <a:gd name="connsiteY32" fmla="*/ 286 h 10111"/>
                  <a:gd name="connsiteX33" fmla="*/ 17257 w 19618"/>
                  <a:gd name="connsiteY33" fmla="*/ 10000 h 10111"/>
                  <a:gd name="connsiteX34" fmla="*/ 17512 w 19618"/>
                  <a:gd name="connsiteY34" fmla="*/ 441 h 10111"/>
                  <a:gd name="connsiteX35" fmla="*/ 17764 w 19618"/>
                  <a:gd name="connsiteY35" fmla="*/ 10105 h 10111"/>
                  <a:gd name="connsiteX36" fmla="*/ 17936 w 19618"/>
                  <a:gd name="connsiteY36" fmla="*/ 2000 h 10111"/>
                  <a:gd name="connsiteX37" fmla="*/ 18198 w 19618"/>
                  <a:gd name="connsiteY37" fmla="*/ 5504 h 10111"/>
                  <a:gd name="connsiteX38" fmla="*/ 19618 w 19618"/>
                  <a:gd name="connsiteY38" fmla="*/ 5525 h 10111"/>
                  <a:gd name="connsiteX0" fmla="*/ 0 w 16839"/>
                  <a:gd name="connsiteY0" fmla="*/ 4962 h 10111"/>
                  <a:gd name="connsiteX1" fmla="*/ 7758 w 16839"/>
                  <a:gd name="connsiteY1" fmla="*/ 4419 h 10111"/>
                  <a:gd name="connsiteX2" fmla="*/ 8008 w 16839"/>
                  <a:gd name="connsiteY2" fmla="*/ 1153 h 10111"/>
                  <a:gd name="connsiteX3" fmla="*/ 8110 w 16839"/>
                  <a:gd name="connsiteY3" fmla="*/ 6625 h 10111"/>
                  <a:gd name="connsiteX4" fmla="*/ 8182 w 16839"/>
                  <a:gd name="connsiteY4" fmla="*/ 9794 h 10111"/>
                  <a:gd name="connsiteX5" fmla="*/ 8271 w 16839"/>
                  <a:gd name="connsiteY5" fmla="*/ 8183 h 10111"/>
                  <a:gd name="connsiteX6" fmla="*/ 8370 w 16839"/>
                  <a:gd name="connsiteY6" fmla="*/ 2779 h 10111"/>
                  <a:gd name="connsiteX7" fmla="*/ 8458 w 16839"/>
                  <a:gd name="connsiteY7" fmla="*/ 182 h 10111"/>
                  <a:gd name="connsiteX8" fmla="*/ 8582 w 16839"/>
                  <a:gd name="connsiteY8" fmla="*/ 5429 h 10111"/>
                  <a:gd name="connsiteX9" fmla="*/ 8698 w 16839"/>
                  <a:gd name="connsiteY9" fmla="*/ 9742 h 10111"/>
                  <a:gd name="connsiteX10" fmla="*/ 8937 w 16839"/>
                  <a:gd name="connsiteY10" fmla="*/ 441 h 10111"/>
                  <a:gd name="connsiteX11" fmla="*/ 9189 w 16839"/>
                  <a:gd name="connsiteY11" fmla="*/ 9794 h 10111"/>
                  <a:gd name="connsiteX12" fmla="*/ 9417 w 16839"/>
                  <a:gd name="connsiteY12" fmla="*/ 286 h 10111"/>
                  <a:gd name="connsiteX13" fmla="*/ 9669 w 16839"/>
                  <a:gd name="connsiteY13" fmla="*/ 9794 h 10111"/>
                  <a:gd name="connsiteX14" fmla="*/ 9898 w 16839"/>
                  <a:gd name="connsiteY14" fmla="*/ 235 h 10111"/>
                  <a:gd name="connsiteX15" fmla="*/ 10127 w 16839"/>
                  <a:gd name="connsiteY15" fmla="*/ 9949 h 10111"/>
                  <a:gd name="connsiteX16" fmla="*/ 10378 w 16839"/>
                  <a:gd name="connsiteY16" fmla="*/ 130 h 10111"/>
                  <a:gd name="connsiteX17" fmla="*/ 10606 w 16839"/>
                  <a:gd name="connsiteY17" fmla="*/ 9794 h 10111"/>
                  <a:gd name="connsiteX18" fmla="*/ 10835 w 16839"/>
                  <a:gd name="connsiteY18" fmla="*/ 235 h 10111"/>
                  <a:gd name="connsiteX19" fmla="*/ 11098 w 16839"/>
                  <a:gd name="connsiteY19" fmla="*/ 9768 h 10111"/>
                  <a:gd name="connsiteX20" fmla="*/ 11326 w 16839"/>
                  <a:gd name="connsiteY20" fmla="*/ 260 h 10111"/>
                  <a:gd name="connsiteX21" fmla="*/ 11611 w 16839"/>
                  <a:gd name="connsiteY21" fmla="*/ 9898 h 10111"/>
                  <a:gd name="connsiteX22" fmla="*/ 11837 w 16839"/>
                  <a:gd name="connsiteY22" fmla="*/ 182 h 10111"/>
                  <a:gd name="connsiteX23" fmla="*/ 12077 w 16839"/>
                  <a:gd name="connsiteY23" fmla="*/ 9870 h 10111"/>
                  <a:gd name="connsiteX24" fmla="*/ 12332 w 16839"/>
                  <a:gd name="connsiteY24" fmla="*/ 182 h 10111"/>
                  <a:gd name="connsiteX25" fmla="*/ 12573 w 16839"/>
                  <a:gd name="connsiteY25" fmla="*/ 9949 h 10111"/>
                  <a:gd name="connsiteX26" fmla="*/ 12813 w 16839"/>
                  <a:gd name="connsiteY26" fmla="*/ 0 h 10111"/>
                  <a:gd name="connsiteX27" fmla="*/ 13053 w 16839"/>
                  <a:gd name="connsiteY27" fmla="*/ 10105 h 10111"/>
                  <a:gd name="connsiteX28" fmla="*/ 13293 w 16839"/>
                  <a:gd name="connsiteY28" fmla="*/ 156 h 10111"/>
                  <a:gd name="connsiteX29" fmla="*/ 13533 w 16839"/>
                  <a:gd name="connsiteY29" fmla="*/ 10105 h 10111"/>
                  <a:gd name="connsiteX30" fmla="*/ 13761 w 16839"/>
                  <a:gd name="connsiteY30" fmla="*/ 130 h 10111"/>
                  <a:gd name="connsiteX31" fmla="*/ 14013 w 16839"/>
                  <a:gd name="connsiteY31" fmla="*/ 10105 h 10111"/>
                  <a:gd name="connsiteX32" fmla="*/ 14231 w 16839"/>
                  <a:gd name="connsiteY32" fmla="*/ 286 h 10111"/>
                  <a:gd name="connsiteX33" fmla="*/ 14478 w 16839"/>
                  <a:gd name="connsiteY33" fmla="*/ 10000 h 10111"/>
                  <a:gd name="connsiteX34" fmla="*/ 14733 w 16839"/>
                  <a:gd name="connsiteY34" fmla="*/ 441 h 10111"/>
                  <a:gd name="connsiteX35" fmla="*/ 14985 w 16839"/>
                  <a:gd name="connsiteY35" fmla="*/ 10105 h 10111"/>
                  <a:gd name="connsiteX36" fmla="*/ 15157 w 16839"/>
                  <a:gd name="connsiteY36" fmla="*/ 2000 h 10111"/>
                  <a:gd name="connsiteX37" fmla="*/ 15419 w 16839"/>
                  <a:gd name="connsiteY37" fmla="*/ 5504 h 10111"/>
                  <a:gd name="connsiteX38" fmla="*/ 16839 w 16839"/>
                  <a:gd name="connsiteY38" fmla="*/ 5525 h 10111"/>
                  <a:gd name="connsiteX0" fmla="*/ 0 w 9081"/>
                  <a:gd name="connsiteY0" fmla="*/ 4419 h 10111"/>
                  <a:gd name="connsiteX1" fmla="*/ 250 w 9081"/>
                  <a:gd name="connsiteY1" fmla="*/ 1153 h 10111"/>
                  <a:gd name="connsiteX2" fmla="*/ 352 w 9081"/>
                  <a:gd name="connsiteY2" fmla="*/ 6625 h 10111"/>
                  <a:gd name="connsiteX3" fmla="*/ 424 w 9081"/>
                  <a:gd name="connsiteY3" fmla="*/ 9794 h 10111"/>
                  <a:gd name="connsiteX4" fmla="*/ 513 w 9081"/>
                  <a:gd name="connsiteY4" fmla="*/ 8183 h 10111"/>
                  <a:gd name="connsiteX5" fmla="*/ 612 w 9081"/>
                  <a:gd name="connsiteY5" fmla="*/ 2779 h 10111"/>
                  <a:gd name="connsiteX6" fmla="*/ 700 w 9081"/>
                  <a:gd name="connsiteY6" fmla="*/ 182 h 10111"/>
                  <a:gd name="connsiteX7" fmla="*/ 824 w 9081"/>
                  <a:gd name="connsiteY7" fmla="*/ 5429 h 10111"/>
                  <a:gd name="connsiteX8" fmla="*/ 940 w 9081"/>
                  <a:gd name="connsiteY8" fmla="*/ 9742 h 10111"/>
                  <a:gd name="connsiteX9" fmla="*/ 1179 w 9081"/>
                  <a:gd name="connsiteY9" fmla="*/ 441 h 10111"/>
                  <a:gd name="connsiteX10" fmla="*/ 1431 w 9081"/>
                  <a:gd name="connsiteY10" fmla="*/ 9794 h 10111"/>
                  <a:gd name="connsiteX11" fmla="*/ 1659 w 9081"/>
                  <a:gd name="connsiteY11" fmla="*/ 286 h 10111"/>
                  <a:gd name="connsiteX12" fmla="*/ 1911 w 9081"/>
                  <a:gd name="connsiteY12" fmla="*/ 9794 h 10111"/>
                  <a:gd name="connsiteX13" fmla="*/ 2140 w 9081"/>
                  <a:gd name="connsiteY13" fmla="*/ 235 h 10111"/>
                  <a:gd name="connsiteX14" fmla="*/ 2369 w 9081"/>
                  <a:gd name="connsiteY14" fmla="*/ 9949 h 10111"/>
                  <a:gd name="connsiteX15" fmla="*/ 2620 w 9081"/>
                  <a:gd name="connsiteY15" fmla="*/ 130 h 10111"/>
                  <a:gd name="connsiteX16" fmla="*/ 2848 w 9081"/>
                  <a:gd name="connsiteY16" fmla="*/ 9794 h 10111"/>
                  <a:gd name="connsiteX17" fmla="*/ 3077 w 9081"/>
                  <a:gd name="connsiteY17" fmla="*/ 235 h 10111"/>
                  <a:gd name="connsiteX18" fmla="*/ 3340 w 9081"/>
                  <a:gd name="connsiteY18" fmla="*/ 9768 h 10111"/>
                  <a:gd name="connsiteX19" fmla="*/ 3568 w 9081"/>
                  <a:gd name="connsiteY19" fmla="*/ 260 h 10111"/>
                  <a:gd name="connsiteX20" fmla="*/ 3853 w 9081"/>
                  <a:gd name="connsiteY20" fmla="*/ 9898 h 10111"/>
                  <a:gd name="connsiteX21" fmla="*/ 4079 w 9081"/>
                  <a:gd name="connsiteY21" fmla="*/ 182 h 10111"/>
                  <a:gd name="connsiteX22" fmla="*/ 4319 w 9081"/>
                  <a:gd name="connsiteY22" fmla="*/ 9870 h 10111"/>
                  <a:gd name="connsiteX23" fmla="*/ 4574 w 9081"/>
                  <a:gd name="connsiteY23" fmla="*/ 182 h 10111"/>
                  <a:gd name="connsiteX24" fmla="*/ 4815 w 9081"/>
                  <a:gd name="connsiteY24" fmla="*/ 9949 h 10111"/>
                  <a:gd name="connsiteX25" fmla="*/ 5055 w 9081"/>
                  <a:gd name="connsiteY25" fmla="*/ 0 h 10111"/>
                  <a:gd name="connsiteX26" fmla="*/ 5295 w 9081"/>
                  <a:gd name="connsiteY26" fmla="*/ 10105 h 10111"/>
                  <a:gd name="connsiteX27" fmla="*/ 5535 w 9081"/>
                  <a:gd name="connsiteY27" fmla="*/ 156 h 10111"/>
                  <a:gd name="connsiteX28" fmla="*/ 5775 w 9081"/>
                  <a:gd name="connsiteY28" fmla="*/ 10105 h 10111"/>
                  <a:gd name="connsiteX29" fmla="*/ 6003 w 9081"/>
                  <a:gd name="connsiteY29" fmla="*/ 130 h 10111"/>
                  <a:gd name="connsiteX30" fmla="*/ 6255 w 9081"/>
                  <a:gd name="connsiteY30" fmla="*/ 10105 h 10111"/>
                  <a:gd name="connsiteX31" fmla="*/ 6473 w 9081"/>
                  <a:gd name="connsiteY31" fmla="*/ 286 h 10111"/>
                  <a:gd name="connsiteX32" fmla="*/ 6720 w 9081"/>
                  <a:gd name="connsiteY32" fmla="*/ 10000 h 10111"/>
                  <a:gd name="connsiteX33" fmla="*/ 6975 w 9081"/>
                  <a:gd name="connsiteY33" fmla="*/ 441 h 10111"/>
                  <a:gd name="connsiteX34" fmla="*/ 7227 w 9081"/>
                  <a:gd name="connsiteY34" fmla="*/ 10105 h 10111"/>
                  <a:gd name="connsiteX35" fmla="*/ 7399 w 9081"/>
                  <a:gd name="connsiteY35" fmla="*/ 2000 h 10111"/>
                  <a:gd name="connsiteX36" fmla="*/ 7661 w 9081"/>
                  <a:gd name="connsiteY36" fmla="*/ 5504 h 10111"/>
                  <a:gd name="connsiteX37" fmla="*/ 9081 w 9081"/>
                  <a:gd name="connsiteY37" fmla="*/ 5525 h 1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081" h="10111">
                    <a:moveTo>
                      <a:pt x="0" y="4419"/>
                    </a:moveTo>
                    <a:cubicBezTo>
                      <a:pt x="1335" y="3784"/>
                      <a:pt x="224" y="485"/>
                      <a:pt x="250" y="1153"/>
                    </a:cubicBezTo>
                    <a:cubicBezTo>
                      <a:pt x="275" y="1822"/>
                      <a:pt x="323" y="5185"/>
                      <a:pt x="352" y="6625"/>
                    </a:cubicBezTo>
                    <a:cubicBezTo>
                      <a:pt x="382" y="8064"/>
                      <a:pt x="399" y="9533"/>
                      <a:pt x="424" y="9794"/>
                    </a:cubicBezTo>
                    <a:cubicBezTo>
                      <a:pt x="452" y="10052"/>
                      <a:pt x="482" y="9352"/>
                      <a:pt x="513" y="8183"/>
                    </a:cubicBezTo>
                    <a:cubicBezTo>
                      <a:pt x="543" y="7014"/>
                      <a:pt x="581" y="4104"/>
                      <a:pt x="612" y="2779"/>
                    </a:cubicBezTo>
                    <a:cubicBezTo>
                      <a:pt x="642" y="1455"/>
                      <a:pt x="663" y="-260"/>
                      <a:pt x="700" y="182"/>
                    </a:cubicBezTo>
                    <a:cubicBezTo>
                      <a:pt x="735" y="623"/>
                      <a:pt x="785" y="3845"/>
                      <a:pt x="824" y="5429"/>
                    </a:cubicBezTo>
                    <a:cubicBezTo>
                      <a:pt x="865" y="7014"/>
                      <a:pt x="880" y="10572"/>
                      <a:pt x="940" y="9742"/>
                    </a:cubicBezTo>
                    <a:cubicBezTo>
                      <a:pt x="999" y="8910"/>
                      <a:pt x="1097" y="441"/>
                      <a:pt x="1179" y="441"/>
                    </a:cubicBezTo>
                    <a:cubicBezTo>
                      <a:pt x="1261" y="441"/>
                      <a:pt x="1350" y="9820"/>
                      <a:pt x="1431" y="9794"/>
                    </a:cubicBezTo>
                    <a:cubicBezTo>
                      <a:pt x="1511" y="9767"/>
                      <a:pt x="1580" y="286"/>
                      <a:pt x="1659" y="286"/>
                    </a:cubicBezTo>
                    <a:cubicBezTo>
                      <a:pt x="1740" y="286"/>
                      <a:pt x="1831" y="9794"/>
                      <a:pt x="1911" y="9794"/>
                    </a:cubicBezTo>
                    <a:cubicBezTo>
                      <a:pt x="1991" y="9794"/>
                      <a:pt x="2063" y="208"/>
                      <a:pt x="2140" y="235"/>
                    </a:cubicBezTo>
                    <a:cubicBezTo>
                      <a:pt x="2215" y="260"/>
                      <a:pt x="2288" y="9974"/>
                      <a:pt x="2369" y="9949"/>
                    </a:cubicBezTo>
                    <a:cubicBezTo>
                      <a:pt x="2448" y="9922"/>
                      <a:pt x="2540" y="157"/>
                      <a:pt x="2620" y="130"/>
                    </a:cubicBezTo>
                    <a:cubicBezTo>
                      <a:pt x="2700" y="104"/>
                      <a:pt x="2772" y="9776"/>
                      <a:pt x="2848" y="9794"/>
                    </a:cubicBezTo>
                    <a:cubicBezTo>
                      <a:pt x="2925" y="9811"/>
                      <a:pt x="2995" y="239"/>
                      <a:pt x="3077" y="235"/>
                    </a:cubicBezTo>
                    <a:cubicBezTo>
                      <a:pt x="3159" y="231"/>
                      <a:pt x="3258" y="9764"/>
                      <a:pt x="3340" y="9768"/>
                    </a:cubicBezTo>
                    <a:cubicBezTo>
                      <a:pt x="3422" y="9772"/>
                      <a:pt x="3483" y="238"/>
                      <a:pt x="3568" y="260"/>
                    </a:cubicBezTo>
                    <a:cubicBezTo>
                      <a:pt x="3653" y="282"/>
                      <a:pt x="3768" y="9911"/>
                      <a:pt x="3853" y="9898"/>
                    </a:cubicBezTo>
                    <a:cubicBezTo>
                      <a:pt x="3938" y="9885"/>
                      <a:pt x="4001" y="187"/>
                      <a:pt x="4079" y="182"/>
                    </a:cubicBezTo>
                    <a:cubicBezTo>
                      <a:pt x="4157" y="177"/>
                      <a:pt x="4237" y="9870"/>
                      <a:pt x="4319" y="9870"/>
                    </a:cubicBezTo>
                    <a:cubicBezTo>
                      <a:pt x="4402" y="9870"/>
                      <a:pt x="4491" y="169"/>
                      <a:pt x="4574" y="182"/>
                    </a:cubicBezTo>
                    <a:cubicBezTo>
                      <a:pt x="4657" y="195"/>
                      <a:pt x="4735" y="9979"/>
                      <a:pt x="4815" y="9949"/>
                    </a:cubicBezTo>
                    <a:cubicBezTo>
                      <a:pt x="4895" y="9919"/>
                      <a:pt x="4974" y="-26"/>
                      <a:pt x="5055" y="0"/>
                    </a:cubicBezTo>
                    <a:cubicBezTo>
                      <a:pt x="5135" y="27"/>
                      <a:pt x="5215" y="10079"/>
                      <a:pt x="5295" y="10105"/>
                    </a:cubicBezTo>
                    <a:cubicBezTo>
                      <a:pt x="5375" y="10131"/>
                      <a:pt x="5455" y="156"/>
                      <a:pt x="5535" y="156"/>
                    </a:cubicBezTo>
                    <a:cubicBezTo>
                      <a:pt x="5615" y="156"/>
                      <a:pt x="5697" y="10109"/>
                      <a:pt x="5775" y="10105"/>
                    </a:cubicBezTo>
                    <a:cubicBezTo>
                      <a:pt x="5853" y="10101"/>
                      <a:pt x="5924" y="130"/>
                      <a:pt x="6003" y="130"/>
                    </a:cubicBezTo>
                    <a:cubicBezTo>
                      <a:pt x="6083" y="130"/>
                      <a:pt x="6177" y="10079"/>
                      <a:pt x="6255" y="10105"/>
                    </a:cubicBezTo>
                    <a:cubicBezTo>
                      <a:pt x="6333" y="10130"/>
                      <a:pt x="6394" y="312"/>
                      <a:pt x="6473" y="286"/>
                    </a:cubicBezTo>
                    <a:cubicBezTo>
                      <a:pt x="6550" y="260"/>
                      <a:pt x="6636" y="9974"/>
                      <a:pt x="6720" y="10000"/>
                    </a:cubicBezTo>
                    <a:cubicBezTo>
                      <a:pt x="6804" y="10027"/>
                      <a:pt x="6891" y="416"/>
                      <a:pt x="6975" y="441"/>
                    </a:cubicBezTo>
                    <a:cubicBezTo>
                      <a:pt x="7059" y="467"/>
                      <a:pt x="7156" y="9845"/>
                      <a:pt x="7227" y="10105"/>
                    </a:cubicBezTo>
                    <a:cubicBezTo>
                      <a:pt x="7298" y="10364"/>
                      <a:pt x="7326" y="2766"/>
                      <a:pt x="7399" y="2000"/>
                    </a:cubicBezTo>
                    <a:cubicBezTo>
                      <a:pt x="7471" y="1233"/>
                      <a:pt x="7644" y="5582"/>
                      <a:pt x="7661" y="5504"/>
                    </a:cubicBezTo>
                    <a:cubicBezTo>
                      <a:pt x="7678" y="5426"/>
                      <a:pt x="9069" y="5369"/>
                      <a:pt x="9081" y="5525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39" name="Freeform 84"/>
              <p:cNvSpPr>
                <a:spLocks/>
              </p:cNvSpPr>
              <p:nvPr/>
            </p:nvSpPr>
            <p:spPr bwMode="auto">
              <a:xfrm>
                <a:off x="7835943" y="5004774"/>
                <a:ext cx="142829" cy="227709"/>
              </a:xfrm>
              <a:custGeom>
                <a:avLst/>
                <a:gdLst>
                  <a:gd name="T0" fmla="*/ 0 w 3818"/>
                  <a:gd name="T1" fmla="*/ 27 h 417"/>
                  <a:gd name="T2" fmla="*/ 26 w 3818"/>
                  <a:gd name="T3" fmla="*/ 63 h 417"/>
                  <a:gd name="T4" fmla="*/ 66 w 3818"/>
                  <a:gd name="T5" fmla="*/ 265 h 417"/>
                  <a:gd name="T6" fmla="*/ 104 w 3818"/>
                  <a:gd name="T7" fmla="*/ 387 h 417"/>
                  <a:gd name="T8" fmla="*/ 150 w 3818"/>
                  <a:gd name="T9" fmla="*/ 325 h 417"/>
                  <a:gd name="T10" fmla="*/ 202 w 3818"/>
                  <a:gd name="T11" fmla="*/ 117 h 417"/>
                  <a:gd name="T12" fmla="*/ 248 w 3818"/>
                  <a:gd name="T13" fmla="*/ 17 h 417"/>
                  <a:gd name="T14" fmla="*/ 314 w 3818"/>
                  <a:gd name="T15" fmla="*/ 219 h 417"/>
                  <a:gd name="T16" fmla="*/ 374 w 3818"/>
                  <a:gd name="T17" fmla="*/ 385 h 417"/>
                  <a:gd name="T18" fmla="*/ 500 w 3818"/>
                  <a:gd name="T19" fmla="*/ 27 h 417"/>
                  <a:gd name="T20" fmla="*/ 632 w 3818"/>
                  <a:gd name="T21" fmla="*/ 387 h 417"/>
                  <a:gd name="T22" fmla="*/ 752 w 3818"/>
                  <a:gd name="T23" fmla="*/ 21 h 417"/>
                  <a:gd name="T24" fmla="*/ 884 w 3818"/>
                  <a:gd name="T25" fmla="*/ 387 h 417"/>
                  <a:gd name="T26" fmla="*/ 1004 w 3818"/>
                  <a:gd name="T27" fmla="*/ 19 h 417"/>
                  <a:gd name="T28" fmla="*/ 1124 w 3818"/>
                  <a:gd name="T29" fmla="*/ 393 h 417"/>
                  <a:gd name="T30" fmla="*/ 1256 w 3818"/>
                  <a:gd name="T31" fmla="*/ 15 h 417"/>
                  <a:gd name="T32" fmla="*/ 1376 w 3818"/>
                  <a:gd name="T33" fmla="*/ 387 h 417"/>
                  <a:gd name="T34" fmla="*/ 1496 w 3818"/>
                  <a:gd name="T35" fmla="*/ 9 h 417"/>
                  <a:gd name="T36" fmla="*/ 1634 w 3818"/>
                  <a:gd name="T37" fmla="*/ 381 h 417"/>
                  <a:gd name="T38" fmla="*/ 1754 w 3818"/>
                  <a:gd name="T39" fmla="*/ 15 h 417"/>
                  <a:gd name="T40" fmla="*/ 1892 w 3818"/>
                  <a:gd name="T41" fmla="*/ 381 h 417"/>
                  <a:gd name="T42" fmla="*/ 2022 w 3818"/>
                  <a:gd name="T43" fmla="*/ 17 h 417"/>
                  <a:gd name="T44" fmla="*/ 2148 w 3818"/>
                  <a:gd name="T45" fmla="*/ 395 h 417"/>
                  <a:gd name="T46" fmla="*/ 2282 w 3818"/>
                  <a:gd name="T47" fmla="*/ 17 h 417"/>
                  <a:gd name="T48" fmla="*/ 2408 w 3818"/>
                  <a:gd name="T49" fmla="*/ 393 h 417"/>
                  <a:gd name="T50" fmla="*/ 2534 w 3818"/>
                  <a:gd name="T51" fmla="*/ 15 h 417"/>
                  <a:gd name="T52" fmla="*/ 2660 w 3818"/>
                  <a:gd name="T53" fmla="*/ 399 h 417"/>
                  <a:gd name="T54" fmla="*/ 2786 w 3818"/>
                  <a:gd name="T55" fmla="*/ 21 h 417"/>
                  <a:gd name="T56" fmla="*/ 2912 w 3818"/>
                  <a:gd name="T57" fmla="*/ 399 h 417"/>
                  <a:gd name="T58" fmla="*/ 3032 w 3818"/>
                  <a:gd name="T59" fmla="*/ 15 h 417"/>
                  <a:gd name="T60" fmla="*/ 3164 w 3818"/>
                  <a:gd name="T61" fmla="*/ 399 h 417"/>
                  <a:gd name="T62" fmla="*/ 3278 w 3818"/>
                  <a:gd name="T63" fmla="*/ 21 h 417"/>
                  <a:gd name="T64" fmla="*/ 3408 w 3818"/>
                  <a:gd name="T65" fmla="*/ 395 h 417"/>
                  <a:gd name="T66" fmla="*/ 3542 w 3818"/>
                  <a:gd name="T67" fmla="*/ 27 h 417"/>
                  <a:gd name="T68" fmla="*/ 3674 w 3818"/>
                  <a:gd name="T69" fmla="*/ 399 h 417"/>
                  <a:gd name="T70" fmla="*/ 3764 w 3818"/>
                  <a:gd name="T71" fmla="*/ 87 h 417"/>
                  <a:gd name="T72" fmla="*/ 3788 w 3818"/>
                  <a:gd name="T73" fmla="*/ 39 h 417"/>
                  <a:gd name="T74" fmla="*/ 3818 w 3818"/>
                  <a:gd name="T75" fmla="*/ 69 h 417"/>
                  <a:gd name="connsiteX0" fmla="*/ 0 w 12172"/>
                  <a:gd name="connsiteY0" fmla="*/ 432 h 9359"/>
                  <a:gd name="connsiteX1" fmla="*/ 68 w 12172"/>
                  <a:gd name="connsiteY1" fmla="*/ 1296 h 9359"/>
                  <a:gd name="connsiteX2" fmla="*/ 173 w 12172"/>
                  <a:gd name="connsiteY2" fmla="*/ 6140 h 9359"/>
                  <a:gd name="connsiteX3" fmla="*/ 272 w 12172"/>
                  <a:gd name="connsiteY3" fmla="*/ 9066 h 9359"/>
                  <a:gd name="connsiteX4" fmla="*/ 393 w 12172"/>
                  <a:gd name="connsiteY4" fmla="*/ 7579 h 9359"/>
                  <a:gd name="connsiteX5" fmla="*/ 529 w 12172"/>
                  <a:gd name="connsiteY5" fmla="*/ 2591 h 9359"/>
                  <a:gd name="connsiteX6" fmla="*/ 650 w 12172"/>
                  <a:gd name="connsiteY6" fmla="*/ 193 h 9359"/>
                  <a:gd name="connsiteX7" fmla="*/ 822 w 12172"/>
                  <a:gd name="connsiteY7" fmla="*/ 5037 h 9359"/>
                  <a:gd name="connsiteX8" fmla="*/ 980 w 12172"/>
                  <a:gd name="connsiteY8" fmla="*/ 9018 h 9359"/>
                  <a:gd name="connsiteX9" fmla="*/ 1310 w 12172"/>
                  <a:gd name="connsiteY9" fmla="*/ 432 h 9359"/>
                  <a:gd name="connsiteX10" fmla="*/ 1655 w 12172"/>
                  <a:gd name="connsiteY10" fmla="*/ 9066 h 9359"/>
                  <a:gd name="connsiteX11" fmla="*/ 1970 w 12172"/>
                  <a:gd name="connsiteY11" fmla="*/ 289 h 9359"/>
                  <a:gd name="connsiteX12" fmla="*/ 2315 w 12172"/>
                  <a:gd name="connsiteY12" fmla="*/ 9066 h 9359"/>
                  <a:gd name="connsiteX13" fmla="*/ 2630 w 12172"/>
                  <a:gd name="connsiteY13" fmla="*/ 241 h 9359"/>
                  <a:gd name="connsiteX14" fmla="*/ 2944 w 12172"/>
                  <a:gd name="connsiteY14" fmla="*/ 9209 h 9359"/>
                  <a:gd name="connsiteX15" fmla="*/ 3290 w 12172"/>
                  <a:gd name="connsiteY15" fmla="*/ 145 h 9359"/>
                  <a:gd name="connsiteX16" fmla="*/ 3604 w 12172"/>
                  <a:gd name="connsiteY16" fmla="*/ 9066 h 9359"/>
                  <a:gd name="connsiteX17" fmla="*/ 3918 w 12172"/>
                  <a:gd name="connsiteY17" fmla="*/ 1 h 9359"/>
                  <a:gd name="connsiteX18" fmla="*/ 4280 w 12172"/>
                  <a:gd name="connsiteY18" fmla="*/ 8922 h 9359"/>
                  <a:gd name="connsiteX19" fmla="*/ 4594 w 12172"/>
                  <a:gd name="connsiteY19" fmla="*/ 145 h 9359"/>
                  <a:gd name="connsiteX20" fmla="*/ 4955 w 12172"/>
                  <a:gd name="connsiteY20" fmla="*/ 8922 h 9359"/>
                  <a:gd name="connsiteX21" fmla="*/ 5296 w 12172"/>
                  <a:gd name="connsiteY21" fmla="*/ 193 h 9359"/>
                  <a:gd name="connsiteX22" fmla="*/ 5626 w 12172"/>
                  <a:gd name="connsiteY22" fmla="*/ 9257 h 9359"/>
                  <a:gd name="connsiteX23" fmla="*/ 5977 w 12172"/>
                  <a:gd name="connsiteY23" fmla="*/ 193 h 9359"/>
                  <a:gd name="connsiteX24" fmla="*/ 6307 w 12172"/>
                  <a:gd name="connsiteY24" fmla="*/ 9209 h 9359"/>
                  <a:gd name="connsiteX25" fmla="*/ 6637 w 12172"/>
                  <a:gd name="connsiteY25" fmla="*/ 145 h 9359"/>
                  <a:gd name="connsiteX26" fmla="*/ 6967 w 12172"/>
                  <a:gd name="connsiteY26" fmla="*/ 9353 h 9359"/>
                  <a:gd name="connsiteX27" fmla="*/ 7297 w 12172"/>
                  <a:gd name="connsiteY27" fmla="*/ 289 h 9359"/>
                  <a:gd name="connsiteX28" fmla="*/ 7627 w 12172"/>
                  <a:gd name="connsiteY28" fmla="*/ 9353 h 9359"/>
                  <a:gd name="connsiteX29" fmla="*/ 7941 w 12172"/>
                  <a:gd name="connsiteY29" fmla="*/ 145 h 9359"/>
                  <a:gd name="connsiteX30" fmla="*/ 8287 w 12172"/>
                  <a:gd name="connsiteY30" fmla="*/ 9353 h 9359"/>
                  <a:gd name="connsiteX31" fmla="*/ 8586 w 12172"/>
                  <a:gd name="connsiteY31" fmla="*/ 289 h 9359"/>
                  <a:gd name="connsiteX32" fmla="*/ 8926 w 12172"/>
                  <a:gd name="connsiteY32" fmla="*/ 9257 h 9359"/>
                  <a:gd name="connsiteX33" fmla="*/ 9277 w 12172"/>
                  <a:gd name="connsiteY33" fmla="*/ 432 h 9359"/>
                  <a:gd name="connsiteX34" fmla="*/ 9623 w 12172"/>
                  <a:gd name="connsiteY34" fmla="*/ 9353 h 9359"/>
                  <a:gd name="connsiteX35" fmla="*/ 9859 w 12172"/>
                  <a:gd name="connsiteY35" fmla="*/ 1871 h 9359"/>
                  <a:gd name="connsiteX36" fmla="*/ 9921 w 12172"/>
                  <a:gd name="connsiteY36" fmla="*/ 720 h 9359"/>
                  <a:gd name="connsiteX37" fmla="*/ 12172 w 12172"/>
                  <a:gd name="connsiteY37" fmla="*/ 5125 h 9359"/>
                  <a:gd name="connsiteX0" fmla="*/ 0 w 10000"/>
                  <a:gd name="connsiteY0" fmla="*/ 462 h 10000"/>
                  <a:gd name="connsiteX1" fmla="*/ 56 w 10000"/>
                  <a:gd name="connsiteY1" fmla="*/ 1385 h 10000"/>
                  <a:gd name="connsiteX2" fmla="*/ 142 w 10000"/>
                  <a:gd name="connsiteY2" fmla="*/ 6561 h 10000"/>
                  <a:gd name="connsiteX3" fmla="*/ 223 w 10000"/>
                  <a:gd name="connsiteY3" fmla="*/ 9687 h 10000"/>
                  <a:gd name="connsiteX4" fmla="*/ 323 w 10000"/>
                  <a:gd name="connsiteY4" fmla="*/ 8098 h 10000"/>
                  <a:gd name="connsiteX5" fmla="*/ 435 w 10000"/>
                  <a:gd name="connsiteY5" fmla="*/ 2768 h 10000"/>
                  <a:gd name="connsiteX6" fmla="*/ 534 w 10000"/>
                  <a:gd name="connsiteY6" fmla="*/ 206 h 10000"/>
                  <a:gd name="connsiteX7" fmla="*/ 675 w 10000"/>
                  <a:gd name="connsiteY7" fmla="*/ 5382 h 10000"/>
                  <a:gd name="connsiteX8" fmla="*/ 805 w 10000"/>
                  <a:gd name="connsiteY8" fmla="*/ 9636 h 10000"/>
                  <a:gd name="connsiteX9" fmla="*/ 1076 w 10000"/>
                  <a:gd name="connsiteY9" fmla="*/ 462 h 10000"/>
                  <a:gd name="connsiteX10" fmla="*/ 1360 w 10000"/>
                  <a:gd name="connsiteY10" fmla="*/ 9687 h 10000"/>
                  <a:gd name="connsiteX11" fmla="*/ 1618 w 10000"/>
                  <a:gd name="connsiteY11" fmla="*/ 309 h 10000"/>
                  <a:gd name="connsiteX12" fmla="*/ 1902 w 10000"/>
                  <a:gd name="connsiteY12" fmla="*/ 9687 h 10000"/>
                  <a:gd name="connsiteX13" fmla="*/ 2161 w 10000"/>
                  <a:gd name="connsiteY13" fmla="*/ 258 h 10000"/>
                  <a:gd name="connsiteX14" fmla="*/ 2419 w 10000"/>
                  <a:gd name="connsiteY14" fmla="*/ 9840 h 10000"/>
                  <a:gd name="connsiteX15" fmla="*/ 2703 w 10000"/>
                  <a:gd name="connsiteY15" fmla="*/ 155 h 10000"/>
                  <a:gd name="connsiteX16" fmla="*/ 2961 w 10000"/>
                  <a:gd name="connsiteY16" fmla="*/ 9687 h 10000"/>
                  <a:gd name="connsiteX17" fmla="*/ 3219 w 10000"/>
                  <a:gd name="connsiteY17" fmla="*/ 1 h 10000"/>
                  <a:gd name="connsiteX18" fmla="*/ 3516 w 10000"/>
                  <a:gd name="connsiteY18" fmla="*/ 9533 h 10000"/>
                  <a:gd name="connsiteX19" fmla="*/ 3774 w 10000"/>
                  <a:gd name="connsiteY19" fmla="*/ 155 h 10000"/>
                  <a:gd name="connsiteX20" fmla="*/ 4071 w 10000"/>
                  <a:gd name="connsiteY20" fmla="*/ 9533 h 10000"/>
                  <a:gd name="connsiteX21" fmla="*/ 4351 w 10000"/>
                  <a:gd name="connsiteY21" fmla="*/ 206 h 10000"/>
                  <a:gd name="connsiteX22" fmla="*/ 4622 w 10000"/>
                  <a:gd name="connsiteY22" fmla="*/ 9891 h 10000"/>
                  <a:gd name="connsiteX23" fmla="*/ 4910 w 10000"/>
                  <a:gd name="connsiteY23" fmla="*/ 206 h 10000"/>
                  <a:gd name="connsiteX24" fmla="*/ 5182 w 10000"/>
                  <a:gd name="connsiteY24" fmla="*/ 9840 h 10000"/>
                  <a:gd name="connsiteX25" fmla="*/ 5453 w 10000"/>
                  <a:gd name="connsiteY25" fmla="*/ 155 h 10000"/>
                  <a:gd name="connsiteX26" fmla="*/ 5724 w 10000"/>
                  <a:gd name="connsiteY26" fmla="*/ 9994 h 10000"/>
                  <a:gd name="connsiteX27" fmla="*/ 5995 w 10000"/>
                  <a:gd name="connsiteY27" fmla="*/ 309 h 10000"/>
                  <a:gd name="connsiteX28" fmla="*/ 6266 w 10000"/>
                  <a:gd name="connsiteY28" fmla="*/ 9994 h 10000"/>
                  <a:gd name="connsiteX29" fmla="*/ 6524 w 10000"/>
                  <a:gd name="connsiteY29" fmla="*/ 155 h 10000"/>
                  <a:gd name="connsiteX30" fmla="*/ 6808 w 10000"/>
                  <a:gd name="connsiteY30" fmla="*/ 9994 h 10000"/>
                  <a:gd name="connsiteX31" fmla="*/ 7054 w 10000"/>
                  <a:gd name="connsiteY31" fmla="*/ 309 h 10000"/>
                  <a:gd name="connsiteX32" fmla="*/ 7333 w 10000"/>
                  <a:gd name="connsiteY32" fmla="*/ 9891 h 10000"/>
                  <a:gd name="connsiteX33" fmla="*/ 7622 w 10000"/>
                  <a:gd name="connsiteY33" fmla="*/ 462 h 10000"/>
                  <a:gd name="connsiteX34" fmla="*/ 7906 w 10000"/>
                  <a:gd name="connsiteY34" fmla="*/ 9994 h 10000"/>
                  <a:gd name="connsiteX35" fmla="*/ 8100 w 10000"/>
                  <a:gd name="connsiteY35" fmla="*/ 1999 h 10000"/>
                  <a:gd name="connsiteX36" fmla="*/ 8396 w 10000"/>
                  <a:gd name="connsiteY36" fmla="*/ 5456 h 10000"/>
                  <a:gd name="connsiteX37" fmla="*/ 10000 w 10000"/>
                  <a:gd name="connsiteY37" fmla="*/ 5476 h 10000"/>
                  <a:gd name="connsiteX0" fmla="*/ 0 w 11294"/>
                  <a:gd name="connsiteY0" fmla="*/ 4774 h 10000"/>
                  <a:gd name="connsiteX1" fmla="*/ 1350 w 11294"/>
                  <a:gd name="connsiteY1" fmla="*/ 1385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852 w 11294"/>
                  <a:gd name="connsiteY2" fmla="*/ 2945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60 w 11294"/>
                  <a:gd name="connsiteY1" fmla="*/ 3541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38 w 11294"/>
                  <a:gd name="connsiteY1" fmla="*/ 4385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638 h 9864"/>
                  <a:gd name="connsiteX1" fmla="*/ 1038 w 11294"/>
                  <a:gd name="connsiteY1" fmla="*/ 4249 h 9864"/>
                  <a:gd name="connsiteX2" fmla="*/ 1320 w 11294"/>
                  <a:gd name="connsiteY2" fmla="*/ 1028 h 9864"/>
                  <a:gd name="connsiteX3" fmla="*/ 1436 w 11294"/>
                  <a:gd name="connsiteY3" fmla="*/ 6425 h 9864"/>
                  <a:gd name="connsiteX4" fmla="*/ 1517 w 11294"/>
                  <a:gd name="connsiteY4" fmla="*/ 9551 h 9864"/>
                  <a:gd name="connsiteX5" fmla="*/ 1617 w 11294"/>
                  <a:gd name="connsiteY5" fmla="*/ 7962 h 9864"/>
                  <a:gd name="connsiteX6" fmla="*/ 1729 w 11294"/>
                  <a:gd name="connsiteY6" fmla="*/ 2632 h 9864"/>
                  <a:gd name="connsiteX7" fmla="*/ 1828 w 11294"/>
                  <a:gd name="connsiteY7" fmla="*/ 70 h 9864"/>
                  <a:gd name="connsiteX8" fmla="*/ 1969 w 11294"/>
                  <a:gd name="connsiteY8" fmla="*/ 5246 h 9864"/>
                  <a:gd name="connsiteX9" fmla="*/ 2099 w 11294"/>
                  <a:gd name="connsiteY9" fmla="*/ 9500 h 9864"/>
                  <a:gd name="connsiteX10" fmla="*/ 2370 w 11294"/>
                  <a:gd name="connsiteY10" fmla="*/ 326 h 9864"/>
                  <a:gd name="connsiteX11" fmla="*/ 2654 w 11294"/>
                  <a:gd name="connsiteY11" fmla="*/ 9551 h 9864"/>
                  <a:gd name="connsiteX12" fmla="*/ 2912 w 11294"/>
                  <a:gd name="connsiteY12" fmla="*/ 173 h 9864"/>
                  <a:gd name="connsiteX13" fmla="*/ 3196 w 11294"/>
                  <a:gd name="connsiteY13" fmla="*/ 9551 h 9864"/>
                  <a:gd name="connsiteX14" fmla="*/ 3455 w 11294"/>
                  <a:gd name="connsiteY14" fmla="*/ 122 h 9864"/>
                  <a:gd name="connsiteX15" fmla="*/ 3713 w 11294"/>
                  <a:gd name="connsiteY15" fmla="*/ 9704 h 9864"/>
                  <a:gd name="connsiteX16" fmla="*/ 3997 w 11294"/>
                  <a:gd name="connsiteY16" fmla="*/ 19 h 9864"/>
                  <a:gd name="connsiteX17" fmla="*/ 4255 w 11294"/>
                  <a:gd name="connsiteY17" fmla="*/ 9551 h 9864"/>
                  <a:gd name="connsiteX18" fmla="*/ 4513 w 11294"/>
                  <a:gd name="connsiteY18" fmla="*/ 122 h 9864"/>
                  <a:gd name="connsiteX19" fmla="*/ 4810 w 11294"/>
                  <a:gd name="connsiteY19" fmla="*/ 9397 h 9864"/>
                  <a:gd name="connsiteX20" fmla="*/ 5068 w 11294"/>
                  <a:gd name="connsiteY20" fmla="*/ 19 h 9864"/>
                  <a:gd name="connsiteX21" fmla="*/ 5365 w 11294"/>
                  <a:gd name="connsiteY21" fmla="*/ 9397 h 9864"/>
                  <a:gd name="connsiteX22" fmla="*/ 5645 w 11294"/>
                  <a:gd name="connsiteY22" fmla="*/ 70 h 9864"/>
                  <a:gd name="connsiteX23" fmla="*/ 5916 w 11294"/>
                  <a:gd name="connsiteY23" fmla="*/ 9755 h 9864"/>
                  <a:gd name="connsiteX24" fmla="*/ 6204 w 11294"/>
                  <a:gd name="connsiteY24" fmla="*/ 70 h 9864"/>
                  <a:gd name="connsiteX25" fmla="*/ 6476 w 11294"/>
                  <a:gd name="connsiteY25" fmla="*/ 9704 h 9864"/>
                  <a:gd name="connsiteX26" fmla="*/ 6747 w 11294"/>
                  <a:gd name="connsiteY26" fmla="*/ 19 h 9864"/>
                  <a:gd name="connsiteX27" fmla="*/ 7018 w 11294"/>
                  <a:gd name="connsiteY27" fmla="*/ 9858 h 9864"/>
                  <a:gd name="connsiteX28" fmla="*/ 7289 w 11294"/>
                  <a:gd name="connsiteY28" fmla="*/ 173 h 9864"/>
                  <a:gd name="connsiteX29" fmla="*/ 7560 w 11294"/>
                  <a:gd name="connsiteY29" fmla="*/ 9858 h 9864"/>
                  <a:gd name="connsiteX30" fmla="*/ 7818 w 11294"/>
                  <a:gd name="connsiteY30" fmla="*/ 19 h 9864"/>
                  <a:gd name="connsiteX31" fmla="*/ 8102 w 11294"/>
                  <a:gd name="connsiteY31" fmla="*/ 9858 h 9864"/>
                  <a:gd name="connsiteX32" fmla="*/ 8348 w 11294"/>
                  <a:gd name="connsiteY32" fmla="*/ 173 h 9864"/>
                  <a:gd name="connsiteX33" fmla="*/ 8627 w 11294"/>
                  <a:gd name="connsiteY33" fmla="*/ 9755 h 9864"/>
                  <a:gd name="connsiteX34" fmla="*/ 8916 w 11294"/>
                  <a:gd name="connsiteY34" fmla="*/ 326 h 9864"/>
                  <a:gd name="connsiteX35" fmla="*/ 9200 w 11294"/>
                  <a:gd name="connsiteY35" fmla="*/ 9858 h 9864"/>
                  <a:gd name="connsiteX36" fmla="*/ 9394 w 11294"/>
                  <a:gd name="connsiteY36" fmla="*/ 1863 h 9864"/>
                  <a:gd name="connsiteX37" fmla="*/ 9690 w 11294"/>
                  <a:gd name="connsiteY37" fmla="*/ 5320 h 9864"/>
                  <a:gd name="connsiteX38" fmla="*/ 11294 w 11294"/>
                  <a:gd name="connsiteY38" fmla="*/ 5340 h 9864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4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813 h 10111"/>
                  <a:gd name="connsiteX1" fmla="*/ 919 w 10000"/>
                  <a:gd name="connsiteY1" fmla="*/ 4419 h 10111"/>
                  <a:gd name="connsiteX2" fmla="*/ 1169 w 10000"/>
                  <a:gd name="connsiteY2" fmla="*/ 1153 h 10111"/>
                  <a:gd name="connsiteX3" fmla="*/ 1271 w 10000"/>
                  <a:gd name="connsiteY3" fmla="*/ 6625 h 10111"/>
                  <a:gd name="connsiteX4" fmla="*/ 1343 w 10000"/>
                  <a:gd name="connsiteY4" fmla="*/ 9794 h 10111"/>
                  <a:gd name="connsiteX5" fmla="*/ 1432 w 10000"/>
                  <a:gd name="connsiteY5" fmla="*/ 8183 h 10111"/>
                  <a:gd name="connsiteX6" fmla="*/ 1531 w 10000"/>
                  <a:gd name="connsiteY6" fmla="*/ 2779 h 10111"/>
                  <a:gd name="connsiteX7" fmla="*/ 1619 w 10000"/>
                  <a:gd name="connsiteY7" fmla="*/ 182 h 10111"/>
                  <a:gd name="connsiteX8" fmla="*/ 1743 w 10000"/>
                  <a:gd name="connsiteY8" fmla="*/ 5429 h 10111"/>
                  <a:gd name="connsiteX9" fmla="*/ 1859 w 10000"/>
                  <a:gd name="connsiteY9" fmla="*/ 9742 h 10111"/>
                  <a:gd name="connsiteX10" fmla="*/ 2098 w 10000"/>
                  <a:gd name="connsiteY10" fmla="*/ 441 h 10111"/>
                  <a:gd name="connsiteX11" fmla="*/ 2350 w 10000"/>
                  <a:gd name="connsiteY11" fmla="*/ 9794 h 10111"/>
                  <a:gd name="connsiteX12" fmla="*/ 2578 w 10000"/>
                  <a:gd name="connsiteY12" fmla="*/ 286 h 10111"/>
                  <a:gd name="connsiteX13" fmla="*/ 2830 w 10000"/>
                  <a:gd name="connsiteY13" fmla="*/ 9794 h 10111"/>
                  <a:gd name="connsiteX14" fmla="*/ 3059 w 10000"/>
                  <a:gd name="connsiteY14" fmla="*/ 235 h 10111"/>
                  <a:gd name="connsiteX15" fmla="*/ 3288 w 10000"/>
                  <a:gd name="connsiteY15" fmla="*/ 9949 h 10111"/>
                  <a:gd name="connsiteX16" fmla="*/ 3539 w 10000"/>
                  <a:gd name="connsiteY16" fmla="*/ 130 h 10111"/>
                  <a:gd name="connsiteX17" fmla="*/ 3767 w 10000"/>
                  <a:gd name="connsiteY17" fmla="*/ 9794 h 10111"/>
                  <a:gd name="connsiteX18" fmla="*/ 3996 w 10000"/>
                  <a:gd name="connsiteY18" fmla="*/ 235 h 10111"/>
                  <a:gd name="connsiteX19" fmla="*/ 4259 w 10000"/>
                  <a:gd name="connsiteY19" fmla="*/ 9768 h 10111"/>
                  <a:gd name="connsiteX20" fmla="*/ 4487 w 10000"/>
                  <a:gd name="connsiteY20" fmla="*/ 260 h 10111"/>
                  <a:gd name="connsiteX21" fmla="*/ 4772 w 10000"/>
                  <a:gd name="connsiteY21" fmla="*/ 9898 h 10111"/>
                  <a:gd name="connsiteX22" fmla="*/ 4998 w 10000"/>
                  <a:gd name="connsiteY22" fmla="*/ 182 h 10111"/>
                  <a:gd name="connsiteX23" fmla="*/ 5238 w 10000"/>
                  <a:gd name="connsiteY23" fmla="*/ 9870 h 10111"/>
                  <a:gd name="connsiteX24" fmla="*/ 5493 w 10000"/>
                  <a:gd name="connsiteY24" fmla="*/ 182 h 10111"/>
                  <a:gd name="connsiteX25" fmla="*/ 5734 w 10000"/>
                  <a:gd name="connsiteY25" fmla="*/ 9949 h 10111"/>
                  <a:gd name="connsiteX26" fmla="*/ 5974 w 10000"/>
                  <a:gd name="connsiteY26" fmla="*/ 0 h 10111"/>
                  <a:gd name="connsiteX27" fmla="*/ 6214 w 10000"/>
                  <a:gd name="connsiteY27" fmla="*/ 10105 h 10111"/>
                  <a:gd name="connsiteX28" fmla="*/ 6454 w 10000"/>
                  <a:gd name="connsiteY28" fmla="*/ 156 h 10111"/>
                  <a:gd name="connsiteX29" fmla="*/ 6694 w 10000"/>
                  <a:gd name="connsiteY29" fmla="*/ 10105 h 10111"/>
                  <a:gd name="connsiteX30" fmla="*/ 6922 w 10000"/>
                  <a:gd name="connsiteY30" fmla="*/ 130 h 10111"/>
                  <a:gd name="connsiteX31" fmla="*/ 7174 w 10000"/>
                  <a:gd name="connsiteY31" fmla="*/ 10105 h 10111"/>
                  <a:gd name="connsiteX32" fmla="*/ 7392 w 10000"/>
                  <a:gd name="connsiteY32" fmla="*/ 286 h 10111"/>
                  <a:gd name="connsiteX33" fmla="*/ 7639 w 10000"/>
                  <a:gd name="connsiteY33" fmla="*/ 10000 h 10111"/>
                  <a:gd name="connsiteX34" fmla="*/ 7894 w 10000"/>
                  <a:gd name="connsiteY34" fmla="*/ 441 h 10111"/>
                  <a:gd name="connsiteX35" fmla="*/ 8146 w 10000"/>
                  <a:gd name="connsiteY35" fmla="*/ 10105 h 10111"/>
                  <a:gd name="connsiteX36" fmla="*/ 8318 w 10000"/>
                  <a:gd name="connsiteY36" fmla="*/ 2000 h 10111"/>
                  <a:gd name="connsiteX37" fmla="*/ 8580 w 10000"/>
                  <a:gd name="connsiteY37" fmla="*/ 5504 h 10111"/>
                  <a:gd name="connsiteX38" fmla="*/ 10000 w 10000"/>
                  <a:gd name="connsiteY38" fmla="*/ 5525 h 10111"/>
                  <a:gd name="connsiteX0" fmla="*/ 0 w 19618"/>
                  <a:gd name="connsiteY0" fmla="*/ 4813 h 10111"/>
                  <a:gd name="connsiteX1" fmla="*/ 10537 w 19618"/>
                  <a:gd name="connsiteY1" fmla="*/ 4419 h 10111"/>
                  <a:gd name="connsiteX2" fmla="*/ 10787 w 19618"/>
                  <a:gd name="connsiteY2" fmla="*/ 1153 h 10111"/>
                  <a:gd name="connsiteX3" fmla="*/ 10889 w 19618"/>
                  <a:gd name="connsiteY3" fmla="*/ 6625 h 10111"/>
                  <a:gd name="connsiteX4" fmla="*/ 10961 w 19618"/>
                  <a:gd name="connsiteY4" fmla="*/ 9794 h 10111"/>
                  <a:gd name="connsiteX5" fmla="*/ 11050 w 19618"/>
                  <a:gd name="connsiteY5" fmla="*/ 8183 h 10111"/>
                  <a:gd name="connsiteX6" fmla="*/ 11149 w 19618"/>
                  <a:gd name="connsiteY6" fmla="*/ 2779 h 10111"/>
                  <a:gd name="connsiteX7" fmla="*/ 11237 w 19618"/>
                  <a:gd name="connsiteY7" fmla="*/ 182 h 10111"/>
                  <a:gd name="connsiteX8" fmla="*/ 11361 w 19618"/>
                  <a:gd name="connsiteY8" fmla="*/ 5429 h 10111"/>
                  <a:gd name="connsiteX9" fmla="*/ 11477 w 19618"/>
                  <a:gd name="connsiteY9" fmla="*/ 9742 h 10111"/>
                  <a:gd name="connsiteX10" fmla="*/ 11716 w 19618"/>
                  <a:gd name="connsiteY10" fmla="*/ 441 h 10111"/>
                  <a:gd name="connsiteX11" fmla="*/ 11968 w 19618"/>
                  <a:gd name="connsiteY11" fmla="*/ 9794 h 10111"/>
                  <a:gd name="connsiteX12" fmla="*/ 12196 w 19618"/>
                  <a:gd name="connsiteY12" fmla="*/ 286 h 10111"/>
                  <a:gd name="connsiteX13" fmla="*/ 12448 w 19618"/>
                  <a:gd name="connsiteY13" fmla="*/ 9794 h 10111"/>
                  <a:gd name="connsiteX14" fmla="*/ 12677 w 19618"/>
                  <a:gd name="connsiteY14" fmla="*/ 235 h 10111"/>
                  <a:gd name="connsiteX15" fmla="*/ 12906 w 19618"/>
                  <a:gd name="connsiteY15" fmla="*/ 9949 h 10111"/>
                  <a:gd name="connsiteX16" fmla="*/ 13157 w 19618"/>
                  <a:gd name="connsiteY16" fmla="*/ 130 h 10111"/>
                  <a:gd name="connsiteX17" fmla="*/ 13385 w 19618"/>
                  <a:gd name="connsiteY17" fmla="*/ 9794 h 10111"/>
                  <a:gd name="connsiteX18" fmla="*/ 13614 w 19618"/>
                  <a:gd name="connsiteY18" fmla="*/ 235 h 10111"/>
                  <a:gd name="connsiteX19" fmla="*/ 13877 w 19618"/>
                  <a:gd name="connsiteY19" fmla="*/ 9768 h 10111"/>
                  <a:gd name="connsiteX20" fmla="*/ 14105 w 19618"/>
                  <a:gd name="connsiteY20" fmla="*/ 260 h 10111"/>
                  <a:gd name="connsiteX21" fmla="*/ 14390 w 19618"/>
                  <a:gd name="connsiteY21" fmla="*/ 9898 h 10111"/>
                  <a:gd name="connsiteX22" fmla="*/ 14616 w 19618"/>
                  <a:gd name="connsiteY22" fmla="*/ 182 h 10111"/>
                  <a:gd name="connsiteX23" fmla="*/ 14856 w 19618"/>
                  <a:gd name="connsiteY23" fmla="*/ 9870 h 10111"/>
                  <a:gd name="connsiteX24" fmla="*/ 15111 w 19618"/>
                  <a:gd name="connsiteY24" fmla="*/ 182 h 10111"/>
                  <a:gd name="connsiteX25" fmla="*/ 15352 w 19618"/>
                  <a:gd name="connsiteY25" fmla="*/ 9949 h 10111"/>
                  <a:gd name="connsiteX26" fmla="*/ 15592 w 19618"/>
                  <a:gd name="connsiteY26" fmla="*/ 0 h 10111"/>
                  <a:gd name="connsiteX27" fmla="*/ 15832 w 19618"/>
                  <a:gd name="connsiteY27" fmla="*/ 10105 h 10111"/>
                  <a:gd name="connsiteX28" fmla="*/ 16072 w 19618"/>
                  <a:gd name="connsiteY28" fmla="*/ 156 h 10111"/>
                  <a:gd name="connsiteX29" fmla="*/ 16312 w 19618"/>
                  <a:gd name="connsiteY29" fmla="*/ 10105 h 10111"/>
                  <a:gd name="connsiteX30" fmla="*/ 16540 w 19618"/>
                  <a:gd name="connsiteY30" fmla="*/ 130 h 10111"/>
                  <a:gd name="connsiteX31" fmla="*/ 16792 w 19618"/>
                  <a:gd name="connsiteY31" fmla="*/ 10105 h 10111"/>
                  <a:gd name="connsiteX32" fmla="*/ 17010 w 19618"/>
                  <a:gd name="connsiteY32" fmla="*/ 286 h 10111"/>
                  <a:gd name="connsiteX33" fmla="*/ 17257 w 19618"/>
                  <a:gd name="connsiteY33" fmla="*/ 10000 h 10111"/>
                  <a:gd name="connsiteX34" fmla="*/ 17512 w 19618"/>
                  <a:gd name="connsiteY34" fmla="*/ 441 h 10111"/>
                  <a:gd name="connsiteX35" fmla="*/ 17764 w 19618"/>
                  <a:gd name="connsiteY35" fmla="*/ 10105 h 10111"/>
                  <a:gd name="connsiteX36" fmla="*/ 17936 w 19618"/>
                  <a:gd name="connsiteY36" fmla="*/ 2000 h 10111"/>
                  <a:gd name="connsiteX37" fmla="*/ 18198 w 19618"/>
                  <a:gd name="connsiteY37" fmla="*/ 5504 h 10111"/>
                  <a:gd name="connsiteX38" fmla="*/ 19618 w 19618"/>
                  <a:gd name="connsiteY38" fmla="*/ 5525 h 10111"/>
                  <a:gd name="connsiteX0" fmla="*/ 0 w 16839"/>
                  <a:gd name="connsiteY0" fmla="*/ 4962 h 10111"/>
                  <a:gd name="connsiteX1" fmla="*/ 7758 w 16839"/>
                  <a:gd name="connsiteY1" fmla="*/ 4419 h 10111"/>
                  <a:gd name="connsiteX2" fmla="*/ 8008 w 16839"/>
                  <a:gd name="connsiteY2" fmla="*/ 1153 h 10111"/>
                  <a:gd name="connsiteX3" fmla="*/ 8110 w 16839"/>
                  <a:gd name="connsiteY3" fmla="*/ 6625 h 10111"/>
                  <a:gd name="connsiteX4" fmla="*/ 8182 w 16839"/>
                  <a:gd name="connsiteY4" fmla="*/ 9794 h 10111"/>
                  <a:gd name="connsiteX5" fmla="*/ 8271 w 16839"/>
                  <a:gd name="connsiteY5" fmla="*/ 8183 h 10111"/>
                  <a:gd name="connsiteX6" fmla="*/ 8370 w 16839"/>
                  <a:gd name="connsiteY6" fmla="*/ 2779 h 10111"/>
                  <a:gd name="connsiteX7" fmla="*/ 8458 w 16839"/>
                  <a:gd name="connsiteY7" fmla="*/ 182 h 10111"/>
                  <a:gd name="connsiteX8" fmla="*/ 8582 w 16839"/>
                  <a:gd name="connsiteY8" fmla="*/ 5429 h 10111"/>
                  <a:gd name="connsiteX9" fmla="*/ 8698 w 16839"/>
                  <a:gd name="connsiteY9" fmla="*/ 9742 h 10111"/>
                  <a:gd name="connsiteX10" fmla="*/ 8937 w 16839"/>
                  <a:gd name="connsiteY10" fmla="*/ 441 h 10111"/>
                  <a:gd name="connsiteX11" fmla="*/ 9189 w 16839"/>
                  <a:gd name="connsiteY11" fmla="*/ 9794 h 10111"/>
                  <a:gd name="connsiteX12" fmla="*/ 9417 w 16839"/>
                  <a:gd name="connsiteY12" fmla="*/ 286 h 10111"/>
                  <a:gd name="connsiteX13" fmla="*/ 9669 w 16839"/>
                  <a:gd name="connsiteY13" fmla="*/ 9794 h 10111"/>
                  <a:gd name="connsiteX14" fmla="*/ 9898 w 16839"/>
                  <a:gd name="connsiteY14" fmla="*/ 235 h 10111"/>
                  <a:gd name="connsiteX15" fmla="*/ 10127 w 16839"/>
                  <a:gd name="connsiteY15" fmla="*/ 9949 h 10111"/>
                  <a:gd name="connsiteX16" fmla="*/ 10378 w 16839"/>
                  <a:gd name="connsiteY16" fmla="*/ 130 h 10111"/>
                  <a:gd name="connsiteX17" fmla="*/ 10606 w 16839"/>
                  <a:gd name="connsiteY17" fmla="*/ 9794 h 10111"/>
                  <a:gd name="connsiteX18" fmla="*/ 10835 w 16839"/>
                  <a:gd name="connsiteY18" fmla="*/ 235 h 10111"/>
                  <a:gd name="connsiteX19" fmla="*/ 11098 w 16839"/>
                  <a:gd name="connsiteY19" fmla="*/ 9768 h 10111"/>
                  <a:gd name="connsiteX20" fmla="*/ 11326 w 16839"/>
                  <a:gd name="connsiteY20" fmla="*/ 260 h 10111"/>
                  <a:gd name="connsiteX21" fmla="*/ 11611 w 16839"/>
                  <a:gd name="connsiteY21" fmla="*/ 9898 h 10111"/>
                  <a:gd name="connsiteX22" fmla="*/ 11837 w 16839"/>
                  <a:gd name="connsiteY22" fmla="*/ 182 h 10111"/>
                  <a:gd name="connsiteX23" fmla="*/ 12077 w 16839"/>
                  <a:gd name="connsiteY23" fmla="*/ 9870 h 10111"/>
                  <a:gd name="connsiteX24" fmla="*/ 12332 w 16839"/>
                  <a:gd name="connsiteY24" fmla="*/ 182 h 10111"/>
                  <a:gd name="connsiteX25" fmla="*/ 12573 w 16839"/>
                  <a:gd name="connsiteY25" fmla="*/ 9949 h 10111"/>
                  <a:gd name="connsiteX26" fmla="*/ 12813 w 16839"/>
                  <a:gd name="connsiteY26" fmla="*/ 0 h 10111"/>
                  <a:gd name="connsiteX27" fmla="*/ 13053 w 16839"/>
                  <a:gd name="connsiteY27" fmla="*/ 10105 h 10111"/>
                  <a:gd name="connsiteX28" fmla="*/ 13293 w 16839"/>
                  <a:gd name="connsiteY28" fmla="*/ 156 h 10111"/>
                  <a:gd name="connsiteX29" fmla="*/ 13533 w 16839"/>
                  <a:gd name="connsiteY29" fmla="*/ 10105 h 10111"/>
                  <a:gd name="connsiteX30" fmla="*/ 13761 w 16839"/>
                  <a:gd name="connsiteY30" fmla="*/ 130 h 10111"/>
                  <a:gd name="connsiteX31" fmla="*/ 14013 w 16839"/>
                  <a:gd name="connsiteY31" fmla="*/ 10105 h 10111"/>
                  <a:gd name="connsiteX32" fmla="*/ 14231 w 16839"/>
                  <a:gd name="connsiteY32" fmla="*/ 286 h 10111"/>
                  <a:gd name="connsiteX33" fmla="*/ 14478 w 16839"/>
                  <a:gd name="connsiteY33" fmla="*/ 10000 h 10111"/>
                  <a:gd name="connsiteX34" fmla="*/ 14733 w 16839"/>
                  <a:gd name="connsiteY34" fmla="*/ 441 h 10111"/>
                  <a:gd name="connsiteX35" fmla="*/ 14985 w 16839"/>
                  <a:gd name="connsiteY35" fmla="*/ 10105 h 10111"/>
                  <a:gd name="connsiteX36" fmla="*/ 15157 w 16839"/>
                  <a:gd name="connsiteY36" fmla="*/ 2000 h 10111"/>
                  <a:gd name="connsiteX37" fmla="*/ 15419 w 16839"/>
                  <a:gd name="connsiteY37" fmla="*/ 5504 h 10111"/>
                  <a:gd name="connsiteX38" fmla="*/ 16839 w 16839"/>
                  <a:gd name="connsiteY38" fmla="*/ 5525 h 10111"/>
                  <a:gd name="connsiteX0" fmla="*/ 0 w 9081"/>
                  <a:gd name="connsiteY0" fmla="*/ 4419 h 10111"/>
                  <a:gd name="connsiteX1" fmla="*/ 250 w 9081"/>
                  <a:gd name="connsiteY1" fmla="*/ 1153 h 10111"/>
                  <a:gd name="connsiteX2" fmla="*/ 352 w 9081"/>
                  <a:gd name="connsiteY2" fmla="*/ 6625 h 10111"/>
                  <a:gd name="connsiteX3" fmla="*/ 424 w 9081"/>
                  <a:gd name="connsiteY3" fmla="*/ 9794 h 10111"/>
                  <a:gd name="connsiteX4" fmla="*/ 513 w 9081"/>
                  <a:gd name="connsiteY4" fmla="*/ 8183 h 10111"/>
                  <a:gd name="connsiteX5" fmla="*/ 612 w 9081"/>
                  <a:gd name="connsiteY5" fmla="*/ 2779 h 10111"/>
                  <a:gd name="connsiteX6" fmla="*/ 700 w 9081"/>
                  <a:gd name="connsiteY6" fmla="*/ 182 h 10111"/>
                  <a:gd name="connsiteX7" fmla="*/ 824 w 9081"/>
                  <a:gd name="connsiteY7" fmla="*/ 5429 h 10111"/>
                  <a:gd name="connsiteX8" fmla="*/ 940 w 9081"/>
                  <a:gd name="connsiteY8" fmla="*/ 9742 h 10111"/>
                  <a:gd name="connsiteX9" fmla="*/ 1179 w 9081"/>
                  <a:gd name="connsiteY9" fmla="*/ 441 h 10111"/>
                  <a:gd name="connsiteX10" fmla="*/ 1431 w 9081"/>
                  <a:gd name="connsiteY10" fmla="*/ 9794 h 10111"/>
                  <a:gd name="connsiteX11" fmla="*/ 1659 w 9081"/>
                  <a:gd name="connsiteY11" fmla="*/ 286 h 10111"/>
                  <a:gd name="connsiteX12" fmla="*/ 1911 w 9081"/>
                  <a:gd name="connsiteY12" fmla="*/ 9794 h 10111"/>
                  <a:gd name="connsiteX13" fmla="*/ 2140 w 9081"/>
                  <a:gd name="connsiteY13" fmla="*/ 235 h 10111"/>
                  <a:gd name="connsiteX14" fmla="*/ 2369 w 9081"/>
                  <a:gd name="connsiteY14" fmla="*/ 9949 h 10111"/>
                  <a:gd name="connsiteX15" fmla="*/ 2620 w 9081"/>
                  <a:gd name="connsiteY15" fmla="*/ 130 h 10111"/>
                  <a:gd name="connsiteX16" fmla="*/ 2848 w 9081"/>
                  <a:gd name="connsiteY16" fmla="*/ 9794 h 10111"/>
                  <a:gd name="connsiteX17" fmla="*/ 3077 w 9081"/>
                  <a:gd name="connsiteY17" fmla="*/ 235 h 10111"/>
                  <a:gd name="connsiteX18" fmla="*/ 3340 w 9081"/>
                  <a:gd name="connsiteY18" fmla="*/ 9768 h 10111"/>
                  <a:gd name="connsiteX19" fmla="*/ 3568 w 9081"/>
                  <a:gd name="connsiteY19" fmla="*/ 260 h 10111"/>
                  <a:gd name="connsiteX20" fmla="*/ 3853 w 9081"/>
                  <a:gd name="connsiteY20" fmla="*/ 9898 h 10111"/>
                  <a:gd name="connsiteX21" fmla="*/ 4079 w 9081"/>
                  <a:gd name="connsiteY21" fmla="*/ 182 h 10111"/>
                  <a:gd name="connsiteX22" fmla="*/ 4319 w 9081"/>
                  <a:gd name="connsiteY22" fmla="*/ 9870 h 10111"/>
                  <a:gd name="connsiteX23" fmla="*/ 4574 w 9081"/>
                  <a:gd name="connsiteY23" fmla="*/ 182 h 10111"/>
                  <a:gd name="connsiteX24" fmla="*/ 4815 w 9081"/>
                  <a:gd name="connsiteY24" fmla="*/ 9949 h 10111"/>
                  <a:gd name="connsiteX25" fmla="*/ 5055 w 9081"/>
                  <a:gd name="connsiteY25" fmla="*/ 0 h 10111"/>
                  <a:gd name="connsiteX26" fmla="*/ 5295 w 9081"/>
                  <a:gd name="connsiteY26" fmla="*/ 10105 h 10111"/>
                  <a:gd name="connsiteX27" fmla="*/ 5535 w 9081"/>
                  <a:gd name="connsiteY27" fmla="*/ 156 h 10111"/>
                  <a:gd name="connsiteX28" fmla="*/ 5775 w 9081"/>
                  <a:gd name="connsiteY28" fmla="*/ 10105 h 10111"/>
                  <a:gd name="connsiteX29" fmla="*/ 6003 w 9081"/>
                  <a:gd name="connsiteY29" fmla="*/ 130 h 10111"/>
                  <a:gd name="connsiteX30" fmla="*/ 6255 w 9081"/>
                  <a:gd name="connsiteY30" fmla="*/ 10105 h 10111"/>
                  <a:gd name="connsiteX31" fmla="*/ 6473 w 9081"/>
                  <a:gd name="connsiteY31" fmla="*/ 286 h 10111"/>
                  <a:gd name="connsiteX32" fmla="*/ 6720 w 9081"/>
                  <a:gd name="connsiteY32" fmla="*/ 10000 h 10111"/>
                  <a:gd name="connsiteX33" fmla="*/ 6975 w 9081"/>
                  <a:gd name="connsiteY33" fmla="*/ 441 h 10111"/>
                  <a:gd name="connsiteX34" fmla="*/ 7227 w 9081"/>
                  <a:gd name="connsiteY34" fmla="*/ 10105 h 10111"/>
                  <a:gd name="connsiteX35" fmla="*/ 7399 w 9081"/>
                  <a:gd name="connsiteY35" fmla="*/ 2000 h 10111"/>
                  <a:gd name="connsiteX36" fmla="*/ 7661 w 9081"/>
                  <a:gd name="connsiteY36" fmla="*/ 5504 h 10111"/>
                  <a:gd name="connsiteX37" fmla="*/ 9081 w 9081"/>
                  <a:gd name="connsiteY37" fmla="*/ 5525 h 1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081" h="10111">
                    <a:moveTo>
                      <a:pt x="0" y="4419"/>
                    </a:moveTo>
                    <a:cubicBezTo>
                      <a:pt x="1335" y="3784"/>
                      <a:pt x="224" y="485"/>
                      <a:pt x="250" y="1153"/>
                    </a:cubicBezTo>
                    <a:cubicBezTo>
                      <a:pt x="275" y="1822"/>
                      <a:pt x="323" y="5185"/>
                      <a:pt x="352" y="6625"/>
                    </a:cubicBezTo>
                    <a:cubicBezTo>
                      <a:pt x="382" y="8064"/>
                      <a:pt x="399" y="9533"/>
                      <a:pt x="424" y="9794"/>
                    </a:cubicBezTo>
                    <a:cubicBezTo>
                      <a:pt x="452" y="10052"/>
                      <a:pt x="482" y="9352"/>
                      <a:pt x="513" y="8183"/>
                    </a:cubicBezTo>
                    <a:cubicBezTo>
                      <a:pt x="543" y="7014"/>
                      <a:pt x="581" y="4104"/>
                      <a:pt x="612" y="2779"/>
                    </a:cubicBezTo>
                    <a:cubicBezTo>
                      <a:pt x="642" y="1455"/>
                      <a:pt x="663" y="-260"/>
                      <a:pt x="700" y="182"/>
                    </a:cubicBezTo>
                    <a:cubicBezTo>
                      <a:pt x="735" y="623"/>
                      <a:pt x="785" y="3845"/>
                      <a:pt x="824" y="5429"/>
                    </a:cubicBezTo>
                    <a:cubicBezTo>
                      <a:pt x="865" y="7014"/>
                      <a:pt x="880" y="10572"/>
                      <a:pt x="940" y="9742"/>
                    </a:cubicBezTo>
                    <a:cubicBezTo>
                      <a:pt x="999" y="8910"/>
                      <a:pt x="1097" y="441"/>
                      <a:pt x="1179" y="441"/>
                    </a:cubicBezTo>
                    <a:cubicBezTo>
                      <a:pt x="1261" y="441"/>
                      <a:pt x="1350" y="9820"/>
                      <a:pt x="1431" y="9794"/>
                    </a:cubicBezTo>
                    <a:cubicBezTo>
                      <a:pt x="1511" y="9767"/>
                      <a:pt x="1580" y="286"/>
                      <a:pt x="1659" y="286"/>
                    </a:cubicBezTo>
                    <a:cubicBezTo>
                      <a:pt x="1740" y="286"/>
                      <a:pt x="1831" y="9794"/>
                      <a:pt x="1911" y="9794"/>
                    </a:cubicBezTo>
                    <a:cubicBezTo>
                      <a:pt x="1991" y="9794"/>
                      <a:pt x="2063" y="208"/>
                      <a:pt x="2140" y="235"/>
                    </a:cubicBezTo>
                    <a:cubicBezTo>
                      <a:pt x="2215" y="260"/>
                      <a:pt x="2288" y="9974"/>
                      <a:pt x="2369" y="9949"/>
                    </a:cubicBezTo>
                    <a:cubicBezTo>
                      <a:pt x="2448" y="9922"/>
                      <a:pt x="2540" y="157"/>
                      <a:pt x="2620" y="130"/>
                    </a:cubicBezTo>
                    <a:cubicBezTo>
                      <a:pt x="2700" y="104"/>
                      <a:pt x="2772" y="9776"/>
                      <a:pt x="2848" y="9794"/>
                    </a:cubicBezTo>
                    <a:cubicBezTo>
                      <a:pt x="2925" y="9811"/>
                      <a:pt x="2995" y="239"/>
                      <a:pt x="3077" y="235"/>
                    </a:cubicBezTo>
                    <a:cubicBezTo>
                      <a:pt x="3159" y="231"/>
                      <a:pt x="3258" y="9764"/>
                      <a:pt x="3340" y="9768"/>
                    </a:cubicBezTo>
                    <a:cubicBezTo>
                      <a:pt x="3422" y="9772"/>
                      <a:pt x="3483" y="238"/>
                      <a:pt x="3568" y="260"/>
                    </a:cubicBezTo>
                    <a:cubicBezTo>
                      <a:pt x="3653" y="282"/>
                      <a:pt x="3768" y="9911"/>
                      <a:pt x="3853" y="9898"/>
                    </a:cubicBezTo>
                    <a:cubicBezTo>
                      <a:pt x="3938" y="9885"/>
                      <a:pt x="4001" y="187"/>
                      <a:pt x="4079" y="182"/>
                    </a:cubicBezTo>
                    <a:cubicBezTo>
                      <a:pt x="4157" y="177"/>
                      <a:pt x="4237" y="9870"/>
                      <a:pt x="4319" y="9870"/>
                    </a:cubicBezTo>
                    <a:cubicBezTo>
                      <a:pt x="4402" y="9870"/>
                      <a:pt x="4491" y="169"/>
                      <a:pt x="4574" y="182"/>
                    </a:cubicBezTo>
                    <a:cubicBezTo>
                      <a:pt x="4657" y="195"/>
                      <a:pt x="4735" y="9979"/>
                      <a:pt x="4815" y="9949"/>
                    </a:cubicBezTo>
                    <a:cubicBezTo>
                      <a:pt x="4895" y="9919"/>
                      <a:pt x="4974" y="-26"/>
                      <a:pt x="5055" y="0"/>
                    </a:cubicBezTo>
                    <a:cubicBezTo>
                      <a:pt x="5135" y="27"/>
                      <a:pt x="5215" y="10079"/>
                      <a:pt x="5295" y="10105"/>
                    </a:cubicBezTo>
                    <a:cubicBezTo>
                      <a:pt x="5375" y="10131"/>
                      <a:pt x="5455" y="156"/>
                      <a:pt x="5535" y="156"/>
                    </a:cubicBezTo>
                    <a:cubicBezTo>
                      <a:pt x="5615" y="156"/>
                      <a:pt x="5697" y="10109"/>
                      <a:pt x="5775" y="10105"/>
                    </a:cubicBezTo>
                    <a:cubicBezTo>
                      <a:pt x="5853" y="10101"/>
                      <a:pt x="5924" y="130"/>
                      <a:pt x="6003" y="130"/>
                    </a:cubicBezTo>
                    <a:cubicBezTo>
                      <a:pt x="6083" y="130"/>
                      <a:pt x="6177" y="10079"/>
                      <a:pt x="6255" y="10105"/>
                    </a:cubicBezTo>
                    <a:cubicBezTo>
                      <a:pt x="6333" y="10130"/>
                      <a:pt x="6394" y="312"/>
                      <a:pt x="6473" y="286"/>
                    </a:cubicBezTo>
                    <a:cubicBezTo>
                      <a:pt x="6550" y="260"/>
                      <a:pt x="6636" y="9974"/>
                      <a:pt x="6720" y="10000"/>
                    </a:cubicBezTo>
                    <a:cubicBezTo>
                      <a:pt x="6804" y="10027"/>
                      <a:pt x="6891" y="416"/>
                      <a:pt x="6975" y="441"/>
                    </a:cubicBezTo>
                    <a:cubicBezTo>
                      <a:pt x="7059" y="467"/>
                      <a:pt x="7156" y="9845"/>
                      <a:pt x="7227" y="10105"/>
                    </a:cubicBezTo>
                    <a:cubicBezTo>
                      <a:pt x="7298" y="10364"/>
                      <a:pt x="7326" y="2766"/>
                      <a:pt x="7399" y="2000"/>
                    </a:cubicBezTo>
                    <a:cubicBezTo>
                      <a:pt x="7471" y="1233"/>
                      <a:pt x="7644" y="5582"/>
                      <a:pt x="7661" y="5504"/>
                    </a:cubicBezTo>
                    <a:cubicBezTo>
                      <a:pt x="7678" y="5426"/>
                      <a:pt x="9069" y="5369"/>
                      <a:pt x="9081" y="5525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40" name="Freeform 84"/>
              <p:cNvSpPr>
                <a:spLocks/>
              </p:cNvSpPr>
              <p:nvPr/>
            </p:nvSpPr>
            <p:spPr bwMode="auto">
              <a:xfrm>
                <a:off x="7945463" y="5001484"/>
                <a:ext cx="142829" cy="227709"/>
              </a:xfrm>
              <a:custGeom>
                <a:avLst/>
                <a:gdLst>
                  <a:gd name="T0" fmla="*/ 0 w 3818"/>
                  <a:gd name="T1" fmla="*/ 27 h 417"/>
                  <a:gd name="T2" fmla="*/ 26 w 3818"/>
                  <a:gd name="T3" fmla="*/ 63 h 417"/>
                  <a:gd name="T4" fmla="*/ 66 w 3818"/>
                  <a:gd name="T5" fmla="*/ 265 h 417"/>
                  <a:gd name="T6" fmla="*/ 104 w 3818"/>
                  <a:gd name="T7" fmla="*/ 387 h 417"/>
                  <a:gd name="T8" fmla="*/ 150 w 3818"/>
                  <a:gd name="T9" fmla="*/ 325 h 417"/>
                  <a:gd name="T10" fmla="*/ 202 w 3818"/>
                  <a:gd name="T11" fmla="*/ 117 h 417"/>
                  <a:gd name="T12" fmla="*/ 248 w 3818"/>
                  <a:gd name="T13" fmla="*/ 17 h 417"/>
                  <a:gd name="T14" fmla="*/ 314 w 3818"/>
                  <a:gd name="T15" fmla="*/ 219 h 417"/>
                  <a:gd name="T16" fmla="*/ 374 w 3818"/>
                  <a:gd name="T17" fmla="*/ 385 h 417"/>
                  <a:gd name="T18" fmla="*/ 500 w 3818"/>
                  <a:gd name="T19" fmla="*/ 27 h 417"/>
                  <a:gd name="T20" fmla="*/ 632 w 3818"/>
                  <a:gd name="T21" fmla="*/ 387 h 417"/>
                  <a:gd name="T22" fmla="*/ 752 w 3818"/>
                  <a:gd name="T23" fmla="*/ 21 h 417"/>
                  <a:gd name="T24" fmla="*/ 884 w 3818"/>
                  <a:gd name="T25" fmla="*/ 387 h 417"/>
                  <a:gd name="T26" fmla="*/ 1004 w 3818"/>
                  <a:gd name="T27" fmla="*/ 19 h 417"/>
                  <a:gd name="T28" fmla="*/ 1124 w 3818"/>
                  <a:gd name="T29" fmla="*/ 393 h 417"/>
                  <a:gd name="T30" fmla="*/ 1256 w 3818"/>
                  <a:gd name="T31" fmla="*/ 15 h 417"/>
                  <a:gd name="T32" fmla="*/ 1376 w 3818"/>
                  <a:gd name="T33" fmla="*/ 387 h 417"/>
                  <a:gd name="T34" fmla="*/ 1496 w 3818"/>
                  <a:gd name="T35" fmla="*/ 9 h 417"/>
                  <a:gd name="T36" fmla="*/ 1634 w 3818"/>
                  <a:gd name="T37" fmla="*/ 381 h 417"/>
                  <a:gd name="T38" fmla="*/ 1754 w 3818"/>
                  <a:gd name="T39" fmla="*/ 15 h 417"/>
                  <a:gd name="T40" fmla="*/ 1892 w 3818"/>
                  <a:gd name="T41" fmla="*/ 381 h 417"/>
                  <a:gd name="T42" fmla="*/ 2022 w 3818"/>
                  <a:gd name="T43" fmla="*/ 17 h 417"/>
                  <a:gd name="T44" fmla="*/ 2148 w 3818"/>
                  <a:gd name="T45" fmla="*/ 395 h 417"/>
                  <a:gd name="T46" fmla="*/ 2282 w 3818"/>
                  <a:gd name="T47" fmla="*/ 17 h 417"/>
                  <a:gd name="T48" fmla="*/ 2408 w 3818"/>
                  <a:gd name="T49" fmla="*/ 393 h 417"/>
                  <a:gd name="T50" fmla="*/ 2534 w 3818"/>
                  <a:gd name="T51" fmla="*/ 15 h 417"/>
                  <a:gd name="T52" fmla="*/ 2660 w 3818"/>
                  <a:gd name="T53" fmla="*/ 399 h 417"/>
                  <a:gd name="T54" fmla="*/ 2786 w 3818"/>
                  <a:gd name="T55" fmla="*/ 21 h 417"/>
                  <a:gd name="T56" fmla="*/ 2912 w 3818"/>
                  <a:gd name="T57" fmla="*/ 399 h 417"/>
                  <a:gd name="T58" fmla="*/ 3032 w 3818"/>
                  <a:gd name="T59" fmla="*/ 15 h 417"/>
                  <a:gd name="T60" fmla="*/ 3164 w 3818"/>
                  <a:gd name="T61" fmla="*/ 399 h 417"/>
                  <a:gd name="T62" fmla="*/ 3278 w 3818"/>
                  <a:gd name="T63" fmla="*/ 21 h 417"/>
                  <a:gd name="T64" fmla="*/ 3408 w 3818"/>
                  <a:gd name="T65" fmla="*/ 395 h 417"/>
                  <a:gd name="T66" fmla="*/ 3542 w 3818"/>
                  <a:gd name="T67" fmla="*/ 27 h 417"/>
                  <a:gd name="T68" fmla="*/ 3674 w 3818"/>
                  <a:gd name="T69" fmla="*/ 399 h 417"/>
                  <a:gd name="T70" fmla="*/ 3764 w 3818"/>
                  <a:gd name="T71" fmla="*/ 87 h 417"/>
                  <a:gd name="T72" fmla="*/ 3788 w 3818"/>
                  <a:gd name="T73" fmla="*/ 39 h 417"/>
                  <a:gd name="T74" fmla="*/ 3818 w 3818"/>
                  <a:gd name="T75" fmla="*/ 69 h 417"/>
                  <a:gd name="connsiteX0" fmla="*/ 0 w 12172"/>
                  <a:gd name="connsiteY0" fmla="*/ 432 h 9359"/>
                  <a:gd name="connsiteX1" fmla="*/ 68 w 12172"/>
                  <a:gd name="connsiteY1" fmla="*/ 1296 h 9359"/>
                  <a:gd name="connsiteX2" fmla="*/ 173 w 12172"/>
                  <a:gd name="connsiteY2" fmla="*/ 6140 h 9359"/>
                  <a:gd name="connsiteX3" fmla="*/ 272 w 12172"/>
                  <a:gd name="connsiteY3" fmla="*/ 9066 h 9359"/>
                  <a:gd name="connsiteX4" fmla="*/ 393 w 12172"/>
                  <a:gd name="connsiteY4" fmla="*/ 7579 h 9359"/>
                  <a:gd name="connsiteX5" fmla="*/ 529 w 12172"/>
                  <a:gd name="connsiteY5" fmla="*/ 2591 h 9359"/>
                  <a:gd name="connsiteX6" fmla="*/ 650 w 12172"/>
                  <a:gd name="connsiteY6" fmla="*/ 193 h 9359"/>
                  <a:gd name="connsiteX7" fmla="*/ 822 w 12172"/>
                  <a:gd name="connsiteY7" fmla="*/ 5037 h 9359"/>
                  <a:gd name="connsiteX8" fmla="*/ 980 w 12172"/>
                  <a:gd name="connsiteY8" fmla="*/ 9018 h 9359"/>
                  <a:gd name="connsiteX9" fmla="*/ 1310 w 12172"/>
                  <a:gd name="connsiteY9" fmla="*/ 432 h 9359"/>
                  <a:gd name="connsiteX10" fmla="*/ 1655 w 12172"/>
                  <a:gd name="connsiteY10" fmla="*/ 9066 h 9359"/>
                  <a:gd name="connsiteX11" fmla="*/ 1970 w 12172"/>
                  <a:gd name="connsiteY11" fmla="*/ 289 h 9359"/>
                  <a:gd name="connsiteX12" fmla="*/ 2315 w 12172"/>
                  <a:gd name="connsiteY12" fmla="*/ 9066 h 9359"/>
                  <a:gd name="connsiteX13" fmla="*/ 2630 w 12172"/>
                  <a:gd name="connsiteY13" fmla="*/ 241 h 9359"/>
                  <a:gd name="connsiteX14" fmla="*/ 2944 w 12172"/>
                  <a:gd name="connsiteY14" fmla="*/ 9209 h 9359"/>
                  <a:gd name="connsiteX15" fmla="*/ 3290 w 12172"/>
                  <a:gd name="connsiteY15" fmla="*/ 145 h 9359"/>
                  <a:gd name="connsiteX16" fmla="*/ 3604 w 12172"/>
                  <a:gd name="connsiteY16" fmla="*/ 9066 h 9359"/>
                  <a:gd name="connsiteX17" fmla="*/ 3918 w 12172"/>
                  <a:gd name="connsiteY17" fmla="*/ 1 h 9359"/>
                  <a:gd name="connsiteX18" fmla="*/ 4280 w 12172"/>
                  <a:gd name="connsiteY18" fmla="*/ 8922 h 9359"/>
                  <a:gd name="connsiteX19" fmla="*/ 4594 w 12172"/>
                  <a:gd name="connsiteY19" fmla="*/ 145 h 9359"/>
                  <a:gd name="connsiteX20" fmla="*/ 4955 w 12172"/>
                  <a:gd name="connsiteY20" fmla="*/ 8922 h 9359"/>
                  <a:gd name="connsiteX21" fmla="*/ 5296 w 12172"/>
                  <a:gd name="connsiteY21" fmla="*/ 193 h 9359"/>
                  <a:gd name="connsiteX22" fmla="*/ 5626 w 12172"/>
                  <a:gd name="connsiteY22" fmla="*/ 9257 h 9359"/>
                  <a:gd name="connsiteX23" fmla="*/ 5977 w 12172"/>
                  <a:gd name="connsiteY23" fmla="*/ 193 h 9359"/>
                  <a:gd name="connsiteX24" fmla="*/ 6307 w 12172"/>
                  <a:gd name="connsiteY24" fmla="*/ 9209 h 9359"/>
                  <a:gd name="connsiteX25" fmla="*/ 6637 w 12172"/>
                  <a:gd name="connsiteY25" fmla="*/ 145 h 9359"/>
                  <a:gd name="connsiteX26" fmla="*/ 6967 w 12172"/>
                  <a:gd name="connsiteY26" fmla="*/ 9353 h 9359"/>
                  <a:gd name="connsiteX27" fmla="*/ 7297 w 12172"/>
                  <a:gd name="connsiteY27" fmla="*/ 289 h 9359"/>
                  <a:gd name="connsiteX28" fmla="*/ 7627 w 12172"/>
                  <a:gd name="connsiteY28" fmla="*/ 9353 h 9359"/>
                  <a:gd name="connsiteX29" fmla="*/ 7941 w 12172"/>
                  <a:gd name="connsiteY29" fmla="*/ 145 h 9359"/>
                  <a:gd name="connsiteX30" fmla="*/ 8287 w 12172"/>
                  <a:gd name="connsiteY30" fmla="*/ 9353 h 9359"/>
                  <a:gd name="connsiteX31" fmla="*/ 8586 w 12172"/>
                  <a:gd name="connsiteY31" fmla="*/ 289 h 9359"/>
                  <a:gd name="connsiteX32" fmla="*/ 8926 w 12172"/>
                  <a:gd name="connsiteY32" fmla="*/ 9257 h 9359"/>
                  <a:gd name="connsiteX33" fmla="*/ 9277 w 12172"/>
                  <a:gd name="connsiteY33" fmla="*/ 432 h 9359"/>
                  <a:gd name="connsiteX34" fmla="*/ 9623 w 12172"/>
                  <a:gd name="connsiteY34" fmla="*/ 9353 h 9359"/>
                  <a:gd name="connsiteX35" fmla="*/ 9859 w 12172"/>
                  <a:gd name="connsiteY35" fmla="*/ 1871 h 9359"/>
                  <a:gd name="connsiteX36" fmla="*/ 9921 w 12172"/>
                  <a:gd name="connsiteY36" fmla="*/ 720 h 9359"/>
                  <a:gd name="connsiteX37" fmla="*/ 12172 w 12172"/>
                  <a:gd name="connsiteY37" fmla="*/ 5125 h 9359"/>
                  <a:gd name="connsiteX0" fmla="*/ 0 w 10000"/>
                  <a:gd name="connsiteY0" fmla="*/ 462 h 10000"/>
                  <a:gd name="connsiteX1" fmla="*/ 56 w 10000"/>
                  <a:gd name="connsiteY1" fmla="*/ 1385 h 10000"/>
                  <a:gd name="connsiteX2" fmla="*/ 142 w 10000"/>
                  <a:gd name="connsiteY2" fmla="*/ 6561 h 10000"/>
                  <a:gd name="connsiteX3" fmla="*/ 223 w 10000"/>
                  <a:gd name="connsiteY3" fmla="*/ 9687 h 10000"/>
                  <a:gd name="connsiteX4" fmla="*/ 323 w 10000"/>
                  <a:gd name="connsiteY4" fmla="*/ 8098 h 10000"/>
                  <a:gd name="connsiteX5" fmla="*/ 435 w 10000"/>
                  <a:gd name="connsiteY5" fmla="*/ 2768 h 10000"/>
                  <a:gd name="connsiteX6" fmla="*/ 534 w 10000"/>
                  <a:gd name="connsiteY6" fmla="*/ 206 h 10000"/>
                  <a:gd name="connsiteX7" fmla="*/ 675 w 10000"/>
                  <a:gd name="connsiteY7" fmla="*/ 5382 h 10000"/>
                  <a:gd name="connsiteX8" fmla="*/ 805 w 10000"/>
                  <a:gd name="connsiteY8" fmla="*/ 9636 h 10000"/>
                  <a:gd name="connsiteX9" fmla="*/ 1076 w 10000"/>
                  <a:gd name="connsiteY9" fmla="*/ 462 h 10000"/>
                  <a:gd name="connsiteX10" fmla="*/ 1360 w 10000"/>
                  <a:gd name="connsiteY10" fmla="*/ 9687 h 10000"/>
                  <a:gd name="connsiteX11" fmla="*/ 1618 w 10000"/>
                  <a:gd name="connsiteY11" fmla="*/ 309 h 10000"/>
                  <a:gd name="connsiteX12" fmla="*/ 1902 w 10000"/>
                  <a:gd name="connsiteY12" fmla="*/ 9687 h 10000"/>
                  <a:gd name="connsiteX13" fmla="*/ 2161 w 10000"/>
                  <a:gd name="connsiteY13" fmla="*/ 258 h 10000"/>
                  <a:gd name="connsiteX14" fmla="*/ 2419 w 10000"/>
                  <a:gd name="connsiteY14" fmla="*/ 9840 h 10000"/>
                  <a:gd name="connsiteX15" fmla="*/ 2703 w 10000"/>
                  <a:gd name="connsiteY15" fmla="*/ 155 h 10000"/>
                  <a:gd name="connsiteX16" fmla="*/ 2961 w 10000"/>
                  <a:gd name="connsiteY16" fmla="*/ 9687 h 10000"/>
                  <a:gd name="connsiteX17" fmla="*/ 3219 w 10000"/>
                  <a:gd name="connsiteY17" fmla="*/ 1 h 10000"/>
                  <a:gd name="connsiteX18" fmla="*/ 3516 w 10000"/>
                  <a:gd name="connsiteY18" fmla="*/ 9533 h 10000"/>
                  <a:gd name="connsiteX19" fmla="*/ 3774 w 10000"/>
                  <a:gd name="connsiteY19" fmla="*/ 155 h 10000"/>
                  <a:gd name="connsiteX20" fmla="*/ 4071 w 10000"/>
                  <a:gd name="connsiteY20" fmla="*/ 9533 h 10000"/>
                  <a:gd name="connsiteX21" fmla="*/ 4351 w 10000"/>
                  <a:gd name="connsiteY21" fmla="*/ 206 h 10000"/>
                  <a:gd name="connsiteX22" fmla="*/ 4622 w 10000"/>
                  <a:gd name="connsiteY22" fmla="*/ 9891 h 10000"/>
                  <a:gd name="connsiteX23" fmla="*/ 4910 w 10000"/>
                  <a:gd name="connsiteY23" fmla="*/ 206 h 10000"/>
                  <a:gd name="connsiteX24" fmla="*/ 5182 w 10000"/>
                  <a:gd name="connsiteY24" fmla="*/ 9840 h 10000"/>
                  <a:gd name="connsiteX25" fmla="*/ 5453 w 10000"/>
                  <a:gd name="connsiteY25" fmla="*/ 155 h 10000"/>
                  <a:gd name="connsiteX26" fmla="*/ 5724 w 10000"/>
                  <a:gd name="connsiteY26" fmla="*/ 9994 h 10000"/>
                  <a:gd name="connsiteX27" fmla="*/ 5995 w 10000"/>
                  <a:gd name="connsiteY27" fmla="*/ 309 h 10000"/>
                  <a:gd name="connsiteX28" fmla="*/ 6266 w 10000"/>
                  <a:gd name="connsiteY28" fmla="*/ 9994 h 10000"/>
                  <a:gd name="connsiteX29" fmla="*/ 6524 w 10000"/>
                  <a:gd name="connsiteY29" fmla="*/ 155 h 10000"/>
                  <a:gd name="connsiteX30" fmla="*/ 6808 w 10000"/>
                  <a:gd name="connsiteY30" fmla="*/ 9994 h 10000"/>
                  <a:gd name="connsiteX31" fmla="*/ 7054 w 10000"/>
                  <a:gd name="connsiteY31" fmla="*/ 309 h 10000"/>
                  <a:gd name="connsiteX32" fmla="*/ 7333 w 10000"/>
                  <a:gd name="connsiteY32" fmla="*/ 9891 h 10000"/>
                  <a:gd name="connsiteX33" fmla="*/ 7622 w 10000"/>
                  <a:gd name="connsiteY33" fmla="*/ 462 h 10000"/>
                  <a:gd name="connsiteX34" fmla="*/ 7906 w 10000"/>
                  <a:gd name="connsiteY34" fmla="*/ 9994 h 10000"/>
                  <a:gd name="connsiteX35" fmla="*/ 8100 w 10000"/>
                  <a:gd name="connsiteY35" fmla="*/ 1999 h 10000"/>
                  <a:gd name="connsiteX36" fmla="*/ 8396 w 10000"/>
                  <a:gd name="connsiteY36" fmla="*/ 5456 h 10000"/>
                  <a:gd name="connsiteX37" fmla="*/ 10000 w 10000"/>
                  <a:gd name="connsiteY37" fmla="*/ 5476 h 10000"/>
                  <a:gd name="connsiteX0" fmla="*/ 0 w 11294"/>
                  <a:gd name="connsiteY0" fmla="*/ 4774 h 10000"/>
                  <a:gd name="connsiteX1" fmla="*/ 1350 w 11294"/>
                  <a:gd name="connsiteY1" fmla="*/ 1385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852 w 11294"/>
                  <a:gd name="connsiteY2" fmla="*/ 2945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60 w 11294"/>
                  <a:gd name="connsiteY1" fmla="*/ 3541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38 w 11294"/>
                  <a:gd name="connsiteY1" fmla="*/ 4385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638 h 9864"/>
                  <a:gd name="connsiteX1" fmla="*/ 1038 w 11294"/>
                  <a:gd name="connsiteY1" fmla="*/ 4249 h 9864"/>
                  <a:gd name="connsiteX2" fmla="*/ 1320 w 11294"/>
                  <a:gd name="connsiteY2" fmla="*/ 1028 h 9864"/>
                  <a:gd name="connsiteX3" fmla="*/ 1436 w 11294"/>
                  <a:gd name="connsiteY3" fmla="*/ 6425 h 9864"/>
                  <a:gd name="connsiteX4" fmla="*/ 1517 w 11294"/>
                  <a:gd name="connsiteY4" fmla="*/ 9551 h 9864"/>
                  <a:gd name="connsiteX5" fmla="*/ 1617 w 11294"/>
                  <a:gd name="connsiteY5" fmla="*/ 7962 h 9864"/>
                  <a:gd name="connsiteX6" fmla="*/ 1729 w 11294"/>
                  <a:gd name="connsiteY6" fmla="*/ 2632 h 9864"/>
                  <a:gd name="connsiteX7" fmla="*/ 1828 w 11294"/>
                  <a:gd name="connsiteY7" fmla="*/ 70 h 9864"/>
                  <a:gd name="connsiteX8" fmla="*/ 1969 w 11294"/>
                  <a:gd name="connsiteY8" fmla="*/ 5246 h 9864"/>
                  <a:gd name="connsiteX9" fmla="*/ 2099 w 11294"/>
                  <a:gd name="connsiteY9" fmla="*/ 9500 h 9864"/>
                  <a:gd name="connsiteX10" fmla="*/ 2370 w 11294"/>
                  <a:gd name="connsiteY10" fmla="*/ 326 h 9864"/>
                  <a:gd name="connsiteX11" fmla="*/ 2654 w 11294"/>
                  <a:gd name="connsiteY11" fmla="*/ 9551 h 9864"/>
                  <a:gd name="connsiteX12" fmla="*/ 2912 w 11294"/>
                  <a:gd name="connsiteY12" fmla="*/ 173 h 9864"/>
                  <a:gd name="connsiteX13" fmla="*/ 3196 w 11294"/>
                  <a:gd name="connsiteY13" fmla="*/ 9551 h 9864"/>
                  <a:gd name="connsiteX14" fmla="*/ 3455 w 11294"/>
                  <a:gd name="connsiteY14" fmla="*/ 122 h 9864"/>
                  <a:gd name="connsiteX15" fmla="*/ 3713 w 11294"/>
                  <a:gd name="connsiteY15" fmla="*/ 9704 h 9864"/>
                  <a:gd name="connsiteX16" fmla="*/ 3997 w 11294"/>
                  <a:gd name="connsiteY16" fmla="*/ 19 h 9864"/>
                  <a:gd name="connsiteX17" fmla="*/ 4255 w 11294"/>
                  <a:gd name="connsiteY17" fmla="*/ 9551 h 9864"/>
                  <a:gd name="connsiteX18" fmla="*/ 4513 w 11294"/>
                  <a:gd name="connsiteY18" fmla="*/ 122 h 9864"/>
                  <a:gd name="connsiteX19" fmla="*/ 4810 w 11294"/>
                  <a:gd name="connsiteY19" fmla="*/ 9397 h 9864"/>
                  <a:gd name="connsiteX20" fmla="*/ 5068 w 11294"/>
                  <a:gd name="connsiteY20" fmla="*/ 19 h 9864"/>
                  <a:gd name="connsiteX21" fmla="*/ 5365 w 11294"/>
                  <a:gd name="connsiteY21" fmla="*/ 9397 h 9864"/>
                  <a:gd name="connsiteX22" fmla="*/ 5645 w 11294"/>
                  <a:gd name="connsiteY22" fmla="*/ 70 h 9864"/>
                  <a:gd name="connsiteX23" fmla="*/ 5916 w 11294"/>
                  <a:gd name="connsiteY23" fmla="*/ 9755 h 9864"/>
                  <a:gd name="connsiteX24" fmla="*/ 6204 w 11294"/>
                  <a:gd name="connsiteY24" fmla="*/ 70 h 9864"/>
                  <a:gd name="connsiteX25" fmla="*/ 6476 w 11294"/>
                  <a:gd name="connsiteY25" fmla="*/ 9704 h 9864"/>
                  <a:gd name="connsiteX26" fmla="*/ 6747 w 11294"/>
                  <a:gd name="connsiteY26" fmla="*/ 19 h 9864"/>
                  <a:gd name="connsiteX27" fmla="*/ 7018 w 11294"/>
                  <a:gd name="connsiteY27" fmla="*/ 9858 h 9864"/>
                  <a:gd name="connsiteX28" fmla="*/ 7289 w 11294"/>
                  <a:gd name="connsiteY28" fmla="*/ 173 h 9864"/>
                  <a:gd name="connsiteX29" fmla="*/ 7560 w 11294"/>
                  <a:gd name="connsiteY29" fmla="*/ 9858 h 9864"/>
                  <a:gd name="connsiteX30" fmla="*/ 7818 w 11294"/>
                  <a:gd name="connsiteY30" fmla="*/ 19 h 9864"/>
                  <a:gd name="connsiteX31" fmla="*/ 8102 w 11294"/>
                  <a:gd name="connsiteY31" fmla="*/ 9858 h 9864"/>
                  <a:gd name="connsiteX32" fmla="*/ 8348 w 11294"/>
                  <a:gd name="connsiteY32" fmla="*/ 173 h 9864"/>
                  <a:gd name="connsiteX33" fmla="*/ 8627 w 11294"/>
                  <a:gd name="connsiteY33" fmla="*/ 9755 h 9864"/>
                  <a:gd name="connsiteX34" fmla="*/ 8916 w 11294"/>
                  <a:gd name="connsiteY34" fmla="*/ 326 h 9864"/>
                  <a:gd name="connsiteX35" fmla="*/ 9200 w 11294"/>
                  <a:gd name="connsiteY35" fmla="*/ 9858 h 9864"/>
                  <a:gd name="connsiteX36" fmla="*/ 9394 w 11294"/>
                  <a:gd name="connsiteY36" fmla="*/ 1863 h 9864"/>
                  <a:gd name="connsiteX37" fmla="*/ 9690 w 11294"/>
                  <a:gd name="connsiteY37" fmla="*/ 5320 h 9864"/>
                  <a:gd name="connsiteX38" fmla="*/ 11294 w 11294"/>
                  <a:gd name="connsiteY38" fmla="*/ 5340 h 9864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4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813 h 10111"/>
                  <a:gd name="connsiteX1" fmla="*/ 919 w 10000"/>
                  <a:gd name="connsiteY1" fmla="*/ 4419 h 10111"/>
                  <a:gd name="connsiteX2" fmla="*/ 1169 w 10000"/>
                  <a:gd name="connsiteY2" fmla="*/ 1153 h 10111"/>
                  <a:gd name="connsiteX3" fmla="*/ 1271 w 10000"/>
                  <a:gd name="connsiteY3" fmla="*/ 6625 h 10111"/>
                  <a:gd name="connsiteX4" fmla="*/ 1343 w 10000"/>
                  <a:gd name="connsiteY4" fmla="*/ 9794 h 10111"/>
                  <a:gd name="connsiteX5" fmla="*/ 1432 w 10000"/>
                  <a:gd name="connsiteY5" fmla="*/ 8183 h 10111"/>
                  <a:gd name="connsiteX6" fmla="*/ 1531 w 10000"/>
                  <a:gd name="connsiteY6" fmla="*/ 2779 h 10111"/>
                  <a:gd name="connsiteX7" fmla="*/ 1619 w 10000"/>
                  <a:gd name="connsiteY7" fmla="*/ 182 h 10111"/>
                  <a:gd name="connsiteX8" fmla="*/ 1743 w 10000"/>
                  <a:gd name="connsiteY8" fmla="*/ 5429 h 10111"/>
                  <a:gd name="connsiteX9" fmla="*/ 1859 w 10000"/>
                  <a:gd name="connsiteY9" fmla="*/ 9742 h 10111"/>
                  <a:gd name="connsiteX10" fmla="*/ 2098 w 10000"/>
                  <a:gd name="connsiteY10" fmla="*/ 441 h 10111"/>
                  <a:gd name="connsiteX11" fmla="*/ 2350 w 10000"/>
                  <a:gd name="connsiteY11" fmla="*/ 9794 h 10111"/>
                  <a:gd name="connsiteX12" fmla="*/ 2578 w 10000"/>
                  <a:gd name="connsiteY12" fmla="*/ 286 h 10111"/>
                  <a:gd name="connsiteX13" fmla="*/ 2830 w 10000"/>
                  <a:gd name="connsiteY13" fmla="*/ 9794 h 10111"/>
                  <a:gd name="connsiteX14" fmla="*/ 3059 w 10000"/>
                  <a:gd name="connsiteY14" fmla="*/ 235 h 10111"/>
                  <a:gd name="connsiteX15" fmla="*/ 3288 w 10000"/>
                  <a:gd name="connsiteY15" fmla="*/ 9949 h 10111"/>
                  <a:gd name="connsiteX16" fmla="*/ 3539 w 10000"/>
                  <a:gd name="connsiteY16" fmla="*/ 130 h 10111"/>
                  <a:gd name="connsiteX17" fmla="*/ 3767 w 10000"/>
                  <a:gd name="connsiteY17" fmla="*/ 9794 h 10111"/>
                  <a:gd name="connsiteX18" fmla="*/ 3996 w 10000"/>
                  <a:gd name="connsiteY18" fmla="*/ 235 h 10111"/>
                  <a:gd name="connsiteX19" fmla="*/ 4259 w 10000"/>
                  <a:gd name="connsiteY19" fmla="*/ 9768 h 10111"/>
                  <a:gd name="connsiteX20" fmla="*/ 4487 w 10000"/>
                  <a:gd name="connsiteY20" fmla="*/ 260 h 10111"/>
                  <a:gd name="connsiteX21" fmla="*/ 4772 w 10000"/>
                  <a:gd name="connsiteY21" fmla="*/ 9898 h 10111"/>
                  <a:gd name="connsiteX22" fmla="*/ 4998 w 10000"/>
                  <a:gd name="connsiteY22" fmla="*/ 182 h 10111"/>
                  <a:gd name="connsiteX23" fmla="*/ 5238 w 10000"/>
                  <a:gd name="connsiteY23" fmla="*/ 9870 h 10111"/>
                  <a:gd name="connsiteX24" fmla="*/ 5493 w 10000"/>
                  <a:gd name="connsiteY24" fmla="*/ 182 h 10111"/>
                  <a:gd name="connsiteX25" fmla="*/ 5734 w 10000"/>
                  <a:gd name="connsiteY25" fmla="*/ 9949 h 10111"/>
                  <a:gd name="connsiteX26" fmla="*/ 5974 w 10000"/>
                  <a:gd name="connsiteY26" fmla="*/ 0 h 10111"/>
                  <a:gd name="connsiteX27" fmla="*/ 6214 w 10000"/>
                  <a:gd name="connsiteY27" fmla="*/ 10105 h 10111"/>
                  <a:gd name="connsiteX28" fmla="*/ 6454 w 10000"/>
                  <a:gd name="connsiteY28" fmla="*/ 156 h 10111"/>
                  <a:gd name="connsiteX29" fmla="*/ 6694 w 10000"/>
                  <a:gd name="connsiteY29" fmla="*/ 10105 h 10111"/>
                  <a:gd name="connsiteX30" fmla="*/ 6922 w 10000"/>
                  <a:gd name="connsiteY30" fmla="*/ 130 h 10111"/>
                  <a:gd name="connsiteX31" fmla="*/ 7174 w 10000"/>
                  <a:gd name="connsiteY31" fmla="*/ 10105 h 10111"/>
                  <a:gd name="connsiteX32" fmla="*/ 7392 w 10000"/>
                  <a:gd name="connsiteY32" fmla="*/ 286 h 10111"/>
                  <a:gd name="connsiteX33" fmla="*/ 7639 w 10000"/>
                  <a:gd name="connsiteY33" fmla="*/ 10000 h 10111"/>
                  <a:gd name="connsiteX34" fmla="*/ 7894 w 10000"/>
                  <a:gd name="connsiteY34" fmla="*/ 441 h 10111"/>
                  <a:gd name="connsiteX35" fmla="*/ 8146 w 10000"/>
                  <a:gd name="connsiteY35" fmla="*/ 10105 h 10111"/>
                  <a:gd name="connsiteX36" fmla="*/ 8318 w 10000"/>
                  <a:gd name="connsiteY36" fmla="*/ 2000 h 10111"/>
                  <a:gd name="connsiteX37" fmla="*/ 8580 w 10000"/>
                  <a:gd name="connsiteY37" fmla="*/ 5504 h 10111"/>
                  <a:gd name="connsiteX38" fmla="*/ 10000 w 10000"/>
                  <a:gd name="connsiteY38" fmla="*/ 5525 h 10111"/>
                  <a:gd name="connsiteX0" fmla="*/ 0 w 19618"/>
                  <a:gd name="connsiteY0" fmla="*/ 4813 h 10111"/>
                  <a:gd name="connsiteX1" fmla="*/ 10537 w 19618"/>
                  <a:gd name="connsiteY1" fmla="*/ 4419 h 10111"/>
                  <a:gd name="connsiteX2" fmla="*/ 10787 w 19618"/>
                  <a:gd name="connsiteY2" fmla="*/ 1153 h 10111"/>
                  <a:gd name="connsiteX3" fmla="*/ 10889 w 19618"/>
                  <a:gd name="connsiteY3" fmla="*/ 6625 h 10111"/>
                  <a:gd name="connsiteX4" fmla="*/ 10961 w 19618"/>
                  <a:gd name="connsiteY4" fmla="*/ 9794 h 10111"/>
                  <a:gd name="connsiteX5" fmla="*/ 11050 w 19618"/>
                  <a:gd name="connsiteY5" fmla="*/ 8183 h 10111"/>
                  <a:gd name="connsiteX6" fmla="*/ 11149 w 19618"/>
                  <a:gd name="connsiteY6" fmla="*/ 2779 h 10111"/>
                  <a:gd name="connsiteX7" fmla="*/ 11237 w 19618"/>
                  <a:gd name="connsiteY7" fmla="*/ 182 h 10111"/>
                  <a:gd name="connsiteX8" fmla="*/ 11361 w 19618"/>
                  <a:gd name="connsiteY8" fmla="*/ 5429 h 10111"/>
                  <a:gd name="connsiteX9" fmla="*/ 11477 w 19618"/>
                  <a:gd name="connsiteY9" fmla="*/ 9742 h 10111"/>
                  <a:gd name="connsiteX10" fmla="*/ 11716 w 19618"/>
                  <a:gd name="connsiteY10" fmla="*/ 441 h 10111"/>
                  <a:gd name="connsiteX11" fmla="*/ 11968 w 19618"/>
                  <a:gd name="connsiteY11" fmla="*/ 9794 h 10111"/>
                  <a:gd name="connsiteX12" fmla="*/ 12196 w 19618"/>
                  <a:gd name="connsiteY12" fmla="*/ 286 h 10111"/>
                  <a:gd name="connsiteX13" fmla="*/ 12448 w 19618"/>
                  <a:gd name="connsiteY13" fmla="*/ 9794 h 10111"/>
                  <a:gd name="connsiteX14" fmla="*/ 12677 w 19618"/>
                  <a:gd name="connsiteY14" fmla="*/ 235 h 10111"/>
                  <a:gd name="connsiteX15" fmla="*/ 12906 w 19618"/>
                  <a:gd name="connsiteY15" fmla="*/ 9949 h 10111"/>
                  <a:gd name="connsiteX16" fmla="*/ 13157 w 19618"/>
                  <a:gd name="connsiteY16" fmla="*/ 130 h 10111"/>
                  <a:gd name="connsiteX17" fmla="*/ 13385 w 19618"/>
                  <a:gd name="connsiteY17" fmla="*/ 9794 h 10111"/>
                  <a:gd name="connsiteX18" fmla="*/ 13614 w 19618"/>
                  <a:gd name="connsiteY18" fmla="*/ 235 h 10111"/>
                  <a:gd name="connsiteX19" fmla="*/ 13877 w 19618"/>
                  <a:gd name="connsiteY19" fmla="*/ 9768 h 10111"/>
                  <a:gd name="connsiteX20" fmla="*/ 14105 w 19618"/>
                  <a:gd name="connsiteY20" fmla="*/ 260 h 10111"/>
                  <a:gd name="connsiteX21" fmla="*/ 14390 w 19618"/>
                  <a:gd name="connsiteY21" fmla="*/ 9898 h 10111"/>
                  <a:gd name="connsiteX22" fmla="*/ 14616 w 19618"/>
                  <a:gd name="connsiteY22" fmla="*/ 182 h 10111"/>
                  <a:gd name="connsiteX23" fmla="*/ 14856 w 19618"/>
                  <a:gd name="connsiteY23" fmla="*/ 9870 h 10111"/>
                  <a:gd name="connsiteX24" fmla="*/ 15111 w 19618"/>
                  <a:gd name="connsiteY24" fmla="*/ 182 h 10111"/>
                  <a:gd name="connsiteX25" fmla="*/ 15352 w 19618"/>
                  <a:gd name="connsiteY25" fmla="*/ 9949 h 10111"/>
                  <a:gd name="connsiteX26" fmla="*/ 15592 w 19618"/>
                  <a:gd name="connsiteY26" fmla="*/ 0 h 10111"/>
                  <a:gd name="connsiteX27" fmla="*/ 15832 w 19618"/>
                  <a:gd name="connsiteY27" fmla="*/ 10105 h 10111"/>
                  <a:gd name="connsiteX28" fmla="*/ 16072 w 19618"/>
                  <a:gd name="connsiteY28" fmla="*/ 156 h 10111"/>
                  <a:gd name="connsiteX29" fmla="*/ 16312 w 19618"/>
                  <a:gd name="connsiteY29" fmla="*/ 10105 h 10111"/>
                  <a:gd name="connsiteX30" fmla="*/ 16540 w 19618"/>
                  <a:gd name="connsiteY30" fmla="*/ 130 h 10111"/>
                  <a:gd name="connsiteX31" fmla="*/ 16792 w 19618"/>
                  <a:gd name="connsiteY31" fmla="*/ 10105 h 10111"/>
                  <a:gd name="connsiteX32" fmla="*/ 17010 w 19618"/>
                  <a:gd name="connsiteY32" fmla="*/ 286 h 10111"/>
                  <a:gd name="connsiteX33" fmla="*/ 17257 w 19618"/>
                  <a:gd name="connsiteY33" fmla="*/ 10000 h 10111"/>
                  <a:gd name="connsiteX34" fmla="*/ 17512 w 19618"/>
                  <a:gd name="connsiteY34" fmla="*/ 441 h 10111"/>
                  <a:gd name="connsiteX35" fmla="*/ 17764 w 19618"/>
                  <a:gd name="connsiteY35" fmla="*/ 10105 h 10111"/>
                  <a:gd name="connsiteX36" fmla="*/ 17936 w 19618"/>
                  <a:gd name="connsiteY36" fmla="*/ 2000 h 10111"/>
                  <a:gd name="connsiteX37" fmla="*/ 18198 w 19618"/>
                  <a:gd name="connsiteY37" fmla="*/ 5504 h 10111"/>
                  <a:gd name="connsiteX38" fmla="*/ 19618 w 19618"/>
                  <a:gd name="connsiteY38" fmla="*/ 5525 h 10111"/>
                  <a:gd name="connsiteX0" fmla="*/ 0 w 16839"/>
                  <a:gd name="connsiteY0" fmla="*/ 4962 h 10111"/>
                  <a:gd name="connsiteX1" fmla="*/ 7758 w 16839"/>
                  <a:gd name="connsiteY1" fmla="*/ 4419 h 10111"/>
                  <a:gd name="connsiteX2" fmla="*/ 8008 w 16839"/>
                  <a:gd name="connsiteY2" fmla="*/ 1153 h 10111"/>
                  <a:gd name="connsiteX3" fmla="*/ 8110 w 16839"/>
                  <a:gd name="connsiteY3" fmla="*/ 6625 h 10111"/>
                  <a:gd name="connsiteX4" fmla="*/ 8182 w 16839"/>
                  <a:gd name="connsiteY4" fmla="*/ 9794 h 10111"/>
                  <a:gd name="connsiteX5" fmla="*/ 8271 w 16839"/>
                  <a:gd name="connsiteY5" fmla="*/ 8183 h 10111"/>
                  <a:gd name="connsiteX6" fmla="*/ 8370 w 16839"/>
                  <a:gd name="connsiteY6" fmla="*/ 2779 h 10111"/>
                  <a:gd name="connsiteX7" fmla="*/ 8458 w 16839"/>
                  <a:gd name="connsiteY7" fmla="*/ 182 h 10111"/>
                  <a:gd name="connsiteX8" fmla="*/ 8582 w 16839"/>
                  <a:gd name="connsiteY8" fmla="*/ 5429 h 10111"/>
                  <a:gd name="connsiteX9" fmla="*/ 8698 w 16839"/>
                  <a:gd name="connsiteY9" fmla="*/ 9742 h 10111"/>
                  <a:gd name="connsiteX10" fmla="*/ 8937 w 16839"/>
                  <a:gd name="connsiteY10" fmla="*/ 441 h 10111"/>
                  <a:gd name="connsiteX11" fmla="*/ 9189 w 16839"/>
                  <a:gd name="connsiteY11" fmla="*/ 9794 h 10111"/>
                  <a:gd name="connsiteX12" fmla="*/ 9417 w 16839"/>
                  <a:gd name="connsiteY12" fmla="*/ 286 h 10111"/>
                  <a:gd name="connsiteX13" fmla="*/ 9669 w 16839"/>
                  <a:gd name="connsiteY13" fmla="*/ 9794 h 10111"/>
                  <a:gd name="connsiteX14" fmla="*/ 9898 w 16839"/>
                  <a:gd name="connsiteY14" fmla="*/ 235 h 10111"/>
                  <a:gd name="connsiteX15" fmla="*/ 10127 w 16839"/>
                  <a:gd name="connsiteY15" fmla="*/ 9949 h 10111"/>
                  <a:gd name="connsiteX16" fmla="*/ 10378 w 16839"/>
                  <a:gd name="connsiteY16" fmla="*/ 130 h 10111"/>
                  <a:gd name="connsiteX17" fmla="*/ 10606 w 16839"/>
                  <a:gd name="connsiteY17" fmla="*/ 9794 h 10111"/>
                  <a:gd name="connsiteX18" fmla="*/ 10835 w 16839"/>
                  <a:gd name="connsiteY18" fmla="*/ 235 h 10111"/>
                  <a:gd name="connsiteX19" fmla="*/ 11098 w 16839"/>
                  <a:gd name="connsiteY19" fmla="*/ 9768 h 10111"/>
                  <a:gd name="connsiteX20" fmla="*/ 11326 w 16839"/>
                  <a:gd name="connsiteY20" fmla="*/ 260 h 10111"/>
                  <a:gd name="connsiteX21" fmla="*/ 11611 w 16839"/>
                  <a:gd name="connsiteY21" fmla="*/ 9898 h 10111"/>
                  <a:gd name="connsiteX22" fmla="*/ 11837 w 16839"/>
                  <a:gd name="connsiteY22" fmla="*/ 182 h 10111"/>
                  <a:gd name="connsiteX23" fmla="*/ 12077 w 16839"/>
                  <a:gd name="connsiteY23" fmla="*/ 9870 h 10111"/>
                  <a:gd name="connsiteX24" fmla="*/ 12332 w 16839"/>
                  <a:gd name="connsiteY24" fmla="*/ 182 h 10111"/>
                  <a:gd name="connsiteX25" fmla="*/ 12573 w 16839"/>
                  <a:gd name="connsiteY25" fmla="*/ 9949 h 10111"/>
                  <a:gd name="connsiteX26" fmla="*/ 12813 w 16839"/>
                  <a:gd name="connsiteY26" fmla="*/ 0 h 10111"/>
                  <a:gd name="connsiteX27" fmla="*/ 13053 w 16839"/>
                  <a:gd name="connsiteY27" fmla="*/ 10105 h 10111"/>
                  <a:gd name="connsiteX28" fmla="*/ 13293 w 16839"/>
                  <a:gd name="connsiteY28" fmla="*/ 156 h 10111"/>
                  <a:gd name="connsiteX29" fmla="*/ 13533 w 16839"/>
                  <a:gd name="connsiteY29" fmla="*/ 10105 h 10111"/>
                  <a:gd name="connsiteX30" fmla="*/ 13761 w 16839"/>
                  <a:gd name="connsiteY30" fmla="*/ 130 h 10111"/>
                  <a:gd name="connsiteX31" fmla="*/ 14013 w 16839"/>
                  <a:gd name="connsiteY31" fmla="*/ 10105 h 10111"/>
                  <a:gd name="connsiteX32" fmla="*/ 14231 w 16839"/>
                  <a:gd name="connsiteY32" fmla="*/ 286 h 10111"/>
                  <a:gd name="connsiteX33" fmla="*/ 14478 w 16839"/>
                  <a:gd name="connsiteY33" fmla="*/ 10000 h 10111"/>
                  <a:gd name="connsiteX34" fmla="*/ 14733 w 16839"/>
                  <a:gd name="connsiteY34" fmla="*/ 441 h 10111"/>
                  <a:gd name="connsiteX35" fmla="*/ 14985 w 16839"/>
                  <a:gd name="connsiteY35" fmla="*/ 10105 h 10111"/>
                  <a:gd name="connsiteX36" fmla="*/ 15157 w 16839"/>
                  <a:gd name="connsiteY36" fmla="*/ 2000 h 10111"/>
                  <a:gd name="connsiteX37" fmla="*/ 15419 w 16839"/>
                  <a:gd name="connsiteY37" fmla="*/ 5504 h 10111"/>
                  <a:gd name="connsiteX38" fmla="*/ 16839 w 16839"/>
                  <a:gd name="connsiteY38" fmla="*/ 5525 h 10111"/>
                  <a:gd name="connsiteX0" fmla="*/ 0 w 9081"/>
                  <a:gd name="connsiteY0" fmla="*/ 4419 h 10111"/>
                  <a:gd name="connsiteX1" fmla="*/ 250 w 9081"/>
                  <a:gd name="connsiteY1" fmla="*/ 1153 h 10111"/>
                  <a:gd name="connsiteX2" fmla="*/ 352 w 9081"/>
                  <a:gd name="connsiteY2" fmla="*/ 6625 h 10111"/>
                  <a:gd name="connsiteX3" fmla="*/ 424 w 9081"/>
                  <a:gd name="connsiteY3" fmla="*/ 9794 h 10111"/>
                  <a:gd name="connsiteX4" fmla="*/ 513 w 9081"/>
                  <a:gd name="connsiteY4" fmla="*/ 8183 h 10111"/>
                  <a:gd name="connsiteX5" fmla="*/ 612 w 9081"/>
                  <a:gd name="connsiteY5" fmla="*/ 2779 h 10111"/>
                  <a:gd name="connsiteX6" fmla="*/ 700 w 9081"/>
                  <a:gd name="connsiteY6" fmla="*/ 182 h 10111"/>
                  <a:gd name="connsiteX7" fmla="*/ 824 w 9081"/>
                  <a:gd name="connsiteY7" fmla="*/ 5429 h 10111"/>
                  <a:gd name="connsiteX8" fmla="*/ 940 w 9081"/>
                  <a:gd name="connsiteY8" fmla="*/ 9742 h 10111"/>
                  <a:gd name="connsiteX9" fmla="*/ 1179 w 9081"/>
                  <a:gd name="connsiteY9" fmla="*/ 441 h 10111"/>
                  <a:gd name="connsiteX10" fmla="*/ 1431 w 9081"/>
                  <a:gd name="connsiteY10" fmla="*/ 9794 h 10111"/>
                  <a:gd name="connsiteX11" fmla="*/ 1659 w 9081"/>
                  <a:gd name="connsiteY11" fmla="*/ 286 h 10111"/>
                  <a:gd name="connsiteX12" fmla="*/ 1911 w 9081"/>
                  <a:gd name="connsiteY12" fmla="*/ 9794 h 10111"/>
                  <a:gd name="connsiteX13" fmla="*/ 2140 w 9081"/>
                  <a:gd name="connsiteY13" fmla="*/ 235 h 10111"/>
                  <a:gd name="connsiteX14" fmla="*/ 2369 w 9081"/>
                  <a:gd name="connsiteY14" fmla="*/ 9949 h 10111"/>
                  <a:gd name="connsiteX15" fmla="*/ 2620 w 9081"/>
                  <a:gd name="connsiteY15" fmla="*/ 130 h 10111"/>
                  <a:gd name="connsiteX16" fmla="*/ 2848 w 9081"/>
                  <a:gd name="connsiteY16" fmla="*/ 9794 h 10111"/>
                  <a:gd name="connsiteX17" fmla="*/ 3077 w 9081"/>
                  <a:gd name="connsiteY17" fmla="*/ 235 h 10111"/>
                  <a:gd name="connsiteX18" fmla="*/ 3340 w 9081"/>
                  <a:gd name="connsiteY18" fmla="*/ 9768 h 10111"/>
                  <a:gd name="connsiteX19" fmla="*/ 3568 w 9081"/>
                  <a:gd name="connsiteY19" fmla="*/ 260 h 10111"/>
                  <a:gd name="connsiteX20" fmla="*/ 3853 w 9081"/>
                  <a:gd name="connsiteY20" fmla="*/ 9898 h 10111"/>
                  <a:gd name="connsiteX21" fmla="*/ 4079 w 9081"/>
                  <a:gd name="connsiteY21" fmla="*/ 182 h 10111"/>
                  <a:gd name="connsiteX22" fmla="*/ 4319 w 9081"/>
                  <a:gd name="connsiteY22" fmla="*/ 9870 h 10111"/>
                  <a:gd name="connsiteX23" fmla="*/ 4574 w 9081"/>
                  <a:gd name="connsiteY23" fmla="*/ 182 h 10111"/>
                  <a:gd name="connsiteX24" fmla="*/ 4815 w 9081"/>
                  <a:gd name="connsiteY24" fmla="*/ 9949 h 10111"/>
                  <a:gd name="connsiteX25" fmla="*/ 5055 w 9081"/>
                  <a:gd name="connsiteY25" fmla="*/ 0 h 10111"/>
                  <a:gd name="connsiteX26" fmla="*/ 5295 w 9081"/>
                  <a:gd name="connsiteY26" fmla="*/ 10105 h 10111"/>
                  <a:gd name="connsiteX27" fmla="*/ 5535 w 9081"/>
                  <a:gd name="connsiteY27" fmla="*/ 156 h 10111"/>
                  <a:gd name="connsiteX28" fmla="*/ 5775 w 9081"/>
                  <a:gd name="connsiteY28" fmla="*/ 10105 h 10111"/>
                  <a:gd name="connsiteX29" fmla="*/ 6003 w 9081"/>
                  <a:gd name="connsiteY29" fmla="*/ 130 h 10111"/>
                  <a:gd name="connsiteX30" fmla="*/ 6255 w 9081"/>
                  <a:gd name="connsiteY30" fmla="*/ 10105 h 10111"/>
                  <a:gd name="connsiteX31" fmla="*/ 6473 w 9081"/>
                  <a:gd name="connsiteY31" fmla="*/ 286 h 10111"/>
                  <a:gd name="connsiteX32" fmla="*/ 6720 w 9081"/>
                  <a:gd name="connsiteY32" fmla="*/ 10000 h 10111"/>
                  <a:gd name="connsiteX33" fmla="*/ 6975 w 9081"/>
                  <a:gd name="connsiteY33" fmla="*/ 441 h 10111"/>
                  <a:gd name="connsiteX34" fmla="*/ 7227 w 9081"/>
                  <a:gd name="connsiteY34" fmla="*/ 10105 h 10111"/>
                  <a:gd name="connsiteX35" fmla="*/ 7399 w 9081"/>
                  <a:gd name="connsiteY35" fmla="*/ 2000 h 10111"/>
                  <a:gd name="connsiteX36" fmla="*/ 7661 w 9081"/>
                  <a:gd name="connsiteY36" fmla="*/ 5504 h 10111"/>
                  <a:gd name="connsiteX37" fmla="*/ 9081 w 9081"/>
                  <a:gd name="connsiteY37" fmla="*/ 5525 h 1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081" h="10111">
                    <a:moveTo>
                      <a:pt x="0" y="4419"/>
                    </a:moveTo>
                    <a:cubicBezTo>
                      <a:pt x="1335" y="3784"/>
                      <a:pt x="224" y="485"/>
                      <a:pt x="250" y="1153"/>
                    </a:cubicBezTo>
                    <a:cubicBezTo>
                      <a:pt x="275" y="1822"/>
                      <a:pt x="323" y="5185"/>
                      <a:pt x="352" y="6625"/>
                    </a:cubicBezTo>
                    <a:cubicBezTo>
                      <a:pt x="382" y="8064"/>
                      <a:pt x="399" y="9533"/>
                      <a:pt x="424" y="9794"/>
                    </a:cubicBezTo>
                    <a:cubicBezTo>
                      <a:pt x="452" y="10052"/>
                      <a:pt x="482" y="9352"/>
                      <a:pt x="513" y="8183"/>
                    </a:cubicBezTo>
                    <a:cubicBezTo>
                      <a:pt x="543" y="7014"/>
                      <a:pt x="581" y="4104"/>
                      <a:pt x="612" y="2779"/>
                    </a:cubicBezTo>
                    <a:cubicBezTo>
                      <a:pt x="642" y="1455"/>
                      <a:pt x="663" y="-260"/>
                      <a:pt x="700" y="182"/>
                    </a:cubicBezTo>
                    <a:cubicBezTo>
                      <a:pt x="735" y="623"/>
                      <a:pt x="785" y="3845"/>
                      <a:pt x="824" y="5429"/>
                    </a:cubicBezTo>
                    <a:cubicBezTo>
                      <a:pt x="865" y="7014"/>
                      <a:pt x="880" y="10572"/>
                      <a:pt x="940" y="9742"/>
                    </a:cubicBezTo>
                    <a:cubicBezTo>
                      <a:pt x="999" y="8910"/>
                      <a:pt x="1097" y="441"/>
                      <a:pt x="1179" y="441"/>
                    </a:cubicBezTo>
                    <a:cubicBezTo>
                      <a:pt x="1261" y="441"/>
                      <a:pt x="1350" y="9820"/>
                      <a:pt x="1431" y="9794"/>
                    </a:cubicBezTo>
                    <a:cubicBezTo>
                      <a:pt x="1511" y="9767"/>
                      <a:pt x="1580" y="286"/>
                      <a:pt x="1659" y="286"/>
                    </a:cubicBezTo>
                    <a:cubicBezTo>
                      <a:pt x="1740" y="286"/>
                      <a:pt x="1831" y="9794"/>
                      <a:pt x="1911" y="9794"/>
                    </a:cubicBezTo>
                    <a:cubicBezTo>
                      <a:pt x="1991" y="9794"/>
                      <a:pt x="2063" y="208"/>
                      <a:pt x="2140" y="235"/>
                    </a:cubicBezTo>
                    <a:cubicBezTo>
                      <a:pt x="2215" y="260"/>
                      <a:pt x="2288" y="9974"/>
                      <a:pt x="2369" y="9949"/>
                    </a:cubicBezTo>
                    <a:cubicBezTo>
                      <a:pt x="2448" y="9922"/>
                      <a:pt x="2540" y="157"/>
                      <a:pt x="2620" y="130"/>
                    </a:cubicBezTo>
                    <a:cubicBezTo>
                      <a:pt x="2700" y="104"/>
                      <a:pt x="2772" y="9776"/>
                      <a:pt x="2848" y="9794"/>
                    </a:cubicBezTo>
                    <a:cubicBezTo>
                      <a:pt x="2925" y="9811"/>
                      <a:pt x="2995" y="239"/>
                      <a:pt x="3077" y="235"/>
                    </a:cubicBezTo>
                    <a:cubicBezTo>
                      <a:pt x="3159" y="231"/>
                      <a:pt x="3258" y="9764"/>
                      <a:pt x="3340" y="9768"/>
                    </a:cubicBezTo>
                    <a:cubicBezTo>
                      <a:pt x="3422" y="9772"/>
                      <a:pt x="3483" y="238"/>
                      <a:pt x="3568" y="260"/>
                    </a:cubicBezTo>
                    <a:cubicBezTo>
                      <a:pt x="3653" y="282"/>
                      <a:pt x="3768" y="9911"/>
                      <a:pt x="3853" y="9898"/>
                    </a:cubicBezTo>
                    <a:cubicBezTo>
                      <a:pt x="3938" y="9885"/>
                      <a:pt x="4001" y="187"/>
                      <a:pt x="4079" y="182"/>
                    </a:cubicBezTo>
                    <a:cubicBezTo>
                      <a:pt x="4157" y="177"/>
                      <a:pt x="4237" y="9870"/>
                      <a:pt x="4319" y="9870"/>
                    </a:cubicBezTo>
                    <a:cubicBezTo>
                      <a:pt x="4402" y="9870"/>
                      <a:pt x="4491" y="169"/>
                      <a:pt x="4574" y="182"/>
                    </a:cubicBezTo>
                    <a:cubicBezTo>
                      <a:pt x="4657" y="195"/>
                      <a:pt x="4735" y="9979"/>
                      <a:pt x="4815" y="9949"/>
                    </a:cubicBezTo>
                    <a:cubicBezTo>
                      <a:pt x="4895" y="9919"/>
                      <a:pt x="4974" y="-26"/>
                      <a:pt x="5055" y="0"/>
                    </a:cubicBezTo>
                    <a:cubicBezTo>
                      <a:pt x="5135" y="27"/>
                      <a:pt x="5215" y="10079"/>
                      <a:pt x="5295" y="10105"/>
                    </a:cubicBezTo>
                    <a:cubicBezTo>
                      <a:pt x="5375" y="10131"/>
                      <a:pt x="5455" y="156"/>
                      <a:pt x="5535" y="156"/>
                    </a:cubicBezTo>
                    <a:cubicBezTo>
                      <a:pt x="5615" y="156"/>
                      <a:pt x="5697" y="10109"/>
                      <a:pt x="5775" y="10105"/>
                    </a:cubicBezTo>
                    <a:cubicBezTo>
                      <a:pt x="5853" y="10101"/>
                      <a:pt x="5924" y="130"/>
                      <a:pt x="6003" y="130"/>
                    </a:cubicBezTo>
                    <a:cubicBezTo>
                      <a:pt x="6083" y="130"/>
                      <a:pt x="6177" y="10079"/>
                      <a:pt x="6255" y="10105"/>
                    </a:cubicBezTo>
                    <a:cubicBezTo>
                      <a:pt x="6333" y="10130"/>
                      <a:pt x="6394" y="312"/>
                      <a:pt x="6473" y="286"/>
                    </a:cubicBezTo>
                    <a:cubicBezTo>
                      <a:pt x="6550" y="260"/>
                      <a:pt x="6636" y="9974"/>
                      <a:pt x="6720" y="10000"/>
                    </a:cubicBezTo>
                    <a:cubicBezTo>
                      <a:pt x="6804" y="10027"/>
                      <a:pt x="6891" y="416"/>
                      <a:pt x="6975" y="441"/>
                    </a:cubicBezTo>
                    <a:cubicBezTo>
                      <a:pt x="7059" y="467"/>
                      <a:pt x="7156" y="9845"/>
                      <a:pt x="7227" y="10105"/>
                    </a:cubicBezTo>
                    <a:cubicBezTo>
                      <a:pt x="7298" y="10364"/>
                      <a:pt x="7326" y="2766"/>
                      <a:pt x="7399" y="2000"/>
                    </a:cubicBezTo>
                    <a:cubicBezTo>
                      <a:pt x="7471" y="1233"/>
                      <a:pt x="7644" y="5582"/>
                      <a:pt x="7661" y="5504"/>
                    </a:cubicBezTo>
                    <a:cubicBezTo>
                      <a:pt x="7678" y="5426"/>
                      <a:pt x="9069" y="5369"/>
                      <a:pt x="9081" y="5525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41" name="Freeform 84"/>
              <p:cNvSpPr>
                <a:spLocks/>
              </p:cNvSpPr>
              <p:nvPr/>
            </p:nvSpPr>
            <p:spPr bwMode="auto">
              <a:xfrm>
                <a:off x="8047054" y="5003052"/>
                <a:ext cx="142829" cy="227709"/>
              </a:xfrm>
              <a:custGeom>
                <a:avLst/>
                <a:gdLst>
                  <a:gd name="T0" fmla="*/ 0 w 3818"/>
                  <a:gd name="T1" fmla="*/ 27 h 417"/>
                  <a:gd name="T2" fmla="*/ 26 w 3818"/>
                  <a:gd name="T3" fmla="*/ 63 h 417"/>
                  <a:gd name="T4" fmla="*/ 66 w 3818"/>
                  <a:gd name="T5" fmla="*/ 265 h 417"/>
                  <a:gd name="T6" fmla="*/ 104 w 3818"/>
                  <a:gd name="T7" fmla="*/ 387 h 417"/>
                  <a:gd name="T8" fmla="*/ 150 w 3818"/>
                  <a:gd name="T9" fmla="*/ 325 h 417"/>
                  <a:gd name="T10" fmla="*/ 202 w 3818"/>
                  <a:gd name="T11" fmla="*/ 117 h 417"/>
                  <a:gd name="T12" fmla="*/ 248 w 3818"/>
                  <a:gd name="T13" fmla="*/ 17 h 417"/>
                  <a:gd name="T14" fmla="*/ 314 w 3818"/>
                  <a:gd name="T15" fmla="*/ 219 h 417"/>
                  <a:gd name="T16" fmla="*/ 374 w 3818"/>
                  <a:gd name="T17" fmla="*/ 385 h 417"/>
                  <a:gd name="T18" fmla="*/ 500 w 3818"/>
                  <a:gd name="T19" fmla="*/ 27 h 417"/>
                  <a:gd name="T20" fmla="*/ 632 w 3818"/>
                  <a:gd name="T21" fmla="*/ 387 h 417"/>
                  <a:gd name="T22" fmla="*/ 752 w 3818"/>
                  <a:gd name="T23" fmla="*/ 21 h 417"/>
                  <a:gd name="T24" fmla="*/ 884 w 3818"/>
                  <a:gd name="T25" fmla="*/ 387 h 417"/>
                  <a:gd name="T26" fmla="*/ 1004 w 3818"/>
                  <a:gd name="T27" fmla="*/ 19 h 417"/>
                  <a:gd name="T28" fmla="*/ 1124 w 3818"/>
                  <a:gd name="T29" fmla="*/ 393 h 417"/>
                  <a:gd name="T30" fmla="*/ 1256 w 3818"/>
                  <a:gd name="T31" fmla="*/ 15 h 417"/>
                  <a:gd name="T32" fmla="*/ 1376 w 3818"/>
                  <a:gd name="T33" fmla="*/ 387 h 417"/>
                  <a:gd name="T34" fmla="*/ 1496 w 3818"/>
                  <a:gd name="T35" fmla="*/ 9 h 417"/>
                  <a:gd name="T36" fmla="*/ 1634 w 3818"/>
                  <a:gd name="T37" fmla="*/ 381 h 417"/>
                  <a:gd name="T38" fmla="*/ 1754 w 3818"/>
                  <a:gd name="T39" fmla="*/ 15 h 417"/>
                  <a:gd name="T40" fmla="*/ 1892 w 3818"/>
                  <a:gd name="T41" fmla="*/ 381 h 417"/>
                  <a:gd name="T42" fmla="*/ 2022 w 3818"/>
                  <a:gd name="T43" fmla="*/ 17 h 417"/>
                  <a:gd name="T44" fmla="*/ 2148 w 3818"/>
                  <a:gd name="T45" fmla="*/ 395 h 417"/>
                  <a:gd name="T46" fmla="*/ 2282 w 3818"/>
                  <a:gd name="T47" fmla="*/ 17 h 417"/>
                  <a:gd name="T48" fmla="*/ 2408 w 3818"/>
                  <a:gd name="T49" fmla="*/ 393 h 417"/>
                  <a:gd name="T50" fmla="*/ 2534 w 3818"/>
                  <a:gd name="T51" fmla="*/ 15 h 417"/>
                  <a:gd name="T52" fmla="*/ 2660 w 3818"/>
                  <a:gd name="T53" fmla="*/ 399 h 417"/>
                  <a:gd name="T54" fmla="*/ 2786 w 3818"/>
                  <a:gd name="T55" fmla="*/ 21 h 417"/>
                  <a:gd name="T56" fmla="*/ 2912 w 3818"/>
                  <a:gd name="T57" fmla="*/ 399 h 417"/>
                  <a:gd name="T58" fmla="*/ 3032 w 3818"/>
                  <a:gd name="T59" fmla="*/ 15 h 417"/>
                  <a:gd name="T60" fmla="*/ 3164 w 3818"/>
                  <a:gd name="T61" fmla="*/ 399 h 417"/>
                  <a:gd name="T62" fmla="*/ 3278 w 3818"/>
                  <a:gd name="T63" fmla="*/ 21 h 417"/>
                  <a:gd name="T64" fmla="*/ 3408 w 3818"/>
                  <a:gd name="T65" fmla="*/ 395 h 417"/>
                  <a:gd name="T66" fmla="*/ 3542 w 3818"/>
                  <a:gd name="T67" fmla="*/ 27 h 417"/>
                  <a:gd name="T68" fmla="*/ 3674 w 3818"/>
                  <a:gd name="T69" fmla="*/ 399 h 417"/>
                  <a:gd name="T70" fmla="*/ 3764 w 3818"/>
                  <a:gd name="T71" fmla="*/ 87 h 417"/>
                  <a:gd name="T72" fmla="*/ 3788 w 3818"/>
                  <a:gd name="T73" fmla="*/ 39 h 417"/>
                  <a:gd name="T74" fmla="*/ 3818 w 3818"/>
                  <a:gd name="T75" fmla="*/ 69 h 417"/>
                  <a:gd name="connsiteX0" fmla="*/ 0 w 12172"/>
                  <a:gd name="connsiteY0" fmla="*/ 432 h 9359"/>
                  <a:gd name="connsiteX1" fmla="*/ 68 w 12172"/>
                  <a:gd name="connsiteY1" fmla="*/ 1296 h 9359"/>
                  <a:gd name="connsiteX2" fmla="*/ 173 w 12172"/>
                  <a:gd name="connsiteY2" fmla="*/ 6140 h 9359"/>
                  <a:gd name="connsiteX3" fmla="*/ 272 w 12172"/>
                  <a:gd name="connsiteY3" fmla="*/ 9066 h 9359"/>
                  <a:gd name="connsiteX4" fmla="*/ 393 w 12172"/>
                  <a:gd name="connsiteY4" fmla="*/ 7579 h 9359"/>
                  <a:gd name="connsiteX5" fmla="*/ 529 w 12172"/>
                  <a:gd name="connsiteY5" fmla="*/ 2591 h 9359"/>
                  <a:gd name="connsiteX6" fmla="*/ 650 w 12172"/>
                  <a:gd name="connsiteY6" fmla="*/ 193 h 9359"/>
                  <a:gd name="connsiteX7" fmla="*/ 822 w 12172"/>
                  <a:gd name="connsiteY7" fmla="*/ 5037 h 9359"/>
                  <a:gd name="connsiteX8" fmla="*/ 980 w 12172"/>
                  <a:gd name="connsiteY8" fmla="*/ 9018 h 9359"/>
                  <a:gd name="connsiteX9" fmla="*/ 1310 w 12172"/>
                  <a:gd name="connsiteY9" fmla="*/ 432 h 9359"/>
                  <a:gd name="connsiteX10" fmla="*/ 1655 w 12172"/>
                  <a:gd name="connsiteY10" fmla="*/ 9066 h 9359"/>
                  <a:gd name="connsiteX11" fmla="*/ 1970 w 12172"/>
                  <a:gd name="connsiteY11" fmla="*/ 289 h 9359"/>
                  <a:gd name="connsiteX12" fmla="*/ 2315 w 12172"/>
                  <a:gd name="connsiteY12" fmla="*/ 9066 h 9359"/>
                  <a:gd name="connsiteX13" fmla="*/ 2630 w 12172"/>
                  <a:gd name="connsiteY13" fmla="*/ 241 h 9359"/>
                  <a:gd name="connsiteX14" fmla="*/ 2944 w 12172"/>
                  <a:gd name="connsiteY14" fmla="*/ 9209 h 9359"/>
                  <a:gd name="connsiteX15" fmla="*/ 3290 w 12172"/>
                  <a:gd name="connsiteY15" fmla="*/ 145 h 9359"/>
                  <a:gd name="connsiteX16" fmla="*/ 3604 w 12172"/>
                  <a:gd name="connsiteY16" fmla="*/ 9066 h 9359"/>
                  <a:gd name="connsiteX17" fmla="*/ 3918 w 12172"/>
                  <a:gd name="connsiteY17" fmla="*/ 1 h 9359"/>
                  <a:gd name="connsiteX18" fmla="*/ 4280 w 12172"/>
                  <a:gd name="connsiteY18" fmla="*/ 8922 h 9359"/>
                  <a:gd name="connsiteX19" fmla="*/ 4594 w 12172"/>
                  <a:gd name="connsiteY19" fmla="*/ 145 h 9359"/>
                  <a:gd name="connsiteX20" fmla="*/ 4955 w 12172"/>
                  <a:gd name="connsiteY20" fmla="*/ 8922 h 9359"/>
                  <a:gd name="connsiteX21" fmla="*/ 5296 w 12172"/>
                  <a:gd name="connsiteY21" fmla="*/ 193 h 9359"/>
                  <a:gd name="connsiteX22" fmla="*/ 5626 w 12172"/>
                  <a:gd name="connsiteY22" fmla="*/ 9257 h 9359"/>
                  <a:gd name="connsiteX23" fmla="*/ 5977 w 12172"/>
                  <a:gd name="connsiteY23" fmla="*/ 193 h 9359"/>
                  <a:gd name="connsiteX24" fmla="*/ 6307 w 12172"/>
                  <a:gd name="connsiteY24" fmla="*/ 9209 h 9359"/>
                  <a:gd name="connsiteX25" fmla="*/ 6637 w 12172"/>
                  <a:gd name="connsiteY25" fmla="*/ 145 h 9359"/>
                  <a:gd name="connsiteX26" fmla="*/ 6967 w 12172"/>
                  <a:gd name="connsiteY26" fmla="*/ 9353 h 9359"/>
                  <a:gd name="connsiteX27" fmla="*/ 7297 w 12172"/>
                  <a:gd name="connsiteY27" fmla="*/ 289 h 9359"/>
                  <a:gd name="connsiteX28" fmla="*/ 7627 w 12172"/>
                  <a:gd name="connsiteY28" fmla="*/ 9353 h 9359"/>
                  <a:gd name="connsiteX29" fmla="*/ 7941 w 12172"/>
                  <a:gd name="connsiteY29" fmla="*/ 145 h 9359"/>
                  <a:gd name="connsiteX30" fmla="*/ 8287 w 12172"/>
                  <a:gd name="connsiteY30" fmla="*/ 9353 h 9359"/>
                  <a:gd name="connsiteX31" fmla="*/ 8586 w 12172"/>
                  <a:gd name="connsiteY31" fmla="*/ 289 h 9359"/>
                  <a:gd name="connsiteX32" fmla="*/ 8926 w 12172"/>
                  <a:gd name="connsiteY32" fmla="*/ 9257 h 9359"/>
                  <a:gd name="connsiteX33" fmla="*/ 9277 w 12172"/>
                  <a:gd name="connsiteY33" fmla="*/ 432 h 9359"/>
                  <a:gd name="connsiteX34" fmla="*/ 9623 w 12172"/>
                  <a:gd name="connsiteY34" fmla="*/ 9353 h 9359"/>
                  <a:gd name="connsiteX35" fmla="*/ 9859 w 12172"/>
                  <a:gd name="connsiteY35" fmla="*/ 1871 h 9359"/>
                  <a:gd name="connsiteX36" fmla="*/ 9921 w 12172"/>
                  <a:gd name="connsiteY36" fmla="*/ 720 h 9359"/>
                  <a:gd name="connsiteX37" fmla="*/ 12172 w 12172"/>
                  <a:gd name="connsiteY37" fmla="*/ 5125 h 9359"/>
                  <a:gd name="connsiteX0" fmla="*/ 0 w 10000"/>
                  <a:gd name="connsiteY0" fmla="*/ 462 h 10000"/>
                  <a:gd name="connsiteX1" fmla="*/ 56 w 10000"/>
                  <a:gd name="connsiteY1" fmla="*/ 1385 h 10000"/>
                  <a:gd name="connsiteX2" fmla="*/ 142 w 10000"/>
                  <a:gd name="connsiteY2" fmla="*/ 6561 h 10000"/>
                  <a:gd name="connsiteX3" fmla="*/ 223 w 10000"/>
                  <a:gd name="connsiteY3" fmla="*/ 9687 h 10000"/>
                  <a:gd name="connsiteX4" fmla="*/ 323 w 10000"/>
                  <a:gd name="connsiteY4" fmla="*/ 8098 h 10000"/>
                  <a:gd name="connsiteX5" fmla="*/ 435 w 10000"/>
                  <a:gd name="connsiteY5" fmla="*/ 2768 h 10000"/>
                  <a:gd name="connsiteX6" fmla="*/ 534 w 10000"/>
                  <a:gd name="connsiteY6" fmla="*/ 206 h 10000"/>
                  <a:gd name="connsiteX7" fmla="*/ 675 w 10000"/>
                  <a:gd name="connsiteY7" fmla="*/ 5382 h 10000"/>
                  <a:gd name="connsiteX8" fmla="*/ 805 w 10000"/>
                  <a:gd name="connsiteY8" fmla="*/ 9636 h 10000"/>
                  <a:gd name="connsiteX9" fmla="*/ 1076 w 10000"/>
                  <a:gd name="connsiteY9" fmla="*/ 462 h 10000"/>
                  <a:gd name="connsiteX10" fmla="*/ 1360 w 10000"/>
                  <a:gd name="connsiteY10" fmla="*/ 9687 h 10000"/>
                  <a:gd name="connsiteX11" fmla="*/ 1618 w 10000"/>
                  <a:gd name="connsiteY11" fmla="*/ 309 h 10000"/>
                  <a:gd name="connsiteX12" fmla="*/ 1902 w 10000"/>
                  <a:gd name="connsiteY12" fmla="*/ 9687 h 10000"/>
                  <a:gd name="connsiteX13" fmla="*/ 2161 w 10000"/>
                  <a:gd name="connsiteY13" fmla="*/ 258 h 10000"/>
                  <a:gd name="connsiteX14" fmla="*/ 2419 w 10000"/>
                  <a:gd name="connsiteY14" fmla="*/ 9840 h 10000"/>
                  <a:gd name="connsiteX15" fmla="*/ 2703 w 10000"/>
                  <a:gd name="connsiteY15" fmla="*/ 155 h 10000"/>
                  <a:gd name="connsiteX16" fmla="*/ 2961 w 10000"/>
                  <a:gd name="connsiteY16" fmla="*/ 9687 h 10000"/>
                  <a:gd name="connsiteX17" fmla="*/ 3219 w 10000"/>
                  <a:gd name="connsiteY17" fmla="*/ 1 h 10000"/>
                  <a:gd name="connsiteX18" fmla="*/ 3516 w 10000"/>
                  <a:gd name="connsiteY18" fmla="*/ 9533 h 10000"/>
                  <a:gd name="connsiteX19" fmla="*/ 3774 w 10000"/>
                  <a:gd name="connsiteY19" fmla="*/ 155 h 10000"/>
                  <a:gd name="connsiteX20" fmla="*/ 4071 w 10000"/>
                  <a:gd name="connsiteY20" fmla="*/ 9533 h 10000"/>
                  <a:gd name="connsiteX21" fmla="*/ 4351 w 10000"/>
                  <a:gd name="connsiteY21" fmla="*/ 206 h 10000"/>
                  <a:gd name="connsiteX22" fmla="*/ 4622 w 10000"/>
                  <a:gd name="connsiteY22" fmla="*/ 9891 h 10000"/>
                  <a:gd name="connsiteX23" fmla="*/ 4910 w 10000"/>
                  <a:gd name="connsiteY23" fmla="*/ 206 h 10000"/>
                  <a:gd name="connsiteX24" fmla="*/ 5182 w 10000"/>
                  <a:gd name="connsiteY24" fmla="*/ 9840 h 10000"/>
                  <a:gd name="connsiteX25" fmla="*/ 5453 w 10000"/>
                  <a:gd name="connsiteY25" fmla="*/ 155 h 10000"/>
                  <a:gd name="connsiteX26" fmla="*/ 5724 w 10000"/>
                  <a:gd name="connsiteY26" fmla="*/ 9994 h 10000"/>
                  <a:gd name="connsiteX27" fmla="*/ 5995 w 10000"/>
                  <a:gd name="connsiteY27" fmla="*/ 309 h 10000"/>
                  <a:gd name="connsiteX28" fmla="*/ 6266 w 10000"/>
                  <a:gd name="connsiteY28" fmla="*/ 9994 h 10000"/>
                  <a:gd name="connsiteX29" fmla="*/ 6524 w 10000"/>
                  <a:gd name="connsiteY29" fmla="*/ 155 h 10000"/>
                  <a:gd name="connsiteX30" fmla="*/ 6808 w 10000"/>
                  <a:gd name="connsiteY30" fmla="*/ 9994 h 10000"/>
                  <a:gd name="connsiteX31" fmla="*/ 7054 w 10000"/>
                  <a:gd name="connsiteY31" fmla="*/ 309 h 10000"/>
                  <a:gd name="connsiteX32" fmla="*/ 7333 w 10000"/>
                  <a:gd name="connsiteY32" fmla="*/ 9891 h 10000"/>
                  <a:gd name="connsiteX33" fmla="*/ 7622 w 10000"/>
                  <a:gd name="connsiteY33" fmla="*/ 462 h 10000"/>
                  <a:gd name="connsiteX34" fmla="*/ 7906 w 10000"/>
                  <a:gd name="connsiteY34" fmla="*/ 9994 h 10000"/>
                  <a:gd name="connsiteX35" fmla="*/ 8100 w 10000"/>
                  <a:gd name="connsiteY35" fmla="*/ 1999 h 10000"/>
                  <a:gd name="connsiteX36" fmla="*/ 8396 w 10000"/>
                  <a:gd name="connsiteY36" fmla="*/ 5456 h 10000"/>
                  <a:gd name="connsiteX37" fmla="*/ 10000 w 10000"/>
                  <a:gd name="connsiteY37" fmla="*/ 5476 h 10000"/>
                  <a:gd name="connsiteX0" fmla="*/ 0 w 11294"/>
                  <a:gd name="connsiteY0" fmla="*/ 4774 h 10000"/>
                  <a:gd name="connsiteX1" fmla="*/ 1350 w 11294"/>
                  <a:gd name="connsiteY1" fmla="*/ 1385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852 w 11294"/>
                  <a:gd name="connsiteY2" fmla="*/ 2945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60 w 11294"/>
                  <a:gd name="connsiteY1" fmla="*/ 3541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38 w 11294"/>
                  <a:gd name="connsiteY1" fmla="*/ 4385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638 h 9864"/>
                  <a:gd name="connsiteX1" fmla="*/ 1038 w 11294"/>
                  <a:gd name="connsiteY1" fmla="*/ 4249 h 9864"/>
                  <a:gd name="connsiteX2" fmla="*/ 1320 w 11294"/>
                  <a:gd name="connsiteY2" fmla="*/ 1028 h 9864"/>
                  <a:gd name="connsiteX3" fmla="*/ 1436 w 11294"/>
                  <a:gd name="connsiteY3" fmla="*/ 6425 h 9864"/>
                  <a:gd name="connsiteX4" fmla="*/ 1517 w 11294"/>
                  <a:gd name="connsiteY4" fmla="*/ 9551 h 9864"/>
                  <a:gd name="connsiteX5" fmla="*/ 1617 w 11294"/>
                  <a:gd name="connsiteY5" fmla="*/ 7962 h 9864"/>
                  <a:gd name="connsiteX6" fmla="*/ 1729 w 11294"/>
                  <a:gd name="connsiteY6" fmla="*/ 2632 h 9864"/>
                  <a:gd name="connsiteX7" fmla="*/ 1828 w 11294"/>
                  <a:gd name="connsiteY7" fmla="*/ 70 h 9864"/>
                  <a:gd name="connsiteX8" fmla="*/ 1969 w 11294"/>
                  <a:gd name="connsiteY8" fmla="*/ 5246 h 9864"/>
                  <a:gd name="connsiteX9" fmla="*/ 2099 w 11294"/>
                  <a:gd name="connsiteY9" fmla="*/ 9500 h 9864"/>
                  <a:gd name="connsiteX10" fmla="*/ 2370 w 11294"/>
                  <a:gd name="connsiteY10" fmla="*/ 326 h 9864"/>
                  <a:gd name="connsiteX11" fmla="*/ 2654 w 11294"/>
                  <a:gd name="connsiteY11" fmla="*/ 9551 h 9864"/>
                  <a:gd name="connsiteX12" fmla="*/ 2912 w 11294"/>
                  <a:gd name="connsiteY12" fmla="*/ 173 h 9864"/>
                  <a:gd name="connsiteX13" fmla="*/ 3196 w 11294"/>
                  <a:gd name="connsiteY13" fmla="*/ 9551 h 9864"/>
                  <a:gd name="connsiteX14" fmla="*/ 3455 w 11294"/>
                  <a:gd name="connsiteY14" fmla="*/ 122 h 9864"/>
                  <a:gd name="connsiteX15" fmla="*/ 3713 w 11294"/>
                  <a:gd name="connsiteY15" fmla="*/ 9704 h 9864"/>
                  <a:gd name="connsiteX16" fmla="*/ 3997 w 11294"/>
                  <a:gd name="connsiteY16" fmla="*/ 19 h 9864"/>
                  <a:gd name="connsiteX17" fmla="*/ 4255 w 11294"/>
                  <a:gd name="connsiteY17" fmla="*/ 9551 h 9864"/>
                  <a:gd name="connsiteX18" fmla="*/ 4513 w 11294"/>
                  <a:gd name="connsiteY18" fmla="*/ 122 h 9864"/>
                  <a:gd name="connsiteX19" fmla="*/ 4810 w 11294"/>
                  <a:gd name="connsiteY19" fmla="*/ 9397 h 9864"/>
                  <a:gd name="connsiteX20" fmla="*/ 5068 w 11294"/>
                  <a:gd name="connsiteY20" fmla="*/ 19 h 9864"/>
                  <a:gd name="connsiteX21" fmla="*/ 5365 w 11294"/>
                  <a:gd name="connsiteY21" fmla="*/ 9397 h 9864"/>
                  <a:gd name="connsiteX22" fmla="*/ 5645 w 11294"/>
                  <a:gd name="connsiteY22" fmla="*/ 70 h 9864"/>
                  <a:gd name="connsiteX23" fmla="*/ 5916 w 11294"/>
                  <a:gd name="connsiteY23" fmla="*/ 9755 h 9864"/>
                  <a:gd name="connsiteX24" fmla="*/ 6204 w 11294"/>
                  <a:gd name="connsiteY24" fmla="*/ 70 h 9864"/>
                  <a:gd name="connsiteX25" fmla="*/ 6476 w 11294"/>
                  <a:gd name="connsiteY25" fmla="*/ 9704 h 9864"/>
                  <a:gd name="connsiteX26" fmla="*/ 6747 w 11294"/>
                  <a:gd name="connsiteY26" fmla="*/ 19 h 9864"/>
                  <a:gd name="connsiteX27" fmla="*/ 7018 w 11294"/>
                  <a:gd name="connsiteY27" fmla="*/ 9858 h 9864"/>
                  <a:gd name="connsiteX28" fmla="*/ 7289 w 11294"/>
                  <a:gd name="connsiteY28" fmla="*/ 173 h 9864"/>
                  <a:gd name="connsiteX29" fmla="*/ 7560 w 11294"/>
                  <a:gd name="connsiteY29" fmla="*/ 9858 h 9864"/>
                  <a:gd name="connsiteX30" fmla="*/ 7818 w 11294"/>
                  <a:gd name="connsiteY30" fmla="*/ 19 h 9864"/>
                  <a:gd name="connsiteX31" fmla="*/ 8102 w 11294"/>
                  <a:gd name="connsiteY31" fmla="*/ 9858 h 9864"/>
                  <a:gd name="connsiteX32" fmla="*/ 8348 w 11294"/>
                  <a:gd name="connsiteY32" fmla="*/ 173 h 9864"/>
                  <a:gd name="connsiteX33" fmla="*/ 8627 w 11294"/>
                  <a:gd name="connsiteY33" fmla="*/ 9755 h 9864"/>
                  <a:gd name="connsiteX34" fmla="*/ 8916 w 11294"/>
                  <a:gd name="connsiteY34" fmla="*/ 326 h 9864"/>
                  <a:gd name="connsiteX35" fmla="*/ 9200 w 11294"/>
                  <a:gd name="connsiteY35" fmla="*/ 9858 h 9864"/>
                  <a:gd name="connsiteX36" fmla="*/ 9394 w 11294"/>
                  <a:gd name="connsiteY36" fmla="*/ 1863 h 9864"/>
                  <a:gd name="connsiteX37" fmla="*/ 9690 w 11294"/>
                  <a:gd name="connsiteY37" fmla="*/ 5320 h 9864"/>
                  <a:gd name="connsiteX38" fmla="*/ 11294 w 11294"/>
                  <a:gd name="connsiteY38" fmla="*/ 5340 h 9864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4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813 h 10111"/>
                  <a:gd name="connsiteX1" fmla="*/ 919 w 10000"/>
                  <a:gd name="connsiteY1" fmla="*/ 4419 h 10111"/>
                  <a:gd name="connsiteX2" fmla="*/ 1169 w 10000"/>
                  <a:gd name="connsiteY2" fmla="*/ 1153 h 10111"/>
                  <a:gd name="connsiteX3" fmla="*/ 1271 w 10000"/>
                  <a:gd name="connsiteY3" fmla="*/ 6625 h 10111"/>
                  <a:gd name="connsiteX4" fmla="*/ 1343 w 10000"/>
                  <a:gd name="connsiteY4" fmla="*/ 9794 h 10111"/>
                  <a:gd name="connsiteX5" fmla="*/ 1432 w 10000"/>
                  <a:gd name="connsiteY5" fmla="*/ 8183 h 10111"/>
                  <a:gd name="connsiteX6" fmla="*/ 1531 w 10000"/>
                  <a:gd name="connsiteY6" fmla="*/ 2779 h 10111"/>
                  <a:gd name="connsiteX7" fmla="*/ 1619 w 10000"/>
                  <a:gd name="connsiteY7" fmla="*/ 182 h 10111"/>
                  <a:gd name="connsiteX8" fmla="*/ 1743 w 10000"/>
                  <a:gd name="connsiteY8" fmla="*/ 5429 h 10111"/>
                  <a:gd name="connsiteX9" fmla="*/ 1859 w 10000"/>
                  <a:gd name="connsiteY9" fmla="*/ 9742 h 10111"/>
                  <a:gd name="connsiteX10" fmla="*/ 2098 w 10000"/>
                  <a:gd name="connsiteY10" fmla="*/ 441 h 10111"/>
                  <a:gd name="connsiteX11" fmla="*/ 2350 w 10000"/>
                  <a:gd name="connsiteY11" fmla="*/ 9794 h 10111"/>
                  <a:gd name="connsiteX12" fmla="*/ 2578 w 10000"/>
                  <a:gd name="connsiteY12" fmla="*/ 286 h 10111"/>
                  <a:gd name="connsiteX13" fmla="*/ 2830 w 10000"/>
                  <a:gd name="connsiteY13" fmla="*/ 9794 h 10111"/>
                  <a:gd name="connsiteX14" fmla="*/ 3059 w 10000"/>
                  <a:gd name="connsiteY14" fmla="*/ 235 h 10111"/>
                  <a:gd name="connsiteX15" fmla="*/ 3288 w 10000"/>
                  <a:gd name="connsiteY15" fmla="*/ 9949 h 10111"/>
                  <a:gd name="connsiteX16" fmla="*/ 3539 w 10000"/>
                  <a:gd name="connsiteY16" fmla="*/ 130 h 10111"/>
                  <a:gd name="connsiteX17" fmla="*/ 3767 w 10000"/>
                  <a:gd name="connsiteY17" fmla="*/ 9794 h 10111"/>
                  <a:gd name="connsiteX18" fmla="*/ 3996 w 10000"/>
                  <a:gd name="connsiteY18" fmla="*/ 235 h 10111"/>
                  <a:gd name="connsiteX19" fmla="*/ 4259 w 10000"/>
                  <a:gd name="connsiteY19" fmla="*/ 9768 h 10111"/>
                  <a:gd name="connsiteX20" fmla="*/ 4487 w 10000"/>
                  <a:gd name="connsiteY20" fmla="*/ 260 h 10111"/>
                  <a:gd name="connsiteX21" fmla="*/ 4772 w 10000"/>
                  <a:gd name="connsiteY21" fmla="*/ 9898 h 10111"/>
                  <a:gd name="connsiteX22" fmla="*/ 4998 w 10000"/>
                  <a:gd name="connsiteY22" fmla="*/ 182 h 10111"/>
                  <a:gd name="connsiteX23" fmla="*/ 5238 w 10000"/>
                  <a:gd name="connsiteY23" fmla="*/ 9870 h 10111"/>
                  <a:gd name="connsiteX24" fmla="*/ 5493 w 10000"/>
                  <a:gd name="connsiteY24" fmla="*/ 182 h 10111"/>
                  <a:gd name="connsiteX25" fmla="*/ 5734 w 10000"/>
                  <a:gd name="connsiteY25" fmla="*/ 9949 h 10111"/>
                  <a:gd name="connsiteX26" fmla="*/ 5974 w 10000"/>
                  <a:gd name="connsiteY26" fmla="*/ 0 h 10111"/>
                  <a:gd name="connsiteX27" fmla="*/ 6214 w 10000"/>
                  <a:gd name="connsiteY27" fmla="*/ 10105 h 10111"/>
                  <a:gd name="connsiteX28" fmla="*/ 6454 w 10000"/>
                  <a:gd name="connsiteY28" fmla="*/ 156 h 10111"/>
                  <a:gd name="connsiteX29" fmla="*/ 6694 w 10000"/>
                  <a:gd name="connsiteY29" fmla="*/ 10105 h 10111"/>
                  <a:gd name="connsiteX30" fmla="*/ 6922 w 10000"/>
                  <a:gd name="connsiteY30" fmla="*/ 130 h 10111"/>
                  <a:gd name="connsiteX31" fmla="*/ 7174 w 10000"/>
                  <a:gd name="connsiteY31" fmla="*/ 10105 h 10111"/>
                  <a:gd name="connsiteX32" fmla="*/ 7392 w 10000"/>
                  <a:gd name="connsiteY32" fmla="*/ 286 h 10111"/>
                  <a:gd name="connsiteX33" fmla="*/ 7639 w 10000"/>
                  <a:gd name="connsiteY33" fmla="*/ 10000 h 10111"/>
                  <a:gd name="connsiteX34" fmla="*/ 7894 w 10000"/>
                  <a:gd name="connsiteY34" fmla="*/ 441 h 10111"/>
                  <a:gd name="connsiteX35" fmla="*/ 8146 w 10000"/>
                  <a:gd name="connsiteY35" fmla="*/ 10105 h 10111"/>
                  <a:gd name="connsiteX36" fmla="*/ 8318 w 10000"/>
                  <a:gd name="connsiteY36" fmla="*/ 2000 h 10111"/>
                  <a:gd name="connsiteX37" fmla="*/ 8580 w 10000"/>
                  <a:gd name="connsiteY37" fmla="*/ 5504 h 10111"/>
                  <a:gd name="connsiteX38" fmla="*/ 10000 w 10000"/>
                  <a:gd name="connsiteY38" fmla="*/ 5525 h 10111"/>
                  <a:gd name="connsiteX0" fmla="*/ 0 w 19618"/>
                  <a:gd name="connsiteY0" fmla="*/ 4813 h 10111"/>
                  <a:gd name="connsiteX1" fmla="*/ 10537 w 19618"/>
                  <a:gd name="connsiteY1" fmla="*/ 4419 h 10111"/>
                  <a:gd name="connsiteX2" fmla="*/ 10787 w 19618"/>
                  <a:gd name="connsiteY2" fmla="*/ 1153 h 10111"/>
                  <a:gd name="connsiteX3" fmla="*/ 10889 w 19618"/>
                  <a:gd name="connsiteY3" fmla="*/ 6625 h 10111"/>
                  <a:gd name="connsiteX4" fmla="*/ 10961 w 19618"/>
                  <a:gd name="connsiteY4" fmla="*/ 9794 h 10111"/>
                  <a:gd name="connsiteX5" fmla="*/ 11050 w 19618"/>
                  <a:gd name="connsiteY5" fmla="*/ 8183 h 10111"/>
                  <a:gd name="connsiteX6" fmla="*/ 11149 w 19618"/>
                  <a:gd name="connsiteY6" fmla="*/ 2779 h 10111"/>
                  <a:gd name="connsiteX7" fmla="*/ 11237 w 19618"/>
                  <a:gd name="connsiteY7" fmla="*/ 182 h 10111"/>
                  <a:gd name="connsiteX8" fmla="*/ 11361 w 19618"/>
                  <a:gd name="connsiteY8" fmla="*/ 5429 h 10111"/>
                  <a:gd name="connsiteX9" fmla="*/ 11477 w 19618"/>
                  <a:gd name="connsiteY9" fmla="*/ 9742 h 10111"/>
                  <a:gd name="connsiteX10" fmla="*/ 11716 w 19618"/>
                  <a:gd name="connsiteY10" fmla="*/ 441 h 10111"/>
                  <a:gd name="connsiteX11" fmla="*/ 11968 w 19618"/>
                  <a:gd name="connsiteY11" fmla="*/ 9794 h 10111"/>
                  <a:gd name="connsiteX12" fmla="*/ 12196 w 19618"/>
                  <a:gd name="connsiteY12" fmla="*/ 286 h 10111"/>
                  <a:gd name="connsiteX13" fmla="*/ 12448 w 19618"/>
                  <a:gd name="connsiteY13" fmla="*/ 9794 h 10111"/>
                  <a:gd name="connsiteX14" fmla="*/ 12677 w 19618"/>
                  <a:gd name="connsiteY14" fmla="*/ 235 h 10111"/>
                  <a:gd name="connsiteX15" fmla="*/ 12906 w 19618"/>
                  <a:gd name="connsiteY15" fmla="*/ 9949 h 10111"/>
                  <a:gd name="connsiteX16" fmla="*/ 13157 w 19618"/>
                  <a:gd name="connsiteY16" fmla="*/ 130 h 10111"/>
                  <a:gd name="connsiteX17" fmla="*/ 13385 w 19618"/>
                  <a:gd name="connsiteY17" fmla="*/ 9794 h 10111"/>
                  <a:gd name="connsiteX18" fmla="*/ 13614 w 19618"/>
                  <a:gd name="connsiteY18" fmla="*/ 235 h 10111"/>
                  <a:gd name="connsiteX19" fmla="*/ 13877 w 19618"/>
                  <a:gd name="connsiteY19" fmla="*/ 9768 h 10111"/>
                  <a:gd name="connsiteX20" fmla="*/ 14105 w 19618"/>
                  <a:gd name="connsiteY20" fmla="*/ 260 h 10111"/>
                  <a:gd name="connsiteX21" fmla="*/ 14390 w 19618"/>
                  <a:gd name="connsiteY21" fmla="*/ 9898 h 10111"/>
                  <a:gd name="connsiteX22" fmla="*/ 14616 w 19618"/>
                  <a:gd name="connsiteY22" fmla="*/ 182 h 10111"/>
                  <a:gd name="connsiteX23" fmla="*/ 14856 w 19618"/>
                  <a:gd name="connsiteY23" fmla="*/ 9870 h 10111"/>
                  <a:gd name="connsiteX24" fmla="*/ 15111 w 19618"/>
                  <a:gd name="connsiteY24" fmla="*/ 182 h 10111"/>
                  <a:gd name="connsiteX25" fmla="*/ 15352 w 19618"/>
                  <a:gd name="connsiteY25" fmla="*/ 9949 h 10111"/>
                  <a:gd name="connsiteX26" fmla="*/ 15592 w 19618"/>
                  <a:gd name="connsiteY26" fmla="*/ 0 h 10111"/>
                  <a:gd name="connsiteX27" fmla="*/ 15832 w 19618"/>
                  <a:gd name="connsiteY27" fmla="*/ 10105 h 10111"/>
                  <a:gd name="connsiteX28" fmla="*/ 16072 w 19618"/>
                  <a:gd name="connsiteY28" fmla="*/ 156 h 10111"/>
                  <a:gd name="connsiteX29" fmla="*/ 16312 w 19618"/>
                  <a:gd name="connsiteY29" fmla="*/ 10105 h 10111"/>
                  <a:gd name="connsiteX30" fmla="*/ 16540 w 19618"/>
                  <a:gd name="connsiteY30" fmla="*/ 130 h 10111"/>
                  <a:gd name="connsiteX31" fmla="*/ 16792 w 19618"/>
                  <a:gd name="connsiteY31" fmla="*/ 10105 h 10111"/>
                  <a:gd name="connsiteX32" fmla="*/ 17010 w 19618"/>
                  <a:gd name="connsiteY32" fmla="*/ 286 h 10111"/>
                  <a:gd name="connsiteX33" fmla="*/ 17257 w 19618"/>
                  <a:gd name="connsiteY33" fmla="*/ 10000 h 10111"/>
                  <a:gd name="connsiteX34" fmla="*/ 17512 w 19618"/>
                  <a:gd name="connsiteY34" fmla="*/ 441 h 10111"/>
                  <a:gd name="connsiteX35" fmla="*/ 17764 w 19618"/>
                  <a:gd name="connsiteY35" fmla="*/ 10105 h 10111"/>
                  <a:gd name="connsiteX36" fmla="*/ 17936 w 19618"/>
                  <a:gd name="connsiteY36" fmla="*/ 2000 h 10111"/>
                  <a:gd name="connsiteX37" fmla="*/ 18198 w 19618"/>
                  <a:gd name="connsiteY37" fmla="*/ 5504 h 10111"/>
                  <a:gd name="connsiteX38" fmla="*/ 19618 w 19618"/>
                  <a:gd name="connsiteY38" fmla="*/ 5525 h 10111"/>
                  <a:gd name="connsiteX0" fmla="*/ 0 w 16839"/>
                  <a:gd name="connsiteY0" fmla="*/ 4962 h 10111"/>
                  <a:gd name="connsiteX1" fmla="*/ 7758 w 16839"/>
                  <a:gd name="connsiteY1" fmla="*/ 4419 h 10111"/>
                  <a:gd name="connsiteX2" fmla="*/ 8008 w 16839"/>
                  <a:gd name="connsiteY2" fmla="*/ 1153 h 10111"/>
                  <a:gd name="connsiteX3" fmla="*/ 8110 w 16839"/>
                  <a:gd name="connsiteY3" fmla="*/ 6625 h 10111"/>
                  <a:gd name="connsiteX4" fmla="*/ 8182 w 16839"/>
                  <a:gd name="connsiteY4" fmla="*/ 9794 h 10111"/>
                  <a:gd name="connsiteX5" fmla="*/ 8271 w 16839"/>
                  <a:gd name="connsiteY5" fmla="*/ 8183 h 10111"/>
                  <a:gd name="connsiteX6" fmla="*/ 8370 w 16839"/>
                  <a:gd name="connsiteY6" fmla="*/ 2779 h 10111"/>
                  <a:gd name="connsiteX7" fmla="*/ 8458 w 16839"/>
                  <a:gd name="connsiteY7" fmla="*/ 182 h 10111"/>
                  <a:gd name="connsiteX8" fmla="*/ 8582 w 16839"/>
                  <a:gd name="connsiteY8" fmla="*/ 5429 h 10111"/>
                  <a:gd name="connsiteX9" fmla="*/ 8698 w 16839"/>
                  <a:gd name="connsiteY9" fmla="*/ 9742 h 10111"/>
                  <a:gd name="connsiteX10" fmla="*/ 8937 w 16839"/>
                  <a:gd name="connsiteY10" fmla="*/ 441 h 10111"/>
                  <a:gd name="connsiteX11" fmla="*/ 9189 w 16839"/>
                  <a:gd name="connsiteY11" fmla="*/ 9794 h 10111"/>
                  <a:gd name="connsiteX12" fmla="*/ 9417 w 16839"/>
                  <a:gd name="connsiteY12" fmla="*/ 286 h 10111"/>
                  <a:gd name="connsiteX13" fmla="*/ 9669 w 16839"/>
                  <a:gd name="connsiteY13" fmla="*/ 9794 h 10111"/>
                  <a:gd name="connsiteX14" fmla="*/ 9898 w 16839"/>
                  <a:gd name="connsiteY14" fmla="*/ 235 h 10111"/>
                  <a:gd name="connsiteX15" fmla="*/ 10127 w 16839"/>
                  <a:gd name="connsiteY15" fmla="*/ 9949 h 10111"/>
                  <a:gd name="connsiteX16" fmla="*/ 10378 w 16839"/>
                  <a:gd name="connsiteY16" fmla="*/ 130 h 10111"/>
                  <a:gd name="connsiteX17" fmla="*/ 10606 w 16839"/>
                  <a:gd name="connsiteY17" fmla="*/ 9794 h 10111"/>
                  <a:gd name="connsiteX18" fmla="*/ 10835 w 16839"/>
                  <a:gd name="connsiteY18" fmla="*/ 235 h 10111"/>
                  <a:gd name="connsiteX19" fmla="*/ 11098 w 16839"/>
                  <a:gd name="connsiteY19" fmla="*/ 9768 h 10111"/>
                  <a:gd name="connsiteX20" fmla="*/ 11326 w 16839"/>
                  <a:gd name="connsiteY20" fmla="*/ 260 h 10111"/>
                  <a:gd name="connsiteX21" fmla="*/ 11611 w 16839"/>
                  <a:gd name="connsiteY21" fmla="*/ 9898 h 10111"/>
                  <a:gd name="connsiteX22" fmla="*/ 11837 w 16839"/>
                  <a:gd name="connsiteY22" fmla="*/ 182 h 10111"/>
                  <a:gd name="connsiteX23" fmla="*/ 12077 w 16839"/>
                  <a:gd name="connsiteY23" fmla="*/ 9870 h 10111"/>
                  <a:gd name="connsiteX24" fmla="*/ 12332 w 16839"/>
                  <a:gd name="connsiteY24" fmla="*/ 182 h 10111"/>
                  <a:gd name="connsiteX25" fmla="*/ 12573 w 16839"/>
                  <a:gd name="connsiteY25" fmla="*/ 9949 h 10111"/>
                  <a:gd name="connsiteX26" fmla="*/ 12813 w 16839"/>
                  <a:gd name="connsiteY26" fmla="*/ 0 h 10111"/>
                  <a:gd name="connsiteX27" fmla="*/ 13053 w 16839"/>
                  <a:gd name="connsiteY27" fmla="*/ 10105 h 10111"/>
                  <a:gd name="connsiteX28" fmla="*/ 13293 w 16839"/>
                  <a:gd name="connsiteY28" fmla="*/ 156 h 10111"/>
                  <a:gd name="connsiteX29" fmla="*/ 13533 w 16839"/>
                  <a:gd name="connsiteY29" fmla="*/ 10105 h 10111"/>
                  <a:gd name="connsiteX30" fmla="*/ 13761 w 16839"/>
                  <a:gd name="connsiteY30" fmla="*/ 130 h 10111"/>
                  <a:gd name="connsiteX31" fmla="*/ 14013 w 16839"/>
                  <a:gd name="connsiteY31" fmla="*/ 10105 h 10111"/>
                  <a:gd name="connsiteX32" fmla="*/ 14231 w 16839"/>
                  <a:gd name="connsiteY32" fmla="*/ 286 h 10111"/>
                  <a:gd name="connsiteX33" fmla="*/ 14478 w 16839"/>
                  <a:gd name="connsiteY33" fmla="*/ 10000 h 10111"/>
                  <a:gd name="connsiteX34" fmla="*/ 14733 w 16839"/>
                  <a:gd name="connsiteY34" fmla="*/ 441 h 10111"/>
                  <a:gd name="connsiteX35" fmla="*/ 14985 w 16839"/>
                  <a:gd name="connsiteY35" fmla="*/ 10105 h 10111"/>
                  <a:gd name="connsiteX36" fmla="*/ 15157 w 16839"/>
                  <a:gd name="connsiteY36" fmla="*/ 2000 h 10111"/>
                  <a:gd name="connsiteX37" fmla="*/ 15419 w 16839"/>
                  <a:gd name="connsiteY37" fmla="*/ 5504 h 10111"/>
                  <a:gd name="connsiteX38" fmla="*/ 16839 w 16839"/>
                  <a:gd name="connsiteY38" fmla="*/ 5525 h 10111"/>
                  <a:gd name="connsiteX0" fmla="*/ 0 w 9081"/>
                  <a:gd name="connsiteY0" fmla="*/ 4419 h 10111"/>
                  <a:gd name="connsiteX1" fmla="*/ 250 w 9081"/>
                  <a:gd name="connsiteY1" fmla="*/ 1153 h 10111"/>
                  <a:gd name="connsiteX2" fmla="*/ 352 w 9081"/>
                  <a:gd name="connsiteY2" fmla="*/ 6625 h 10111"/>
                  <a:gd name="connsiteX3" fmla="*/ 424 w 9081"/>
                  <a:gd name="connsiteY3" fmla="*/ 9794 h 10111"/>
                  <a:gd name="connsiteX4" fmla="*/ 513 w 9081"/>
                  <a:gd name="connsiteY4" fmla="*/ 8183 h 10111"/>
                  <a:gd name="connsiteX5" fmla="*/ 612 w 9081"/>
                  <a:gd name="connsiteY5" fmla="*/ 2779 h 10111"/>
                  <a:gd name="connsiteX6" fmla="*/ 700 w 9081"/>
                  <a:gd name="connsiteY6" fmla="*/ 182 h 10111"/>
                  <a:gd name="connsiteX7" fmla="*/ 824 w 9081"/>
                  <a:gd name="connsiteY7" fmla="*/ 5429 h 10111"/>
                  <a:gd name="connsiteX8" fmla="*/ 940 w 9081"/>
                  <a:gd name="connsiteY8" fmla="*/ 9742 h 10111"/>
                  <a:gd name="connsiteX9" fmla="*/ 1179 w 9081"/>
                  <a:gd name="connsiteY9" fmla="*/ 441 h 10111"/>
                  <a:gd name="connsiteX10" fmla="*/ 1431 w 9081"/>
                  <a:gd name="connsiteY10" fmla="*/ 9794 h 10111"/>
                  <a:gd name="connsiteX11" fmla="*/ 1659 w 9081"/>
                  <a:gd name="connsiteY11" fmla="*/ 286 h 10111"/>
                  <a:gd name="connsiteX12" fmla="*/ 1911 w 9081"/>
                  <a:gd name="connsiteY12" fmla="*/ 9794 h 10111"/>
                  <a:gd name="connsiteX13" fmla="*/ 2140 w 9081"/>
                  <a:gd name="connsiteY13" fmla="*/ 235 h 10111"/>
                  <a:gd name="connsiteX14" fmla="*/ 2369 w 9081"/>
                  <a:gd name="connsiteY14" fmla="*/ 9949 h 10111"/>
                  <a:gd name="connsiteX15" fmla="*/ 2620 w 9081"/>
                  <a:gd name="connsiteY15" fmla="*/ 130 h 10111"/>
                  <a:gd name="connsiteX16" fmla="*/ 2848 w 9081"/>
                  <a:gd name="connsiteY16" fmla="*/ 9794 h 10111"/>
                  <a:gd name="connsiteX17" fmla="*/ 3077 w 9081"/>
                  <a:gd name="connsiteY17" fmla="*/ 235 h 10111"/>
                  <a:gd name="connsiteX18" fmla="*/ 3340 w 9081"/>
                  <a:gd name="connsiteY18" fmla="*/ 9768 h 10111"/>
                  <a:gd name="connsiteX19" fmla="*/ 3568 w 9081"/>
                  <a:gd name="connsiteY19" fmla="*/ 260 h 10111"/>
                  <a:gd name="connsiteX20" fmla="*/ 3853 w 9081"/>
                  <a:gd name="connsiteY20" fmla="*/ 9898 h 10111"/>
                  <a:gd name="connsiteX21" fmla="*/ 4079 w 9081"/>
                  <a:gd name="connsiteY21" fmla="*/ 182 h 10111"/>
                  <a:gd name="connsiteX22" fmla="*/ 4319 w 9081"/>
                  <a:gd name="connsiteY22" fmla="*/ 9870 h 10111"/>
                  <a:gd name="connsiteX23" fmla="*/ 4574 w 9081"/>
                  <a:gd name="connsiteY23" fmla="*/ 182 h 10111"/>
                  <a:gd name="connsiteX24" fmla="*/ 4815 w 9081"/>
                  <a:gd name="connsiteY24" fmla="*/ 9949 h 10111"/>
                  <a:gd name="connsiteX25" fmla="*/ 5055 w 9081"/>
                  <a:gd name="connsiteY25" fmla="*/ 0 h 10111"/>
                  <a:gd name="connsiteX26" fmla="*/ 5295 w 9081"/>
                  <a:gd name="connsiteY26" fmla="*/ 10105 h 10111"/>
                  <a:gd name="connsiteX27" fmla="*/ 5535 w 9081"/>
                  <a:gd name="connsiteY27" fmla="*/ 156 h 10111"/>
                  <a:gd name="connsiteX28" fmla="*/ 5775 w 9081"/>
                  <a:gd name="connsiteY28" fmla="*/ 10105 h 10111"/>
                  <a:gd name="connsiteX29" fmla="*/ 6003 w 9081"/>
                  <a:gd name="connsiteY29" fmla="*/ 130 h 10111"/>
                  <a:gd name="connsiteX30" fmla="*/ 6255 w 9081"/>
                  <a:gd name="connsiteY30" fmla="*/ 10105 h 10111"/>
                  <a:gd name="connsiteX31" fmla="*/ 6473 w 9081"/>
                  <a:gd name="connsiteY31" fmla="*/ 286 h 10111"/>
                  <a:gd name="connsiteX32" fmla="*/ 6720 w 9081"/>
                  <a:gd name="connsiteY32" fmla="*/ 10000 h 10111"/>
                  <a:gd name="connsiteX33" fmla="*/ 6975 w 9081"/>
                  <a:gd name="connsiteY33" fmla="*/ 441 h 10111"/>
                  <a:gd name="connsiteX34" fmla="*/ 7227 w 9081"/>
                  <a:gd name="connsiteY34" fmla="*/ 10105 h 10111"/>
                  <a:gd name="connsiteX35" fmla="*/ 7399 w 9081"/>
                  <a:gd name="connsiteY35" fmla="*/ 2000 h 10111"/>
                  <a:gd name="connsiteX36" fmla="*/ 7661 w 9081"/>
                  <a:gd name="connsiteY36" fmla="*/ 5504 h 10111"/>
                  <a:gd name="connsiteX37" fmla="*/ 9081 w 9081"/>
                  <a:gd name="connsiteY37" fmla="*/ 5525 h 1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081" h="10111">
                    <a:moveTo>
                      <a:pt x="0" y="4419"/>
                    </a:moveTo>
                    <a:cubicBezTo>
                      <a:pt x="1335" y="3784"/>
                      <a:pt x="224" y="485"/>
                      <a:pt x="250" y="1153"/>
                    </a:cubicBezTo>
                    <a:cubicBezTo>
                      <a:pt x="275" y="1822"/>
                      <a:pt x="323" y="5185"/>
                      <a:pt x="352" y="6625"/>
                    </a:cubicBezTo>
                    <a:cubicBezTo>
                      <a:pt x="382" y="8064"/>
                      <a:pt x="399" y="9533"/>
                      <a:pt x="424" y="9794"/>
                    </a:cubicBezTo>
                    <a:cubicBezTo>
                      <a:pt x="452" y="10052"/>
                      <a:pt x="482" y="9352"/>
                      <a:pt x="513" y="8183"/>
                    </a:cubicBezTo>
                    <a:cubicBezTo>
                      <a:pt x="543" y="7014"/>
                      <a:pt x="581" y="4104"/>
                      <a:pt x="612" y="2779"/>
                    </a:cubicBezTo>
                    <a:cubicBezTo>
                      <a:pt x="642" y="1455"/>
                      <a:pt x="663" y="-260"/>
                      <a:pt x="700" y="182"/>
                    </a:cubicBezTo>
                    <a:cubicBezTo>
                      <a:pt x="735" y="623"/>
                      <a:pt x="785" y="3845"/>
                      <a:pt x="824" y="5429"/>
                    </a:cubicBezTo>
                    <a:cubicBezTo>
                      <a:pt x="865" y="7014"/>
                      <a:pt x="880" y="10572"/>
                      <a:pt x="940" y="9742"/>
                    </a:cubicBezTo>
                    <a:cubicBezTo>
                      <a:pt x="999" y="8910"/>
                      <a:pt x="1097" y="441"/>
                      <a:pt x="1179" y="441"/>
                    </a:cubicBezTo>
                    <a:cubicBezTo>
                      <a:pt x="1261" y="441"/>
                      <a:pt x="1350" y="9820"/>
                      <a:pt x="1431" y="9794"/>
                    </a:cubicBezTo>
                    <a:cubicBezTo>
                      <a:pt x="1511" y="9767"/>
                      <a:pt x="1580" y="286"/>
                      <a:pt x="1659" y="286"/>
                    </a:cubicBezTo>
                    <a:cubicBezTo>
                      <a:pt x="1740" y="286"/>
                      <a:pt x="1831" y="9794"/>
                      <a:pt x="1911" y="9794"/>
                    </a:cubicBezTo>
                    <a:cubicBezTo>
                      <a:pt x="1991" y="9794"/>
                      <a:pt x="2063" y="208"/>
                      <a:pt x="2140" y="235"/>
                    </a:cubicBezTo>
                    <a:cubicBezTo>
                      <a:pt x="2215" y="260"/>
                      <a:pt x="2288" y="9974"/>
                      <a:pt x="2369" y="9949"/>
                    </a:cubicBezTo>
                    <a:cubicBezTo>
                      <a:pt x="2448" y="9922"/>
                      <a:pt x="2540" y="157"/>
                      <a:pt x="2620" y="130"/>
                    </a:cubicBezTo>
                    <a:cubicBezTo>
                      <a:pt x="2700" y="104"/>
                      <a:pt x="2772" y="9776"/>
                      <a:pt x="2848" y="9794"/>
                    </a:cubicBezTo>
                    <a:cubicBezTo>
                      <a:pt x="2925" y="9811"/>
                      <a:pt x="2995" y="239"/>
                      <a:pt x="3077" y="235"/>
                    </a:cubicBezTo>
                    <a:cubicBezTo>
                      <a:pt x="3159" y="231"/>
                      <a:pt x="3258" y="9764"/>
                      <a:pt x="3340" y="9768"/>
                    </a:cubicBezTo>
                    <a:cubicBezTo>
                      <a:pt x="3422" y="9772"/>
                      <a:pt x="3483" y="238"/>
                      <a:pt x="3568" y="260"/>
                    </a:cubicBezTo>
                    <a:cubicBezTo>
                      <a:pt x="3653" y="282"/>
                      <a:pt x="3768" y="9911"/>
                      <a:pt x="3853" y="9898"/>
                    </a:cubicBezTo>
                    <a:cubicBezTo>
                      <a:pt x="3938" y="9885"/>
                      <a:pt x="4001" y="187"/>
                      <a:pt x="4079" y="182"/>
                    </a:cubicBezTo>
                    <a:cubicBezTo>
                      <a:pt x="4157" y="177"/>
                      <a:pt x="4237" y="9870"/>
                      <a:pt x="4319" y="9870"/>
                    </a:cubicBezTo>
                    <a:cubicBezTo>
                      <a:pt x="4402" y="9870"/>
                      <a:pt x="4491" y="169"/>
                      <a:pt x="4574" y="182"/>
                    </a:cubicBezTo>
                    <a:cubicBezTo>
                      <a:pt x="4657" y="195"/>
                      <a:pt x="4735" y="9979"/>
                      <a:pt x="4815" y="9949"/>
                    </a:cubicBezTo>
                    <a:cubicBezTo>
                      <a:pt x="4895" y="9919"/>
                      <a:pt x="4974" y="-26"/>
                      <a:pt x="5055" y="0"/>
                    </a:cubicBezTo>
                    <a:cubicBezTo>
                      <a:pt x="5135" y="27"/>
                      <a:pt x="5215" y="10079"/>
                      <a:pt x="5295" y="10105"/>
                    </a:cubicBezTo>
                    <a:cubicBezTo>
                      <a:pt x="5375" y="10131"/>
                      <a:pt x="5455" y="156"/>
                      <a:pt x="5535" y="156"/>
                    </a:cubicBezTo>
                    <a:cubicBezTo>
                      <a:pt x="5615" y="156"/>
                      <a:pt x="5697" y="10109"/>
                      <a:pt x="5775" y="10105"/>
                    </a:cubicBezTo>
                    <a:cubicBezTo>
                      <a:pt x="5853" y="10101"/>
                      <a:pt x="5924" y="130"/>
                      <a:pt x="6003" y="130"/>
                    </a:cubicBezTo>
                    <a:cubicBezTo>
                      <a:pt x="6083" y="130"/>
                      <a:pt x="6177" y="10079"/>
                      <a:pt x="6255" y="10105"/>
                    </a:cubicBezTo>
                    <a:cubicBezTo>
                      <a:pt x="6333" y="10130"/>
                      <a:pt x="6394" y="312"/>
                      <a:pt x="6473" y="286"/>
                    </a:cubicBezTo>
                    <a:cubicBezTo>
                      <a:pt x="6550" y="260"/>
                      <a:pt x="6636" y="9974"/>
                      <a:pt x="6720" y="10000"/>
                    </a:cubicBezTo>
                    <a:cubicBezTo>
                      <a:pt x="6804" y="10027"/>
                      <a:pt x="6891" y="416"/>
                      <a:pt x="6975" y="441"/>
                    </a:cubicBezTo>
                    <a:cubicBezTo>
                      <a:pt x="7059" y="467"/>
                      <a:pt x="7156" y="9845"/>
                      <a:pt x="7227" y="10105"/>
                    </a:cubicBezTo>
                    <a:cubicBezTo>
                      <a:pt x="7298" y="10364"/>
                      <a:pt x="7326" y="2766"/>
                      <a:pt x="7399" y="2000"/>
                    </a:cubicBezTo>
                    <a:cubicBezTo>
                      <a:pt x="7471" y="1233"/>
                      <a:pt x="7644" y="5582"/>
                      <a:pt x="7661" y="5504"/>
                    </a:cubicBezTo>
                    <a:cubicBezTo>
                      <a:pt x="7678" y="5426"/>
                      <a:pt x="9069" y="5369"/>
                      <a:pt x="9081" y="5525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42" name="Freeform 84"/>
              <p:cNvSpPr>
                <a:spLocks/>
              </p:cNvSpPr>
              <p:nvPr/>
            </p:nvSpPr>
            <p:spPr bwMode="auto">
              <a:xfrm>
                <a:off x="8138897" y="5002895"/>
                <a:ext cx="142829" cy="227709"/>
              </a:xfrm>
              <a:custGeom>
                <a:avLst/>
                <a:gdLst>
                  <a:gd name="T0" fmla="*/ 0 w 3818"/>
                  <a:gd name="T1" fmla="*/ 27 h 417"/>
                  <a:gd name="T2" fmla="*/ 26 w 3818"/>
                  <a:gd name="T3" fmla="*/ 63 h 417"/>
                  <a:gd name="T4" fmla="*/ 66 w 3818"/>
                  <a:gd name="T5" fmla="*/ 265 h 417"/>
                  <a:gd name="T6" fmla="*/ 104 w 3818"/>
                  <a:gd name="T7" fmla="*/ 387 h 417"/>
                  <a:gd name="T8" fmla="*/ 150 w 3818"/>
                  <a:gd name="T9" fmla="*/ 325 h 417"/>
                  <a:gd name="T10" fmla="*/ 202 w 3818"/>
                  <a:gd name="T11" fmla="*/ 117 h 417"/>
                  <a:gd name="T12" fmla="*/ 248 w 3818"/>
                  <a:gd name="T13" fmla="*/ 17 h 417"/>
                  <a:gd name="T14" fmla="*/ 314 w 3818"/>
                  <a:gd name="T15" fmla="*/ 219 h 417"/>
                  <a:gd name="T16" fmla="*/ 374 w 3818"/>
                  <a:gd name="T17" fmla="*/ 385 h 417"/>
                  <a:gd name="T18" fmla="*/ 500 w 3818"/>
                  <a:gd name="T19" fmla="*/ 27 h 417"/>
                  <a:gd name="T20" fmla="*/ 632 w 3818"/>
                  <a:gd name="T21" fmla="*/ 387 h 417"/>
                  <a:gd name="T22" fmla="*/ 752 w 3818"/>
                  <a:gd name="T23" fmla="*/ 21 h 417"/>
                  <a:gd name="T24" fmla="*/ 884 w 3818"/>
                  <a:gd name="T25" fmla="*/ 387 h 417"/>
                  <a:gd name="T26" fmla="*/ 1004 w 3818"/>
                  <a:gd name="T27" fmla="*/ 19 h 417"/>
                  <a:gd name="T28" fmla="*/ 1124 w 3818"/>
                  <a:gd name="T29" fmla="*/ 393 h 417"/>
                  <a:gd name="T30" fmla="*/ 1256 w 3818"/>
                  <a:gd name="T31" fmla="*/ 15 h 417"/>
                  <a:gd name="T32" fmla="*/ 1376 w 3818"/>
                  <a:gd name="T33" fmla="*/ 387 h 417"/>
                  <a:gd name="T34" fmla="*/ 1496 w 3818"/>
                  <a:gd name="T35" fmla="*/ 9 h 417"/>
                  <a:gd name="T36" fmla="*/ 1634 w 3818"/>
                  <a:gd name="T37" fmla="*/ 381 h 417"/>
                  <a:gd name="T38" fmla="*/ 1754 w 3818"/>
                  <a:gd name="T39" fmla="*/ 15 h 417"/>
                  <a:gd name="T40" fmla="*/ 1892 w 3818"/>
                  <a:gd name="T41" fmla="*/ 381 h 417"/>
                  <a:gd name="T42" fmla="*/ 2022 w 3818"/>
                  <a:gd name="T43" fmla="*/ 17 h 417"/>
                  <a:gd name="T44" fmla="*/ 2148 w 3818"/>
                  <a:gd name="T45" fmla="*/ 395 h 417"/>
                  <a:gd name="T46" fmla="*/ 2282 w 3818"/>
                  <a:gd name="T47" fmla="*/ 17 h 417"/>
                  <a:gd name="T48" fmla="*/ 2408 w 3818"/>
                  <a:gd name="T49" fmla="*/ 393 h 417"/>
                  <a:gd name="T50" fmla="*/ 2534 w 3818"/>
                  <a:gd name="T51" fmla="*/ 15 h 417"/>
                  <a:gd name="T52" fmla="*/ 2660 w 3818"/>
                  <a:gd name="T53" fmla="*/ 399 h 417"/>
                  <a:gd name="T54" fmla="*/ 2786 w 3818"/>
                  <a:gd name="T55" fmla="*/ 21 h 417"/>
                  <a:gd name="T56" fmla="*/ 2912 w 3818"/>
                  <a:gd name="T57" fmla="*/ 399 h 417"/>
                  <a:gd name="T58" fmla="*/ 3032 w 3818"/>
                  <a:gd name="T59" fmla="*/ 15 h 417"/>
                  <a:gd name="T60" fmla="*/ 3164 w 3818"/>
                  <a:gd name="T61" fmla="*/ 399 h 417"/>
                  <a:gd name="T62" fmla="*/ 3278 w 3818"/>
                  <a:gd name="T63" fmla="*/ 21 h 417"/>
                  <a:gd name="T64" fmla="*/ 3408 w 3818"/>
                  <a:gd name="T65" fmla="*/ 395 h 417"/>
                  <a:gd name="T66" fmla="*/ 3542 w 3818"/>
                  <a:gd name="T67" fmla="*/ 27 h 417"/>
                  <a:gd name="T68" fmla="*/ 3674 w 3818"/>
                  <a:gd name="T69" fmla="*/ 399 h 417"/>
                  <a:gd name="T70" fmla="*/ 3764 w 3818"/>
                  <a:gd name="T71" fmla="*/ 87 h 417"/>
                  <a:gd name="T72" fmla="*/ 3788 w 3818"/>
                  <a:gd name="T73" fmla="*/ 39 h 417"/>
                  <a:gd name="T74" fmla="*/ 3818 w 3818"/>
                  <a:gd name="T75" fmla="*/ 69 h 417"/>
                  <a:gd name="connsiteX0" fmla="*/ 0 w 12172"/>
                  <a:gd name="connsiteY0" fmla="*/ 432 h 9359"/>
                  <a:gd name="connsiteX1" fmla="*/ 68 w 12172"/>
                  <a:gd name="connsiteY1" fmla="*/ 1296 h 9359"/>
                  <a:gd name="connsiteX2" fmla="*/ 173 w 12172"/>
                  <a:gd name="connsiteY2" fmla="*/ 6140 h 9359"/>
                  <a:gd name="connsiteX3" fmla="*/ 272 w 12172"/>
                  <a:gd name="connsiteY3" fmla="*/ 9066 h 9359"/>
                  <a:gd name="connsiteX4" fmla="*/ 393 w 12172"/>
                  <a:gd name="connsiteY4" fmla="*/ 7579 h 9359"/>
                  <a:gd name="connsiteX5" fmla="*/ 529 w 12172"/>
                  <a:gd name="connsiteY5" fmla="*/ 2591 h 9359"/>
                  <a:gd name="connsiteX6" fmla="*/ 650 w 12172"/>
                  <a:gd name="connsiteY6" fmla="*/ 193 h 9359"/>
                  <a:gd name="connsiteX7" fmla="*/ 822 w 12172"/>
                  <a:gd name="connsiteY7" fmla="*/ 5037 h 9359"/>
                  <a:gd name="connsiteX8" fmla="*/ 980 w 12172"/>
                  <a:gd name="connsiteY8" fmla="*/ 9018 h 9359"/>
                  <a:gd name="connsiteX9" fmla="*/ 1310 w 12172"/>
                  <a:gd name="connsiteY9" fmla="*/ 432 h 9359"/>
                  <a:gd name="connsiteX10" fmla="*/ 1655 w 12172"/>
                  <a:gd name="connsiteY10" fmla="*/ 9066 h 9359"/>
                  <a:gd name="connsiteX11" fmla="*/ 1970 w 12172"/>
                  <a:gd name="connsiteY11" fmla="*/ 289 h 9359"/>
                  <a:gd name="connsiteX12" fmla="*/ 2315 w 12172"/>
                  <a:gd name="connsiteY12" fmla="*/ 9066 h 9359"/>
                  <a:gd name="connsiteX13" fmla="*/ 2630 w 12172"/>
                  <a:gd name="connsiteY13" fmla="*/ 241 h 9359"/>
                  <a:gd name="connsiteX14" fmla="*/ 2944 w 12172"/>
                  <a:gd name="connsiteY14" fmla="*/ 9209 h 9359"/>
                  <a:gd name="connsiteX15" fmla="*/ 3290 w 12172"/>
                  <a:gd name="connsiteY15" fmla="*/ 145 h 9359"/>
                  <a:gd name="connsiteX16" fmla="*/ 3604 w 12172"/>
                  <a:gd name="connsiteY16" fmla="*/ 9066 h 9359"/>
                  <a:gd name="connsiteX17" fmla="*/ 3918 w 12172"/>
                  <a:gd name="connsiteY17" fmla="*/ 1 h 9359"/>
                  <a:gd name="connsiteX18" fmla="*/ 4280 w 12172"/>
                  <a:gd name="connsiteY18" fmla="*/ 8922 h 9359"/>
                  <a:gd name="connsiteX19" fmla="*/ 4594 w 12172"/>
                  <a:gd name="connsiteY19" fmla="*/ 145 h 9359"/>
                  <a:gd name="connsiteX20" fmla="*/ 4955 w 12172"/>
                  <a:gd name="connsiteY20" fmla="*/ 8922 h 9359"/>
                  <a:gd name="connsiteX21" fmla="*/ 5296 w 12172"/>
                  <a:gd name="connsiteY21" fmla="*/ 193 h 9359"/>
                  <a:gd name="connsiteX22" fmla="*/ 5626 w 12172"/>
                  <a:gd name="connsiteY22" fmla="*/ 9257 h 9359"/>
                  <a:gd name="connsiteX23" fmla="*/ 5977 w 12172"/>
                  <a:gd name="connsiteY23" fmla="*/ 193 h 9359"/>
                  <a:gd name="connsiteX24" fmla="*/ 6307 w 12172"/>
                  <a:gd name="connsiteY24" fmla="*/ 9209 h 9359"/>
                  <a:gd name="connsiteX25" fmla="*/ 6637 w 12172"/>
                  <a:gd name="connsiteY25" fmla="*/ 145 h 9359"/>
                  <a:gd name="connsiteX26" fmla="*/ 6967 w 12172"/>
                  <a:gd name="connsiteY26" fmla="*/ 9353 h 9359"/>
                  <a:gd name="connsiteX27" fmla="*/ 7297 w 12172"/>
                  <a:gd name="connsiteY27" fmla="*/ 289 h 9359"/>
                  <a:gd name="connsiteX28" fmla="*/ 7627 w 12172"/>
                  <a:gd name="connsiteY28" fmla="*/ 9353 h 9359"/>
                  <a:gd name="connsiteX29" fmla="*/ 7941 w 12172"/>
                  <a:gd name="connsiteY29" fmla="*/ 145 h 9359"/>
                  <a:gd name="connsiteX30" fmla="*/ 8287 w 12172"/>
                  <a:gd name="connsiteY30" fmla="*/ 9353 h 9359"/>
                  <a:gd name="connsiteX31" fmla="*/ 8586 w 12172"/>
                  <a:gd name="connsiteY31" fmla="*/ 289 h 9359"/>
                  <a:gd name="connsiteX32" fmla="*/ 8926 w 12172"/>
                  <a:gd name="connsiteY32" fmla="*/ 9257 h 9359"/>
                  <a:gd name="connsiteX33" fmla="*/ 9277 w 12172"/>
                  <a:gd name="connsiteY33" fmla="*/ 432 h 9359"/>
                  <a:gd name="connsiteX34" fmla="*/ 9623 w 12172"/>
                  <a:gd name="connsiteY34" fmla="*/ 9353 h 9359"/>
                  <a:gd name="connsiteX35" fmla="*/ 9859 w 12172"/>
                  <a:gd name="connsiteY35" fmla="*/ 1871 h 9359"/>
                  <a:gd name="connsiteX36" fmla="*/ 9921 w 12172"/>
                  <a:gd name="connsiteY36" fmla="*/ 720 h 9359"/>
                  <a:gd name="connsiteX37" fmla="*/ 12172 w 12172"/>
                  <a:gd name="connsiteY37" fmla="*/ 5125 h 9359"/>
                  <a:gd name="connsiteX0" fmla="*/ 0 w 10000"/>
                  <a:gd name="connsiteY0" fmla="*/ 462 h 10000"/>
                  <a:gd name="connsiteX1" fmla="*/ 56 w 10000"/>
                  <a:gd name="connsiteY1" fmla="*/ 1385 h 10000"/>
                  <a:gd name="connsiteX2" fmla="*/ 142 w 10000"/>
                  <a:gd name="connsiteY2" fmla="*/ 6561 h 10000"/>
                  <a:gd name="connsiteX3" fmla="*/ 223 w 10000"/>
                  <a:gd name="connsiteY3" fmla="*/ 9687 h 10000"/>
                  <a:gd name="connsiteX4" fmla="*/ 323 w 10000"/>
                  <a:gd name="connsiteY4" fmla="*/ 8098 h 10000"/>
                  <a:gd name="connsiteX5" fmla="*/ 435 w 10000"/>
                  <a:gd name="connsiteY5" fmla="*/ 2768 h 10000"/>
                  <a:gd name="connsiteX6" fmla="*/ 534 w 10000"/>
                  <a:gd name="connsiteY6" fmla="*/ 206 h 10000"/>
                  <a:gd name="connsiteX7" fmla="*/ 675 w 10000"/>
                  <a:gd name="connsiteY7" fmla="*/ 5382 h 10000"/>
                  <a:gd name="connsiteX8" fmla="*/ 805 w 10000"/>
                  <a:gd name="connsiteY8" fmla="*/ 9636 h 10000"/>
                  <a:gd name="connsiteX9" fmla="*/ 1076 w 10000"/>
                  <a:gd name="connsiteY9" fmla="*/ 462 h 10000"/>
                  <a:gd name="connsiteX10" fmla="*/ 1360 w 10000"/>
                  <a:gd name="connsiteY10" fmla="*/ 9687 h 10000"/>
                  <a:gd name="connsiteX11" fmla="*/ 1618 w 10000"/>
                  <a:gd name="connsiteY11" fmla="*/ 309 h 10000"/>
                  <a:gd name="connsiteX12" fmla="*/ 1902 w 10000"/>
                  <a:gd name="connsiteY12" fmla="*/ 9687 h 10000"/>
                  <a:gd name="connsiteX13" fmla="*/ 2161 w 10000"/>
                  <a:gd name="connsiteY13" fmla="*/ 258 h 10000"/>
                  <a:gd name="connsiteX14" fmla="*/ 2419 w 10000"/>
                  <a:gd name="connsiteY14" fmla="*/ 9840 h 10000"/>
                  <a:gd name="connsiteX15" fmla="*/ 2703 w 10000"/>
                  <a:gd name="connsiteY15" fmla="*/ 155 h 10000"/>
                  <a:gd name="connsiteX16" fmla="*/ 2961 w 10000"/>
                  <a:gd name="connsiteY16" fmla="*/ 9687 h 10000"/>
                  <a:gd name="connsiteX17" fmla="*/ 3219 w 10000"/>
                  <a:gd name="connsiteY17" fmla="*/ 1 h 10000"/>
                  <a:gd name="connsiteX18" fmla="*/ 3516 w 10000"/>
                  <a:gd name="connsiteY18" fmla="*/ 9533 h 10000"/>
                  <a:gd name="connsiteX19" fmla="*/ 3774 w 10000"/>
                  <a:gd name="connsiteY19" fmla="*/ 155 h 10000"/>
                  <a:gd name="connsiteX20" fmla="*/ 4071 w 10000"/>
                  <a:gd name="connsiteY20" fmla="*/ 9533 h 10000"/>
                  <a:gd name="connsiteX21" fmla="*/ 4351 w 10000"/>
                  <a:gd name="connsiteY21" fmla="*/ 206 h 10000"/>
                  <a:gd name="connsiteX22" fmla="*/ 4622 w 10000"/>
                  <a:gd name="connsiteY22" fmla="*/ 9891 h 10000"/>
                  <a:gd name="connsiteX23" fmla="*/ 4910 w 10000"/>
                  <a:gd name="connsiteY23" fmla="*/ 206 h 10000"/>
                  <a:gd name="connsiteX24" fmla="*/ 5182 w 10000"/>
                  <a:gd name="connsiteY24" fmla="*/ 9840 h 10000"/>
                  <a:gd name="connsiteX25" fmla="*/ 5453 w 10000"/>
                  <a:gd name="connsiteY25" fmla="*/ 155 h 10000"/>
                  <a:gd name="connsiteX26" fmla="*/ 5724 w 10000"/>
                  <a:gd name="connsiteY26" fmla="*/ 9994 h 10000"/>
                  <a:gd name="connsiteX27" fmla="*/ 5995 w 10000"/>
                  <a:gd name="connsiteY27" fmla="*/ 309 h 10000"/>
                  <a:gd name="connsiteX28" fmla="*/ 6266 w 10000"/>
                  <a:gd name="connsiteY28" fmla="*/ 9994 h 10000"/>
                  <a:gd name="connsiteX29" fmla="*/ 6524 w 10000"/>
                  <a:gd name="connsiteY29" fmla="*/ 155 h 10000"/>
                  <a:gd name="connsiteX30" fmla="*/ 6808 w 10000"/>
                  <a:gd name="connsiteY30" fmla="*/ 9994 h 10000"/>
                  <a:gd name="connsiteX31" fmla="*/ 7054 w 10000"/>
                  <a:gd name="connsiteY31" fmla="*/ 309 h 10000"/>
                  <a:gd name="connsiteX32" fmla="*/ 7333 w 10000"/>
                  <a:gd name="connsiteY32" fmla="*/ 9891 h 10000"/>
                  <a:gd name="connsiteX33" fmla="*/ 7622 w 10000"/>
                  <a:gd name="connsiteY33" fmla="*/ 462 h 10000"/>
                  <a:gd name="connsiteX34" fmla="*/ 7906 w 10000"/>
                  <a:gd name="connsiteY34" fmla="*/ 9994 h 10000"/>
                  <a:gd name="connsiteX35" fmla="*/ 8100 w 10000"/>
                  <a:gd name="connsiteY35" fmla="*/ 1999 h 10000"/>
                  <a:gd name="connsiteX36" fmla="*/ 8396 w 10000"/>
                  <a:gd name="connsiteY36" fmla="*/ 5456 h 10000"/>
                  <a:gd name="connsiteX37" fmla="*/ 10000 w 10000"/>
                  <a:gd name="connsiteY37" fmla="*/ 5476 h 10000"/>
                  <a:gd name="connsiteX0" fmla="*/ 0 w 11294"/>
                  <a:gd name="connsiteY0" fmla="*/ 4774 h 10000"/>
                  <a:gd name="connsiteX1" fmla="*/ 1350 w 11294"/>
                  <a:gd name="connsiteY1" fmla="*/ 1385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852 w 11294"/>
                  <a:gd name="connsiteY2" fmla="*/ 2945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60 w 11294"/>
                  <a:gd name="connsiteY1" fmla="*/ 3541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38 w 11294"/>
                  <a:gd name="connsiteY1" fmla="*/ 4385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638 h 9864"/>
                  <a:gd name="connsiteX1" fmla="*/ 1038 w 11294"/>
                  <a:gd name="connsiteY1" fmla="*/ 4249 h 9864"/>
                  <a:gd name="connsiteX2" fmla="*/ 1320 w 11294"/>
                  <a:gd name="connsiteY2" fmla="*/ 1028 h 9864"/>
                  <a:gd name="connsiteX3" fmla="*/ 1436 w 11294"/>
                  <a:gd name="connsiteY3" fmla="*/ 6425 h 9864"/>
                  <a:gd name="connsiteX4" fmla="*/ 1517 w 11294"/>
                  <a:gd name="connsiteY4" fmla="*/ 9551 h 9864"/>
                  <a:gd name="connsiteX5" fmla="*/ 1617 w 11294"/>
                  <a:gd name="connsiteY5" fmla="*/ 7962 h 9864"/>
                  <a:gd name="connsiteX6" fmla="*/ 1729 w 11294"/>
                  <a:gd name="connsiteY6" fmla="*/ 2632 h 9864"/>
                  <a:gd name="connsiteX7" fmla="*/ 1828 w 11294"/>
                  <a:gd name="connsiteY7" fmla="*/ 70 h 9864"/>
                  <a:gd name="connsiteX8" fmla="*/ 1969 w 11294"/>
                  <a:gd name="connsiteY8" fmla="*/ 5246 h 9864"/>
                  <a:gd name="connsiteX9" fmla="*/ 2099 w 11294"/>
                  <a:gd name="connsiteY9" fmla="*/ 9500 h 9864"/>
                  <a:gd name="connsiteX10" fmla="*/ 2370 w 11294"/>
                  <a:gd name="connsiteY10" fmla="*/ 326 h 9864"/>
                  <a:gd name="connsiteX11" fmla="*/ 2654 w 11294"/>
                  <a:gd name="connsiteY11" fmla="*/ 9551 h 9864"/>
                  <a:gd name="connsiteX12" fmla="*/ 2912 w 11294"/>
                  <a:gd name="connsiteY12" fmla="*/ 173 h 9864"/>
                  <a:gd name="connsiteX13" fmla="*/ 3196 w 11294"/>
                  <a:gd name="connsiteY13" fmla="*/ 9551 h 9864"/>
                  <a:gd name="connsiteX14" fmla="*/ 3455 w 11294"/>
                  <a:gd name="connsiteY14" fmla="*/ 122 h 9864"/>
                  <a:gd name="connsiteX15" fmla="*/ 3713 w 11294"/>
                  <a:gd name="connsiteY15" fmla="*/ 9704 h 9864"/>
                  <a:gd name="connsiteX16" fmla="*/ 3997 w 11294"/>
                  <a:gd name="connsiteY16" fmla="*/ 19 h 9864"/>
                  <a:gd name="connsiteX17" fmla="*/ 4255 w 11294"/>
                  <a:gd name="connsiteY17" fmla="*/ 9551 h 9864"/>
                  <a:gd name="connsiteX18" fmla="*/ 4513 w 11294"/>
                  <a:gd name="connsiteY18" fmla="*/ 122 h 9864"/>
                  <a:gd name="connsiteX19" fmla="*/ 4810 w 11294"/>
                  <a:gd name="connsiteY19" fmla="*/ 9397 h 9864"/>
                  <a:gd name="connsiteX20" fmla="*/ 5068 w 11294"/>
                  <a:gd name="connsiteY20" fmla="*/ 19 h 9864"/>
                  <a:gd name="connsiteX21" fmla="*/ 5365 w 11294"/>
                  <a:gd name="connsiteY21" fmla="*/ 9397 h 9864"/>
                  <a:gd name="connsiteX22" fmla="*/ 5645 w 11294"/>
                  <a:gd name="connsiteY22" fmla="*/ 70 h 9864"/>
                  <a:gd name="connsiteX23" fmla="*/ 5916 w 11294"/>
                  <a:gd name="connsiteY23" fmla="*/ 9755 h 9864"/>
                  <a:gd name="connsiteX24" fmla="*/ 6204 w 11294"/>
                  <a:gd name="connsiteY24" fmla="*/ 70 h 9864"/>
                  <a:gd name="connsiteX25" fmla="*/ 6476 w 11294"/>
                  <a:gd name="connsiteY25" fmla="*/ 9704 h 9864"/>
                  <a:gd name="connsiteX26" fmla="*/ 6747 w 11294"/>
                  <a:gd name="connsiteY26" fmla="*/ 19 h 9864"/>
                  <a:gd name="connsiteX27" fmla="*/ 7018 w 11294"/>
                  <a:gd name="connsiteY27" fmla="*/ 9858 h 9864"/>
                  <a:gd name="connsiteX28" fmla="*/ 7289 w 11294"/>
                  <a:gd name="connsiteY28" fmla="*/ 173 h 9864"/>
                  <a:gd name="connsiteX29" fmla="*/ 7560 w 11294"/>
                  <a:gd name="connsiteY29" fmla="*/ 9858 h 9864"/>
                  <a:gd name="connsiteX30" fmla="*/ 7818 w 11294"/>
                  <a:gd name="connsiteY30" fmla="*/ 19 h 9864"/>
                  <a:gd name="connsiteX31" fmla="*/ 8102 w 11294"/>
                  <a:gd name="connsiteY31" fmla="*/ 9858 h 9864"/>
                  <a:gd name="connsiteX32" fmla="*/ 8348 w 11294"/>
                  <a:gd name="connsiteY32" fmla="*/ 173 h 9864"/>
                  <a:gd name="connsiteX33" fmla="*/ 8627 w 11294"/>
                  <a:gd name="connsiteY33" fmla="*/ 9755 h 9864"/>
                  <a:gd name="connsiteX34" fmla="*/ 8916 w 11294"/>
                  <a:gd name="connsiteY34" fmla="*/ 326 h 9864"/>
                  <a:gd name="connsiteX35" fmla="*/ 9200 w 11294"/>
                  <a:gd name="connsiteY35" fmla="*/ 9858 h 9864"/>
                  <a:gd name="connsiteX36" fmla="*/ 9394 w 11294"/>
                  <a:gd name="connsiteY36" fmla="*/ 1863 h 9864"/>
                  <a:gd name="connsiteX37" fmla="*/ 9690 w 11294"/>
                  <a:gd name="connsiteY37" fmla="*/ 5320 h 9864"/>
                  <a:gd name="connsiteX38" fmla="*/ 11294 w 11294"/>
                  <a:gd name="connsiteY38" fmla="*/ 5340 h 9864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4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813 h 10111"/>
                  <a:gd name="connsiteX1" fmla="*/ 919 w 10000"/>
                  <a:gd name="connsiteY1" fmla="*/ 4419 h 10111"/>
                  <a:gd name="connsiteX2" fmla="*/ 1169 w 10000"/>
                  <a:gd name="connsiteY2" fmla="*/ 1153 h 10111"/>
                  <a:gd name="connsiteX3" fmla="*/ 1271 w 10000"/>
                  <a:gd name="connsiteY3" fmla="*/ 6625 h 10111"/>
                  <a:gd name="connsiteX4" fmla="*/ 1343 w 10000"/>
                  <a:gd name="connsiteY4" fmla="*/ 9794 h 10111"/>
                  <a:gd name="connsiteX5" fmla="*/ 1432 w 10000"/>
                  <a:gd name="connsiteY5" fmla="*/ 8183 h 10111"/>
                  <a:gd name="connsiteX6" fmla="*/ 1531 w 10000"/>
                  <a:gd name="connsiteY6" fmla="*/ 2779 h 10111"/>
                  <a:gd name="connsiteX7" fmla="*/ 1619 w 10000"/>
                  <a:gd name="connsiteY7" fmla="*/ 182 h 10111"/>
                  <a:gd name="connsiteX8" fmla="*/ 1743 w 10000"/>
                  <a:gd name="connsiteY8" fmla="*/ 5429 h 10111"/>
                  <a:gd name="connsiteX9" fmla="*/ 1859 w 10000"/>
                  <a:gd name="connsiteY9" fmla="*/ 9742 h 10111"/>
                  <a:gd name="connsiteX10" fmla="*/ 2098 w 10000"/>
                  <a:gd name="connsiteY10" fmla="*/ 441 h 10111"/>
                  <a:gd name="connsiteX11" fmla="*/ 2350 w 10000"/>
                  <a:gd name="connsiteY11" fmla="*/ 9794 h 10111"/>
                  <a:gd name="connsiteX12" fmla="*/ 2578 w 10000"/>
                  <a:gd name="connsiteY12" fmla="*/ 286 h 10111"/>
                  <a:gd name="connsiteX13" fmla="*/ 2830 w 10000"/>
                  <a:gd name="connsiteY13" fmla="*/ 9794 h 10111"/>
                  <a:gd name="connsiteX14" fmla="*/ 3059 w 10000"/>
                  <a:gd name="connsiteY14" fmla="*/ 235 h 10111"/>
                  <a:gd name="connsiteX15" fmla="*/ 3288 w 10000"/>
                  <a:gd name="connsiteY15" fmla="*/ 9949 h 10111"/>
                  <a:gd name="connsiteX16" fmla="*/ 3539 w 10000"/>
                  <a:gd name="connsiteY16" fmla="*/ 130 h 10111"/>
                  <a:gd name="connsiteX17" fmla="*/ 3767 w 10000"/>
                  <a:gd name="connsiteY17" fmla="*/ 9794 h 10111"/>
                  <a:gd name="connsiteX18" fmla="*/ 3996 w 10000"/>
                  <a:gd name="connsiteY18" fmla="*/ 235 h 10111"/>
                  <a:gd name="connsiteX19" fmla="*/ 4259 w 10000"/>
                  <a:gd name="connsiteY19" fmla="*/ 9768 h 10111"/>
                  <a:gd name="connsiteX20" fmla="*/ 4487 w 10000"/>
                  <a:gd name="connsiteY20" fmla="*/ 260 h 10111"/>
                  <a:gd name="connsiteX21" fmla="*/ 4772 w 10000"/>
                  <a:gd name="connsiteY21" fmla="*/ 9898 h 10111"/>
                  <a:gd name="connsiteX22" fmla="*/ 4998 w 10000"/>
                  <a:gd name="connsiteY22" fmla="*/ 182 h 10111"/>
                  <a:gd name="connsiteX23" fmla="*/ 5238 w 10000"/>
                  <a:gd name="connsiteY23" fmla="*/ 9870 h 10111"/>
                  <a:gd name="connsiteX24" fmla="*/ 5493 w 10000"/>
                  <a:gd name="connsiteY24" fmla="*/ 182 h 10111"/>
                  <a:gd name="connsiteX25" fmla="*/ 5734 w 10000"/>
                  <a:gd name="connsiteY25" fmla="*/ 9949 h 10111"/>
                  <a:gd name="connsiteX26" fmla="*/ 5974 w 10000"/>
                  <a:gd name="connsiteY26" fmla="*/ 0 h 10111"/>
                  <a:gd name="connsiteX27" fmla="*/ 6214 w 10000"/>
                  <a:gd name="connsiteY27" fmla="*/ 10105 h 10111"/>
                  <a:gd name="connsiteX28" fmla="*/ 6454 w 10000"/>
                  <a:gd name="connsiteY28" fmla="*/ 156 h 10111"/>
                  <a:gd name="connsiteX29" fmla="*/ 6694 w 10000"/>
                  <a:gd name="connsiteY29" fmla="*/ 10105 h 10111"/>
                  <a:gd name="connsiteX30" fmla="*/ 6922 w 10000"/>
                  <a:gd name="connsiteY30" fmla="*/ 130 h 10111"/>
                  <a:gd name="connsiteX31" fmla="*/ 7174 w 10000"/>
                  <a:gd name="connsiteY31" fmla="*/ 10105 h 10111"/>
                  <a:gd name="connsiteX32" fmla="*/ 7392 w 10000"/>
                  <a:gd name="connsiteY32" fmla="*/ 286 h 10111"/>
                  <a:gd name="connsiteX33" fmla="*/ 7639 w 10000"/>
                  <a:gd name="connsiteY33" fmla="*/ 10000 h 10111"/>
                  <a:gd name="connsiteX34" fmla="*/ 7894 w 10000"/>
                  <a:gd name="connsiteY34" fmla="*/ 441 h 10111"/>
                  <a:gd name="connsiteX35" fmla="*/ 8146 w 10000"/>
                  <a:gd name="connsiteY35" fmla="*/ 10105 h 10111"/>
                  <a:gd name="connsiteX36" fmla="*/ 8318 w 10000"/>
                  <a:gd name="connsiteY36" fmla="*/ 2000 h 10111"/>
                  <a:gd name="connsiteX37" fmla="*/ 8580 w 10000"/>
                  <a:gd name="connsiteY37" fmla="*/ 5504 h 10111"/>
                  <a:gd name="connsiteX38" fmla="*/ 10000 w 10000"/>
                  <a:gd name="connsiteY38" fmla="*/ 5525 h 10111"/>
                  <a:gd name="connsiteX0" fmla="*/ 0 w 19618"/>
                  <a:gd name="connsiteY0" fmla="*/ 4813 h 10111"/>
                  <a:gd name="connsiteX1" fmla="*/ 10537 w 19618"/>
                  <a:gd name="connsiteY1" fmla="*/ 4419 h 10111"/>
                  <a:gd name="connsiteX2" fmla="*/ 10787 w 19618"/>
                  <a:gd name="connsiteY2" fmla="*/ 1153 h 10111"/>
                  <a:gd name="connsiteX3" fmla="*/ 10889 w 19618"/>
                  <a:gd name="connsiteY3" fmla="*/ 6625 h 10111"/>
                  <a:gd name="connsiteX4" fmla="*/ 10961 w 19618"/>
                  <a:gd name="connsiteY4" fmla="*/ 9794 h 10111"/>
                  <a:gd name="connsiteX5" fmla="*/ 11050 w 19618"/>
                  <a:gd name="connsiteY5" fmla="*/ 8183 h 10111"/>
                  <a:gd name="connsiteX6" fmla="*/ 11149 w 19618"/>
                  <a:gd name="connsiteY6" fmla="*/ 2779 h 10111"/>
                  <a:gd name="connsiteX7" fmla="*/ 11237 w 19618"/>
                  <a:gd name="connsiteY7" fmla="*/ 182 h 10111"/>
                  <a:gd name="connsiteX8" fmla="*/ 11361 w 19618"/>
                  <a:gd name="connsiteY8" fmla="*/ 5429 h 10111"/>
                  <a:gd name="connsiteX9" fmla="*/ 11477 w 19618"/>
                  <a:gd name="connsiteY9" fmla="*/ 9742 h 10111"/>
                  <a:gd name="connsiteX10" fmla="*/ 11716 w 19618"/>
                  <a:gd name="connsiteY10" fmla="*/ 441 h 10111"/>
                  <a:gd name="connsiteX11" fmla="*/ 11968 w 19618"/>
                  <a:gd name="connsiteY11" fmla="*/ 9794 h 10111"/>
                  <a:gd name="connsiteX12" fmla="*/ 12196 w 19618"/>
                  <a:gd name="connsiteY12" fmla="*/ 286 h 10111"/>
                  <a:gd name="connsiteX13" fmla="*/ 12448 w 19618"/>
                  <a:gd name="connsiteY13" fmla="*/ 9794 h 10111"/>
                  <a:gd name="connsiteX14" fmla="*/ 12677 w 19618"/>
                  <a:gd name="connsiteY14" fmla="*/ 235 h 10111"/>
                  <a:gd name="connsiteX15" fmla="*/ 12906 w 19618"/>
                  <a:gd name="connsiteY15" fmla="*/ 9949 h 10111"/>
                  <a:gd name="connsiteX16" fmla="*/ 13157 w 19618"/>
                  <a:gd name="connsiteY16" fmla="*/ 130 h 10111"/>
                  <a:gd name="connsiteX17" fmla="*/ 13385 w 19618"/>
                  <a:gd name="connsiteY17" fmla="*/ 9794 h 10111"/>
                  <a:gd name="connsiteX18" fmla="*/ 13614 w 19618"/>
                  <a:gd name="connsiteY18" fmla="*/ 235 h 10111"/>
                  <a:gd name="connsiteX19" fmla="*/ 13877 w 19618"/>
                  <a:gd name="connsiteY19" fmla="*/ 9768 h 10111"/>
                  <a:gd name="connsiteX20" fmla="*/ 14105 w 19618"/>
                  <a:gd name="connsiteY20" fmla="*/ 260 h 10111"/>
                  <a:gd name="connsiteX21" fmla="*/ 14390 w 19618"/>
                  <a:gd name="connsiteY21" fmla="*/ 9898 h 10111"/>
                  <a:gd name="connsiteX22" fmla="*/ 14616 w 19618"/>
                  <a:gd name="connsiteY22" fmla="*/ 182 h 10111"/>
                  <a:gd name="connsiteX23" fmla="*/ 14856 w 19618"/>
                  <a:gd name="connsiteY23" fmla="*/ 9870 h 10111"/>
                  <a:gd name="connsiteX24" fmla="*/ 15111 w 19618"/>
                  <a:gd name="connsiteY24" fmla="*/ 182 h 10111"/>
                  <a:gd name="connsiteX25" fmla="*/ 15352 w 19618"/>
                  <a:gd name="connsiteY25" fmla="*/ 9949 h 10111"/>
                  <a:gd name="connsiteX26" fmla="*/ 15592 w 19618"/>
                  <a:gd name="connsiteY26" fmla="*/ 0 h 10111"/>
                  <a:gd name="connsiteX27" fmla="*/ 15832 w 19618"/>
                  <a:gd name="connsiteY27" fmla="*/ 10105 h 10111"/>
                  <a:gd name="connsiteX28" fmla="*/ 16072 w 19618"/>
                  <a:gd name="connsiteY28" fmla="*/ 156 h 10111"/>
                  <a:gd name="connsiteX29" fmla="*/ 16312 w 19618"/>
                  <a:gd name="connsiteY29" fmla="*/ 10105 h 10111"/>
                  <a:gd name="connsiteX30" fmla="*/ 16540 w 19618"/>
                  <a:gd name="connsiteY30" fmla="*/ 130 h 10111"/>
                  <a:gd name="connsiteX31" fmla="*/ 16792 w 19618"/>
                  <a:gd name="connsiteY31" fmla="*/ 10105 h 10111"/>
                  <a:gd name="connsiteX32" fmla="*/ 17010 w 19618"/>
                  <a:gd name="connsiteY32" fmla="*/ 286 h 10111"/>
                  <a:gd name="connsiteX33" fmla="*/ 17257 w 19618"/>
                  <a:gd name="connsiteY33" fmla="*/ 10000 h 10111"/>
                  <a:gd name="connsiteX34" fmla="*/ 17512 w 19618"/>
                  <a:gd name="connsiteY34" fmla="*/ 441 h 10111"/>
                  <a:gd name="connsiteX35" fmla="*/ 17764 w 19618"/>
                  <a:gd name="connsiteY35" fmla="*/ 10105 h 10111"/>
                  <a:gd name="connsiteX36" fmla="*/ 17936 w 19618"/>
                  <a:gd name="connsiteY36" fmla="*/ 2000 h 10111"/>
                  <a:gd name="connsiteX37" fmla="*/ 18198 w 19618"/>
                  <a:gd name="connsiteY37" fmla="*/ 5504 h 10111"/>
                  <a:gd name="connsiteX38" fmla="*/ 19618 w 19618"/>
                  <a:gd name="connsiteY38" fmla="*/ 5525 h 10111"/>
                  <a:gd name="connsiteX0" fmla="*/ 0 w 16839"/>
                  <a:gd name="connsiteY0" fmla="*/ 4962 h 10111"/>
                  <a:gd name="connsiteX1" fmla="*/ 7758 w 16839"/>
                  <a:gd name="connsiteY1" fmla="*/ 4419 h 10111"/>
                  <a:gd name="connsiteX2" fmla="*/ 8008 w 16839"/>
                  <a:gd name="connsiteY2" fmla="*/ 1153 h 10111"/>
                  <a:gd name="connsiteX3" fmla="*/ 8110 w 16839"/>
                  <a:gd name="connsiteY3" fmla="*/ 6625 h 10111"/>
                  <a:gd name="connsiteX4" fmla="*/ 8182 w 16839"/>
                  <a:gd name="connsiteY4" fmla="*/ 9794 h 10111"/>
                  <a:gd name="connsiteX5" fmla="*/ 8271 w 16839"/>
                  <a:gd name="connsiteY5" fmla="*/ 8183 h 10111"/>
                  <a:gd name="connsiteX6" fmla="*/ 8370 w 16839"/>
                  <a:gd name="connsiteY6" fmla="*/ 2779 h 10111"/>
                  <a:gd name="connsiteX7" fmla="*/ 8458 w 16839"/>
                  <a:gd name="connsiteY7" fmla="*/ 182 h 10111"/>
                  <a:gd name="connsiteX8" fmla="*/ 8582 w 16839"/>
                  <a:gd name="connsiteY8" fmla="*/ 5429 h 10111"/>
                  <a:gd name="connsiteX9" fmla="*/ 8698 w 16839"/>
                  <a:gd name="connsiteY9" fmla="*/ 9742 h 10111"/>
                  <a:gd name="connsiteX10" fmla="*/ 8937 w 16839"/>
                  <a:gd name="connsiteY10" fmla="*/ 441 h 10111"/>
                  <a:gd name="connsiteX11" fmla="*/ 9189 w 16839"/>
                  <a:gd name="connsiteY11" fmla="*/ 9794 h 10111"/>
                  <a:gd name="connsiteX12" fmla="*/ 9417 w 16839"/>
                  <a:gd name="connsiteY12" fmla="*/ 286 h 10111"/>
                  <a:gd name="connsiteX13" fmla="*/ 9669 w 16839"/>
                  <a:gd name="connsiteY13" fmla="*/ 9794 h 10111"/>
                  <a:gd name="connsiteX14" fmla="*/ 9898 w 16839"/>
                  <a:gd name="connsiteY14" fmla="*/ 235 h 10111"/>
                  <a:gd name="connsiteX15" fmla="*/ 10127 w 16839"/>
                  <a:gd name="connsiteY15" fmla="*/ 9949 h 10111"/>
                  <a:gd name="connsiteX16" fmla="*/ 10378 w 16839"/>
                  <a:gd name="connsiteY16" fmla="*/ 130 h 10111"/>
                  <a:gd name="connsiteX17" fmla="*/ 10606 w 16839"/>
                  <a:gd name="connsiteY17" fmla="*/ 9794 h 10111"/>
                  <a:gd name="connsiteX18" fmla="*/ 10835 w 16839"/>
                  <a:gd name="connsiteY18" fmla="*/ 235 h 10111"/>
                  <a:gd name="connsiteX19" fmla="*/ 11098 w 16839"/>
                  <a:gd name="connsiteY19" fmla="*/ 9768 h 10111"/>
                  <a:gd name="connsiteX20" fmla="*/ 11326 w 16839"/>
                  <a:gd name="connsiteY20" fmla="*/ 260 h 10111"/>
                  <a:gd name="connsiteX21" fmla="*/ 11611 w 16839"/>
                  <a:gd name="connsiteY21" fmla="*/ 9898 h 10111"/>
                  <a:gd name="connsiteX22" fmla="*/ 11837 w 16839"/>
                  <a:gd name="connsiteY22" fmla="*/ 182 h 10111"/>
                  <a:gd name="connsiteX23" fmla="*/ 12077 w 16839"/>
                  <a:gd name="connsiteY23" fmla="*/ 9870 h 10111"/>
                  <a:gd name="connsiteX24" fmla="*/ 12332 w 16839"/>
                  <a:gd name="connsiteY24" fmla="*/ 182 h 10111"/>
                  <a:gd name="connsiteX25" fmla="*/ 12573 w 16839"/>
                  <a:gd name="connsiteY25" fmla="*/ 9949 h 10111"/>
                  <a:gd name="connsiteX26" fmla="*/ 12813 w 16839"/>
                  <a:gd name="connsiteY26" fmla="*/ 0 h 10111"/>
                  <a:gd name="connsiteX27" fmla="*/ 13053 w 16839"/>
                  <a:gd name="connsiteY27" fmla="*/ 10105 h 10111"/>
                  <a:gd name="connsiteX28" fmla="*/ 13293 w 16839"/>
                  <a:gd name="connsiteY28" fmla="*/ 156 h 10111"/>
                  <a:gd name="connsiteX29" fmla="*/ 13533 w 16839"/>
                  <a:gd name="connsiteY29" fmla="*/ 10105 h 10111"/>
                  <a:gd name="connsiteX30" fmla="*/ 13761 w 16839"/>
                  <a:gd name="connsiteY30" fmla="*/ 130 h 10111"/>
                  <a:gd name="connsiteX31" fmla="*/ 14013 w 16839"/>
                  <a:gd name="connsiteY31" fmla="*/ 10105 h 10111"/>
                  <a:gd name="connsiteX32" fmla="*/ 14231 w 16839"/>
                  <a:gd name="connsiteY32" fmla="*/ 286 h 10111"/>
                  <a:gd name="connsiteX33" fmla="*/ 14478 w 16839"/>
                  <a:gd name="connsiteY33" fmla="*/ 10000 h 10111"/>
                  <a:gd name="connsiteX34" fmla="*/ 14733 w 16839"/>
                  <a:gd name="connsiteY34" fmla="*/ 441 h 10111"/>
                  <a:gd name="connsiteX35" fmla="*/ 14985 w 16839"/>
                  <a:gd name="connsiteY35" fmla="*/ 10105 h 10111"/>
                  <a:gd name="connsiteX36" fmla="*/ 15157 w 16839"/>
                  <a:gd name="connsiteY36" fmla="*/ 2000 h 10111"/>
                  <a:gd name="connsiteX37" fmla="*/ 15419 w 16839"/>
                  <a:gd name="connsiteY37" fmla="*/ 5504 h 10111"/>
                  <a:gd name="connsiteX38" fmla="*/ 16839 w 16839"/>
                  <a:gd name="connsiteY38" fmla="*/ 5525 h 10111"/>
                  <a:gd name="connsiteX0" fmla="*/ 0 w 9081"/>
                  <a:gd name="connsiteY0" fmla="*/ 4419 h 10111"/>
                  <a:gd name="connsiteX1" fmla="*/ 250 w 9081"/>
                  <a:gd name="connsiteY1" fmla="*/ 1153 h 10111"/>
                  <a:gd name="connsiteX2" fmla="*/ 352 w 9081"/>
                  <a:gd name="connsiteY2" fmla="*/ 6625 h 10111"/>
                  <a:gd name="connsiteX3" fmla="*/ 424 w 9081"/>
                  <a:gd name="connsiteY3" fmla="*/ 9794 h 10111"/>
                  <a:gd name="connsiteX4" fmla="*/ 513 w 9081"/>
                  <a:gd name="connsiteY4" fmla="*/ 8183 h 10111"/>
                  <a:gd name="connsiteX5" fmla="*/ 612 w 9081"/>
                  <a:gd name="connsiteY5" fmla="*/ 2779 h 10111"/>
                  <a:gd name="connsiteX6" fmla="*/ 700 w 9081"/>
                  <a:gd name="connsiteY6" fmla="*/ 182 h 10111"/>
                  <a:gd name="connsiteX7" fmla="*/ 824 w 9081"/>
                  <a:gd name="connsiteY7" fmla="*/ 5429 h 10111"/>
                  <a:gd name="connsiteX8" fmla="*/ 940 w 9081"/>
                  <a:gd name="connsiteY8" fmla="*/ 9742 h 10111"/>
                  <a:gd name="connsiteX9" fmla="*/ 1179 w 9081"/>
                  <a:gd name="connsiteY9" fmla="*/ 441 h 10111"/>
                  <a:gd name="connsiteX10" fmla="*/ 1431 w 9081"/>
                  <a:gd name="connsiteY10" fmla="*/ 9794 h 10111"/>
                  <a:gd name="connsiteX11" fmla="*/ 1659 w 9081"/>
                  <a:gd name="connsiteY11" fmla="*/ 286 h 10111"/>
                  <a:gd name="connsiteX12" fmla="*/ 1911 w 9081"/>
                  <a:gd name="connsiteY12" fmla="*/ 9794 h 10111"/>
                  <a:gd name="connsiteX13" fmla="*/ 2140 w 9081"/>
                  <a:gd name="connsiteY13" fmla="*/ 235 h 10111"/>
                  <a:gd name="connsiteX14" fmla="*/ 2369 w 9081"/>
                  <a:gd name="connsiteY14" fmla="*/ 9949 h 10111"/>
                  <a:gd name="connsiteX15" fmla="*/ 2620 w 9081"/>
                  <a:gd name="connsiteY15" fmla="*/ 130 h 10111"/>
                  <a:gd name="connsiteX16" fmla="*/ 2848 w 9081"/>
                  <a:gd name="connsiteY16" fmla="*/ 9794 h 10111"/>
                  <a:gd name="connsiteX17" fmla="*/ 3077 w 9081"/>
                  <a:gd name="connsiteY17" fmla="*/ 235 h 10111"/>
                  <a:gd name="connsiteX18" fmla="*/ 3340 w 9081"/>
                  <a:gd name="connsiteY18" fmla="*/ 9768 h 10111"/>
                  <a:gd name="connsiteX19" fmla="*/ 3568 w 9081"/>
                  <a:gd name="connsiteY19" fmla="*/ 260 h 10111"/>
                  <a:gd name="connsiteX20" fmla="*/ 3853 w 9081"/>
                  <a:gd name="connsiteY20" fmla="*/ 9898 h 10111"/>
                  <a:gd name="connsiteX21" fmla="*/ 4079 w 9081"/>
                  <a:gd name="connsiteY21" fmla="*/ 182 h 10111"/>
                  <a:gd name="connsiteX22" fmla="*/ 4319 w 9081"/>
                  <a:gd name="connsiteY22" fmla="*/ 9870 h 10111"/>
                  <a:gd name="connsiteX23" fmla="*/ 4574 w 9081"/>
                  <a:gd name="connsiteY23" fmla="*/ 182 h 10111"/>
                  <a:gd name="connsiteX24" fmla="*/ 4815 w 9081"/>
                  <a:gd name="connsiteY24" fmla="*/ 9949 h 10111"/>
                  <a:gd name="connsiteX25" fmla="*/ 5055 w 9081"/>
                  <a:gd name="connsiteY25" fmla="*/ 0 h 10111"/>
                  <a:gd name="connsiteX26" fmla="*/ 5295 w 9081"/>
                  <a:gd name="connsiteY26" fmla="*/ 10105 h 10111"/>
                  <a:gd name="connsiteX27" fmla="*/ 5535 w 9081"/>
                  <a:gd name="connsiteY27" fmla="*/ 156 h 10111"/>
                  <a:gd name="connsiteX28" fmla="*/ 5775 w 9081"/>
                  <a:gd name="connsiteY28" fmla="*/ 10105 h 10111"/>
                  <a:gd name="connsiteX29" fmla="*/ 6003 w 9081"/>
                  <a:gd name="connsiteY29" fmla="*/ 130 h 10111"/>
                  <a:gd name="connsiteX30" fmla="*/ 6255 w 9081"/>
                  <a:gd name="connsiteY30" fmla="*/ 10105 h 10111"/>
                  <a:gd name="connsiteX31" fmla="*/ 6473 w 9081"/>
                  <a:gd name="connsiteY31" fmla="*/ 286 h 10111"/>
                  <a:gd name="connsiteX32" fmla="*/ 6720 w 9081"/>
                  <a:gd name="connsiteY32" fmla="*/ 10000 h 10111"/>
                  <a:gd name="connsiteX33" fmla="*/ 6975 w 9081"/>
                  <a:gd name="connsiteY33" fmla="*/ 441 h 10111"/>
                  <a:gd name="connsiteX34" fmla="*/ 7227 w 9081"/>
                  <a:gd name="connsiteY34" fmla="*/ 10105 h 10111"/>
                  <a:gd name="connsiteX35" fmla="*/ 7399 w 9081"/>
                  <a:gd name="connsiteY35" fmla="*/ 2000 h 10111"/>
                  <a:gd name="connsiteX36" fmla="*/ 7661 w 9081"/>
                  <a:gd name="connsiteY36" fmla="*/ 5504 h 10111"/>
                  <a:gd name="connsiteX37" fmla="*/ 9081 w 9081"/>
                  <a:gd name="connsiteY37" fmla="*/ 5525 h 1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081" h="10111">
                    <a:moveTo>
                      <a:pt x="0" y="4419"/>
                    </a:moveTo>
                    <a:cubicBezTo>
                      <a:pt x="1335" y="3784"/>
                      <a:pt x="224" y="485"/>
                      <a:pt x="250" y="1153"/>
                    </a:cubicBezTo>
                    <a:cubicBezTo>
                      <a:pt x="275" y="1822"/>
                      <a:pt x="323" y="5185"/>
                      <a:pt x="352" y="6625"/>
                    </a:cubicBezTo>
                    <a:cubicBezTo>
                      <a:pt x="382" y="8064"/>
                      <a:pt x="399" y="9533"/>
                      <a:pt x="424" y="9794"/>
                    </a:cubicBezTo>
                    <a:cubicBezTo>
                      <a:pt x="452" y="10052"/>
                      <a:pt x="482" y="9352"/>
                      <a:pt x="513" y="8183"/>
                    </a:cubicBezTo>
                    <a:cubicBezTo>
                      <a:pt x="543" y="7014"/>
                      <a:pt x="581" y="4104"/>
                      <a:pt x="612" y="2779"/>
                    </a:cubicBezTo>
                    <a:cubicBezTo>
                      <a:pt x="642" y="1455"/>
                      <a:pt x="663" y="-260"/>
                      <a:pt x="700" y="182"/>
                    </a:cubicBezTo>
                    <a:cubicBezTo>
                      <a:pt x="735" y="623"/>
                      <a:pt x="785" y="3845"/>
                      <a:pt x="824" y="5429"/>
                    </a:cubicBezTo>
                    <a:cubicBezTo>
                      <a:pt x="865" y="7014"/>
                      <a:pt x="880" y="10572"/>
                      <a:pt x="940" y="9742"/>
                    </a:cubicBezTo>
                    <a:cubicBezTo>
                      <a:pt x="999" y="8910"/>
                      <a:pt x="1097" y="441"/>
                      <a:pt x="1179" y="441"/>
                    </a:cubicBezTo>
                    <a:cubicBezTo>
                      <a:pt x="1261" y="441"/>
                      <a:pt x="1350" y="9820"/>
                      <a:pt x="1431" y="9794"/>
                    </a:cubicBezTo>
                    <a:cubicBezTo>
                      <a:pt x="1511" y="9767"/>
                      <a:pt x="1580" y="286"/>
                      <a:pt x="1659" y="286"/>
                    </a:cubicBezTo>
                    <a:cubicBezTo>
                      <a:pt x="1740" y="286"/>
                      <a:pt x="1831" y="9794"/>
                      <a:pt x="1911" y="9794"/>
                    </a:cubicBezTo>
                    <a:cubicBezTo>
                      <a:pt x="1991" y="9794"/>
                      <a:pt x="2063" y="208"/>
                      <a:pt x="2140" y="235"/>
                    </a:cubicBezTo>
                    <a:cubicBezTo>
                      <a:pt x="2215" y="260"/>
                      <a:pt x="2288" y="9974"/>
                      <a:pt x="2369" y="9949"/>
                    </a:cubicBezTo>
                    <a:cubicBezTo>
                      <a:pt x="2448" y="9922"/>
                      <a:pt x="2540" y="157"/>
                      <a:pt x="2620" y="130"/>
                    </a:cubicBezTo>
                    <a:cubicBezTo>
                      <a:pt x="2700" y="104"/>
                      <a:pt x="2772" y="9776"/>
                      <a:pt x="2848" y="9794"/>
                    </a:cubicBezTo>
                    <a:cubicBezTo>
                      <a:pt x="2925" y="9811"/>
                      <a:pt x="2995" y="239"/>
                      <a:pt x="3077" y="235"/>
                    </a:cubicBezTo>
                    <a:cubicBezTo>
                      <a:pt x="3159" y="231"/>
                      <a:pt x="3258" y="9764"/>
                      <a:pt x="3340" y="9768"/>
                    </a:cubicBezTo>
                    <a:cubicBezTo>
                      <a:pt x="3422" y="9772"/>
                      <a:pt x="3483" y="238"/>
                      <a:pt x="3568" y="260"/>
                    </a:cubicBezTo>
                    <a:cubicBezTo>
                      <a:pt x="3653" y="282"/>
                      <a:pt x="3768" y="9911"/>
                      <a:pt x="3853" y="9898"/>
                    </a:cubicBezTo>
                    <a:cubicBezTo>
                      <a:pt x="3938" y="9885"/>
                      <a:pt x="4001" y="187"/>
                      <a:pt x="4079" y="182"/>
                    </a:cubicBezTo>
                    <a:cubicBezTo>
                      <a:pt x="4157" y="177"/>
                      <a:pt x="4237" y="9870"/>
                      <a:pt x="4319" y="9870"/>
                    </a:cubicBezTo>
                    <a:cubicBezTo>
                      <a:pt x="4402" y="9870"/>
                      <a:pt x="4491" y="169"/>
                      <a:pt x="4574" y="182"/>
                    </a:cubicBezTo>
                    <a:cubicBezTo>
                      <a:pt x="4657" y="195"/>
                      <a:pt x="4735" y="9979"/>
                      <a:pt x="4815" y="9949"/>
                    </a:cubicBezTo>
                    <a:cubicBezTo>
                      <a:pt x="4895" y="9919"/>
                      <a:pt x="4974" y="-26"/>
                      <a:pt x="5055" y="0"/>
                    </a:cubicBezTo>
                    <a:cubicBezTo>
                      <a:pt x="5135" y="27"/>
                      <a:pt x="5215" y="10079"/>
                      <a:pt x="5295" y="10105"/>
                    </a:cubicBezTo>
                    <a:cubicBezTo>
                      <a:pt x="5375" y="10131"/>
                      <a:pt x="5455" y="156"/>
                      <a:pt x="5535" y="156"/>
                    </a:cubicBezTo>
                    <a:cubicBezTo>
                      <a:pt x="5615" y="156"/>
                      <a:pt x="5697" y="10109"/>
                      <a:pt x="5775" y="10105"/>
                    </a:cubicBezTo>
                    <a:cubicBezTo>
                      <a:pt x="5853" y="10101"/>
                      <a:pt x="5924" y="130"/>
                      <a:pt x="6003" y="130"/>
                    </a:cubicBezTo>
                    <a:cubicBezTo>
                      <a:pt x="6083" y="130"/>
                      <a:pt x="6177" y="10079"/>
                      <a:pt x="6255" y="10105"/>
                    </a:cubicBezTo>
                    <a:cubicBezTo>
                      <a:pt x="6333" y="10130"/>
                      <a:pt x="6394" y="312"/>
                      <a:pt x="6473" y="286"/>
                    </a:cubicBezTo>
                    <a:cubicBezTo>
                      <a:pt x="6550" y="260"/>
                      <a:pt x="6636" y="9974"/>
                      <a:pt x="6720" y="10000"/>
                    </a:cubicBezTo>
                    <a:cubicBezTo>
                      <a:pt x="6804" y="10027"/>
                      <a:pt x="6891" y="416"/>
                      <a:pt x="6975" y="441"/>
                    </a:cubicBezTo>
                    <a:cubicBezTo>
                      <a:pt x="7059" y="467"/>
                      <a:pt x="7156" y="9845"/>
                      <a:pt x="7227" y="10105"/>
                    </a:cubicBezTo>
                    <a:cubicBezTo>
                      <a:pt x="7298" y="10364"/>
                      <a:pt x="7326" y="2766"/>
                      <a:pt x="7399" y="2000"/>
                    </a:cubicBezTo>
                    <a:cubicBezTo>
                      <a:pt x="7471" y="1233"/>
                      <a:pt x="7644" y="5582"/>
                      <a:pt x="7661" y="5504"/>
                    </a:cubicBezTo>
                    <a:cubicBezTo>
                      <a:pt x="7678" y="5426"/>
                      <a:pt x="9069" y="5369"/>
                      <a:pt x="9081" y="5525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43" name="Freeform 84"/>
              <p:cNvSpPr>
                <a:spLocks/>
              </p:cNvSpPr>
              <p:nvPr/>
            </p:nvSpPr>
            <p:spPr bwMode="auto">
              <a:xfrm>
                <a:off x="8240488" y="5004463"/>
                <a:ext cx="465551" cy="227709"/>
              </a:xfrm>
              <a:custGeom>
                <a:avLst/>
                <a:gdLst>
                  <a:gd name="T0" fmla="*/ 0 w 3818"/>
                  <a:gd name="T1" fmla="*/ 27 h 417"/>
                  <a:gd name="T2" fmla="*/ 26 w 3818"/>
                  <a:gd name="T3" fmla="*/ 63 h 417"/>
                  <a:gd name="T4" fmla="*/ 66 w 3818"/>
                  <a:gd name="T5" fmla="*/ 265 h 417"/>
                  <a:gd name="T6" fmla="*/ 104 w 3818"/>
                  <a:gd name="T7" fmla="*/ 387 h 417"/>
                  <a:gd name="T8" fmla="*/ 150 w 3818"/>
                  <a:gd name="T9" fmla="*/ 325 h 417"/>
                  <a:gd name="T10" fmla="*/ 202 w 3818"/>
                  <a:gd name="T11" fmla="*/ 117 h 417"/>
                  <a:gd name="T12" fmla="*/ 248 w 3818"/>
                  <a:gd name="T13" fmla="*/ 17 h 417"/>
                  <a:gd name="T14" fmla="*/ 314 w 3818"/>
                  <a:gd name="T15" fmla="*/ 219 h 417"/>
                  <a:gd name="T16" fmla="*/ 374 w 3818"/>
                  <a:gd name="T17" fmla="*/ 385 h 417"/>
                  <a:gd name="T18" fmla="*/ 500 w 3818"/>
                  <a:gd name="T19" fmla="*/ 27 h 417"/>
                  <a:gd name="T20" fmla="*/ 632 w 3818"/>
                  <a:gd name="T21" fmla="*/ 387 h 417"/>
                  <a:gd name="T22" fmla="*/ 752 w 3818"/>
                  <a:gd name="T23" fmla="*/ 21 h 417"/>
                  <a:gd name="T24" fmla="*/ 884 w 3818"/>
                  <a:gd name="T25" fmla="*/ 387 h 417"/>
                  <a:gd name="T26" fmla="*/ 1004 w 3818"/>
                  <a:gd name="T27" fmla="*/ 19 h 417"/>
                  <a:gd name="T28" fmla="*/ 1124 w 3818"/>
                  <a:gd name="T29" fmla="*/ 393 h 417"/>
                  <a:gd name="T30" fmla="*/ 1256 w 3818"/>
                  <a:gd name="T31" fmla="*/ 15 h 417"/>
                  <a:gd name="T32" fmla="*/ 1376 w 3818"/>
                  <a:gd name="T33" fmla="*/ 387 h 417"/>
                  <a:gd name="T34" fmla="*/ 1496 w 3818"/>
                  <a:gd name="T35" fmla="*/ 9 h 417"/>
                  <a:gd name="T36" fmla="*/ 1634 w 3818"/>
                  <a:gd name="T37" fmla="*/ 381 h 417"/>
                  <a:gd name="T38" fmla="*/ 1754 w 3818"/>
                  <a:gd name="T39" fmla="*/ 15 h 417"/>
                  <a:gd name="T40" fmla="*/ 1892 w 3818"/>
                  <a:gd name="T41" fmla="*/ 381 h 417"/>
                  <a:gd name="T42" fmla="*/ 2022 w 3818"/>
                  <a:gd name="T43" fmla="*/ 17 h 417"/>
                  <a:gd name="T44" fmla="*/ 2148 w 3818"/>
                  <a:gd name="T45" fmla="*/ 395 h 417"/>
                  <a:gd name="T46" fmla="*/ 2282 w 3818"/>
                  <a:gd name="T47" fmla="*/ 17 h 417"/>
                  <a:gd name="T48" fmla="*/ 2408 w 3818"/>
                  <a:gd name="T49" fmla="*/ 393 h 417"/>
                  <a:gd name="T50" fmla="*/ 2534 w 3818"/>
                  <a:gd name="T51" fmla="*/ 15 h 417"/>
                  <a:gd name="T52" fmla="*/ 2660 w 3818"/>
                  <a:gd name="T53" fmla="*/ 399 h 417"/>
                  <a:gd name="T54" fmla="*/ 2786 w 3818"/>
                  <a:gd name="T55" fmla="*/ 21 h 417"/>
                  <a:gd name="T56" fmla="*/ 2912 w 3818"/>
                  <a:gd name="T57" fmla="*/ 399 h 417"/>
                  <a:gd name="T58" fmla="*/ 3032 w 3818"/>
                  <a:gd name="T59" fmla="*/ 15 h 417"/>
                  <a:gd name="T60" fmla="*/ 3164 w 3818"/>
                  <a:gd name="T61" fmla="*/ 399 h 417"/>
                  <a:gd name="T62" fmla="*/ 3278 w 3818"/>
                  <a:gd name="T63" fmla="*/ 21 h 417"/>
                  <a:gd name="T64" fmla="*/ 3408 w 3818"/>
                  <a:gd name="T65" fmla="*/ 395 h 417"/>
                  <a:gd name="T66" fmla="*/ 3542 w 3818"/>
                  <a:gd name="T67" fmla="*/ 27 h 417"/>
                  <a:gd name="T68" fmla="*/ 3674 w 3818"/>
                  <a:gd name="T69" fmla="*/ 399 h 417"/>
                  <a:gd name="T70" fmla="*/ 3764 w 3818"/>
                  <a:gd name="T71" fmla="*/ 87 h 417"/>
                  <a:gd name="T72" fmla="*/ 3788 w 3818"/>
                  <a:gd name="T73" fmla="*/ 39 h 417"/>
                  <a:gd name="T74" fmla="*/ 3818 w 3818"/>
                  <a:gd name="T75" fmla="*/ 69 h 417"/>
                  <a:gd name="connsiteX0" fmla="*/ 0 w 12172"/>
                  <a:gd name="connsiteY0" fmla="*/ 432 h 9359"/>
                  <a:gd name="connsiteX1" fmla="*/ 68 w 12172"/>
                  <a:gd name="connsiteY1" fmla="*/ 1296 h 9359"/>
                  <a:gd name="connsiteX2" fmla="*/ 173 w 12172"/>
                  <a:gd name="connsiteY2" fmla="*/ 6140 h 9359"/>
                  <a:gd name="connsiteX3" fmla="*/ 272 w 12172"/>
                  <a:gd name="connsiteY3" fmla="*/ 9066 h 9359"/>
                  <a:gd name="connsiteX4" fmla="*/ 393 w 12172"/>
                  <a:gd name="connsiteY4" fmla="*/ 7579 h 9359"/>
                  <a:gd name="connsiteX5" fmla="*/ 529 w 12172"/>
                  <a:gd name="connsiteY5" fmla="*/ 2591 h 9359"/>
                  <a:gd name="connsiteX6" fmla="*/ 650 w 12172"/>
                  <a:gd name="connsiteY6" fmla="*/ 193 h 9359"/>
                  <a:gd name="connsiteX7" fmla="*/ 822 w 12172"/>
                  <a:gd name="connsiteY7" fmla="*/ 5037 h 9359"/>
                  <a:gd name="connsiteX8" fmla="*/ 980 w 12172"/>
                  <a:gd name="connsiteY8" fmla="*/ 9018 h 9359"/>
                  <a:gd name="connsiteX9" fmla="*/ 1310 w 12172"/>
                  <a:gd name="connsiteY9" fmla="*/ 432 h 9359"/>
                  <a:gd name="connsiteX10" fmla="*/ 1655 w 12172"/>
                  <a:gd name="connsiteY10" fmla="*/ 9066 h 9359"/>
                  <a:gd name="connsiteX11" fmla="*/ 1970 w 12172"/>
                  <a:gd name="connsiteY11" fmla="*/ 289 h 9359"/>
                  <a:gd name="connsiteX12" fmla="*/ 2315 w 12172"/>
                  <a:gd name="connsiteY12" fmla="*/ 9066 h 9359"/>
                  <a:gd name="connsiteX13" fmla="*/ 2630 w 12172"/>
                  <a:gd name="connsiteY13" fmla="*/ 241 h 9359"/>
                  <a:gd name="connsiteX14" fmla="*/ 2944 w 12172"/>
                  <a:gd name="connsiteY14" fmla="*/ 9209 h 9359"/>
                  <a:gd name="connsiteX15" fmla="*/ 3290 w 12172"/>
                  <a:gd name="connsiteY15" fmla="*/ 145 h 9359"/>
                  <a:gd name="connsiteX16" fmla="*/ 3604 w 12172"/>
                  <a:gd name="connsiteY16" fmla="*/ 9066 h 9359"/>
                  <a:gd name="connsiteX17" fmla="*/ 3918 w 12172"/>
                  <a:gd name="connsiteY17" fmla="*/ 1 h 9359"/>
                  <a:gd name="connsiteX18" fmla="*/ 4280 w 12172"/>
                  <a:gd name="connsiteY18" fmla="*/ 8922 h 9359"/>
                  <a:gd name="connsiteX19" fmla="*/ 4594 w 12172"/>
                  <a:gd name="connsiteY19" fmla="*/ 145 h 9359"/>
                  <a:gd name="connsiteX20" fmla="*/ 4955 w 12172"/>
                  <a:gd name="connsiteY20" fmla="*/ 8922 h 9359"/>
                  <a:gd name="connsiteX21" fmla="*/ 5296 w 12172"/>
                  <a:gd name="connsiteY21" fmla="*/ 193 h 9359"/>
                  <a:gd name="connsiteX22" fmla="*/ 5626 w 12172"/>
                  <a:gd name="connsiteY22" fmla="*/ 9257 h 9359"/>
                  <a:gd name="connsiteX23" fmla="*/ 5977 w 12172"/>
                  <a:gd name="connsiteY23" fmla="*/ 193 h 9359"/>
                  <a:gd name="connsiteX24" fmla="*/ 6307 w 12172"/>
                  <a:gd name="connsiteY24" fmla="*/ 9209 h 9359"/>
                  <a:gd name="connsiteX25" fmla="*/ 6637 w 12172"/>
                  <a:gd name="connsiteY25" fmla="*/ 145 h 9359"/>
                  <a:gd name="connsiteX26" fmla="*/ 6967 w 12172"/>
                  <a:gd name="connsiteY26" fmla="*/ 9353 h 9359"/>
                  <a:gd name="connsiteX27" fmla="*/ 7297 w 12172"/>
                  <a:gd name="connsiteY27" fmla="*/ 289 h 9359"/>
                  <a:gd name="connsiteX28" fmla="*/ 7627 w 12172"/>
                  <a:gd name="connsiteY28" fmla="*/ 9353 h 9359"/>
                  <a:gd name="connsiteX29" fmla="*/ 7941 w 12172"/>
                  <a:gd name="connsiteY29" fmla="*/ 145 h 9359"/>
                  <a:gd name="connsiteX30" fmla="*/ 8287 w 12172"/>
                  <a:gd name="connsiteY30" fmla="*/ 9353 h 9359"/>
                  <a:gd name="connsiteX31" fmla="*/ 8586 w 12172"/>
                  <a:gd name="connsiteY31" fmla="*/ 289 h 9359"/>
                  <a:gd name="connsiteX32" fmla="*/ 8926 w 12172"/>
                  <a:gd name="connsiteY32" fmla="*/ 9257 h 9359"/>
                  <a:gd name="connsiteX33" fmla="*/ 9277 w 12172"/>
                  <a:gd name="connsiteY33" fmla="*/ 432 h 9359"/>
                  <a:gd name="connsiteX34" fmla="*/ 9623 w 12172"/>
                  <a:gd name="connsiteY34" fmla="*/ 9353 h 9359"/>
                  <a:gd name="connsiteX35" fmla="*/ 9859 w 12172"/>
                  <a:gd name="connsiteY35" fmla="*/ 1871 h 9359"/>
                  <a:gd name="connsiteX36" fmla="*/ 9921 w 12172"/>
                  <a:gd name="connsiteY36" fmla="*/ 720 h 9359"/>
                  <a:gd name="connsiteX37" fmla="*/ 12172 w 12172"/>
                  <a:gd name="connsiteY37" fmla="*/ 5125 h 9359"/>
                  <a:gd name="connsiteX0" fmla="*/ 0 w 10000"/>
                  <a:gd name="connsiteY0" fmla="*/ 462 h 10000"/>
                  <a:gd name="connsiteX1" fmla="*/ 56 w 10000"/>
                  <a:gd name="connsiteY1" fmla="*/ 1385 h 10000"/>
                  <a:gd name="connsiteX2" fmla="*/ 142 w 10000"/>
                  <a:gd name="connsiteY2" fmla="*/ 6561 h 10000"/>
                  <a:gd name="connsiteX3" fmla="*/ 223 w 10000"/>
                  <a:gd name="connsiteY3" fmla="*/ 9687 h 10000"/>
                  <a:gd name="connsiteX4" fmla="*/ 323 w 10000"/>
                  <a:gd name="connsiteY4" fmla="*/ 8098 h 10000"/>
                  <a:gd name="connsiteX5" fmla="*/ 435 w 10000"/>
                  <a:gd name="connsiteY5" fmla="*/ 2768 h 10000"/>
                  <a:gd name="connsiteX6" fmla="*/ 534 w 10000"/>
                  <a:gd name="connsiteY6" fmla="*/ 206 h 10000"/>
                  <a:gd name="connsiteX7" fmla="*/ 675 w 10000"/>
                  <a:gd name="connsiteY7" fmla="*/ 5382 h 10000"/>
                  <a:gd name="connsiteX8" fmla="*/ 805 w 10000"/>
                  <a:gd name="connsiteY8" fmla="*/ 9636 h 10000"/>
                  <a:gd name="connsiteX9" fmla="*/ 1076 w 10000"/>
                  <a:gd name="connsiteY9" fmla="*/ 462 h 10000"/>
                  <a:gd name="connsiteX10" fmla="*/ 1360 w 10000"/>
                  <a:gd name="connsiteY10" fmla="*/ 9687 h 10000"/>
                  <a:gd name="connsiteX11" fmla="*/ 1618 w 10000"/>
                  <a:gd name="connsiteY11" fmla="*/ 309 h 10000"/>
                  <a:gd name="connsiteX12" fmla="*/ 1902 w 10000"/>
                  <a:gd name="connsiteY12" fmla="*/ 9687 h 10000"/>
                  <a:gd name="connsiteX13" fmla="*/ 2161 w 10000"/>
                  <a:gd name="connsiteY13" fmla="*/ 258 h 10000"/>
                  <a:gd name="connsiteX14" fmla="*/ 2419 w 10000"/>
                  <a:gd name="connsiteY14" fmla="*/ 9840 h 10000"/>
                  <a:gd name="connsiteX15" fmla="*/ 2703 w 10000"/>
                  <a:gd name="connsiteY15" fmla="*/ 155 h 10000"/>
                  <a:gd name="connsiteX16" fmla="*/ 2961 w 10000"/>
                  <a:gd name="connsiteY16" fmla="*/ 9687 h 10000"/>
                  <a:gd name="connsiteX17" fmla="*/ 3219 w 10000"/>
                  <a:gd name="connsiteY17" fmla="*/ 1 h 10000"/>
                  <a:gd name="connsiteX18" fmla="*/ 3516 w 10000"/>
                  <a:gd name="connsiteY18" fmla="*/ 9533 h 10000"/>
                  <a:gd name="connsiteX19" fmla="*/ 3774 w 10000"/>
                  <a:gd name="connsiteY19" fmla="*/ 155 h 10000"/>
                  <a:gd name="connsiteX20" fmla="*/ 4071 w 10000"/>
                  <a:gd name="connsiteY20" fmla="*/ 9533 h 10000"/>
                  <a:gd name="connsiteX21" fmla="*/ 4351 w 10000"/>
                  <a:gd name="connsiteY21" fmla="*/ 206 h 10000"/>
                  <a:gd name="connsiteX22" fmla="*/ 4622 w 10000"/>
                  <a:gd name="connsiteY22" fmla="*/ 9891 h 10000"/>
                  <a:gd name="connsiteX23" fmla="*/ 4910 w 10000"/>
                  <a:gd name="connsiteY23" fmla="*/ 206 h 10000"/>
                  <a:gd name="connsiteX24" fmla="*/ 5182 w 10000"/>
                  <a:gd name="connsiteY24" fmla="*/ 9840 h 10000"/>
                  <a:gd name="connsiteX25" fmla="*/ 5453 w 10000"/>
                  <a:gd name="connsiteY25" fmla="*/ 155 h 10000"/>
                  <a:gd name="connsiteX26" fmla="*/ 5724 w 10000"/>
                  <a:gd name="connsiteY26" fmla="*/ 9994 h 10000"/>
                  <a:gd name="connsiteX27" fmla="*/ 5995 w 10000"/>
                  <a:gd name="connsiteY27" fmla="*/ 309 h 10000"/>
                  <a:gd name="connsiteX28" fmla="*/ 6266 w 10000"/>
                  <a:gd name="connsiteY28" fmla="*/ 9994 h 10000"/>
                  <a:gd name="connsiteX29" fmla="*/ 6524 w 10000"/>
                  <a:gd name="connsiteY29" fmla="*/ 155 h 10000"/>
                  <a:gd name="connsiteX30" fmla="*/ 6808 w 10000"/>
                  <a:gd name="connsiteY30" fmla="*/ 9994 h 10000"/>
                  <a:gd name="connsiteX31" fmla="*/ 7054 w 10000"/>
                  <a:gd name="connsiteY31" fmla="*/ 309 h 10000"/>
                  <a:gd name="connsiteX32" fmla="*/ 7333 w 10000"/>
                  <a:gd name="connsiteY32" fmla="*/ 9891 h 10000"/>
                  <a:gd name="connsiteX33" fmla="*/ 7622 w 10000"/>
                  <a:gd name="connsiteY33" fmla="*/ 462 h 10000"/>
                  <a:gd name="connsiteX34" fmla="*/ 7906 w 10000"/>
                  <a:gd name="connsiteY34" fmla="*/ 9994 h 10000"/>
                  <a:gd name="connsiteX35" fmla="*/ 8100 w 10000"/>
                  <a:gd name="connsiteY35" fmla="*/ 1999 h 10000"/>
                  <a:gd name="connsiteX36" fmla="*/ 8396 w 10000"/>
                  <a:gd name="connsiteY36" fmla="*/ 5456 h 10000"/>
                  <a:gd name="connsiteX37" fmla="*/ 10000 w 10000"/>
                  <a:gd name="connsiteY37" fmla="*/ 5476 h 10000"/>
                  <a:gd name="connsiteX0" fmla="*/ 0 w 11294"/>
                  <a:gd name="connsiteY0" fmla="*/ 4774 h 10000"/>
                  <a:gd name="connsiteX1" fmla="*/ 1350 w 11294"/>
                  <a:gd name="connsiteY1" fmla="*/ 1385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436 w 11294"/>
                  <a:gd name="connsiteY2" fmla="*/ 6561 h 10000"/>
                  <a:gd name="connsiteX3" fmla="*/ 1517 w 11294"/>
                  <a:gd name="connsiteY3" fmla="*/ 9687 h 10000"/>
                  <a:gd name="connsiteX4" fmla="*/ 1617 w 11294"/>
                  <a:gd name="connsiteY4" fmla="*/ 8098 h 10000"/>
                  <a:gd name="connsiteX5" fmla="*/ 1729 w 11294"/>
                  <a:gd name="connsiteY5" fmla="*/ 2768 h 10000"/>
                  <a:gd name="connsiteX6" fmla="*/ 1828 w 11294"/>
                  <a:gd name="connsiteY6" fmla="*/ 206 h 10000"/>
                  <a:gd name="connsiteX7" fmla="*/ 1969 w 11294"/>
                  <a:gd name="connsiteY7" fmla="*/ 5382 h 10000"/>
                  <a:gd name="connsiteX8" fmla="*/ 2099 w 11294"/>
                  <a:gd name="connsiteY8" fmla="*/ 9636 h 10000"/>
                  <a:gd name="connsiteX9" fmla="*/ 2370 w 11294"/>
                  <a:gd name="connsiteY9" fmla="*/ 462 h 10000"/>
                  <a:gd name="connsiteX10" fmla="*/ 2654 w 11294"/>
                  <a:gd name="connsiteY10" fmla="*/ 9687 h 10000"/>
                  <a:gd name="connsiteX11" fmla="*/ 2912 w 11294"/>
                  <a:gd name="connsiteY11" fmla="*/ 309 h 10000"/>
                  <a:gd name="connsiteX12" fmla="*/ 3196 w 11294"/>
                  <a:gd name="connsiteY12" fmla="*/ 9687 h 10000"/>
                  <a:gd name="connsiteX13" fmla="*/ 3455 w 11294"/>
                  <a:gd name="connsiteY13" fmla="*/ 258 h 10000"/>
                  <a:gd name="connsiteX14" fmla="*/ 3713 w 11294"/>
                  <a:gd name="connsiteY14" fmla="*/ 9840 h 10000"/>
                  <a:gd name="connsiteX15" fmla="*/ 3997 w 11294"/>
                  <a:gd name="connsiteY15" fmla="*/ 155 h 10000"/>
                  <a:gd name="connsiteX16" fmla="*/ 4255 w 11294"/>
                  <a:gd name="connsiteY16" fmla="*/ 9687 h 10000"/>
                  <a:gd name="connsiteX17" fmla="*/ 4513 w 11294"/>
                  <a:gd name="connsiteY17" fmla="*/ 1 h 10000"/>
                  <a:gd name="connsiteX18" fmla="*/ 4810 w 11294"/>
                  <a:gd name="connsiteY18" fmla="*/ 9533 h 10000"/>
                  <a:gd name="connsiteX19" fmla="*/ 5068 w 11294"/>
                  <a:gd name="connsiteY19" fmla="*/ 155 h 10000"/>
                  <a:gd name="connsiteX20" fmla="*/ 5365 w 11294"/>
                  <a:gd name="connsiteY20" fmla="*/ 9533 h 10000"/>
                  <a:gd name="connsiteX21" fmla="*/ 5645 w 11294"/>
                  <a:gd name="connsiteY21" fmla="*/ 206 h 10000"/>
                  <a:gd name="connsiteX22" fmla="*/ 5916 w 11294"/>
                  <a:gd name="connsiteY22" fmla="*/ 9891 h 10000"/>
                  <a:gd name="connsiteX23" fmla="*/ 6204 w 11294"/>
                  <a:gd name="connsiteY23" fmla="*/ 206 h 10000"/>
                  <a:gd name="connsiteX24" fmla="*/ 6476 w 11294"/>
                  <a:gd name="connsiteY24" fmla="*/ 9840 h 10000"/>
                  <a:gd name="connsiteX25" fmla="*/ 6747 w 11294"/>
                  <a:gd name="connsiteY25" fmla="*/ 155 h 10000"/>
                  <a:gd name="connsiteX26" fmla="*/ 7018 w 11294"/>
                  <a:gd name="connsiteY26" fmla="*/ 9994 h 10000"/>
                  <a:gd name="connsiteX27" fmla="*/ 7289 w 11294"/>
                  <a:gd name="connsiteY27" fmla="*/ 309 h 10000"/>
                  <a:gd name="connsiteX28" fmla="*/ 7560 w 11294"/>
                  <a:gd name="connsiteY28" fmla="*/ 9994 h 10000"/>
                  <a:gd name="connsiteX29" fmla="*/ 7818 w 11294"/>
                  <a:gd name="connsiteY29" fmla="*/ 155 h 10000"/>
                  <a:gd name="connsiteX30" fmla="*/ 8102 w 11294"/>
                  <a:gd name="connsiteY30" fmla="*/ 9994 h 10000"/>
                  <a:gd name="connsiteX31" fmla="*/ 8348 w 11294"/>
                  <a:gd name="connsiteY31" fmla="*/ 309 h 10000"/>
                  <a:gd name="connsiteX32" fmla="*/ 8627 w 11294"/>
                  <a:gd name="connsiteY32" fmla="*/ 9891 h 10000"/>
                  <a:gd name="connsiteX33" fmla="*/ 8916 w 11294"/>
                  <a:gd name="connsiteY33" fmla="*/ 462 h 10000"/>
                  <a:gd name="connsiteX34" fmla="*/ 9200 w 11294"/>
                  <a:gd name="connsiteY34" fmla="*/ 9994 h 10000"/>
                  <a:gd name="connsiteX35" fmla="*/ 9394 w 11294"/>
                  <a:gd name="connsiteY35" fmla="*/ 1999 h 10000"/>
                  <a:gd name="connsiteX36" fmla="*/ 9690 w 11294"/>
                  <a:gd name="connsiteY36" fmla="*/ 5456 h 10000"/>
                  <a:gd name="connsiteX37" fmla="*/ 11294 w 11294"/>
                  <a:gd name="connsiteY37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852 w 11294"/>
                  <a:gd name="connsiteY2" fmla="*/ 2945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261 w 11294"/>
                  <a:gd name="connsiteY1" fmla="*/ 2604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60 w 11294"/>
                  <a:gd name="connsiteY1" fmla="*/ 3541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774 h 10000"/>
                  <a:gd name="connsiteX1" fmla="*/ 1038 w 11294"/>
                  <a:gd name="connsiteY1" fmla="*/ 4385 h 10000"/>
                  <a:gd name="connsiteX2" fmla="*/ 1320 w 11294"/>
                  <a:gd name="connsiteY2" fmla="*/ 1164 h 10000"/>
                  <a:gd name="connsiteX3" fmla="*/ 1436 w 11294"/>
                  <a:gd name="connsiteY3" fmla="*/ 6561 h 10000"/>
                  <a:gd name="connsiteX4" fmla="*/ 1517 w 11294"/>
                  <a:gd name="connsiteY4" fmla="*/ 9687 h 10000"/>
                  <a:gd name="connsiteX5" fmla="*/ 1617 w 11294"/>
                  <a:gd name="connsiteY5" fmla="*/ 8098 h 10000"/>
                  <a:gd name="connsiteX6" fmla="*/ 1729 w 11294"/>
                  <a:gd name="connsiteY6" fmla="*/ 2768 h 10000"/>
                  <a:gd name="connsiteX7" fmla="*/ 1828 w 11294"/>
                  <a:gd name="connsiteY7" fmla="*/ 206 h 10000"/>
                  <a:gd name="connsiteX8" fmla="*/ 1969 w 11294"/>
                  <a:gd name="connsiteY8" fmla="*/ 5382 h 10000"/>
                  <a:gd name="connsiteX9" fmla="*/ 2099 w 11294"/>
                  <a:gd name="connsiteY9" fmla="*/ 9636 h 10000"/>
                  <a:gd name="connsiteX10" fmla="*/ 2370 w 11294"/>
                  <a:gd name="connsiteY10" fmla="*/ 462 h 10000"/>
                  <a:gd name="connsiteX11" fmla="*/ 2654 w 11294"/>
                  <a:gd name="connsiteY11" fmla="*/ 9687 h 10000"/>
                  <a:gd name="connsiteX12" fmla="*/ 2912 w 11294"/>
                  <a:gd name="connsiteY12" fmla="*/ 309 h 10000"/>
                  <a:gd name="connsiteX13" fmla="*/ 3196 w 11294"/>
                  <a:gd name="connsiteY13" fmla="*/ 9687 h 10000"/>
                  <a:gd name="connsiteX14" fmla="*/ 3455 w 11294"/>
                  <a:gd name="connsiteY14" fmla="*/ 258 h 10000"/>
                  <a:gd name="connsiteX15" fmla="*/ 3713 w 11294"/>
                  <a:gd name="connsiteY15" fmla="*/ 9840 h 10000"/>
                  <a:gd name="connsiteX16" fmla="*/ 3997 w 11294"/>
                  <a:gd name="connsiteY16" fmla="*/ 155 h 10000"/>
                  <a:gd name="connsiteX17" fmla="*/ 4255 w 11294"/>
                  <a:gd name="connsiteY17" fmla="*/ 9687 h 10000"/>
                  <a:gd name="connsiteX18" fmla="*/ 4513 w 11294"/>
                  <a:gd name="connsiteY18" fmla="*/ 1 h 10000"/>
                  <a:gd name="connsiteX19" fmla="*/ 4810 w 11294"/>
                  <a:gd name="connsiteY19" fmla="*/ 9533 h 10000"/>
                  <a:gd name="connsiteX20" fmla="*/ 5068 w 11294"/>
                  <a:gd name="connsiteY20" fmla="*/ 155 h 10000"/>
                  <a:gd name="connsiteX21" fmla="*/ 5365 w 11294"/>
                  <a:gd name="connsiteY21" fmla="*/ 9533 h 10000"/>
                  <a:gd name="connsiteX22" fmla="*/ 5645 w 11294"/>
                  <a:gd name="connsiteY22" fmla="*/ 206 h 10000"/>
                  <a:gd name="connsiteX23" fmla="*/ 5916 w 11294"/>
                  <a:gd name="connsiteY23" fmla="*/ 9891 h 10000"/>
                  <a:gd name="connsiteX24" fmla="*/ 6204 w 11294"/>
                  <a:gd name="connsiteY24" fmla="*/ 206 h 10000"/>
                  <a:gd name="connsiteX25" fmla="*/ 6476 w 11294"/>
                  <a:gd name="connsiteY25" fmla="*/ 9840 h 10000"/>
                  <a:gd name="connsiteX26" fmla="*/ 6747 w 11294"/>
                  <a:gd name="connsiteY26" fmla="*/ 155 h 10000"/>
                  <a:gd name="connsiteX27" fmla="*/ 7018 w 11294"/>
                  <a:gd name="connsiteY27" fmla="*/ 9994 h 10000"/>
                  <a:gd name="connsiteX28" fmla="*/ 7289 w 11294"/>
                  <a:gd name="connsiteY28" fmla="*/ 309 h 10000"/>
                  <a:gd name="connsiteX29" fmla="*/ 7560 w 11294"/>
                  <a:gd name="connsiteY29" fmla="*/ 9994 h 10000"/>
                  <a:gd name="connsiteX30" fmla="*/ 7818 w 11294"/>
                  <a:gd name="connsiteY30" fmla="*/ 155 h 10000"/>
                  <a:gd name="connsiteX31" fmla="*/ 8102 w 11294"/>
                  <a:gd name="connsiteY31" fmla="*/ 9994 h 10000"/>
                  <a:gd name="connsiteX32" fmla="*/ 8348 w 11294"/>
                  <a:gd name="connsiteY32" fmla="*/ 309 h 10000"/>
                  <a:gd name="connsiteX33" fmla="*/ 8627 w 11294"/>
                  <a:gd name="connsiteY33" fmla="*/ 9891 h 10000"/>
                  <a:gd name="connsiteX34" fmla="*/ 8916 w 11294"/>
                  <a:gd name="connsiteY34" fmla="*/ 462 h 10000"/>
                  <a:gd name="connsiteX35" fmla="*/ 9200 w 11294"/>
                  <a:gd name="connsiteY35" fmla="*/ 9994 h 10000"/>
                  <a:gd name="connsiteX36" fmla="*/ 9394 w 11294"/>
                  <a:gd name="connsiteY36" fmla="*/ 1999 h 10000"/>
                  <a:gd name="connsiteX37" fmla="*/ 9690 w 11294"/>
                  <a:gd name="connsiteY37" fmla="*/ 5456 h 10000"/>
                  <a:gd name="connsiteX38" fmla="*/ 11294 w 11294"/>
                  <a:gd name="connsiteY38" fmla="*/ 5476 h 10000"/>
                  <a:gd name="connsiteX0" fmla="*/ 0 w 11294"/>
                  <a:gd name="connsiteY0" fmla="*/ 4638 h 9864"/>
                  <a:gd name="connsiteX1" fmla="*/ 1038 w 11294"/>
                  <a:gd name="connsiteY1" fmla="*/ 4249 h 9864"/>
                  <a:gd name="connsiteX2" fmla="*/ 1320 w 11294"/>
                  <a:gd name="connsiteY2" fmla="*/ 1028 h 9864"/>
                  <a:gd name="connsiteX3" fmla="*/ 1436 w 11294"/>
                  <a:gd name="connsiteY3" fmla="*/ 6425 h 9864"/>
                  <a:gd name="connsiteX4" fmla="*/ 1517 w 11294"/>
                  <a:gd name="connsiteY4" fmla="*/ 9551 h 9864"/>
                  <a:gd name="connsiteX5" fmla="*/ 1617 w 11294"/>
                  <a:gd name="connsiteY5" fmla="*/ 7962 h 9864"/>
                  <a:gd name="connsiteX6" fmla="*/ 1729 w 11294"/>
                  <a:gd name="connsiteY6" fmla="*/ 2632 h 9864"/>
                  <a:gd name="connsiteX7" fmla="*/ 1828 w 11294"/>
                  <a:gd name="connsiteY7" fmla="*/ 70 h 9864"/>
                  <a:gd name="connsiteX8" fmla="*/ 1969 w 11294"/>
                  <a:gd name="connsiteY8" fmla="*/ 5246 h 9864"/>
                  <a:gd name="connsiteX9" fmla="*/ 2099 w 11294"/>
                  <a:gd name="connsiteY9" fmla="*/ 9500 h 9864"/>
                  <a:gd name="connsiteX10" fmla="*/ 2370 w 11294"/>
                  <a:gd name="connsiteY10" fmla="*/ 326 h 9864"/>
                  <a:gd name="connsiteX11" fmla="*/ 2654 w 11294"/>
                  <a:gd name="connsiteY11" fmla="*/ 9551 h 9864"/>
                  <a:gd name="connsiteX12" fmla="*/ 2912 w 11294"/>
                  <a:gd name="connsiteY12" fmla="*/ 173 h 9864"/>
                  <a:gd name="connsiteX13" fmla="*/ 3196 w 11294"/>
                  <a:gd name="connsiteY13" fmla="*/ 9551 h 9864"/>
                  <a:gd name="connsiteX14" fmla="*/ 3455 w 11294"/>
                  <a:gd name="connsiteY14" fmla="*/ 122 h 9864"/>
                  <a:gd name="connsiteX15" fmla="*/ 3713 w 11294"/>
                  <a:gd name="connsiteY15" fmla="*/ 9704 h 9864"/>
                  <a:gd name="connsiteX16" fmla="*/ 3997 w 11294"/>
                  <a:gd name="connsiteY16" fmla="*/ 19 h 9864"/>
                  <a:gd name="connsiteX17" fmla="*/ 4255 w 11294"/>
                  <a:gd name="connsiteY17" fmla="*/ 9551 h 9864"/>
                  <a:gd name="connsiteX18" fmla="*/ 4513 w 11294"/>
                  <a:gd name="connsiteY18" fmla="*/ 122 h 9864"/>
                  <a:gd name="connsiteX19" fmla="*/ 4810 w 11294"/>
                  <a:gd name="connsiteY19" fmla="*/ 9397 h 9864"/>
                  <a:gd name="connsiteX20" fmla="*/ 5068 w 11294"/>
                  <a:gd name="connsiteY20" fmla="*/ 19 h 9864"/>
                  <a:gd name="connsiteX21" fmla="*/ 5365 w 11294"/>
                  <a:gd name="connsiteY21" fmla="*/ 9397 h 9864"/>
                  <a:gd name="connsiteX22" fmla="*/ 5645 w 11294"/>
                  <a:gd name="connsiteY22" fmla="*/ 70 h 9864"/>
                  <a:gd name="connsiteX23" fmla="*/ 5916 w 11294"/>
                  <a:gd name="connsiteY23" fmla="*/ 9755 h 9864"/>
                  <a:gd name="connsiteX24" fmla="*/ 6204 w 11294"/>
                  <a:gd name="connsiteY24" fmla="*/ 70 h 9864"/>
                  <a:gd name="connsiteX25" fmla="*/ 6476 w 11294"/>
                  <a:gd name="connsiteY25" fmla="*/ 9704 h 9864"/>
                  <a:gd name="connsiteX26" fmla="*/ 6747 w 11294"/>
                  <a:gd name="connsiteY26" fmla="*/ 19 h 9864"/>
                  <a:gd name="connsiteX27" fmla="*/ 7018 w 11294"/>
                  <a:gd name="connsiteY27" fmla="*/ 9858 h 9864"/>
                  <a:gd name="connsiteX28" fmla="*/ 7289 w 11294"/>
                  <a:gd name="connsiteY28" fmla="*/ 173 h 9864"/>
                  <a:gd name="connsiteX29" fmla="*/ 7560 w 11294"/>
                  <a:gd name="connsiteY29" fmla="*/ 9858 h 9864"/>
                  <a:gd name="connsiteX30" fmla="*/ 7818 w 11294"/>
                  <a:gd name="connsiteY30" fmla="*/ 19 h 9864"/>
                  <a:gd name="connsiteX31" fmla="*/ 8102 w 11294"/>
                  <a:gd name="connsiteY31" fmla="*/ 9858 h 9864"/>
                  <a:gd name="connsiteX32" fmla="*/ 8348 w 11294"/>
                  <a:gd name="connsiteY32" fmla="*/ 173 h 9864"/>
                  <a:gd name="connsiteX33" fmla="*/ 8627 w 11294"/>
                  <a:gd name="connsiteY33" fmla="*/ 9755 h 9864"/>
                  <a:gd name="connsiteX34" fmla="*/ 8916 w 11294"/>
                  <a:gd name="connsiteY34" fmla="*/ 326 h 9864"/>
                  <a:gd name="connsiteX35" fmla="*/ 9200 w 11294"/>
                  <a:gd name="connsiteY35" fmla="*/ 9858 h 9864"/>
                  <a:gd name="connsiteX36" fmla="*/ 9394 w 11294"/>
                  <a:gd name="connsiteY36" fmla="*/ 1863 h 9864"/>
                  <a:gd name="connsiteX37" fmla="*/ 9690 w 11294"/>
                  <a:gd name="connsiteY37" fmla="*/ 5320 h 9864"/>
                  <a:gd name="connsiteX38" fmla="*/ 11294 w 11294"/>
                  <a:gd name="connsiteY38" fmla="*/ 5340 h 9864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88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50 w 10000"/>
                  <a:gd name="connsiteY21" fmla="*/ 952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17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702 h 10000"/>
                  <a:gd name="connsiteX1" fmla="*/ 919 w 10000"/>
                  <a:gd name="connsiteY1" fmla="*/ 4308 h 10000"/>
                  <a:gd name="connsiteX2" fmla="*/ 1169 w 10000"/>
                  <a:gd name="connsiteY2" fmla="*/ 1042 h 10000"/>
                  <a:gd name="connsiteX3" fmla="*/ 1271 w 10000"/>
                  <a:gd name="connsiteY3" fmla="*/ 6514 h 10000"/>
                  <a:gd name="connsiteX4" fmla="*/ 1343 w 10000"/>
                  <a:gd name="connsiteY4" fmla="*/ 9683 h 10000"/>
                  <a:gd name="connsiteX5" fmla="*/ 1432 w 10000"/>
                  <a:gd name="connsiteY5" fmla="*/ 8072 h 10000"/>
                  <a:gd name="connsiteX6" fmla="*/ 1531 w 10000"/>
                  <a:gd name="connsiteY6" fmla="*/ 2668 h 10000"/>
                  <a:gd name="connsiteX7" fmla="*/ 1619 w 10000"/>
                  <a:gd name="connsiteY7" fmla="*/ 71 h 10000"/>
                  <a:gd name="connsiteX8" fmla="*/ 1743 w 10000"/>
                  <a:gd name="connsiteY8" fmla="*/ 5318 h 10000"/>
                  <a:gd name="connsiteX9" fmla="*/ 1859 w 10000"/>
                  <a:gd name="connsiteY9" fmla="*/ 9631 h 10000"/>
                  <a:gd name="connsiteX10" fmla="*/ 2098 w 10000"/>
                  <a:gd name="connsiteY10" fmla="*/ 330 h 10000"/>
                  <a:gd name="connsiteX11" fmla="*/ 2350 w 10000"/>
                  <a:gd name="connsiteY11" fmla="*/ 9683 h 10000"/>
                  <a:gd name="connsiteX12" fmla="*/ 2578 w 10000"/>
                  <a:gd name="connsiteY12" fmla="*/ 175 h 10000"/>
                  <a:gd name="connsiteX13" fmla="*/ 2830 w 10000"/>
                  <a:gd name="connsiteY13" fmla="*/ 9683 h 10000"/>
                  <a:gd name="connsiteX14" fmla="*/ 3059 w 10000"/>
                  <a:gd name="connsiteY14" fmla="*/ 124 h 10000"/>
                  <a:gd name="connsiteX15" fmla="*/ 3288 w 10000"/>
                  <a:gd name="connsiteY15" fmla="*/ 9838 h 10000"/>
                  <a:gd name="connsiteX16" fmla="*/ 3539 w 10000"/>
                  <a:gd name="connsiteY16" fmla="*/ 19 h 10000"/>
                  <a:gd name="connsiteX17" fmla="*/ 3767 w 10000"/>
                  <a:gd name="connsiteY17" fmla="*/ 9683 h 10000"/>
                  <a:gd name="connsiteX18" fmla="*/ 3996 w 10000"/>
                  <a:gd name="connsiteY18" fmla="*/ 124 h 10000"/>
                  <a:gd name="connsiteX19" fmla="*/ 4259 w 10000"/>
                  <a:gd name="connsiteY19" fmla="*/ 9657 h 10000"/>
                  <a:gd name="connsiteX20" fmla="*/ 4487 w 10000"/>
                  <a:gd name="connsiteY20" fmla="*/ 149 h 10000"/>
                  <a:gd name="connsiteX21" fmla="*/ 4772 w 10000"/>
                  <a:gd name="connsiteY21" fmla="*/ 9787 h 10000"/>
                  <a:gd name="connsiteX22" fmla="*/ 4998 w 10000"/>
                  <a:gd name="connsiteY22" fmla="*/ 71 h 10000"/>
                  <a:gd name="connsiteX23" fmla="*/ 5238 w 10000"/>
                  <a:gd name="connsiteY23" fmla="*/ 9759 h 10000"/>
                  <a:gd name="connsiteX24" fmla="*/ 5493 w 10000"/>
                  <a:gd name="connsiteY24" fmla="*/ 71 h 10000"/>
                  <a:gd name="connsiteX25" fmla="*/ 5734 w 10000"/>
                  <a:gd name="connsiteY25" fmla="*/ 9838 h 10000"/>
                  <a:gd name="connsiteX26" fmla="*/ 5974 w 10000"/>
                  <a:gd name="connsiteY26" fmla="*/ 19 h 10000"/>
                  <a:gd name="connsiteX27" fmla="*/ 6214 w 10000"/>
                  <a:gd name="connsiteY27" fmla="*/ 9994 h 10000"/>
                  <a:gd name="connsiteX28" fmla="*/ 6454 w 10000"/>
                  <a:gd name="connsiteY28" fmla="*/ 45 h 10000"/>
                  <a:gd name="connsiteX29" fmla="*/ 6694 w 10000"/>
                  <a:gd name="connsiteY29" fmla="*/ 9994 h 10000"/>
                  <a:gd name="connsiteX30" fmla="*/ 6922 w 10000"/>
                  <a:gd name="connsiteY30" fmla="*/ 19 h 10000"/>
                  <a:gd name="connsiteX31" fmla="*/ 7174 w 10000"/>
                  <a:gd name="connsiteY31" fmla="*/ 9994 h 10000"/>
                  <a:gd name="connsiteX32" fmla="*/ 7392 w 10000"/>
                  <a:gd name="connsiteY32" fmla="*/ 175 h 10000"/>
                  <a:gd name="connsiteX33" fmla="*/ 7639 w 10000"/>
                  <a:gd name="connsiteY33" fmla="*/ 9889 h 10000"/>
                  <a:gd name="connsiteX34" fmla="*/ 7894 w 10000"/>
                  <a:gd name="connsiteY34" fmla="*/ 330 h 10000"/>
                  <a:gd name="connsiteX35" fmla="*/ 8146 w 10000"/>
                  <a:gd name="connsiteY35" fmla="*/ 9994 h 10000"/>
                  <a:gd name="connsiteX36" fmla="*/ 8318 w 10000"/>
                  <a:gd name="connsiteY36" fmla="*/ 1889 h 10000"/>
                  <a:gd name="connsiteX37" fmla="*/ 8580 w 10000"/>
                  <a:gd name="connsiteY37" fmla="*/ 5393 h 10000"/>
                  <a:gd name="connsiteX38" fmla="*/ 10000 w 10000"/>
                  <a:gd name="connsiteY38" fmla="*/ 5414 h 10000"/>
                  <a:gd name="connsiteX0" fmla="*/ 0 w 10000"/>
                  <a:gd name="connsiteY0" fmla="*/ 4813 h 10111"/>
                  <a:gd name="connsiteX1" fmla="*/ 919 w 10000"/>
                  <a:gd name="connsiteY1" fmla="*/ 4419 h 10111"/>
                  <a:gd name="connsiteX2" fmla="*/ 1169 w 10000"/>
                  <a:gd name="connsiteY2" fmla="*/ 1153 h 10111"/>
                  <a:gd name="connsiteX3" fmla="*/ 1271 w 10000"/>
                  <a:gd name="connsiteY3" fmla="*/ 6625 h 10111"/>
                  <a:gd name="connsiteX4" fmla="*/ 1343 w 10000"/>
                  <a:gd name="connsiteY4" fmla="*/ 9794 h 10111"/>
                  <a:gd name="connsiteX5" fmla="*/ 1432 w 10000"/>
                  <a:gd name="connsiteY5" fmla="*/ 8183 h 10111"/>
                  <a:gd name="connsiteX6" fmla="*/ 1531 w 10000"/>
                  <a:gd name="connsiteY6" fmla="*/ 2779 h 10111"/>
                  <a:gd name="connsiteX7" fmla="*/ 1619 w 10000"/>
                  <a:gd name="connsiteY7" fmla="*/ 182 h 10111"/>
                  <a:gd name="connsiteX8" fmla="*/ 1743 w 10000"/>
                  <a:gd name="connsiteY8" fmla="*/ 5429 h 10111"/>
                  <a:gd name="connsiteX9" fmla="*/ 1859 w 10000"/>
                  <a:gd name="connsiteY9" fmla="*/ 9742 h 10111"/>
                  <a:gd name="connsiteX10" fmla="*/ 2098 w 10000"/>
                  <a:gd name="connsiteY10" fmla="*/ 441 h 10111"/>
                  <a:gd name="connsiteX11" fmla="*/ 2350 w 10000"/>
                  <a:gd name="connsiteY11" fmla="*/ 9794 h 10111"/>
                  <a:gd name="connsiteX12" fmla="*/ 2578 w 10000"/>
                  <a:gd name="connsiteY12" fmla="*/ 286 h 10111"/>
                  <a:gd name="connsiteX13" fmla="*/ 2830 w 10000"/>
                  <a:gd name="connsiteY13" fmla="*/ 9794 h 10111"/>
                  <a:gd name="connsiteX14" fmla="*/ 3059 w 10000"/>
                  <a:gd name="connsiteY14" fmla="*/ 235 h 10111"/>
                  <a:gd name="connsiteX15" fmla="*/ 3288 w 10000"/>
                  <a:gd name="connsiteY15" fmla="*/ 9949 h 10111"/>
                  <a:gd name="connsiteX16" fmla="*/ 3539 w 10000"/>
                  <a:gd name="connsiteY16" fmla="*/ 130 h 10111"/>
                  <a:gd name="connsiteX17" fmla="*/ 3767 w 10000"/>
                  <a:gd name="connsiteY17" fmla="*/ 9794 h 10111"/>
                  <a:gd name="connsiteX18" fmla="*/ 3996 w 10000"/>
                  <a:gd name="connsiteY18" fmla="*/ 235 h 10111"/>
                  <a:gd name="connsiteX19" fmla="*/ 4259 w 10000"/>
                  <a:gd name="connsiteY19" fmla="*/ 9768 h 10111"/>
                  <a:gd name="connsiteX20" fmla="*/ 4487 w 10000"/>
                  <a:gd name="connsiteY20" fmla="*/ 260 h 10111"/>
                  <a:gd name="connsiteX21" fmla="*/ 4772 w 10000"/>
                  <a:gd name="connsiteY21" fmla="*/ 9898 h 10111"/>
                  <a:gd name="connsiteX22" fmla="*/ 4998 w 10000"/>
                  <a:gd name="connsiteY22" fmla="*/ 182 h 10111"/>
                  <a:gd name="connsiteX23" fmla="*/ 5238 w 10000"/>
                  <a:gd name="connsiteY23" fmla="*/ 9870 h 10111"/>
                  <a:gd name="connsiteX24" fmla="*/ 5493 w 10000"/>
                  <a:gd name="connsiteY24" fmla="*/ 182 h 10111"/>
                  <a:gd name="connsiteX25" fmla="*/ 5734 w 10000"/>
                  <a:gd name="connsiteY25" fmla="*/ 9949 h 10111"/>
                  <a:gd name="connsiteX26" fmla="*/ 5974 w 10000"/>
                  <a:gd name="connsiteY26" fmla="*/ 0 h 10111"/>
                  <a:gd name="connsiteX27" fmla="*/ 6214 w 10000"/>
                  <a:gd name="connsiteY27" fmla="*/ 10105 h 10111"/>
                  <a:gd name="connsiteX28" fmla="*/ 6454 w 10000"/>
                  <a:gd name="connsiteY28" fmla="*/ 156 h 10111"/>
                  <a:gd name="connsiteX29" fmla="*/ 6694 w 10000"/>
                  <a:gd name="connsiteY29" fmla="*/ 10105 h 10111"/>
                  <a:gd name="connsiteX30" fmla="*/ 6922 w 10000"/>
                  <a:gd name="connsiteY30" fmla="*/ 130 h 10111"/>
                  <a:gd name="connsiteX31" fmla="*/ 7174 w 10000"/>
                  <a:gd name="connsiteY31" fmla="*/ 10105 h 10111"/>
                  <a:gd name="connsiteX32" fmla="*/ 7392 w 10000"/>
                  <a:gd name="connsiteY32" fmla="*/ 286 h 10111"/>
                  <a:gd name="connsiteX33" fmla="*/ 7639 w 10000"/>
                  <a:gd name="connsiteY33" fmla="*/ 10000 h 10111"/>
                  <a:gd name="connsiteX34" fmla="*/ 7894 w 10000"/>
                  <a:gd name="connsiteY34" fmla="*/ 441 h 10111"/>
                  <a:gd name="connsiteX35" fmla="*/ 8146 w 10000"/>
                  <a:gd name="connsiteY35" fmla="*/ 10105 h 10111"/>
                  <a:gd name="connsiteX36" fmla="*/ 8318 w 10000"/>
                  <a:gd name="connsiteY36" fmla="*/ 2000 h 10111"/>
                  <a:gd name="connsiteX37" fmla="*/ 8580 w 10000"/>
                  <a:gd name="connsiteY37" fmla="*/ 5504 h 10111"/>
                  <a:gd name="connsiteX38" fmla="*/ 10000 w 10000"/>
                  <a:gd name="connsiteY38" fmla="*/ 5525 h 10111"/>
                  <a:gd name="connsiteX0" fmla="*/ 0 w 19618"/>
                  <a:gd name="connsiteY0" fmla="*/ 4813 h 10111"/>
                  <a:gd name="connsiteX1" fmla="*/ 10537 w 19618"/>
                  <a:gd name="connsiteY1" fmla="*/ 4419 h 10111"/>
                  <a:gd name="connsiteX2" fmla="*/ 10787 w 19618"/>
                  <a:gd name="connsiteY2" fmla="*/ 1153 h 10111"/>
                  <a:gd name="connsiteX3" fmla="*/ 10889 w 19618"/>
                  <a:gd name="connsiteY3" fmla="*/ 6625 h 10111"/>
                  <a:gd name="connsiteX4" fmla="*/ 10961 w 19618"/>
                  <a:gd name="connsiteY4" fmla="*/ 9794 h 10111"/>
                  <a:gd name="connsiteX5" fmla="*/ 11050 w 19618"/>
                  <a:gd name="connsiteY5" fmla="*/ 8183 h 10111"/>
                  <a:gd name="connsiteX6" fmla="*/ 11149 w 19618"/>
                  <a:gd name="connsiteY6" fmla="*/ 2779 h 10111"/>
                  <a:gd name="connsiteX7" fmla="*/ 11237 w 19618"/>
                  <a:gd name="connsiteY7" fmla="*/ 182 h 10111"/>
                  <a:gd name="connsiteX8" fmla="*/ 11361 w 19618"/>
                  <a:gd name="connsiteY8" fmla="*/ 5429 h 10111"/>
                  <a:gd name="connsiteX9" fmla="*/ 11477 w 19618"/>
                  <a:gd name="connsiteY9" fmla="*/ 9742 h 10111"/>
                  <a:gd name="connsiteX10" fmla="*/ 11716 w 19618"/>
                  <a:gd name="connsiteY10" fmla="*/ 441 h 10111"/>
                  <a:gd name="connsiteX11" fmla="*/ 11968 w 19618"/>
                  <a:gd name="connsiteY11" fmla="*/ 9794 h 10111"/>
                  <a:gd name="connsiteX12" fmla="*/ 12196 w 19618"/>
                  <a:gd name="connsiteY12" fmla="*/ 286 h 10111"/>
                  <a:gd name="connsiteX13" fmla="*/ 12448 w 19618"/>
                  <a:gd name="connsiteY13" fmla="*/ 9794 h 10111"/>
                  <a:gd name="connsiteX14" fmla="*/ 12677 w 19618"/>
                  <a:gd name="connsiteY14" fmla="*/ 235 h 10111"/>
                  <a:gd name="connsiteX15" fmla="*/ 12906 w 19618"/>
                  <a:gd name="connsiteY15" fmla="*/ 9949 h 10111"/>
                  <a:gd name="connsiteX16" fmla="*/ 13157 w 19618"/>
                  <a:gd name="connsiteY16" fmla="*/ 130 h 10111"/>
                  <a:gd name="connsiteX17" fmla="*/ 13385 w 19618"/>
                  <a:gd name="connsiteY17" fmla="*/ 9794 h 10111"/>
                  <a:gd name="connsiteX18" fmla="*/ 13614 w 19618"/>
                  <a:gd name="connsiteY18" fmla="*/ 235 h 10111"/>
                  <a:gd name="connsiteX19" fmla="*/ 13877 w 19618"/>
                  <a:gd name="connsiteY19" fmla="*/ 9768 h 10111"/>
                  <a:gd name="connsiteX20" fmla="*/ 14105 w 19618"/>
                  <a:gd name="connsiteY20" fmla="*/ 260 h 10111"/>
                  <a:gd name="connsiteX21" fmla="*/ 14390 w 19618"/>
                  <a:gd name="connsiteY21" fmla="*/ 9898 h 10111"/>
                  <a:gd name="connsiteX22" fmla="*/ 14616 w 19618"/>
                  <a:gd name="connsiteY22" fmla="*/ 182 h 10111"/>
                  <a:gd name="connsiteX23" fmla="*/ 14856 w 19618"/>
                  <a:gd name="connsiteY23" fmla="*/ 9870 h 10111"/>
                  <a:gd name="connsiteX24" fmla="*/ 15111 w 19618"/>
                  <a:gd name="connsiteY24" fmla="*/ 182 h 10111"/>
                  <a:gd name="connsiteX25" fmla="*/ 15352 w 19618"/>
                  <a:gd name="connsiteY25" fmla="*/ 9949 h 10111"/>
                  <a:gd name="connsiteX26" fmla="*/ 15592 w 19618"/>
                  <a:gd name="connsiteY26" fmla="*/ 0 h 10111"/>
                  <a:gd name="connsiteX27" fmla="*/ 15832 w 19618"/>
                  <a:gd name="connsiteY27" fmla="*/ 10105 h 10111"/>
                  <a:gd name="connsiteX28" fmla="*/ 16072 w 19618"/>
                  <a:gd name="connsiteY28" fmla="*/ 156 h 10111"/>
                  <a:gd name="connsiteX29" fmla="*/ 16312 w 19618"/>
                  <a:gd name="connsiteY29" fmla="*/ 10105 h 10111"/>
                  <a:gd name="connsiteX30" fmla="*/ 16540 w 19618"/>
                  <a:gd name="connsiteY30" fmla="*/ 130 h 10111"/>
                  <a:gd name="connsiteX31" fmla="*/ 16792 w 19618"/>
                  <a:gd name="connsiteY31" fmla="*/ 10105 h 10111"/>
                  <a:gd name="connsiteX32" fmla="*/ 17010 w 19618"/>
                  <a:gd name="connsiteY32" fmla="*/ 286 h 10111"/>
                  <a:gd name="connsiteX33" fmla="*/ 17257 w 19618"/>
                  <a:gd name="connsiteY33" fmla="*/ 10000 h 10111"/>
                  <a:gd name="connsiteX34" fmla="*/ 17512 w 19618"/>
                  <a:gd name="connsiteY34" fmla="*/ 441 h 10111"/>
                  <a:gd name="connsiteX35" fmla="*/ 17764 w 19618"/>
                  <a:gd name="connsiteY35" fmla="*/ 10105 h 10111"/>
                  <a:gd name="connsiteX36" fmla="*/ 17936 w 19618"/>
                  <a:gd name="connsiteY36" fmla="*/ 2000 h 10111"/>
                  <a:gd name="connsiteX37" fmla="*/ 18198 w 19618"/>
                  <a:gd name="connsiteY37" fmla="*/ 5504 h 10111"/>
                  <a:gd name="connsiteX38" fmla="*/ 19618 w 19618"/>
                  <a:gd name="connsiteY38" fmla="*/ 5525 h 10111"/>
                  <a:gd name="connsiteX0" fmla="*/ 0 w 16839"/>
                  <a:gd name="connsiteY0" fmla="*/ 4962 h 10111"/>
                  <a:gd name="connsiteX1" fmla="*/ 7758 w 16839"/>
                  <a:gd name="connsiteY1" fmla="*/ 4419 h 10111"/>
                  <a:gd name="connsiteX2" fmla="*/ 8008 w 16839"/>
                  <a:gd name="connsiteY2" fmla="*/ 1153 h 10111"/>
                  <a:gd name="connsiteX3" fmla="*/ 8110 w 16839"/>
                  <a:gd name="connsiteY3" fmla="*/ 6625 h 10111"/>
                  <a:gd name="connsiteX4" fmla="*/ 8182 w 16839"/>
                  <a:gd name="connsiteY4" fmla="*/ 9794 h 10111"/>
                  <a:gd name="connsiteX5" fmla="*/ 8271 w 16839"/>
                  <a:gd name="connsiteY5" fmla="*/ 8183 h 10111"/>
                  <a:gd name="connsiteX6" fmla="*/ 8370 w 16839"/>
                  <a:gd name="connsiteY6" fmla="*/ 2779 h 10111"/>
                  <a:gd name="connsiteX7" fmla="*/ 8458 w 16839"/>
                  <a:gd name="connsiteY7" fmla="*/ 182 h 10111"/>
                  <a:gd name="connsiteX8" fmla="*/ 8582 w 16839"/>
                  <a:gd name="connsiteY8" fmla="*/ 5429 h 10111"/>
                  <a:gd name="connsiteX9" fmla="*/ 8698 w 16839"/>
                  <a:gd name="connsiteY9" fmla="*/ 9742 h 10111"/>
                  <a:gd name="connsiteX10" fmla="*/ 8937 w 16839"/>
                  <a:gd name="connsiteY10" fmla="*/ 441 h 10111"/>
                  <a:gd name="connsiteX11" fmla="*/ 9189 w 16839"/>
                  <a:gd name="connsiteY11" fmla="*/ 9794 h 10111"/>
                  <a:gd name="connsiteX12" fmla="*/ 9417 w 16839"/>
                  <a:gd name="connsiteY12" fmla="*/ 286 h 10111"/>
                  <a:gd name="connsiteX13" fmla="*/ 9669 w 16839"/>
                  <a:gd name="connsiteY13" fmla="*/ 9794 h 10111"/>
                  <a:gd name="connsiteX14" fmla="*/ 9898 w 16839"/>
                  <a:gd name="connsiteY14" fmla="*/ 235 h 10111"/>
                  <a:gd name="connsiteX15" fmla="*/ 10127 w 16839"/>
                  <a:gd name="connsiteY15" fmla="*/ 9949 h 10111"/>
                  <a:gd name="connsiteX16" fmla="*/ 10378 w 16839"/>
                  <a:gd name="connsiteY16" fmla="*/ 130 h 10111"/>
                  <a:gd name="connsiteX17" fmla="*/ 10606 w 16839"/>
                  <a:gd name="connsiteY17" fmla="*/ 9794 h 10111"/>
                  <a:gd name="connsiteX18" fmla="*/ 10835 w 16839"/>
                  <a:gd name="connsiteY18" fmla="*/ 235 h 10111"/>
                  <a:gd name="connsiteX19" fmla="*/ 11098 w 16839"/>
                  <a:gd name="connsiteY19" fmla="*/ 9768 h 10111"/>
                  <a:gd name="connsiteX20" fmla="*/ 11326 w 16839"/>
                  <a:gd name="connsiteY20" fmla="*/ 260 h 10111"/>
                  <a:gd name="connsiteX21" fmla="*/ 11611 w 16839"/>
                  <a:gd name="connsiteY21" fmla="*/ 9898 h 10111"/>
                  <a:gd name="connsiteX22" fmla="*/ 11837 w 16839"/>
                  <a:gd name="connsiteY22" fmla="*/ 182 h 10111"/>
                  <a:gd name="connsiteX23" fmla="*/ 12077 w 16839"/>
                  <a:gd name="connsiteY23" fmla="*/ 9870 h 10111"/>
                  <a:gd name="connsiteX24" fmla="*/ 12332 w 16839"/>
                  <a:gd name="connsiteY24" fmla="*/ 182 h 10111"/>
                  <a:gd name="connsiteX25" fmla="*/ 12573 w 16839"/>
                  <a:gd name="connsiteY25" fmla="*/ 9949 h 10111"/>
                  <a:gd name="connsiteX26" fmla="*/ 12813 w 16839"/>
                  <a:gd name="connsiteY26" fmla="*/ 0 h 10111"/>
                  <a:gd name="connsiteX27" fmla="*/ 13053 w 16839"/>
                  <a:gd name="connsiteY27" fmla="*/ 10105 h 10111"/>
                  <a:gd name="connsiteX28" fmla="*/ 13293 w 16839"/>
                  <a:gd name="connsiteY28" fmla="*/ 156 h 10111"/>
                  <a:gd name="connsiteX29" fmla="*/ 13533 w 16839"/>
                  <a:gd name="connsiteY29" fmla="*/ 10105 h 10111"/>
                  <a:gd name="connsiteX30" fmla="*/ 13761 w 16839"/>
                  <a:gd name="connsiteY30" fmla="*/ 130 h 10111"/>
                  <a:gd name="connsiteX31" fmla="*/ 14013 w 16839"/>
                  <a:gd name="connsiteY31" fmla="*/ 10105 h 10111"/>
                  <a:gd name="connsiteX32" fmla="*/ 14231 w 16839"/>
                  <a:gd name="connsiteY32" fmla="*/ 286 h 10111"/>
                  <a:gd name="connsiteX33" fmla="*/ 14478 w 16839"/>
                  <a:gd name="connsiteY33" fmla="*/ 10000 h 10111"/>
                  <a:gd name="connsiteX34" fmla="*/ 14733 w 16839"/>
                  <a:gd name="connsiteY34" fmla="*/ 441 h 10111"/>
                  <a:gd name="connsiteX35" fmla="*/ 14985 w 16839"/>
                  <a:gd name="connsiteY35" fmla="*/ 10105 h 10111"/>
                  <a:gd name="connsiteX36" fmla="*/ 15157 w 16839"/>
                  <a:gd name="connsiteY36" fmla="*/ 2000 h 10111"/>
                  <a:gd name="connsiteX37" fmla="*/ 15419 w 16839"/>
                  <a:gd name="connsiteY37" fmla="*/ 5504 h 10111"/>
                  <a:gd name="connsiteX38" fmla="*/ 16839 w 16839"/>
                  <a:gd name="connsiteY38" fmla="*/ 5525 h 10111"/>
                  <a:gd name="connsiteX0" fmla="*/ 0 w 9081"/>
                  <a:gd name="connsiteY0" fmla="*/ 4419 h 10111"/>
                  <a:gd name="connsiteX1" fmla="*/ 250 w 9081"/>
                  <a:gd name="connsiteY1" fmla="*/ 1153 h 10111"/>
                  <a:gd name="connsiteX2" fmla="*/ 352 w 9081"/>
                  <a:gd name="connsiteY2" fmla="*/ 6625 h 10111"/>
                  <a:gd name="connsiteX3" fmla="*/ 424 w 9081"/>
                  <a:gd name="connsiteY3" fmla="*/ 9794 h 10111"/>
                  <a:gd name="connsiteX4" fmla="*/ 513 w 9081"/>
                  <a:gd name="connsiteY4" fmla="*/ 8183 h 10111"/>
                  <a:gd name="connsiteX5" fmla="*/ 612 w 9081"/>
                  <a:gd name="connsiteY5" fmla="*/ 2779 h 10111"/>
                  <a:gd name="connsiteX6" fmla="*/ 700 w 9081"/>
                  <a:gd name="connsiteY6" fmla="*/ 182 h 10111"/>
                  <a:gd name="connsiteX7" fmla="*/ 824 w 9081"/>
                  <a:gd name="connsiteY7" fmla="*/ 5429 h 10111"/>
                  <a:gd name="connsiteX8" fmla="*/ 940 w 9081"/>
                  <a:gd name="connsiteY8" fmla="*/ 9742 h 10111"/>
                  <a:gd name="connsiteX9" fmla="*/ 1179 w 9081"/>
                  <a:gd name="connsiteY9" fmla="*/ 441 h 10111"/>
                  <a:gd name="connsiteX10" fmla="*/ 1431 w 9081"/>
                  <a:gd name="connsiteY10" fmla="*/ 9794 h 10111"/>
                  <a:gd name="connsiteX11" fmla="*/ 1659 w 9081"/>
                  <a:gd name="connsiteY11" fmla="*/ 286 h 10111"/>
                  <a:gd name="connsiteX12" fmla="*/ 1911 w 9081"/>
                  <a:gd name="connsiteY12" fmla="*/ 9794 h 10111"/>
                  <a:gd name="connsiteX13" fmla="*/ 2140 w 9081"/>
                  <a:gd name="connsiteY13" fmla="*/ 235 h 10111"/>
                  <a:gd name="connsiteX14" fmla="*/ 2369 w 9081"/>
                  <a:gd name="connsiteY14" fmla="*/ 9949 h 10111"/>
                  <a:gd name="connsiteX15" fmla="*/ 2620 w 9081"/>
                  <a:gd name="connsiteY15" fmla="*/ 130 h 10111"/>
                  <a:gd name="connsiteX16" fmla="*/ 2848 w 9081"/>
                  <a:gd name="connsiteY16" fmla="*/ 9794 h 10111"/>
                  <a:gd name="connsiteX17" fmla="*/ 3077 w 9081"/>
                  <a:gd name="connsiteY17" fmla="*/ 235 h 10111"/>
                  <a:gd name="connsiteX18" fmla="*/ 3340 w 9081"/>
                  <a:gd name="connsiteY18" fmla="*/ 9768 h 10111"/>
                  <a:gd name="connsiteX19" fmla="*/ 3568 w 9081"/>
                  <a:gd name="connsiteY19" fmla="*/ 260 h 10111"/>
                  <a:gd name="connsiteX20" fmla="*/ 3853 w 9081"/>
                  <a:gd name="connsiteY20" fmla="*/ 9898 h 10111"/>
                  <a:gd name="connsiteX21" fmla="*/ 4079 w 9081"/>
                  <a:gd name="connsiteY21" fmla="*/ 182 h 10111"/>
                  <a:gd name="connsiteX22" fmla="*/ 4319 w 9081"/>
                  <a:gd name="connsiteY22" fmla="*/ 9870 h 10111"/>
                  <a:gd name="connsiteX23" fmla="*/ 4574 w 9081"/>
                  <a:gd name="connsiteY23" fmla="*/ 182 h 10111"/>
                  <a:gd name="connsiteX24" fmla="*/ 4815 w 9081"/>
                  <a:gd name="connsiteY24" fmla="*/ 9949 h 10111"/>
                  <a:gd name="connsiteX25" fmla="*/ 5055 w 9081"/>
                  <a:gd name="connsiteY25" fmla="*/ 0 h 10111"/>
                  <a:gd name="connsiteX26" fmla="*/ 5295 w 9081"/>
                  <a:gd name="connsiteY26" fmla="*/ 10105 h 10111"/>
                  <a:gd name="connsiteX27" fmla="*/ 5535 w 9081"/>
                  <a:gd name="connsiteY27" fmla="*/ 156 h 10111"/>
                  <a:gd name="connsiteX28" fmla="*/ 5775 w 9081"/>
                  <a:gd name="connsiteY28" fmla="*/ 10105 h 10111"/>
                  <a:gd name="connsiteX29" fmla="*/ 6003 w 9081"/>
                  <a:gd name="connsiteY29" fmla="*/ 130 h 10111"/>
                  <a:gd name="connsiteX30" fmla="*/ 6255 w 9081"/>
                  <a:gd name="connsiteY30" fmla="*/ 10105 h 10111"/>
                  <a:gd name="connsiteX31" fmla="*/ 6473 w 9081"/>
                  <a:gd name="connsiteY31" fmla="*/ 286 h 10111"/>
                  <a:gd name="connsiteX32" fmla="*/ 6720 w 9081"/>
                  <a:gd name="connsiteY32" fmla="*/ 10000 h 10111"/>
                  <a:gd name="connsiteX33" fmla="*/ 6975 w 9081"/>
                  <a:gd name="connsiteY33" fmla="*/ 441 h 10111"/>
                  <a:gd name="connsiteX34" fmla="*/ 7227 w 9081"/>
                  <a:gd name="connsiteY34" fmla="*/ 10105 h 10111"/>
                  <a:gd name="connsiteX35" fmla="*/ 7399 w 9081"/>
                  <a:gd name="connsiteY35" fmla="*/ 2000 h 10111"/>
                  <a:gd name="connsiteX36" fmla="*/ 7661 w 9081"/>
                  <a:gd name="connsiteY36" fmla="*/ 5504 h 10111"/>
                  <a:gd name="connsiteX37" fmla="*/ 9081 w 9081"/>
                  <a:gd name="connsiteY37" fmla="*/ 5525 h 10111"/>
                  <a:gd name="connsiteX0" fmla="*/ 0 w 32595"/>
                  <a:gd name="connsiteY0" fmla="*/ 4370 h 10000"/>
                  <a:gd name="connsiteX1" fmla="*/ 275 w 32595"/>
                  <a:gd name="connsiteY1" fmla="*/ 1140 h 10000"/>
                  <a:gd name="connsiteX2" fmla="*/ 388 w 32595"/>
                  <a:gd name="connsiteY2" fmla="*/ 6552 h 10000"/>
                  <a:gd name="connsiteX3" fmla="*/ 467 w 32595"/>
                  <a:gd name="connsiteY3" fmla="*/ 9686 h 10000"/>
                  <a:gd name="connsiteX4" fmla="*/ 565 w 32595"/>
                  <a:gd name="connsiteY4" fmla="*/ 8093 h 10000"/>
                  <a:gd name="connsiteX5" fmla="*/ 674 w 32595"/>
                  <a:gd name="connsiteY5" fmla="*/ 2748 h 10000"/>
                  <a:gd name="connsiteX6" fmla="*/ 771 w 32595"/>
                  <a:gd name="connsiteY6" fmla="*/ 180 h 10000"/>
                  <a:gd name="connsiteX7" fmla="*/ 907 w 32595"/>
                  <a:gd name="connsiteY7" fmla="*/ 5369 h 10000"/>
                  <a:gd name="connsiteX8" fmla="*/ 1035 w 32595"/>
                  <a:gd name="connsiteY8" fmla="*/ 9635 h 10000"/>
                  <a:gd name="connsiteX9" fmla="*/ 1298 w 32595"/>
                  <a:gd name="connsiteY9" fmla="*/ 436 h 10000"/>
                  <a:gd name="connsiteX10" fmla="*/ 1576 w 32595"/>
                  <a:gd name="connsiteY10" fmla="*/ 9686 h 10000"/>
                  <a:gd name="connsiteX11" fmla="*/ 1827 w 32595"/>
                  <a:gd name="connsiteY11" fmla="*/ 283 h 10000"/>
                  <a:gd name="connsiteX12" fmla="*/ 2104 w 32595"/>
                  <a:gd name="connsiteY12" fmla="*/ 9686 h 10000"/>
                  <a:gd name="connsiteX13" fmla="*/ 2357 w 32595"/>
                  <a:gd name="connsiteY13" fmla="*/ 232 h 10000"/>
                  <a:gd name="connsiteX14" fmla="*/ 2609 w 32595"/>
                  <a:gd name="connsiteY14" fmla="*/ 9840 h 10000"/>
                  <a:gd name="connsiteX15" fmla="*/ 2885 w 32595"/>
                  <a:gd name="connsiteY15" fmla="*/ 129 h 10000"/>
                  <a:gd name="connsiteX16" fmla="*/ 3136 w 32595"/>
                  <a:gd name="connsiteY16" fmla="*/ 9686 h 10000"/>
                  <a:gd name="connsiteX17" fmla="*/ 3388 w 32595"/>
                  <a:gd name="connsiteY17" fmla="*/ 232 h 10000"/>
                  <a:gd name="connsiteX18" fmla="*/ 3678 w 32595"/>
                  <a:gd name="connsiteY18" fmla="*/ 9661 h 10000"/>
                  <a:gd name="connsiteX19" fmla="*/ 3929 w 32595"/>
                  <a:gd name="connsiteY19" fmla="*/ 257 h 10000"/>
                  <a:gd name="connsiteX20" fmla="*/ 4243 w 32595"/>
                  <a:gd name="connsiteY20" fmla="*/ 9789 h 10000"/>
                  <a:gd name="connsiteX21" fmla="*/ 4492 w 32595"/>
                  <a:gd name="connsiteY21" fmla="*/ 180 h 10000"/>
                  <a:gd name="connsiteX22" fmla="*/ 4756 w 32595"/>
                  <a:gd name="connsiteY22" fmla="*/ 9762 h 10000"/>
                  <a:gd name="connsiteX23" fmla="*/ 5037 w 32595"/>
                  <a:gd name="connsiteY23" fmla="*/ 180 h 10000"/>
                  <a:gd name="connsiteX24" fmla="*/ 5302 w 32595"/>
                  <a:gd name="connsiteY24" fmla="*/ 9840 h 10000"/>
                  <a:gd name="connsiteX25" fmla="*/ 5567 w 32595"/>
                  <a:gd name="connsiteY25" fmla="*/ 0 h 10000"/>
                  <a:gd name="connsiteX26" fmla="*/ 5831 w 32595"/>
                  <a:gd name="connsiteY26" fmla="*/ 9994 h 10000"/>
                  <a:gd name="connsiteX27" fmla="*/ 6095 w 32595"/>
                  <a:gd name="connsiteY27" fmla="*/ 154 h 10000"/>
                  <a:gd name="connsiteX28" fmla="*/ 6359 w 32595"/>
                  <a:gd name="connsiteY28" fmla="*/ 9994 h 10000"/>
                  <a:gd name="connsiteX29" fmla="*/ 6611 w 32595"/>
                  <a:gd name="connsiteY29" fmla="*/ 129 h 10000"/>
                  <a:gd name="connsiteX30" fmla="*/ 6888 w 32595"/>
                  <a:gd name="connsiteY30" fmla="*/ 9994 h 10000"/>
                  <a:gd name="connsiteX31" fmla="*/ 7128 w 32595"/>
                  <a:gd name="connsiteY31" fmla="*/ 283 h 10000"/>
                  <a:gd name="connsiteX32" fmla="*/ 7400 w 32595"/>
                  <a:gd name="connsiteY32" fmla="*/ 9890 h 10000"/>
                  <a:gd name="connsiteX33" fmla="*/ 7681 w 32595"/>
                  <a:gd name="connsiteY33" fmla="*/ 436 h 10000"/>
                  <a:gd name="connsiteX34" fmla="*/ 7958 w 32595"/>
                  <a:gd name="connsiteY34" fmla="*/ 9994 h 10000"/>
                  <a:gd name="connsiteX35" fmla="*/ 8148 w 32595"/>
                  <a:gd name="connsiteY35" fmla="*/ 1978 h 10000"/>
                  <a:gd name="connsiteX36" fmla="*/ 8436 w 32595"/>
                  <a:gd name="connsiteY36" fmla="*/ 5444 h 10000"/>
                  <a:gd name="connsiteX37" fmla="*/ 32595 w 32595"/>
                  <a:gd name="connsiteY37" fmla="*/ 5464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32595" h="10000">
                    <a:moveTo>
                      <a:pt x="0" y="4370"/>
                    </a:moveTo>
                    <a:cubicBezTo>
                      <a:pt x="1470" y="3742"/>
                      <a:pt x="247" y="480"/>
                      <a:pt x="275" y="1140"/>
                    </a:cubicBezTo>
                    <a:cubicBezTo>
                      <a:pt x="303" y="1802"/>
                      <a:pt x="356" y="5128"/>
                      <a:pt x="388" y="6552"/>
                    </a:cubicBezTo>
                    <a:cubicBezTo>
                      <a:pt x="421" y="7975"/>
                      <a:pt x="439" y="9428"/>
                      <a:pt x="467" y="9686"/>
                    </a:cubicBezTo>
                    <a:cubicBezTo>
                      <a:pt x="498" y="9942"/>
                      <a:pt x="531" y="9249"/>
                      <a:pt x="565" y="8093"/>
                    </a:cubicBezTo>
                    <a:cubicBezTo>
                      <a:pt x="598" y="6937"/>
                      <a:pt x="640" y="4059"/>
                      <a:pt x="674" y="2748"/>
                    </a:cubicBezTo>
                    <a:cubicBezTo>
                      <a:pt x="707" y="1439"/>
                      <a:pt x="730" y="-257"/>
                      <a:pt x="771" y="180"/>
                    </a:cubicBezTo>
                    <a:cubicBezTo>
                      <a:pt x="809" y="616"/>
                      <a:pt x="864" y="3803"/>
                      <a:pt x="907" y="5369"/>
                    </a:cubicBezTo>
                    <a:cubicBezTo>
                      <a:pt x="953" y="6937"/>
                      <a:pt x="969" y="10456"/>
                      <a:pt x="1035" y="9635"/>
                    </a:cubicBezTo>
                    <a:cubicBezTo>
                      <a:pt x="1100" y="8812"/>
                      <a:pt x="1208" y="436"/>
                      <a:pt x="1298" y="436"/>
                    </a:cubicBezTo>
                    <a:cubicBezTo>
                      <a:pt x="1389" y="436"/>
                      <a:pt x="1487" y="9712"/>
                      <a:pt x="1576" y="9686"/>
                    </a:cubicBezTo>
                    <a:cubicBezTo>
                      <a:pt x="1664" y="9660"/>
                      <a:pt x="1740" y="283"/>
                      <a:pt x="1827" y="283"/>
                    </a:cubicBezTo>
                    <a:cubicBezTo>
                      <a:pt x="1916" y="283"/>
                      <a:pt x="2016" y="9686"/>
                      <a:pt x="2104" y="9686"/>
                    </a:cubicBezTo>
                    <a:cubicBezTo>
                      <a:pt x="2192" y="9686"/>
                      <a:pt x="2272" y="206"/>
                      <a:pt x="2357" y="232"/>
                    </a:cubicBezTo>
                    <a:cubicBezTo>
                      <a:pt x="2439" y="257"/>
                      <a:pt x="2520" y="9865"/>
                      <a:pt x="2609" y="9840"/>
                    </a:cubicBezTo>
                    <a:cubicBezTo>
                      <a:pt x="2696" y="9813"/>
                      <a:pt x="2797" y="155"/>
                      <a:pt x="2885" y="129"/>
                    </a:cubicBezTo>
                    <a:cubicBezTo>
                      <a:pt x="2973" y="103"/>
                      <a:pt x="3053" y="9669"/>
                      <a:pt x="3136" y="9686"/>
                    </a:cubicBezTo>
                    <a:cubicBezTo>
                      <a:pt x="3221" y="9703"/>
                      <a:pt x="3298" y="236"/>
                      <a:pt x="3388" y="232"/>
                    </a:cubicBezTo>
                    <a:cubicBezTo>
                      <a:pt x="3479" y="228"/>
                      <a:pt x="3588" y="9657"/>
                      <a:pt x="3678" y="9661"/>
                    </a:cubicBezTo>
                    <a:cubicBezTo>
                      <a:pt x="3768" y="9665"/>
                      <a:pt x="3835" y="235"/>
                      <a:pt x="3929" y="257"/>
                    </a:cubicBezTo>
                    <a:cubicBezTo>
                      <a:pt x="4023" y="279"/>
                      <a:pt x="4149" y="9802"/>
                      <a:pt x="4243" y="9789"/>
                    </a:cubicBezTo>
                    <a:cubicBezTo>
                      <a:pt x="4337" y="9776"/>
                      <a:pt x="4406" y="185"/>
                      <a:pt x="4492" y="180"/>
                    </a:cubicBezTo>
                    <a:cubicBezTo>
                      <a:pt x="4578" y="175"/>
                      <a:pt x="4666" y="9762"/>
                      <a:pt x="4756" y="9762"/>
                    </a:cubicBezTo>
                    <a:cubicBezTo>
                      <a:pt x="4847" y="9762"/>
                      <a:pt x="4945" y="167"/>
                      <a:pt x="5037" y="180"/>
                    </a:cubicBezTo>
                    <a:cubicBezTo>
                      <a:pt x="5128" y="193"/>
                      <a:pt x="5214" y="9869"/>
                      <a:pt x="5302" y="9840"/>
                    </a:cubicBezTo>
                    <a:cubicBezTo>
                      <a:pt x="5390" y="9810"/>
                      <a:pt x="5477" y="-26"/>
                      <a:pt x="5567" y="0"/>
                    </a:cubicBezTo>
                    <a:cubicBezTo>
                      <a:pt x="5655" y="27"/>
                      <a:pt x="5743" y="9968"/>
                      <a:pt x="5831" y="9994"/>
                    </a:cubicBezTo>
                    <a:cubicBezTo>
                      <a:pt x="5919" y="10020"/>
                      <a:pt x="6007" y="154"/>
                      <a:pt x="6095" y="154"/>
                    </a:cubicBezTo>
                    <a:cubicBezTo>
                      <a:pt x="6183" y="154"/>
                      <a:pt x="6274" y="9998"/>
                      <a:pt x="6359" y="9994"/>
                    </a:cubicBezTo>
                    <a:cubicBezTo>
                      <a:pt x="6445" y="9990"/>
                      <a:pt x="6524" y="129"/>
                      <a:pt x="6611" y="129"/>
                    </a:cubicBezTo>
                    <a:cubicBezTo>
                      <a:pt x="6699" y="129"/>
                      <a:pt x="6802" y="9968"/>
                      <a:pt x="6888" y="9994"/>
                    </a:cubicBezTo>
                    <a:cubicBezTo>
                      <a:pt x="6974" y="10019"/>
                      <a:pt x="7041" y="309"/>
                      <a:pt x="7128" y="283"/>
                    </a:cubicBezTo>
                    <a:cubicBezTo>
                      <a:pt x="7213" y="257"/>
                      <a:pt x="7308" y="9865"/>
                      <a:pt x="7400" y="9890"/>
                    </a:cubicBezTo>
                    <a:cubicBezTo>
                      <a:pt x="7493" y="9917"/>
                      <a:pt x="7588" y="411"/>
                      <a:pt x="7681" y="436"/>
                    </a:cubicBezTo>
                    <a:cubicBezTo>
                      <a:pt x="7773" y="462"/>
                      <a:pt x="7880" y="9737"/>
                      <a:pt x="7958" y="9994"/>
                    </a:cubicBezTo>
                    <a:cubicBezTo>
                      <a:pt x="8037" y="10250"/>
                      <a:pt x="8067" y="2736"/>
                      <a:pt x="8148" y="1978"/>
                    </a:cubicBezTo>
                    <a:cubicBezTo>
                      <a:pt x="8227" y="1219"/>
                      <a:pt x="8418" y="5521"/>
                      <a:pt x="8436" y="5444"/>
                    </a:cubicBezTo>
                    <a:cubicBezTo>
                      <a:pt x="8455" y="5366"/>
                      <a:pt x="32582" y="5310"/>
                      <a:pt x="32595" y="5464"/>
                    </a:cubicBezTo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479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64449" y="1052740"/>
            <a:ext cx="78054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The dynamic range of individual AN fibers is not sufficient …</a:t>
            </a:r>
            <a:endParaRPr lang="en-US" sz="2400" b="1" dirty="0">
              <a:latin typeface="Calibri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919167" y="2060848"/>
            <a:ext cx="3415413" cy="2785945"/>
            <a:chOff x="971600" y="2565402"/>
            <a:chExt cx="3415413" cy="2167769"/>
          </a:xfrm>
        </p:grpSpPr>
        <p:sp>
          <p:nvSpPr>
            <p:cNvPr id="56" name="TextBox 55"/>
            <p:cNvSpPr txBox="1"/>
            <p:nvPr/>
          </p:nvSpPr>
          <p:spPr>
            <a:xfrm>
              <a:off x="971600" y="2565402"/>
              <a:ext cx="1223540" cy="239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Low threshold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127502" y="2565402"/>
              <a:ext cx="1259511" cy="239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High threshold</a:t>
              </a:r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1098290" y="2916296"/>
              <a:ext cx="3006234" cy="1813229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648344"/>
                <a:gd name="connsiteY0" fmla="*/ 338253 h 338253"/>
                <a:gd name="connsiteX1" fmla="*/ 116423 w 648344"/>
                <a:gd name="connsiteY1" fmla="*/ 280513 h 338253"/>
                <a:gd name="connsiteX2" fmla="*/ 245011 w 648344"/>
                <a:gd name="connsiteY2" fmla="*/ 51913 h 338253"/>
                <a:gd name="connsiteX3" fmla="*/ 390267 w 648344"/>
                <a:gd name="connsiteY3" fmla="*/ 1907 h 338253"/>
                <a:gd name="connsiteX4" fmla="*/ 648344 w 648344"/>
                <a:gd name="connsiteY4" fmla="*/ 0 h 338253"/>
                <a:gd name="connsiteX0" fmla="*/ 0 w 1023168"/>
                <a:gd name="connsiteY0" fmla="*/ 336946 h 336946"/>
                <a:gd name="connsiteX1" fmla="*/ 116423 w 1023168"/>
                <a:gd name="connsiteY1" fmla="*/ 279206 h 336946"/>
                <a:gd name="connsiteX2" fmla="*/ 245011 w 1023168"/>
                <a:gd name="connsiteY2" fmla="*/ 50606 h 336946"/>
                <a:gd name="connsiteX3" fmla="*/ 390267 w 1023168"/>
                <a:gd name="connsiteY3" fmla="*/ 600 h 336946"/>
                <a:gd name="connsiteX4" fmla="*/ 1023168 w 1023168"/>
                <a:gd name="connsiteY4" fmla="*/ 521 h 336946"/>
                <a:gd name="connsiteX0" fmla="*/ 0 w 1020635"/>
                <a:gd name="connsiteY0" fmla="*/ 340082 h 340082"/>
                <a:gd name="connsiteX1" fmla="*/ 116423 w 1020635"/>
                <a:gd name="connsiteY1" fmla="*/ 282342 h 340082"/>
                <a:gd name="connsiteX2" fmla="*/ 245011 w 1020635"/>
                <a:gd name="connsiteY2" fmla="*/ 53742 h 340082"/>
                <a:gd name="connsiteX3" fmla="*/ 390267 w 1020635"/>
                <a:gd name="connsiteY3" fmla="*/ 3736 h 340082"/>
                <a:gd name="connsiteX4" fmla="*/ 1020635 w 1020635"/>
                <a:gd name="connsiteY4" fmla="*/ 0 h 340082"/>
                <a:gd name="connsiteX0" fmla="*/ 0 w 1015570"/>
                <a:gd name="connsiteY0" fmla="*/ 338254 h 338254"/>
                <a:gd name="connsiteX1" fmla="*/ 116423 w 1015570"/>
                <a:gd name="connsiteY1" fmla="*/ 280514 h 338254"/>
                <a:gd name="connsiteX2" fmla="*/ 245011 w 1015570"/>
                <a:gd name="connsiteY2" fmla="*/ 51914 h 338254"/>
                <a:gd name="connsiteX3" fmla="*/ 390267 w 1015570"/>
                <a:gd name="connsiteY3" fmla="*/ 1908 h 338254"/>
                <a:gd name="connsiteX4" fmla="*/ 1015570 w 1015570"/>
                <a:gd name="connsiteY4" fmla="*/ 0 h 33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5570" h="338254">
                  <a:moveTo>
                    <a:pt x="0" y="338254"/>
                  </a:moveTo>
                  <a:cubicBezTo>
                    <a:pt x="29029" y="335248"/>
                    <a:pt x="75588" y="328237"/>
                    <a:pt x="116423" y="280514"/>
                  </a:cubicBezTo>
                  <a:cubicBezTo>
                    <a:pt x="157258" y="232791"/>
                    <a:pt x="199370" y="98348"/>
                    <a:pt x="245011" y="51914"/>
                  </a:cubicBezTo>
                  <a:cubicBezTo>
                    <a:pt x="290652" y="5480"/>
                    <a:pt x="340459" y="3694"/>
                    <a:pt x="390267" y="1908"/>
                  </a:cubicBezTo>
                  <a:cubicBezTo>
                    <a:pt x="466353" y="265"/>
                    <a:pt x="1014039" y="778"/>
                    <a:pt x="1015570" y="0"/>
                  </a:cubicBezTo>
                </a:path>
              </a:pathLst>
            </a:custGeom>
            <a:noFill/>
            <a:ln w="57150">
              <a:solidFill>
                <a:srgbClr val="F8DB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1318548" y="2916941"/>
              <a:ext cx="1919191" cy="1813223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648344"/>
                <a:gd name="connsiteY0" fmla="*/ 338253 h 338253"/>
                <a:gd name="connsiteX1" fmla="*/ 116423 w 648344"/>
                <a:gd name="connsiteY1" fmla="*/ 280513 h 338253"/>
                <a:gd name="connsiteX2" fmla="*/ 245011 w 648344"/>
                <a:gd name="connsiteY2" fmla="*/ 51913 h 338253"/>
                <a:gd name="connsiteX3" fmla="*/ 390267 w 648344"/>
                <a:gd name="connsiteY3" fmla="*/ 1907 h 338253"/>
                <a:gd name="connsiteX4" fmla="*/ 648344 w 648344"/>
                <a:gd name="connsiteY4" fmla="*/ 0 h 3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344" h="338253">
                  <a:moveTo>
                    <a:pt x="0" y="338253"/>
                  </a:moveTo>
                  <a:cubicBezTo>
                    <a:pt x="29029" y="335247"/>
                    <a:pt x="75588" y="328236"/>
                    <a:pt x="116423" y="280513"/>
                  </a:cubicBezTo>
                  <a:cubicBezTo>
                    <a:pt x="157258" y="232790"/>
                    <a:pt x="199370" y="98347"/>
                    <a:pt x="245011" y="51913"/>
                  </a:cubicBezTo>
                  <a:cubicBezTo>
                    <a:pt x="290652" y="5479"/>
                    <a:pt x="340459" y="3693"/>
                    <a:pt x="390267" y="1907"/>
                  </a:cubicBezTo>
                  <a:cubicBezTo>
                    <a:pt x="466353" y="264"/>
                    <a:pt x="646813" y="778"/>
                    <a:pt x="648344" y="0"/>
                  </a:cubicBezTo>
                </a:path>
              </a:pathLst>
            </a:custGeom>
            <a:noFill/>
            <a:ln w="57150">
              <a:solidFill>
                <a:srgbClr val="F5C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1534545" y="2916938"/>
              <a:ext cx="1919191" cy="1813223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648344"/>
                <a:gd name="connsiteY0" fmla="*/ 338253 h 338253"/>
                <a:gd name="connsiteX1" fmla="*/ 116423 w 648344"/>
                <a:gd name="connsiteY1" fmla="*/ 280513 h 338253"/>
                <a:gd name="connsiteX2" fmla="*/ 245011 w 648344"/>
                <a:gd name="connsiteY2" fmla="*/ 51913 h 338253"/>
                <a:gd name="connsiteX3" fmla="*/ 390267 w 648344"/>
                <a:gd name="connsiteY3" fmla="*/ 1907 h 338253"/>
                <a:gd name="connsiteX4" fmla="*/ 648344 w 648344"/>
                <a:gd name="connsiteY4" fmla="*/ 0 h 3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344" h="338253">
                  <a:moveTo>
                    <a:pt x="0" y="338253"/>
                  </a:moveTo>
                  <a:cubicBezTo>
                    <a:pt x="29029" y="335247"/>
                    <a:pt x="75588" y="328236"/>
                    <a:pt x="116423" y="280513"/>
                  </a:cubicBezTo>
                  <a:cubicBezTo>
                    <a:pt x="157258" y="232790"/>
                    <a:pt x="199370" y="98347"/>
                    <a:pt x="245011" y="51913"/>
                  </a:cubicBezTo>
                  <a:cubicBezTo>
                    <a:pt x="290652" y="5479"/>
                    <a:pt x="340459" y="3693"/>
                    <a:pt x="390267" y="1907"/>
                  </a:cubicBezTo>
                  <a:cubicBezTo>
                    <a:pt x="466353" y="264"/>
                    <a:pt x="646813" y="778"/>
                    <a:pt x="648344" y="0"/>
                  </a:cubicBezTo>
                </a:path>
              </a:pathLst>
            </a:custGeom>
            <a:noFill/>
            <a:ln w="57150">
              <a:solidFill>
                <a:srgbClr val="F1B6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1761369" y="2919948"/>
              <a:ext cx="1919191" cy="1813223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648344"/>
                <a:gd name="connsiteY0" fmla="*/ 338253 h 338253"/>
                <a:gd name="connsiteX1" fmla="*/ 116423 w 648344"/>
                <a:gd name="connsiteY1" fmla="*/ 280513 h 338253"/>
                <a:gd name="connsiteX2" fmla="*/ 245011 w 648344"/>
                <a:gd name="connsiteY2" fmla="*/ 51913 h 338253"/>
                <a:gd name="connsiteX3" fmla="*/ 390267 w 648344"/>
                <a:gd name="connsiteY3" fmla="*/ 1907 h 338253"/>
                <a:gd name="connsiteX4" fmla="*/ 648344 w 648344"/>
                <a:gd name="connsiteY4" fmla="*/ 0 h 3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344" h="338253">
                  <a:moveTo>
                    <a:pt x="0" y="338253"/>
                  </a:moveTo>
                  <a:cubicBezTo>
                    <a:pt x="29029" y="335247"/>
                    <a:pt x="75588" y="328236"/>
                    <a:pt x="116423" y="280513"/>
                  </a:cubicBezTo>
                  <a:cubicBezTo>
                    <a:pt x="157258" y="232790"/>
                    <a:pt x="199370" y="98347"/>
                    <a:pt x="245011" y="51913"/>
                  </a:cubicBezTo>
                  <a:cubicBezTo>
                    <a:pt x="290652" y="5479"/>
                    <a:pt x="340459" y="3693"/>
                    <a:pt x="390267" y="1907"/>
                  </a:cubicBezTo>
                  <a:cubicBezTo>
                    <a:pt x="466353" y="264"/>
                    <a:pt x="646813" y="778"/>
                    <a:pt x="648344" y="0"/>
                  </a:cubicBezTo>
                </a:path>
              </a:pathLst>
            </a:custGeom>
            <a:noFill/>
            <a:ln w="57150">
              <a:solidFill>
                <a:srgbClr val="EEA4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2000547" y="2917642"/>
              <a:ext cx="1919191" cy="1813161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648344"/>
                <a:gd name="connsiteY0" fmla="*/ 338253 h 338253"/>
                <a:gd name="connsiteX1" fmla="*/ 116423 w 648344"/>
                <a:gd name="connsiteY1" fmla="*/ 280513 h 338253"/>
                <a:gd name="connsiteX2" fmla="*/ 245011 w 648344"/>
                <a:gd name="connsiteY2" fmla="*/ 51913 h 338253"/>
                <a:gd name="connsiteX3" fmla="*/ 390267 w 648344"/>
                <a:gd name="connsiteY3" fmla="*/ 1907 h 338253"/>
                <a:gd name="connsiteX4" fmla="*/ 648344 w 648344"/>
                <a:gd name="connsiteY4" fmla="*/ 0 h 3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344" h="338253">
                  <a:moveTo>
                    <a:pt x="0" y="338253"/>
                  </a:moveTo>
                  <a:cubicBezTo>
                    <a:pt x="29029" y="335247"/>
                    <a:pt x="75588" y="328236"/>
                    <a:pt x="116423" y="280513"/>
                  </a:cubicBezTo>
                  <a:cubicBezTo>
                    <a:pt x="157258" y="232790"/>
                    <a:pt x="199370" y="98347"/>
                    <a:pt x="245011" y="51913"/>
                  </a:cubicBezTo>
                  <a:cubicBezTo>
                    <a:pt x="290652" y="5479"/>
                    <a:pt x="340459" y="3693"/>
                    <a:pt x="390267" y="1907"/>
                  </a:cubicBezTo>
                  <a:cubicBezTo>
                    <a:pt x="466353" y="264"/>
                    <a:pt x="646813" y="778"/>
                    <a:pt x="648344" y="0"/>
                  </a:cubicBezTo>
                </a:path>
              </a:pathLst>
            </a:custGeom>
            <a:noFill/>
            <a:ln w="57150">
              <a:solidFill>
                <a:srgbClr val="E992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1078233" y="2916077"/>
              <a:ext cx="3089946" cy="1812982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40312"/>
                <a:gd name="connsiteY0" fmla="*/ 344254 h 344824"/>
                <a:gd name="connsiteX1" fmla="*/ 391968 w 1040312"/>
                <a:gd name="connsiteY1" fmla="*/ 338253 h 344824"/>
                <a:gd name="connsiteX2" fmla="*/ 508391 w 1040312"/>
                <a:gd name="connsiteY2" fmla="*/ 280513 h 344824"/>
                <a:gd name="connsiteX3" fmla="*/ 636979 w 1040312"/>
                <a:gd name="connsiteY3" fmla="*/ 51913 h 344824"/>
                <a:gd name="connsiteX4" fmla="*/ 782235 w 1040312"/>
                <a:gd name="connsiteY4" fmla="*/ 1907 h 344824"/>
                <a:gd name="connsiteX5" fmla="*/ 1040312 w 1040312"/>
                <a:gd name="connsiteY5" fmla="*/ 0 h 34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0312" h="344824">
                  <a:moveTo>
                    <a:pt x="0" y="344254"/>
                  </a:moveTo>
                  <a:cubicBezTo>
                    <a:pt x="339" y="344777"/>
                    <a:pt x="357872" y="346743"/>
                    <a:pt x="391968" y="338253"/>
                  </a:cubicBezTo>
                  <a:cubicBezTo>
                    <a:pt x="420997" y="335247"/>
                    <a:pt x="467556" y="328236"/>
                    <a:pt x="508391" y="280513"/>
                  </a:cubicBezTo>
                  <a:cubicBezTo>
                    <a:pt x="549226" y="232790"/>
                    <a:pt x="591338" y="98347"/>
                    <a:pt x="636979" y="51913"/>
                  </a:cubicBezTo>
                  <a:cubicBezTo>
                    <a:pt x="682620" y="5479"/>
                    <a:pt x="732427" y="3693"/>
                    <a:pt x="782235" y="1907"/>
                  </a:cubicBezTo>
                  <a:cubicBezTo>
                    <a:pt x="858321" y="264"/>
                    <a:pt x="1038781" y="778"/>
                    <a:pt x="1040312" y="0"/>
                  </a:cubicBezTo>
                </a:path>
              </a:pathLst>
            </a:cu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1324024" y="2918849"/>
              <a:ext cx="2792407" cy="1812982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40312"/>
                <a:gd name="connsiteY0" fmla="*/ 344254 h 344824"/>
                <a:gd name="connsiteX1" fmla="*/ 391968 w 1040312"/>
                <a:gd name="connsiteY1" fmla="*/ 338253 h 344824"/>
                <a:gd name="connsiteX2" fmla="*/ 508391 w 1040312"/>
                <a:gd name="connsiteY2" fmla="*/ 280513 h 344824"/>
                <a:gd name="connsiteX3" fmla="*/ 636979 w 1040312"/>
                <a:gd name="connsiteY3" fmla="*/ 51913 h 344824"/>
                <a:gd name="connsiteX4" fmla="*/ 782235 w 1040312"/>
                <a:gd name="connsiteY4" fmla="*/ 1907 h 344824"/>
                <a:gd name="connsiteX5" fmla="*/ 1040312 w 1040312"/>
                <a:gd name="connsiteY5" fmla="*/ 0 h 344824"/>
                <a:gd name="connsiteX0" fmla="*/ 0 w 940138"/>
                <a:gd name="connsiteY0" fmla="*/ 344254 h 344824"/>
                <a:gd name="connsiteX1" fmla="*/ 391968 w 940138"/>
                <a:gd name="connsiteY1" fmla="*/ 338253 h 344824"/>
                <a:gd name="connsiteX2" fmla="*/ 508391 w 940138"/>
                <a:gd name="connsiteY2" fmla="*/ 280513 h 344824"/>
                <a:gd name="connsiteX3" fmla="*/ 636979 w 940138"/>
                <a:gd name="connsiteY3" fmla="*/ 51913 h 344824"/>
                <a:gd name="connsiteX4" fmla="*/ 782235 w 940138"/>
                <a:gd name="connsiteY4" fmla="*/ 1907 h 344824"/>
                <a:gd name="connsiteX5" fmla="*/ 940138 w 940138"/>
                <a:gd name="connsiteY5" fmla="*/ 0 h 34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0138" h="344824">
                  <a:moveTo>
                    <a:pt x="0" y="344254"/>
                  </a:moveTo>
                  <a:cubicBezTo>
                    <a:pt x="339" y="344777"/>
                    <a:pt x="357872" y="346743"/>
                    <a:pt x="391968" y="338253"/>
                  </a:cubicBezTo>
                  <a:cubicBezTo>
                    <a:pt x="420997" y="335247"/>
                    <a:pt x="467556" y="328236"/>
                    <a:pt x="508391" y="280513"/>
                  </a:cubicBezTo>
                  <a:cubicBezTo>
                    <a:pt x="549226" y="232790"/>
                    <a:pt x="591338" y="98347"/>
                    <a:pt x="636979" y="51913"/>
                  </a:cubicBezTo>
                  <a:cubicBezTo>
                    <a:pt x="682620" y="5479"/>
                    <a:pt x="732427" y="3693"/>
                    <a:pt x="782235" y="1907"/>
                  </a:cubicBezTo>
                  <a:lnTo>
                    <a:pt x="940138" y="0"/>
                  </a:lnTo>
                </a:path>
              </a:pathLst>
            </a:custGeom>
            <a:noFill/>
            <a:ln w="57150">
              <a:solidFill>
                <a:srgbClr val="CD5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1579488" y="2910576"/>
              <a:ext cx="2580701" cy="1806583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40312"/>
                <a:gd name="connsiteY0" fmla="*/ 344254 h 344824"/>
                <a:gd name="connsiteX1" fmla="*/ 391968 w 1040312"/>
                <a:gd name="connsiteY1" fmla="*/ 338253 h 344824"/>
                <a:gd name="connsiteX2" fmla="*/ 508391 w 1040312"/>
                <a:gd name="connsiteY2" fmla="*/ 280513 h 344824"/>
                <a:gd name="connsiteX3" fmla="*/ 636979 w 1040312"/>
                <a:gd name="connsiteY3" fmla="*/ 51913 h 344824"/>
                <a:gd name="connsiteX4" fmla="*/ 782235 w 1040312"/>
                <a:gd name="connsiteY4" fmla="*/ 1907 h 344824"/>
                <a:gd name="connsiteX5" fmla="*/ 1040312 w 1040312"/>
                <a:gd name="connsiteY5" fmla="*/ 0 h 344824"/>
                <a:gd name="connsiteX0" fmla="*/ 0 w 868861"/>
                <a:gd name="connsiteY0" fmla="*/ 343037 h 343607"/>
                <a:gd name="connsiteX1" fmla="*/ 391968 w 868861"/>
                <a:gd name="connsiteY1" fmla="*/ 337036 h 343607"/>
                <a:gd name="connsiteX2" fmla="*/ 508391 w 868861"/>
                <a:gd name="connsiteY2" fmla="*/ 279296 h 343607"/>
                <a:gd name="connsiteX3" fmla="*/ 636979 w 868861"/>
                <a:gd name="connsiteY3" fmla="*/ 50696 h 343607"/>
                <a:gd name="connsiteX4" fmla="*/ 782235 w 868861"/>
                <a:gd name="connsiteY4" fmla="*/ 690 h 343607"/>
                <a:gd name="connsiteX5" fmla="*/ 868861 w 868861"/>
                <a:gd name="connsiteY5" fmla="*/ 181 h 343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8861" h="343607">
                  <a:moveTo>
                    <a:pt x="0" y="343037"/>
                  </a:moveTo>
                  <a:cubicBezTo>
                    <a:pt x="339" y="343560"/>
                    <a:pt x="357872" y="345526"/>
                    <a:pt x="391968" y="337036"/>
                  </a:cubicBezTo>
                  <a:cubicBezTo>
                    <a:pt x="420997" y="334030"/>
                    <a:pt x="467556" y="327019"/>
                    <a:pt x="508391" y="279296"/>
                  </a:cubicBezTo>
                  <a:cubicBezTo>
                    <a:pt x="549226" y="231573"/>
                    <a:pt x="591338" y="97130"/>
                    <a:pt x="636979" y="50696"/>
                  </a:cubicBezTo>
                  <a:cubicBezTo>
                    <a:pt x="682620" y="4262"/>
                    <a:pt x="732427" y="2476"/>
                    <a:pt x="782235" y="690"/>
                  </a:cubicBezTo>
                  <a:cubicBezTo>
                    <a:pt x="858321" y="-953"/>
                    <a:pt x="867330" y="959"/>
                    <a:pt x="868861" y="181"/>
                  </a:cubicBezTo>
                </a:path>
              </a:pathLst>
            </a:custGeom>
            <a:noFill/>
            <a:ln w="57150">
              <a:solidFill>
                <a:srgbClr val="B72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1826110" y="2917984"/>
              <a:ext cx="2323403" cy="1802956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40312"/>
                <a:gd name="connsiteY0" fmla="*/ 344254 h 344824"/>
                <a:gd name="connsiteX1" fmla="*/ 391968 w 1040312"/>
                <a:gd name="connsiteY1" fmla="*/ 338253 h 344824"/>
                <a:gd name="connsiteX2" fmla="*/ 508391 w 1040312"/>
                <a:gd name="connsiteY2" fmla="*/ 280513 h 344824"/>
                <a:gd name="connsiteX3" fmla="*/ 636979 w 1040312"/>
                <a:gd name="connsiteY3" fmla="*/ 51913 h 344824"/>
                <a:gd name="connsiteX4" fmla="*/ 782235 w 1040312"/>
                <a:gd name="connsiteY4" fmla="*/ 1907 h 344824"/>
                <a:gd name="connsiteX5" fmla="*/ 1040312 w 1040312"/>
                <a:gd name="connsiteY5" fmla="*/ 0 h 344824"/>
                <a:gd name="connsiteX0" fmla="*/ 0 w 782235"/>
                <a:gd name="connsiteY0" fmla="*/ 342347 h 342917"/>
                <a:gd name="connsiteX1" fmla="*/ 391968 w 782235"/>
                <a:gd name="connsiteY1" fmla="*/ 336346 h 342917"/>
                <a:gd name="connsiteX2" fmla="*/ 508391 w 782235"/>
                <a:gd name="connsiteY2" fmla="*/ 278606 h 342917"/>
                <a:gd name="connsiteX3" fmla="*/ 636979 w 782235"/>
                <a:gd name="connsiteY3" fmla="*/ 50006 h 342917"/>
                <a:gd name="connsiteX4" fmla="*/ 782235 w 782235"/>
                <a:gd name="connsiteY4" fmla="*/ 0 h 342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235" h="342917">
                  <a:moveTo>
                    <a:pt x="0" y="342347"/>
                  </a:moveTo>
                  <a:cubicBezTo>
                    <a:pt x="339" y="342870"/>
                    <a:pt x="357872" y="344836"/>
                    <a:pt x="391968" y="336346"/>
                  </a:cubicBezTo>
                  <a:cubicBezTo>
                    <a:pt x="420997" y="333340"/>
                    <a:pt x="467556" y="326329"/>
                    <a:pt x="508391" y="278606"/>
                  </a:cubicBezTo>
                  <a:cubicBezTo>
                    <a:pt x="549226" y="230883"/>
                    <a:pt x="591338" y="96440"/>
                    <a:pt x="636979" y="50006"/>
                  </a:cubicBezTo>
                  <a:cubicBezTo>
                    <a:pt x="682620" y="3572"/>
                    <a:pt x="732427" y="1786"/>
                    <a:pt x="782235" y="0"/>
                  </a:cubicBezTo>
                </a:path>
              </a:pathLst>
            </a:custGeom>
            <a:noFill/>
            <a:ln w="57150">
              <a:solidFill>
                <a:srgbClr val="98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114" name="Freeform 113"/>
            <p:cNvSpPr/>
            <p:nvPr/>
          </p:nvSpPr>
          <p:spPr>
            <a:xfrm>
              <a:off x="1094213" y="2906421"/>
              <a:ext cx="3077220" cy="1818681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40312"/>
                <a:gd name="connsiteY0" fmla="*/ 344254 h 344824"/>
                <a:gd name="connsiteX1" fmla="*/ 391968 w 1040312"/>
                <a:gd name="connsiteY1" fmla="*/ 338253 h 344824"/>
                <a:gd name="connsiteX2" fmla="*/ 508391 w 1040312"/>
                <a:gd name="connsiteY2" fmla="*/ 280513 h 344824"/>
                <a:gd name="connsiteX3" fmla="*/ 636979 w 1040312"/>
                <a:gd name="connsiteY3" fmla="*/ 51913 h 344824"/>
                <a:gd name="connsiteX4" fmla="*/ 782235 w 1040312"/>
                <a:gd name="connsiteY4" fmla="*/ 1907 h 344824"/>
                <a:gd name="connsiteX5" fmla="*/ 1040312 w 1040312"/>
                <a:gd name="connsiteY5" fmla="*/ 0 h 344824"/>
                <a:gd name="connsiteX0" fmla="*/ 0 w 1375508"/>
                <a:gd name="connsiteY0" fmla="*/ 342856 h 343950"/>
                <a:gd name="connsiteX1" fmla="*/ 727164 w 1375508"/>
                <a:gd name="connsiteY1" fmla="*/ 338253 h 343950"/>
                <a:gd name="connsiteX2" fmla="*/ 843587 w 1375508"/>
                <a:gd name="connsiteY2" fmla="*/ 280513 h 343950"/>
                <a:gd name="connsiteX3" fmla="*/ 972175 w 1375508"/>
                <a:gd name="connsiteY3" fmla="*/ 51913 h 343950"/>
                <a:gd name="connsiteX4" fmla="*/ 1117431 w 1375508"/>
                <a:gd name="connsiteY4" fmla="*/ 1907 h 343950"/>
                <a:gd name="connsiteX5" fmla="*/ 1375508 w 1375508"/>
                <a:gd name="connsiteY5" fmla="*/ 0 h 343950"/>
                <a:gd name="connsiteX0" fmla="*/ 0 w 1117431"/>
                <a:gd name="connsiteY0" fmla="*/ 340949 h 342043"/>
                <a:gd name="connsiteX1" fmla="*/ 727164 w 1117431"/>
                <a:gd name="connsiteY1" fmla="*/ 336346 h 342043"/>
                <a:gd name="connsiteX2" fmla="*/ 843587 w 1117431"/>
                <a:gd name="connsiteY2" fmla="*/ 278606 h 342043"/>
                <a:gd name="connsiteX3" fmla="*/ 972175 w 1117431"/>
                <a:gd name="connsiteY3" fmla="*/ 50006 h 342043"/>
                <a:gd name="connsiteX4" fmla="*/ 1117431 w 1117431"/>
                <a:gd name="connsiteY4" fmla="*/ 0 h 342043"/>
                <a:gd name="connsiteX0" fmla="*/ 0 w 1041877"/>
                <a:gd name="connsiteY0" fmla="*/ 336851 h 337945"/>
                <a:gd name="connsiteX1" fmla="*/ 727164 w 1041877"/>
                <a:gd name="connsiteY1" fmla="*/ 332248 h 337945"/>
                <a:gd name="connsiteX2" fmla="*/ 843587 w 1041877"/>
                <a:gd name="connsiteY2" fmla="*/ 274508 h 337945"/>
                <a:gd name="connsiteX3" fmla="*/ 972175 w 1041877"/>
                <a:gd name="connsiteY3" fmla="*/ 45908 h 337945"/>
                <a:gd name="connsiteX4" fmla="*/ 1041877 w 1041877"/>
                <a:gd name="connsiteY4" fmla="*/ 0 h 337945"/>
                <a:gd name="connsiteX0" fmla="*/ 0 w 1041877"/>
                <a:gd name="connsiteY0" fmla="*/ 336851 h 337945"/>
                <a:gd name="connsiteX1" fmla="*/ 727164 w 1041877"/>
                <a:gd name="connsiteY1" fmla="*/ 332248 h 337945"/>
                <a:gd name="connsiteX2" fmla="*/ 843587 w 1041877"/>
                <a:gd name="connsiteY2" fmla="*/ 274508 h 337945"/>
                <a:gd name="connsiteX3" fmla="*/ 972175 w 1041877"/>
                <a:gd name="connsiteY3" fmla="*/ 45908 h 337945"/>
                <a:gd name="connsiteX4" fmla="*/ 1041877 w 1041877"/>
                <a:gd name="connsiteY4" fmla="*/ 0 h 337945"/>
                <a:gd name="connsiteX0" fmla="*/ 0 w 1041877"/>
                <a:gd name="connsiteY0" fmla="*/ 336851 h 337945"/>
                <a:gd name="connsiteX1" fmla="*/ 727164 w 1041877"/>
                <a:gd name="connsiteY1" fmla="*/ 332248 h 337945"/>
                <a:gd name="connsiteX2" fmla="*/ 843587 w 1041877"/>
                <a:gd name="connsiteY2" fmla="*/ 274508 h 337945"/>
                <a:gd name="connsiteX3" fmla="*/ 972175 w 1041877"/>
                <a:gd name="connsiteY3" fmla="*/ 45908 h 337945"/>
                <a:gd name="connsiteX4" fmla="*/ 1041877 w 1041877"/>
                <a:gd name="connsiteY4" fmla="*/ 0 h 33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1877" h="337945">
                  <a:moveTo>
                    <a:pt x="0" y="336851"/>
                  </a:moveTo>
                  <a:cubicBezTo>
                    <a:pt x="339" y="337374"/>
                    <a:pt x="693068" y="340738"/>
                    <a:pt x="727164" y="332248"/>
                  </a:cubicBezTo>
                  <a:cubicBezTo>
                    <a:pt x="756193" y="329242"/>
                    <a:pt x="802752" y="322231"/>
                    <a:pt x="843587" y="274508"/>
                  </a:cubicBezTo>
                  <a:cubicBezTo>
                    <a:pt x="884422" y="226785"/>
                    <a:pt x="926534" y="92342"/>
                    <a:pt x="972175" y="45908"/>
                  </a:cubicBezTo>
                  <a:cubicBezTo>
                    <a:pt x="1017816" y="-526"/>
                    <a:pt x="1026941" y="9981"/>
                    <a:pt x="1041877" y="0"/>
                  </a:cubicBezTo>
                </a:path>
              </a:pathLst>
            </a:custGeom>
            <a:noFill/>
            <a:ln w="57150">
              <a:solidFill>
                <a:srgbClr val="7A18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499992" y="2488437"/>
            <a:ext cx="3702284" cy="2817029"/>
            <a:chOff x="552429" y="2896942"/>
            <a:chExt cx="3702284" cy="2191956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933927" y="2948169"/>
              <a:ext cx="0" cy="18837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947338" y="4834742"/>
              <a:ext cx="33073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130659" y="4849414"/>
              <a:ext cx="1026820" cy="239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Sound level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327010" y="3766782"/>
              <a:ext cx="7586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AN activity</a:t>
              </a:r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1054988" y="2896942"/>
              <a:ext cx="3184297" cy="1849878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68414 h 340519"/>
                <a:gd name="connsiteX3" fmla="*/ 402431 w 402431"/>
                <a:gd name="connsiteY3" fmla="*/ 0 h 34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431" h="340519">
                  <a:moveTo>
                    <a:pt x="0" y="340519"/>
                  </a:moveTo>
                  <a:cubicBezTo>
                    <a:pt x="42862" y="333772"/>
                    <a:pt x="85725" y="323957"/>
                    <a:pt x="128587" y="278606"/>
                  </a:cubicBezTo>
                  <a:cubicBezTo>
                    <a:pt x="171449" y="233255"/>
                    <a:pt x="211534" y="114848"/>
                    <a:pt x="257175" y="68414"/>
                  </a:cubicBezTo>
                  <a:cubicBezTo>
                    <a:pt x="302816" y="21980"/>
                    <a:pt x="352623" y="1786"/>
                    <a:pt x="402431" y="0"/>
                  </a:cubicBez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670468" y="5919663"/>
            <a:ext cx="78054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… but the collective dynamic range of the population is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COCHLEA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DYNAMIC RANGE FRACTIONATION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772816"/>
            <a:ext cx="3153455" cy="359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0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688079" y="1609792"/>
            <a:ext cx="2181586" cy="1998126"/>
            <a:chOff x="5688079" y="2185861"/>
            <a:chExt cx="2181586" cy="1998126"/>
          </a:xfrm>
        </p:grpSpPr>
        <p:sp>
          <p:nvSpPr>
            <p:cNvPr id="60" name="TextBox 59"/>
            <p:cNvSpPr txBox="1"/>
            <p:nvPr/>
          </p:nvSpPr>
          <p:spPr>
            <a:xfrm>
              <a:off x="5973248" y="2185861"/>
              <a:ext cx="18964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Signal from ear to brain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688079" y="2575476"/>
              <a:ext cx="2135735" cy="1608511"/>
              <a:chOff x="5688079" y="2575476"/>
              <a:chExt cx="2135735" cy="1608511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6031674" y="2575476"/>
                <a:ext cx="3708" cy="129010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H="1">
                <a:off x="6033320" y="3865585"/>
                <a:ext cx="1790494" cy="17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>
                <a:off x="6651251" y="3876210"/>
                <a:ext cx="5469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Time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rot="16200000">
                <a:off x="5354494" y="3088336"/>
                <a:ext cx="9749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dirty="0"/>
                  <a:t>AN activity</a:t>
                </a:r>
              </a:p>
            </p:txBody>
          </p:sp>
        </p:grpSp>
      </p:grpSp>
      <p:sp>
        <p:nvSpPr>
          <p:cNvPr id="68" name="Freeform 67"/>
          <p:cNvSpPr/>
          <p:nvPr/>
        </p:nvSpPr>
        <p:spPr>
          <a:xfrm>
            <a:off x="6135249" y="2589942"/>
            <a:ext cx="1645574" cy="604822"/>
          </a:xfrm>
          <a:custGeom>
            <a:avLst/>
            <a:gdLst>
              <a:gd name="connsiteX0" fmla="*/ 0 w 985838"/>
              <a:gd name="connsiteY0" fmla="*/ 835819 h 839319"/>
              <a:gd name="connsiteX1" fmla="*/ 83344 w 985838"/>
              <a:gd name="connsiteY1" fmla="*/ 762000 h 839319"/>
              <a:gd name="connsiteX2" fmla="*/ 176213 w 985838"/>
              <a:gd name="connsiteY2" fmla="*/ 833438 h 839319"/>
              <a:gd name="connsiteX3" fmla="*/ 264319 w 985838"/>
              <a:gd name="connsiteY3" fmla="*/ 604838 h 839319"/>
              <a:gd name="connsiteX4" fmla="*/ 352425 w 985838"/>
              <a:gd name="connsiteY4" fmla="*/ 833438 h 839319"/>
              <a:gd name="connsiteX5" fmla="*/ 447675 w 985838"/>
              <a:gd name="connsiteY5" fmla="*/ 447675 h 839319"/>
              <a:gd name="connsiteX6" fmla="*/ 535781 w 985838"/>
              <a:gd name="connsiteY6" fmla="*/ 838200 h 839319"/>
              <a:gd name="connsiteX7" fmla="*/ 628650 w 985838"/>
              <a:gd name="connsiteY7" fmla="*/ 295275 h 839319"/>
              <a:gd name="connsiteX8" fmla="*/ 714375 w 985838"/>
              <a:gd name="connsiteY8" fmla="*/ 833438 h 839319"/>
              <a:gd name="connsiteX9" fmla="*/ 804863 w 985838"/>
              <a:gd name="connsiteY9" fmla="*/ 142875 h 839319"/>
              <a:gd name="connsiteX10" fmla="*/ 897731 w 985838"/>
              <a:gd name="connsiteY10" fmla="*/ 826294 h 839319"/>
              <a:gd name="connsiteX11" fmla="*/ 985838 w 985838"/>
              <a:gd name="connsiteY11" fmla="*/ 0 h 839319"/>
              <a:gd name="connsiteX0" fmla="*/ 0 w 897731"/>
              <a:gd name="connsiteY0" fmla="*/ 692946 h 696446"/>
              <a:gd name="connsiteX1" fmla="*/ 83344 w 897731"/>
              <a:gd name="connsiteY1" fmla="*/ 619127 h 696446"/>
              <a:gd name="connsiteX2" fmla="*/ 176213 w 897731"/>
              <a:gd name="connsiteY2" fmla="*/ 690565 h 696446"/>
              <a:gd name="connsiteX3" fmla="*/ 264319 w 897731"/>
              <a:gd name="connsiteY3" fmla="*/ 461965 h 696446"/>
              <a:gd name="connsiteX4" fmla="*/ 352425 w 897731"/>
              <a:gd name="connsiteY4" fmla="*/ 690565 h 696446"/>
              <a:gd name="connsiteX5" fmla="*/ 447675 w 897731"/>
              <a:gd name="connsiteY5" fmla="*/ 304802 h 696446"/>
              <a:gd name="connsiteX6" fmla="*/ 535781 w 897731"/>
              <a:gd name="connsiteY6" fmla="*/ 695327 h 696446"/>
              <a:gd name="connsiteX7" fmla="*/ 628650 w 897731"/>
              <a:gd name="connsiteY7" fmla="*/ 152402 h 696446"/>
              <a:gd name="connsiteX8" fmla="*/ 714375 w 897731"/>
              <a:gd name="connsiteY8" fmla="*/ 690565 h 696446"/>
              <a:gd name="connsiteX9" fmla="*/ 804863 w 897731"/>
              <a:gd name="connsiteY9" fmla="*/ 2 h 696446"/>
              <a:gd name="connsiteX10" fmla="*/ 897731 w 897731"/>
              <a:gd name="connsiteY10" fmla="*/ 683421 h 696446"/>
              <a:gd name="connsiteX0" fmla="*/ 0 w 814387"/>
              <a:gd name="connsiteY0" fmla="*/ 619127 h 696446"/>
              <a:gd name="connsiteX1" fmla="*/ 92869 w 814387"/>
              <a:gd name="connsiteY1" fmla="*/ 690565 h 696446"/>
              <a:gd name="connsiteX2" fmla="*/ 180975 w 814387"/>
              <a:gd name="connsiteY2" fmla="*/ 461965 h 696446"/>
              <a:gd name="connsiteX3" fmla="*/ 269081 w 814387"/>
              <a:gd name="connsiteY3" fmla="*/ 690565 h 696446"/>
              <a:gd name="connsiteX4" fmla="*/ 364331 w 814387"/>
              <a:gd name="connsiteY4" fmla="*/ 304802 h 696446"/>
              <a:gd name="connsiteX5" fmla="*/ 452437 w 814387"/>
              <a:gd name="connsiteY5" fmla="*/ 695327 h 696446"/>
              <a:gd name="connsiteX6" fmla="*/ 545306 w 814387"/>
              <a:gd name="connsiteY6" fmla="*/ 152402 h 696446"/>
              <a:gd name="connsiteX7" fmla="*/ 631031 w 814387"/>
              <a:gd name="connsiteY7" fmla="*/ 690565 h 696446"/>
              <a:gd name="connsiteX8" fmla="*/ 721519 w 814387"/>
              <a:gd name="connsiteY8" fmla="*/ 2 h 696446"/>
              <a:gd name="connsiteX9" fmla="*/ 814387 w 814387"/>
              <a:gd name="connsiteY9" fmla="*/ 683421 h 696446"/>
              <a:gd name="connsiteX0" fmla="*/ 0 w 721518"/>
              <a:gd name="connsiteY0" fmla="*/ 690565 h 696446"/>
              <a:gd name="connsiteX1" fmla="*/ 88106 w 721518"/>
              <a:gd name="connsiteY1" fmla="*/ 461965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714809"/>
              <a:gd name="connsiteX1" fmla="*/ 86121 w 721518"/>
              <a:gd name="connsiteY1" fmla="*/ 676277 h 714809"/>
              <a:gd name="connsiteX2" fmla="*/ 176212 w 721518"/>
              <a:gd name="connsiteY2" fmla="*/ 690565 h 714809"/>
              <a:gd name="connsiteX3" fmla="*/ 271462 w 721518"/>
              <a:gd name="connsiteY3" fmla="*/ 304802 h 714809"/>
              <a:gd name="connsiteX4" fmla="*/ 359568 w 721518"/>
              <a:gd name="connsiteY4" fmla="*/ 695327 h 714809"/>
              <a:gd name="connsiteX5" fmla="*/ 452437 w 721518"/>
              <a:gd name="connsiteY5" fmla="*/ 152402 h 714809"/>
              <a:gd name="connsiteX6" fmla="*/ 538162 w 721518"/>
              <a:gd name="connsiteY6" fmla="*/ 690565 h 714809"/>
              <a:gd name="connsiteX7" fmla="*/ 628650 w 721518"/>
              <a:gd name="connsiteY7" fmla="*/ 2 h 714809"/>
              <a:gd name="connsiteX8" fmla="*/ 721518 w 721518"/>
              <a:gd name="connsiteY8" fmla="*/ 683421 h 714809"/>
              <a:gd name="connsiteX0" fmla="*/ 0 w 721518"/>
              <a:gd name="connsiteY0" fmla="*/ 690565 h 696446"/>
              <a:gd name="connsiteX1" fmla="*/ 86121 w 721518"/>
              <a:gd name="connsiteY1" fmla="*/ 676277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696446"/>
              <a:gd name="connsiteX1" fmla="*/ 86121 w 721518"/>
              <a:gd name="connsiteY1" fmla="*/ 676277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711216"/>
              <a:gd name="connsiteX1" fmla="*/ 96048 w 721518"/>
              <a:gd name="connsiteY1" fmla="*/ 661990 h 711216"/>
              <a:gd name="connsiteX2" fmla="*/ 176212 w 721518"/>
              <a:gd name="connsiteY2" fmla="*/ 690565 h 711216"/>
              <a:gd name="connsiteX3" fmla="*/ 271462 w 721518"/>
              <a:gd name="connsiteY3" fmla="*/ 304802 h 711216"/>
              <a:gd name="connsiteX4" fmla="*/ 359568 w 721518"/>
              <a:gd name="connsiteY4" fmla="*/ 695327 h 711216"/>
              <a:gd name="connsiteX5" fmla="*/ 452437 w 721518"/>
              <a:gd name="connsiteY5" fmla="*/ 152402 h 711216"/>
              <a:gd name="connsiteX6" fmla="*/ 538162 w 721518"/>
              <a:gd name="connsiteY6" fmla="*/ 690565 h 711216"/>
              <a:gd name="connsiteX7" fmla="*/ 628650 w 721518"/>
              <a:gd name="connsiteY7" fmla="*/ 2 h 711216"/>
              <a:gd name="connsiteX8" fmla="*/ 721518 w 721518"/>
              <a:gd name="connsiteY8" fmla="*/ 683421 h 711216"/>
              <a:gd name="connsiteX0" fmla="*/ 0 w 721518"/>
              <a:gd name="connsiteY0" fmla="*/ 690565 h 711216"/>
              <a:gd name="connsiteX1" fmla="*/ 96048 w 721518"/>
              <a:gd name="connsiteY1" fmla="*/ 661990 h 711216"/>
              <a:gd name="connsiteX2" fmla="*/ 176212 w 721518"/>
              <a:gd name="connsiteY2" fmla="*/ 690565 h 711216"/>
              <a:gd name="connsiteX3" fmla="*/ 271462 w 721518"/>
              <a:gd name="connsiteY3" fmla="*/ 304802 h 711216"/>
              <a:gd name="connsiteX4" fmla="*/ 359568 w 721518"/>
              <a:gd name="connsiteY4" fmla="*/ 695327 h 711216"/>
              <a:gd name="connsiteX5" fmla="*/ 452437 w 721518"/>
              <a:gd name="connsiteY5" fmla="*/ 152402 h 711216"/>
              <a:gd name="connsiteX6" fmla="*/ 538162 w 721518"/>
              <a:gd name="connsiteY6" fmla="*/ 690565 h 711216"/>
              <a:gd name="connsiteX7" fmla="*/ 628650 w 721518"/>
              <a:gd name="connsiteY7" fmla="*/ 2 h 711216"/>
              <a:gd name="connsiteX8" fmla="*/ 721518 w 721518"/>
              <a:gd name="connsiteY8" fmla="*/ 683421 h 711216"/>
              <a:gd name="connsiteX0" fmla="*/ 0 w 721518"/>
              <a:gd name="connsiteY0" fmla="*/ 690565 h 696446"/>
              <a:gd name="connsiteX1" fmla="*/ 96048 w 721518"/>
              <a:gd name="connsiteY1" fmla="*/ 661990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696446"/>
              <a:gd name="connsiteX1" fmla="*/ 96048 w 721518"/>
              <a:gd name="connsiteY1" fmla="*/ 661990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724445"/>
              <a:gd name="connsiteX1" fmla="*/ 96048 w 721518"/>
              <a:gd name="connsiteY1" fmla="*/ 661990 h 724445"/>
              <a:gd name="connsiteX2" fmla="*/ 176212 w 721518"/>
              <a:gd name="connsiteY2" fmla="*/ 690565 h 724445"/>
              <a:gd name="connsiteX3" fmla="*/ 263519 w 721518"/>
              <a:gd name="connsiteY3" fmla="*/ 654846 h 724445"/>
              <a:gd name="connsiteX4" fmla="*/ 359568 w 721518"/>
              <a:gd name="connsiteY4" fmla="*/ 695327 h 724445"/>
              <a:gd name="connsiteX5" fmla="*/ 452437 w 721518"/>
              <a:gd name="connsiteY5" fmla="*/ 152402 h 724445"/>
              <a:gd name="connsiteX6" fmla="*/ 538162 w 721518"/>
              <a:gd name="connsiteY6" fmla="*/ 690565 h 724445"/>
              <a:gd name="connsiteX7" fmla="*/ 628650 w 721518"/>
              <a:gd name="connsiteY7" fmla="*/ 2 h 724445"/>
              <a:gd name="connsiteX8" fmla="*/ 721518 w 721518"/>
              <a:gd name="connsiteY8" fmla="*/ 683421 h 724445"/>
              <a:gd name="connsiteX0" fmla="*/ 0 w 721518"/>
              <a:gd name="connsiteY0" fmla="*/ 690565 h 696142"/>
              <a:gd name="connsiteX1" fmla="*/ 96048 w 721518"/>
              <a:gd name="connsiteY1" fmla="*/ 661990 h 696142"/>
              <a:gd name="connsiteX2" fmla="*/ 176212 w 721518"/>
              <a:gd name="connsiteY2" fmla="*/ 690565 h 696142"/>
              <a:gd name="connsiteX3" fmla="*/ 263519 w 721518"/>
              <a:gd name="connsiteY3" fmla="*/ 654846 h 696142"/>
              <a:gd name="connsiteX4" fmla="*/ 359568 w 721518"/>
              <a:gd name="connsiteY4" fmla="*/ 695327 h 696142"/>
              <a:gd name="connsiteX5" fmla="*/ 452437 w 721518"/>
              <a:gd name="connsiteY5" fmla="*/ 152402 h 696142"/>
              <a:gd name="connsiteX6" fmla="*/ 538162 w 721518"/>
              <a:gd name="connsiteY6" fmla="*/ 690565 h 696142"/>
              <a:gd name="connsiteX7" fmla="*/ 628650 w 721518"/>
              <a:gd name="connsiteY7" fmla="*/ 2 h 696142"/>
              <a:gd name="connsiteX8" fmla="*/ 721518 w 721518"/>
              <a:gd name="connsiteY8" fmla="*/ 683421 h 696142"/>
              <a:gd name="connsiteX0" fmla="*/ 0 w 721518"/>
              <a:gd name="connsiteY0" fmla="*/ 690565 h 704146"/>
              <a:gd name="connsiteX1" fmla="*/ 96048 w 721518"/>
              <a:gd name="connsiteY1" fmla="*/ 661990 h 704146"/>
              <a:gd name="connsiteX2" fmla="*/ 176212 w 721518"/>
              <a:gd name="connsiteY2" fmla="*/ 690565 h 704146"/>
              <a:gd name="connsiteX3" fmla="*/ 263519 w 721518"/>
              <a:gd name="connsiteY3" fmla="*/ 654846 h 704146"/>
              <a:gd name="connsiteX4" fmla="*/ 359568 w 721518"/>
              <a:gd name="connsiteY4" fmla="*/ 695327 h 704146"/>
              <a:gd name="connsiteX5" fmla="*/ 446480 w 721518"/>
              <a:gd name="connsiteY5" fmla="*/ 476252 h 704146"/>
              <a:gd name="connsiteX6" fmla="*/ 538162 w 721518"/>
              <a:gd name="connsiteY6" fmla="*/ 690565 h 704146"/>
              <a:gd name="connsiteX7" fmla="*/ 628650 w 721518"/>
              <a:gd name="connsiteY7" fmla="*/ 2 h 704146"/>
              <a:gd name="connsiteX8" fmla="*/ 721518 w 721518"/>
              <a:gd name="connsiteY8" fmla="*/ 683421 h 704146"/>
              <a:gd name="connsiteX0" fmla="*/ 0 w 723504"/>
              <a:gd name="connsiteY0" fmla="*/ 690565 h 707802"/>
              <a:gd name="connsiteX1" fmla="*/ 96048 w 723504"/>
              <a:gd name="connsiteY1" fmla="*/ 661990 h 707802"/>
              <a:gd name="connsiteX2" fmla="*/ 176212 w 723504"/>
              <a:gd name="connsiteY2" fmla="*/ 690565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6480 w 723504"/>
              <a:gd name="connsiteY5" fmla="*/ 476252 h 707802"/>
              <a:gd name="connsiteX6" fmla="*/ 538162 w 723504"/>
              <a:gd name="connsiteY6" fmla="*/ 690565 h 707802"/>
              <a:gd name="connsiteX7" fmla="*/ 628650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96048 w 723504"/>
              <a:gd name="connsiteY1" fmla="*/ 661990 h 707802"/>
              <a:gd name="connsiteX2" fmla="*/ 176212 w 723504"/>
              <a:gd name="connsiteY2" fmla="*/ 690565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6480 w 723504"/>
              <a:gd name="connsiteY5" fmla="*/ 476252 h 707802"/>
              <a:gd name="connsiteX6" fmla="*/ 538162 w 723504"/>
              <a:gd name="connsiteY6" fmla="*/ 690565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96048 w 723504"/>
              <a:gd name="connsiteY1" fmla="*/ 661990 h 707802"/>
              <a:gd name="connsiteX2" fmla="*/ 176212 w 723504"/>
              <a:gd name="connsiteY2" fmla="*/ 690565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38537 w 723504"/>
              <a:gd name="connsiteY5" fmla="*/ 472281 h 707802"/>
              <a:gd name="connsiteX6" fmla="*/ 538162 w 723504"/>
              <a:gd name="connsiteY6" fmla="*/ 690565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96048 w 723504"/>
              <a:gd name="connsiteY1" fmla="*/ 661990 h 707802"/>
              <a:gd name="connsiteX2" fmla="*/ 176212 w 723504"/>
              <a:gd name="connsiteY2" fmla="*/ 690565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4494 w 723504"/>
              <a:gd name="connsiteY5" fmla="*/ 472281 h 707802"/>
              <a:gd name="connsiteX6" fmla="*/ 538162 w 723504"/>
              <a:gd name="connsiteY6" fmla="*/ 690565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78177 w 723504"/>
              <a:gd name="connsiteY1" fmla="*/ 658022 h 707802"/>
              <a:gd name="connsiteX2" fmla="*/ 176212 w 723504"/>
              <a:gd name="connsiteY2" fmla="*/ 690565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4494 w 723504"/>
              <a:gd name="connsiteY5" fmla="*/ 472281 h 707802"/>
              <a:gd name="connsiteX6" fmla="*/ 538162 w 723504"/>
              <a:gd name="connsiteY6" fmla="*/ 690565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78177 w 723504"/>
              <a:gd name="connsiteY1" fmla="*/ 658022 h 707802"/>
              <a:gd name="connsiteX2" fmla="*/ 168270 w 723504"/>
              <a:gd name="connsiteY2" fmla="*/ 690566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4494 w 723504"/>
              <a:gd name="connsiteY5" fmla="*/ 472281 h 707802"/>
              <a:gd name="connsiteX6" fmla="*/ 538162 w 723504"/>
              <a:gd name="connsiteY6" fmla="*/ 690565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78177 w 723504"/>
              <a:gd name="connsiteY1" fmla="*/ 658022 h 707802"/>
              <a:gd name="connsiteX2" fmla="*/ 168270 w 723504"/>
              <a:gd name="connsiteY2" fmla="*/ 690566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4494 w 723504"/>
              <a:gd name="connsiteY5" fmla="*/ 472281 h 707802"/>
              <a:gd name="connsiteX6" fmla="*/ 546105 w 723504"/>
              <a:gd name="connsiteY6" fmla="*/ 674691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78177 w 723504"/>
              <a:gd name="connsiteY1" fmla="*/ 658022 h 707802"/>
              <a:gd name="connsiteX2" fmla="*/ 168270 w 723504"/>
              <a:gd name="connsiteY2" fmla="*/ 690566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4494 w 723504"/>
              <a:gd name="connsiteY5" fmla="*/ 472281 h 707802"/>
              <a:gd name="connsiteX6" fmla="*/ 538163 w 723504"/>
              <a:gd name="connsiteY6" fmla="*/ 690566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78177 w 723504"/>
              <a:gd name="connsiteY1" fmla="*/ 658022 h 707802"/>
              <a:gd name="connsiteX2" fmla="*/ 168270 w 723504"/>
              <a:gd name="connsiteY2" fmla="*/ 690566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4494 w 723504"/>
              <a:gd name="connsiteY5" fmla="*/ 472281 h 707802"/>
              <a:gd name="connsiteX6" fmla="*/ 540810 w 723504"/>
              <a:gd name="connsiteY6" fmla="*/ 679983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3504" h="707802">
                <a:moveTo>
                  <a:pt x="0" y="690565"/>
                </a:moveTo>
                <a:cubicBezTo>
                  <a:pt x="57961" y="683421"/>
                  <a:pt x="50132" y="658022"/>
                  <a:pt x="78177" y="658022"/>
                </a:cubicBezTo>
                <a:cubicBezTo>
                  <a:pt x="106222" y="658022"/>
                  <a:pt x="137380" y="691095"/>
                  <a:pt x="168270" y="690566"/>
                </a:cubicBezTo>
                <a:cubicBezTo>
                  <a:pt x="199160" y="690037"/>
                  <a:pt x="231636" y="654053"/>
                  <a:pt x="263519" y="654846"/>
                </a:cubicBezTo>
                <a:cubicBezTo>
                  <a:pt x="295402" y="655639"/>
                  <a:pt x="329406" y="725754"/>
                  <a:pt x="359568" y="695327"/>
                </a:cubicBezTo>
                <a:cubicBezTo>
                  <a:pt x="389730" y="664900"/>
                  <a:pt x="414287" y="474838"/>
                  <a:pt x="444494" y="472281"/>
                </a:cubicBezTo>
                <a:cubicBezTo>
                  <a:pt x="474701" y="469724"/>
                  <a:pt x="511110" y="758696"/>
                  <a:pt x="540810" y="679983"/>
                </a:cubicBezTo>
                <a:cubicBezTo>
                  <a:pt x="570510" y="601270"/>
                  <a:pt x="592134" y="1193"/>
                  <a:pt x="622693" y="2"/>
                </a:cubicBezTo>
                <a:cubicBezTo>
                  <a:pt x="653252" y="-1189"/>
                  <a:pt x="693342" y="731046"/>
                  <a:pt x="723504" y="707234"/>
                </a:cubicBezTo>
              </a:path>
            </a:pathLst>
          </a:custGeom>
          <a:noFill/>
          <a:ln w="28575">
            <a:solidFill>
              <a:srgbClr val="7A18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9" name="Freeform 68"/>
          <p:cNvSpPr/>
          <p:nvPr/>
        </p:nvSpPr>
        <p:spPr>
          <a:xfrm>
            <a:off x="6139712" y="2713683"/>
            <a:ext cx="1645572" cy="407042"/>
          </a:xfrm>
          <a:custGeom>
            <a:avLst/>
            <a:gdLst>
              <a:gd name="connsiteX0" fmla="*/ 0 w 985838"/>
              <a:gd name="connsiteY0" fmla="*/ 835819 h 839319"/>
              <a:gd name="connsiteX1" fmla="*/ 83344 w 985838"/>
              <a:gd name="connsiteY1" fmla="*/ 762000 h 839319"/>
              <a:gd name="connsiteX2" fmla="*/ 176213 w 985838"/>
              <a:gd name="connsiteY2" fmla="*/ 833438 h 839319"/>
              <a:gd name="connsiteX3" fmla="*/ 264319 w 985838"/>
              <a:gd name="connsiteY3" fmla="*/ 604838 h 839319"/>
              <a:gd name="connsiteX4" fmla="*/ 352425 w 985838"/>
              <a:gd name="connsiteY4" fmla="*/ 833438 h 839319"/>
              <a:gd name="connsiteX5" fmla="*/ 447675 w 985838"/>
              <a:gd name="connsiteY5" fmla="*/ 447675 h 839319"/>
              <a:gd name="connsiteX6" fmla="*/ 535781 w 985838"/>
              <a:gd name="connsiteY6" fmla="*/ 838200 h 839319"/>
              <a:gd name="connsiteX7" fmla="*/ 628650 w 985838"/>
              <a:gd name="connsiteY7" fmla="*/ 295275 h 839319"/>
              <a:gd name="connsiteX8" fmla="*/ 714375 w 985838"/>
              <a:gd name="connsiteY8" fmla="*/ 833438 h 839319"/>
              <a:gd name="connsiteX9" fmla="*/ 804863 w 985838"/>
              <a:gd name="connsiteY9" fmla="*/ 142875 h 839319"/>
              <a:gd name="connsiteX10" fmla="*/ 897731 w 985838"/>
              <a:gd name="connsiteY10" fmla="*/ 826294 h 839319"/>
              <a:gd name="connsiteX11" fmla="*/ 985838 w 985838"/>
              <a:gd name="connsiteY11" fmla="*/ 0 h 839319"/>
              <a:gd name="connsiteX0" fmla="*/ 0 w 897731"/>
              <a:gd name="connsiteY0" fmla="*/ 692946 h 696446"/>
              <a:gd name="connsiteX1" fmla="*/ 83344 w 897731"/>
              <a:gd name="connsiteY1" fmla="*/ 619127 h 696446"/>
              <a:gd name="connsiteX2" fmla="*/ 176213 w 897731"/>
              <a:gd name="connsiteY2" fmla="*/ 690565 h 696446"/>
              <a:gd name="connsiteX3" fmla="*/ 264319 w 897731"/>
              <a:gd name="connsiteY3" fmla="*/ 461965 h 696446"/>
              <a:gd name="connsiteX4" fmla="*/ 352425 w 897731"/>
              <a:gd name="connsiteY4" fmla="*/ 690565 h 696446"/>
              <a:gd name="connsiteX5" fmla="*/ 447675 w 897731"/>
              <a:gd name="connsiteY5" fmla="*/ 304802 h 696446"/>
              <a:gd name="connsiteX6" fmla="*/ 535781 w 897731"/>
              <a:gd name="connsiteY6" fmla="*/ 695327 h 696446"/>
              <a:gd name="connsiteX7" fmla="*/ 628650 w 897731"/>
              <a:gd name="connsiteY7" fmla="*/ 152402 h 696446"/>
              <a:gd name="connsiteX8" fmla="*/ 714375 w 897731"/>
              <a:gd name="connsiteY8" fmla="*/ 690565 h 696446"/>
              <a:gd name="connsiteX9" fmla="*/ 804863 w 897731"/>
              <a:gd name="connsiteY9" fmla="*/ 2 h 696446"/>
              <a:gd name="connsiteX10" fmla="*/ 897731 w 897731"/>
              <a:gd name="connsiteY10" fmla="*/ 683421 h 696446"/>
              <a:gd name="connsiteX0" fmla="*/ 0 w 814387"/>
              <a:gd name="connsiteY0" fmla="*/ 619127 h 696446"/>
              <a:gd name="connsiteX1" fmla="*/ 92869 w 814387"/>
              <a:gd name="connsiteY1" fmla="*/ 690565 h 696446"/>
              <a:gd name="connsiteX2" fmla="*/ 180975 w 814387"/>
              <a:gd name="connsiteY2" fmla="*/ 461965 h 696446"/>
              <a:gd name="connsiteX3" fmla="*/ 269081 w 814387"/>
              <a:gd name="connsiteY3" fmla="*/ 690565 h 696446"/>
              <a:gd name="connsiteX4" fmla="*/ 364331 w 814387"/>
              <a:gd name="connsiteY4" fmla="*/ 304802 h 696446"/>
              <a:gd name="connsiteX5" fmla="*/ 452437 w 814387"/>
              <a:gd name="connsiteY5" fmla="*/ 695327 h 696446"/>
              <a:gd name="connsiteX6" fmla="*/ 545306 w 814387"/>
              <a:gd name="connsiteY6" fmla="*/ 152402 h 696446"/>
              <a:gd name="connsiteX7" fmla="*/ 631031 w 814387"/>
              <a:gd name="connsiteY7" fmla="*/ 690565 h 696446"/>
              <a:gd name="connsiteX8" fmla="*/ 721519 w 814387"/>
              <a:gd name="connsiteY8" fmla="*/ 2 h 696446"/>
              <a:gd name="connsiteX9" fmla="*/ 814387 w 814387"/>
              <a:gd name="connsiteY9" fmla="*/ 683421 h 696446"/>
              <a:gd name="connsiteX0" fmla="*/ 0 w 721518"/>
              <a:gd name="connsiteY0" fmla="*/ 690565 h 696446"/>
              <a:gd name="connsiteX1" fmla="*/ 88106 w 721518"/>
              <a:gd name="connsiteY1" fmla="*/ 461965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695569"/>
              <a:gd name="connsiteX1" fmla="*/ 88106 w 721518"/>
              <a:gd name="connsiteY1" fmla="*/ 461965 h 695569"/>
              <a:gd name="connsiteX2" fmla="*/ 176212 w 721518"/>
              <a:gd name="connsiteY2" fmla="*/ 690565 h 695569"/>
              <a:gd name="connsiteX3" fmla="*/ 271462 w 721518"/>
              <a:gd name="connsiteY3" fmla="*/ 304802 h 695569"/>
              <a:gd name="connsiteX4" fmla="*/ 359568 w 721518"/>
              <a:gd name="connsiteY4" fmla="*/ 695327 h 695569"/>
              <a:gd name="connsiteX5" fmla="*/ 450451 w 721518"/>
              <a:gd name="connsiteY5" fmla="*/ 235746 h 695569"/>
              <a:gd name="connsiteX6" fmla="*/ 538162 w 721518"/>
              <a:gd name="connsiteY6" fmla="*/ 690565 h 695569"/>
              <a:gd name="connsiteX7" fmla="*/ 628650 w 721518"/>
              <a:gd name="connsiteY7" fmla="*/ 2 h 695569"/>
              <a:gd name="connsiteX8" fmla="*/ 721518 w 721518"/>
              <a:gd name="connsiteY8" fmla="*/ 683421 h 695569"/>
              <a:gd name="connsiteX0" fmla="*/ 0 w 721518"/>
              <a:gd name="connsiteY0" fmla="*/ 454821 h 459825"/>
              <a:gd name="connsiteX1" fmla="*/ 88106 w 721518"/>
              <a:gd name="connsiteY1" fmla="*/ 226221 h 459825"/>
              <a:gd name="connsiteX2" fmla="*/ 176212 w 721518"/>
              <a:gd name="connsiteY2" fmla="*/ 454821 h 459825"/>
              <a:gd name="connsiteX3" fmla="*/ 271462 w 721518"/>
              <a:gd name="connsiteY3" fmla="*/ 69058 h 459825"/>
              <a:gd name="connsiteX4" fmla="*/ 359568 w 721518"/>
              <a:gd name="connsiteY4" fmla="*/ 459583 h 459825"/>
              <a:gd name="connsiteX5" fmla="*/ 450451 w 721518"/>
              <a:gd name="connsiteY5" fmla="*/ 2 h 459825"/>
              <a:gd name="connsiteX6" fmla="*/ 538162 w 721518"/>
              <a:gd name="connsiteY6" fmla="*/ 454821 h 459825"/>
              <a:gd name="connsiteX7" fmla="*/ 628650 w 721518"/>
              <a:gd name="connsiteY7" fmla="*/ 2383 h 459825"/>
              <a:gd name="connsiteX8" fmla="*/ 721518 w 721518"/>
              <a:gd name="connsiteY8" fmla="*/ 447677 h 459825"/>
              <a:gd name="connsiteX0" fmla="*/ 0 w 721518"/>
              <a:gd name="connsiteY0" fmla="*/ 454821 h 470715"/>
              <a:gd name="connsiteX1" fmla="*/ 84135 w 721518"/>
              <a:gd name="connsiteY1" fmla="*/ 402433 h 470715"/>
              <a:gd name="connsiteX2" fmla="*/ 176212 w 721518"/>
              <a:gd name="connsiteY2" fmla="*/ 454821 h 470715"/>
              <a:gd name="connsiteX3" fmla="*/ 271462 w 721518"/>
              <a:gd name="connsiteY3" fmla="*/ 69058 h 470715"/>
              <a:gd name="connsiteX4" fmla="*/ 359568 w 721518"/>
              <a:gd name="connsiteY4" fmla="*/ 459583 h 470715"/>
              <a:gd name="connsiteX5" fmla="*/ 450451 w 721518"/>
              <a:gd name="connsiteY5" fmla="*/ 2 h 470715"/>
              <a:gd name="connsiteX6" fmla="*/ 538162 w 721518"/>
              <a:gd name="connsiteY6" fmla="*/ 454821 h 470715"/>
              <a:gd name="connsiteX7" fmla="*/ 628650 w 721518"/>
              <a:gd name="connsiteY7" fmla="*/ 2383 h 470715"/>
              <a:gd name="connsiteX8" fmla="*/ 721518 w 721518"/>
              <a:gd name="connsiteY8" fmla="*/ 447677 h 470715"/>
              <a:gd name="connsiteX0" fmla="*/ 0 w 721518"/>
              <a:gd name="connsiteY0" fmla="*/ 454821 h 459825"/>
              <a:gd name="connsiteX1" fmla="*/ 84135 w 721518"/>
              <a:gd name="connsiteY1" fmla="*/ 402433 h 459825"/>
              <a:gd name="connsiteX2" fmla="*/ 176212 w 721518"/>
              <a:gd name="connsiteY2" fmla="*/ 454821 h 459825"/>
              <a:gd name="connsiteX3" fmla="*/ 271462 w 721518"/>
              <a:gd name="connsiteY3" fmla="*/ 69058 h 459825"/>
              <a:gd name="connsiteX4" fmla="*/ 359568 w 721518"/>
              <a:gd name="connsiteY4" fmla="*/ 459583 h 459825"/>
              <a:gd name="connsiteX5" fmla="*/ 450451 w 721518"/>
              <a:gd name="connsiteY5" fmla="*/ 2 h 459825"/>
              <a:gd name="connsiteX6" fmla="*/ 538162 w 721518"/>
              <a:gd name="connsiteY6" fmla="*/ 454821 h 459825"/>
              <a:gd name="connsiteX7" fmla="*/ 628650 w 721518"/>
              <a:gd name="connsiteY7" fmla="*/ 2383 h 459825"/>
              <a:gd name="connsiteX8" fmla="*/ 721518 w 721518"/>
              <a:gd name="connsiteY8" fmla="*/ 447677 h 459825"/>
              <a:gd name="connsiteX0" fmla="*/ 0 w 721518"/>
              <a:gd name="connsiteY0" fmla="*/ 454821 h 466314"/>
              <a:gd name="connsiteX1" fmla="*/ 84135 w 721518"/>
              <a:gd name="connsiteY1" fmla="*/ 402433 h 466314"/>
              <a:gd name="connsiteX2" fmla="*/ 176212 w 721518"/>
              <a:gd name="connsiteY2" fmla="*/ 454821 h 466314"/>
              <a:gd name="connsiteX3" fmla="*/ 269476 w 721518"/>
              <a:gd name="connsiteY3" fmla="*/ 285752 h 466314"/>
              <a:gd name="connsiteX4" fmla="*/ 359568 w 721518"/>
              <a:gd name="connsiteY4" fmla="*/ 459583 h 466314"/>
              <a:gd name="connsiteX5" fmla="*/ 450451 w 721518"/>
              <a:gd name="connsiteY5" fmla="*/ 2 h 466314"/>
              <a:gd name="connsiteX6" fmla="*/ 538162 w 721518"/>
              <a:gd name="connsiteY6" fmla="*/ 454821 h 466314"/>
              <a:gd name="connsiteX7" fmla="*/ 628650 w 721518"/>
              <a:gd name="connsiteY7" fmla="*/ 2383 h 466314"/>
              <a:gd name="connsiteX8" fmla="*/ 721518 w 721518"/>
              <a:gd name="connsiteY8" fmla="*/ 447677 h 466314"/>
              <a:gd name="connsiteX0" fmla="*/ 0 w 721518"/>
              <a:gd name="connsiteY0" fmla="*/ 454821 h 466021"/>
              <a:gd name="connsiteX1" fmla="*/ 84135 w 721518"/>
              <a:gd name="connsiteY1" fmla="*/ 402433 h 466021"/>
              <a:gd name="connsiteX2" fmla="*/ 176212 w 721518"/>
              <a:gd name="connsiteY2" fmla="*/ 454821 h 466021"/>
              <a:gd name="connsiteX3" fmla="*/ 269476 w 721518"/>
              <a:gd name="connsiteY3" fmla="*/ 285752 h 466021"/>
              <a:gd name="connsiteX4" fmla="*/ 359568 w 721518"/>
              <a:gd name="connsiteY4" fmla="*/ 459583 h 466021"/>
              <a:gd name="connsiteX5" fmla="*/ 450451 w 721518"/>
              <a:gd name="connsiteY5" fmla="*/ 2 h 466021"/>
              <a:gd name="connsiteX6" fmla="*/ 538162 w 721518"/>
              <a:gd name="connsiteY6" fmla="*/ 454821 h 466021"/>
              <a:gd name="connsiteX7" fmla="*/ 628650 w 721518"/>
              <a:gd name="connsiteY7" fmla="*/ 2383 h 466021"/>
              <a:gd name="connsiteX8" fmla="*/ 721518 w 721518"/>
              <a:gd name="connsiteY8" fmla="*/ 447677 h 466021"/>
              <a:gd name="connsiteX0" fmla="*/ 0 w 721518"/>
              <a:gd name="connsiteY0" fmla="*/ 454821 h 466021"/>
              <a:gd name="connsiteX1" fmla="*/ 84135 w 721518"/>
              <a:gd name="connsiteY1" fmla="*/ 402433 h 466021"/>
              <a:gd name="connsiteX2" fmla="*/ 176212 w 721518"/>
              <a:gd name="connsiteY2" fmla="*/ 454821 h 466021"/>
              <a:gd name="connsiteX3" fmla="*/ 269476 w 721518"/>
              <a:gd name="connsiteY3" fmla="*/ 285752 h 466021"/>
              <a:gd name="connsiteX4" fmla="*/ 359568 w 721518"/>
              <a:gd name="connsiteY4" fmla="*/ 459583 h 466021"/>
              <a:gd name="connsiteX5" fmla="*/ 450451 w 721518"/>
              <a:gd name="connsiteY5" fmla="*/ 2 h 466021"/>
              <a:gd name="connsiteX6" fmla="*/ 538162 w 721518"/>
              <a:gd name="connsiteY6" fmla="*/ 454821 h 466021"/>
              <a:gd name="connsiteX7" fmla="*/ 628650 w 721518"/>
              <a:gd name="connsiteY7" fmla="*/ 2383 h 466021"/>
              <a:gd name="connsiteX8" fmla="*/ 721518 w 721518"/>
              <a:gd name="connsiteY8" fmla="*/ 447677 h 466021"/>
              <a:gd name="connsiteX0" fmla="*/ 0 w 723503"/>
              <a:gd name="connsiteY0" fmla="*/ 454821 h 466021"/>
              <a:gd name="connsiteX1" fmla="*/ 84135 w 723503"/>
              <a:gd name="connsiteY1" fmla="*/ 402433 h 466021"/>
              <a:gd name="connsiteX2" fmla="*/ 176212 w 723503"/>
              <a:gd name="connsiteY2" fmla="*/ 454821 h 466021"/>
              <a:gd name="connsiteX3" fmla="*/ 269476 w 723503"/>
              <a:gd name="connsiteY3" fmla="*/ 285752 h 466021"/>
              <a:gd name="connsiteX4" fmla="*/ 359568 w 723503"/>
              <a:gd name="connsiteY4" fmla="*/ 459583 h 466021"/>
              <a:gd name="connsiteX5" fmla="*/ 450451 w 723503"/>
              <a:gd name="connsiteY5" fmla="*/ 2 h 466021"/>
              <a:gd name="connsiteX6" fmla="*/ 538162 w 723503"/>
              <a:gd name="connsiteY6" fmla="*/ 454821 h 466021"/>
              <a:gd name="connsiteX7" fmla="*/ 628650 w 723503"/>
              <a:gd name="connsiteY7" fmla="*/ 2383 h 466021"/>
              <a:gd name="connsiteX8" fmla="*/ 723503 w 723503"/>
              <a:gd name="connsiteY8" fmla="*/ 457202 h 466021"/>
              <a:gd name="connsiteX0" fmla="*/ 0 w 723503"/>
              <a:gd name="connsiteY0" fmla="*/ 454821 h 466021"/>
              <a:gd name="connsiteX1" fmla="*/ 84135 w 723503"/>
              <a:gd name="connsiteY1" fmla="*/ 402433 h 466021"/>
              <a:gd name="connsiteX2" fmla="*/ 176212 w 723503"/>
              <a:gd name="connsiteY2" fmla="*/ 454821 h 466021"/>
              <a:gd name="connsiteX3" fmla="*/ 269476 w 723503"/>
              <a:gd name="connsiteY3" fmla="*/ 285752 h 466021"/>
              <a:gd name="connsiteX4" fmla="*/ 359568 w 723503"/>
              <a:gd name="connsiteY4" fmla="*/ 459583 h 466021"/>
              <a:gd name="connsiteX5" fmla="*/ 450451 w 723503"/>
              <a:gd name="connsiteY5" fmla="*/ 2 h 466021"/>
              <a:gd name="connsiteX6" fmla="*/ 538162 w 723503"/>
              <a:gd name="connsiteY6" fmla="*/ 454821 h 466021"/>
              <a:gd name="connsiteX7" fmla="*/ 624680 w 723503"/>
              <a:gd name="connsiteY7" fmla="*/ 2383 h 466021"/>
              <a:gd name="connsiteX8" fmla="*/ 723503 w 723503"/>
              <a:gd name="connsiteY8" fmla="*/ 457202 h 466021"/>
              <a:gd name="connsiteX0" fmla="*/ 0 w 723503"/>
              <a:gd name="connsiteY0" fmla="*/ 454821 h 466021"/>
              <a:gd name="connsiteX1" fmla="*/ 84135 w 723503"/>
              <a:gd name="connsiteY1" fmla="*/ 402433 h 466021"/>
              <a:gd name="connsiteX2" fmla="*/ 176212 w 723503"/>
              <a:gd name="connsiteY2" fmla="*/ 454821 h 466021"/>
              <a:gd name="connsiteX3" fmla="*/ 269476 w 723503"/>
              <a:gd name="connsiteY3" fmla="*/ 285752 h 466021"/>
              <a:gd name="connsiteX4" fmla="*/ 359568 w 723503"/>
              <a:gd name="connsiteY4" fmla="*/ 459583 h 466021"/>
              <a:gd name="connsiteX5" fmla="*/ 440523 w 723503"/>
              <a:gd name="connsiteY5" fmla="*/ 2 h 466021"/>
              <a:gd name="connsiteX6" fmla="*/ 538162 w 723503"/>
              <a:gd name="connsiteY6" fmla="*/ 454821 h 466021"/>
              <a:gd name="connsiteX7" fmla="*/ 624680 w 723503"/>
              <a:gd name="connsiteY7" fmla="*/ 2383 h 466021"/>
              <a:gd name="connsiteX8" fmla="*/ 723503 w 723503"/>
              <a:gd name="connsiteY8" fmla="*/ 457202 h 466021"/>
              <a:gd name="connsiteX0" fmla="*/ 0 w 723503"/>
              <a:gd name="connsiteY0" fmla="*/ 454821 h 466021"/>
              <a:gd name="connsiteX1" fmla="*/ 84135 w 723503"/>
              <a:gd name="connsiteY1" fmla="*/ 402433 h 466021"/>
              <a:gd name="connsiteX2" fmla="*/ 176212 w 723503"/>
              <a:gd name="connsiteY2" fmla="*/ 454821 h 466021"/>
              <a:gd name="connsiteX3" fmla="*/ 259548 w 723503"/>
              <a:gd name="connsiteY3" fmla="*/ 285752 h 466021"/>
              <a:gd name="connsiteX4" fmla="*/ 359568 w 723503"/>
              <a:gd name="connsiteY4" fmla="*/ 459583 h 466021"/>
              <a:gd name="connsiteX5" fmla="*/ 440523 w 723503"/>
              <a:gd name="connsiteY5" fmla="*/ 2 h 466021"/>
              <a:gd name="connsiteX6" fmla="*/ 538162 w 723503"/>
              <a:gd name="connsiteY6" fmla="*/ 454821 h 466021"/>
              <a:gd name="connsiteX7" fmla="*/ 624680 w 723503"/>
              <a:gd name="connsiteY7" fmla="*/ 2383 h 466021"/>
              <a:gd name="connsiteX8" fmla="*/ 723503 w 723503"/>
              <a:gd name="connsiteY8" fmla="*/ 457202 h 466021"/>
              <a:gd name="connsiteX0" fmla="*/ 0 w 723503"/>
              <a:gd name="connsiteY0" fmla="*/ 454821 h 466021"/>
              <a:gd name="connsiteX1" fmla="*/ 76193 w 723503"/>
              <a:gd name="connsiteY1" fmla="*/ 402433 h 466021"/>
              <a:gd name="connsiteX2" fmla="*/ 176212 w 723503"/>
              <a:gd name="connsiteY2" fmla="*/ 454821 h 466021"/>
              <a:gd name="connsiteX3" fmla="*/ 259548 w 723503"/>
              <a:gd name="connsiteY3" fmla="*/ 285752 h 466021"/>
              <a:gd name="connsiteX4" fmla="*/ 359568 w 723503"/>
              <a:gd name="connsiteY4" fmla="*/ 459583 h 466021"/>
              <a:gd name="connsiteX5" fmla="*/ 440523 w 723503"/>
              <a:gd name="connsiteY5" fmla="*/ 2 h 466021"/>
              <a:gd name="connsiteX6" fmla="*/ 538162 w 723503"/>
              <a:gd name="connsiteY6" fmla="*/ 454821 h 466021"/>
              <a:gd name="connsiteX7" fmla="*/ 624680 w 723503"/>
              <a:gd name="connsiteY7" fmla="*/ 2383 h 466021"/>
              <a:gd name="connsiteX8" fmla="*/ 723503 w 723503"/>
              <a:gd name="connsiteY8" fmla="*/ 457202 h 466021"/>
              <a:gd name="connsiteX0" fmla="*/ 0 w 723503"/>
              <a:gd name="connsiteY0" fmla="*/ 454821 h 466021"/>
              <a:gd name="connsiteX1" fmla="*/ 76193 w 723503"/>
              <a:gd name="connsiteY1" fmla="*/ 402433 h 466021"/>
              <a:gd name="connsiteX2" fmla="*/ 176212 w 723503"/>
              <a:gd name="connsiteY2" fmla="*/ 454821 h 466021"/>
              <a:gd name="connsiteX3" fmla="*/ 259548 w 723503"/>
              <a:gd name="connsiteY3" fmla="*/ 285752 h 466021"/>
              <a:gd name="connsiteX4" fmla="*/ 359568 w 723503"/>
              <a:gd name="connsiteY4" fmla="*/ 459583 h 466021"/>
              <a:gd name="connsiteX5" fmla="*/ 440523 w 723503"/>
              <a:gd name="connsiteY5" fmla="*/ 2 h 466021"/>
              <a:gd name="connsiteX6" fmla="*/ 530220 w 723503"/>
              <a:gd name="connsiteY6" fmla="*/ 454821 h 466021"/>
              <a:gd name="connsiteX7" fmla="*/ 624680 w 723503"/>
              <a:gd name="connsiteY7" fmla="*/ 2383 h 466021"/>
              <a:gd name="connsiteX8" fmla="*/ 723503 w 723503"/>
              <a:gd name="connsiteY8" fmla="*/ 457202 h 466021"/>
              <a:gd name="connsiteX0" fmla="*/ 0 w 723503"/>
              <a:gd name="connsiteY0" fmla="*/ 454823 h 471491"/>
              <a:gd name="connsiteX1" fmla="*/ 76193 w 723503"/>
              <a:gd name="connsiteY1" fmla="*/ 402435 h 471491"/>
              <a:gd name="connsiteX2" fmla="*/ 176212 w 723503"/>
              <a:gd name="connsiteY2" fmla="*/ 454823 h 471491"/>
              <a:gd name="connsiteX3" fmla="*/ 259548 w 723503"/>
              <a:gd name="connsiteY3" fmla="*/ 285754 h 471491"/>
              <a:gd name="connsiteX4" fmla="*/ 351625 w 723503"/>
              <a:gd name="connsiteY4" fmla="*/ 464876 h 471491"/>
              <a:gd name="connsiteX5" fmla="*/ 440523 w 723503"/>
              <a:gd name="connsiteY5" fmla="*/ 4 h 471491"/>
              <a:gd name="connsiteX6" fmla="*/ 530220 w 723503"/>
              <a:gd name="connsiteY6" fmla="*/ 454823 h 471491"/>
              <a:gd name="connsiteX7" fmla="*/ 624680 w 723503"/>
              <a:gd name="connsiteY7" fmla="*/ 2385 h 471491"/>
              <a:gd name="connsiteX8" fmla="*/ 723503 w 723503"/>
              <a:gd name="connsiteY8" fmla="*/ 457204 h 471491"/>
              <a:gd name="connsiteX0" fmla="*/ 0 w 723503"/>
              <a:gd name="connsiteY0" fmla="*/ 454820 h 461141"/>
              <a:gd name="connsiteX1" fmla="*/ 76193 w 723503"/>
              <a:gd name="connsiteY1" fmla="*/ 402432 h 461141"/>
              <a:gd name="connsiteX2" fmla="*/ 176212 w 723503"/>
              <a:gd name="connsiteY2" fmla="*/ 454820 h 461141"/>
              <a:gd name="connsiteX3" fmla="*/ 259548 w 723503"/>
              <a:gd name="connsiteY3" fmla="*/ 285751 h 461141"/>
              <a:gd name="connsiteX4" fmla="*/ 356920 w 723503"/>
              <a:gd name="connsiteY4" fmla="*/ 454290 h 461141"/>
              <a:gd name="connsiteX5" fmla="*/ 440523 w 723503"/>
              <a:gd name="connsiteY5" fmla="*/ 1 h 461141"/>
              <a:gd name="connsiteX6" fmla="*/ 530220 w 723503"/>
              <a:gd name="connsiteY6" fmla="*/ 454820 h 461141"/>
              <a:gd name="connsiteX7" fmla="*/ 624680 w 723503"/>
              <a:gd name="connsiteY7" fmla="*/ 2382 h 461141"/>
              <a:gd name="connsiteX8" fmla="*/ 723503 w 723503"/>
              <a:gd name="connsiteY8" fmla="*/ 457201 h 461141"/>
              <a:gd name="connsiteX0" fmla="*/ 0 w 723503"/>
              <a:gd name="connsiteY0" fmla="*/ 454820 h 461141"/>
              <a:gd name="connsiteX1" fmla="*/ 76193 w 723503"/>
              <a:gd name="connsiteY1" fmla="*/ 402432 h 461141"/>
              <a:gd name="connsiteX2" fmla="*/ 176212 w 723503"/>
              <a:gd name="connsiteY2" fmla="*/ 454820 h 461141"/>
              <a:gd name="connsiteX3" fmla="*/ 259548 w 723503"/>
              <a:gd name="connsiteY3" fmla="*/ 285751 h 461141"/>
              <a:gd name="connsiteX4" fmla="*/ 354273 w 723503"/>
              <a:gd name="connsiteY4" fmla="*/ 454290 h 461141"/>
              <a:gd name="connsiteX5" fmla="*/ 440523 w 723503"/>
              <a:gd name="connsiteY5" fmla="*/ 1 h 461141"/>
              <a:gd name="connsiteX6" fmla="*/ 530220 w 723503"/>
              <a:gd name="connsiteY6" fmla="*/ 454820 h 461141"/>
              <a:gd name="connsiteX7" fmla="*/ 624680 w 723503"/>
              <a:gd name="connsiteY7" fmla="*/ 2382 h 461141"/>
              <a:gd name="connsiteX8" fmla="*/ 723503 w 723503"/>
              <a:gd name="connsiteY8" fmla="*/ 457201 h 461141"/>
              <a:gd name="connsiteX0" fmla="*/ 0 w 723503"/>
              <a:gd name="connsiteY0" fmla="*/ 454820 h 461141"/>
              <a:gd name="connsiteX1" fmla="*/ 76193 w 723503"/>
              <a:gd name="connsiteY1" fmla="*/ 402432 h 461141"/>
              <a:gd name="connsiteX2" fmla="*/ 170917 w 723503"/>
              <a:gd name="connsiteY2" fmla="*/ 454820 h 461141"/>
              <a:gd name="connsiteX3" fmla="*/ 259548 w 723503"/>
              <a:gd name="connsiteY3" fmla="*/ 285751 h 461141"/>
              <a:gd name="connsiteX4" fmla="*/ 354273 w 723503"/>
              <a:gd name="connsiteY4" fmla="*/ 454290 h 461141"/>
              <a:gd name="connsiteX5" fmla="*/ 440523 w 723503"/>
              <a:gd name="connsiteY5" fmla="*/ 1 h 461141"/>
              <a:gd name="connsiteX6" fmla="*/ 530220 w 723503"/>
              <a:gd name="connsiteY6" fmla="*/ 454820 h 461141"/>
              <a:gd name="connsiteX7" fmla="*/ 624680 w 723503"/>
              <a:gd name="connsiteY7" fmla="*/ 2382 h 461141"/>
              <a:gd name="connsiteX8" fmla="*/ 723503 w 723503"/>
              <a:gd name="connsiteY8" fmla="*/ 457201 h 461141"/>
              <a:gd name="connsiteX0" fmla="*/ 0 w 723503"/>
              <a:gd name="connsiteY0" fmla="*/ 454820 h 461141"/>
              <a:gd name="connsiteX1" fmla="*/ 76193 w 723503"/>
              <a:gd name="connsiteY1" fmla="*/ 402432 h 461141"/>
              <a:gd name="connsiteX2" fmla="*/ 170917 w 723503"/>
              <a:gd name="connsiteY2" fmla="*/ 454820 h 461141"/>
              <a:gd name="connsiteX3" fmla="*/ 259548 w 723503"/>
              <a:gd name="connsiteY3" fmla="*/ 285751 h 461141"/>
              <a:gd name="connsiteX4" fmla="*/ 354273 w 723503"/>
              <a:gd name="connsiteY4" fmla="*/ 454290 h 461141"/>
              <a:gd name="connsiteX5" fmla="*/ 440523 w 723503"/>
              <a:gd name="connsiteY5" fmla="*/ 1 h 461141"/>
              <a:gd name="connsiteX6" fmla="*/ 527573 w 723503"/>
              <a:gd name="connsiteY6" fmla="*/ 454820 h 461141"/>
              <a:gd name="connsiteX7" fmla="*/ 624680 w 723503"/>
              <a:gd name="connsiteY7" fmla="*/ 2382 h 461141"/>
              <a:gd name="connsiteX8" fmla="*/ 723503 w 723503"/>
              <a:gd name="connsiteY8" fmla="*/ 457201 h 461141"/>
              <a:gd name="connsiteX0" fmla="*/ 0 w 723503"/>
              <a:gd name="connsiteY0" fmla="*/ 458745 h 465066"/>
              <a:gd name="connsiteX1" fmla="*/ 76193 w 723503"/>
              <a:gd name="connsiteY1" fmla="*/ 406357 h 465066"/>
              <a:gd name="connsiteX2" fmla="*/ 170917 w 723503"/>
              <a:gd name="connsiteY2" fmla="*/ 458745 h 465066"/>
              <a:gd name="connsiteX3" fmla="*/ 259548 w 723503"/>
              <a:gd name="connsiteY3" fmla="*/ 289676 h 465066"/>
              <a:gd name="connsiteX4" fmla="*/ 354273 w 723503"/>
              <a:gd name="connsiteY4" fmla="*/ 458215 h 465066"/>
              <a:gd name="connsiteX5" fmla="*/ 440523 w 723503"/>
              <a:gd name="connsiteY5" fmla="*/ 3926 h 465066"/>
              <a:gd name="connsiteX6" fmla="*/ 532868 w 723503"/>
              <a:gd name="connsiteY6" fmla="*/ 225917 h 465066"/>
              <a:gd name="connsiteX7" fmla="*/ 624680 w 723503"/>
              <a:gd name="connsiteY7" fmla="*/ 6307 h 465066"/>
              <a:gd name="connsiteX8" fmla="*/ 723503 w 723503"/>
              <a:gd name="connsiteY8" fmla="*/ 461126 h 465066"/>
              <a:gd name="connsiteX0" fmla="*/ 0 w 723503"/>
              <a:gd name="connsiteY0" fmla="*/ 463213 h 469534"/>
              <a:gd name="connsiteX1" fmla="*/ 76193 w 723503"/>
              <a:gd name="connsiteY1" fmla="*/ 410825 h 469534"/>
              <a:gd name="connsiteX2" fmla="*/ 170917 w 723503"/>
              <a:gd name="connsiteY2" fmla="*/ 463213 h 469534"/>
              <a:gd name="connsiteX3" fmla="*/ 259548 w 723503"/>
              <a:gd name="connsiteY3" fmla="*/ 294144 h 469534"/>
              <a:gd name="connsiteX4" fmla="*/ 354273 w 723503"/>
              <a:gd name="connsiteY4" fmla="*/ 462683 h 469534"/>
              <a:gd name="connsiteX5" fmla="*/ 440523 w 723503"/>
              <a:gd name="connsiteY5" fmla="*/ 8394 h 469534"/>
              <a:gd name="connsiteX6" fmla="*/ 532868 w 723503"/>
              <a:gd name="connsiteY6" fmla="*/ 156304 h 469534"/>
              <a:gd name="connsiteX7" fmla="*/ 624680 w 723503"/>
              <a:gd name="connsiteY7" fmla="*/ 10775 h 469534"/>
              <a:gd name="connsiteX8" fmla="*/ 723503 w 723503"/>
              <a:gd name="connsiteY8" fmla="*/ 465594 h 469534"/>
              <a:gd name="connsiteX0" fmla="*/ 0 w 723503"/>
              <a:gd name="connsiteY0" fmla="*/ 463213 h 469534"/>
              <a:gd name="connsiteX1" fmla="*/ 76193 w 723503"/>
              <a:gd name="connsiteY1" fmla="*/ 410825 h 469534"/>
              <a:gd name="connsiteX2" fmla="*/ 170917 w 723503"/>
              <a:gd name="connsiteY2" fmla="*/ 463213 h 469534"/>
              <a:gd name="connsiteX3" fmla="*/ 275432 w 723503"/>
              <a:gd name="connsiteY3" fmla="*/ 294144 h 469534"/>
              <a:gd name="connsiteX4" fmla="*/ 354273 w 723503"/>
              <a:gd name="connsiteY4" fmla="*/ 462683 h 469534"/>
              <a:gd name="connsiteX5" fmla="*/ 440523 w 723503"/>
              <a:gd name="connsiteY5" fmla="*/ 8394 h 469534"/>
              <a:gd name="connsiteX6" fmla="*/ 532868 w 723503"/>
              <a:gd name="connsiteY6" fmla="*/ 156304 h 469534"/>
              <a:gd name="connsiteX7" fmla="*/ 624680 w 723503"/>
              <a:gd name="connsiteY7" fmla="*/ 10775 h 469534"/>
              <a:gd name="connsiteX8" fmla="*/ 723503 w 723503"/>
              <a:gd name="connsiteY8" fmla="*/ 465594 h 469534"/>
              <a:gd name="connsiteX0" fmla="*/ 0 w 723503"/>
              <a:gd name="connsiteY0" fmla="*/ 463213 h 469534"/>
              <a:gd name="connsiteX1" fmla="*/ 86783 w 723503"/>
              <a:gd name="connsiteY1" fmla="*/ 405534 h 469534"/>
              <a:gd name="connsiteX2" fmla="*/ 170917 w 723503"/>
              <a:gd name="connsiteY2" fmla="*/ 463213 h 469534"/>
              <a:gd name="connsiteX3" fmla="*/ 275432 w 723503"/>
              <a:gd name="connsiteY3" fmla="*/ 294144 h 469534"/>
              <a:gd name="connsiteX4" fmla="*/ 354273 w 723503"/>
              <a:gd name="connsiteY4" fmla="*/ 462683 h 469534"/>
              <a:gd name="connsiteX5" fmla="*/ 440523 w 723503"/>
              <a:gd name="connsiteY5" fmla="*/ 8394 h 469534"/>
              <a:gd name="connsiteX6" fmla="*/ 532868 w 723503"/>
              <a:gd name="connsiteY6" fmla="*/ 156304 h 469534"/>
              <a:gd name="connsiteX7" fmla="*/ 624680 w 723503"/>
              <a:gd name="connsiteY7" fmla="*/ 10775 h 469534"/>
              <a:gd name="connsiteX8" fmla="*/ 723503 w 723503"/>
              <a:gd name="connsiteY8" fmla="*/ 465594 h 469534"/>
              <a:gd name="connsiteX0" fmla="*/ 0 w 723503"/>
              <a:gd name="connsiteY0" fmla="*/ 463213 h 469534"/>
              <a:gd name="connsiteX1" fmla="*/ 86783 w 723503"/>
              <a:gd name="connsiteY1" fmla="*/ 405534 h 469534"/>
              <a:gd name="connsiteX2" fmla="*/ 170917 w 723503"/>
              <a:gd name="connsiteY2" fmla="*/ 463213 h 469534"/>
              <a:gd name="connsiteX3" fmla="*/ 275432 w 723503"/>
              <a:gd name="connsiteY3" fmla="*/ 294144 h 469534"/>
              <a:gd name="connsiteX4" fmla="*/ 354273 w 723503"/>
              <a:gd name="connsiteY4" fmla="*/ 462683 h 469534"/>
              <a:gd name="connsiteX5" fmla="*/ 440523 w 723503"/>
              <a:gd name="connsiteY5" fmla="*/ 8395 h 469534"/>
              <a:gd name="connsiteX6" fmla="*/ 532868 w 723503"/>
              <a:gd name="connsiteY6" fmla="*/ 156304 h 469534"/>
              <a:gd name="connsiteX7" fmla="*/ 624680 w 723503"/>
              <a:gd name="connsiteY7" fmla="*/ 10775 h 469534"/>
              <a:gd name="connsiteX8" fmla="*/ 723503 w 723503"/>
              <a:gd name="connsiteY8" fmla="*/ 465594 h 469534"/>
              <a:gd name="connsiteX0" fmla="*/ 0 w 723503"/>
              <a:gd name="connsiteY0" fmla="*/ 469300 h 475621"/>
              <a:gd name="connsiteX1" fmla="*/ 86783 w 723503"/>
              <a:gd name="connsiteY1" fmla="*/ 411621 h 475621"/>
              <a:gd name="connsiteX2" fmla="*/ 170917 w 723503"/>
              <a:gd name="connsiteY2" fmla="*/ 469300 h 475621"/>
              <a:gd name="connsiteX3" fmla="*/ 275432 w 723503"/>
              <a:gd name="connsiteY3" fmla="*/ 300231 h 475621"/>
              <a:gd name="connsiteX4" fmla="*/ 354273 w 723503"/>
              <a:gd name="connsiteY4" fmla="*/ 468770 h 475621"/>
              <a:gd name="connsiteX5" fmla="*/ 440523 w 723503"/>
              <a:gd name="connsiteY5" fmla="*/ 14482 h 475621"/>
              <a:gd name="connsiteX6" fmla="*/ 535515 w 723503"/>
              <a:gd name="connsiteY6" fmla="*/ 104184 h 475621"/>
              <a:gd name="connsiteX7" fmla="*/ 624680 w 723503"/>
              <a:gd name="connsiteY7" fmla="*/ 16862 h 475621"/>
              <a:gd name="connsiteX8" fmla="*/ 723503 w 723503"/>
              <a:gd name="connsiteY8" fmla="*/ 471681 h 475621"/>
              <a:gd name="connsiteX0" fmla="*/ 0 w 723503"/>
              <a:gd name="connsiteY0" fmla="*/ 470025 h 476346"/>
              <a:gd name="connsiteX1" fmla="*/ 86783 w 723503"/>
              <a:gd name="connsiteY1" fmla="*/ 412346 h 476346"/>
              <a:gd name="connsiteX2" fmla="*/ 170917 w 723503"/>
              <a:gd name="connsiteY2" fmla="*/ 470025 h 476346"/>
              <a:gd name="connsiteX3" fmla="*/ 275432 w 723503"/>
              <a:gd name="connsiteY3" fmla="*/ 300956 h 476346"/>
              <a:gd name="connsiteX4" fmla="*/ 354273 w 723503"/>
              <a:gd name="connsiteY4" fmla="*/ 469495 h 476346"/>
              <a:gd name="connsiteX5" fmla="*/ 440523 w 723503"/>
              <a:gd name="connsiteY5" fmla="*/ 15207 h 476346"/>
              <a:gd name="connsiteX6" fmla="*/ 530220 w 723503"/>
              <a:gd name="connsiteY6" fmla="*/ 99617 h 476346"/>
              <a:gd name="connsiteX7" fmla="*/ 624680 w 723503"/>
              <a:gd name="connsiteY7" fmla="*/ 17587 h 476346"/>
              <a:gd name="connsiteX8" fmla="*/ 723503 w 723503"/>
              <a:gd name="connsiteY8" fmla="*/ 472406 h 47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3503" h="476346">
                <a:moveTo>
                  <a:pt x="0" y="470025"/>
                </a:moveTo>
                <a:cubicBezTo>
                  <a:pt x="53989" y="450975"/>
                  <a:pt x="58297" y="412346"/>
                  <a:pt x="86783" y="412346"/>
                </a:cubicBezTo>
                <a:cubicBezTo>
                  <a:pt x="115269" y="412346"/>
                  <a:pt x="139475" y="488590"/>
                  <a:pt x="170917" y="470025"/>
                </a:cubicBezTo>
                <a:cubicBezTo>
                  <a:pt x="202359" y="451460"/>
                  <a:pt x="244873" y="301044"/>
                  <a:pt x="275432" y="300956"/>
                </a:cubicBezTo>
                <a:cubicBezTo>
                  <a:pt x="305991" y="300868"/>
                  <a:pt x="326758" y="517120"/>
                  <a:pt x="354273" y="469495"/>
                </a:cubicBezTo>
                <a:cubicBezTo>
                  <a:pt x="381788" y="421870"/>
                  <a:pt x="411199" y="76853"/>
                  <a:pt x="440523" y="15207"/>
                </a:cubicBezTo>
                <a:cubicBezTo>
                  <a:pt x="469847" y="-46439"/>
                  <a:pt x="499527" y="99220"/>
                  <a:pt x="530220" y="99617"/>
                </a:cubicBezTo>
                <a:cubicBezTo>
                  <a:pt x="560913" y="100014"/>
                  <a:pt x="594121" y="18778"/>
                  <a:pt x="624680" y="17587"/>
                </a:cubicBezTo>
                <a:cubicBezTo>
                  <a:pt x="655239" y="16396"/>
                  <a:pt x="693341" y="496218"/>
                  <a:pt x="723503" y="472406"/>
                </a:cubicBezTo>
              </a:path>
            </a:pathLst>
          </a:custGeom>
          <a:noFill/>
          <a:ln w="28575">
            <a:solidFill>
              <a:srgbClr val="E992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70" name="Freeform 69"/>
          <p:cNvSpPr/>
          <p:nvPr/>
        </p:nvSpPr>
        <p:spPr>
          <a:xfrm>
            <a:off x="6135255" y="2825496"/>
            <a:ext cx="1632025" cy="222406"/>
          </a:xfrm>
          <a:custGeom>
            <a:avLst/>
            <a:gdLst>
              <a:gd name="connsiteX0" fmla="*/ 0 w 985838"/>
              <a:gd name="connsiteY0" fmla="*/ 835819 h 839319"/>
              <a:gd name="connsiteX1" fmla="*/ 83344 w 985838"/>
              <a:gd name="connsiteY1" fmla="*/ 762000 h 839319"/>
              <a:gd name="connsiteX2" fmla="*/ 176213 w 985838"/>
              <a:gd name="connsiteY2" fmla="*/ 833438 h 839319"/>
              <a:gd name="connsiteX3" fmla="*/ 264319 w 985838"/>
              <a:gd name="connsiteY3" fmla="*/ 604838 h 839319"/>
              <a:gd name="connsiteX4" fmla="*/ 352425 w 985838"/>
              <a:gd name="connsiteY4" fmla="*/ 833438 h 839319"/>
              <a:gd name="connsiteX5" fmla="*/ 447675 w 985838"/>
              <a:gd name="connsiteY5" fmla="*/ 447675 h 839319"/>
              <a:gd name="connsiteX6" fmla="*/ 535781 w 985838"/>
              <a:gd name="connsiteY6" fmla="*/ 838200 h 839319"/>
              <a:gd name="connsiteX7" fmla="*/ 628650 w 985838"/>
              <a:gd name="connsiteY7" fmla="*/ 295275 h 839319"/>
              <a:gd name="connsiteX8" fmla="*/ 714375 w 985838"/>
              <a:gd name="connsiteY8" fmla="*/ 833438 h 839319"/>
              <a:gd name="connsiteX9" fmla="*/ 804863 w 985838"/>
              <a:gd name="connsiteY9" fmla="*/ 142875 h 839319"/>
              <a:gd name="connsiteX10" fmla="*/ 897731 w 985838"/>
              <a:gd name="connsiteY10" fmla="*/ 826294 h 839319"/>
              <a:gd name="connsiteX11" fmla="*/ 985838 w 985838"/>
              <a:gd name="connsiteY11" fmla="*/ 0 h 839319"/>
              <a:gd name="connsiteX0" fmla="*/ 0 w 897731"/>
              <a:gd name="connsiteY0" fmla="*/ 692946 h 696446"/>
              <a:gd name="connsiteX1" fmla="*/ 83344 w 897731"/>
              <a:gd name="connsiteY1" fmla="*/ 619127 h 696446"/>
              <a:gd name="connsiteX2" fmla="*/ 176213 w 897731"/>
              <a:gd name="connsiteY2" fmla="*/ 690565 h 696446"/>
              <a:gd name="connsiteX3" fmla="*/ 264319 w 897731"/>
              <a:gd name="connsiteY3" fmla="*/ 461965 h 696446"/>
              <a:gd name="connsiteX4" fmla="*/ 352425 w 897731"/>
              <a:gd name="connsiteY4" fmla="*/ 690565 h 696446"/>
              <a:gd name="connsiteX5" fmla="*/ 447675 w 897731"/>
              <a:gd name="connsiteY5" fmla="*/ 304802 h 696446"/>
              <a:gd name="connsiteX6" fmla="*/ 535781 w 897731"/>
              <a:gd name="connsiteY6" fmla="*/ 695327 h 696446"/>
              <a:gd name="connsiteX7" fmla="*/ 628650 w 897731"/>
              <a:gd name="connsiteY7" fmla="*/ 152402 h 696446"/>
              <a:gd name="connsiteX8" fmla="*/ 714375 w 897731"/>
              <a:gd name="connsiteY8" fmla="*/ 690565 h 696446"/>
              <a:gd name="connsiteX9" fmla="*/ 804863 w 897731"/>
              <a:gd name="connsiteY9" fmla="*/ 2 h 696446"/>
              <a:gd name="connsiteX10" fmla="*/ 897731 w 897731"/>
              <a:gd name="connsiteY10" fmla="*/ 683421 h 696446"/>
              <a:gd name="connsiteX0" fmla="*/ 0 w 814387"/>
              <a:gd name="connsiteY0" fmla="*/ 619127 h 696446"/>
              <a:gd name="connsiteX1" fmla="*/ 92869 w 814387"/>
              <a:gd name="connsiteY1" fmla="*/ 690565 h 696446"/>
              <a:gd name="connsiteX2" fmla="*/ 180975 w 814387"/>
              <a:gd name="connsiteY2" fmla="*/ 461965 h 696446"/>
              <a:gd name="connsiteX3" fmla="*/ 269081 w 814387"/>
              <a:gd name="connsiteY3" fmla="*/ 690565 h 696446"/>
              <a:gd name="connsiteX4" fmla="*/ 364331 w 814387"/>
              <a:gd name="connsiteY4" fmla="*/ 304802 h 696446"/>
              <a:gd name="connsiteX5" fmla="*/ 452437 w 814387"/>
              <a:gd name="connsiteY5" fmla="*/ 695327 h 696446"/>
              <a:gd name="connsiteX6" fmla="*/ 545306 w 814387"/>
              <a:gd name="connsiteY6" fmla="*/ 152402 h 696446"/>
              <a:gd name="connsiteX7" fmla="*/ 631031 w 814387"/>
              <a:gd name="connsiteY7" fmla="*/ 690565 h 696446"/>
              <a:gd name="connsiteX8" fmla="*/ 721519 w 814387"/>
              <a:gd name="connsiteY8" fmla="*/ 2 h 696446"/>
              <a:gd name="connsiteX9" fmla="*/ 814387 w 814387"/>
              <a:gd name="connsiteY9" fmla="*/ 683421 h 696446"/>
              <a:gd name="connsiteX0" fmla="*/ 0 w 721518"/>
              <a:gd name="connsiteY0" fmla="*/ 690565 h 696446"/>
              <a:gd name="connsiteX1" fmla="*/ 88106 w 721518"/>
              <a:gd name="connsiteY1" fmla="*/ 461965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701333"/>
              <a:gd name="connsiteX1" fmla="*/ 88106 w 721518"/>
              <a:gd name="connsiteY1" fmla="*/ 461965 h 701333"/>
              <a:gd name="connsiteX2" fmla="*/ 176212 w 721518"/>
              <a:gd name="connsiteY2" fmla="*/ 690565 h 701333"/>
              <a:gd name="connsiteX3" fmla="*/ 267490 w 721518"/>
              <a:gd name="connsiteY3" fmla="*/ 457202 h 701333"/>
              <a:gd name="connsiteX4" fmla="*/ 359568 w 721518"/>
              <a:gd name="connsiteY4" fmla="*/ 695327 h 701333"/>
              <a:gd name="connsiteX5" fmla="*/ 452437 w 721518"/>
              <a:gd name="connsiteY5" fmla="*/ 152402 h 701333"/>
              <a:gd name="connsiteX6" fmla="*/ 538162 w 721518"/>
              <a:gd name="connsiteY6" fmla="*/ 690565 h 701333"/>
              <a:gd name="connsiteX7" fmla="*/ 628650 w 721518"/>
              <a:gd name="connsiteY7" fmla="*/ 2 h 701333"/>
              <a:gd name="connsiteX8" fmla="*/ 721518 w 721518"/>
              <a:gd name="connsiteY8" fmla="*/ 683421 h 701333"/>
              <a:gd name="connsiteX0" fmla="*/ 0 w 721518"/>
              <a:gd name="connsiteY0" fmla="*/ 690565 h 702247"/>
              <a:gd name="connsiteX1" fmla="*/ 88106 w 721518"/>
              <a:gd name="connsiteY1" fmla="*/ 461965 h 702247"/>
              <a:gd name="connsiteX2" fmla="*/ 176212 w 721518"/>
              <a:gd name="connsiteY2" fmla="*/ 690565 h 702247"/>
              <a:gd name="connsiteX3" fmla="*/ 267490 w 721518"/>
              <a:gd name="connsiteY3" fmla="*/ 457202 h 702247"/>
              <a:gd name="connsiteX4" fmla="*/ 359568 w 721518"/>
              <a:gd name="connsiteY4" fmla="*/ 695327 h 702247"/>
              <a:gd name="connsiteX5" fmla="*/ 444494 w 721518"/>
              <a:gd name="connsiteY5" fmla="*/ 452440 h 702247"/>
              <a:gd name="connsiteX6" fmla="*/ 538162 w 721518"/>
              <a:gd name="connsiteY6" fmla="*/ 690565 h 702247"/>
              <a:gd name="connsiteX7" fmla="*/ 628650 w 721518"/>
              <a:gd name="connsiteY7" fmla="*/ 2 h 702247"/>
              <a:gd name="connsiteX8" fmla="*/ 721518 w 721518"/>
              <a:gd name="connsiteY8" fmla="*/ 683421 h 702247"/>
              <a:gd name="connsiteX0" fmla="*/ 0 w 721518"/>
              <a:gd name="connsiteY0" fmla="*/ 240512 h 245275"/>
              <a:gd name="connsiteX1" fmla="*/ 88106 w 721518"/>
              <a:gd name="connsiteY1" fmla="*/ 11912 h 245275"/>
              <a:gd name="connsiteX2" fmla="*/ 176212 w 721518"/>
              <a:gd name="connsiteY2" fmla="*/ 240512 h 245275"/>
              <a:gd name="connsiteX3" fmla="*/ 267490 w 721518"/>
              <a:gd name="connsiteY3" fmla="*/ 7149 h 245275"/>
              <a:gd name="connsiteX4" fmla="*/ 359568 w 721518"/>
              <a:gd name="connsiteY4" fmla="*/ 245274 h 245275"/>
              <a:gd name="connsiteX5" fmla="*/ 444494 w 721518"/>
              <a:gd name="connsiteY5" fmla="*/ 2387 h 245275"/>
              <a:gd name="connsiteX6" fmla="*/ 538162 w 721518"/>
              <a:gd name="connsiteY6" fmla="*/ 240512 h 245275"/>
              <a:gd name="connsiteX7" fmla="*/ 628650 w 721518"/>
              <a:gd name="connsiteY7" fmla="*/ 5 h 245275"/>
              <a:gd name="connsiteX8" fmla="*/ 721518 w 721518"/>
              <a:gd name="connsiteY8" fmla="*/ 233368 h 245275"/>
              <a:gd name="connsiteX0" fmla="*/ 0 w 721518"/>
              <a:gd name="connsiteY0" fmla="*/ 240512 h 245275"/>
              <a:gd name="connsiteX1" fmla="*/ 86120 w 721518"/>
              <a:gd name="connsiteY1" fmla="*/ 104780 h 245275"/>
              <a:gd name="connsiteX2" fmla="*/ 176212 w 721518"/>
              <a:gd name="connsiteY2" fmla="*/ 240512 h 245275"/>
              <a:gd name="connsiteX3" fmla="*/ 267490 w 721518"/>
              <a:gd name="connsiteY3" fmla="*/ 7149 h 245275"/>
              <a:gd name="connsiteX4" fmla="*/ 359568 w 721518"/>
              <a:gd name="connsiteY4" fmla="*/ 245274 h 245275"/>
              <a:gd name="connsiteX5" fmla="*/ 444494 w 721518"/>
              <a:gd name="connsiteY5" fmla="*/ 2387 h 245275"/>
              <a:gd name="connsiteX6" fmla="*/ 538162 w 721518"/>
              <a:gd name="connsiteY6" fmla="*/ 240512 h 245275"/>
              <a:gd name="connsiteX7" fmla="*/ 628650 w 721518"/>
              <a:gd name="connsiteY7" fmla="*/ 5 h 245275"/>
              <a:gd name="connsiteX8" fmla="*/ 721518 w 721518"/>
              <a:gd name="connsiteY8" fmla="*/ 233368 h 245275"/>
              <a:gd name="connsiteX0" fmla="*/ 0 w 717547"/>
              <a:gd name="connsiteY0" fmla="*/ 240511 h 245274"/>
              <a:gd name="connsiteX1" fmla="*/ 86120 w 717547"/>
              <a:gd name="connsiteY1" fmla="*/ 104779 h 245274"/>
              <a:gd name="connsiteX2" fmla="*/ 176212 w 717547"/>
              <a:gd name="connsiteY2" fmla="*/ 240511 h 245274"/>
              <a:gd name="connsiteX3" fmla="*/ 267490 w 717547"/>
              <a:gd name="connsiteY3" fmla="*/ 7148 h 245274"/>
              <a:gd name="connsiteX4" fmla="*/ 359568 w 717547"/>
              <a:gd name="connsiteY4" fmla="*/ 245273 h 245274"/>
              <a:gd name="connsiteX5" fmla="*/ 444494 w 717547"/>
              <a:gd name="connsiteY5" fmla="*/ 2386 h 245274"/>
              <a:gd name="connsiteX6" fmla="*/ 538162 w 717547"/>
              <a:gd name="connsiteY6" fmla="*/ 240511 h 245274"/>
              <a:gd name="connsiteX7" fmla="*/ 628650 w 717547"/>
              <a:gd name="connsiteY7" fmla="*/ 4 h 245274"/>
              <a:gd name="connsiteX8" fmla="*/ 717547 w 717547"/>
              <a:gd name="connsiteY8" fmla="*/ 240511 h 245274"/>
              <a:gd name="connsiteX0" fmla="*/ 0 w 717547"/>
              <a:gd name="connsiteY0" fmla="*/ 240511 h 245274"/>
              <a:gd name="connsiteX1" fmla="*/ 86120 w 717547"/>
              <a:gd name="connsiteY1" fmla="*/ 104779 h 245274"/>
              <a:gd name="connsiteX2" fmla="*/ 176212 w 717547"/>
              <a:gd name="connsiteY2" fmla="*/ 240511 h 245274"/>
              <a:gd name="connsiteX3" fmla="*/ 257561 w 717547"/>
              <a:gd name="connsiteY3" fmla="*/ 7148 h 245274"/>
              <a:gd name="connsiteX4" fmla="*/ 359568 w 717547"/>
              <a:gd name="connsiteY4" fmla="*/ 245273 h 245274"/>
              <a:gd name="connsiteX5" fmla="*/ 444494 w 717547"/>
              <a:gd name="connsiteY5" fmla="*/ 2386 h 245274"/>
              <a:gd name="connsiteX6" fmla="*/ 538162 w 717547"/>
              <a:gd name="connsiteY6" fmla="*/ 240511 h 245274"/>
              <a:gd name="connsiteX7" fmla="*/ 628650 w 717547"/>
              <a:gd name="connsiteY7" fmla="*/ 4 h 245274"/>
              <a:gd name="connsiteX8" fmla="*/ 717547 w 717547"/>
              <a:gd name="connsiteY8" fmla="*/ 240511 h 245274"/>
              <a:gd name="connsiteX0" fmla="*/ 0 w 717547"/>
              <a:gd name="connsiteY0" fmla="*/ 249239 h 254010"/>
              <a:gd name="connsiteX1" fmla="*/ 86120 w 717547"/>
              <a:gd name="connsiteY1" fmla="*/ 113507 h 254010"/>
              <a:gd name="connsiteX2" fmla="*/ 176212 w 717547"/>
              <a:gd name="connsiteY2" fmla="*/ 249239 h 254010"/>
              <a:gd name="connsiteX3" fmla="*/ 261532 w 717547"/>
              <a:gd name="connsiteY3" fmla="*/ 2 h 254010"/>
              <a:gd name="connsiteX4" fmla="*/ 359568 w 717547"/>
              <a:gd name="connsiteY4" fmla="*/ 254001 h 254010"/>
              <a:gd name="connsiteX5" fmla="*/ 444494 w 717547"/>
              <a:gd name="connsiteY5" fmla="*/ 11114 h 254010"/>
              <a:gd name="connsiteX6" fmla="*/ 538162 w 717547"/>
              <a:gd name="connsiteY6" fmla="*/ 249239 h 254010"/>
              <a:gd name="connsiteX7" fmla="*/ 628650 w 717547"/>
              <a:gd name="connsiteY7" fmla="*/ 8732 h 254010"/>
              <a:gd name="connsiteX8" fmla="*/ 717547 w 717547"/>
              <a:gd name="connsiteY8" fmla="*/ 249239 h 254010"/>
              <a:gd name="connsiteX0" fmla="*/ 0 w 717547"/>
              <a:gd name="connsiteY0" fmla="*/ 249239 h 254012"/>
              <a:gd name="connsiteX1" fmla="*/ 78177 w 717547"/>
              <a:gd name="connsiteY1" fmla="*/ 97632 h 254012"/>
              <a:gd name="connsiteX2" fmla="*/ 176212 w 717547"/>
              <a:gd name="connsiteY2" fmla="*/ 249239 h 254012"/>
              <a:gd name="connsiteX3" fmla="*/ 261532 w 717547"/>
              <a:gd name="connsiteY3" fmla="*/ 2 h 254012"/>
              <a:gd name="connsiteX4" fmla="*/ 359568 w 717547"/>
              <a:gd name="connsiteY4" fmla="*/ 254001 h 254012"/>
              <a:gd name="connsiteX5" fmla="*/ 444494 w 717547"/>
              <a:gd name="connsiteY5" fmla="*/ 11114 h 254012"/>
              <a:gd name="connsiteX6" fmla="*/ 538162 w 717547"/>
              <a:gd name="connsiteY6" fmla="*/ 249239 h 254012"/>
              <a:gd name="connsiteX7" fmla="*/ 628650 w 717547"/>
              <a:gd name="connsiteY7" fmla="*/ 8732 h 254012"/>
              <a:gd name="connsiteX8" fmla="*/ 717547 w 717547"/>
              <a:gd name="connsiteY8" fmla="*/ 249239 h 254012"/>
              <a:gd name="connsiteX0" fmla="*/ 0 w 717547"/>
              <a:gd name="connsiteY0" fmla="*/ 249239 h 254010"/>
              <a:gd name="connsiteX1" fmla="*/ 78177 w 717547"/>
              <a:gd name="connsiteY1" fmla="*/ 97632 h 254010"/>
              <a:gd name="connsiteX2" fmla="*/ 176212 w 717547"/>
              <a:gd name="connsiteY2" fmla="*/ 249239 h 254010"/>
              <a:gd name="connsiteX3" fmla="*/ 261532 w 717547"/>
              <a:gd name="connsiteY3" fmla="*/ 2 h 254010"/>
              <a:gd name="connsiteX4" fmla="*/ 359568 w 717547"/>
              <a:gd name="connsiteY4" fmla="*/ 254001 h 254010"/>
              <a:gd name="connsiteX5" fmla="*/ 444494 w 717547"/>
              <a:gd name="connsiteY5" fmla="*/ 11114 h 254010"/>
              <a:gd name="connsiteX6" fmla="*/ 530220 w 717547"/>
              <a:gd name="connsiteY6" fmla="*/ 249239 h 254010"/>
              <a:gd name="connsiteX7" fmla="*/ 628650 w 717547"/>
              <a:gd name="connsiteY7" fmla="*/ 8732 h 254010"/>
              <a:gd name="connsiteX8" fmla="*/ 717547 w 717547"/>
              <a:gd name="connsiteY8" fmla="*/ 249239 h 254010"/>
              <a:gd name="connsiteX0" fmla="*/ 0 w 717547"/>
              <a:gd name="connsiteY0" fmla="*/ 249239 h 254012"/>
              <a:gd name="connsiteX1" fmla="*/ 78177 w 717547"/>
              <a:gd name="connsiteY1" fmla="*/ 97632 h 254012"/>
              <a:gd name="connsiteX2" fmla="*/ 176212 w 717547"/>
              <a:gd name="connsiteY2" fmla="*/ 249239 h 254012"/>
              <a:gd name="connsiteX3" fmla="*/ 261532 w 717547"/>
              <a:gd name="connsiteY3" fmla="*/ 2 h 254012"/>
              <a:gd name="connsiteX4" fmla="*/ 351625 w 717547"/>
              <a:gd name="connsiteY4" fmla="*/ 254002 h 254012"/>
              <a:gd name="connsiteX5" fmla="*/ 444494 w 717547"/>
              <a:gd name="connsiteY5" fmla="*/ 11114 h 254012"/>
              <a:gd name="connsiteX6" fmla="*/ 530220 w 717547"/>
              <a:gd name="connsiteY6" fmla="*/ 249239 h 254012"/>
              <a:gd name="connsiteX7" fmla="*/ 628650 w 717547"/>
              <a:gd name="connsiteY7" fmla="*/ 8732 h 254012"/>
              <a:gd name="connsiteX8" fmla="*/ 717547 w 717547"/>
              <a:gd name="connsiteY8" fmla="*/ 249239 h 254012"/>
              <a:gd name="connsiteX0" fmla="*/ 0 w 717547"/>
              <a:gd name="connsiteY0" fmla="*/ 249239 h 254012"/>
              <a:gd name="connsiteX1" fmla="*/ 78177 w 717547"/>
              <a:gd name="connsiteY1" fmla="*/ 97632 h 254012"/>
              <a:gd name="connsiteX2" fmla="*/ 168270 w 717547"/>
              <a:gd name="connsiteY2" fmla="*/ 249239 h 254012"/>
              <a:gd name="connsiteX3" fmla="*/ 261532 w 717547"/>
              <a:gd name="connsiteY3" fmla="*/ 2 h 254012"/>
              <a:gd name="connsiteX4" fmla="*/ 351625 w 717547"/>
              <a:gd name="connsiteY4" fmla="*/ 254002 h 254012"/>
              <a:gd name="connsiteX5" fmla="*/ 444494 w 717547"/>
              <a:gd name="connsiteY5" fmla="*/ 11114 h 254012"/>
              <a:gd name="connsiteX6" fmla="*/ 530220 w 717547"/>
              <a:gd name="connsiteY6" fmla="*/ 249239 h 254012"/>
              <a:gd name="connsiteX7" fmla="*/ 628650 w 717547"/>
              <a:gd name="connsiteY7" fmla="*/ 8732 h 254012"/>
              <a:gd name="connsiteX8" fmla="*/ 717547 w 717547"/>
              <a:gd name="connsiteY8" fmla="*/ 249239 h 254012"/>
              <a:gd name="connsiteX0" fmla="*/ 0 w 717547"/>
              <a:gd name="connsiteY0" fmla="*/ 249239 h 254012"/>
              <a:gd name="connsiteX1" fmla="*/ 78177 w 717547"/>
              <a:gd name="connsiteY1" fmla="*/ 97632 h 254012"/>
              <a:gd name="connsiteX2" fmla="*/ 168270 w 717547"/>
              <a:gd name="connsiteY2" fmla="*/ 249239 h 254012"/>
              <a:gd name="connsiteX3" fmla="*/ 261532 w 717547"/>
              <a:gd name="connsiteY3" fmla="*/ 2 h 254012"/>
              <a:gd name="connsiteX4" fmla="*/ 343683 w 717547"/>
              <a:gd name="connsiteY4" fmla="*/ 254002 h 254012"/>
              <a:gd name="connsiteX5" fmla="*/ 444494 w 717547"/>
              <a:gd name="connsiteY5" fmla="*/ 11114 h 254012"/>
              <a:gd name="connsiteX6" fmla="*/ 530220 w 717547"/>
              <a:gd name="connsiteY6" fmla="*/ 249239 h 254012"/>
              <a:gd name="connsiteX7" fmla="*/ 628650 w 717547"/>
              <a:gd name="connsiteY7" fmla="*/ 8732 h 254012"/>
              <a:gd name="connsiteX8" fmla="*/ 717547 w 717547"/>
              <a:gd name="connsiteY8" fmla="*/ 249239 h 254012"/>
              <a:gd name="connsiteX0" fmla="*/ 0 w 717547"/>
              <a:gd name="connsiteY0" fmla="*/ 249239 h 254012"/>
              <a:gd name="connsiteX1" fmla="*/ 78177 w 717547"/>
              <a:gd name="connsiteY1" fmla="*/ 97632 h 254012"/>
              <a:gd name="connsiteX2" fmla="*/ 168270 w 717547"/>
              <a:gd name="connsiteY2" fmla="*/ 249239 h 254012"/>
              <a:gd name="connsiteX3" fmla="*/ 261532 w 717547"/>
              <a:gd name="connsiteY3" fmla="*/ 2 h 254012"/>
              <a:gd name="connsiteX4" fmla="*/ 349640 w 717547"/>
              <a:gd name="connsiteY4" fmla="*/ 254002 h 254012"/>
              <a:gd name="connsiteX5" fmla="*/ 444494 w 717547"/>
              <a:gd name="connsiteY5" fmla="*/ 11114 h 254012"/>
              <a:gd name="connsiteX6" fmla="*/ 530220 w 717547"/>
              <a:gd name="connsiteY6" fmla="*/ 249239 h 254012"/>
              <a:gd name="connsiteX7" fmla="*/ 628650 w 717547"/>
              <a:gd name="connsiteY7" fmla="*/ 8732 h 254012"/>
              <a:gd name="connsiteX8" fmla="*/ 717547 w 717547"/>
              <a:gd name="connsiteY8" fmla="*/ 249239 h 254012"/>
              <a:gd name="connsiteX0" fmla="*/ 0 w 717547"/>
              <a:gd name="connsiteY0" fmla="*/ 253617 h 255129"/>
              <a:gd name="connsiteX1" fmla="*/ 78177 w 717547"/>
              <a:gd name="connsiteY1" fmla="*/ 102010 h 255129"/>
              <a:gd name="connsiteX2" fmla="*/ 168270 w 717547"/>
              <a:gd name="connsiteY2" fmla="*/ 253617 h 255129"/>
              <a:gd name="connsiteX3" fmla="*/ 261532 w 717547"/>
              <a:gd name="connsiteY3" fmla="*/ 4380 h 255129"/>
              <a:gd name="connsiteX4" fmla="*/ 346992 w 717547"/>
              <a:gd name="connsiteY4" fmla="*/ 89051 h 255129"/>
              <a:gd name="connsiteX5" fmla="*/ 444494 w 717547"/>
              <a:gd name="connsiteY5" fmla="*/ 15492 h 255129"/>
              <a:gd name="connsiteX6" fmla="*/ 530220 w 717547"/>
              <a:gd name="connsiteY6" fmla="*/ 253617 h 255129"/>
              <a:gd name="connsiteX7" fmla="*/ 628650 w 717547"/>
              <a:gd name="connsiteY7" fmla="*/ 13110 h 255129"/>
              <a:gd name="connsiteX8" fmla="*/ 717547 w 717547"/>
              <a:gd name="connsiteY8" fmla="*/ 253617 h 255129"/>
              <a:gd name="connsiteX0" fmla="*/ 0 w 717547"/>
              <a:gd name="connsiteY0" fmla="*/ 253619 h 255129"/>
              <a:gd name="connsiteX1" fmla="*/ 78177 w 717547"/>
              <a:gd name="connsiteY1" fmla="*/ 102012 h 255129"/>
              <a:gd name="connsiteX2" fmla="*/ 168270 w 717547"/>
              <a:gd name="connsiteY2" fmla="*/ 253619 h 255129"/>
              <a:gd name="connsiteX3" fmla="*/ 261532 w 717547"/>
              <a:gd name="connsiteY3" fmla="*/ 4382 h 255129"/>
              <a:gd name="connsiteX4" fmla="*/ 349639 w 717547"/>
              <a:gd name="connsiteY4" fmla="*/ 89053 h 255129"/>
              <a:gd name="connsiteX5" fmla="*/ 444494 w 717547"/>
              <a:gd name="connsiteY5" fmla="*/ 15494 h 255129"/>
              <a:gd name="connsiteX6" fmla="*/ 530220 w 717547"/>
              <a:gd name="connsiteY6" fmla="*/ 253619 h 255129"/>
              <a:gd name="connsiteX7" fmla="*/ 628650 w 717547"/>
              <a:gd name="connsiteY7" fmla="*/ 13112 h 255129"/>
              <a:gd name="connsiteX8" fmla="*/ 717547 w 717547"/>
              <a:gd name="connsiteY8" fmla="*/ 253619 h 255129"/>
              <a:gd name="connsiteX0" fmla="*/ 0 w 717547"/>
              <a:gd name="connsiteY0" fmla="*/ 253619 h 255131"/>
              <a:gd name="connsiteX1" fmla="*/ 78177 w 717547"/>
              <a:gd name="connsiteY1" fmla="*/ 102012 h 255131"/>
              <a:gd name="connsiteX2" fmla="*/ 168270 w 717547"/>
              <a:gd name="connsiteY2" fmla="*/ 253619 h 255131"/>
              <a:gd name="connsiteX3" fmla="*/ 261532 w 717547"/>
              <a:gd name="connsiteY3" fmla="*/ 4382 h 255131"/>
              <a:gd name="connsiteX4" fmla="*/ 349639 w 717547"/>
              <a:gd name="connsiteY4" fmla="*/ 89053 h 255131"/>
              <a:gd name="connsiteX5" fmla="*/ 444494 w 717547"/>
              <a:gd name="connsiteY5" fmla="*/ 15494 h 255131"/>
              <a:gd name="connsiteX6" fmla="*/ 532867 w 717547"/>
              <a:gd name="connsiteY6" fmla="*/ 15500 h 255131"/>
              <a:gd name="connsiteX7" fmla="*/ 628650 w 717547"/>
              <a:gd name="connsiteY7" fmla="*/ 13112 h 255131"/>
              <a:gd name="connsiteX8" fmla="*/ 717547 w 717547"/>
              <a:gd name="connsiteY8" fmla="*/ 253619 h 255131"/>
              <a:gd name="connsiteX0" fmla="*/ 0 w 717547"/>
              <a:gd name="connsiteY0" fmla="*/ 253619 h 255129"/>
              <a:gd name="connsiteX1" fmla="*/ 78177 w 717547"/>
              <a:gd name="connsiteY1" fmla="*/ 102012 h 255129"/>
              <a:gd name="connsiteX2" fmla="*/ 168270 w 717547"/>
              <a:gd name="connsiteY2" fmla="*/ 253619 h 255129"/>
              <a:gd name="connsiteX3" fmla="*/ 261532 w 717547"/>
              <a:gd name="connsiteY3" fmla="*/ 4382 h 255129"/>
              <a:gd name="connsiteX4" fmla="*/ 349639 w 717547"/>
              <a:gd name="connsiteY4" fmla="*/ 89053 h 255129"/>
              <a:gd name="connsiteX5" fmla="*/ 444494 w 717547"/>
              <a:gd name="connsiteY5" fmla="*/ 15494 h 255129"/>
              <a:gd name="connsiteX6" fmla="*/ 540810 w 717547"/>
              <a:gd name="connsiteY6" fmla="*/ 36666 h 255129"/>
              <a:gd name="connsiteX7" fmla="*/ 628650 w 717547"/>
              <a:gd name="connsiteY7" fmla="*/ 13112 h 255129"/>
              <a:gd name="connsiteX8" fmla="*/ 717547 w 717547"/>
              <a:gd name="connsiteY8" fmla="*/ 253619 h 255129"/>
              <a:gd name="connsiteX0" fmla="*/ 0 w 717547"/>
              <a:gd name="connsiteY0" fmla="*/ 253619 h 255131"/>
              <a:gd name="connsiteX1" fmla="*/ 88767 w 717547"/>
              <a:gd name="connsiteY1" fmla="*/ 96721 h 255131"/>
              <a:gd name="connsiteX2" fmla="*/ 168270 w 717547"/>
              <a:gd name="connsiteY2" fmla="*/ 253619 h 255131"/>
              <a:gd name="connsiteX3" fmla="*/ 261532 w 717547"/>
              <a:gd name="connsiteY3" fmla="*/ 4382 h 255131"/>
              <a:gd name="connsiteX4" fmla="*/ 349639 w 717547"/>
              <a:gd name="connsiteY4" fmla="*/ 89053 h 255131"/>
              <a:gd name="connsiteX5" fmla="*/ 444494 w 717547"/>
              <a:gd name="connsiteY5" fmla="*/ 15494 h 255131"/>
              <a:gd name="connsiteX6" fmla="*/ 540810 w 717547"/>
              <a:gd name="connsiteY6" fmla="*/ 36666 h 255131"/>
              <a:gd name="connsiteX7" fmla="*/ 628650 w 717547"/>
              <a:gd name="connsiteY7" fmla="*/ 13112 h 255131"/>
              <a:gd name="connsiteX8" fmla="*/ 717547 w 717547"/>
              <a:gd name="connsiteY8" fmla="*/ 253619 h 255131"/>
              <a:gd name="connsiteX0" fmla="*/ 0 w 717547"/>
              <a:gd name="connsiteY0" fmla="*/ 258764 h 260274"/>
              <a:gd name="connsiteX1" fmla="*/ 88767 w 717547"/>
              <a:gd name="connsiteY1" fmla="*/ 101866 h 260274"/>
              <a:gd name="connsiteX2" fmla="*/ 168270 w 717547"/>
              <a:gd name="connsiteY2" fmla="*/ 258764 h 260274"/>
              <a:gd name="connsiteX3" fmla="*/ 269475 w 717547"/>
              <a:gd name="connsiteY3" fmla="*/ 4235 h 260274"/>
              <a:gd name="connsiteX4" fmla="*/ 349639 w 717547"/>
              <a:gd name="connsiteY4" fmla="*/ 94198 h 260274"/>
              <a:gd name="connsiteX5" fmla="*/ 444494 w 717547"/>
              <a:gd name="connsiteY5" fmla="*/ 20639 h 260274"/>
              <a:gd name="connsiteX6" fmla="*/ 540810 w 717547"/>
              <a:gd name="connsiteY6" fmla="*/ 41811 h 260274"/>
              <a:gd name="connsiteX7" fmla="*/ 628650 w 717547"/>
              <a:gd name="connsiteY7" fmla="*/ 18257 h 260274"/>
              <a:gd name="connsiteX8" fmla="*/ 717547 w 717547"/>
              <a:gd name="connsiteY8" fmla="*/ 258764 h 260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547" h="260274">
                <a:moveTo>
                  <a:pt x="0" y="258764"/>
                </a:moveTo>
                <a:cubicBezTo>
                  <a:pt x="30162" y="232570"/>
                  <a:pt x="60722" y="101866"/>
                  <a:pt x="88767" y="101866"/>
                </a:cubicBezTo>
                <a:cubicBezTo>
                  <a:pt x="116812" y="101866"/>
                  <a:pt x="138152" y="275036"/>
                  <a:pt x="168270" y="258764"/>
                </a:cubicBezTo>
                <a:cubicBezTo>
                  <a:pt x="198388" y="242492"/>
                  <a:pt x="239247" y="31663"/>
                  <a:pt x="269475" y="4235"/>
                </a:cubicBezTo>
                <a:cubicBezTo>
                  <a:pt x="299703" y="-23193"/>
                  <a:pt x="320469" y="91464"/>
                  <a:pt x="349639" y="94198"/>
                </a:cubicBezTo>
                <a:cubicBezTo>
                  <a:pt x="378809" y="96932"/>
                  <a:pt x="412632" y="29370"/>
                  <a:pt x="444494" y="20639"/>
                </a:cubicBezTo>
                <a:cubicBezTo>
                  <a:pt x="476356" y="11908"/>
                  <a:pt x="510117" y="42208"/>
                  <a:pt x="540810" y="41811"/>
                </a:cubicBezTo>
                <a:cubicBezTo>
                  <a:pt x="571503" y="41414"/>
                  <a:pt x="598091" y="19448"/>
                  <a:pt x="628650" y="18257"/>
                </a:cubicBezTo>
                <a:cubicBezTo>
                  <a:pt x="659209" y="17066"/>
                  <a:pt x="687385" y="282576"/>
                  <a:pt x="717547" y="258764"/>
                </a:cubicBezTo>
              </a:path>
            </a:pathLst>
          </a:custGeom>
          <a:noFill/>
          <a:ln w="28575">
            <a:solidFill>
              <a:srgbClr val="F8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71" name="Freeform 70"/>
          <p:cNvSpPr/>
          <p:nvPr/>
        </p:nvSpPr>
        <p:spPr>
          <a:xfrm>
            <a:off x="6133296" y="2049185"/>
            <a:ext cx="1641056" cy="800498"/>
          </a:xfrm>
          <a:custGeom>
            <a:avLst/>
            <a:gdLst>
              <a:gd name="connsiteX0" fmla="*/ 0 w 985838"/>
              <a:gd name="connsiteY0" fmla="*/ 835819 h 839319"/>
              <a:gd name="connsiteX1" fmla="*/ 83344 w 985838"/>
              <a:gd name="connsiteY1" fmla="*/ 762000 h 839319"/>
              <a:gd name="connsiteX2" fmla="*/ 176213 w 985838"/>
              <a:gd name="connsiteY2" fmla="*/ 833438 h 839319"/>
              <a:gd name="connsiteX3" fmla="*/ 264319 w 985838"/>
              <a:gd name="connsiteY3" fmla="*/ 604838 h 839319"/>
              <a:gd name="connsiteX4" fmla="*/ 352425 w 985838"/>
              <a:gd name="connsiteY4" fmla="*/ 833438 h 839319"/>
              <a:gd name="connsiteX5" fmla="*/ 447675 w 985838"/>
              <a:gd name="connsiteY5" fmla="*/ 447675 h 839319"/>
              <a:gd name="connsiteX6" fmla="*/ 535781 w 985838"/>
              <a:gd name="connsiteY6" fmla="*/ 838200 h 839319"/>
              <a:gd name="connsiteX7" fmla="*/ 628650 w 985838"/>
              <a:gd name="connsiteY7" fmla="*/ 295275 h 839319"/>
              <a:gd name="connsiteX8" fmla="*/ 714375 w 985838"/>
              <a:gd name="connsiteY8" fmla="*/ 833438 h 839319"/>
              <a:gd name="connsiteX9" fmla="*/ 804863 w 985838"/>
              <a:gd name="connsiteY9" fmla="*/ 142875 h 839319"/>
              <a:gd name="connsiteX10" fmla="*/ 897731 w 985838"/>
              <a:gd name="connsiteY10" fmla="*/ 826294 h 839319"/>
              <a:gd name="connsiteX11" fmla="*/ 985838 w 985838"/>
              <a:gd name="connsiteY11" fmla="*/ 0 h 839319"/>
              <a:gd name="connsiteX0" fmla="*/ 0 w 897731"/>
              <a:gd name="connsiteY0" fmla="*/ 692946 h 696446"/>
              <a:gd name="connsiteX1" fmla="*/ 83344 w 897731"/>
              <a:gd name="connsiteY1" fmla="*/ 619127 h 696446"/>
              <a:gd name="connsiteX2" fmla="*/ 176213 w 897731"/>
              <a:gd name="connsiteY2" fmla="*/ 690565 h 696446"/>
              <a:gd name="connsiteX3" fmla="*/ 264319 w 897731"/>
              <a:gd name="connsiteY3" fmla="*/ 461965 h 696446"/>
              <a:gd name="connsiteX4" fmla="*/ 352425 w 897731"/>
              <a:gd name="connsiteY4" fmla="*/ 690565 h 696446"/>
              <a:gd name="connsiteX5" fmla="*/ 447675 w 897731"/>
              <a:gd name="connsiteY5" fmla="*/ 304802 h 696446"/>
              <a:gd name="connsiteX6" fmla="*/ 535781 w 897731"/>
              <a:gd name="connsiteY6" fmla="*/ 695327 h 696446"/>
              <a:gd name="connsiteX7" fmla="*/ 628650 w 897731"/>
              <a:gd name="connsiteY7" fmla="*/ 152402 h 696446"/>
              <a:gd name="connsiteX8" fmla="*/ 714375 w 897731"/>
              <a:gd name="connsiteY8" fmla="*/ 690565 h 696446"/>
              <a:gd name="connsiteX9" fmla="*/ 804863 w 897731"/>
              <a:gd name="connsiteY9" fmla="*/ 2 h 696446"/>
              <a:gd name="connsiteX10" fmla="*/ 897731 w 897731"/>
              <a:gd name="connsiteY10" fmla="*/ 683421 h 696446"/>
              <a:gd name="connsiteX0" fmla="*/ 0 w 814387"/>
              <a:gd name="connsiteY0" fmla="*/ 619127 h 696446"/>
              <a:gd name="connsiteX1" fmla="*/ 92869 w 814387"/>
              <a:gd name="connsiteY1" fmla="*/ 690565 h 696446"/>
              <a:gd name="connsiteX2" fmla="*/ 180975 w 814387"/>
              <a:gd name="connsiteY2" fmla="*/ 461965 h 696446"/>
              <a:gd name="connsiteX3" fmla="*/ 269081 w 814387"/>
              <a:gd name="connsiteY3" fmla="*/ 690565 h 696446"/>
              <a:gd name="connsiteX4" fmla="*/ 364331 w 814387"/>
              <a:gd name="connsiteY4" fmla="*/ 304802 h 696446"/>
              <a:gd name="connsiteX5" fmla="*/ 452437 w 814387"/>
              <a:gd name="connsiteY5" fmla="*/ 695327 h 696446"/>
              <a:gd name="connsiteX6" fmla="*/ 545306 w 814387"/>
              <a:gd name="connsiteY6" fmla="*/ 152402 h 696446"/>
              <a:gd name="connsiteX7" fmla="*/ 631031 w 814387"/>
              <a:gd name="connsiteY7" fmla="*/ 690565 h 696446"/>
              <a:gd name="connsiteX8" fmla="*/ 721519 w 814387"/>
              <a:gd name="connsiteY8" fmla="*/ 2 h 696446"/>
              <a:gd name="connsiteX9" fmla="*/ 814387 w 814387"/>
              <a:gd name="connsiteY9" fmla="*/ 683421 h 696446"/>
              <a:gd name="connsiteX0" fmla="*/ 0 w 721518"/>
              <a:gd name="connsiteY0" fmla="*/ 690565 h 696446"/>
              <a:gd name="connsiteX1" fmla="*/ 88106 w 721518"/>
              <a:gd name="connsiteY1" fmla="*/ 461965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696491"/>
              <a:gd name="connsiteX1" fmla="*/ 88106 w 721518"/>
              <a:gd name="connsiteY1" fmla="*/ 461965 h 696491"/>
              <a:gd name="connsiteX2" fmla="*/ 173565 w 721518"/>
              <a:gd name="connsiteY2" fmla="*/ 588965 h 696491"/>
              <a:gd name="connsiteX3" fmla="*/ 271462 w 721518"/>
              <a:gd name="connsiteY3" fmla="*/ 304802 h 696491"/>
              <a:gd name="connsiteX4" fmla="*/ 359568 w 721518"/>
              <a:gd name="connsiteY4" fmla="*/ 695327 h 696491"/>
              <a:gd name="connsiteX5" fmla="*/ 452437 w 721518"/>
              <a:gd name="connsiteY5" fmla="*/ 152402 h 696491"/>
              <a:gd name="connsiteX6" fmla="*/ 538162 w 721518"/>
              <a:gd name="connsiteY6" fmla="*/ 690565 h 696491"/>
              <a:gd name="connsiteX7" fmla="*/ 628650 w 721518"/>
              <a:gd name="connsiteY7" fmla="*/ 2 h 696491"/>
              <a:gd name="connsiteX8" fmla="*/ 721518 w 721518"/>
              <a:gd name="connsiteY8" fmla="*/ 683421 h 696491"/>
              <a:gd name="connsiteX0" fmla="*/ 0 w 721518"/>
              <a:gd name="connsiteY0" fmla="*/ 690565 h 691460"/>
              <a:gd name="connsiteX1" fmla="*/ 88106 w 721518"/>
              <a:gd name="connsiteY1" fmla="*/ 461965 h 691460"/>
              <a:gd name="connsiteX2" fmla="*/ 173565 w 721518"/>
              <a:gd name="connsiteY2" fmla="*/ 588965 h 691460"/>
              <a:gd name="connsiteX3" fmla="*/ 271462 w 721518"/>
              <a:gd name="connsiteY3" fmla="*/ 304802 h 691460"/>
              <a:gd name="connsiteX4" fmla="*/ 356920 w 721518"/>
              <a:gd name="connsiteY4" fmla="*/ 447677 h 691460"/>
              <a:gd name="connsiteX5" fmla="*/ 452437 w 721518"/>
              <a:gd name="connsiteY5" fmla="*/ 152402 h 691460"/>
              <a:gd name="connsiteX6" fmla="*/ 538162 w 721518"/>
              <a:gd name="connsiteY6" fmla="*/ 690565 h 691460"/>
              <a:gd name="connsiteX7" fmla="*/ 628650 w 721518"/>
              <a:gd name="connsiteY7" fmla="*/ 2 h 691460"/>
              <a:gd name="connsiteX8" fmla="*/ 721518 w 721518"/>
              <a:gd name="connsiteY8" fmla="*/ 683421 h 691460"/>
              <a:gd name="connsiteX0" fmla="*/ 0 w 721518"/>
              <a:gd name="connsiteY0" fmla="*/ 690565 h 690565"/>
              <a:gd name="connsiteX1" fmla="*/ 88106 w 721518"/>
              <a:gd name="connsiteY1" fmla="*/ 461965 h 690565"/>
              <a:gd name="connsiteX2" fmla="*/ 173565 w 721518"/>
              <a:gd name="connsiteY2" fmla="*/ 588965 h 690565"/>
              <a:gd name="connsiteX3" fmla="*/ 271462 w 721518"/>
              <a:gd name="connsiteY3" fmla="*/ 304802 h 690565"/>
              <a:gd name="connsiteX4" fmla="*/ 356920 w 721518"/>
              <a:gd name="connsiteY4" fmla="*/ 447677 h 690565"/>
              <a:gd name="connsiteX5" fmla="*/ 452437 w 721518"/>
              <a:gd name="connsiteY5" fmla="*/ 152402 h 690565"/>
              <a:gd name="connsiteX6" fmla="*/ 538162 w 721518"/>
              <a:gd name="connsiteY6" fmla="*/ 287340 h 690565"/>
              <a:gd name="connsiteX7" fmla="*/ 628650 w 721518"/>
              <a:gd name="connsiteY7" fmla="*/ 2 h 690565"/>
              <a:gd name="connsiteX8" fmla="*/ 721518 w 721518"/>
              <a:gd name="connsiteY8" fmla="*/ 683421 h 690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1518" h="690565">
                <a:moveTo>
                  <a:pt x="0" y="690565"/>
                </a:moveTo>
                <a:cubicBezTo>
                  <a:pt x="30162" y="664371"/>
                  <a:pt x="59179" y="478898"/>
                  <a:pt x="88106" y="461965"/>
                </a:cubicBezTo>
                <a:cubicBezTo>
                  <a:pt x="117033" y="445032"/>
                  <a:pt x="143006" y="615159"/>
                  <a:pt x="173565" y="588965"/>
                </a:cubicBezTo>
                <a:cubicBezTo>
                  <a:pt x="204124" y="562771"/>
                  <a:pt x="240903" y="328350"/>
                  <a:pt x="271462" y="304802"/>
                </a:cubicBezTo>
                <a:cubicBezTo>
                  <a:pt x="302021" y="281254"/>
                  <a:pt x="326757" y="473077"/>
                  <a:pt x="356920" y="447677"/>
                </a:cubicBezTo>
                <a:cubicBezTo>
                  <a:pt x="387083" y="422277"/>
                  <a:pt x="422230" y="179125"/>
                  <a:pt x="452437" y="152402"/>
                </a:cubicBezTo>
                <a:cubicBezTo>
                  <a:pt x="482644" y="125679"/>
                  <a:pt x="508793" y="312740"/>
                  <a:pt x="538162" y="287340"/>
                </a:cubicBezTo>
                <a:cubicBezTo>
                  <a:pt x="567531" y="261940"/>
                  <a:pt x="598091" y="1193"/>
                  <a:pt x="628650" y="2"/>
                </a:cubicBezTo>
                <a:cubicBezTo>
                  <a:pt x="659209" y="-1189"/>
                  <a:pt x="691356" y="707233"/>
                  <a:pt x="721518" y="68342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80" name="Freeform 79"/>
          <p:cNvSpPr/>
          <p:nvPr/>
        </p:nvSpPr>
        <p:spPr>
          <a:xfrm>
            <a:off x="6126755" y="5057093"/>
            <a:ext cx="1659120" cy="764358"/>
          </a:xfrm>
          <a:custGeom>
            <a:avLst/>
            <a:gdLst>
              <a:gd name="connsiteX0" fmla="*/ 0 w 985838"/>
              <a:gd name="connsiteY0" fmla="*/ 835819 h 839319"/>
              <a:gd name="connsiteX1" fmla="*/ 83344 w 985838"/>
              <a:gd name="connsiteY1" fmla="*/ 762000 h 839319"/>
              <a:gd name="connsiteX2" fmla="*/ 176213 w 985838"/>
              <a:gd name="connsiteY2" fmla="*/ 833438 h 839319"/>
              <a:gd name="connsiteX3" fmla="*/ 264319 w 985838"/>
              <a:gd name="connsiteY3" fmla="*/ 604838 h 839319"/>
              <a:gd name="connsiteX4" fmla="*/ 352425 w 985838"/>
              <a:gd name="connsiteY4" fmla="*/ 833438 h 839319"/>
              <a:gd name="connsiteX5" fmla="*/ 447675 w 985838"/>
              <a:gd name="connsiteY5" fmla="*/ 447675 h 839319"/>
              <a:gd name="connsiteX6" fmla="*/ 535781 w 985838"/>
              <a:gd name="connsiteY6" fmla="*/ 838200 h 839319"/>
              <a:gd name="connsiteX7" fmla="*/ 628650 w 985838"/>
              <a:gd name="connsiteY7" fmla="*/ 295275 h 839319"/>
              <a:gd name="connsiteX8" fmla="*/ 714375 w 985838"/>
              <a:gd name="connsiteY8" fmla="*/ 833438 h 839319"/>
              <a:gd name="connsiteX9" fmla="*/ 804863 w 985838"/>
              <a:gd name="connsiteY9" fmla="*/ 142875 h 839319"/>
              <a:gd name="connsiteX10" fmla="*/ 897731 w 985838"/>
              <a:gd name="connsiteY10" fmla="*/ 826294 h 839319"/>
              <a:gd name="connsiteX11" fmla="*/ 985838 w 985838"/>
              <a:gd name="connsiteY11" fmla="*/ 0 h 839319"/>
              <a:gd name="connsiteX0" fmla="*/ 0 w 897731"/>
              <a:gd name="connsiteY0" fmla="*/ 692946 h 696446"/>
              <a:gd name="connsiteX1" fmla="*/ 83344 w 897731"/>
              <a:gd name="connsiteY1" fmla="*/ 619127 h 696446"/>
              <a:gd name="connsiteX2" fmla="*/ 176213 w 897731"/>
              <a:gd name="connsiteY2" fmla="*/ 690565 h 696446"/>
              <a:gd name="connsiteX3" fmla="*/ 264319 w 897731"/>
              <a:gd name="connsiteY3" fmla="*/ 461965 h 696446"/>
              <a:gd name="connsiteX4" fmla="*/ 352425 w 897731"/>
              <a:gd name="connsiteY4" fmla="*/ 690565 h 696446"/>
              <a:gd name="connsiteX5" fmla="*/ 447675 w 897731"/>
              <a:gd name="connsiteY5" fmla="*/ 304802 h 696446"/>
              <a:gd name="connsiteX6" fmla="*/ 535781 w 897731"/>
              <a:gd name="connsiteY6" fmla="*/ 695327 h 696446"/>
              <a:gd name="connsiteX7" fmla="*/ 628650 w 897731"/>
              <a:gd name="connsiteY7" fmla="*/ 152402 h 696446"/>
              <a:gd name="connsiteX8" fmla="*/ 714375 w 897731"/>
              <a:gd name="connsiteY8" fmla="*/ 690565 h 696446"/>
              <a:gd name="connsiteX9" fmla="*/ 804863 w 897731"/>
              <a:gd name="connsiteY9" fmla="*/ 2 h 696446"/>
              <a:gd name="connsiteX10" fmla="*/ 897731 w 897731"/>
              <a:gd name="connsiteY10" fmla="*/ 683421 h 696446"/>
              <a:gd name="connsiteX0" fmla="*/ 0 w 814387"/>
              <a:gd name="connsiteY0" fmla="*/ 619127 h 696446"/>
              <a:gd name="connsiteX1" fmla="*/ 92869 w 814387"/>
              <a:gd name="connsiteY1" fmla="*/ 690565 h 696446"/>
              <a:gd name="connsiteX2" fmla="*/ 180975 w 814387"/>
              <a:gd name="connsiteY2" fmla="*/ 461965 h 696446"/>
              <a:gd name="connsiteX3" fmla="*/ 269081 w 814387"/>
              <a:gd name="connsiteY3" fmla="*/ 690565 h 696446"/>
              <a:gd name="connsiteX4" fmla="*/ 364331 w 814387"/>
              <a:gd name="connsiteY4" fmla="*/ 304802 h 696446"/>
              <a:gd name="connsiteX5" fmla="*/ 452437 w 814387"/>
              <a:gd name="connsiteY5" fmla="*/ 695327 h 696446"/>
              <a:gd name="connsiteX6" fmla="*/ 545306 w 814387"/>
              <a:gd name="connsiteY6" fmla="*/ 152402 h 696446"/>
              <a:gd name="connsiteX7" fmla="*/ 631031 w 814387"/>
              <a:gd name="connsiteY7" fmla="*/ 690565 h 696446"/>
              <a:gd name="connsiteX8" fmla="*/ 721519 w 814387"/>
              <a:gd name="connsiteY8" fmla="*/ 2 h 696446"/>
              <a:gd name="connsiteX9" fmla="*/ 814387 w 814387"/>
              <a:gd name="connsiteY9" fmla="*/ 683421 h 696446"/>
              <a:gd name="connsiteX0" fmla="*/ 0 w 721518"/>
              <a:gd name="connsiteY0" fmla="*/ 690565 h 696446"/>
              <a:gd name="connsiteX1" fmla="*/ 88106 w 721518"/>
              <a:gd name="connsiteY1" fmla="*/ 461965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3253"/>
              <a:gd name="connsiteY0" fmla="*/ 2436782 h 2436782"/>
              <a:gd name="connsiteX1" fmla="*/ 89841 w 723253"/>
              <a:gd name="connsiteY1" fmla="*/ 461965 h 2436782"/>
              <a:gd name="connsiteX2" fmla="*/ 177947 w 723253"/>
              <a:gd name="connsiteY2" fmla="*/ 690565 h 2436782"/>
              <a:gd name="connsiteX3" fmla="*/ 273197 w 723253"/>
              <a:gd name="connsiteY3" fmla="*/ 304802 h 2436782"/>
              <a:gd name="connsiteX4" fmla="*/ 361303 w 723253"/>
              <a:gd name="connsiteY4" fmla="*/ 695327 h 2436782"/>
              <a:gd name="connsiteX5" fmla="*/ 454172 w 723253"/>
              <a:gd name="connsiteY5" fmla="*/ 152402 h 2436782"/>
              <a:gd name="connsiteX6" fmla="*/ 539897 w 723253"/>
              <a:gd name="connsiteY6" fmla="*/ 690565 h 2436782"/>
              <a:gd name="connsiteX7" fmla="*/ 630385 w 723253"/>
              <a:gd name="connsiteY7" fmla="*/ 2 h 2436782"/>
              <a:gd name="connsiteX8" fmla="*/ 723253 w 723253"/>
              <a:gd name="connsiteY8" fmla="*/ 683421 h 2436782"/>
              <a:gd name="connsiteX0" fmla="*/ 0 w 721518"/>
              <a:gd name="connsiteY0" fmla="*/ 2491489 h 2491489"/>
              <a:gd name="connsiteX1" fmla="*/ 89841 w 721518"/>
              <a:gd name="connsiteY1" fmla="*/ 516672 h 2491489"/>
              <a:gd name="connsiteX2" fmla="*/ 177947 w 721518"/>
              <a:gd name="connsiteY2" fmla="*/ 745272 h 2491489"/>
              <a:gd name="connsiteX3" fmla="*/ 273197 w 721518"/>
              <a:gd name="connsiteY3" fmla="*/ 359509 h 2491489"/>
              <a:gd name="connsiteX4" fmla="*/ 361303 w 721518"/>
              <a:gd name="connsiteY4" fmla="*/ 750034 h 2491489"/>
              <a:gd name="connsiteX5" fmla="*/ 454172 w 721518"/>
              <a:gd name="connsiteY5" fmla="*/ 207109 h 2491489"/>
              <a:gd name="connsiteX6" fmla="*/ 539897 w 721518"/>
              <a:gd name="connsiteY6" fmla="*/ 745272 h 2491489"/>
              <a:gd name="connsiteX7" fmla="*/ 630385 w 721518"/>
              <a:gd name="connsiteY7" fmla="*/ 54709 h 2491489"/>
              <a:gd name="connsiteX8" fmla="*/ 721518 w 721518"/>
              <a:gd name="connsiteY8" fmla="*/ 2484347 h 2491489"/>
              <a:gd name="connsiteX0" fmla="*/ 0 w 721518"/>
              <a:gd name="connsiteY0" fmla="*/ 2491489 h 2491489"/>
              <a:gd name="connsiteX1" fmla="*/ 79429 w 721518"/>
              <a:gd name="connsiteY1" fmla="*/ 533221 h 2491489"/>
              <a:gd name="connsiteX2" fmla="*/ 177947 w 721518"/>
              <a:gd name="connsiteY2" fmla="*/ 745272 h 2491489"/>
              <a:gd name="connsiteX3" fmla="*/ 273197 w 721518"/>
              <a:gd name="connsiteY3" fmla="*/ 359509 h 2491489"/>
              <a:gd name="connsiteX4" fmla="*/ 361303 w 721518"/>
              <a:gd name="connsiteY4" fmla="*/ 750034 h 2491489"/>
              <a:gd name="connsiteX5" fmla="*/ 454172 w 721518"/>
              <a:gd name="connsiteY5" fmla="*/ 207109 h 2491489"/>
              <a:gd name="connsiteX6" fmla="*/ 539897 w 721518"/>
              <a:gd name="connsiteY6" fmla="*/ 745272 h 2491489"/>
              <a:gd name="connsiteX7" fmla="*/ 630385 w 721518"/>
              <a:gd name="connsiteY7" fmla="*/ 54709 h 2491489"/>
              <a:gd name="connsiteX8" fmla="*/ 721518 w 721518"/>
              <a:gd name="connsiteY8" fmla="*/ 2484347 h 2491489"/>
              <a:gd name="connsiteX0" fmla="*/ 0 w 721518"/>
              <a:gd name="connsiteY0" fmla="*/ 2396442 h 2396442"/>
              <a:gd name="connsiteX1" fmla="*/ 79429 w 721518"/>
              <a:gd name="connsiteY1" fmla="*/ 438174 h 2396442"/>
              <a:gd name="connsiteX2" fmla="*/ 177947 w 721518"/>
              <a:gd name="connsiteY2" fmla="*/ 650225 h 2396442"/>
              <a:gd name="connsiteX3" fmla="*/ 273197 w 721518"/>
              <a:gd name="connsiteY3" fmla="*/ 264462 h 2396442"/>
              <a:gd name="connsiteX4" fmla="*/ 361303 w 721518"/>
              <a:gd name="connsiteY4" fmla="*/ 654987 h 2396442"/>
              <a:gd name="connsiteX5" fmla="*/ 454172 w 721518"/>
              <a:gd name="connsiteY5" fmla="*/ 112062 h 2396442"/>
              <a:gd name="connsiteX6" fmla="*/ 539897 w 721518"/>
              <a:gd name="connsiteY6" fmla="*/ 650225 h 2396442"/>
              <a:gd name="connsiteX7" fmla="*/ 640797 w 721518"/>
              <a:gd name="connsiteY7" fmla="*/ 58975 h 2396442"/>
              <a:gd name="connsiteX8" fmla="*/ 721518 w 721518"/>
              <a:gd name="connsiteY8" fmla="*/ 2389300 h 2396442"/>
              <a:gd name="connsiteX0" fmla="*/ 0 w 689748"/>
              <a:gd name="connsiteY0" fmla="*/ 2396443 h 2396443"/>
              <a:gd name="connsiteX1" fmla="*/ 79429 w 689748"/>
              <a:gd name="connsiteY1" fmla="*/ 438175 h 2396443"/>
              <a:gd name="connsiteX2" fmla="*/ 177947 w 689748"/>
              <a:gd name="connsiteY2" fmla="*/ 650226 h 2396443"/>
              <a:gd name="connsiteX3" fmla="*/ 273197 w 689748"/>
              <a:gd name="connsiteY3" fmla="*/ 264463 h 2396443"/>
              <a:gd name="connsiteX4" fmla="*/ 361303 w 689748"/>
              <a:gd name="connsiteY4" fmla="*/ 654988 h 2396443"/>
              <a:gd name="connsiteX5" fmla="*/ 454172 w 689748"/>
              <a:gd name="connsiteY5" fmla="*/ 112063 h 2396443"/>
              <a:gd name="connsiteX6" fmla="*/ 539897 w 689748"/>
              <a:gd name="connsiteY6" fmla="*/ 650226 h 2396443"/>
              <a:gd name="connsiteX7" fmla="*/ 640797 w 689748"/>
              <a:gd name="connsiteY7" fmla="*/ 58976 h 2396443"/>
              <a:gd name="connsiteX8" fmla="*/ 689748 w 689748"/>
              <a:gd name="connsiteY8" fmla="*/ 872434 h 2396443"/>
              <a:gd name="connsiteX0" fmla="*/ 0 w 636799"/>
              <a:gd name="connsiteY0" fmla="*/ 871332 h 873186"/>
              <a:gd name="connsiteX1" fmla="*/ 26480 w 636799"/>
              <a:gd name="connsiteY1" fmla="*/ 438175 h 873186"/>
              <a:gd name="connsiteX2" fmla="*/ 124998 w 636799"/>
              <a:gd name="connsiteY2" fmla="*/ 650226 h 873186"/>
              <a:gd name="connsiteX3" fmla="*/ 220248 w 636799"/>
              <a:gd name="connsiteY3" fmla="*/ 264463 h 873186"/>
              <a:gd name="connsiteX4" fmla="*/ 308354 w 636799"/>
              <a:gd name="connsiteY4" fmla="*/ 654988 h 873186"/>
              <a:gd name="connsiteX5" fmla="*/ 401223 w 636799"/>
              <a:gd name="connsiteY5" fmla="*/ 112063 h 873186"/>
              <a:gd name="connsiteX6" fmla="*/ 486948 w 636799"/>
              <a:gd name="connsiteY6" fmla="*/ 650226 h 873186"/>
              <a:gd name="connsiteX7" fmla="*/ 587848 w 636799"/>
              <a:gd name="connsiteY7" fmla="*/ 58976 h 873186"/>
              <a:gd name="connsiteX8" fmla="*/ 636799 w 636799"/>
              <a:gd name="connsiteY8" fmla="*/ 872434 h 873186"/>
              <a:gd name="connsiteX0" fmla="*/ 0 w 692396"/>
              <a:gd name="connsiteY0" fmla="*/ 871332 h 871333"/>
              <a:gd name="connsiteX1" fmla="*/ 26480 w 692396"/>
              <a:gd name="connsiteY1" fmla="*/ 438175 h 871333"/>
              <a:gd name="connsiteX2" fmla="*/ 124998 w 692396"/>
              <a:gd name="connsiteY2" fmla="*/ 650226 h 871333"/>
              <a:gd name="connsiteX3" fmla="*/ 220248 w 692396"/>
              <a:gd name="connsiteY3" fmla="*/ 264463 h 871333"/>
              <a:gd name="connsiteX4" fmla="*/ 308354 w 692396"/>
              <a:gd name="connsiteY4" fmla="*/ 654988 h 871333"/>
              <a:gd name="connsiteX5" fmla="*/ 401223 w 692396"/>
              <a:gd name="connsiteY5" fmla="*/ 112063 h 871333"/>
              <a:gd name="connsiteX6" fmla="*/ 486948 w 692396"/>
              <a:gd name="connsiteY6" fmla="*/ 650226 h 871333"/>
              <a:gd name="connsiteX7" fmla="*/ 587848 w 692396"/>
              <a:gd name="connsiteY7" fmla="*/ 58976 h 871333"/>
              <a:gd name="connsiteX8" fmla="*/ 692396 w 692396"/>
              <a:gd name="connsiteY8" fmla="*/ 862236 h 871333"/>
              <a:gd name="connsiteX0" fmla="*/ 0 w 692396"/>
              <a:gd name="connsiteY0" fmla="*/ 876197 h 876196"/>
              <a:gd name="connsiteX1" fmla="*/ 26480 w 692396"/>
              <a:gd name="connsiteY1" fmla="*/ 443040 h 876196"/>
              <a:gd name="connsiteX2" fmla="*/ 124998 w 692396"/>
              <a:gd name="connsiteY2" fmla="*/ 655091 h 876196"/>
              <a:gd name="connsiteX3" fmla="*/ 220248 w 692396"/>
              <a:gd name="connsiteY3" fmla="*/ 269328 h 876196"/>
              <a:gd name="connsiteX4" fmla="*/ 308354 w 692396"/>
              <a:gd name="connsiteY4" fmla="*/ 659853 h 876196"/>
              <a:gd name="connsiteX5" fmla="*/ 401223 w 692396"/>
              <a:gd name="connsiteY5" fmla="*/ 116928 h 876196"/>
              <a:gd name="connsiteX6" fmla="*/ 486948 w 692396"/>
              <a:gd name="connsiteY6" fmla="*/ 655091 h 876196"/>
              <a:gd name="connsiteX7" fmla="*/ 603733 w 692396"/>
              <a:gd name="connsiteY7" fmla="*/ 58742 h 876196"/>
              <a:gd name="connsiteX8" fmla="*/ 692396 w 692396"/>
              <a:gd name="connsiteY8" fmla="*/ 867101 h 876196"/>
              <a:gd name="connsiteX0" fmla="*/ 0 w 692396"/>
              <a:gd name="connsiteY0" fmla="*/ 876284 h 876284"/>
              <a:gd name="connsiteX1" fmla="*/ 26480 w 692396"/>
              <a:gd name="connsiteY1" fmla="*/ 443127 h 876284"/>
              <a:gd name="connsiteX2" fmla="*/ 124998 w 692396"/>
              <a:gd name="connsiteY2" fmla="*/ 655178 h 876284"/>
              <a:gd name="connsiteX3" fmla="*/ 220248 w 692396"/>
              <a:gd name="connsiteY3" fmla="*/ 269415 h 876284"/>
              <a:gd name="connsiteX4" fmla="*/ 308354 w 692396"/>
              <a:gd name="connsiteY4" fmla="*/ 659940 h 876284"/>
              <a:gd name="connsiteX5" fmla="*/ 425050 w 692396"/>
              <a:gd name="connsiteY5" fmla="*/ 127214 h 876284"/>
              <a:gd name="connsiteX6" fmla="*/ 486948 w 692396"/>
              <a:gd name="connsiteY6" fmla="*/ 655178 h 876284"/>
              <a:gd name="connsiteX7" fmla="*/ 603733 w 692396"/>
              <a:gd name="connsiteY7" fmla="*/ 58829 h 876284"/>
              <a:gd name="connsiteX8" fmla="*/ 692396 w 692396"/>
              <a:gd name="connsiteY8" fmla="*/ 867188 h 876284"/>
              <a:gd name="connsiteX0" fmla="*/ 0 w 692396"/>
              <a:gd name="connsiteY0" fmla="*/ 876241 h 876241"/>
              <a:gd name="connsiteX1" fmla="*/ 26480 w 692396"/>
              <a:gd name="connsiteY1" fmla="*/ 443084 h 876241"/>
              <a:gd name="connsiteX2" fmla="*/ 124998 w 692396"/>
              <a:gd name="connsiteY2" fmla="*/ 655135 h 876241"/>
              <a:gd name="connsiteX3" fmla="*/ 220248 w 692396"/>
              <a:gd name="connsiteY3" fmla="*/ 269372 h 876241"/>
              <a:gd name="connsiteX4" fmla="*/ 308354 w 692396"/>
              <a:gd name="connsiteY4" fmla="*/ 659897 h 876241"/>
              <a:gd name="connsiteX5" fmla="*/ 414460 w 692396"/>
              <a:gd name="connsiteY5" fmla="*/ 122071 h 876241"/>
              <a:gd name="connsiteX6" fmla="*/ 486948 w 692396"/>
              <a:gd name="connsiteY6" fmla="*/ 655135 h 876241"/>
              <a:gd name="connsiteX7" fmla="*/ 603733 w 692396"/>
              <a:gd name="connsiteY7" fmla="*/ 58786 h 876241"/>
              <a:gd name="connsiteX8" fmla="*/ 692396 w 692396"/>
              <a:gd name="connsiteY8" fmla="*/ 867145 h 876241"/>
              <a:gd name="connsiteX0" fmla="*/ 0 w 692396"/>
              <a:gd name="connsiteY0" fmla="*/ 877376 h 877376"/>
              <a:gd name="connsiteX1" fmla="*/ 26480 w 692396"/>
              <a:gd name="connsiteY1" fmla="*/ 444219 h 877376"/>
              <a:gd name="connsiteX2" fmla="*/ 124998 w 692396"/>
              <a:gd name="connsiteY2" fmla="*/ 656270 h 877376"/>
              <a:gd name="connsiteX3" fmla="*/ 220248 w 692396"/>
              <a:gd name="connsiteY3" fmla="*/ 270507 h 877376"/>
              <a:gd name="connsiteX4" fmla="*/ 308354 w 692396"/>
              <a:gd name="connsiteY4" fmla="*/ 661032 h 877376"/>
              <a:gd name="connsiteX5" fmla="*/ 414460 w 692396"/>
              <a:gd name="connsiteY5" fmla="*/ 123206 h 877376"/>
              <a:gd name="connsiteX6" fmla="*/ 508128 w 692396"/>
              <a:gd name="connsiteY6" fmla="*/ 635873 h 877376"/>
              <a:gd name="connsiteX7" fmla="*/ 603733 w 692396"/>
              <a:gd name="connsiteY7" fmla="*/ 59921 h 877376"/>
              <a:gd name="connsiteX8" fmla="*/ 692396 w 692396"/>
              <a:gd name="connsiteY8" fmla="*/ 868280 h 877376"/>
              <a:gd name="connsiteX0" fmla="*/ 0 w 692396"/>
              <a:gd name="connsiteY0" fmla="*/ 877378 h 877378"/>
              <a:gd name="connsiteX1" fmla="*/ 26480 w 692396"/>
              <a:gd name="connsiteY1" fmla="*/ 444221 h 877378"/>
              <a:gd name="connsiteX2" fmla="*/ 124998 w 692396"/>
              <a:gd name="connsiteY2" fmla="*/ 656272 h 877378"/>
              <a:gd name="connsiteX3" fmla="*/ 220248 w 692396"/>
              <a:gd name="connsiteY3" fmla="*/ 270509 h 877378"/>
              <a:gd name="connsiteX4" fmla="*/ 308354 w 692396"/>
              <a:gd name="connsiteY4" fmla="*/ 661034 h 877378"/>
              <a:gd name="connsiteX5" fmla="*/ 414460 w 692396"/>
              <a:gd name="connsiteY5" fmla="*/ 123208 h 877378"/>
              <a:gd name="connsiteX6" fmla="*/ 500186 w 692396"/>
              <a:gd name="connsiteY6" fmla="*/ 635876 h 877378"/>
              <a:gd name="connsiteX7" fmla="*/ 603733 w 692396"/>
              <a:gd name="connsiteY7" fmla="*/ 59923 h 877378"/>
              <a:gd name="connsiteX8" fmla="*/ 692396 w 692396"/>
              <a:gd name="connsiteY8" fmla="*/ 868282 h 877378"/>
              <a:gd name="connsiteX0" fmla="*/ 0 w 692396"/>
              <a:gd name="connsiteY0" fmla="*/ 877669 h 877669"/>
              <a:gd name="connsiteX1" fmla="*/ 26480 w 692396"/>
              <a:gd name="connsiteY1" fmla="*/ 444512 h 877669"/>
              <a:gd name="connsiteX2" fmla="*/ 124998 w 692396"/>
              <a:gd name="connsiteY2" fmla="*/ 656563 h 877669"/>
              <a:gd name="connsiteX3" fmla="*/ 220248 w 692396"/>
              <a:gd name="connsiteY3" fmla="*/ 270800 h 877669"/>
              <a:gd name="connsiteX4" fmla="*/ 308354 w 692396"/>
              <a:gd name="connsiteY4" fmla="*/ 661325 h 877669"/>
              <a:gd name="connsiteX5" fmla="*/ 414460 w 692396"/>
              <a:gd name="connsiteY5" fmla="*/ 123499 h 877669"/>
              <a:gd name="connsiteX6" fmla="*/ 505481 w 692396"/>
              <a:gd name="connsiteY6" fmla="*/ 631067 h 877669"/>
              <a:gd name="connsiteX7" fmla="*/ 603733 w 692396"/>
              <a:gd name="connsiteY7" fmla="*/ 60214 h 877669"/>
              <a:gd name="connsiteX8" fmla="*/ 692396 w 692396"/>
              <a:gd name="connsiteY8" fmla="*/ 868573 h 877669"/>
              <a:gd name="connsiteX0" fmla="*/ 0 w 692396"/>
              <a:gd name="connsiteY0" fmla="*/ 877669 h 877669"/>
              <a:gd name="connsiteX1" fmla="*/ 26480 w 692396"/>
              <a:gd name="connsiteY1" fmla="*/ 444512 h 877669"/>
              <a:gd name="connsiteX2" fmla="*/ 124998 w 692396"/>
              <a:gd name="connsiteY2" fmla="*/ 656563 h 877669"/>
              <a:gd name="connsiteX3" fmla="*/ 233485 w 692396"/>
              <a:gd name="connsiteY3" fmla="*/ 270801 h 877669"/>
              <a:gd name="connsiteX4" fmla="*/ 308354 w 692396"/>
              <a:gd name="connsiteY4" fmla="*/ 661325 h 877669"/>
              <a:gd name="connsiteX5" fmla="*/ 414460 w 692396"/>
              <a:gd name="connsiteY5" fmla="*/ 123499 h 877669"/>
              <a:gd name="connsiteX6" fmla="*/ 505481 w 692396"/>
              <a:gd name="connsiteY6" fmla="*/ 631067 h 877669"/>
              <a:gd name="connsiteX7" fmla="*/ 603733 w 692396"/>
              <a:gd name="connsiteY7" fmla="*/ 60214 h 877669"/>
              <a:gd name="connsiteX8" fmla="*/ 692396 w 692396"/>
              <a:gd name="connsiteY8" fmla="*/ 868573 h 877669"/>
              <a:gd name="connsiteX0" fmla="*/ 0 w 692396"/>
              <a:gd name="connsiteY0" fmla="*/ 877669 h 877669"/>
              <a:gd name="connsiteX1" fmla="*/ 26480 w 692396"/>
              <a:gd name="connsiteY1" fmla="*/ 444512 h 877669"/>
              <a:gd name="connsiteX2" fmla="*/ 124998 w 692396"/>
              <a:gd name="connsiteY2" fmla="*/ 656563 h 877669"/>
              <a:gd name="connsiteX3" fmla="*/ 233485 w 692396"/>
              <a:gd name="connsiteY3" fmla="*/ 270801 h 877669"/>
              <a:gd name="connsiteX4" fmla="*/ 326886 w 692396"/>
              <a:gd name="connsiteY4" fmla="*/ 661325 h 877669"/>
              <a:gd name="connsiteX5" fmla="*/ 414460 w 692396"/>
              <a:gd name="connsiteY5" fmla="*/ 123499 h 877669"/>
              <a:gd name="connsiteX6" fmla="*/ 505481 w 692396"/>
              <a:gd name="connsiteY6" fmla="*/ 631067 h 877669"/>
              <a:gd name="connsiteX7" fmla="*/ 603733 w 692396"/>
              <a:gd name="connsiteY7" fmla="*/ 60214 h 877669"/>
              <a:gd name="connsiteX8" fmla="*/ 692396 w 692396"/>
              <a:gd name="connsiteY8" fmla="*/ 868573 h 877669"/>
              <a:gd name="connsiteX0" fmla="*/ 0 w 692396"/>
              <a:gd name="connsiteY0" fmla="*/ 877669 h 877669"/>
              <a:gd name="connsiteX1" fmla="*/ 26480 w 692396"/>
              <a:gd name="connsiteY1" fmla="*/ 444512 h 877669"/>
              <a:gd name="connsiteX2" fmla="*/ 140883 w 692396"/>
              <a:gd name="connsiteY2" fmla="*/ 651464 h 877669"/>
              <a:gd name="connsiteX3" fmla="*/ 233485 w 692396"/>
              <a:gd name="connsiteY3" fmla="*/ 270801 h 877669"/>
              <a:gd name="connsiteX4" fmla="*/ 326886 w 692396"/>
              <a:gd name="connsiteY4" fmla="*/ 661325 h 877669"/>
              <a:gd name="connsiteX5" fmla="*/ 414460 w 692396"/>
              <a:gd name="connsiteY5" fmla="*/ 123499 h 877669"/>
              <a:gd name="connsiteX6" fmla="*/ 505481 w 692396"/>
              <a:gd name="connsiteY6" fmla="*/ 631067 h 877669"/>
              <a:gd name="connsiteX7" fmla="*/ 603733 w 692396"/>
              <a:gd name="connsiteY7" fmla="*/ 60214 h 877669"/>
              <a:gd name="connsiteX8" fmla="*/ 692396 w 692396"/>
              <a:gd name="connsiteY8" fmla="*/ 868573 h 877669"/>
              <a:gd name="connsiteX0" fmla="*/ 0 w 692396"/>
              <a:gd name="connsiteY0" fmla="*/ 877669 h 877669"/>
              <a:gd name="connsiteX1" fmla="*/ 55602 w 692396"/>
              <a:gd name="connsiteY1" fmla="*/ 429215 h 877669"/>
              <a:gd name="connsiteX2" fmla="*/ 140883 w 692396"/>
              <a:gd name="connsiteY2" fmla="*/ 651464 h 877669"/>
              <a:gd name="connsiteX3" fmla="*/ 233485 w 692396"/>
              <a:gd name="connsiteY3" fmla="*/ 270801 h 877669"/>
              <a:gd name="connsiteX4" fmla="*/ 326886 w 692396"/>
              <a:gd name="connsiteY4" fmla="*/ 661325 h 877669"/>
              <a:gd name="connsiteX5" fmla="*/ 414460 w 692396"/>
              <a:gd name="connsiteY5" fmla="*/ 123499 h 877669"/>
              <a:gd name="connsiteX6" fmla="*/ 505481 w 692396"/>
              <a:gd name="connsiteY6" fmla="*/ 631067 h 877669"/>
              <a:gd name="connsiteX7" fmla="*/ 603733 w 692396"/>
              <a:gd name="connsiteY7" fmla="*/ 60214 h 877669"/>
              <a:gd name="connsiteX8" fmla="*/ 692396 w 692396"/>
              <a:gd name="connsiteY8" fmla="*/ 868573 h 877669"/>
              <a:gd name="connsiteX0" fmla="*/ 0 w 734755"/>
              <a:gd name="connsiteY0" fmla="*/ 852173 h 869330"/>
              <a:gd name="connsiteX1" fmla="*/ 97961 w 734755"/>
              <a:gd name="connsiteY1" fmla="*/ 429215 h 869330"/>
              <a:gd name="connsiteX2" fmla="*/ 183242 w 734755"/>
              <a:gd name="connsiteY2" fmla="*/ 651464 h 869330"/>
              <a:gd name="connsiteX3" fmla="*/ 275844 w 734755"/>
              <a:gd name="connsiteY3" fmla="*/ 270801 h 869330"/>
              <a:gd name="connsiteX4" fmla="*/ 369245 w 734755"/>
              <a:gd name="connsiteY4" fmla="*/ 661325 h 869330"/>
              <a:gd name="connsiteX5" fmla="*/ 456819 w 734755"/>
              <a:gd name="connsiteY5" fmla="*/ 123499 h 869330"/>
              <a:gd name="connsiteX6" fmla="*/ 547840 w 734755"/>
              <a:gd name="connsiteY6" fmla="*/ 631067 h 869330"/>
              <a:gd name="connsiteX7" fmla="*/ 646092 w 734755"/>
              <a:gd name="connsiteY7" fmla="*/ 60214 h 869330"/>
              <a:gd name="connsiteX8" fmla="*/ 734755 w 734755"/>
              <a:gd name="connsiteY8" fmla="*/ 868573 h 869330"/>
              <a:gd name="connsiteX0" fmla="*/ 0 w 729460"/>
              <a:gd name="connsiteY0" fmla="*/ 852172 h 869332"/>
              <a:gd name="connsiteX1" fmla="*/ 92666 w 729460"/>
              <a:gd name="connsiteY1" fmla="*/ 429215 h 869332"/>
              <a:gd name="connsiteX2" fmla="*/ 177947 w 729460"/>
              <a:gd name="connsiteY2" fmla="*/ 651464 h 869332"/>
              <a:gd name="connsiteX3" fmla="*/ 270549 w 729460"/>
              <a:gd name="connsiteY3" fmla="*/ 270801 h 869332"/>
              <a:gd name="connsiteX4" fmla="*/ 363950 w 729460"/>
              <a:gd name="connsiteY4" fmla="*/ 661325 h 869332"/>
              <a:gd name="connsiteX5" fmla="*/ 451524 w 729460"/>
              <a:gd name="connsiteY5" fmla="*/ 123499 h 869332"/>
              <a:gd name="connsiteX6" fmla="*/ 542545 w 729460"/>
              <a:gd name="connsiteY6" fmla="*/ 631067 h 869332"/>
              <a:gd name="connsiteX7" fmla="*/ 640797 w 729460"/>
              <a:gd name="connsiteY7" fmla="*/ 60214 h 869332"/>
              <a:gd name="connsiteX8" fmla="*/ 729460 w 729460"/>
              <a:gd name="connsiteY8" fmla="*/ 868573 h 8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9460" h="869332">
                <a:moveTo>
                  <a:pt x="0" y="852172"/>
                </a:moveTo>
                <a:cubicBezTo>
                  <a:pt x="30162" y="825978"/>
                  <a:pt x="63008" y="462666"/>
                  <a:pt x="92666" y="429215"/>
                </a:cubicBezTo>
                <a:cubicBezTo>
                  <a:pt x="122324" y="395764"/>
                  <a:pt x="148300" y="677866"/>
                  <a:pt x="177947" y="651464"/>
                </a:cubicBezTo>
                <a:cubicBezTo>
                  <a:pt x="207594" y="625062"/>
                  <a:pt x="239549" y="269158"/>
                  <a:pt x="270549" y="270801"/>
                </a:cubicBezTo>
                <a:cubicBezTo>
                  <a:pt x="301549" y="272444"/>
                  <a:pt x="333788" y="685875"/>
                  <a:pt x="363950" y="661325"/>
                </a:cubicBezTo>
                <a:cubicBezTo>
                  <a:pt x="394112" y="636775"/>
                  <a:pt x="421758" y="128542"/>
                  <a:pt x="451524" y="123499"/>
                </a:cubicBezTo>
                <a:cubicBezTo>
                  <a:pt x="481290" y="118456"/>
                  <a:pt x="510999" y="641615"/>
                  <a:pt x="542545" y="631067"/>
                </a:cubicBezTo>
                <a:cubicBezTo>
                  <a:pt x="574091" y="620519"/>
                  <a:pt x="610527" y="-229632"/>
                  <a:pt x="640797" y="60214"/>
                </a:cubicBezTo>
                <a:cubicBezTo>
                  <a:pt x="671067" y="350060"/>
                  <a:pt x="699298" y="892385"/>
                  <a:pt x="729460" y="868573"/>
                </a:cubicBezTo>
              </a:path>
            </a:pathLst>
          </a:custGeom>
          <a:noFill/>
          <a:ln w="28575">
            <a:solidFill>
              <a:srgbClr val="7A18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81" name="Freeform 80"/>
          <p:cNvSpPr/>
          <p:nvPr/>
        </p:nvSpPr>
        <p:spPr>
          <a:xfrm>
            <a:off x="6137228" y="5362089"/>
            <a:ext cx="1650088" cy="370018"/>
          </a:xfrm>
          <a:custGeom>
            <a:avLst/>
            <a:gdLst>
              <a:gd name="connsiteX0" fmla="*/ 0 w 985838"/>
              <a:gd name="connsiteY0" fmla="*/ 835819 h 839319"/>
              <a:gd name="connsiteX1" fmla="*/ 83344 w 985838"/>
              <a:gd name="connsiteY1" fmla="*/ 762000 h 839319"/>
              <a:gd name="connsiteX2" fmla="*/ 176213 w 985838"/>
              <a:gd name="connsiteY2" fmla="*/ 833438 h 839319"/>
              <a:gd name="connsiteX3" fmla="*/ 264319 w 985838"/>
              <a:gd name="connsiteY3" fmla="*/ 604838 h 839319"/>
              <a:gd name="connsiteX4" fmla="*/ 352425 w 985838"/>
              <a:gd name="connsiteY4" fmla="*/ 833438 h 839319"/>
              <a:gd name="connsiteX5" fmla="*/ 447675 w 985838"/>
              <a:gd name="connsiteY5" fmla="*/ 447675 h 839319"/>
              <a:gd name="connsiteX6" fmla="*/ 535781 w 985838"/>
              <a:gd name="connsiteY6" fmla="*/ 838200 h 839319"/>
              <a:gd name="connsiteX7" fmla="*/ 628650 w 985838"/>
              <a:gd name="connsiteY7" fmla="*/ 295275 h 839319"/>
              <a:gd name="connsiteX8" fmla="*/ 714375 w 985838"/>
              <a:gd name="connsiteY8" fmla="*/ 833438 h 839319"/>
              <a:gd name="connsiteX9" fmla="*/ 804863 w 985838"/>
              <a:gd name="connsiteY9" fmla="*/ 142875 h 839319"/>
              <a:gd name="connsiteX10" fmla="*/ 897731 w 985838"/>
              <a:gd name="connsiteY10" fmla="*/ 826294 h 839319"/>
              <a:gd name="connsiteX11" fmla="*/ 985838 w 985838"/>
              <a:gd name="connsiteY11" fmla="*/ 0 h 839319"/>
              <a:gd name="connsiteX0" fmla="*/ 0 w 897731"/>
              <a:gd name="connsiteY0" fmla="*/ 692946 h 696446"/>
              <a:gd name="connsiteX1" fmla="*/ 83344 w 897731"/>
              <a:gd name="connsiteY1" fmla="*/ 619127 h 696446"/>
              <a:gd name="connsiteX2" fmla="*/ 176213 w 897731"/>
              <a:gd name="connsiteY2" fmla="*/ 690565 h 696446"/>
              <a:gd name="connsiteX3" fmla="*/ 264319 w 897731"/>
              <a:gd name="connsiteY3" fmla="*/ 461965 h 696446"/>
              <a:gd name="connsiteX4" fmla="*/ 352425 w 897731"/>
              <a:gd name="connsiteY4" fmla="*/ 690565 h 696446"/>
              <a:gd name="connsiteX5" fmla="*/ 447675 w 897731"/>
              <a:gd name="connsiteY5" fmla="*/ 304802 h 696446"/>
              <a:gd name="connsiteX6" fmla="*/ 535781 w 897731"/>
              <a:gd name="connsiteY6" fmla="*/ 695327 h 696446"/>
              <a:gd name="connsiteX7" fmla="*/ 628650 w 897731"/>
              <a:gd name="connsiteY7" fmla="*/ 152402 h 696446"/>
              <a:gd name="connsiteX8" fmla="*/ 714375 w 897731"/>
              <a:gd name="connsiteY8" fmla="*/ 690565 h 696446"/>
              <a:gd name="connsiteX9" fmla="*/ 804863 w 897731"/>
              <a:gd name="connsiteY9" fmla="*/ 2 h 696446"/>
              <a:gd name="connsiteX10" fmla="*/ 897731 w 897731"/>
              <a:gd name="connsiteY10" fmla="*/ 683421 h 696446"/>
              <a:gd name="connsiteX0" fmla="*/ 0 w 814387"/>
              <a:gd name="connsiteY0" fmla="*/ 619127 h 696446"/>
              <a:gd name="connsiteX1" fmla="*/ 92869 w 814387"/>
              <a:gd name="connsiteY1" fmla="*/ 690565 h 696446"/>
              <a:gd name="connsiteX2" fmla="*/ 180975 w 814387"/>
              <a:gd name="connsiteY2" fmla="*/ 461965 h 696446"/>
              <a:gd name="connsiteX3" fmla="*/ 269081 w 814387"/>
              <a:gd name="connsiteY3" fmla="*/ 690565 h 696446"/>
              <a:gd name="connsiteX4" fmla="*/ 364331 w 814387"/>
              <a:gd name="connsiteY4" fmla="*/ 304802 h 696446"/>
              <a:gd name="connsiteX5" fmla="*/ 452437 w 814387"/>
              <a:gd name="connsiteY5" fmla="*/ 695327 h 696446"/>
              <a:gd name="connsiteX6" fmla="*/ 545306 w 814387"/>
              <a:gd name="connsiteY6" fmla="*/ 152402 h 696446"/>
              <a:gd name="connsiteX7" fmla="*/ 631031 w 814387"/>
              <a:gd name="connsiteY7" fmla="*/ 690565 h 696446"/>
              <a:gd name="connsiteX8" fmla="*/ 721519 w 814387"/>
              <a:gd name="connsiteY8" fmla="*/ 2 h 696446"/>
              <a:gd name="connsiteX9" fmla="*/ 814387 w 814387"/>
              <a:gd name="connsiteY9" fmla="*/ 683421 h 696446"/>
              <a:gd name="connsiteX0" fmla="*/ 0 w 721518"/>
              <a:gd name="connsiteY0" fmla="*/ 690565 h 696446"/>
              <a:gd name="connsiteX1" fmla="*/ 88106 w 721518"/>
              <a:gd name="connsiteY1" fmla="*/ 461965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3253"/>
              <a:gd name="connsiteY0" fmla="*/ 2436782 h 2436782"/>
              <a:gd name="connsiteX1" fmla="*/ 89841 w 723253"/>
              <a:gd name="connsiteY1" fmla="*/ 461965 h 2436782"/>
              <a:gd name="connsiteX2" fmla="*/ 177947 w 723253"/>
              <a:gd name="connsiteY2" fmla="*/ 690565 h 2436782"/>
              <a:gd name="connsiteX3" fmla="*/ 273197 w 723253"/>
              <a:gd name="connsiteY3" fmla="*/ 304802 h 2436782"/>
              <a:gd name="connsiteX4" fmla="*/ 361303 w 723253"/>
              <a:gd name="connsiteY4" fmla="*/ 695327 h 2436782"/>
              <a:gd name="connsiteX5" fmla="*/ 454172 w 723253"/>
              <a:gd name="connsiteY5" fmla="*/ 152402 h 2436782"/>
              <a:gd name="connsiteX6" fmla="*/ 539897 w 723253"/>
              <a:gd name="connsiteY6" fmla="*/ 690565 h 2436782"/>
              <a:gd name="connsiteX7" fmla="*/ 630385 w 723253"/>
              <a:gd name="connsiteY7" fmla="*/ 2 h 2436782"/>
              <a:gd name="connsiteX8" fmla="*/ 723253 w 723253"/>
              <a:gd name="connsiteY8" fmla="*/ 683421 h 2436782"/>
              <a:gd name="connsiteX0" fmla="*/ 0 w 721518"/>
              <a:gd name="connsiteY0" fmla="*/ 2491489 h 2491489"/>
              <a:gd name="connsiteX1" fmla="*/ 89841 w 721518"/>
              <a:gd name="connsiteY1" fmla="*/ 516672 h 2491489"/>
              <a:gd name="connsiteX2" fmla="*/ 177947 w 721518"/>
              <a:gd name="connsiteY2" fmla="*/ 745272 h 2491489"/>
              <a:gd name="connsiteX3" fmla="*/ 273197 w 721518"/>
              <a:gd name="connsiteY3" fmla="*/ 359509 h 2491489"/>
              <a:gd name="connsiteX4" fmla="*/ 361303 w 721518"/>
              <a:gd name="connsiteY4" fmla="*/ 750034 h 2491489"/>
              <a:gd name="connsiteX5" fmla="*/ 454172 w 721518"/>
              <a:gd name="connsiteY5" fmla="*/ 207109 h 2491489"/>
              <a:gd name="connsiteX6" fmla="*/ 539897 w 721518"/>
              <a:gd name="connsiteY6" fmla="*/ 745272 h 2491489"/>
              <a:gd name="connsiteX7" fmla="*/ 630385 w 721518"/>
              <a:gd name="connsiteY7" fmla="*/ 54709 h 2491489"/>
              <a:gd name="connsiteX8" fmla="*/ 721518 w 721518"/>
              <a:gd name="connsiteY8" fmla="*/ 2484347 h 2491489"/>
              <a:gd name="connsiteX0" fmla="*/ 0 w 721518"/>
              <a:gd name="connsiteY0" fmla="*/ 2491489 h 2491489"/>
              <a:gd name="connsiteX1" fmla="*/ 79429 w 721518"/>
              <a:gd name="connsiteY1" fmla="*/ 533221 h 2491489"/>
              <a:gd name="connsiteX2" fmla="*/ 177947 w 721518"/>
              <a:gd name="connsiteY2" fmla="*/ 745272 h 2491489"/>
              <a:gd name="connsiteX3" fmla="*/ 273197 w 721518"/>
              <a:gd name="connsiteY3" fmla="*/ 359509 h 2491489"/>
              <a:gd name="connsiteX4" fmla="*/ 361303 w 721518"/>
              <a:gd name="connsiteY4" fmla="*/ 750034 h 2491489"/>
              <a:gd name="connsiteX5" fmla="*/ 454172 w 721518"/>
              <a:gd name="connsiteY5" fmla="*/ 207109 h 2491489"/>
              <a:gd name="connsiteX6" fmla="*/ 539897 w 721518"/>
              <a:gd name="connsiteY6" fmla="*/ 745272 h 2491489"/>
              <a:gd name="connsiteX7" fmla="*/ 630385 w 721518"/>
              <a:gd name="connsiteY7" fmla="*/ 54709 h 2491489"/>
              <a:gd name="connsiteX8" fmla="*/ 721518 w 721518"/>
              <a:gd name="connsiteY8" fmla="*/ 2484347 h 2491489"/>
              <a:gd name="connsiteX0" fmla="*/ 0 w 721518"/>
              <a:gd name="connsiteY0" fmla="*/ 2396442 h 2396442"/>
              <a:gd name="connsiteX1" fmla="*/ 79429 w 721518"/>
              <a:gd name="connsiteY1" fmla="*/ 438174 h 2396442"/>
              <a:gd name="connsiteX2" fmla="*/ 177947 w 721518"/>
              <a:gd name="connsiteY2" fmla="*/ 650225 h 2396442"/>
              <a:gd name="connsiteX3" fmla="*/ 273197 w 721518"/>
              <a:gd name="connsiteY3" fmla="*/ 264462 h 2396442"/>
              <a:gd name="connsiteX4" fmla="*/ 361303 w 721518"/>
              <a:gd name="connsiteY4" fmla="*/ 654987 h 2396442"/>
              <a:gd name="connsiteX5" fmla="*/ 454172 w 721518"/>
              <a:gd name="connsiteY5" fmla="*/ 112062 h 2396442"/>
              <a:gd name="connsiteX6" fmla="*/ 539897 w 721518"/>
              <a:gd name="connsiteY6" fmla="*/ 650225 h 2396442"/>
              <a:gd name="connsiteX7" fmla="*/ 640797 w 721518"/>
              <a:gd name="connsiteY7" fmla="*/ 58975 h 2396442"/>
              <a:gd name="connsiteX8" fmla="*/ 721518 w 721518"/>
              <a:gd name="connsiteY8" fmla="*/ 2389300 h 2396442"/>
              <a:gd name="connsiteX0" fmla="*/ 0 w 721518"/>
              <a:gd name="connsiteY0" fmla="*/ 2396442 h 2396442"/>
              <a:gd name="connsiteX1" fmla="*/ 79429 w 721518"/>
              <a:gd name="connsiteY1" fmla="*/ 438174 h 2396442"/>
              <a:gd name="connsiteX2" fmla="*/ 177947 w 721518"/>
              <a:gd name="connsiteY2" fmla="*/ 650225 h 2396442"/>
              <a:gd name="connsiteX3" fmla="*/ 273197 w 721518"/>
              <a:gd name="connsiteY3" fmla="*/ 264462 h 2396442"/>
              <a:gd name="connsiteX4" fmla="*/ 361303 w 721518"/>
              <a:gd name="connsiteY4" fmla="*/ 654987 h 2396442"/>
              <a:gd name="connsiteX5" fmla="*/ 454172 w 721518"/>
              <a:gd name="connsiteY5" fmla="*/ 112062 h 2396442"/>
              <a:gd name="connsiteX6" fmla="*/ 539897 w 721518"/>
              <a:gd name="connsiteY6" fmla="*/ 650225 h 2396442"/>
              <a:gd name="connsiteX7" fmla="*/ 635502 w 721518"/>
              <a:gd name="connsiteY7" fmla="*/ 58976 h 2396442"/>
              <a:gd name="connsiteX8" fmla="*/ 721518 w 721518"/>
              <a:gd name="connsiteY8" fmla="*/ 2389300 h 2396442"/>
              <a:gd name="connsiteX0" fmla="*/ 0 w 721518"/>
              <a:gd name="connsiteY0" fmla="*/ 2396442 h 2396442"/>
              <a:gd name="connsiteX1" fmla="*/ 79429 w 721518"/>
              <a:gd name="connsiteY1" fmla="*/ 438174 h 2396442"/>
              <a:gd name="connsiteX2" fmla="*/ 177947 w 721518"/>
              <a:gd name="connsiteY2" fmla="*/ 650225 h 2396442"/>
              <a:gd name="connsiteX3" fmla="*/ 273197 w 721518"/>
              <a:gd name="connsiteY3" fmla="*/ 264462 h 2396442"/>
              <a:gd name="connsiteX4" fmla="*/ 361303 w 721518"/>
              <a:gd name="connsiteY4" fmla="*/ 654987 h 2396442"/>
              <a:gd name="connsiteX5" fmla="*/ 451525 w 721518"/>
              <a:gd name="connsiteY5" fmla="*/ 112063 h 2396442"/>
              <a:gd name="connsiteX6" fmla="*/ 539897 w 721518"/>
              <a:gd name="connsiteY6" fmla="*/ 650225 h 2396442"/>
              <a:gd name="connsiteX7" fmla="*/ 635502 w 721518"/>
              <a:gd name="connsiteY7" fmla="*/ 58976 h 2396442"/>
              <a:gd name="connsiteX8" fmla="*/ 721518 w 721518"/>
              <a:gd name="connsiteY8" fmla="*/ 2389300 h 2396442"/>
              <a:gd name="connsiteX0" fmla="*/ 0 w 721518"/>
              <a:gd name="connsiteY0" fmla="*/ 2396442 h 2396442"/>
              <a:gd name="connsiteX1" fmla="*/ 79429 w 721518"/>
              <a:gd name="connsiteY1" fmla="*/ 438174 h 2396442"/>
              <a:gd name="connsiteX2" fmla="*/ 177947 w 721518"/>
              <a:gd name="connsiteY2" fmla="*/ 650225 h 2396442"/>
              <a:gd name="connsiteX3" fmla="*/ 273197 w 721518"/>
              <a:gd name="connsiteY3" fmla="*/ 264462 h 2396442"/>
              <a:gd name="connsiteX4" fmla="*/ 358656 w 721518"/>
              <a:gd name="connsiteY4" fmla="*/ 654988 h 2396442"/>
              <a:gd name="connsiteX5" fmla="*/ 451525 w 721518"/>
              <a:gd name="connsiteY5" fmla="*/ 112063 h 2396442"/>
              <a:gd name="connsiteX6" fmla="*/ 539897 w 721518"/>
              <a:gd name="connsiteY6" fmla="*/ 650225 h 2396442"/>
              <a:gd name="connsiteX7" fmla="*/ 635502 w 721518"/>
              <a:gd name="connsiteY7" fmla="*/ 58976 h 2396442"/>
              <a:gd name="connsiteX8" fmla="*/ 721518 w 721518"/>
              <a:gd name="connsiteY8" fmla="*/ 2389300 h 2396442"/>
              <a:gd name="connsiteX0" fmla="*/ 0 w 721518"/>
              <a:gd name="connsiteY0" fmla="*/ 2396442 h 2396442"/>
              <a:gd name="connsiteX1" fmla="*/ 79429 w 721518"/>
              <a:gd name="connsiteY1" fmla="*/ 438174 h 2396442"/>
              <a:gd name="connsiteX2" fmla="*/ 177947 w 721518"/>
              <a:gd name="connsiteY2" fmla="*/ 650225 h 2396442"/>
              <a:gd name="connsiteX3" fmla="*/ 267902 w 721518"/>
              <a:gd name="connsiteY3" fmla="*/ 264459 h 2396442"/>
              <a:gd name="connsiteX4" fmla="*/ 358656 w 721518"/>
              <a:gd name="connsiteY4" fmla="*/ 654988 h 2396442"/>
              <a:gd name="connsiteX5" fmla="*/ 451525 w 721518"/>
              <a:gd name="connsiteY5" fmla="*/ 112063 h 2396442"/>
              <a:gd name="connsiteX6" fmla="*/ 539897 w 721518"/>
              <a:gd name="connsiteY6" fmla="*/ 650225 h 2396442"/>
              <a:gd name="connsiteX7" fmla="*/ 635502 w 721518"/>
              <a:gd name="connsiteY7" fmla="*/ 58976 h 2396442"/>
              <a:gd name="connsiteX8" fmla="*/ 721518 w 721518"/>
              <a:gd name="connsiteY8" fmla="*/ 2389300 h 2396442"/>
              <a:gd name="connsiteX0" fmla="*/ 0 w 721518"/>
              <a:gd name="connsiteY0" fmla="*/ 2396442 h 2396442"/>
              <a:gd name="connsiteX1" fmla="*/ 79429 w 721518"/>
              <a:gd name="connsiteY1" fmla="*/ 438174 h 2396442"/>
              <a:gd name="connsiteX2" fmla="*/ 175300 w 721518"/>
              <a:gd name="connsiteY2" fmla="*/ 650225 h 2396442"/>
              <a:gd name="connsiteX3" fmla="*/ 267902 w 721518"/>
              <a:gd name="connsiteY3" fmla="*/ 264459 h 2396442"/>
              <a:gd name="connsiteX4" fmla="*/ 358656 w 721518"/>
              <a:gd name="connsiteY4" fmla="*/ 654988 h 2396442"/>
              <a:gd name="connsiteX5" fmla="*/ 451525 w 721518"/>
              <a:gd name="connsiteY5" fmla="*/ 112063 h 2396442"/>
              <a:gd name="connsiteX6" fmla="*/ 539897 w 721518"/>
              <a:gd name="connsiteY6" fmla="*/ 650225 h 2396442"/>
              <a:gd name="connsiteX7" fmla="*/ 635502 w 721518"/>
              <a:gd name="connsiteY7" fmla="*/ 58976 h 2396442"/>
              <a:gd name="connsiteX8" fmla="*/ 721518 w 721518"/>
              <a:gd name="connsiteY8" fmla="*/ 2389300 h 2396442"/>
              <a:gd name="connsiteX0" fmla="*/ 0 w 723503"/>
              <a:gd name="connsiteY0" fmla="*/ 2396442 h 3649829"/>
              <a:gd name="connsiteX1" fmla="*/ 79429 w 723503"/>
              <a:gd name="connsiteY1" fmla="*/ 438174 h 3649829"/>
              <a:gd name="connsiteX2" fmla="*/ 175300 w 723503"/>
              <a:gd name="connsiteY2" fmla="*/ 650225 h 3649829"/>
              <a:gd name="connsiteX3" fmla="*/ 267902 w 723503"/>
              <a:gd name="connsiteY3" fmla="*/ 264459 h 3649829"/>
              <a:gd name="connsiteX4" fmla="*/ 358656 w 723503"/>
              <a:gd name="connsiteY4" fmla="*/ 654988 h 3649829"/>
              <a:gd name="connsiteX5" fmla="*/ 451525 w 723503"/>
              <a:gd name="connsiteY5" fmla="*/ 112063 h 3649829"/>
              <a:gd name="connsiteX6" fmla="*/ 539897 w 723503"/>
              <a:gd name="connsiteY6" fmla="*/ 650225 h 3649829"/>
              <a:gd name="connsiteX7" fmla="*/ 635502 w 723503"/>
              <a:gd name="connsiteY7" fmla="*/ 58976 h 3649829"/>
              <a:gd name="connsiteX8" fmla="*/ 723503 w 723503"/>
              <a:gd name="connsiteY8" fmla="*/ 3649704 h 3649829"/>
              <a:gd name="connsiteX0" fmla="*/ 0 w 725488"/>
              <a:gd name="connsiteY0" fmla="*/ 3358347 h 3649829"/>
              <a:gd name="connsiteX1" fmla="*/ 81414 w 725488"/>
              <a:gd name="connsiteY1" fmla="*/ 438174 h 3649829"/>
              <a:gd name="connsiteX2" fmla="*/ 177285 w 725488"/>
              <a:gd name="connsiteY2" fmla="*/ 650225 h 3649829"/>
              <a:gd name="connsiteX3" fmla="*/ 269887 w 725488"/>
              <a:gd name="connsiteY3" fmla="*/ 264459 h 3649829"/>
              <a:gd name="connsiteX4" fmla="*/ 360641 w 725488"/>
              <a:gd name="connsiteY4" fmla="*/ 654988 h 3649829"/>
              <a:gd name="connsiteX5" fmla="*/ 453510 w 725488"/>
              <a:gd name="connsiteY5" fmla="*/ 112063 h 3649829"/>
              <a:gd name="connsiteX6" fmla="*/ 541882 w 725488"/>
              <a:gd name="connsiteY6" fmla="*/ 650225 h 3649829"/>
              <a:gd name="connsiteX7" fmla="*/ 637487 w 725488"/>
              <a:gd name="connsiteY7" fmla="*/ 58976 h 3649829"/>
              <a:gd name="connsiteX8" fmla="*/ 725488 w 725488"/>
              <a:gd name="connsiteY8" fmla="*/ 3649704 h 364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5488" h="3649829">
                <a:moveTo>
                  <a:pt x="0" y="3358347"/>
                </a:moveTo>
                <a:cubicBezTo>
                  <a:pt x="30162" y="3332153"/>
                  <a:pt x="51867" y="889527"/>
                  <a:pt x="81414" y="438174"/>
                </a:cubicBezTo>
                <a:cubicBezTo>
                  <a:pt x="110961" y="-13179"/>
                  <a:pt x="145873" y="679177"/>
                  <a:pt x="177285" y="650225"/>
                </a:cubicBezTo>
                <a:cubicBezTo>
                  <a:pt x="208697" y="621273"/>
                  <a:pt x="239328" y="263665"/>
                  <a:pt x="269887" y="264459"/>
                </a:cubicBezTo>
                <a:cubicBezTo>
                  <a:pt x="300446" y="265253"/>
                  <a:pt x="330037" y="680387"/>
                  <a:pt x="360641" y="654988"/>
                </a:cubicBezTo>
                <a:cubicBezTo>
                  <a:pt x="391245" y="629589"/>
                  <a:pt x="423303" y="112857"/>
                  <a:pt x="453510" y="112063"/>
                </a:cubicBezTo>
                <a:cubicBezTo>
                  <a:pt x="483717" y="111269"/>
                  <a:pt x="511219" y="659073"/>
                  <a:pt x="541882" y="650225"/>
                </a:cubicBezTo>
                <a:cubicBezTo>
                  <a:pt x="572545" y="641377"/>
                  <a:pt x="607217" y="-230870"/>
                  <a:pt x="637487" y="58976"/>
                </a:cubicBezTo>
                <a:cubicBezTo>
                  <a:pt x="667757" y="348822"/>
                  <a:pt x="695326" y="3673516"/>
                  <a:pt x="725488" y="3649704"/>
                </a:cubicBezTo>
              </a:path>
            </a:pathLst>
          </a:custGeom>
          <a:noFill/>
          <a:ln w="28575">
            <a:solidFill>
              <a:srgbClr val="E992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82" name="Freeform 81"/>
          <p:cNvSpPr/>
          <p:nvPr/>
        </p:nvSpPr>
        <p:spPr>
          <a:xfrm>
            <a:off x="6133296" y="5313201"/>
            <a:ext cx="1631504" cy="420148"/>
          </a:xfrm>
          <a:custGeom>
            <a:avLst/>
            <a:gdLst>
              <a:gd name="connsiteX0" fmla="*/ 0 w 984250"/>
              <a:gd name="connsiteY0" fmla="*/ 672527 h 672527"/>
              <a:gd name="connsiteX1" fmla="*/ 79375 w 984250"/>
              <a:gd name="connsiteY1" fmla="*/ 151827 h 672527"/>
              <a:gd name="connsiteX2" fmla="*/ 206375 w 984250"/>
              <a:gd name="connsiteY2" fmla="*/ 53402 h 672527"/>
              <a:gd name="connsiteX3" fmla="*/ 860425 w 984250"/>
              <a:gd name="connsiteY3" fmla="*/ 5777 h 672527"/>
              <a:gd name="connsiteX4" fmla="*/ 920750 w 984250"/>
              <a:gd name="connsiteY4" fmla="*/ 75627 h 672527"/>
              <a:gd name="connsiteX5" fmla="*/ 984250 w 984250"/>
              <a:gd name="connsiteY5" fmla="*/ 669352 h 672527"/>
              <a:gd name="connsiteX0" fmla="*/ 0 w 984250"/>
              <a:gd name="connsiteY0" fmla="*/ 667093 h 667093"/>
              <a:gd name="connsiteX1" fmla="*/ 79375 w 984250"/>
              <a:gd name="connsiteY1" fmla="*/ 146393 h 667093"/>
              <a:gd name="connsiteX2" fmla="*/ 206375 w 984250"/>
              <a:gd name="connsiteY2" fmla="*/ 47968 h 667093"/>
              <a:gd name="connsiteX3" fmla="*/ 860425 w 984250"/>
              <a:gd name="connsiteY3" fmla="*/ 343 h 667093"/>
              <a:gd name="connsiteX4" fmla="*/ 920750 w 984250"/>
              <a:gd name="connsiteY4" fmla="*/ 70193 h 667093"/>
              <a:gd name="connsiteX5" fmla="*/ 984250 w 984250"/>
              <a:gd name="connsiteY5" fmla="*/ 663918 h 667093"/>
              <a:gd name="connsiteX0" fmla="*/ 0 w 984250"/>
              <a:gd name="connsiteY0" fmla="*/ 667093 h 667093"/>
              <a:gd name="connsiteX1" fmla="*/ 79375 w 984250"/>
              <a:gd name="connsiteY1" fmla="*/ 146393 h 667093"/>
              <a:gd name="connsiteX2" fmla="*/ 206375 w 984250"/>
              <a:gd name="connsiteY2" fmla="*/ 47968 h 667093"/>
              <a:gd name="connsiteX3" fmla="*/ 860425 w 984250"/>
              <a:gd name="connsiteY3" fmla="*/ 343 h 667093"/>
              <a:gd name="connsiteX4" fmla="*/ 920750 w 984250"/>
              <a:gd name="connsiteY4" fmla="*/ 70193 h 667093"/>
              <a:gd name="connsiteX5" fmla="*/ 984250 w 984250"/>
              <a:gd name="connsiteY5" fmla="*/ 663918 h 667093"/>
              <a:gd name="connsiteX0" fmla="*/ 0 w 984250"/>
              <a:gd name="connsiteY0" fmla="*/ 666973 h 666973"/>
              <a:gd name="connsiteX1" fmla="*/ 79375 w 984250"/>
              <a:gd name="connsiteY1" fmla="*/ 146273 h 666973"/>
              <a:gd name="connsiteX2" fmla="*/ 206375 w 984250"/>
              <a:gd name="connsiteY2" fmla="*/ 47848 h 666973"/>
              <a:gd name="connsiteX3" fmla="*/ 860425 w 984250"/>
              <a:gd name="connsiteY3" fmla="*/ 223 h 666973"/>
              <a:gd name="connsiteX4" fmla="*/ 920750 w 984250"/>
              <a:gd name="connsiteY4" fmla="*/ 70073 h 666973"/>
              <a:gd name="connsiteX5" fmla="*/ 984250 w 984250"/>
              <a:gd name="connsiteY5" fmla="*/ 663798 h 666973"/>
              <a:gd name="connsiteX0" fmla="*/ 0 w 984250"/>
              <a:gd name="connsiteY0" fmla="*/ 666973 h 666973"/>
              <a:gd name="connsiteX1" fmla="*/ 79375 w 984250"/>
              <a:gd name="connsiteY1" fmla="*/ 146273 h 666973"/>
              <a:gd name="connsiteX2" fmla="*/ 206375 w 984250"/>
              <a:gd name="connsiteY2" fmla="*/ 47848 h 666973"/>
              <a:gd name="connsiteX3" fmla="*/ 860425 w 984250"/>
              <a:gd name="connsiteY3" fmla="*/ 223 h 666973"/>
              <a:gd name="connsiteX4" fmla="*/ 920750 w 984250"/>
              <a:gd name="connsiteY4" fmla="*/ 70073 h 666973"/>
              <a:gd name="connsiteX5" fmla="*/ 984250 w 984250"/>
              <a:gd name="connsiteY5" fmla="*/ 663798 h 666973"/>
              <a:gd name="connsiteX0" fmla="*/ 0 w 984250"/>
              <a:gd name="connsiteY0" fmla="*/ 666973 h 666973"/>
              <a:gd name="connsiteX1" fmla="*/ 79375 w 984250"/>
              <a:gd name="connsiteY1" fmla="*/ 146273 h 666973"/>
              <a:gd name="connsiteX2" fmla="*/ 206375 w 984250"/>
              <a:gd name="connsiteY2" fmla="*/ 47848 h 666973"/>
              <a:gd name="connsiteX3" fmla="*/ 860425 w 984250"/>
              <a:gd name="connsiteY3" fmla="*/ 223 h 666973"/>
              <a:gd name="connsiteX4" fmla="*/ 920750 w 984250"/>
              <a:gd name="connsiteY4" fmla="*/ 70073 h 666973"/>
              <a:gd name="connsiteX5" fmla="*/ 984250 w 984250"/>
              <a:gd name="connsiteY5" fmla="*/ 663798 h 6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250" h="666973">
                <a:moveTo>
                  <a:pt x="0" y="666973"/>
                </a:moveTo>
                <a:cubicBezTo>
                  <a:pt x="22489" y="458216"/>
                  <a:pt x="68791" y="213741"/>
                  <a:pt x="79375" y="146273"/>
                </a:cubicBezTo>
                <a:cubicBezTo>
                  <a:pt x="89959" y="78805"/>
                  <a:pt x="161925" y="55521"/>
                  <a:pt x="206375" y="47848"/>
                </a:cubicBezTo>
                <a:cubicBezTo>
                  <a:pt x="250825" y="40175"/>
                  <a:pt x="841376" y="-3481"/>
                  <a:pt x="860425" y="223"/>
                </a:cubicBezTo>
                <a:cubicBezTo>
                  <a:pt x="879474" y="3927"/>
                  <a:pt x="912019" y="19008"/>
                  <a:pt x="920750" y="70073"/>
                </a:cubicBezTo>
                <a:cubicBezTo>
                  <a:pt x="929481" y="121138"/>
                  <a:pt x="962818" y="422233"/>
                  <a:pt x="984250" y="663798"/>
                </a:cubicBezTo>
              </a:path>
            </a:pathLst>
          </a:custGeom>
          <a:noFill/>
          <a:ln w="28575">
            <a:solidFill>
              <a:srgbClr val="F8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85" name="Freeform 84"/>
          <p:cNvSpPr/>
          <p:nvPr/>
        </p:nvSpPr>
        <p:spPr>
          <a:xfrm>
            <a:off x="6127919" y="4663089"/>
            <a:ext cx="1641057" cy="747898"/>
          </a:xfrm>
          <a:custGeom>
            <a:avLst/>
            <a:gdLst>
              <a:gd name="connsiteX0" fmla="*/ 0 w 985838"/>
              <a:gd name="connsiteY0" fmla="*/ 835819 h 839319"/>
              <a:gd name="connsiteX1" fmla="*/ 83344 w 985838"/>
              <a:gd name="connsiteY1" fmla="*/ 762000 h 839319"/>
              <a:gd name="connsiteX2" fmla="*/ 176213 w 985838"/>
              <a:gd name="connsiteY2" fmla="*/ 833438 h 839319"/>
              <a:gd name="connsiteX3" fmla="*/ 264319 w 985838"/>
              <a:gd name="connsiteY3" fmla="*/ 604838 h 839319"/>
              <a:gd name="connsiteX4" fmla="*/ 352425 w 985838"/>
              <a:gd name="connsiteY4" fmla="*/ 833438 h 839319"/>
              <a:gd name="connsiteX5" fmla="*/ 447675 w 985838"/>
              <a:gd name="connsiteY5" fmla="*/ 447675 h 839319"/>
              <a:gd name="connsiteX6" fmla="*/ 535781 w 985838"/>
              <a:gd name="connsiteY6" fmla="*/ 838200 h 839319"/>
              <a:gd name="connsiteX7" fmla="*/ 628650 w 985838"/>
              <a:gd name="connsiteY7" fmla="*/ 295275 h 839319"/>
              <a:gd name="connsiteX8" fmla="*/ 714375 w 985838"/>
              <a:gd name="connsiteY8" fmla="*/ 833438 h 839319"/>
              <a:gd name="connsiteX9" fmla="*/ 804863 w 985838"/>
              <a:gd name="connsiteY9" fmla="*/ 142875 h 839319"/>
              <a:gd name="connsiteX10" fmla="*/ 897731 w 985838"/>
              <a:gd name="connsiteY10" fmla="*/ 826294 h 839319"/>
              <a:gd name="connsiteX11" fmla="*/ 985838 w 985838"/>
              <a:gd name="connsiteY11" fmla="*/ 0 h 839319"/>
              <a:gd name="connsiteX0" fmla="*/ 0 w 897731"/>
              <a:gd name="connsiteY0" fmla="*/ 692946 h 696446"/>
              <a:gd name="connsiteX1" fmla="*/ 83344 w 897731"/>
              <a:gd name="connsiteY1" fmla="*/ 619127 h 696446"/>
              <a:gd name="connsiteX2" fmla="*/ 176213 w 897731"/>
              <a:gd name="connsiteY2" fmla="*/ 690565 h 696446"/>
              <a:gd name="connsiteX3" fmla="*/ 264319 w 897731"/>
              <a:gd name="connsiteY3" fmla="*/ 461965 h 696446"/>
              <a:gd name="connsiteX4" fmla="*/ 352425 w 897731"/>
              <a:gd name="connsiteY4" fmla="*/ 690565 h 696446"/>
              <a:gd name="connsiteX5" fmla="*/ 447675 w 897731"/>
              <a:gd name="connsiteY5" fmla="*/ 304802 h 696446"/>
              <a:gd name="connsiteX6" fmla="*/ 535781 w 897731"/>
              <a:gd name="connsiteY6" fmla="*/ 695327 h 696446"/>
              <a:gd name="connsiteX7" fmla="*/ 628650 w 897731"/>
              <a:gd name="connsiteY7" fmla="*/ 152402 h 696446"/>
              <a:gd name="connsiteX8" fmla="*/ 714375 w 897731"/>
              <a:gd name="connsiteY8" fmla="*/ 690565 h 696446"/>
              <a:gd name="connsiteX9" fmla="*/ 804863 w 897731"/>
              <a:gd name="connsiteY9" fmla="*/ 2 h 696446"/>
              <a:gd name="connsiteX10" fmla="*/ 897731 w 897731"/>
              <a:gd name="connsiteY10" fmla="*/ 683421 h 696446"/>
              <a:gd name="connsiteX0" fmla="*/ 0 w 814387"/>
              <a:gd name="connsiteY0" fmla="*/ 619127 h 696446"/>
              <a:gd name="connsiteX1" fmla="*/ 92869 w 814387"/>
              <a:gd name="connsiteY1" fmla="*/ 690565 h 696446"/>
              <a:gd name="connsiteX2" fmla="*/ 180975 w 814387"/>
              <a:gd name="connsiteY2" fmla="*/ 461965 h 696446"/>
              <a:gd name="connsiteX3" fmla="*/ 269081 w 814387"/>
              <a:gd name="connsiteY3" fmla="*/ 690565 h 696446"/>
              <a:gd name="connsiteX4" fmla="*/ 364331 w 814387"/>
              <a:gd name="connsiteY4" fmla="*/ 304802 h 696446"/>
              <a:gd name="connsiteX5" fmla="*/ 452437 w 814387"/>
              <a:gd name="connsiteY5" fmla="*/ 695327 h 696446"/>
              <a:gd name="connsiteX6" fmla="*/ 545306 w 814387"/>
              <a:gd name="connsiteY6" fmla="*/ 152402 h 696446"/>
              <a:gd name="connsiteX7" fmla="*/ 631031 w 814387"/>
              <a:gd name="connsiteY7" fmla="*/ 690565 h 696446"/>
              <a:gd name="connsiteX8" fmla="*/ 721519 w 814387"/>
              <a:gd name="connsiteY8" fmla="*/ 2 h 696446"/>
              <a:gd name="connsiteX9" fmla="*/ 814387 w 814387"/>
              <a:gd name="connsiteY9" fmla="*/ 683421 h 696446"/>
              <a:gd name="connsiteX0" fmla="*/ 0 w 721518"/>
              <a:gd name="connsiteY0" fmla="*/ 690565 h 696446"/>
              <a:gd name="connsiteX1" fmla="*/ 88106 w 721518"/>
              <a:gd name="connsiteY1" fmla="*/ 461965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3253"/>
              <a:gd name="connsiteY0" fmla="*/ 2436782 h 2436782"/>
              <a:gd name="connsiteX1" fmla="*/ 89841 w 723253"/>
              <a:gd name="connsiteY1" fmla="*/ 461965 h 2436782"/>
              <a:gd name="connsiteX2" fmla="*/ 177947 w 723253"/>
              <a:gd name="connsiteY2" fmla="*/ 690565 h 2436782"/>
              <a:gd name="connsiteX3" fmla="*/ 273197 w 723253"/>
              <a:gd name="connsiteY3" fmla="*/ 304802 h 2436782"/>
              <a:gd name="connsiteX4" fmla="*/ 361303 w 723253"/>
              <a:gd name="connsiteY4" fmla="*/ 695327 h 2436782"/>
              <a:gd name="connsiteX5" fmla="*/ 454172 w 723253"/>
              <a:gd name="connsiteY5" fmla="*/ 152402 h 2436782"/>
              <a:gd name="connsiteX6" fmla="*/ 539897 w 723253"/>
              <a:gd name="connsiteY6" fmla="*/ 690565 h 2436782"/>
              <a:gd name="connsiteX7" fmla="*/ 630385 w 723253"/>
              <a:gd name="connsiteY7" fmla="*/ 2 h 2436782"/>
              <a:gd name="connsiteX8" fmla="*/ 723253 w 723253"/>
              <a:gd name="connsiteY8" fmla="*/ 683421 h 2436782"/>
              <a:gd name="connsiteX0" fmla="*/ 0 w 721518"/>
              <a:gd name="connsiteY0" fmla="*/ 2491489 h 2491489"/>
              <a:gd name="connsiteX1" fmla="*/ 89841 w 721518"/>
              <a:gd name="connsiteY1" fmla="*/ 516672 h 2491489"/>
              <a:gd name="connsiteX2" fmla="*/ 177947 w 721518"/>
              <a:gd name="connsiteY2" fmla="*/ 745272 h 2491489"/>
              <a:gd name="connsiteX3" fmla="*/ 273197 w 721518"/>
              <a:gd name="connsiteY3" fmla="*/ 359509 h 2491489"/>
              <a:gd name="connsiteX4" fmla="*/ 361303 w 721518"/>
              <a:gd name="connsiteY4" fmla="*/ 750034 h 2491489"/>
              <a:gd name="connsiteX5" fmla="*/ 454172 w 721518"/>
              <a:gd name="connsiteY5" fmla="*/ 207109 h 2491489"/>
              <a:gd name="connsiteX6" fmla="*/ 539897 w 721518"/>
              <a:gd name="connsiteY6" fmla="*/ 745272 h 2491489"/>
              <a:gd name="connsiteX7" fmla="*/ 630385 w 721518"/>
              <a:gd name="connsiteY7" fmla="*/ 54709 h 2491489"/>
              <a:gd name="connsiteX8" fmla="*/ 721518 w 721518"/>
              <a:gd name="connsiteY8" fmla="*/ 2484347 h 2491489"/>
              <a:gd name="connsiteX0" fmla="*/ 0 w 721518"/>
              <a:gd name="connsiteY0" fmla="*/ 2491489 h 2491489"/>
              <a:gd name="connsiteX1" fmla="*/ 79429 w 721518"/>
              <a:gd name="connsiteY1" fmla="*/ 533221 h 2491489"/>
              <a:gd name="connsiteX2" fmla="*/ 177947 w 721518"/>
              <a:gd name="connsiteY2" fmla="*/ 745272 h 2491489"/>
              <a:gd name="connsiteX3" fmla="*/ 273197 w 721518"/>
              <a:gd name="connsiteY3" fmla="*/ 359509 h 2491489"/>
              <a:gd name="connsiteX4" fmla="*/ 361303 w 721518"/>
              <a:gd name="connsiteY4" fmla="*/ 750034 h 2491489"/>
              <a:gd name="connsiteX5" fmla="*/ 454172 w 721518"/>
              <a:gd name="connsiteY5" fmla="*/ 207109 h 2491489"/>
              <a:gd name="connsiteX6" fmla="*/ 539897 w 721518"/>
              <a:gd name="connsiteY6" fmla="*/ 745272 h 2491489"/>
              <a:gd name="connsiteX7" fmla="*/ 630385 w 721518"/>
              <a:gd name="connsiteY7" fmla="*/ 54709 h 2491489"/>
              <a:gd name="connsiteX8" fmla="*/ 721518 w 721518"/>
              <a:gd name="connsiteY8" fmla="*/ 2484347 h 2491489"/>
              <a:gd name="connsiteX0" fmla="*/ 0 w 721518"/>
              <a:gd name="connsiteY0" fmla="*/ 2396442 h 2396442"/>
              <a:gd name="connsiteX1" fmla="*/ 79429 w 721518"/>
              <a:gd name="connsiteY1" fmla="*/ 438174 h 2396442"/>
              <a:gd name="connsiteX2" fmla="*/ 177947 w 721518"/>
              <a:gd name="connsiteY2" fmla="*/ 650225 h 2396442"/>
              <a:gd name="connsiteX3" fmla="*/ 273197 w 721518"/>
              <a:gd name="connsiteY3" fmla="*/ 264462 h 2396442"/>
              <a:gd name="connsiteX4" fmla="*/ 361303 w 721518"/>
              <a:gd name="connsiteY4" fmla="*/ 654987 h 2396442"/>
              <a:gd name="connsiteX5" fmla="*/ 454172 w 721518"/>
              <a:gd name="connsiteY5" fmla="*/ 112062 h 2396442"/>
              <a:gd name="connsiteX6" fmla="*/ 539897 w 721518"/>
              <a:gd name="connsiteY6" fmla="*/ 650225 h 2396442"/>
              <a:gd name="connsiteX7" fmla="*/ 640797 w 721518"/>
              <a:gd name="connsiteY7" fmla="*/ 58975 h 2396442"/>
              <a:gd name="connsiteX8" fmla="*/ 721518 w 721518"/>
              <a:gd name="connsiteY8" fmla="*/ 2389300 h 239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1518" h="2396442">
                <a:moveTo>
                  <a:pt x="0" y="2396442"/>
                </a:moveTo>
                <a:cubicBezTo>
                  <a:pt x="30162" y="2370248"/>
                  <a:pt x="49771" y="729210"/>
                  <a:pt x="79429" y="438174"/>
                </a:cubicBezTo>
                <a:cubicBezTo>
                  <a:pt x="109087" y="147138"/>
                  <a:pt x="145652" y="679177"/>
                  <a:pt x="177947" y="650225"/>
                </a:cubicBezTo>
                <a:cubicBezTo>
                  <a:pt x="210242" y="621273"/>
                  <a:pt x="242638" y="263668"/>
                  <a:pt x="273197" y="264462"/>
                </a:cubicBezTo>
                <a:cubicBezTo>
                  <a:pt x="303756" y="265256"/>
                  <a:pt x="331140" y="680387"/>
                  <a:pt x="361303" y="654987"/>
                </a:cubicBezTo>
                <a:cubicBezTo>
                  <a:pt x="391466" y="629587"/>
                  <a:pt x="424406" y="112856"/>
                  <a:pt x="454172" y="112062"/>
                </a:cubicBezTo>
                <a:cubicBezTo>
                  <a:pt x="483938" y="111268"/>
                  <a:pt x="508793" y="659073"/>
                  <a:pt x="539897" y="650225"/>
                </a:cubicBezTo>
                <a:cubicBezTo>
                  <a:pt x="571001" y="641377"/>
                  <a:pt x="610527" y="-230871"/>
                  <a:pt x="640797" y="58975"/>
                </a:cubicBezTo>
                <a:cubicBezTo>
                  <a:pt x="671067" y="348821"/>
                  <a:pt x="691356" y="2413112"/>
                  <a:pt x="721518" y="238930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grpSp>
        <p:nvGrpSpPr>
          <p:cNvPr id="12" name="Group 11"/>
          <p:cNvGrpSpPr/>
          <p:nvPr/>
        </p:nvGrpSpPr>
        <p:grpSpPr>
          <a:xfrm>
            <a:off x="5688079" y="4233447"/>
            <a:ext cx="2181586" cy="1995276"/>
            <a:chOff x="5688079" y="4567590"/>
            <a:chExt cx="2181586" cy="1995276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6031674" y="4954354"/>
              <a:ext cx="3708" cy="12901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6033320" y="6244461"/>
              <a:ext cx="1790494" cy="1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6651251" y="6255089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Time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6200000">
              <a:off x="5354494" y="5463921"/>
              <a:ext cx="9749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AN activity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973248" y="4567590"/>
              <a:ext cx="18964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Signal from ear to brain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93971" y="1196752"/>
            <a:ext cx="5720165" cy="2413665"/>
            <a:chOff x="1093967" y="1772817"/>
            <a:chExt cx="5720165" cy="2413665"/>
          </a:xfrm>
        </p:grpSpPr>
        <p:sp>
          <p:nvSpPr>
            <p:cNvPr id="24" name="Freeform 23"/>
            <p:cNvSpPr/>
            <p:nvPr/>
          </p:nvSpPr>
          <p:spPr>
            <a:xfrm>
              <a:off x="1522030" y="2632200"/>
              <a:ext cx="1641058" cy="1151805"/>
            </a:xfrm>
            <a:custGeom>
              <a:avLst/>
              <a:gdLst>
                <a:gd name="connsiteX0" fmla="*/ 0 w 985838"/>
                <a:gd name="connsiteY0" fmla="*/ 835819 h 839319"/>
                <a:gd name="connsiteX1" fmla="*/ 83344 w 985838"/>
                <a:gd name="connsiteY1" fmla="*/ 762000 h 839319"/>
                <a:gd name="connsiteX2" fmla="*/ 176213 w 985838"/>
                <a:gd name="connsiteY2" fmla="*/ 833438 h 839319"/>
                <a:gd name="connsiteX3" fmla="*/ 264319 w 985838"/>
                <a:gd name="connsiteY3" fmla="*/ 604838 h 839319"/>
                <a:gd name="connsiteX4" fmla="*/ 352425 w 985838"/>
                <a:gd name="connsiteY4" fmla="*/ 833438 h 839319"/>
                <a:gd name="connsiteX5" fmla="*/ 447675 w 985838"/>
                <a:gd name="connsiteY5" fmla="*/ 447675 h 839319"/>
                <a:gd name="connsiteX6" fmla="*/ 535781 w 985838"/>
                <a:gd name="connsiteY6" fmla="*/ 838200 h 839319"/>
                <a:gd name="connsiteX7" fmla="*/ 628650 w 985838"/>
                <a:gd name="connsiteY7" fmla="*/ 295275 h 839319"/>
                <a:gd name="connsiteX8" fmla="*/ 714375 w 985838"/>
                <a:gd name="connsiteY8" fmla="*/ 833438 h 839319"/>
                <a:gd name="connsiteX9" fmla="*/ 804863 w 985838"/>
                <a:gd name="connsiteY9" fmla="*/ 142875 h 839319"/>
                <a:gd name="connsiteX10" fmla="*/ 897731 w 985838"/>
                <a:gd name="connsiteY10" fmla="*/ 826294 h 839319"/>
                <a:gd name="connsiteX11" fmla="*/ 985838 w 985838"/>
                <a:gd name="connsiteY11" fmla="*/ 0 h 839319"/>
                <a:gd name="connsiteX0" fmla="*/ 0 w 897731"/>
                <a:gd name="connsiteY0" fmla="*/ 692946 h 696446"/>
                <a:gd name="connsiteX1" fmla="*/ 83344 w 897731"/>
                <a:gd name="connsiteY1" fmla="*/ 619127 h 696446"/>
                <a:gd name="connsiteX2" fmla="*/ 176213 w 897731"/>
                <a:gd name="connsiteY2" fmla="*/ 690565 h 696446"/>
                <a:gd name="connsiteX3" fmla="*/ 264319 w 897731"/>
                <a:gd name="connsiteY3" fmla="*/ 461965 h 696446"/>
                <a:gd name="connsiteX4" fmla="*/ 352425 w 897731"/>
                <a:gd name="connsiteY4" fmla="*/ 690565 h 696446"/>
                <a:gd name="connsiteX5" fmla="*/ 447675 w 897731"/>
                <a:gd name="connsiteY5" fmla="*/ 304802 h 696446"/>
                <a:gd name="connsiteX6" fmla="*/ 535781 w 897731"/>
                <a:gd name="connsiteY6" fmla="*/ 695327 h 696446"/>
                <a:gd name="connsiteX7" fmla="*/ 628650 w 897731"/>
                <a:gd name="connsiteY7" fmla="*/ 152402 h 696446"/>
                <a:gd name="connsiteX8" fmla="*/ 714375 w 897731"/>
                <a:gd name="connsiteY8" fmla="*/ 690565 h 696446"/>
                <a:gd name="connsiteX9" fmla="*/ 804863 w 897731"/>
                <a:gd name="connsiteY9" fmla="*/ 2 h 696446"/>
                <a:gd name="connsiteX10" fmla="*/ 897731 w 897731"/>
                <a:gd name="connsiteY10" fmla="*/ 683421 h 696446"/>
                <a:gd name="connsiteX0" fmla="*/ 0 w 814387"/>
                <a:gd name="connsiteY0" fmla="*/ 619127 h 696446"/>
                <a:gd name="connsiteX1" fmla="*/ 92869 w 814387"/>
                <a:gd name="connsiteY1" fmla="*/ 690565 h 696446"/>
                <a:gd name="connsiteX2" fmla="*/ 180975 w 814387"/>
                <a:gd name="connsiteY2" fmla="*/ 461965 h 696446"/>
                <a:gd name="connsiteX3" fmla="*/ 269081 w 814387"/>
                <a:gd name="connsiteY3" fmla="*/ 690565 h 696446"/>
                <a:gd name="connsiteX4" fmla="*/ 364331 w 814387"/>
                <a:gd name="connsiteY4" fmla="*/ 304802 h 696446"/>
                <a:gd name="connsiteX5" fmla="*/ 452437 w 814387"/>
                <a:gd name="connsiteY5" fmla="*/ 695327 h 696446"/>
                <a:gd name="connsiteX6" fmla="*/ 545306 w 814387"/>
                <a:gd name="connsiteY6" fmla="*/ 152402 h 696446"/>
                <a:gd name="connsiteX7" fmla="*/ 631031 w 814387"/>
                <a:gd name="connsiteY7" fmla="*/ 690565 h 696446"/>
                <a:gd name="connsiteX8" fmla="*/ 721519 w 814387"/>
                <a:gd name="connsiteY8" fmla="*/ 2 h 696446"/>
                <a:gd name="connsiteX9" fmla="*/ 814387 w 814387"/>
                <a:gd name="connsiteY9" fmla="*/ 683421 h 696446"/>
                <a:gd name="connsiteX0" fmla="*/ 0 w 721518"/>
                <a:gd name="connsiteY0" fmla="*/ 690565 h 696446"/>
                <a:gd name="connsiteX1" fmla="*/ 88106 w 721518"/>
                <a:gd name="connsiteY1" fmla="*/ 461965 h 696446"/>
                <a:gd name="connsiteX2" fmla="*/ 176212 w 721518"/>
                <a:gd name="connsiteY2" fmla="*/ 690565 h 696446"/>
                <a:gd name="connsiteX3" fmla="*/ 271462 w 721518"/>
                <a:gd name="connsiteY3" fmla="*/ 304802 h 696446"/>
                <a:gd name="connsiteX4" fmla="*/ 359568 w 721518"/>
                <a:gd name="connsiteY4" fmla="*/ 695327 h 696446"/>
                <a:gd name="connsiteX5" fmla="*/ 452437 w 721518"/>
                <a:gd name="connsiteY5" fmla="*/ 152402 h 696446"/>
                <a:gd name="connsiteX6" fmla="*/ 538162 w 721518"/>
                <a:gd name="connsiteY6" fmla="*/ 690565 h 696446"/>
                <a:gd name="connsiteX7" fmla="*/ 628650 w 721518"/>
                <a:gd name="connsiteY7" fmla="*/ 2 h 696446"/>
                <a:gd name="connsiteX8" fmla="*/ 721518 w 721518"/>
                <a:gd name="connsiteY8" fmla="*/ 683421 h 696446"/>
                <a:gd name="connsiteX0" fmla="*/ 0 w 721518"/>
                <a:gd name="connsiteY0" fmla="*/ 690565 h 696491"/>
                <a:gd name="connsiteX1" fmla="*/ 88106 w 721518"/>
                <a:gd name="connsiteY1" fmla="*/ 461965 h 696491"/>
                <a:gd name="connsiteX2" fmla="*/ 173565 w 721518"/>
                <a:gd name="connsiteY2" fmla="*/ 588965 h 696491"/>
                <a:gd name="connsiteX3" fmla="*/ 271462 w 721518"/>
                <a:gd name="connsiteY3" fmla="*/ 304802 h 696491"/>
                <a:gd name="connsiteX4" fmla="*/ 359568 w 721518"/>
                <a:gd name="connsiteY4" fmla="*/ 695327 h 696491"/>
                <a:gd name="connsiteX5" fmla="*/ 452437 w 721518"/>
                <a:gd name="connsiteY5" fmla="*/ 152402 h 696491"/>
                <a:gd name="connsiteX6" fmla="*/ 538162 w 721518"/>
                <a:gd name="connsiteY6" fmla="*/ 690565 h 696491"/>
                <a:gd name="connsiteX7" fmla="*/ 628650 w 721518"/>
                <a:gd name="connsiteY7" fmla="*/ 2 h 696491"/>
                <a:gd name="connsiteX8" fmla="*/ 721518 w 721518"/>
                <a:gd name="connsiteY8" fmla="*/ 683421 h 696491"/>
                <a:gd name="connsiteX0" fmla="*/ 0 w 721518"/>
                <a:gd name="connsiteY0" fmla="*/ 690565 h 691460"/>
                <a:gd name="connsiteX1" fmla="*/ 88106 w 721518"/>
                <a:gd name="connsiteY1" fmla="*/ 461965 h 691460"/>
                <a:gd name="connsiteX2" fmla="*/ 173565 w 721518"/>
                <a:gd name="connsiteY2" fmla="*/ 588965 h 691460"/>
                <a:gd name="connsiteX3" fmla="*/ 271462 w 721518"/>
                <a:gd name="connsiteY3" fmla="*/ 304802 h 691460"/>
                <a:gd name="connsiteX4" fmla="*/ 356920 w 721518"/>
                <a:gd name="connsiteY4" fmla="*/ 447677 h 691460"/>
                <a:gd name="connsiteX5" fmla="*/ 452437 w 721518"/>
                <a:gd name="connsiteY5" fmla="*/ 152402 h 691460"/>
                <a:gd name="connsiteX6" fmla="*/ 538162 w 721518"/>
                <a:gd name="connsiteY6" fmla="*/ 690565 h 691460"/>
                <a:gd name="connsiteX7" fmla="*/ 628650 w 721518"/>
                <a:gd name="connsiteY7" fmla="*/ 2 h 691460"/>
                <a:gd name="connsiteX8" fmla="*/ 721518 w 721518"/>
                <a:gd name="connsiteY8" fmla="*/ 683421 h 691460"/>
                <a:gd name="connsiteX0" fmla="*/ 0 w 721518"/>
                <a:gd name="connsiteY0" fmla="*/ 690565 h 690565"/>
                <a:gd name="connsiteX1" fmla="*/ 88106 w 721518"/>
                <a:gd name="connsiteY1" fmla="*/ 461965 h 690565"/>
                <a:gd name="connsiteX2" fmla="*/ 173565 w 721518"/>
                <a:gd name="connsiteY2" fmla="*/ 588965 h 690565"/>
                <a:gd name="connsiteX3" fmla="*/ 271462 w 721518"/>
                <a:gd name="connsiteY3" fmla="*/ 304802 h 690565"/>
                <a:gd name="connsiteX4" fmla="*/ 356920 w 721518"/>
                <a:gd name="connsiteY4" fmla="*/ 447677 h 690565"/>
                <a:gd name="connsiteX5" fmla="*/ 452437 w 721518"/>
                <a:gd name="connsiteY5" fmla="*/ 152402 h 690565"/>
                <a:gd name="connsiteX6" fmla="*/ 538162 w 721518"/>
                <a:gd name="connsiteY6" fmla="*/ 287340 h 690565"/>
                <a:gd name="connsiteX7" fmla="*/ 628650 w 721518"/>
                <a:gd name="connsiteY7" fmla="*/ 2 h 690565"/>
                <a:gd name="connsiteX8" fmla="*/ 721518 w 721518"/>
                <a:gd name="connsiteY8" fmla="*/ 683421 h 690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1518" h="690565">
                  <a:moveTo>
                    <a:pt x="0" y="690565"/>
                  </a:moveTo>
                  <a:cubicBezTo>
                    <a:pt x="30162" y="664371"/>
                    <a:pt x="59179" y="478898"/>
                    <a:pt x="88106" y="461965"/>
                  </a:cubicBezTo>
                  <a:cubicBezTo>
                    <a:pt x="117033" y="445032"/>
                    <a:pt x="143006" y="615159"/>
                    <a:pt x="173565" y="588965"/>
                  </a:cubicBezTo>
                  <a:cubicBezTo>
                    <a:pt x="204124" y="562771"/>
                    <a:pt x="240903" y="328350"/>
                    <a:pt x="271462" y="304802"/>
                  </a:cubicBezTo>
                  <a:cubicBezTo>
                    <a:pt x="302021" y="281254"/>
                    <a:pt x="326757" y="473077"/>
                    <a:pt x="356920" y="447677"/>
                  </a:cubicBezTo>
                  <a:cubicBezTo>
                    <a:pt x="387083" y="422277"/>
                    <a:pt x="422230" y="179125"/>
                    <a:pt x="452437" y="152402"/>
                  </a:cubicBezTo>
                  <a:cubicBezTo>
                    <a:pt x="482644" y="125679"/>
                    <a:pt x="508793" y="312740"/>
                    <a:pt x="538162" y="287340"/>
                  </a:cubicBezTo>
                  <a:cubicBezTo>
                    <a:pt x="567531" y="261940"/>
                    <a:pt x="598091" y="1193"/>
                    <a:pt x="628650" y="2"/>
                  </a:cubicBezTo>
                  <a:cubicBezTo>
                    <a:pt x="659209" y="-1189"/>
                    <a:pt x="691356" y="707233"/>
                    <a:pt x="721518" y="68342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650234" y="2185861"/>
              <a:ext cx="13453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Incoming sound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1437564" y="2577972"/>
              <a:ext cx="3708" cy="12901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1439208" y="3868080"/>
              <a:ext cx="1790494" cy="1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052712" y="3878705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Time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6200000">
              <a:off x="734446" y="3090833"/>
              <a:ext cx="1026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Sound level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464415" y="1772817"/>
              <a:ext cx="43497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b="1" dirty="0"/>
                <a:t>Sound with increasing level in quiet environment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93967" y="3918636"/>
            <a:ext cx="4830690" cy="2318676"/>
            <a:chOff x="1093967" y="4252779"/>
            <a:chExt cx="4830690" cy="2318676"/>
          </a:xfrm>
        </p:grpSpPr>
        <p:sp>
          <p:nvSpPr>
            <p:cNvPr id="25" name="Freeform 24"/>
            <p:cNvSpPr/>
            <p:nvPr/>
          </p:nvSpPr>
          <p:spPr>
            <a:xfrm>
              <a:off x="1522030" y="4962945"/>
              <a:ext cx="1641058" cy="1205255"/>
            </a:xfrm>
            <a:custGeom>
              <a:avLst/>
              <a:gdLst>
                <a:gd name="connsiteX0" fmla="*/ 0 w 985838"/>
                <a:gd name="connsiteY0" fmla="*/ 835819 h 839319"/>
                <a:gd name="connsiteX1" fmla="*/ 83344 w 985838"/>
                <a:gd name="connsiteY1" fmla="*/ 762000 h 839319"/>
                <a:gd name="connsiteX2" fmla="*/ 176213 w 985838"/>
                <a:gd name="connsiteY2" fmla="*/ 833438 h 839319"/>
                <a:gd name="connsiteX3" fmla="*/ 264319 w 985838"/>
                <a:gd name="connsiteY3" fmla="*/ 604838 h 839319"/>
                <a:gd name="connsiteX4" fmla="*/ 352425 w 985838"/>
                <a:gd name="connsiteY4" fmla="*/ 833438 h 839319"/>
                <a:gd name="connsiteX5" fmla="*/ 447675 w 985838"/>
                <a:gd name="connsiteY5" fmla="*/ 447675 h 839319"/>
                <a:gd name="connsiteX6" fmla="*/ 535781 w 985838"/>
                <a:gd name="connsiteY6" fmla="*/ 838200 h 839319"/>
                <a:gd name="connsiteX7" fmla="*/ 628650 w 985838"/>
                <a:gd name="connsiteY7" fmla="*/ 295275 h 839319"/>
                <a:gd name="connsiteX8" fmla="*/ 714375 w 985838"/>
                <a:gd name="connsiteY8" fmla="*/ 833438 h 839319"/>
                <a:gd name="connsiteX9" fmla="*/ 804863 w 985838"/>
                <a:gd name="connsiteY9" fmla="*/ 142875 h 839319"/>
                <a:gd name="connsiteX10" fmla="*/ 897731 w 985838"/>
                <a:gd name="connsiteY10" fmla="*/ 826294 h 839319"/>
                <a:gd name="connsiteX11" fmla="*/ 985838 w 985838"/>
                <a:gd name="connsiteY11" fmla="*/ 0 h 839319"/>
                <a:gd name="connsiteX0" fmla="*/ 0 w 897731"/>
                <a:gd name="connsiteY0" fmla="*/ 692946 h 696446"/>
                <a:gd name="connsiteX1" fmla="*/ 83344 w 897731"/>
                <a:gd name="connsiteY1" fmla="*/ 619127 h 696446"/>
                <a:gd name="connsiteX2" fmla="*/ 176213 w 897731"/>
                <a:gd name="connsiteY2" fmla="*/ 690565 h 696446"/>
                <a:gd name="connsiteX3" fmla="*/ 264319 w 897731"/>
                <a:gd name="connsiteY3" fmla="*/ 461965 h 696446"/>
                <a:gd name="connsiteX4" fmla="*/ 352425 w 897731"/>
                <a:gd name="connsiteY4" fmla="*/ 690565 h 696446"/>
                <a:gd name="connsiteX5" fmla="*/ 447675 w 897731"/>
                <a:gd name="connsiteY5" fmla="*/ 304802 h 696446"/>
                <a:gd name="connsiteX6" fmla="*/ 535781 w 897731"/>
                <a:gd name="connsiteY6" fmla="*/ 695327 h 696446"/>
                <a:gd name="connsiteX7" fmla="*/ 628650 w 897731"/>
                <a:gd name="connsiteY7" fmla="*/ 152402 h 696446"/>
                <a:gd name="connsiteX8" fmla="*/ 714375 w 897731"/>
                <a:gd name="connsiteY8" fmla="*/ 690565 h 696446"/>
                <a:gd name="connsiteX9" fmla="*/ 804863 w 897731"/>
                <a:gd name="connsiteY9" fmla="*/ 2 h 696446"/>
                <a:gd name="connsiteX10" fmla="*/ 897731 w 897731"/>
                <a:gd name="connsiteY10" fmla="*/ 683421 h 696446"/>
                <a:gd name="connsiteX0" fmla="*/ 0 w 814387"/>
                <a:gd name="connsiteY0" fmla="*/ 619127 h 696446"/>
                <a:gd name="connsiteX1" fmla="*/ 92869 w 814387"/>
                <a:gd name="connsiteY1" fmla="*/ 690565 h 696446"/>
                <a:gd name="connsiteX2" fmla="*/ 180975 w 814387"/>
                <a:gd name="connsiteY2" fmla="*/ 461965 h 696446"/>
                <a:gd name="connsiteX3" fmla="*/ 269081 w 814387"/>
                <a:gd name="connsiteY3" fmla="*/ 690565 h 696446"/>
                <a:gd name="connsiteX4" fmla="*/ 364331 w 814387"/>
                <a:gd name="connsiteY4" fmla="*/ 304802 h 696446"/>
                <a:gd name="connsiteX5" fmla="*/ 452437 w 814387"/>
                <a:gd name="connsiteY5" fmla="*/ 695327 h 696446"/>
                <a:gd name="connsiteX6" fmla="*/ 545306 w 814387"/>
                <a:gd name="connsiteY6" fmla="*/ 152402 h 696446"/>
                <a:gd name="connsiteX7" fmla="*/ 631031 w 814387"/>
                <a:gd name="connsiteY7" fmla="*/ 690565 h 696446"/>
                <a:gd name="connsiteX8" fmla="*/ 721519 w 814387"/>
                <a:gd name="connsiteY8" fmla="*/ 2 h 696446"/>
                <a:gd name="connsiteX9" fmla="*/ 814387 w 814387"/>
                <a:gd name="connsiteY9" fmla="*/ 683421 h 696446"/>
                <a:gd name="connsiteX0" fmla="*/ 0 w 721518"/>
                <a:gd name="connsiteY0" fmla="*/ 690565 h 696446"/>
                <a:gd name="connsiteX1" fmla="*/ 88106 w 721518"/>
                <a:gd name="connsiteY1" fmla="*/ 461965 h 696446"/>
                <a:gd name="connsiteX2" fmla="*/ 176212 w 721518"/>
                <a:gd name="connsiteY2" fmla="*/ 690565 h 696446"/>
                <a:gd name="connsiteX3" fmla="*/ 271462 w 721518"/>
                <a:gd name="connsiteY3" fmla="*/ 304802 h 696446"/>
                <a:gd name="connsiteX4" fmla="*/ 359568 w 721518"/>
                <a:gd name="connsiteY4" fmla="*/ 695327 h 696446"/>
                <a:gd name="connsiteX5" fmla="*/ 452437 w 721518"/>
                <a:gd name="connsiteY5" fmla="*/ 152402 h 696446"/>
                <a:gd name="connsiteX6" fmla="*/ 538162 w 721518"/>
                <a:gd name="connsiteY6" fmla="*/ 690565 h 696446"/>
                <a:gd name="connsiteX7" fmla="*/ 628650 w 721518"/>
                <a:gd name="connsiteY7" fmla="*/ 2 h 696446"/>
                <a:gd name="connsiteX8" fmla="*/ 721518 w 721518"/>
                <a:gd name="connsiteY8" fmla="*/ 683421 h 696446"/>
                <a:gd name="connsiteX0" fmla="*/ 0 w 723253"/>
                <a:gd name="connsiteY0" fmla="*/ 2436782 h 2436782"/>
                <a:gd name="connsiteX1" fmla="*/ 89841 w 723253"/>
                <a:gd name="connsiteY1" fmla="*/ 461965 h 2436782"/>
                <a:gd name="connsiteX2" fmla="*/ 177947 w 723253"/>
                <a:gd name="connsiteY2" fmla="*/ 690565 h 2436782"/>
                <a:gd name="connsiteX3" fmla="*/ 273197 w 723253"/>
                <a:gd name="connsiteY3" fmla="*/ 304802 h 2436782"/>
                <a:gd name="connsiteX4" fmla="*/ 361303 w 723253"/>
                <a:gd name="connsiteY4" fmla="*/ 695327 h 2436782"/>
                <a:gd name="connsiteX5" fmla="*/ 454172 w 723253"/>
                <a:gd name="connsiteY5" fmla="*/ 152402 h 2436782"/>
                <a:gd name="connsiteX6" fmla="*/ 539897 w 723253"/>
                <a:gd name="connsiteY6" fmla="*/ 690565 h 2436782"/>
                <a:gd name="connsiteX7" fmla="*/ 630385 w 723253"/>
                <a:gd name="connsiteY7" fmla="*/ 2 h 2436782"/>
                <a:gd name="connsiteX8" fmla="*/ 723253 w 723253"/>
                <a:gd name="connsiteY8" fmla="*/ 683421 h 2436782"/>
                <a:gd name="connsiteX0" fmla="*/ 0 w 721518"/>
                <a:gd name="connsiteY0" fmla="*/ 2491489 h 2491489"/>
                <a:gd name="connsiteX1" fmla="*/ 89841 w 721518"/>
                <a:gd name="connsiteY1" fmla="*/ 516672 h 2491489"/>
                <a:gd name="connsiteX2" fmla="*/ 177947 w 721518"/>
                <a:gd name="connsiteY2" fmla="*/ 745272 h 2491489"/>
                <a:gd name="connsiteX3" fmla="*/ 273197 w 721518"/>
                <a:gd name="connsiteY3" fmla="*/ 359509 h 2491489"/>
                <a:gd name="connsiteX4" fmla="*/ 361303 w 721518"/>
                <a:gd name="connsiteY4" fmla="*/ 750034 h 2491489"/>
                <a:gd name="connsiteX5" fmla="*/ 454172 w 721518"/>
                <a:gd name="connsiteY5" fmla="*/ 207109 h 2491489"/>
                <a:gd name="connsiteX6" fmla="*/ 539897 w 721518"/>
                <a:gd name="connsiteY6" fmla="*/ 745272 h 2491489"/>
                <a:gd name="connsiteX7" fmla="*/ 630385 w 721518"/>
                <a:gd name="connsiteY7" fmla="*/ 54709 h 2491489"/>
                <a:gd name="connsiteX8" fmla="*/ 721518 w 721518"/>
                <a:gd name="connsiteY8" fmla="*/ 2484347 h 2491489"/>
                <a:gd name="connsiteX0" fmla="*/ 0 w 721518"/>
                <a:gd name="connsiteY0" fmla="*/ 2491489 h 2491489"/>
                <a:gd name="connsiteX1" fmla="*/ 79429 w 721518"/>
                <a:gd name="connsiteY1" fmla="*/ 533221 h 2491489"/>
                <a:gd name="connsiteX2" fmla="*/ 177947 w 721518"/>
                <a:gd name="connsiteY2" fmla="*/ 745272 h 2491489"/>
                <a:gd name="connsiteX3" fmla="*/ 273197 w 721518"/>
                <a:gd name="connsiteY3" fmla="*/ 359509 h 2491489"/>
                <a:gd name="connsiteX4" fmla="*/ 361303 w 721518"/>
                <a:gd name="connsiteY4" fmla="*/ 750034 h 2491489"/>
                <a:gd name="connsiteX5" fmla="*/ 454172 w 721518"/>
                <a:gd name="connsiteY5" fmla="*/ 207109 h 2491489"/>
                <a:gd name="connsiteX6" fmla="*/ 539897 w 721518"/>
                <a:gd name="connsiteY6" fmla="*/ 745272 h 2491489"/>
                <a:gd name="connsiteX7" fmla="*/ 630385 w 721518"/>
                <a:gd name="connsiteY7" fmla="*/ 54709 h 2491489"/>
                <a:gd name="connsiteX8" fmla="*/ 721518 w 721518"/>
                <a:gd name="connsiteY8" fmla="*/ 2484347 h 2491489"/>
                <a:gd name="connsiteX0" fmla="*/ 0 w 721518"/>
                <a:gd name="connsiteY0" fmla="*/ 2396442 h 2396442"/>
                <a:gd name="connsiteX1" fmla="*/ 79429 w 721518"/>
                <a:gd name="connsiteY1" fmla="*/ 438174 h 2396442"/>
                <a:gd name="connsiteX2" fmla="*/ 177947 w 721518"/>
                <a:gd name="connsiteY2" fmla="*/ 650225 h 2396442"/>
                <a:gd name="connsiteX3" fmla="*/ 273197 w 721518"/>
                <a:gd name="connsiteY3" fmla="*/ 264462 h 2396442"/>
                <a:gd name="connsiteX4" fmla="*/ 361303 w 721518"/>
                <a:gd name="connsiteY4" fmla="*/ 654987 h 2396442"/>
                <a:gd name="connsiteX5" fmla="*/ 454172 w 721518"/>
                <a:gd name="connsiteY5" fmla="*/ 112062 h 2396442"/>
                <a:gd name="connsiteX6" fmla="*/ 539897 w 721518"/>
                <a:gd name="connsiteY6" fmla="*/ 650225 h 2396442"/>
                <a:gd name="connsiteX7" fmla="*/ 640797 w 721518"/>
                <a:gd name="connsiteY7" fmla="*/ 58975 h 2396442"/>
                <a:gd name="connsiteX8" fmla="*/ 721518 w 721518"/>
                <a:gd name="connsiteY8" fmla="*/ 2389300 h 239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1518" h="2396442">
                  <a:moveTo>
                    <a:pt x="0" y="2396442"/>
                  </a:moveTo>
                  <a:cubicBezTo>
                    <a:pt x="30162" y="2370248"/>
                    <a:pt x="49771" y="729210"/>
                    <a:pt x="79429" y="438174"/>
                  </a:cubicBezTo>
                  <a:cubicBezTo>
                    <a:pt x="109087" y="147138"/>
                    <a:pt x="145652" y="679177"/>
                    <a:pt x="177947" y="650225"/>
                  </a:cubicBezTo>
                  <a:cubicBezTo>
                    <a:pt x="210242" y="621273"/>
                    <a:pt x="242638" y="263668"/>
                    <a:pt x="273197" y="264462"/>
                  </a:cubicBezTo>
                  <a:cubicBezTo>
                    <a:pt x="303756" y="265256"/>
                    <a:pt x="331140" y="680387"/>
                    <a:pt x="361303" y="654987"/>
                  </a:cubicBezTo>
                  <a:cubicBezTo>
                    <a:pt x="391466" y="629587"/>
                    <a:pt x="424406" y="112856"/>
                    <a:pt x="454172" y="112062"/>
                  </a:cubicBezTo>
                  <a:cubicBezTo>
                    <a:pt x="483938" y="111268"/>
                    <a:pt x="508793" y="659073"/>
                    <a:pt x="539897" y="650225"/>
                  </a:cubicBezTo>
                  <a:cubicBezTo>
                    <a:pt x="571001" y="641377"/>
                    <a:pt x="610527" y="-230871"/>
                    <a:pt x="640797" y="58975"/>
                  </a:cubicBezTo>
                  <a:cubicBezTo>
                    <a:pt x="671067" y="348821"/>
                    <a:pt x="691356" y="2413112"/>
                    <a:pt x="721518" y="23893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1437564" y="4962945"/>
              <a:ext cx="3708" cy="12901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1439208" y="6253052"/>
              <a:ext cx="1790494" cy="1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052712" y="6263678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Time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16200000">
              <a:off x="734446" y="5463921"/>
              <a:ext cx="1026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Sound level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650234" y="4593009"/>
              <a:ext cx="13453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Incoming sound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53889" y="4252779"/>
              <a:ext cx="25707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b="1" dirty="0"/>
                <a:t>Sound in noisy environment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374829" y="2001903"/>
            <a:ext cx="2135734" cy="1608510"/>
            <a:chOff x="3374829" y="2577972"/>
            <a:chExt cx="2135734" cy="160851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3718426" y="2577972"/>
              <a:ext cx="3708" cy="12901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3720069" y="3868080"/>
              <a:ext cx="1790494" cy="1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141055" y="3878705"/>
              <a:ext cx="10268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Sound level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6200000">
              <a:off x="3041244" y="3090833"/>
              <a:ext cx="9749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AN activity</a:t>
              </a:r>
            </a:p>
          </p:txBody>
        </p:sp>
        <p:sp>
          <p:nvSpPr>
            <p:cNvPr id="50" name="Freeform 49"/>
            <p:cNvSpPr/>
            <p:nvPr/>
          </p:nvSpPr>
          <p:spPr>
            <a:xfrm>
              <a:off x="3790436" y="2657363"/>
              <a:ext cx="688771" cy="1106747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431" h="340519">
                  <a:moveTo>
                    <a:pt x="0" y="340519"/>
                  </a:moveTo>
                  <a:cubicBezTo>
                    <a:pt x="42862" y="333772"/>
                    <a:pt x="85725" y="327025"/>
                    <a:pt x="128587" y="278606"/>
                  </a:cubicBezTo>
                  <a:cubicBezTo>
                    <a:pt x="171449" y="230187"/>
                    <a:pt x="211534" y="96440"/>
                    <a:pt x="257175" y="50006"/>
                  </a:cubicBezTo>
                  <a:cubicBezTo>
                    <a:pt x="302816" y="3572"/>
                    <a:pt x="352623" y="1786"/>
                    <a:pt x="402431" y="0"/>
                  </a:cubicBezTo>
                </a:path>
              </a:pathLst>
            </a:custGeom>
            <a:noFill/>
            <a:ln w="28575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4291620" y="2645873"/>
              <a:ext cx="688771" cy="1106747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431" h="340519">
                  <a:moveTo>
                    <a:pt x="0" y="340519"/>
                  </a:moveTo>
                  <a:cubicBezTo>
                    <a:pt x="42862" y="333772"/>
                    <a:pt x="85725" y="327025"/>
                    <a:pt x="128587" y="278606"/>
                  </a:cubicBezTo>
                  <a:cubicBezTo>
                    <a:pt x="171449" y="230187"/>
                    <a:pt x="211534" y="96440"/>
                    <a:pt x="257175" y="50006"/>
                  </a:cubicBezTo>
                  <a:cubicBezTo>
                    <a:pt x="302816" y="3572"/>
                    <a:pt x="352623" y="1786"/>
                    <a:pt x="402431" y="0"/>
                  </a:cubicBezTo>
                </a:path>
              </a:pathLst>
            </a:custGeom>
            <a:noFill/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4792807" y="2645873"/>
              <a:ext cx="688771" cy="1106747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431" h="340519">
                  <a:moveTo>
                    <a:pt x="0" y="340519"/>
                  </a:moveTo>
                  <a:cubicBezTo>
                    <a:pt x="42862" y="333772"/>
                    <a:pt x="85725" y="327025"/>
                    <a:pt x="128587" y="278606"/>
                  </a:cubicBezTo>
                  <a:cubicBezTo>
                    <a:pt x="171449" y="230187"/>
                    <a:pt x="211534" y="96440"/>
                    <a:pt x="257175" y="50006"/>
                  </a:cubicBezTo>
                  <a:cubicBezTo>
                    <a:pt x="302816" y="3572"/>
                    <a:pt x="352623" y="1786"/>
                    <a:pt x="402431" y="0"/>
                  </a:cubicBezTo>
                </a:path>
              </a:pathLst>
            </a:custGeom>
            <a:noFill/>
            <a:ln w="28575">
              <a:solidFill>
                <a:schemeClr val="accent3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3799917" y="2657380"/>
              <a:ext cx="1669616" cy="1106747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68414 h 340519"/>
                <a:gd name="connsiteX3" fmla="*/ 402431 w 402431"/>
                <a:gd name="connsiteY3" fmla="*/ 0 h 34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431" h="340519">
                  <a:moveTo>
                    <a:pt x="0" y="340519"/>
                  </a:moveTo>
                  <a:cubicBezTo>
                    <a:pt x="42862" y="333772"/>
                    <a:pt x="85725" y="323957"/>
                    <a:pt x="128587" y="278606"/>
                  </a:cubicBezTo>
                  <a:cubicBezTo>
                    <a:pt x="171449" y="233255"/>
                    <a:pt x="211534" y="114848"/>
                    <a:pt x="257175" y="68414"/>
                  </a:cubicBezTo>
                  <a:cubicBezTo>
                    <a:pt x="302816" y="21980"/>
                    <a:pt x="352623" y="1786"/>
                    <a:pt x="402431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374829" y="4628802"/>
            <a:ext cx="2135734" cy="1608510"/>
            <a:chOff x="3374829" y="4962945"/>
            <a:chExt cx="2135734" cy="1608510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3718426" y="4962945"/>
              <a:ext cx="3708" cy="12901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3720069" y="6253052"/>
              <a:ext cx="1790494" cy="1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141055" y="6263678"/>
              <a:ext cx="10268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Sound level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6200000">
              <a:off x="3041244" y="5463921"/>
              <a:ext cx="9749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AN activity</a:t>
              </a:r>
            </a:p>
          </p:txBody>
        </p:sp>
        <p:sp>
          <p:nvSpPr>
            <p:cNvPr id="53" name="Freeform 52"/>
            <p:cNvSpPr/>
            <p:nvPr/>
          </p:nvSpPr>
          <p:spPr>
            <a:xfrm>
              <a:off x="3788854" y="5050860"/>
              <a:ext cx="688771" cy="1106747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431" h="340519">
                  <a:moveTo>
                    <a:pt x="0" y="340519"/>
                  </a:moveTo>
                  <a:cubicBezTo>
                    <a:pt x="42862" y="333772"/>
                    <a:pt x="85725" y="327025"/>
                    <a:pt x="128587" y="278606"/>
                  </a:cubicBezTo>
                  <a:cubicBezTo>
                    <a:pt x="171449" y="230187"/>
                    <a:pt x="211534" y="96440"/>
                    <a:pt x="257175" y="50006"/>
                  </a:cubicBezTo>
                  <a:cubicBezTo>
                    <a:pt x="302816" y="3572"/>
                    <a:pt x="352623" y="1786"/>
                    <a:pt x="402431" y="0"/>
                  </a:cubicBezTo>
                </a:path>
              </a:pathLst>
            </a:custGeom>
            <a:noFill/>
            <a:ln w="28575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4290037" y="5039369"/>
              <a:ext cx="688771" cy="1106747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431" h="340519">
                  <a:moveTo>
                    <a:pt x="0" y="340519"/>
                  </a:moveTo>
                  <a:cubicBezTo>
                    <a:pt x="42862" y="333772"/>
                    <a:pt x="85725" y="327025"/>
                    <a:pt x="128587" y="278606"/>
                  </a:cubicBezTo>
                  <a:cubicBezTo>
                    <a:pt x="171449" y="230187"/>
                    <a:pt x="211534" y="96440"/>
                    <a:pt x="257175" y="50006"/>
                  </a:cubicBezTo>
                  <a:cubicBezTo>
                    <a:pt x="302816" y="3572"/>
                    <a:pt x="352623" y="1786"/>
                    <a:pt x="402431" y="0"/>
                  </a:cubicBezTo>
                </a:path>
              </a:pathLst>
            </a:custGeom>
            <a:noFill/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4791223" y="5039369"/>
              <a:ext cx="688771" cy="1106747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431" h="340519">
                  <a:moveTo>
                    <a:pt x="0" y="340519"/>
                  </a:moveTo>
                  <a:cubicBezTo>
                    <a:pt x="42862" y="333772"/>
                    <a:pt x="85725" y="327025"/>
                    <a:pt x="128587" y="278606"/>
                  </a:cubicBezTo>
                  <a:cubicBezTo>
                    <a:pt x="171449" y="230187"/>
                    <a:pt x="211534" y="96440"/>
                    <a:pt x="257175" y="50006"/>
                  </a:cubicBezTo>
                  <a:cubicBezTo>
                    <a:pt x="302816" y="3572"/>
                    <a:pt x="352623" y="1786"/>
                    <a:pt x="402431" y="0"/>
                  </a:cubicBezTo>
                </a:path>
              </a:pathLst>
            </a:custGeom>
            <a:noFill/>
            <a:ln w="28575">
              <a:solidFill>
                <a:schemeClr val="accent3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3811960" y="5040270"/>
              <a:ext cx="1669616" cy="1106747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68414 h 340519"/>
                <a:gd name="connsiteX3" fmla="*/ 402431 w 402431"/>
                <a:gd name="connsiteY3" fmla="*/ 0 h 34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431" h="340519">
                  <a:moveTo>
                    <a:pt x="0" y="340519"/>
                  </a:moveTo>
                  <a:cubicBezTo>
                    <a:pt x="42862" y="333772"/>
                    <a:pt x="85725" y="323957"/>
                    <a:pt x="128587" y="278606"/>
                  </a:cubicBezTo>
                  <a:cubicBezTo>
                    <a:pt x="171449" y="233255"/>
                    <a:pt x="211534" y="114848"/>
                    <a:pt x="257175" y="68414"/>
                  </a:cubicBezTo>
                  <a:cubicBezTo>
                    <a:pt x="302816" y="21980"/>
                    <a:pt x="352623" y="1786"/>
                    <a:pt x="402431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74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COCHLEA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DYNAMIC RANGE FRACTIONATION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99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80" grpId="0" animBg="1"/>
      <p:bldP spid="81" grpId="0" animBg="1"/>
      <p:bldP spid="82" grpId="0" animBg="1"/>
      <p:bldP spid="8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691" y="1571698"/>
            <a:ext cx="3371643" cy="30568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19332" y="998484"/>
            <a:ext cx="6890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The cochlea is *</a:t>
            </a:r>
            <a:r>
              <a:rPr lang="en-US" sz="2400" b="1" i="1" dirty="0" smtClean="0">
                <a:latin typeface="Calibri" pitchFamily="34" charset="0"/>
              </a:rPr>
              <a:t>not*</a:t>
            </a:r>
            <a:r>
              <a:rPr lang="en-US" sz="2400" b="1" dirty="0" smtClean="0">
                <a:latin typeface="Calibri" pitchFamily="34" charset="0"/>
              </a:rPr>
              <a:t> just a frequency analyzer 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3903" y="4344006"/>
            <a:ext cx="1246118" cy="194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40"/>
              </a:lnSpc>
            </a:pPr>
            <a:r>
              <a:rPr lang="en-GB" sz="1400" dirty="0"/>
              <a:t>Distortion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512769" y="3876549"/>
            <a:ext cx="3784077" cy="2065603"/>
            <a:chOff x="512765" y="3830141"/>
            <a:chExt cx="3784077" cy="2065603"/>
          </a:xfrm>
        </p:grpSpPr>
        <p:sp>
          <p:nvSpPr>
            <p:cNvPr id="16" name="TextBox 15"/>
            <p:cNvSpPr txBox="1"/>
            <p:nvPr/>
          </p:nvSpPr>
          <p:spPr>
            <a:xfrm>
              <a:off x="1773980" y="5587967"/>
              <a:ext cx="18934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Cochlear position (mm)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940323" y="5360180"/>
              <a:ext cx="33565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52875" y="4325272"/>
              <a:ext cx="0" cy="10378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16200000">
              <a:off x="179181" y="4677784"/>
              <a:ext cx="974946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AN activity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56745" y="5351602"/>
              <a:ext cx="503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13.4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73225" y="5351602"/>
              <a:ext cx="503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10.2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28932" y="5351602"/>
              <a:ext cx="503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16.6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09446" y="5355173"/>
              <a:ext cx="503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19.8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3644289" y="5356018"/>
              <a:ext cx="0" cy="40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926203" y="5356018"/>
              <a:ext cx="0" cy="40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192146" y="5355954"/>
              <a:ext cx="0" cy="40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455929" y="5354582"/>
              <a:ext cx="0" cy="40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697189" y="3830141"/>
              <a:ext cx="18964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Signal from ear to brain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109620" y="4344011"/>
            <a:ext cx="1246118" cy="400855"/>
            <a:chOff x="2109620" y="4297603"/>
            <a:chExt cx="1246118" cy="400855"/>
          </a:xfrm>
        </p:grpSpPr>
        <p:sp>
          <p:nvSpPr>
            <p:cNvPr id="46" name="TextBox 45"/>
            <p:cNvSpPr txBox="1"/>
            <p:nvPr/>
          </p:nvSpPr>
          <p:spPr>
            <a:xfrm>
              <a:off x="2109620" y="4297603"/>
              <a:ext cx="1246118" cy="194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840"/>
                </a:lnSpc>
              </a:pPr>
              <a:r>
                <a:rPr lang="en-GB" sz="1400" dirty="0"/>
                <a:t>Suppression</a:t>
              </a:r>
            </a:p>
          </p:txBody>
        </p:sp>
        <p:sp>
          <p:nvSpPr>
            <p:cNvPr id="50" name="Right Arrow 49"/>
            <p:cNvSpPr/>
            <p:nvPr/>
          </p:nvSpPr>
          <p:spPr>
            <a:xfrm rot="5400000" flipV="1">
              <a:off x="2830406" y="4533098"/>
              <a:ext cx="169492" cy="1612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399610" y="4344010"/>
            <a:ext cx="1336853" cy="405257"/>
            <a:chOff x="3399606" y="4297602"/>
            <a:chExt cx="1336853" cy="405257"/>
          </a:xfrm>
        </p:grpSpPr>
        <p:sp>
          <p:nvSpPr>
            <p:cNvPr id="14" name="TextBox 13"/>
            <p:cNvSpPr txBox="1"/>
            <p:nvPr/>
          </p:nvSpPr>
          <p:spPr>
            <a:xfrm>
              <a:off x="3399606" y="4297602"/>
              <a:ext cx="1336853" cy="194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840"/>
                </a:lnSpc>
              </a:pPr>
              <a:r>
                <a:rPr lang="en-GB" sz="1400" dirty="0"/>
                <a:t>Amplification</a:t>
              </a:r>
            </a:p>
          </p:txBody>
        </p:sp>
        <p:sp>
          <p:nvSpPr>
            <p:cNvPr id="51" name="Right Arrow 50"/>
            <p:cNvSpPr/>
            <p:nvPr/>
          </p:nvSpPr>
          <p:spPr>
            <a:xfrm rot="8100000" flipV="1">
              <a:off x="3650857" y="4541635"/>
              <a:ext cx="141710" cy="1612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52" name="Right Arrow 51"/>
          <p:cNvSpPr/>
          <p:nvPr/>
        </p:nvSpPr>
        <p:spPr>
          <a:xfrm rot="13500000" flipH="1" flipV="1">
            <a:off x="1838337" y="4587015"/>
            <a:ext cx="141710" cy="161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grpSp>
        <p:nvGrpSpPr>
          <p:cNvPr id="57" name="Group 56"/>
          <p:cNvGrpSpPr/>
          <p:nvPr/>
        </p:nvGrpSpPr>
        <p:grpSpPr>
          <a:xfrm>
            <a:off x="512764" y="1621672"/>
            <a:ext cx="3773610" cy="2032625"/>
            <a:chOff x="512764" y="1575264"/>
            <a:chExt cx="3773610" cy="203262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29855" y="3081595"/>
              <a:ext cx="33565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933983" y="2046688"/>
              <a:ext cx="0" cy="10378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 rot="16200000">
              <a:off x="343231" y="2399197"/>
              <a:ext cx="646843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Power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389046" y="2184754"/>
              <a:ext cx="0" cy="896085"/>
            </a:xfrm>
            <a:prstGeom prst="line">
              <a:avLst/>
            </a:prstGeom>
            <a:ln w="57150">
              <a:solidFill>
                <a:srgbClr val="54B1CA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942872" y="2457195"/>
              <a:ext cx="0" cy="627828"/>
            </a:xfrm>
            <a:prstGeom prst="line">
              <a:avLst/>
            </a:prstGeom>
            <a:ln w="57150">
              <a:solidFill>
                <a:srgbClr val="8BA56F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674918" y="3083191"/>
              <a:ext cx="5501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2000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99606" y="3083191"/>
              <a:ext cx="5501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4000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3664271" y="3077433"/>
              <a:ext cx="0" cy="40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946182" y="3077433"/>
              <a:ext cx="0" cy="40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212123" y="3077369"/>
              <a:ext cx="0" cy="40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475910" y="3075997"/>
              <a:ext cx="0" cy="40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934468" y="3083191"/>
              <a:ext cx="5501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1000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48465" y="3086762"/>
              <a:ext cx="4587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500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962234" y="1575264"/>
              <a:ext cx="1345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Incoming sound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982315" y="3300112"/>
              <a:ext cx="12787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Frequency (Hz)</a:t>
              </a:r>
            </a:p>
          </p:txBody>
        </p:sp>
      </p:grpSp>
      <p:sp>
        <p:nvSpPr>
          <p:cNvPr id="31" name="Freeform 30"/>
          <p:cNvSpPr/>
          <p:nvPr/>
        </p:nvSpPr>
        <p:spPr>
          <a:xfrm>
            <a:off x="1117027" y="4513747"/>
            <a:ext cx="3081461" cy="811906"/>
          </a:xfrm>
          <a:custGeom>
            <a:avLst/>
            <a:gdLst>
              <a:gd name="connsiteX0" fmla="*/ 0 w 1648326"/>
              <a:gd name="connsiteY0" fmla="*/ 120548 h 284980"/>
              <a:gd name="connsiteX1" fmla="*/ 200526 w 1648326"/>
              <a:gd name="connsiteY1" fmla="*/ 8254 h 284980"/>
              <a:gd name="connsiteX2" fmla="*/ 457200 w 1648326"/>
              <a:gd name="connsiteY2" fmla="*/ 284980 h 284980"/>
              <a:gd name="connsiteX3" fmla="*/ 717884 w 1648326"/>
              <a:gd name="connsiteY3" fmla="*/ 8254 h 284980"/>
              <a:gd name="connsiteX4" fmla="*/ 898358 w 1648326"/>
              <a:gd name="connsiteY4" fmla="*/ 144611 h 284980"/>
              <a:gd name="connsiteX5" fmla="*/ 1086853 w 1648326"/>
              <a:gd name="connsiteY5" fmla="*/ 232 h 284980"/>
              <a:gd name="connsiteX6" fmla="*/ 1271337 w 1648326"/>
              <a:gd name="connsiteY6" fmla="*/ 108517 h 284980"/>
              <a:gd name="connsiteX7" fmla="*/ 1451811 w 1648326"/>
              <a:gd name="connsiteY7" fmla="*/ 8254 h 284980"/>
              <a:gd name="connsiteX8" fmla="*/ 1648326 w 1648326"/>
              <a:gd name="connsiteY8" fmla="*/ 88464 h 284980"/>
              <a:gd name="connsiteX0" fmla="*/ 0 w 1648326"/>
              <a:gd name="connsiteY0" fmla="*/ 120548 h 284980"/>
              <a:gd name="connsiteX1" fmla="*/ 224589 w 1648326"/>
              <a:gd name="connsiteY1" fmla="*/ 8254 h 284980"/>
              <a:gd name="connsiteX2" fmla="*/ 457200 w 1648326"/>
              <a:gd name="connsiteY2" fmla="*/ 284980 h 284980"/>
              <a:gd name="connsiteX3" fmla="*/ 717884 w 1648326"/>
              <a:gd name="connsiteY3" fmla="*/ 8254 h 284980"/>
              <a:gd name="connsiteX4" fmla="*/ 898358 w 1648326"/>
              <a:gd name="connsiteY4" fmla="*/ 144611 h 284980"/>
              <a:gd name="connsiteX5" fmla="*/ 1086853 w 1648326"/>
              <a:gd name="connsiteY5" fmla="*/ 232 h 284980"/>
              <a:gd name="connsiteX6" fmla="*/ 1271337 w 1648326"/>
              <a:gd name="connsiteY6" fmla="*/ 108517 h 284980"/>
              <a:gd name="connsiteX7" fmla="*/ 1451811 w 1648326"/>
              <a:gd name="connsiteY7" fmla="*/ 8254 h 284980"/>
              <a:gd name="connsiteX8" fmla="*/ 1648326 w 1648326"/>
              <a:gd name="connsiteY8" fmla="*/ 88464 h 284980"/>
              <a:gd name="connsiteX0" fmla="*/ 0 w 1648326"/>
              <a:gd name="connsiteY0" fmla="*/ 120548 h 284980"/>
              <a:gd name="connsiteX1" fmla="*/ 224589 w 1648326"/>
              <a:gd name="connsiteY1" fmla="*/ 8254 h 284980"/>
              <a:gd name="connsiteX2" fmla="*/ 457200 w 1648326"/>
              <a:gd name="connsiteY2" fmla="*/ 284980 h 284980"/>
              <a:gd name="connsiteX3" fmla="*/ 705853 w 1648326"/>
              <a:gd name="connsiteY3" fmla="*/ 8254 h 284980"/>
              <a:gd name="connsiteX4" fmla="*/ 898358 w 1648326"/>
              <a:gd name="connsiteY4" fmla="*/ 144611 h 284980"/>
              <a:gd name="connsiteX5" fmla="*/ 1086853 w 1648326"/>
              <a:gd name="connsiteY5" fmla="*/ 232 h 284980"/>
              <a:gd name="connsiteX6" fmla="*/ 1271337 w 1648326"/>
              <a:gd name="connsiteY6" fmla="*/ 108517 h 284980"/>
              <a:gd name="connsiteX7" fmla="*/ 1451811 w 1648326"/>
              <a:gd name="connsiteY7" fmla="*/ 8254 h 284980"/>
              <a:gd name="connsiteX8" fmla="*/ 1648326 w 1648326"/>
              <a:gd name="connsiteY8" fmla="*/ 88464 h 284980"/>
              <a:gd name="connsiteX0" fmla="*/ 0 w 1648326"/>
              <a:gd name="connsiteY0" fmla="*/ 120548 h 284980"/>
              <a:gd name="connsiteX1" fmla="*/ 224589 w 1648326"/>
              <a:gd name="connsiteY1" fmla="*/ 8254 h 284980"/>
              <a:gd name="connsiteX2" fmla="*/ 457200 w 1648326"/>
              <a:gd name="connsiteY2" fmla="*/ 284980 h 284980"/>
              <a:gd name="connsiteX3" fmla="*/ 705853 w 1648326"/>
              <a:gd name="connsiteY3" fmla="*/ 8254 h 284980"/>
              <a:gd name="connsiteX4" fmla="*/ 898358 w 1648326"/>
              <a:gd name="connsiteY4" fmla="*/ 144611 h 284980"/>
              <a:gd name="connsiteX5" fmla="*/ 1074821 w 1648326"/>
              <a:gd name="connsiteY5" fmla="*/ 232 h 284980"/>
              <a:gd name="connsiteX6" fmla="*/ 1271337 w 1648326"/>
              <a:gd name="connsiteY6" fmla="*/ 108517 h 284980"/>
              <a:gd name="connsiteX7" fmla="*/ 1451811 w 1648326"/>
              <a:gd name="connsiteY7" fmla="*/ 8254 h 284980"/>
              <a:gd name="connsiteX8" fmla="*/ 1648326 w 1648326"/>
              <a:gd name="connsiteY8" fmla="*/ 88464 h 284980"/>
              <a:gd name="connsiteX0" fmla="*/ 0 w 1648326"/>
              <a:gd name="connsiteY0" fmla="*/ 120548 h 284980"/>
              <a:gd name="connsiteX1" fmla="*/ 224589 w 1648326"/>
              <a:gd name="connsiteY1" fmla="*/ 8254 h 284980"/>
              <a:gd name="connsiteX2" fmla="*/ 457200 w 1648326"/>
              <a:gd name="connsiteY2" fmla="*/ 284980 h 284980"/>
              <a:gd name="connsiteX3" fmla="*/ 705853 w 1648326"/>
              <a:gd name="connsiteY3" fmla="*/ 8254 h 284980"/>
              <a:gd name="connsiteX4" fmla="*/ 898358 w 1648326"/>
              <a:gd name="connsiteY4" fmla="*/ 144611 h 284980"/>
              <a:gd name="connsiteX5" fmla="*/ 1074821 w 1648326"/>
              <a:gd name="connsiteY5" fmla="*/ 232 h 284980"/>
              <a:gd name="connsiteX6" fmla="*/ 1271337 w 1648326"/>
              <a:gd name="connsiteY6" fmla="*/ 108517 h 284980"/>
              <a:gd name="connsiteX7" fmla="*/ 1443790 w 1648326"/>
              <a:gd name="connsiteY7" fmla="*/ 8254 h 284980"/>
              <a:gd name="connsiteX8" fmla="*/ 1648326 w 1648326"/>
              <a:gd name="connsiteY8" fmla="*/ 88464 h 284980"/>
              <a:gd name="connsiteX0" fmla="*/ 0 w 1648326"/>
              <a:gd name="connsiteY0" fmla="*/ 127035 h 351127"/>
              <a:gd name="connsiteX1" fmla="*/ 224589 w 1648326"/>
              <a:gd name="connsiteY1" fmla="*/ 14741 h 351127"/>
              <a:gd name="connsiteX2" fmla="*/ 457200 w 1648326"/>
              <a:gd name="connsiteY2" fmla="*/ 291467 h 351127"/>
              <a:gd name="connsiteX3" fmla="*/ 705853 w 1648326"/>
              <a:gd name="connsiteY3" fmla="*/ 14741 h 351127"/>
              <a:gd name="connsiteX4" fmla="*/ 907883 w 1648326"/>
              <a:gd name="connsiteY4" fmla="*/ 351123 h 351127"/>
              <a:gd name="connsiteX5" fmla="*/ 1074821 w 1648326"/>
              <a:gd name="connsiteY5" fmla="*/ 6719 h 351127"/>
              <a:gd name="connsiteX6" fmla="*/ 1271337 w 1648326"/>
              <a:gd name="connsiteY6" fmla="*/ 115004 h 351127"/>
              <a:gd name="connsiteX7" fmla="*/ 1443790 w 1648326"/>
              <a:gd name="connsiteY7" fmla="*/ 14741 h 351127"/>
              <a:gd name="connsiteX8" fmla="*/ 1648326 w 1648326"/>
              <a:gd name="connsiteY8" fmla="*/ 94951 h 351127"/>
              <a:gd name="connsiteX0" fmla="*/ 0 w 1648326"/>
              <a:gd name="connsiteY0" fmla="*/ 120525 h 344617"/>
              <a:gd name="connsiteX1" fmla="*/ 224589 w 1648326"/>
              <a:gd name="connsiteY1" fmla="*/ 8231 h 344617"/>
              <a:gd name="connsiteX2" fmla="*/ 457200 w 1648326"/>
              <a:gd name="connsiteY2" fmla="*/ 284957 h 344617"/>
              <a:gd name="connsiteX3" fmla="*/ 705853 w 1648326"/>
              <a:gd name="connsiteY3" fmla="*/ 8231 h 344617"/>
              <a:gd name="connsiteX4" fmla="*/ 907883 w 1648326"/>
              <a:gd name="connsiteY4" fmla="*/ 344613 h 344617"/>
              <a:gd name="connsiteX5" fmla="*/ 1074821 w 1648326"/>
              <a:gd name="connsiteY5" fmla="*/ 209 h 344617"/>
              <a:gd name="connsiteX6" fmla="*/ 1271337 w 1648326"/>
              <a:gd name="connsiteY6" fmla="*/ 289469 h 344617"/>
              <a:gd name="connsiteX7" fmla="*/ 1443790 w 1648326"/>
              <a:gd name="connsiteY7" fmla="*/ 8231 h 344617"/>
              <a:gd name="connsiteX8" fmla="*/ 1648326 w 1648326"/>
              <a:gd name="connsiteY8" fmla="*/ 88441 h 344617"/>
              <a:gd name="connsiteX0" fmla="*/ 0 w 1648326"/>
              <a:gd name="connsiteY0" fmla="*/ 120525 h 344617"/>
              <a:gd name="connsiteX1" fmla="*/ 281739 w 1648326"/>
              <a:gd name="connsiteY1" fmla="*/ 8231 h 344617"/>
              <a:gd name="connsiteX2" fmla="*/ 457200 w 1648326"/>
              <a:gd name="connsiteY2" fmla="*/ 284957 h 344617"/>
              <a:gd name="connsiteX3" fmla="*/ 705853 w 1648326"/>
              <a:gd name="connsiteY3" fmla="*/ 8231 h 344617"/>
              <a:gd name="connsiteX4" fmla="*/ 907883 w 1648326"/>
              <a:gd name="connsiteY4" fmla="*/ 344613 h 344617"/>
              <a:gd name="connsiteX5" fmla="*/ 1074821 w 1648326"/>
              <a:gd name="connsiteY5" fmla="*/ 209 h 344617"/>
              <a:gd name="connsiteX6" fmla="*/ 1271337 w 1648326"/>
              <a:gd name="connsiteY6" fmla="*/ 289469 h 344617"/>
              <a:gd name="connsiteX7" fmla="*/ 1443790 w 1648326"/>
              <a:gd name="connsiteY7" fmla="*/ 8231 h 344617"/>
              <a:gd name="connsiteX8" fmla="*/ 1648326 w 1648326"/>
              <a:gd name="connsiteY8" fmla="*/ 88441 h 344617"/>
              <a:gd name="connsiteX0" fmla="*/ 0 w 1648326"/>
              <a:gd name="connsiteY0" fmla="*/ 120525 h 344617"/>
              <a:gd name="connsiteX1" fmla="*/ 281739 w 1648326"/>
              <a:gd name="connsiteY1" fmla="*/ 8231 h 344617"/>
              <a:gd name="connsiteX2" fmla="*/ 457200 w 1648326"/>
              <a:gd name="connsiteY2" fmla="*/ 284957 h 344617"/>
              <a:gd name="connsiteX3" fmla="*/ 705853 w 1648326"/>
              <a:gd name="connsiteY3" fmla="*/ 8231 h 344617"/>
              <a:gd name="connsiteX4" fmla="*/ 907883 w 1648326"/>
              <a:gd name="connsiteY4" fmla="*/ 344613 h 344617"/>
              <a:gd name="connsiteX5" fmla="*/ 1074821 w 1648326"/>
              <a:gd name="connsiteY5" fmla="*/ 209 h 344617"/>
              <a:gd name="connsiteX6" fmla="*/ 1271337 w 1648326"/>
              <a:gd name="connsiteY6" fmla="*/ 289469 h 344617"/>
              <a:gd name="connsiteX7" fmla="*/ 1443790 w 1648326"/>
              <a:gd name="connsiteY7" fmla="*/ 8231 h 344617"/>
              <a:gd name="connsiteX8" fmla="*/ 1648326 w 1648326"/>
              <a:gd name="connsiteY8" fmla="*/ 88441 h 344617"/>
              <a:gd name="connsiteX0" fmla="*/ 0 w 1648326"/>
              <a:gd name="connsiteY0" fmla="*/ 148282 h 372374"/>
              <a:gd name="connsiteX1" fmla="*/ 281739 w 1648326"/>
              <a:gd name="connsiteY1" fmla="*/ 35988 h 372374"/>
              <a:gd name="connsiteX2" fmla="*/ 457200 w 1648326"/>
              <a:gd name="connsiteY2" fmla="*/ 312714 h 372374"/>
              <a:gd name="connsiteX3" fmla="*/ 705853 w 1648326"/>
              <a:gd name="connsiteY3" fmla="*/ 35988 h 372374"/>
              <a:gd name="connsiteX4" fmla="*/ 907883 w 1648326"/>
              <a:gd name="connsiteY4" fmla="*/ 372370 h 372374"/>
              <a:gd name="connsiteX5" fmla="*/ 1074821 w 1648326"/>
              <a:gd name="connsiteY5" fmla="*/ 27966 h 372374"/>
              <a:gd name="connsiteX6" fmla="*/ 1271337 w 1648326"/>
              <a:gd name="connsiteY6" fmla="*/ 317226 h 372374"/>
              <a:gd name="connsiteX7" fmla="*/ 1443790 w 1648326"/>
              <a:gd name="connsiteY7" fmla="*/ 35988 h 372374"/>
              <a:gd name="connsiteX8" fmla="*/ 1648326 w 1648326"/>
              <a:gd name="connsiteY8" fmla="*/ 116198 h 372374"/>
              <a:gd name="connsiteX0" fmla="*/ 0 w 1648326"/>
              <a:gd name="connsiteY0" fmla="*/ 148282 h 372374"/>
              <a:gd name="connsiteX1" fmla="*/ 315077 w 1648326"/>
              <a:gd name="connsiteY1" fmla="*/ 35988 h 372374"/>
              <a:gd name="connsiteX2" fmla="*/ 457200 w 1648326"/>
              <a:gd name="connsiteY2" fmla="*/ 312714 h 372374"/>
              <a:gd name="connsiteX3" fmla="*/ 705853 w 1648326"/>
              <a:gd name="connsiteY3" fmla="*/ 35988 h 372374"/>
              <a:gd name="connsiteX4" fmla="*/ 907883 w 1648326"/>
              <a:gd name="connsiteY4" fmla="*/ 372370 h 372374"/>
              <a:gd name="connsiteX5" fmla="*/ 1074821 w 1648326"/>
              <a:gd name="connsiteY5" fmla="*/ 27966 h 372374"/>
              <a:gd name="connsiteX6" fmla="*/ 1271337 w 1648326"/>
              <a:gd name="connsiteY6" fmla="*/ 317226 h 372374"/>
              <a:gd name="connsiteX7" fmla="*/ 1443790 w 1648326"/>
              <a:gd name="connsiteY7" fmla="*/ 35988 h 372374"/>
              <a:gd name="connsiteX8" fmla="*/ 1648326 w 1648326"/>
              <a:gd name="connsiteY8" fmla="*/ 116198 h 372374"/>
              <a:gd name="connsiteX0" fmla="*/ 0 w 1648326"/>
              <a:gd name="connsiteY0" fmla="*/ 120525 h 344617"/>
              <a:gd name="connsiteX1" fmla="*/ 315077 w 1648326"/>
              <a:gd name="connsiteY1" fmla="*/ 51093 h 344617"/>
              <a:gd name="connsiteX2" fmla="*/ 457200 w 1648326"/>
              <a:gd name="connsiteY2" fmla="*/ 284957 h 344617"/>
              <a:gd name="connsiteX3" fmla="*/ 705853 w 1648326"/>
              <a:gd name="connsiteY3" fmla="*/ 8231 h 344617"/>
              <a:gd name="connsiteX4" fmla="*/ 907883 w 1648326"/>
              <a:gd name="connsiteY4" fmla="*/ 344613 h 344617"/>
              <a:gd name="connsiteX5" fmla="*/ 1074821 w 1648326"/>
              <a:gd name="connsiteY5" fmla="*/ 209 h 344617"/>
              <a:gd name="connsiteX6" fmla="*/ 1271337 w 1648326"/>
              <a:gd name="connsiteY6" fmla="*/ 289469 h 344617"/>
              <a:gd name="connsiteX7" fmla="*/ 1443790 w 1648326"/>
              <a:gd name="connsiteY7" fmla="*/ 8231 h 344617"/>
              <a:gd name="connsiteX8" fmla="*/ 1648326 w 1648326"/>
              <a:gd name="connsiteY8" fmla="*/ 88441 h 344617"/>
              <a:gd name="connsiteX0" fmla="*/ 0 w 1648326"/>
              <a:gd name="connsiteY0" fmla="*/ 120525 h 344617"/>
              <a:gd name="connsiteX1" fmla="*/ 315077 w 1648326"/>
              <a:gd name="connsiteY1" fmla="*/ 51093 h 344617"/>
              <a:gd name="connsiteX2" fmla="*/ 457200 w 1648326"/>
              <a:gd name="connsiteY2" fmla="*/ 284957 h 344617"/>
              <a:gd name="connsiteX3" fmla="*/ 705853 w 1648326"/>
              <a:gd name="connsiteY3" fmla="*/ 8231 h 344617"/>
              <a:gd name="connsiteX4" fmla="*/ 907883 w 1648326"/>
              <a:gd name="connsiteY4" fmla="*/ 344613 h 344617"/>
              <a:gd name="connsiteX5" fmla="*/ 1074821 w 1648326"/>
              <a:gd name="connsiteY5" fmla="*/ 209 h 344617"/>
              <a:gd name="connsiteX6" fmla="*/ 1271337 w 1648326"/>
              <a:gd name="connsiteY6" fmla="*/ 289469 h 344617"/>
              <a:gd name="connsiteX7" fmla="*/ 1443790 w 1648326"/>
              <a:gd name="connsiteY7" fmla="*/ 8231 h 344617"/>
              <a:gd name="connsiteX8" fmla="*/ 1648326 w 1648326"/>
              <a:gd name="connsiteY8" fmla="*/ 88441 h 344617"/>
              <a:gd name="connsiteX0" fmla="*/ 0 w 1648326"/>
              <a:gd name="connsiteY0" fmla="*/ 120525 h 344617"/>
              <a:gd name="connsiteX1" fmla="*/ 315077 w 1648326"/>
              <a:gd name="connsiteY1" fmla="*/ 51093 h 344617"/>
              <a:gd name="connsiteX2" fmla="*/ 457200 w 1648326"/>
              <a:gd name="connsiteY2" fmla="*/ 284957 h 344617"/>
              <a:gd name="connsiteX3" fmla="*/ 705853 w 1648326"/>
              <a:gd name="connsiteY3" fmla="*/ 8231 h 344617"/>
              <a:gd name="connsiteX4" fmla="*/ 850733 w 1648326"/>
              <a:gd name="connsiteY4" fmla="*/ 344613 h 344617"/>
              <a:gd name="connsiteX5" fmla="*/ 1074821 w 1648326"/>
              <a:gd name="connsiteY5" fmla="*/ 209 h 344617"/>
              <a:gd name="connsiteX6" fmla="*/ 1271337 w 1648326"/>
              <a:gd name="connsiteY6" fmla="*/ 289469 h 344617"/>
              <a:gd name="connsiteX7" fmla="*/ 1443790 w 1648326"/>
              <a:gd name="connsiteY7" fmla="*/ 8231 h 344617"/>
              <a:gd name="connsiteX8" fmla="*/ 1648326 w 1648326"/>
              <a:gd name="connsiteY8" fmla="*/ 88441 h 344617"/>
              <a:gd name="connsiteX0" fmla="*/ 0 w 1648326"/>
              <a:gd name="connsiteY0" fmla="*/ 120362 h 344454"/>
              <a:gd name="connsiteX1" fmla="*/ 315077 w 1648326"/>
              <a:gd name="connsiteY1" fmla="*/ 50930 h 344454"/>
              <a:gd name="connsiteX2" fmla="*/ 457200 w 1648326"/>
              <a:gd name="connsiteY2" fmla="*/ 284794 h 344454"/>
              <a:gd name="connsiteX3" fmla="*/ 705853 w 1648326"/>
              <a:gd name="connsiteY3" fmla="*/ 8068 h 344454"/>
              <a:gd name="connsiteX4" fmla="*/ 850733 w 1648326"/>
              <a:gd name="connsiteY4" fmla="*/ 344450 h 344454"/>
              <a:gd name="connsiteX5" fmla="*/ 1074821 w 1648326"/>
              <a:gd name="connsiteY5" fmla="*/ 46 h 344454"/>
              <a:gd name="connsiteX6" fmla="*/ 1238000 w 1648326"/>
              <a:gd name="connsiteY6" fmla="*/ 317881 h 344454"/>
              <a:gd name="connsiteX7" fmla="*/ 1443790 w 1648326"/>
              <a:gd name="connsiteY7" fmla="*/ 8068 h 344454"/>
              <a:gd name="connsiteX8" fmla="*/ 1648326 w 1648326"/>
              <a:gd name="connsiteY8" fmla="*/ 88278 h 344454"/>
              <a:gd name="connsiteX0" fmla="*/ 0 w 1638801"/>
              <a:gd name="connsiteY0" fmla="*/ 120362 h 344454"/>
              <a:gd name="connsiteX1" fmla="*/ 315077 w 1638801"/>
              <a:gd name="connsiteY1" fmla="*/ 50930 h 344454"/>
              <a:gd name="connsiteX2" fmla="*/ 457200 w 1638801"/>
              <a:gd name="connsiteY2" fmla="*/ 284794 h 344454"/>
              <a:gd name="connsiteX3" fmla="*/ 705853 w 1638801"/>
              <a:gd name="connsiteY3" fmla="*/ 8068 h 344454"/>
              <a:gd name="connsiteX4" fmla="*/ 850733 w 1638801"/>
              <a:gd name="connsiteY4" fmla="*/ 344450 h 344454"/>
              <a:gd name="connsiteX5" fmla="*/ 1074821 w 1638801"/>
              <a:gd name="connsiteY5" fmla="*/ 46 h 344454"/>
              <a:gd name="connsiteX6" fmla="*/ 1238000 w 1638801"/>
              <a:gd name="connsiteY6" fmla="*/ 317881 h 344454"/>
              <a:gd name="connsiteX7" fmla="*/ 1443790 w 1638801"/>
              <a:gd name="connsiteY7" fmla="*/ 8068 h 344454"/>
              <a:gd name="connsiteX8" fmla="*/ 1638801 w 1638801"/>
              <a:gd name="connsiteY8" fmla="*/ 321640 h 344454"/>
              <a:gd name="connsiteX0" fmla="*/ 0 w 1614989"/>
              <a:gd name="connsiteY0" fmla="*/ 120362 h 344454"/>
              <a:gd name="connsiteX1" fmla="*/ 315077 w 1614989"/>
              <a:gd name="connsiteY1" fmla="*/ 50930 h 344454"/>
              <a:gd name="connsiteX2" fmla="*/ 457200 w 1614989"/>
              <a:gd name="connsiteY2" fmla="*/ 284794 h 344454"/>
              <a:gd name="connsiteX3" fmla="*/ 705853 w 1614989"/>
              <a:gd name="connsiteY3" fmla="*/ 8068 h 344454"/>
              <a:gd name="connsiteX4" fmla="*/ 850733 w 1614989"/>
              <a:gd name="connsiteY4" fmla="*/ 344450 h 344454"/>
              <a:gd name="connsiteX5" fmla="*/ 1074821 w 1614989"/>
              <a:gd name="connsiteY5" fmla="*/ 46 h 344454"/>
              <a:gd name="connsiteX6" fmla="*/ 1238000 w 1614989"/>
              <a:gd name="connsiteY6" fmla="*/ 317881 h 344454"/>
              <a:gd name="connsiteX7" fmla="*/ 1443790 w 1614989"/>
              <a:gd name="connsiteY7" fmla="*/ 8068 h 344454"/>
              <a:gd name="connsiteX8" fmla="*/ 1614989 w 1614989"/>
              <a:gd name="connsiteY8" fmla="*/ 326402 h 344454"/>
              <a:gd name="connsiteX0" fmla="*/ 0 w 1614989"/>
              <a:gd name="connsiteY0" fmla="*/ 120326 h 344418"/>
              <a:gd name="connsiteX1" fmla="*/ 315077 w 1614989"/>
              <a:gd name="connsiteY1" fmla="*/ 50894 h 344418"/>
              <a:gd name="connsiteX2" fmla="*/ 457200 w 1614989"/>
              <a:gd name="connsiteY2" fmla="*/ 284758 h 344418"/>
              <a:gd name="connsiteX3" fmla="*/ 705853 w 1614989"/>
              <a:gd name="connsiteY3" fmla="*/ 8032 h 344418"/>
              <a:gd name="connsiteX4" fmla="*/ 850733 w 1614989"/>
              <a:gd name="connsiteY4" fmla="*/ 344414 h 344418"/>
              <a:gd name="connsiteX5" fmla="*/ 1074821 w 1614989"/>
              <a:gd name="connsiteY5" fmla="*/ 10 h 344418"/>
              <a:gd name="connsiteX6" fmla="*/ 1257050 w 1614989"/>
              <a:gd name="connsiteY6" fmla="*/ 332132 h 344418"/>
              <a:gd name="connsiteX7" fmla="*/ 1443790 w 1614989"/>
              <a:gd name="connsiteY7" fmla="*/ 8032 h 344418"/>
              <a:gd name="connsiteX8" fmla="*/ 1614989 w 1614989"/>
              <a:gd name="connsiteY8" fmla="*/ 326366 h 344418"/>
              <a:gd name="connsiteX0" fmla="*/ 0 w 1614989"/>
              <a:gd name="connsiteY0" fmla="*/ 120326 h 344418"/>
              <a:gd name="connsiteX1" fmla="*/ 315077 w 1614989"/>
              <a:gd name="connsiteY1" fmla="*/ 50894 h 344418"/>
              <a:gd name="connsiteX2" fmla="*/ 457200 w 1614989"/>
              <a:gd name="connsiteY2" fmla="*/ 284758 h 344418"/>
              <a:gd name="connsiteX3" fmla="*/ 705853 w 1614989"/>
              <a:gd name="connsiteY3" fmla="*/ 8032 h 344418"/>
              <a:gd name="connsiteX4" fmla="*/ 850733 w 1614989"/>
              <a:gd name="connsiteY4" fmla="*/ 344414 h 344418"/>
              <a:gd name="connsiteX5" fmla="*/ 1074821 w 1614989"/>
              <a:gd name="connsiteY5" fmla="*/ 10 h 344418"/>
              <a:gd name="connsiteX6" fmla="*/ 1223713 w 1614989"/>
              <a:gd name="connsiteY6" fmla="*/ 332132 h 344418"/>
              <a:gd name="connsiteX7" fmla="*/ 1443790 w 1614989"/>
              <a:gd name="connsiteY7" fmla="*/ 8032 h 344418"/>
              <a:gd name="connsiteX8" fmla="*/ 1614989 w 1614989"/>
              <a:gd name="connsiteY8" fmla="*/ 326366 h 344418"/>
              <a:gd name="connsiteX0" fmla="*/ 0 w 1614989"/>
              <a:gd name="connsiteY0" fmla="*/ 120317 h 346414"/>
              <a:gd name="connsiteX1" fmla="*/ 315077 w 1614989"/>
              <a:gd name="connsiteY1" fmla="*/ 50885 h 346414"/>
              <a:gd name="connsiteX2" fmla="*/ 457200 w 1614989"/>
              <a:gd name="connsiteY2" fmla="*/ 284749 h 346414"/>
              <a:gd name="connsiteX3" fmla="*/ 705853 w 1614989"/>
              <a:gd name="connsiteY3" fmla="*/ 8023 h 346414"/>
              <a:gd name="connsiteX4" fmla="*/ 850733 w 1614989"/>
              <a:gd name="connsiteY4" fmla="*/ 344405 h 346414"/>
              <a:gd name="connsiteX5" fmla="*/ 1074821 w 1614989"/>
              <a:gd name="connsiteY5" fmla="*/ 1 h 346414"/>
              <a:gd name="connsiteX6" fmla="*/ 1223713 w 1614989"/>
              <a:gd name="connsiteY6" fmla="*/ 346411 h 346414"/>
              <a:gd name="connsiteX7" fmla="*/ 1443790 w 1614989"/>
              <a:gd name="connsiteY7" fmla="*/ 8023 h 346414"/>
              <a:gd name="connsiteX8" fmla="*/ 1614989 w 1614989"/>
              <a:gd name="connsiteY8" fmla="*/ 326357 h 346414"/>
              <a:gd name="connsiteX0" fmla="*/ 0 w 1614989"/>
              <a:gd name="connsiteY0" fmla="*/ 120317 h 346802"/>
              <a:gd name="connsiteX1" fmla="*/ 315077 w 1614989"/>
              <a:gd name="connsiteY1" fmla="*/ 50885 h 346802"/>
              <a:gd name="connsiteX2" fmla="*/ 452438 w 1614989"/>
              <a:gd name="connsiteY2" fmla="*/ 346661 h 346802"/>
              <a:gd name="connsiteX3" fmla="*/ 705853 w 1614989"/>
              <a:gd name="connsiteY3" fmla="*/ 8023 h 346802"/>
              <a:gd name="connsiteX4" fmla="*/ 850733 w 1614989"/>
              <a:gd name="connsiteY4" fmla="*/ 344405 h 346802"/>
              <a:gd name="connsiteX5" fmla="*/ 1074821 w 1614989"/>
              <a:gd name="connsiteY5" fmla="*/ 1 h 346802"/>
              <a:gd name="connsiteX6" fmla="*/ 1223713 w 1614989"/>
              <a:gd name="connsiteY6" fmla="*/ 346411 h 346802"/>
              <a:gd name="connsiteX7" fmla="*/ 1443790 w 1614989"/>
              <a:gd name="connsiteY7" fmla="*/ 8023 h 346802"/>
              <a:gd name="connsiteX8" fmla="*/ 1614989 w 1614989"/>
              <a:gd name="connsiteY8" fmla="*/ 326357 h 346802"/>
              <a:gd name="connsiteX0" fmla="*/ 0 w 1614989"/>
              <a:gd name="connsiteY0" fmla="*/ 120317 h 346702"/>
              <a:gd name="connsiteX1" fmla="*/ 286502 w 1614989"/>
              <a:gd name="connsiteY1" fmla="*/ 31835 h 346702"/>
              <a:gd name="connsiteX2" fmla="*/ 452438 w 1614989"/>
              <a:gd name="connsiteY2" fmla="*/ 346661 h 346702"/>
              <a:gd name="connsiteX3" fmla="*/ 705853 w 1614989"/>
              <a:gd name="connsiteY3" fmla="*/ 8023 h 346702"/>
              <a:gd name="connsiteX4" fmla="*/ 850733 w 1614989"/>
              <a:gd name="connsiteY4" fmla="*/ 344405 h 346702"/>
              <a:gd name="connsiteX5" fmla="*/ 1074821 w 1614989"/>
              <a:gd name="connsiteY5" fmla="*/ 1 h 346702"/>
              <a:gd name="connsiteX6" fmla="*/ 1223713 w 1614989"/>
              <a:gd name="connsiteY6" fmla="*/ 346411 h 346702"/>
              <a:gd name="connsiteX7" fmla="*/ 1443790 w 1614989"/>
              <a:gd name="connsiteY7" fmla="*/ 8023 h 346702"/>
              <a:gd name="connsiteX8" fmla="*/ 1614989 w 1614989"/>
              <a:gd name="connsiteY8" fmla="*/ 326357 h 346702"/>
              <a:gd name="connsiteX0" fmla="*/ 0 w 1614989"/>
              <a:gd name="connsiteY0" fmla="*/ 120317 h 346662"/>
              <a:gd name="connsiteX1" fmla="*/ 296027 w 1614989"/>
              <a:gd name="connsiteY1" fmla="*/ 12785 h 346662"/>
              <a:gd name="connsiteX2" fmla="*/ 452438 w 1614989"/>
              <a:gd name="connsiteY2" fmla="*/ 346661 h 346662"/>
              <a:gd name="connsiteX3" fmla="*/ 705853 w 1614989"/>
              <a:gd name="connsiteY3" fmla="*/ 8023 h 346662"/>
              <a:gd name="connsiteX4" fmla="*/ 850733 w 1614989"/>
              <a:gd name="connsiteY4" fmla="*/ 344405 h 346662"/>
              <a:gd name="connsiteX5" fmla="*/ 1074821 w 1614989"/>
              <a:gd name="connsiteY5" fmla="*/ 1 h 346662"/>
              <a:gd name="connsiteX6" fmla="*/ 1223713 w 1614989"/>
              <a:gd name="connsiteY6" fmla="*/ 346411 h 346662"/>
              <a:gd name="connsiteX7" fmla="*/ 1443790 w 1614989"/>
              <a:gd name="connsiteY7" fmla="*/ 8023 h 346662"/>
              <a:gd name="connsiteX8" fmla="*/ 1614989 w 1614989"/>
              <a:gd name="connsiteY8" fmla="*/ 326357 h 346662"/>
              <a:gd name="connsiteX0" fmla="*/ 0 w 1576889"/>
              <a:gd name="connsiteY0" fmla="*/ 191754 h 346662"/>
              <a:gd name="connsiteX1" fmla="*/ 257927 w 1576889"/>
              <a:gd name="connsiteY1" fmla="*/ 12785 h 346662"/>
              <a:gd name="connsiteX2" fmla="*/ 414338 w 1576889"/>
              <a:gd name="connsiteY2" fmla="*/ 346661 h 346662"/>
              <a:gd name="connsiteX3" fmla="*/ 667753 w 1576889"/>
              <a:gd name="connsiteY3" fmla="*/ 8023 h 346662"/>
              <a:gd name="connsiteX4" fmla="*/ 812633 w 1576889"/>
              <a:gd name="connsiteY4" fmla="*/ 344405 h 346662"/>
              <a:gd name="connsiteX5" fmla="*/ 1036721 w 1576889"/>
              <a:gd name="connsiteY5" fmla="*/ 1 h 346662"/>
              <a:gd name="connsiteX6" fmla="*/ 1185613 w 1576889"/>
              <a:gd name="connsiteY6" fmla="*/ 346411 h 346662"/>
              <a:gd name="connsiteX7" fmla="*/ 1405690 w 1576889"/>
              <a:gd name="connsiteY7" fmla="*/ 8023 h 346662"/>
              <a:gd name="connsiteX8" fmla="*/ 1576889 w 1576889"/>
              <a:gd name="connsiteY8" fmla="*/ 326357 h 346662"/>
              <a:gd name="connsiteX0" fmla="*/ 0 w 1576889"/>
              <a:gd name="connsiteY0" fmla="*/ 191754 h 357145"/>
              <a:gd name="connsiteX1" fmla="*/ 257927 w 1576889"/>
              <a:gd name="connsiteY1" fmla="*/ 12785 h 357145"/>
              <a:gd name="connsiteX2" fmla="*/ 414338 w 1576889"/>
              <a:gd name="connsiteY2" fmla="*/ 346661 h 357145"/>
              <a:gd name="connsiteX3" fmla="*/ 805866 w 1576889"/>
              <a:gd name="connsiteY3" fmla="*/ 279485 h 357145"/>
              <a:gd name="connsiteX4" fmla="*/ 812633 w 1576889"/>
              <a:gd name="connsiteY4" fmla="*/ 344405 h 357145"/>
              <a:gd name="connsiteX5" fmla="*/ 1036721 w 1576889"/>
              <a:gd name="connsiteY5" fmla="*/ 1 h 357145"/>
              <a:gd name="connsiteX6" fmla="*/ 1185613 w 1576889"/>
              <a:gd name="connsiteY6" fmla="*/ 346411 h 357145"/>
              <a:gd name="connsiteX7" fmla="*/ 1405690 w 1576889"/>
              <a:gd name="connsiteY7" fmla="*/ 8023 h 357145"/>
              <a:gd name="connsiteX8" fmla="*/ 1576889 w 1576889"/>
              <a:gd name="connsiteY8" fmla="*/ 326357 h 357145"/>
              <a:gd name="connsiteX0" fmla="*/ 0 w 1576889"/>
              <a:gd name="connsiteY0" fmla="*/ 191927 h 357865"/>
              <a:gd name="connsiteX1" fmla="*/ 257927 w 1576889"/>
              <a:gd name="connsiteY1" fmla="*/ 12958 h 357865"/>
              <a:gd name="connsiteX2" fmla="*/ 414338 w 1576889"/>
              <a:gd name="connsiteY2" fmla="*/ 346834 h 357865"/>
              <a:gd name="connsiteX3" fmla="*/ 805866 w 1576889"/>
              <a:gd name="connsiteY3" fmla="*/ 279658 h 357865"/>
              <a:gd name="connsiteX4" fmla="*/ 912646 w 1576889"/>
              <a:gd name="connsiteY4" fmla="*/ 299334 h 357865"/>
              <a:gd name="connsiteX5" fmla="*/ 1036721 w 1576889"/>
              <a:gd name="connsiteY5" fmla="*/ 174 h 357865"/>
              <a:gd name="connsiteX6" fmla="*/ 1185613 w 1576889"/>
              <a:gd name="connsiteY6" fmla="*/ 346584 h 357865"/>
              <a:gd name="connsiteX7" fmla="*/ 1405690 w 1576889"/>
              <a:gd name="connsiteY7" fmla="*/ 8196 h 357865"/>
              <a:gd name="connsiteX8" fmla="*/ 1576889 w 1576889"/>
              <a:gd name="connsiteY8" fmla="*/ 326530 h 357865"/>
              <a:gd name="connsiteX0" fmla="*/ 0 w 1576889"/>
              <a:gd name="connsiteY0" fmla="*/ 191927 h 350121"/>
              <a:gd name="connsiteX1" fmla="*/ 443664 w 1576889"/>
              <a:gd name="connsiteY1" fmla="*/ 158215 h 350121"/>
              <a:gd name="connsiteX2" fmla="*/ 414338 w 1576889"/>
              <a:gd name="connsiteY2" fmla="*/ 346834 h 350121"/>
              <a:gd name="connsiteX3" fmla="*/ 805866 w 1576889"/>
              <a:gd name="connsiteY3" fmla="*/ 279658 h 350121"/>
              <a:gd name="connsiteX4" fmla="*/ 912646 w 1576889"/>
              <a:gd name="connsiteY4" fmla="*/ 299334 h 350121"/>
              <a:gd name="connsiteX5" fmla="*/ 1036721 w 1576889"/>
              <a:gd name="connsiteY5" fmla="*/ 174 h 350121"/>
              <a:gd name="connsiteX6" fmla="*/ 1185613 w 1576889"/>
              <a:gd name="connsiteY6" fmla="*/ 346584 h 350121"/>
              <a:gd name="connsiteX7" fmla="*/ 1405690 w 1576889"/>
              <a:gd name="connsiteY7" fmla="*/ 8196 h 350121"/>
              <a:gd name="connsiteX8" fmla="*/ 1576889 w 1576889"/>
              <a:gd name="connsiteY8" fmla="*/ 326530 h 350121"/>
              <a:gd name="connsiteX0" fmla="*/ 0 w 1576889"/>
              <a:gd name="connsiteY0" fmla="*/ 191927 h 346587"/>
              <a:gd name="connsiteX1" fmla="*/ 443664 w 1576889"/>
              <a:gd name="connsiteY1" fmla="*/ 158215 h 346587"/>
              <a:gd name="connsiteX2" fmla="*/ 547688 w 1576889"/>
              <a:gd name="connsiteY2" fmla="*/ 270634 h 346587"/>
              <a:gd name="connsiteX3" fmla="*/ 805866 w 1576889"/>
              <a:gd name="connsiteY3" fmla="*/ 279658 h 346587"/>
              <a:gd name="connsiteX4" fmla="*/ 912646 w 1576889"/>
              <a:gd name="connsiteY4" fmla="*/ 299334 h 346587"/>
              <a:gd name="connsiteX5" fmla="*/ 1036721 w 1576889"/>
              <a:gd name="connsiteY5" fmla="*/ 174 h 346587"/>
              <a:gd name="connsiteX6" fmla="*/ 1185613 w 1576889"/>
              <a:gd name="connsiteY6" fmla="*/ 346584 h 346587"/>
              <a:gd name="connsiteX7" fmla="*/ 1405690 w 1576889"/>
              <a:gd name="connsiteY7" fmla="*/ 8196 h 346587"/>
              <a:gd name="connsiteX8" fmla="*/ 1576889 w 1576889"/>
              <a:gd name="connsiteY8" fmla="*/ 326530 h 346587"/>
              <a:gd name="connsiteX0" fmla="*/ 0 w 1576889"/>
              <a:gd name="connsiteY0" fmla="*/ 191927 h 367143"/>
              <a:gd name="connsiteX1" fmla="*/ 443664 w 1576889"/>
              <a:gd name="connsiteY1" fmla="*/ 158215 h 367143"/>
              <a:gd name="connsiteX2" fmla="*/ 547688 w 1576889"/>
              <a:gd name="connsiteY2" fmla="*/ 270634 h 367143"/>
              <a:gd name="connsiteX3" fmla="*/ 805866 w 1576889"/>
              <a:gd name="connsiteY3" fmla="*/ 279658 h 367143"/>
              <a:gd name="connsiteX4" fmla="*/ 912646 w 1576889"/>
              <a:gd name="connsiteY4" fmla="*/ 299334 h 367143"/>
              <a:gd name="connsiteX5" fmla="*/ 1036721 w 1576889"/>
              <a:gd name="connsiteY5" fmla="*/ 174 h 367143"/>
              <a:gd name="connsiteX6" fmla="*/ 1185613 w 1576889"/>
              <a:gd name="connsiteY6" fmla="*/ 346584 h 367143"/>
              <a:gd name="connsiteX7" fmla="*/ 1576889 w 1576889"/>
              <a:gd name="connsiteY7" fmla="*/ 326530 h 367143"/>
              <a:gd name="connsiteX0" fmla="*/ 0 w 1431633"/>
              <a:gd name="connsiteY0" fmla="*/ 191927 h 415844"/>
              <a:gd name="connsiteX1" fmla="*/ 443664 w 1431633"/>
              <a:gd name="connsiteY1" fmla="*/ 158215 h 415844"/>
              <a:gd name="connsiteX2" fmla="*/ 547688 w 1431633"/>
              <a:gd name="connsiteY2" fmla="*/ 270634 h 415844"/>
              <a:gd name="connsiteX3" fmla="*/ 805866 w 1431633"/>
              <a:gd name="connsiteY3" fmla="*/ 279658 h 415844"/>
              <a:gd name="connsiteX4" fmla="*/ 912646 w 1431633"/>
              <a:gd name="connsiteY4" fmla="*/ 299334 h 415844"/>
              <a:gd name="connsiteX5" fmla="*/ 1036721 w 1431633"/>
              <a:gd name="connsiteY5" fmla="*/ 174 h 415844"/>
              <a:gd name="connsiteX6" fmla="*/ 1185613 w 1431633"/>
              <a:gd name="connsiteY6" fmla="*/ 346584 h 415844"/>
              <a:gd name="connsiteX7" fmla="*/ 1431633 w 1431633"/>
              <a:gd name="connsiteY7" fmla="*/ 414637 h 415844"/>
              <a:gd name="connsiteX0" fmla="*/ 0 w 1453064"/>
              <a:gd name="connsiteY0" fmla="*/ 191927 h 422631"/>
              <a:gd name="connsiteX1" fmla="*/ 443664 w 1453064"/>
              <a:gd name="connsiteY1" fmla="*/ 158215 h 422631"/>
              <a:gd name="connsiteX2" fmla="*/ 547688 w 1453064"/>
              <a:gd name="connsiteY2" fmla="*/ 270634 h 422631"/>
              <a:gd name="connsiteX3" fmla="*/ 805866 w 1453064"/>
              <a:gd name="connsiteY3" fmla="*/ 279658 h 422631"/>
              <a:gd name="connsiteX4" fmla="*/ 912646 w 1453064"/>
              <a:gd name="connsiteY4" fmla="*/ 299334 h 422631"/>
              <a:gd name="connsiteX5" fmla="*/ 1036721 w 1453064"/>
              <a:gd name="connsiteY5" fmla="*/ 174 h 422631"/>
              <a:gd name="connsiteX6" fmla="*/ 1185613 w 1453064"/>
              <a:gd name="connsiteY6" fmla="*/ 346584 h 422631"/>
              <a:gd name="connsiteX7" fmla="*/ 1453064 w 1453064"/>
              <a:gd name="connsiteY7" fmla="*/ 421781 h 422631"/>
              <a:gd name="connsiteX0" fmla="*/ 0 w 1453064"/>
              <a:gd name="connsiteY0" fmla="*/ 191927 h 403186"/>
              <a:gd name="connsiteX1" fmla="*/ 443664 w 1453064"/>
              <a:gd name="connsiteY1" fmla="*/ 158215 h 403186"/>
              <a:gd name="connsiteX2" fmla="*/ 547688 w 1453064"/>
              <a:gd name="connsiteY2" fmla="*/ 270634 h 403186"/>
              <a:gd name="connsiteX3" fmla="*/ 805866 w 1453064"/>
              <a:gd name="connsiteY3" fmla="*/ 279658 h 403186"/>
              <a:gd name="connsiteX4" fmla="*/ 912646 w 1453064"/>
              <a:gd name="connsiteY4" fmla="*/ 299334 h 403186"/>
              <a:gd name="connsiteX5" fmla="*/ 1036721 w 1453064"/>
              <a:gd name="connsiteY5" fmla="*/ 174 h 403186"/>
              <a:gd name="connsiteX6" fmla="*/ 1185613 w 1453064"/>
              <a:gd name="connsiteY6" fmla="*/ 346584 h 403186"/>
              <a:gd name="connsiteX7" fmla="*/ 1453064 w 1453064"/>
              <a:gd name="connsiteY7" fmla="*/ 400349 h 403186"/>
              <a:gd name="connsiteX0" fmla="*/ 0 w 1453064"/>
              <a:gd name="connsiteY0" fmla="*/ 191927 h 403186"/>
              <a:gd name="connsiteX1" fmla="*/ 443664 w 1453064"/>
              <a:gd name="connsiteY1" fmla="*/ 158215 h 403186"/>
              <a:gd name="connsiteX2" fmla="*/ 626269 w 1453064"/>
              <a:gd name="connsiteY2" fmla="*/ 308734 h 403186"/>
              <a:gd name="connsiteX3" fmla="*/ 805866 w 1453064"/>
              <a:gd name="connsiteY3" fmla="*/ 279658 h 403186"/>
              <a:gd name="connsiteX4" fmla="*/ 912646 w 1453064"/>
              <a:gd name="connsiteY4" fmla="*/ 299334 h 403186"/>
              <a:gd name="connsiteX5" fmla="*/ 1036721 w 1453064"/>
              <a:gd name="connsiteY5" fmla="*/ 174 h 403186"/>
              <a:gd name="connsiteX6" fmla="*/ 1185613 w 1453064"/>
              <a:gd name="connsiteY6" fmla="*/ 346584 h 403186"/>
              <a:gd name="connsiteX7" fmla="*/ 1453064 w 1453064"/>
              <a:gd name="connsiteY7" fmla="*/ 400349 h 403186"/>
              <a:gd name="connsiteX0" fmla="*/ 0 w 1453064"/>
              <a:gd name="connsiteY0" fmla="*/ 191927 h 403186"/>
              <a:gd name="connsiteX1" fmla="*/ 443664 w 1453064"/>
              <a:gd name="connsiteY1" fmla="*/ 158215 h 403186"/>
              <a:gd name="connsiteX2" fmla="*/ 559594 w 1453064"/>
              <a:gd name="connsiteY2" fmla="*/ 315878 h 403186"/>
              <a:gd name="connsiteX3" fmla="*/ 805866 w 1453064"/>
              <a:gd name="connsiteY3" fmla="*/ 279658 h 403186"/>
              <a:gd name="connsiteX4" fmla="*/ 912646 w 1453064"/>
              <a:gd name="connsiteY4" fmla="*/ 299334 h 403186"/>
              <a:gd name="connsiteX5" fmla="*/ 1036721 w 1453064"/>
              <a:gd name="connsiteY5" fmla="*/ 174 h 403186"/>
              <a:gd name="connsiteX6" fmla="*/ 1185613 w 1453064"/>
              <a:gd name="connsiteY6" fmla="*/ 346584 h 403186"/>
              <a:gd name="connsiteX7" fmla="*/ 1453064 w 1453064"/>
              <a:gd name="connsiteY7" fmla="*/ 400349 h 403186"/>
              <a:gd name="connsiteX0" fmla="*/ 0 w 1453064"/>
              <a:gd name="connsiteY0" fmla="*/ 191926 h 403185"/>
              <a:gd name="connsiteX1" fmla="*/ 443664 w 1453064"/>
              <a:gd name="connsiteY1" fmla="*/ 158214 h 403185"/>
              <a:gd name="connsiteX2" fmla="*/ 559594 w 1453064"/>
              <a:gd name="connsiteY2" fmla="*/ 315877 h 403185"/>
              <a:gd name="connsiteX3" fmla="*/ 813009 w 1453064"/>
              <a:gd name="connsiteY3" fmla="*/ 253463 h 403185"/>
              <a:gd name="connsiteX4" fmla="*/ 912646 w 1453064"/>
              <a:gd name="connsiteY4" fmla="*/ 299333 h 403185"/>
              <a:gd name="connsiteX5" fmla="*/ 1036721 w 1453064"/>
              <a:gd name="connsiteY5" fmla="*/ 173 h 403185"/>
              <a:gd name="connsiteX6" fmla="*/ 1185613 w 1453064"/>
              <a:gd name="connsiteY6" fmla="*/ 346583 h 403185"/>
              <a:gd name="connsiteX7" fmla="*/ 1453064 w 1453064"/>
              <a:gd name="connsiteY7" fmla="*/ 400348 h 403185"/>
              <a:gd name="connsiteX0" fmla="*/ 0 w 1453064"/>
              <a:gd name="connsiteY0" fmla="*/ 191926 h 403185"/>
              <a:gd name="connsiteX1" fmla="*/ 443664 w 1453064"/>
              <a:gd name="connsiteY1" fmla="*/ 146308 h 403185"/>
              <a:gd name="connsiteX2" fmla="*/ 559594 w 1453064"/>
              <a:gd name="connsiteY2" fmla="*/ 315877 h 403185"/>
              <a:gd name="connsiteX3" fmla="*/ 813009 w 1453064"/>
              <a:gd name="connsiteY3" fmla="*/ 253463 h 403185"/>
              <a:gd name="connsiteX4" fmla="*/ 912646 w 1453064"/>
              <a:gd name="connsiteY4" fmla="*/ 299333 h 403185"/>
              <a:gd name="connsiteX5" fmla="*/ 1036721 w 1453064"/>
              <a:gd name="connsiteY5" fmla="*/ 173 h 403185"/>
              <a:gd name="connsiteX6" fmla="*/ 1185613 w 1453064"/>
              <a:gd name="connsiteY6" fmla="*/ 346583 h 403185"/>
              <a:gd name="connsiteX7" fmla="*/ 1453064 w 1453064"/>
              <a:gd name="connsiteY7" fmla="*/ 400348 h 403185"/>
              <a:gd name="connsiteX0" fmla="*/ 29471 w 1482535"/>
              <a:gd name="connsiteY0" fmla="*/ 191926 h 403185"/>
              <a:gd name="connsiteX1" fmla="*/ 33872 w 1482535"/>
              <a:gd name="connsiteY1" fmla="*/ 185089 h 403185"/>
              <a:gd name="connsiteX2" fmla="*/ 473135 w 1482535"/>
              <a:gd name="connsiteY2" fmla="*/ 146308 h 403185"/>
              <a:gd name="connsiteX3" fmla="*/ 589065 w 1482535"/>
              <a:gd name="connsiteY3" fmla="*/ 315877 h 403185"/>
              <a:gd name="connsiteX4" fmla="*/ 842480 w 1482535"/>
              <a:gd name="connsiteY4" fmla="*/ 253463 h 403185"/>
              <a:gd name="connsiteX5" fmla="*/ 942117 w 1482535"/>
              <a:gd name="connsiteY5" fmla="*/ 299333 h 403185"/>
              <a:gd name="connsiteX6" fmla="*/ 1066192 w 1482535"/>
              <a:gd name="connsiteY6" fmla="*/ 173 h 403185"/>
              <a:gd name="connsiteX7" fmla="*/ 1215084 w 1482535"/>
              <a:gd name="connsiteY7" fmla="*/ 346583 h 403185"/>
              <a:gd name="connsiteX8" fmla="*/ 1482535 w 1482535"/>
              <a:gd name="connsiteY8" fmla="*/ 400348 h 403185"/>
              <a:gd name="connsiteX0" fmla="*/ 47775 w 1500839"/>
              <a:gd name="connsiteY0" fmla="*/ 191926 h 403185"/>
              <a:gd name="connsiteX1" fmla="*/ 28363 w 1500839"/>
              <a:gd name="connsiteY1" fmla="*/ 297007 h 403185"/>
              <a:gd name="connsiteX2" fmla="*/ 491439 w 1500839"/>
              <a:gd name="connsiteY2" fmla="*/ 146308 h 403185"/>
              <a:gd name="connsiteX3" fmla="*/ 607369 w 1500839"/>
              <a:gd name="connsiteY3" fmla="*/ 315877 h 403185"/>
              <a:gd name="connsiteX4" fmla="*/ 860784 w 1500839"/>
              <a:gd name="connsiteY4" fmla="*/ 253463 h 403185"/>
              <a:gd name="connsiteX5" fmla="*/ 960421 w 1500839"/>
              <a:gd name="connsiteY5" fmla="*/ 299333 h 403185"/>
              <a:gd name="connsiteX6" fmla="*/ 1084496 w 1500839"/>
              <a:gd name="connsiteY6" fmla="*/ 173 h 403185"/>
              <a:gd name="connsiteX7" fmla="*/ 1233388 w 1500839"/>
              <a:gd name="connsiteY7" fmla="*/ 346583 h 403185"/>
              <a:gd name="connsiteX8" fmla="*/ 1500839 w 1500839"/>
              <a:gd name="connsiteY8" fmla="*/ 400348 h 403185"/>
              <a:gd name="connsiteX0" fmla="*/ 0 w 1603083"/>
              <a:gd name="connsiteY0" fmla="*/ 391951 h 403185"/>
              <a:gd name="connsiteX1" fmla="*/ 130607 w 1603083"/>
              <a:gd name="connsiteY1" fmla="*/ 297007 h 403185"/>
              <a:gd name="connsiteX2" fmla="*/ 593683 w 1603083"/>
              <a:gd name="connsiteY2" fmla="*/ 146308 h 403185"/>
              <a:gd name="connsiteX3" fmla="*/ 709613 w 1603083"/>
              <a:gd name="connsiteY3" fmla="*/ 315877 h 403185"/>
              <a:gd name="connsiteX4" fmla="*/ 963028 w 1603083"/>
              <a:gd name="connsiteY4" fmla="*/ 253463 h 403185"/>
              <a:gd name="connsiteX5" fmla="*/ 1062665 w 1603083"/>
              <a:gd name="connsiteY5" fmla="*/ 299333 h 403185"/>
              <a:gd name="connsiteX6" fmla="*/ 1186740 w 1603083"/>
              <a:gd name="connsiteY6" fmla="*/ 173 h 403185"/>
              <a:gd name="connsiteX7" fmla="*/ 1335632 w 1603083"/>
              <a:gd name="connsiteY7" fmla="*/ 346583 h 403185"/>
              <a:gd name="connsiteX8" fmla="*/ 1603083 w 1603083"/>
              <a:gd name="connsiteY8" fmla="*/ 400348 h 403185"/>
              <a:gd name="connsiteX0" fmla="*/ 0 w 1603083"/>
              <a:gd name="connsiteY0" fmla="*/ 391951 h 403185"/>
              <a:gd name="connsiteX1" fmla="*/ 313963 w 1603083"/>
              <a:gd name="connsiteY1" fmla="*/ 337489 h 403185"/>
              <a:gd name="connsiteX2" fmla="*/ 593683 w 1603083"/>
              <a:gd name="connsiteY2" fmla="*/ 146308 h 403185"/>
              <a:gd name="connsiteX3" fmla="*/ 709613 w 1603083"/>
              <a:gd name="connsiteY3" fmla="*/ 315877 h 403185"/>
              <a:gd name="connsiteX4" fmla="*/ 963028 w 1603083"/>
              <a:gd name="connsiteY4" fmla="*/ 253463 h 403185"/>
              <a:gd name="connsiteX5" fmla="*/ 1062665 w 1603083"/>
              <a:gd name="connsiteY5" fmla="*/ 299333 h 403185"/>
              <a:gd name="connsiteX6" fmla="*/ 1186740 w 1603083"/>
              <a:gd name="connsiteY6" fmla="*/ 173 h 403185"/>
              <a:gd name="connsiteX7" fmla="*/ 1335632 w 1603083"/>
              <a:gd name="connsiteY7" fmla="*/ 346583 h 403185"/>
              <a:gd name="connsiteX8" fmla="*/ 1603083 w 1603083"/>
              <a:gd name="connsiteY8" fmla="*/ 400348 h 403185"/>
              <a:gd name="connsiteX0" fmla="*/ 0 w 1603083"/>
              <a:gd name="connsiteY0" fmla="*/ 391951 h 403185"/>
              <a:gd name="connsiteX1" fmla="*/ 313963 w 1603083"/>
              <a:gd name="connsiteY1" fmla="*/ 337489 h 403185"/>
              <a:gd name="connsiteX2" fmla="*/ 593683 w 1603083"/>
              <a:gd name="connsiteY2" fmla="*/ 146308 h 403185"/>
              <a:gd name="connsiteX3" fmla="*/ 709613 w 1603083"/>
              <a:gd name="connsiteY3" fmla="*/ 315877 h 403185"/>
              <a:gd name="connsiteX4" fmla="*/ 963028 w 1603083"/>
              <a:gd name="connsiteY4" fmla="*/ 253463 h 403185"/>
              <a:gd name="connsiteX5" fmla="*/ 1062665 w 1603083"/>
              <a:gd name="connsiteY5" fmla="*/ 299333 h 403185"/>
              <a:gd name="connsiteX6" fmla="*/ 1186740 w 1603083"/>
              <a:gd name="connsiteY6" fmla="*/ 173 h 403185"/>
              <a:gd name="connsiteX7" fmla="*/ 1335632 w 1603083"/>
              <a:gd name="connsiteY7" fmla="*/ 346583 h 403185"/>
              <a:gd name="connsiteX8" fmla="*/ 1603083 w 1603083"/>
              <a:gd name="connsiteY8" fmla="*/ 400348 h 403185"/>
              <a:gd name="connsiteX0" fmla="*/ 0 w 1603083"/>
              <a:gd name="connsiteY0" fmla="*/ 391951 h 403185"/>
              <a:gd name="connsiteX1" fmla="*/ 313963 w 1603083"/>
              <a:gd name="connsiteY1" fmla="*/ 337489 h 403185"/>
              <a:gd name="connsiteX2" fmla="*/ 593683 w 1603083"/>
              <a:gd name="connsiteY2" fmla="*/ 146308 h 403185"/>
              <a:gd name="connsiteX3" fmla="*/ 709613 w 1603083"/>
              <a:gd name="connsiteY3" fmla="*/ 315877 h 403185"/>
              <a:gd name="connsiteX4" fmla="*/ 963028 w 1603083"/>
              <a:gd name="connsiteY4" fmla="*/ 253463 h 403185"/>
              <a:gd name="connsiteX5" fmla="*/ 1062665 w 1603083"/>
              <a:gd name="connsiteY5" fmla="*/ 299333 h 403185"/>
              <a:gd name="connsiteX6" fmla="*/ 1186740 w 1603083"/>
              <a:gd name="connsiteY6" fmla="*/ 173 h 403185"/>
              <a:gd name="connsiteX7" fmla="*/ 1335632 w 1603083"/>
              <a:gd name="connsiteY7" fmla="*/ 346583 h 403185"/>
              <a:gd name="connsiteX8" fmla="*/ 1603083 w 1603083"/>
              <a:gd name="connsiteY8" fmla="*/ 400348 h 403185"/>
              <a:gd name="connsiteX0" fmla="*/ 0 w 1603083"/>
              <a:gd name="connsiteY0" fmla="*/ 391951 h 403185"/>
              <a:gd name="connsiteX1" fmla="*/ 313963 w 1603083"/>
              <a:gd name="connsiteY1" fmla="*/ 337489 h 403185"/>
              <a:gd name="connsiteX2" fmla="*/ 593683 w 1603083"/>
              <a:gd name="connsiteY2" fmla="*/ 146308 h 403185"/>
              <a:gd name="connsiteX3" fmla="*/ 709613 w 1603083"/>
              <a:gd name="connsiteY3" fmla="*/ 315877 h 403185"/>
              <a:gd name="connsiteX4" fmla="*/ 963028 w 1603083"/>
              <a:gd name="connsiteY4" fmla="*/ 253463 h 403185"/>
              <a:gd name="connsiteX5" fmla="*/ 1062665 w 1603083"/>
              <a:gd name="connsiteY5" fmla="*/ 299333 h 403185"/>
              <a:gd name="connsiteX6" fmla="*/ 1186740 w 1603083"/>
              <a:gd name="connsiteY6" fmla="*/ 173 h 403185"/>
              <a:gd name="connsiteX7" fmla="*/ 1335632 w 1603083"/>
              <a:gd name="connsiteY7" fmla="*/ 346583 h 403185"/>
              <a:gd name="connsiteX8" fmla="*/ 1603083 w 1603083"/>
              <a:gd name="connsiteY8" fmla="*/ 400348 h 403185"/>
              <a:gd name="connsiteX0" fmla="*/ 0 w 1603083"/>
              <a:gd name="connsiteY0" fmla="*/ 391951 h 403185"/>
              <a:gd name="connsiteX1" fmla="*/ 313963 w 1603083"/>
              <a:gd name="connsiteY1" fmla="*/ 337489 h 403185"/>
              <a:gd name="connsiteX2" fmla="*/ 593683 w 1603083"/>
              <a:gd name="connsiteY2" fmla="*/ 146308 h 403185"/>
              <a:gd name="connsiteX3" fmla="*/ 709613 w 1603083"/>
              <a:gd name="connsiteY3" fmla="*/ 315877 h 403185"/>
              <a:gd name="connsiteX4" fmla="*/ 963028 w 1603083"/>
              <a:gd name="connsiteY4" fmla="*/ 253463 h 403185"/>
              <a:gd name="connsiteX5" fmla="*/ 1062665 w 1603083"/>
              <a:gd name="connsiteY5" fmla="*/ 299333 h 403185"/>
              <a:gd name="connsiteX6" fmla="*/ 1186740 w 1603083"/>
              <a:gd name="connsiteY6" fmla="*/ 173 h 403185"/>
              <a:gd name="connsiteX7" fmla="*/ 1335632 w 1603083"/>
              <a:gd name="connsiteY7" fmla="*/ 346583 h 403185"/>
              <a:gd name="connsiteX8" fmla="*/ 1603083 w 1603083"/>
              <a:gd name="connsiteY8" fmla="*/ 400348 h 403185"/>
              <a:gd name="connsiteX0" fmla="*/ 0 w 1603083"/>
              <a:gd name="connsiteY0" fmla="*/ 391951 h 403185"/>
              <a:gd name="connsiteX1" fmla="*/ 313963 w 1603083"/>
              <a:gd name="connsiteY1" fmla="*/ 354158 h 403185"/>
              <a:gd name="connsiteX2" fmla="*/ 593683 w 1603083"/>
              <a:gd name="connsiteY2" fmla="*/ 146308 h 403185"/>
              <a:gd name="connsiteX3" fmla="*/ 709613 w 1603083"/>
              <a:gd name="connsiteY3" fmla="*/ 315877 h 403185"/>
              <a:gd name="connsiteX4" fmla="*/ 963028 w 1603083"/>
              <a:gd name="connsiteY4" fmla="*/ 253463 h 403185"/>
              <a:gd name="connsiteX5" fmla="*/ 1062665 w 1603083"/>
              <a:gd name="connsiteY5" fmla="*/ 299333 h 403185"/>
              <a:gd name="connsiteX6" fmla="*/ 1186740 w 1603083"/>
              <a:gd name="connsiteY6" fmla="*/ 173 h 403185"/>
              <a:gd name="connsiteX7" fmla="*/ 1335632 w 1603083"/>
              <a:gd name="connsiteY7" fmla="*/ 346583 h 403185"/>
              <a:gd name="connsiteX8" fmla="*/ 1603083 w 1603083"/>
              <a:gd name="connsiteY8" fmla="*/ 400348 h 403185"/>
              <a:gd name="connsiteX0" fmla="*/ 0 w 1603083"/>
              <a:gd name="connsiteY0" fmla="*/ 391951 h 403185"/>
              <a:gd name="connsiteX1" fmla="*/ 313963 w 1603083"/>
              <a:gd name="connsiteY1" fmla="*/ 354158 h 403185"/>
              <a:gd name="connsiteX2" fmla="*/ 593683 w 1603083"/>
              <a:gd name="connsiteY2" fmla="*/ 146308 h 403185"/>
              <a:gd name="connsiteX3" fmla="*/ 709613 w 1603083"/>
              <a:gd name="connsiteY3" fmla="*/ 315877 h 403185"/>
              <a:gd name="connsiteX4" fmla="*/ 963028 w 1603083"/>
              <a:gd name="connsiteY4" fmla="*/ 253463 h 403185"/>
              <a:gd name="connsiteX5" fmla="*/ 1062665 w 1603083"/>
              <a:gd name="connsiteY5" fmla="*/ 299333 h 403185"/>
              <a:gd name="connsiteX6" fmla="*/ 1186740 w 1603083"/>
              <a:gd name="connsiteY6" fmla="*/ 173 h 403185"/>
              <a:gd name="connsiteX7" fmla="*/ 1335632 w 1603083"/>
              <a:gd name="connsiteY7" fmla="*/ 346583 h 403185"/>
              <a:gd name="connsiteX8" fmla="*/ 1603083 w 1603083"/>
              <a:gd name="connsiteY8" fmla="*/ 400348 h 403185"/>
              <a:gd name="connsiteX0" fmla="*/ 0 w 1603083"/>
              <a:gd name="connsiteY0" fmla="*/ 391951 h 403185"/>
              <a:gd name="connsiteX1" fmla="*/ 313963 w 1603083"/>
              <a:gd name="connsiteY1" fmla="*/ 354158 h 403185"/>
              <a:gd name="connsiteX2" fmla="*/ 593683 w 1603083"/>
              <a:gd name="connsiteY2" fmla="*/ 146308 h 403185"/>
              <a:gd name="connsiteX3" fmla="*/ 709613 w 1603083"/>
              <a:gd name="connsiteY3" fmla="*/ 315877 h 403185"/>
              <a:gd name="connsiteX4" fmla="*/ 963028 w 1603083"/>
              <a:gd name="connsiteY4" fmla="*/ 253463 h 403185"/>
              <a:gd name="connsiteX5" fmla="*/ 1062665 w 1603083"/>
              <a:gd name="connsiteY5" fmla="*/ 299333 h 403185"/>
              <a:gd name="connsiteX6" fmla="*/ 1186740 w 1603083"/>
              <a:gd name="connsiteY6" fmla="*/ 173 h 403185"/>
              <a:gd name="connsiteX7" fmla="*/ 1335632 w 1603083"/>
              <a:gd name="connsiteY7" fmla="*/ 346583 h 403185"/>
              <a:gd name="connsiteX8" fmla="*/ 1603083 w 1603083"/>
              <a:gd name="connsiteY8" fmla="*/ 400348 h 403185"/>
              <a:gd name="connsiteX0" fmla="*/ 0 w 1603083"/>
              <a:gd name="connsiteY0" fmla="*/ 391948 h 403182"/>
              <a:gd name="connsiteX1" fmla="*/ 313963 w 1603083"/>
              <a:gd name="connsiteY1" fmla="*/ 354155 h 403182"/>
              <a:gd name="connsiteX2" fmla="*/ 593683 w 1603083"/>
              <a:gd name="connsiteY2" fmla="*/ 146305 h 403182"/>
              <a:gd name="connsiteX3" fmla="*/ 709613 w 1603083"/>
              <a:gd name="connsiteY3" fmla="*/ 315874 h 403182"/>
              <a:gd name="connsiteX4" fmla="*/ 963028 w 1603083"/>
              <a:gd name="connsiteY4" fmla="*/ 232029 h 403182"/>
              <a:gd name="connsiteX5" fmla="*/ 1062665 w 1603083"/>
              <a:gd name="connsiteY5" fmla="*/ 299330 h 403182"/>
              <a:gd name="connsiteX6" fmla="*/ 1186740 w 1603083"/>
              <a:gd name="connsiteY6" fmla="*/ 170 h 403182"/>
              <a:gd name="connsiteX7" fmla="*/ 1335632 w 1603083"/>
              <a:gd name="connsiteY7" fmla="*/ 346580 h 403182"/>
              <a:gd name="connsiteX8" fmla="*/ 1603083 w 1603083"/>
              <a:gd name="connsiteY8" fmla="*/ 400345 h 403182"/>
              <a:gd name="connsiteX0" fmla="*/ 0 w 1603083"/>
              <a:gd name="connsiteY0" fmla="*/ 391948 h 403182"/>
              <a:gd name="connsiteX1" fmla="*/ 313963 w 1603083"/>
              <a:gd name="connsiteY1" fmla="*/ 354155 h 403182"/>
              <a:gd name="connsiteX2" fmla="*/ 593683 w 1603083"/>
              <a:gd name="connsiteY2" fmla="*/ 146305 h 403182"/>
              <a:gd name="connsiteX3" fmla="*/ 709613 w 1603083"/>
              <a:gd name="connsiteY3" fmla="*/ 315874 h 403182"/>
              <a:gd name="connsiteX4" fmla="*/ 963028 w 1603083"/>
              <a:gd name="connsiteY4" fmla="*/ 232029 h 403182"/>
              <a:gd name="connsiteX5" fmla="*/ 1062665 w 1603083"/>
              <a:gd name="connsiteY5" fmla="*/ 299330 h 403182"/>
              <a:gd name="connsiteX6" fmla="*/ 1186740 w 1603083"/>
              <a:gd name="connsiteY6" fmla="*/ 170 h 403182"/>
              <a:gd name="connsiteX7" fmla="*/ 1335632 w 1603083"/>
              <a:gd name="connsiteY7" fmla="*/ 346580 h 403182"/>
              <a:gd name="connsiteX8" fmla="*/ 1603083 w 1603083"/>
              <a:gd name="connsiteY8" fmla="*/ 400345 h 403182"/>
              <a:gd name="connsiteX0" fmla="*/ 0 w 1603083"/>
              <a:gd name="connsiteY0" fmla="*/ 391784 h 403018"/>
              <a:gd name="connsiteX1" fmla="*/ 313963 w 1603083"/>
              <a:gd name="connsiteY1" fmla="*/ 353991 h 403018"/>
              <a:gd name="connsiteX2" fmla="*/ 593683 w 1603083"/>
              <a:gd name="connsiteY2" fmla="*/ 146141 h 403018"/>
              <a:gd name="connsiteX3" fmla="*/ 709613 w 1603083"/>
              <a:gd name="connsiteY3" fmla="*/ 315710 h 403018"/>
              <a:gd name="connsiteX4" fmla="*/ 963028 w 1603083"/>
              <a:gd name="connsiteY4" fmla="*/ 231865 h 403018"/>
              <a:gd name="connsiteX5" fmla="*/ 1050758 w 1603083"/>
              <a:gd name="connsiteY5" fmla="*/ 337266 h 403018"/>
              <a:gd name="connsiteX6" fmla="*/ 1186740 w 1603083"/>
              <a:gd name="connsiteY6" fmla="*/ 6 h 403018"/>
              <a:gd name="connsiteX7" fmla="*/ 1335632 w 1603083"/>
              <a:gd name="connsiteY7" fmla="*/ 346416 h 403018"/>
              <a:gd name="connsiteX8" fmla="*/ 1603083 w 1603083"/>
              <a:gd name="connsiteY8" fmla="*/ 400181 h 403018"/>
              <a:gd name="connsiteX0" fmla="*/ 0 w 1603083"/>
              <a:gd name="connsiteY0" fmla="*/ 391784 h 403018"/>
              <a:gd name="connsiteX1" fmla="*/ 313963 w 1603083"/>
              <a:gd name="connsiteY1" fmla="*/ 353991 h 403018"/>
              <a:gd name="connsiteX2" fmla="*/ 593683 w 1603083"/>
              <a:gd name="connsiteY2" fmla="*/ 146141 h 403018"/>
              <a:gd name="connsiteX3" fmla="*/ 709613 w 1603083"/>
              <a:gd name="connsiteY3" fmla="*/ 315710 h 403018"/>
              <a:gd name="connsiteX4" fmla="*/ 958266 w 1603083"/>
              <a:gd name="connsiteY4" fmla="*/ 277109 h 403018"/>
              <a:gd name="connsiteX5" fmla="*/ 1050758 w 1603083"/>
              <a:gd name="connsiteY5" fmla="*/ 337266 h 403018"/>
              <a:gd name="connsiteX6" fmla="*/ 1186740 w 1603083"/>
              <a:gd name="connsiteY6" fmla="*/ 6 h 403018"/>
              <a:gd name="connsiteX7" fmla="*/ 1335632 w 1603083"/>
              <a:gd name="connsiteY7" fmla="*/ 346416 h 403018"/>
              <a:gd name="connsiteX8" fmla="*/ 1603083 w 1603083"/>
              <a:gd name="connsiteY8" fmla="*/ 400181 h 403018"/>
              <a:gd name="connsiteX0" fmla="*/ 0 w 1603083"/>
              <a:gd name="connsiteY0" fmla="*/ 391784 h 403018"/>
              <a:gd name="connsiteX1" fmla="*/ 313963 w 1603083"/>
              <a:gd name="connsiteY1" fmla="*/ 353991 h 403018"/>
              <a:gd name="connsiteX2" fmla="*/ 593683 w 1603083"/>
              <a:gd name="connsiteY2" fmla="*/ 146141 h 403018"/>
              <a:gd name="connsiteX3" fmla="*/ 709613 w 1603083"/>
              <a:gd name="connsiteY3" fmla="*/ 347460 h 403018"/>
              <a:gd name="connsiteX4" fmla="*/ 958266 w 1603083"/>
              <a:gd name="connsiteY4" fmla="*/ 277109 h 403018"/>
              <a:gd name="connsiteX5" fmla="*/ 1050758 w 1603083"/>
              <a:gd name="connsiteY5" fmla="*/ 337266 h 403018"/>
              <a:gd name="connsiteX6" fmla="*/ 1186740 w 1603083"/>
              <a:gd name="connsiteY6" fmla="*/ 6 h 403018"/>
              <a:gd name="connsiteX7" fmla="*/ 1335632 w 1603083"/>
              <a:gd name="connsiteY7" fmla="*/ 346416 h 403018"/>
              <a:gd name="connsiteX8" fmla="*/ 1603083 w 1603083"/>
              <a:gd name="connsiteY8" fmla="*/ 400181 h 403018"/>
              <a:gd name="connsiteX0" fmla="*/ 0 w 1603083"/>
              <a:gd name="connsiteY0" fmla="*/ 391784 h 403018"/>
              <a:gd name="connsiteX1" fmla="*/ 313963 w 1603083"/>
              <a:gd name="connsiteY1" fmla="*/ 353991 h 403018"/>
              <a:gd name="connsiteX2" fmla="*/ 593683 w 1603083"/>
              <a:gd name="connsiteY2" fmla="*/ 146141 h 403018"/>
              <a:gd name="connsiteX3" fmla="*/ 709613 w 1603083"/>
              <a:gd name="connsiteY3" fmla="*/ 347460 h 403018"/>
              <a:gd name="connsiteX4" fmla="*/ 958266 w 1603083"/>
              <a:gd name="connsiteY4" fmla="*/ 277109 h 403018"/>
              <a:gd name="connsiteX5" fmla="*/ 1050758 w 1603083"/>
              <a:gd name="connsiteY5" fmla="*/ 337266 h 403018"/>
              <a:gd name="connsiteX6" fmla="*/ 1186740 w 1603083"/>
              <a:gd name="connsiteY6" fmla="*/ 6 h 403018"/>
              <a:gd name="connsiteX7" fmla="*/ 1335632 w 1603083"/>
              <a:gd name="connsiteY7" fmla="*/ 346416 h 403018"/>
              <a:gd name="connsiteX8" fmla="*/ 1603083 w 1603083"/>
              <a:gd name="connsiteY8" fmla="*/ 400181 h 403018"/>
              <a:gd name="connsiteX0" fmla="*/ 0 w 1603083"/>
              <a:gd name="connsiteY0" fmla="*/ 391784 h 403018"/>
              <a:gd name="connsiteX1" fmla="*/ 313963 w 1603083"/>
              <a:gd name="connsiteY1" fmla="*/ 353991 h 403018"/>
              <a:gd name="connsiteX2" fmla="*/ 593683 w 1603083"/>
              <a:gd name="connsiteY2" fmla="*/ 146141 h 403018"/>
              <a:gd name="connsiteX3" fmla="*/ 709613 w 1603083"/>
              <a:gd name="connsiteY3" fmla="*/ 347460 h 403018"/>
              <a:gd name="connsiteX4" fmla="*/ 958266 w 1603083"/>
              <a:gd name="connsiteY4" fmla="*/ 277109 h 403018"/>
              <a:gd name="connsiteX5" fmla="*/ 1050758 w 1603083"/>
              <a:gd name="connsiteY5" fmla="*/ 337266 h 403018"/>
              <a:gd name="connsiteX6" fmla="*/ 1186740 w 1603083"/>
              <a:gd name="connsiteY6" fmla="*/ 6 h 403018"/>
              <a:gd name="connsiteX7" fmla="*/ 1335632 w 1603083"/>
              <a:gd name="connsiteY7" fmla="*/ 346416 h 403018"/>
              <a:gd name="connsiteX8" fmla="*/ 1603083 w 1603083"/>
              <a:gd name="connsiteY8" fmla="*/ 400181 h 403018"/>
              <a:gd name="connsiteX0" fmla="*/ 0 w 1603083"/>
              <a:gd name="connsiteY0" fmla="*/ 391784 h 403018"/>
              <a:gd name="connsiteX1" fmla="*/ 313963 w 1603083"/>
              <a:gd name="connsiteY1" fmla="*/ 353991 h 403018"/>
              <a:gd name="connsiteX2" fmla="*/ 593683 w 1603083"/>
              <a:gd name="connsiteY2" fmla="*/ 146141 h 403018"/>
              <a:gd name="connsiteX3" fmla="*/ 687388 w 1603083"/>
              <a:gd name="connsiteY3" fmla="*/ 341110 h 403018"/>
              <a:gd name="connsiteX4" fmla="*/ 958266 w 1603083"/>
              <a:gd name="connsiteY4" fmla="*/ 277109 h 403018"/>
              <a:gd name="connsiteX5" fmla="*/ 1050758 w 1603083"/>
              <a:gd name="connsiteY5" fmla="*/ 337266 h 403018"/>
              <a:gd name="connsiteX6" fmla="*/ 1186740 w 1603083"/>
              <a:gd name="connsiteY6" fmla="*/ 6 h 403018"/>
              <a:gd name="connsiteX7" fmla="*/ 1335632 w 1603083"/>
              <a:gd name="connsiteY7" fmla="*/ 346416 h 403018"/>
              <a:gd name="connsiteX8" fmla="*/ 1603083 w 1603083"/>
              <a:gd name="connsiteY8" fmla="*/ 400181 h 403018"/>
              <a:gd name="connsiteX0" fmla="*/ 0 w 1548050"/>
              <a:gd name="connsiteY0" fmla="*/ 396018 h 403018"/>
              <a:gd name="connsiteX1" fmla="*/ 258930 w 1548050"/>
              <a:gd name="connsiteY1" fmla="*/ 353991 h 403018"/>
              <a:gd name="connsiteX2" fmla="*/ 538650 w 1548050"/>
              <a:gd name="connsiteY2" fmla="*/ 146141 h 403018"/>
              <a:gd name="connsiteX3" fmla="*/ 632355 w 1548050"/>
              <a:gd name="connsiteY3" fmla="*/ 341110 h 403018"/>
              <a:gd name="connsiteX4" fmla="*/ 903233 w 1548050"/>
              <a:gd name="connsiteY4" fmla="*/ 277109 h 403018"/>
              <a:gd name="connsiteX5" fmla="*/ 995725 w 1548050"/>
              <a:gd name="connsiteY5" fmla="*/ 337266 h 403018"/>
              <a:gd name="connsiteX6" fmla="*/ 1131707 w 1548050"/>
              <a:gd name="connsiteY6" fmla="*/ 6 h 403018"/>
              <a:gd name="connsiteX7" fmla="*/ 1280599 w 1548050"/>
              <a:gd name="connsiteY7" fmla="*/ 346416 h 403018"/>
              <a:gd name="connsiteX8" fmla="*/ 1548050 w 1548050"/>
              <a:gd name="connsiteY8" fmla="*/ 400181 h 403018"/>
              <a:gd name="connsiteX0" fmla="*/ 0 w 1548050"/>
              <a:gd name="connsiteY0" fmla="*/ 396018 h 403018"/>
              <a:gd name="connsiteX1" fmla="*/ 381049 w 1548050"/>
              <a:gd name="connsiteY1" fmla="*/ 362926 h 403018"/>
              <a:gd name="connsiteX2" fmla="*/ 538650 w 1548050"/>
              <a:gd name="connsiteY2" fmla="*/ 146141 h 403018"/>
              <a:gd name="connsiteX3" fmla="*/ 632355 w 1548050"/>
              <a:gd name="connsiteY3" fmla="*/ 341110 h 403018"/>
              <a:gd name="connsiteX4" fmla="*/ 903233 w 1548050"/>
              <a:gd name="connsiteY4" fmla="*/ 277109 h 403018"/>
              <a:gd name="connsiteX5" fmla="*/ 995725 w 1548050"/>
              <a:gd name="connsiteY5" fmla="*/ 337266 h 403018"/>
              <a:gd name="connsiteX6" fmla="*/ 1131707 w 1548050"/>
              <a:gd name="connsiteY6" fmla="*/ 6 h 403018"/>
              <a:gd name="connsiteX7" fmla="*/ 1280599 w 1548050"/>
              <a:gd name="connsiteY7" fmla="*/ 346416 h 403018"/>
              <a:gd name="connsiteX8" fmla="*/ 1548050 w 1548050"/>
              <a:gd name="connsiteY8" fmla="*/ 400181 h 403018"/>
              <a:gd name="connsiteX0" fmla="*/ 0 w 1548050"/>
              <a:gd name="connsiteY0" fmla="*/ 396018 h 403018"/>
              <a:gd name="connsiteX1" fmla="*/ 381049 w 1548050"/>
              <a:gd name="connsiteY1" fmla="*/ 362926 h 403018"/>
              <a:gd name="connsiteX2" fmla="*/ 538650 w 1548050"/>
              <a:gd name="connsiteY2" fmla="*/ 146141 h 403018"/>
              <a:gd name="connsiteX3" fmla="*/ 671075 w 1548050"/>
              <a:gd name="connsiteY3" fmla="*/ 308346 h 403018"/>
              <a:gd name="connsiteX4" fmla="*/ 903233 w 1548050"/>
              <a:gd name="connsiteY4" fmla="*/ 277109 h 403018"/>
              <a:gd name="connsiteX5" fmla="*/ 995725 w 1548050"/>
              <a:gd name="connsiteY5" fmla="*/ 337266 h 403018"/>
              <a:gd name="connsiteX6" fmla="*/ 1131707 w 1548050"/>
              <a:gd name="connsiteY6" fmla="*/ 6 h 403018"/>
              <a:gd name="connsiteX7" fmla="*/ 1280599 w 1548050"/>
              <a:gd name="connsiteY7" fmla="*/ 346416 h 403018"/>
              <a:gd name="connsiteX8" fmla="*/ 1548050 w 1548050"/>
              <a:gd name="connsiteY8" fmla="*/ 400181 h 403018"/>
              <a:gd name="connsiteX0" fmla="*/ 0 w 1548050"/>
              <a:gd name="connsiteY0" fmla="*/ 396018 h 403018"/>
              <a:gd name="connsiteX1" fmla="*/ 381049 w 1548050"/>
              <a:gd name="connsiteY1" fmla="*/ 362926 h 403018"/>
              <a:gd name="connsiteX2" fmla="*/ 538650 w 1548050"/>
              <a:gd name="connsiteY2" fmla="*/ 146141 h 403018"/>
              <a:gd name="connsiteX3" fmla="*/ 680011 w 1548050"/>
              <a:gd name="connsiteY3" fmla="*/ 293453 h 403018"/>
              <a:gd name="connsiteX4" fmla="*/ 903233 w 1548050"/>
              <a:gd name="connsiteY4" fmla="*/ 277109 h 403018"/>
              <a:gd name="connsiteX5" fmla="*/ 995725 w 1548050"/>
              <a:gd name="connsiteY5" fmla="*/ 337266 h 403018"/>
              <a:gd name="connsiteX6" fmla="*/ 1131707 w 1548050"/>
              <a:gd name="connsiteY6" fmla="*/ 6 h 403018"/>
              <a:gd name="connsiteX7" fmla="*/ 1280599 w 1548050"/>
              <a:gd name="connsiteY7" fmla="*/ 346416 h 403018"/>
              <a:gd name="connsiteX8" fmla="*/ 1548050 w 1548050"/>
              <a:gd name="connsiteY8" fmla="*/ 400181 h 403018"/>
              <a:gd name="connsiteX0" fmla="*/ 0 w 1548050"/>
              <a:gd name="connsiteY0" fmla="*/ 396018 h 403018"/>
              <a:gd name="connsiteX1" fmla="*/ 381049 w 1548050"/>
              <a:gd name="connsiteY1" fmla="*/ 362926 h 403018"/>
              <a:gd name="connsiteX2" fmla="*/ 538650 w 1548050"/>
              <a:gd name="connsiteY2" fmla="*/ 146141 h 403018"/>
              <a:gd name="connsiteX3" fmla="*/ 715753 w 1548050"/>
              <a:gd name="connsiteY3" fmla="*/ 320259 h 403018"/>
              <a:gd name="connsiteX4" fmla="*/ 903233 w 1548050"/>
              <a:gd name="connsiteY4" fmla="*/ 277109 h 403018"/>
              <a:gd name="connsiteX5" fmla="*/ 995725 w 1548050"/>
              <a:gd name="connsiteY5" fmla="*/ 337266 h 403018"/>
              <a:gd name="connsiteX6" fmla="*/ 1131707 w 1548050"/>
              <a:gd name="connsiteY6" fmla="*/ 6 h 403018"/>
              <a:gd name="connsiteX7" fmla="*/ 1280599 w 1548050"/>
              <a:gd name="connsiteY7" fmla="*/ 346416 h 403018"/>
              <a:gd name="connsiteX8" fmla="*/ 1548050 w 1548050"/>
              <a:gd name="connsiteY8" fmla="*/ 400181 h 403018"/>
              <a:gd name="connsiteX0" fmla="*/ 0 w 1548050"/>
              <a:gd name="connsiteY0" fmla="*/ 396018 h 403018"/>
              <a:gd name="connsiteX1" fmla="*/ 381049 w 1548050"/>
              <a:gd name="connsiteY1" fmla="*/ 362926 h 403018"/>
              <a:gd name="connsiteX2" fmla="*/ 538650 w 1548050"/>
              <a:gd name="connsiteY2" fmla="*/ 146141 h 403018"/>
              <a:gd name="connsiteX3" fmla="*/ 715753 w 1548050"/>
              <a:gd name="connsiteY3" fmla="*/ 320259 h 403018"/>
              <a:gd name="connsiteX4" fmla="*/ 903233 w 1548050"/>
              <a:gd name="connsiteY4" fmla="*/ 277109 h 403018"/>
              <a:gd name="connsiteX5" fmla="*/ 995725 w 1548050"/>
              <a:gd name="connsiteY5" fmla="*/ 337266 h 403018"/>
              <a:gd name="connsiteX6" fmla="*/ 1131707 w 1548050"/>
              <a:gd name="connsiteY6" fmla="*/ 6 h 403018"/>
              <a:gd name="connsiteX7" fmla="*/ 1280599 w 1548050"/>
              <a:gd name="connsiteY7" fmla="*/ 346416 h 403018"/>
              <a:gd name="connsiteX8" fmla="*/ 1548050 w 1548050"/>
              <a:gd name="connsiteY8" fmla="*/ 400181 h 403018"/>
              <a:gd name="connsiteX0" fmla="*/ 0 w 1548050"/>
              <a:gd name="connsiteY0" fmla="*/ 396018 h 403018"/>
              <a:gd name="connsiteX1" fmla="*/ 381049 w 1548050"/>
              <a:gd name="connsiteY1" fmla="*/ 362926 h 403018"/>
              <a:gd name="connsiteX2" fmla="*/ 538650 w 1548050"/>
              <a:gd name="connsiteY2" fmla="*/ 146141 h 403018"/>
              <a:gd name="connsiteX3" fmla="*/ 709796 w 1548050"/>
              <a:gd name="connsiteY3" fmla="*/ 350044 h 403018"/>
              <a:gd name="connsiteX4" fmla="*/ 903233 w 1548050"/>
              <a:gd name="connsiteY4" fmla="*/ 277109 h 403018"/>
              <a:gd name="connsiteX5" fmla="*/ 995725 w 1548050"/>
              <a:gd name="connsiteY5" fmla="*/ 337266 h 403018"/>
              <a:gd name="connsiteX6" fmla="*/ 1131707 w 1548050"/>
              <a:gd name="connsiteY6" fmla="*/ 6 h 403018"/>
              <a:gd name="connsiteX7" fmla="*/ 1280599 w 1548050"/>
              <a:gd name="connsiteY7" fmla="*/ 346416 h 403018"/>
              <a:gd name="connsiteX8" fmla="*/ 1548050 w 1548050"/>
              <a:gd name="connsiteY8" fmla="*/ 400181 h 403018"/>
              <a:gd name="connsiteX0" fmla="*/ 0 w 1548050"/>
              <a:gd name="connsiteY0" fmla="*/ 396015 h 402458"/>
              <a:gd name="connsiteX1" fmla="*/ 381049 w 1548050"/>
              <a:gd name="connsiteY1" fmla="*/ 362923 h 402458"/>
              <a:gd name="connsiteX2" fmla="*/ 538650 w 1548050"/>
              <a:gd name="connsiteY2" fmla="*/ 146138 h 402458"/>
              <a:gd name="connsiteX3" fmla="*/ 709796 w 1548050"/>
              <a:gd name="connsiteY3" fmla="*/ 350041 h 402458"/>
              <a:gd name="connsiteX4" fmla="*/ 903233 w 1548050"/>
              <a:gd name="connsiteY4" fmla="*/ 277106 h 402458"/>
              <a:gd name="connsiteX5" fmla="*/ 995725 w 1548050"/>
              <a:gd name="connsiteY5" fmla="*/ 337263 h 402458"/>
              <a:gd name="connsiteX6" fmla="*/ 1131707 w 1548050"/>
              <a:gd name="connsiteY6" fmla="*/ 3 h 402458"/>
              <a:gd name="connsiteX7" fmla="*/ 1283578 w 1548050"/>
              <a:gd name="connsiteY7" fmla="*/ 343434 h 402458"/>
              <a:gd name="connsiteX8" fmla="*/ 1548050 w 1548050"/>
              <a:gd name="connsiteY8" fmla="*/ 400178 h 402458"/>
              <a:gd name="connsiteX0" fmla="*/ 0 w 1548050"/>
              <a:gd name="connsiteY0" fmla="*/ 396015 h 402458"/>
              <a:gd name="connsiteX1" fmla="*/ 381049 w 1548050"/>
              <a:gd name="connsiteY1" fmla="*/ 362923 h 402458"/>
              <a:gd name="connsiteX2" fmla="*/ 538650 w 1548050"/>
              <a:gd name="connsiteY2" fmla="*/ 146138 h 402458"/>
              <a:gd name="connsiteX3" fmla="*/ 715753 w 1548050"/>
              <a:gd name="connsiteY3" fmla="*/ 379826 h 402458"/>
              <a:gd name="connsiteX4" fmla="*/ 903233 w 1548050"/>
              <a:gd name="connsiteY4" fmla="*/ 277106 h 402458"/>
              <a:gd name="connsiteX5" fmla="*/ 995725 w 1548050"/>
              <a:gd name="connsiteY5" fmla="*/ 337263 h 402458"/>
              <a:gd name="connsiteX6" fmla="*/ 1131707 w 1548050"/>
              <a:gd name="connsiteY6" fmla="*/ 3 h 402458"/>
              <a:gd name="connsiteX7" fmla="*/ 1283578 w 1548050"/>
              <a:gd name="connsiteY7" fmla="*/ 343434 h 402458"/>
              <a:gd name="connsiteX8" fmla="*/ 1548050 w 1548050"/>
              <a:gd name="connsiteY8" fmla="*/ 400178 h 402458"/>
              <a:gd name="connsiteX0" fmla="*/ 0 w 1548050"/>
              <a:gd name="connsiteY0" fmla="*/ 396015 h 402458"/>
              <a:gd name="connsiteX1" fmla="*/ 381049 w 1548050"/>
              <a:gd name="connsiteY1" fmla="*/ 362923 h 402458"/>
              <a:gd name="connsiteX2" fmla="*/ 538650 w 1548050"/>
              <a:gd name="connsiteY2" fmla="*/ 146138 h 402458"/>
              <a:gd name="connsiteX3" fmla="*/ 718732 w 1548050"/>
              <a:gd name="connsiteY3" fmla="*/ 376848 h 402458"/>
              <a:gd name="connsiteX4" fmla="*/ 903233 w 1548050"/>
              <a:gd name="connsiteY4" fmla="*/ 277106 h 402458"/>
              <a:gd name="connsiteX5" fmla="*/ 995725 w 1548050"/>
              <a:gd name="connsiteY5" fmla="*/ 337263 h 402458"/>
              <a:gd name="connsiteX6" fmla="*/ 1131707 w 1548050"/>
              <a:gd name="connsiteY6" fmla="*/ 3 h 402458"/>
              <a:gd name="connsiteX7" fmla="*/ 1283578 w 1548050"/>
              <a:gd name="connsiteY7" fmla="*/ 343434 h 402458"/>
              <a:gd name="connsiteX8" fmla="*/ 1548050 w 1548050"/>
              <a:gd name="connsiteY8" fmla="*/ 400178 h 40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050" h="402458">
                <a:moveTo>
                  <a:pt x="0" y="396015"/>
                </a:moveTo>
                <a:cubicBezTo>
                  <a:pt x="734" y="394876"/>
                  <a:pt x="291274" y="404569"/>
                  <a:pt x="381049" y="362923"/>
                </a:cubicBezTo>
                <a:cubicBezTo>
                  <a:pt x="470824" y="321277"/>
                  <a:pt x="482370" y="143817"/>
                  <a:pt x="538650" y="146138"/>
                </a:cubicBezTo>
                <a:cubicBezTo>
                  <a:pt x="594930" y="148459"/>
                  <a:pt x="610509" y="351680"/>
                  <a:pt x="718732" y="376848"/>
                </a:cubicBezTo>
                <a:cubicBezTo>
                  <a:pt x="826955" y="402016"/>
                  <a:pt x="857068" y="283704"/>
                  <a:pt x="903233" y="277106"/>
                </a:cubicBezTo>
                <a:cubicBezTo>
                  <a:pt x="949399" y="270509"/>
                  <a:pt x="957646" y="383447"/>
                  <a:pt x="995725" y="337263"/>
                </a:cubicBezTo>
                <a:cubicBezTo>
                  <a:pt x="1033804" y="291079"/>
                  <a:pt x="1083732" y="-1025"/>
                  <a:pt x="1131707" y="3"/>
                </a:cubicBezTo>
                <a:cubicBezTo>
                  <a:pt x="1179682" y="1031"/>
                  <a:pt x="1214188" y="276738"/>
                  <a:pt x="1283578" y="343434"/>
                </a:cubicBezTo>
                <a:cubicBezTo>
                  <a:pt x="1352968" y="410130"/>
                  <a:pt x="1466534" y="404356"/>
                  <a:pt x="1548050" y="400178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grpSp>
        <p:nvGrpSpPr>
          <p:cNvPr id="2" name="Group 1"/>
          <p:cNvGrpSpPr/>
          <p:nvPr/>
        </p:nvGrpSpPr>
        <p:grpSpPr>
          <a:xfrm>
            <a:off x="4625268" y="4740050"/>
            <a:ext cx="3207693" cy="2001318"/>
            <a:chOff x="5206550" y="4146158"/>
            <a:chExt cx="2672060" cy="170199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47869"/>
            <a:stretch/>
          </p:blipFill>
          <p:spPr>
            <a:xfrm>
              <a:off x="5206550" y="4146158"/>
              <a:ext cx="2672060" cy="1371074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3"/>
            <a:srcRect t="82984" b="589"/>
            <a:stretch/>
          </p:blipFill>
          <p:spPr>
            <a:xfrm>
              <a:off x="5206550" y="5416104"/>
              <a:ext cx="2672060" cy="432048"/>
            </a:xfrm>
            <a:prstGeom prst="rect">
              <a:avLst/>
            </a:prstGeom>
          </p:spPr>
        </p:pic>
      </p:grpSp>
      <p:sp>
        <p:nvSpPr>
          <p:cNvPr id="56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COCHLEA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NONLINEAR SPECTRAL PROCESSING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20272" y="5517232"/>
            <a:ext cx="72008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12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52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304635" y="4358129"/>
            <a:ext cx="4431034" cy="1695107"/>
            <a:chOff x="2230800" y="3439063"/>
            <a:chExt cx="4813476" cy="1800200"/>
          </a:xfrm>
        </p:grpSpPr>
        <p:sp>
          <p:nvSpPr>
            <p:cNvPr id="31" name="TextBox 30"/>
            <p:cNvSpPr txBox="1"/>
            <p:nvPr/>
          </p:nvSpPr>
          <p:spPr>
            <a:xfrm>
              <a:off x="3056089" y="3439063"/>
              <a:ext cx="3577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Power spectrum of AN activity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2230800" y="3873347"/>
              <a:ext cx="4813476" cy="1365916"/>
              <a:chOff x="2483768" y="3873347"/>
              <a:chExt cx="4813476" cy="1365916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2856622" y="3873347"/>
                <a:ext cx="4440622" cy="1365916"/>
                <a:chOff x="2352566" y="3873347"/>
                <a:chExt cx="4440622" cy="1365916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352566" y="3873347"/>
                  <a:ext cx="4440622" cy="1365916"/>
                </a:xfrm>
                <a:prstGeom prst="rect">
                  <a:avLst/>
                </a:prstGeom>
              </p:spPr>
            </p:pic>
            <p:sp>
              <p:nvSpPr>
                <p:cNvPr id="24" name="Rectangle 23"/>
                <p:cNvSpPr/>
                <p:nvPr/>
              </p:nvSpPr>
              <p:spPr>
                <a:xfrm>
                  <a:off x="2555776" y="4005064"/>
                  <a:ext cx="1080120" cy="2880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4860032" y="4189257"/>
                  <a:ext cx="554272" cy="4638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084168" y="4163429"/>
                  <a:ext cx="554272" cy="4638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 rot="16200000">
                <a:off x="2314235" y="4364141"/>
                <a:ext cx="6468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Power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973343" y="3968603"/>
                <a:ext cx="12554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err="1"/>
                  <a:t>Fiber</a:t>
                </a:r>
                <a:r>
                  <a:rPr lang="en-GB" sz="1600" dirty="0"/>
                  <a:t> BF ≈ F</a:t>
                </a:r>
                <a:r>
                  <a:rPr lang="en-GB" sz="1600" baseline="-25000" dirty="0"/>
                  <a:t>2</a:t>
                </a: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322028" y="1772817"/>
            <a:ext cx="4423819" cy="2354118"/>
            <a:chOff x="2249698" y="1187456"/>
            <a:chExt cx="4805638" cy="2500069"/>
          </a:xfrm>
        </p:grpSpPr>
        <p:grpSp>
          <p:nvGrpSpPr>
            <p:cNvPr id="39" name="Group 38"/>
            <p:cNvGrpSpPr/>
            <p:nvPr/>
          </p:nvGrpSpPr>
          <p:grpSpPr>
            <a:xfrm>
              <a:off x="2249698" y="1187456"/>
              <a:ext cx="4805638" cy="2500069"/>
              <a:chOff x="2249698" y="1187456"/>
              <a:chExt cx="4805638" cy="250006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/>
              <a:srcRect l="10765" b="11465"/>
              <a:stretch/>
            </p:blipFill>
            <p:spPr>
              <a:xfrm>
                <a:off x="2603654" y="1844824"/>
                <a:ext cx="4451682" cy="1411681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4259838" y="3222231"/>
                <a:ext cx="414830" cy="31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0.5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599475" y="3222231"/>
                <a:ext cx="414830" cy="31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1.7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054516" y="3222231"/>
                <a:ext cx="414830" cy="31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2.5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181317" y="3379748"/>
                <a:ext cx="13605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Frequency (kHz)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675662" y="1890914"/>
                <a:ext cx="13278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The vowel /</a:t>
                </a:r>
                <a:r>
                  <a:rPr lang="en-GB" sz="1600" dirty="0">
                    <a:latin typeface="Symbol" panose="05050102010706020507" pitchFamily="18" charset="2"/>
                  </a:rPr>
                  <a:t>e</a:t>
                </a:r>
                <a:r>
                  <a:rPr lang="en-GB" sz="1600" dirty="0"/>
                  <a:t>/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16200000">
                <a:off x="2080165" y="2487459"/>
                <a:ext cx="6468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Power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274732" y="1556792"/>
                <a:ext cx="3273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F</a:t>
                </a:r>
                <a:r>
                  <a:rPr lang="en-GB" sz="1400" baseline="-25000" dirty="0"/>
                  <a:t>1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614369" y="1556792"/>
                <a:ext cx="3273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F</a:t>
                </a:r>
                <a:r>
                  <a:rPr lang="en-GB" sz="1400" baseline="-25000" dirty="0"/>
                  <a:t>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069410" y="1556792"/>
                <a:ext cx="3273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F</a:t>
                </a:r>
                <a:r>
                  <a:rPr lang="en-GB" sz="1400" baseline="-25000" dirty="0"/>
                  <a:t>3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861130" y="1187456"/>
                <a:ext cx="3936776" cy="392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b="1" dirty="0"/>
                  <a:t>Power spectrum </a:t>
                </a:r>
                <a:r>
                  <a:rPr lang="en-GB" b="1" dirty="0" smtClean="0"/>
                  <a:t>of </a:t>
                </a:r>
                <a:r>
                  <a:rPr lang="en-GB" b="1" dirty="0"/>
                  <a:t>incoming sound</a:t>
                </a:r>
              </a:p>
            </p:txBody>
          </p:sp>
        </p:grpSp>
        <p:sp>
          <p:nvSpPr>
            <p:cNvPr id="42" name="Text Box 38"/>
            <p:cNvSpPr txBox="1">
              <a:spLocks noChangeArrowheads="1"/>
            </p:cNvSpPr>
            <p:nvPr/>
          </p:nvSpPr>
          <p:spPr bwMode="auto">
            <a:xfrm>
              <a:off x="6300818" y="1972100"/>
              <a:ext cx="665560" cy="257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 tIns="36000" bIns="36000">
              <a:spAutoFit/>
            </a:bodyPr>
            <a:lstStyle/>
            <a:p>
              <a:pPr algn="ctr"/>
              <a:r>
                <a:rPr lang="en-US" sz="1200" i="1" dirty="0" smtClean="0">
                  <a:latin typeface="Calibri" pitchFamily="34" charset="0"/>
                </a:rPr>
                <a:t>Young</a:t>
              </a:r>
              <a:r>
                <a:rPr lang="en-US" sz="1200" i="1" dirty="0">
                  <a:latin typeface="Calibri" pitchFamily="34" charset="0"/>
                </a:rPr>
                <a:t>, 2012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932040" y="1772816"/>
            <a:ext cx="3845009" cy="4284968"/>
            <a:chOff x="4932040" y="1772816"/>
            <a:chExt cx="3845009" cy="4284968"/>
          </a:xfrm>
        </p:grpSpPr>
        <p:grpSp>
          <p:nvGrpSpPr>
            <p:cNvPr id="45" name="Group 44"/>
            <p:cNvGrpSpPr/>
            <p:nvPr/>
          </p:nvGrpSpPr>
          <p:grpSpPr>
            <a:xfrm>
              <a:off x="4932040" y="2396353"/>
              <a:ext cx="3845009" cy="3661431"/>
              <a:chOff x="-69403" y="1628799"/>
              <a:chExt cx="4781888" cy="4500391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272112" y="1628799"/>
                <a:ext cx="4440373" cy="4500391"/>
                <a:chOff x="272112" y="1628799"/>
                <a:chExt cx="4440373" cy="4500391"/>
              </a:xfrm>
            </p:grpSpPr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575" t="3877" b="25047"/>
                <a:stretch/>
              </p:blipFill>
              <p:spPr>
                <a:xfrm>
                  <a:off x="272112" y="1628799"/>
                  <a:ext cx="4427984" cy="3960441"/>
                </a:xfrm>
                <a:prstGeom prst="rect">
                  <a:avLst/>
                </a:prstGeom>
              </p:spPr>
            </p:pic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575" t="90310"/>
                <a:stretch/>
              </p:blipFill>
              <p:spPr>
                <a:xfrm>
                  <a:off x="284501" y="5589241"/>
                  <a:ext cx="4427984" cy="539949"/>
                </a:xfrm>
                <a:prstGeom prst="rect">
                  <a:avLst/>
                </a:prstGeom>
              </p:spPr>
            </p:pic>
            <p:sp>
              <p:nvSpPr>
                <p:cNvPr id="50" name="Rectangle 49"/>
                <p:cNvSpPr/>
                <p:nvPr/>
              </p:nvSpPr>
              <p:spPr>
                <a:xfrm>
                  <a:off x="755576" y="1772816"/>
                  <a:ext cx="1008112" cy="216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00" t="28031" r="97250" b="47416"/>
              <a:stretch/>
            </p:blipFill>
            <p:spPr>
              <a:xfrm>
                <a:off x="-69403" y="2924943"/>
                <a:ext cx="288032" cy="1368152"/>
              </a:xfrm>
              <a:prstGeom prst="rect">
                <a:avLst/>
              </a:prstGeom>
            </p:spPr>
          </p:pic>
        </p:grpSp>
        <p:sp>
          <p:nvSpPr>
            <p:cNvPr id="51" name="TextBox 50"/>
            <p:cNvSpPr txBox="1"/>
            <p:nvPr/>
          </p:nvSpPr>
          <p:spPr>
            <a:xfrm>
              <a:off x="5564133" y="1772816"/>
              <a:ext cx="30491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Population </a:t>
              </a:r>
              <a:r>
                <a:rPr lang="en-GB" b="1" dirty="0" smtClean="0"/>
                <a:t>representation</a:t>
              </a:r>
              <a:endParaRPr lang="en-GB" b="1" dirty="0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1119332" y="998484"/>
            <a:ext cx="6890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“Synchrony capture” of vowel formants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COCHLEA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NONLINEAR SPECTRAL PROCESSING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10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076056" y="1701975"/>
            <a:ext cx="4176464" cy="443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b="1" i="1" dirty="0" smtClean="0">
                <a:latin typeface="Calibri" pitchFamily="34" charset="0"/>
              </a:rPr>
              <a:t>Outer and middle ear: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Linear filtering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Calibri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200" b="1" i="1" dirty="0" smtClean="0">
                <a:latin typeface="Calibri" pitchFamily="34" charset="0"/>
              </a:rPr>
              <a:t>Cochlea: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Frequency analysis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Amplification/compression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Dynamic range fractionation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Nonlinear transformation 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Phase-locking</a:t>
            </a:r>
          </a:p>
          <a:p>
            <a:pPr algn="ctr"/>
            <a:endParaRPr lang="en-US" sz="1200" dirty="0" smtClean="0">
              <a:latin typeface="Calibri" pitchFamily="34" charset="0"/>
            </a:endParaRPr>
          </a:p>
          <a:p>
            <a:pPr algn="ctr"/>
            <a:endParaRPr lang="en-US" sz="1200" dirty="0">
              <a:latin typeface="Calibri" pitchFamily="34" charset="0"/>
            </a:endParaRPr>
          </a:p>
          <a:p>
            <a:r>
              <a:rPr lang="en-US" sz="2200" b="1" i="1" dirty="0" smtClean="0">
                <a:latin typeface="Calibri" pitchFamily="34" charset="0"/>
              </a:rPr>
              <a:t>The signal from ear to brain </a:t>
            </a:r>
          </a:p>
          <a:p>
            <a:r>
              <a:rPr lang="en-US" sz="2200" b="1" i="1" dirty="0" smtClean="0">
                <a:latin typeface="Calibri" pitchFamily="34" charset="0"/>
              </a:rPr>
              <a:t>is *not* just a spectrogram!</a:t>
            </a:r>
            <a:endParaRPr lang="en-US" sz="2200" b="1" i="1" dirty="0">
              <a:latin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8389" y="1853099"/>
            <a:ext cx="4455619" cy="4672245"/>
            <a:chOff x="1025952" y="1644167"/>
            <a:chExt cx="6695449" cy="5253073"/>
          </a:xfrm>
        </p:grpSpPr>
        <p:grpSp>
          <p:nvGrpSpPr>
            <p:cNvPr id="72" name="Group 71"/>
            <p:cNvGrpSpPr/>
            <p:nvPr/>
          </p:nvGrpSpPr>
          <p:grpSpPr>
            <a:xfrm>
              <a:off x="1026212" y="4688944"/>
              <a:ext cx="6695189" cy="2208296"/>
              <a:chOff x="1026212" y="4139170"/>
              <a:chExt cx="6695189" cy="2736304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66" t="24532" r="10703" b="7690"/>
              <a:stretch/>
            </p:blipFill>
            <p:spPr>
              <a:xfrm>
                <a:off x="1601452" y="4139170"/>
                <a:ext cx="6119949" cy="2736304"/>
              </a:xfrm>
              <a:prstGeom prst="rect">
                <a:avLst/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 rot="16200000">
                <a:off x="576071" y="5515486"/>
                <a:ext cx="120805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dirty="0" smtClean="0">
                    <a:latin typeface="Calibri" panose="020F0502020204030204" pitchFamily="34" charset="0"/>
                  </a:rPr>
                  <a:t>AN activity</a:t>
                </a:r>
                <a:endParaRPr lang="en-GB" sz="140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1025952" y="2636912"/>
              <a:ext cx="6691522" cy="2139314"/>
              <a:chOff x="1025952" y="2636912"/>
              <a:chExt cx="6691522" cy="2139314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4291188" y="4468451"/>
                <a:ext cx="766558" cy="307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dirty="0" smtClean="0">
                    <a:latin typeface="Calibri" panose="020F0502020204030204" pitchFamily="34" charset="0"/>
                  </a:rPr>
                  <a:t>Time (s)</a:t>
                </a:r>
                <a:endParaRPr lang="en-GB" sz="1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 rot="16200000">
                <a:off x="499590" y="3336523"/>
                <a:ext cx="136050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dirty="0" smtClean="0">
                    <a:latin typeface="Calibri" panose="020F0502020204030204" pitchFamily="34" charset="0"/>
                  </a:rPr>
                  <a:t>Frequency (kHz)</a:t>
                </a:r>
                <a:endParaRPr lang="en-GB" sz="1400" dirty="0">
                  <a:latin typeface="Calibri" panose="020F0502020204030204" pitchFamily="34" charset="0"/>
                </a:endParaRPr>
              </a:p>
            </p:txBody>
          </p:sp>
          <p:pic>
            <p:nvPicPr>
              <p:cNvPr id="90" name="Picture 96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178"/>
              <a:stretch/>
            </p:blipFill>
            <p:spPr bwMode="auto">
              <a:xfrm>
                <a:off x="1721803" y="2716337"/>
                <a:ext cx="5915022" cy="15057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1" name="Line 99"/>
              <p:cNvSpPr>
                <a:spLocks noChangeShapeType="1"/>
              </p:cNvSpPr>
              <p:nvPr/>
            </p:nvSpPr>
            <p:spPr bwMode="auto">
              <a:xfrm>
                <a:off x="1714731" y="4222082"/>
                <a:ext cx="5922094" cy="0"/>
              </a:xfrm>
              <a:prstGeom prst="line">
                <a:avLst/>
              </a:prstGeom>
              <a:noFill/>
              <a:ln w="7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Calibri" pitchFamily="34" charset="0"/>
                </a:endParaRPr>
              </a:p>
            </p:txBody>
          </p:sp>
          <p:sp>
            <p:nvSpPr>
              <p:cNvPr id="98" name="Line 101"/>
              <p:cNvSpPr>
                <a:spLocks noChangeShapeType="1"/>
              </p:cNvSpPr>
              <p:nvPr/>
            </p:nvSpPr>
            <p:spPr bwMode="auto">
              <a:xfrm>
                <a:off x="1721803" y="4222082"/>
                <a:ext cx="0" cy="53390"/>
              </a:xfrm>
              <a:prstGeom prst="line">
                <a:avLst/>
              </a:prstGeom>
              <a:noFill/>
              <a:ln w="7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Calibri" pitchFamily="34" charset="0"/>
                </a:endParaRPr>
              </a:p>
            </p:txBody>
          </p:sp>
          <p:sp>
            <p:nvSpPr>
              <p:cNvPr id="99" name="Rectangle 102"/>
              <p:cNvSpPr>
                <a:spLocks noChangeArrowheads="1"/>
              </p:cNvSpPr>
              <p:nvPr/>
            </p:nvSpPr>
            <p:spPr bwMode="auto">
              <a:xfrm>
                <a:off x="1692002" y="4293096"/>
                <a:ext cx="7854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i="0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0</a:t>
                </a:r>
                <a:endParaRPr kumimoji="0" lang="en-US" sz="1200" i="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00" name="Line 103"/>
              <p:cNvSpPr>
                <a:spLocks noChangeShapeType="1"/>
              </p:cNvSpPr>
              <p:nvPr/>
            </p:nvSpPr>
            <p:spPr bwMode="auto">
              <a:xfrm>
                <a:off x="2902686" y="4222082"/>
                <a:ext cx="0" cy="53390"/>
              </a:xfrm>
              <a:prstGeom prst="line">
                <a:avLst/>
              </a:prstGeom>
              <a:noFill/>
              <a:ln w="7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Calibri" pitchFamily="34" charset="0"/>
                </a:endParaRPr>
              </a:p>
            </p:txBody>
          </p:sp>
          <p:sp>
            <p:nvSpPr>
              <p:cNvPr id="101" name="Rectangle 104"/>
              <p:cNvSpPr>
                <a:spLocks noChangeArrowheads="1"/>
              </p:cNvSpPr>
              <p:nvPr/>
            </p:nvSpPr>
            <p:spPr bwMode="auto">
              <a:xfrm>
                <a:off x="2803550" y="4293096"/>
                <a:ext cx="19556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i="0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0.5</a:t>
                </a:r>
                <a:endParaRPr kumimoji="0" lang="en-US" sz="1200" i="0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02" name="Line 105"/>
              <p:cNvSpPr>
                <a:spLocks noChangeShapeType="1"/>
              </p:cNvSpPr>
              <p:nvPr/>
            </p:nvSpPr>
            <p:spPr bwMode="auto">
              <a:xfrm>
                <a:off x="4087103" y="4222082"/>
                <a:ext cx="0" cy="53390"/>
              </a:xfrm>
              <a:prstGeom prst="line">
                <a:avLst/>
              </a:prstGeom>
              <a:noFill/>
              <a:ln w="7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Calibri" pitchFamily="34" charset="0"/>
                </a:endParaRPr>
              </a:p>
            </p:txBody>
          </p:sp>
          <p:sp>
            <p:nvSpPr>
              <p:cNvPr id="103" name="Rectangle 106"/>
              <p:cNvSpPr>
                <a:spLocks noChangeArrowheads="1"/>
              </p:cNvSpPr>
              <p:nvPr/>
            </p:nvSpPr>
            <p:spPr bwMode="auto">
              <a:xfrm>
                <a:off x="4052129" y="4293096"/>
                <a:ext cx="7854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i="0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1</a:t>
                </a:r>
                <a:endParaRPr kumimoji="0" lang="en-US" sz="1200" i="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04" name="Line 107"/>
              <p:cNvSpPr>
                <a:spLocks noChangeShapeType="1"/>
              </p:cNvSpPr>
              <p:nvPr/>
            </p:nvSpPr>
            <p:spPr bwMode="auto">
              <a:xfrm>
                <a:off x="5264452" y="4222082"/>
                <a:ext cx="0" cy="53390"/>
              </a:xfrm>
              <a:prstGeom prst="line">
                <a:avLst/>
              </a:prstGeom>
              <a:noFill/>
              <a:ln w="7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Calibri" pitchFamily="34" charset="0"/>
                </a:endParaRPr>
              </a:p>
            </p:txBody>
          </p:sp>
          <p:sp>
            <p:nvSpPr>
              <p:cNvPr id="105" name="Rectangle 108"/>
              <p:cNvSpPr>
                <a:spLocks noChangeArrowheads="1"/>
              </p:cNvSpPr>
              <p:nvPr/>
            </p:nvSpPr>
            <p:spPr bwMode="auto">
              <a:xfrm>
                <a:off x="5165318" y="4293096"/>
                <a:ext cx="19556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i="0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1.5</a:t>
                </a:r>
                <a:endParaRPr kumimoji="0" lang="en-US" sz="1200" i="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06" name="Line 109"/>
              <p:cNvSpPr>
                <a:spLocks noChangeShapeType="1"/>
              </p:cNvSpPr>
              <p:nvPr/>
            </p:nvSpPr>
            <p:spPr bwMode="auto">
              <a:xfrm>
                <a:off x="6448870" y="4222082"/>
                <a:ext cx="0" cy="53390"/>
              </a:xfrm>
              <a:prstGeom prst="line">
                <a:avLst/>
              </a:prstGeom>
              <a:noFill/>
              <a:ln w="7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Calibri" pitchFamily="34" charset="0"/>
                </a:endParaRPr>
              </a:p>
            </p:txBody>
          </p:sp>
          <p:sp>
            <p:nvSpPr>
              <p:cNvPr id="107" name="Rectangle 110"/>
              <p:cNvSpPr>
                <a:spLocks noChangeArrowheads="1"/>
              </p:cNvSpPr>
              <p:nvPr/>
            </p:nvSpPr>
            <p:spPr bwMode="auto">
              <a:xfrm>
                <a:off x="6419069" y="4293096"/>
                <a:ext cx="7854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i="0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2</a:t>
                </a:r>
                <a:endParaRPr kumimoji="0" lang="en-US" sz="1200" i="0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08" name="Line 111"/>
              <p:cNvSpPr>
                <a:spLocks noChangeShapeType="1"/>
              </p:cNvSpPr>
              <p:nvPr/>
            </p:nvSpPr>
            <p:spPr bwMode="auto">
              <a:xfrm>
                <a:off x="7629754" y="4222082"/>
                <a:ext cx="0" cy="53390"/>
              </a:xfrm>
              <a:prstGeom prst="line">
                <a:avLst/>
              </a:prstGeom>
              <a:noFill/>
              <a:ln w="7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Calibri" pitchFamily="34" charset="0"/>
                </a:endParaRPr>
              </a:p>
            </p:txBody>
          </p:sp>
          <p:sp>
            <p:nvSpPr>
              <p:cNvPr id="109" name="Rectangle 112"/>
              <p:cNvSpPr>
                <a:spLocks noChangeArrowheads="1"/>
              </p:cNvSpPr>
              <p:nvPr/>
            </p:nvSpPr>
            <p:spPr bwMode="auto">
              <a:xfrm>
                <a:off x="7521908" y="4293096"/>
                <a:ext cx="19556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i="0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2.5</a:t>
                </a:r>
                <a:endParaRPr kumimoji="0" lang="en-US" sz="1200" i="0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10" name="Line 115"/>
              <p:cNvSpPr>
                <a:spLocks noChangeShapeType="1"/>
              </p:cNvSpPr>
              <p:nvPr/>
            </p:nvSpPr>
            <p:spPr bwMode="auto">
              <a:xfrm flipH="1">
                <a:off x="1658163" y="2719459"/>
                <a:ext cx="56569" cy="0"/>
              </a:xfrm>
              <a:prstGeom prst="line">
                <a:avLst/>
              </a:prstGeom>
              <a:noFill/>
              <a:ln w="7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Calibri" pitchFamily="34" charset="0"/>
                </a:endParaRPr>
              </a:p>
            </p:txBody>
          </p:sp>
          <p:sp>
            <p:nvSpPr>
              <p:cNvPr id="111" name="Rectangle 116"/>
              <p:cNvSpPr>
                <a:spLocks noChangeArrowheads="1"/>
              </p:cNvSpPr>
              <p:nvPr/>
            </p:nvSpPr>
            <p:spPr bwMode="auto">
              <a:xfrm>
                <a:off x="1526858" y="2636912"/>
                <a:ext cx="7854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i="0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4</a:t>
                </a:r>
                <a:endParaRPr kumimoji="0" lang="en-US" sz="1200" i="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12" name="Line 117"/>
              <p:cNvSpPr>
                <a:spLocks noChangeShapeType="1"/>
              </p:cNvSpPr>
              <p:nvPr/>
            </p:nvSpPr>
            <p:spPr bwMode="auto">
              <a:xfrm flipH="1">
                <a:off x="1658163" y="3437793"/>
                <a:ext cx="56569" cy="0"/>
              </a:xfrm>
              <a:prstGeom prst="line">
                <a:avLst/>
              </a:prstGeom>
              <a:noFill/>
              <a:ln w="7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Calibri" pitchFamily="34" charset="0"/>
                </a:endParaRPr>
              </a:p>
            </p:txBody>
          </p:sp>
          <p:sp>
            <p:nvSpPr>
              <p:cNvPr id="113" name="Rectangle 118"/>
              <p:cNvSpPr>
                <a:spLocks noChangeArrowheads="1"/>
              </p:cNvSpPr>
              <p:nvPr/>
            </p:nvSpPr>
            <p:spPr bwMode="auto">
              <a:xfrm>
                <a:off x="1526858" y="3351907"/>
                <a:ext cx="7854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i="0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2</a:t>
                </a:r>
                <a:endParaRPr kumimoji="0" lang="en-US" sz="1200" i="0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14" name="Line 119"/>
              <p:cNvSpPr>
                <a:spLocks noChangeShapeType="1"/>
              </p:cNvSpPr>
              <p:nvPr/>
            </p:nvSpPr>
            <p:spPr bwMode="auto">
              <a:xfrm flipH="1">
                <a:off x="1658163" y="4215408"/>
                <a:ext cx="56569" cy="0"/>
              </a:xfrm>
              <a:prstGeom prst="line">
                <a:avLst/>
              </a:prstGeom>
              <a:noFill/>
              <a:ln w="7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Calibri" pitchFamily="34" charset="0"/>
                </a:endParaRPr>
              </a:p>
            </p:txBody>
          </p:sp>
          <p:sp>
            <p:nvSpPr>
              <p:cNvPr id="115" name="Rectangle 120"/>
              <p:cNvSpPr>
                <a:spLocks noChangeArrowheads="1"/>
              </p:cNvSpPr>
              <p:nvPr/>
            </p:nvSpPr>
            <p:spPr bwMode="auto">
              <a:xfrm>
                <a:off x="1526858" y="4141569"/>
                <a:ext cx="7854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i="0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0</a:t>
                </a:r>
                <a:endParaRPr kumimoji="0" lang="en-US" sz="1200" i="0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1695199" y="1644167"/>
              <a:ext cx="5883719" cy="992745"/>
              <a:chOff x="1695199" y="1644167"/>
              <a:chExt cx="5883719" cy="992745"/>
            </a:xfrm>
          </p:grpSpPr>
          <p:pic>
            <p:nvPicPr>
              <p:cNvPr id="117" name="Picture 1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87" t="22047" r="19676" b="18553"/>
              <a:stretch/>
            </p:blipFill>
            <p:spPr>
              <a:xfrm>
                <a:off x="1695199" y="1938723"/>
                <a:ext cx="5883719" cy="698189"/>
              </a:xfrm>
              <a:prstGeom prst="rect">
                <a:avLst/>
              </a:prstGeom>
            </p:spPr>
          </p:pic>
          <p:sp>
            <p:nvSpPr>
              <p:cNvPr id="118" name="Rectangle 98"/>
              <p:cNvSpPr>
                <a:spLocks noChangeArrowheads="1"/>
              </p:cNvSpPr>
              <p:nvPr/>
            </p:nvSpPr>
            <p:spPr bwMode="auto">
              <a:xfrm>
                <a:off x="1761663" y="1644167"/>
                <a:ext cx="5468333" cy="2335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350" dirty="0">
                    <a:solidFill>
                      <a:srgbClr val="000000"/>
                    </a:solidFill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lang="en-US" sz="1350" dirty="0" smtClean="0">
                    <a:solidFill>
                      <a:srgbClr val="000000"/>
                    </a:solidFill>
                    <a:latin typeface="Calibri" pitchFamily="34" charset="0"/>
                    <a:cs typeface="Arial" pitchFamily="34" charset="0"/>
                  </a:rPr>
                  <a:t> A     </a:t>
                </a:r>
                <a:r>
                  <a:rPr lang="en-US" sz="1350" dirty="0" err="1" smtClean="0">
                    <a:solidFill>
                      <a:srgbClr val="000000"/>
                    </a:solidFill>
                    <a:latin typeface="Calibri" pitchFamily="34" charset="0"/>
                    <a:cs typeface="Arial" pitchFamily="34" charset="0"/>
                  </a:rPr>
                  <a:t>hu</a:t>
                </a:r>
                <a:r>
                  <a:rPr lang="en-US" sz="1350" dirty="0" smtClean="0">
                    <a:solidFill>
                      <a:srgbClr val="000000"/>
                    </a:solidFill>
                    <a:latin typeface="Calibri" pitchFamily="34" charset="0"/>
                    <a:cs typeface="Arial" pitchFamily="34" charset="0"/>
                  </a:rPr>
                  <a:t>    </a:t>
                </a:r>
                <a:r>
                  <a:rPr lang="en-US" sz="1350" dirty="0" err="1" smtClean="0">
                    <a:solidFill>
                      <a:srgbClr val="000000"/>
                    </a:solidFill>
                    <a:latin typeface="Calibri" pitchFamily="34" charset="0"/>
                    <a:cs typeface="Arial" pitchFamily="34" charset="0"/>
                  </a:rPr>
                  <a:t>ge</a:t>
                </a:r>
                <a:r>
                  <a:rPr lang="en-US" sz="1350" dirty="0" smtClean="0">
                    <a:solidFill>
                      <a:srgbClr val="000000"/>
                    </a:solidFill>
                    <a:latin typeface="Calibri" pitchFamily="34" charset="0"/>
                    <a:cs typeface="Arial" pitchFamily="34" charset="0"/>
                  </a:rPr>
                  <a:t>     ta   pes    try   hung in her hall      way</a:t>
                </a:r>
                <a:endParaRPr kumimoji="0" lang="en-US" sz="1350" i="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444833" y="1028041"/>
            <a:ext cx="82316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The ear encodes incoming sounds for transmission to the brain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COCHLEA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SUMMARY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77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536860" y="2830781"/>
            <a:ext cx="1419407" cy="1675487"/>
            <a:chOff x="200597" y="2780928"/>
            <a:chExt cx="1537691" cy="1815110"/>
          </a:xfrm>
        </p:grpSpPr>
        <p:grpSp>
          <p:nvGrpSpPr>
            <p:cNvPr id="54" name="Group 53"/>
            <p:cNvGrpSpPr/>
            <p:nvPr/>
          </p:nvGrpSpPr>
          <p:grpSpPr>
            <a:xfrm>
              <a:off x="214269" y="3242238"/>
              <a:ext cx="1323235" cy="1353800"/>
              <a:chOff x="71311" y="3323142"/>
              <a:chExt cx="1552071" cy="1386478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425482" y="3323142"/>
                <a:ext cx="1089359" cy="1063430"/>
                <a:chOff x="483139" y="4437112"/>
                <a:chExt cx="1289497" cy="1584176"/>
              </a:xfrm>
            </p:grpSpPr>
            <p:sp>
              <p:nvSpPr>
                <p:cNvPr id="37" name="Freeform 36"/>
                <p:cNvSpPr/>
                <p:nvPr/>
              </p:nvSpPr>
              <p:spPr>
                <a:xfrm>
                  <a:off x="611560" y="4612658"/>
                  <a:ext cx="890869" cy="1208693"/>
                </a:xfrm>
                <a:custGeom>
                  <a:avLst/>
                  <a:gdLst>
                    <a:gd name="connsiteX0" fmla="*/ 0 w 977462"/>
                    <a:gd name="connsiteY0" fmla="*/ 10510 h 1208693"/>
                    <a:gd name="connsiteX1" fmla="*/ 704193 w 977462"/>
                    <a:gd name="connsiteY1" fmla="*/ 1208690 h 1208693"/>
                    <a:gd name="connsiteX2" fmla="*/ 977462 w 977462"/>
                    <a:gd name="connsiteY2" fmla="*/ 0 h 120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7462" h="1208693">
                      <a:moveTo>
                        <a:pt x="0" y="10510"/>
                      </a:moveTo>
                      <a:cubicBezTo>
                        <a:pt x="270641" y="610476"/>
                        <a:pt x="541283" y="1210442"/>
                        <a:pt x="704193" y="1208690"/>
                      </a:cubicBezTo>
                      <a:cubicBezTo>
                        <a:pt x="867103" y="1206938"/>
                        <a:pt x="922282" y="603469"/>
                        <a:pt x="977462" y="0"/>
                      </a:cubicBezTo>
                    </a:path>
                  </a:pathLst>
                </a:custGeom>
                <a:solidFill>
                  <a:srgbClr val="D351A8"/>
                </a:solidFill>
                <a:ln w="38100">
                  <a:solidFill>
                    <a:srgbClr val="CC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483139" y="4437112"/>
                  <a:ext cx="0" cy="1584176"/>
                </a:xfrm>
                <a:prstGeom prst="line">
                  <a:avLst/>
                </a:prstGeom>
                <a:ln>
                  <a:solidFill>
                    <a:srgbClr val="CC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485868" y="6021288"/>
                  <a:ext cx="1286768" cy="0"/>
                </a:xfrm>
                <a:prstGeom prst="line">
                  <a:avLst/>
                </a:prstGeom>
                <a:ln>
                  <a:solidFill>
                    <a:srgbClr val="CC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TextBox 110"/>
              <p:cNvSpPr txBox="1"/>
              <p:nvPr/>
            </p:nvSpPr>
            <p:spPr>
              <a:xfrm>
                <a:off x="317282" y="4386572"/>
                <a:ext cx="1306100" cy="323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92" dirty="0">
                    <a:latin typeface="Calibri" panose="020F0502020204030204" pitchFamily="34" charset="0"/>
                  </a:rPr>
                  <a:t>Frequency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 rot="16200000">
                <a:off x="-262619" y="3682658"/>
                <a:ext cx="1037844" cy="369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92" dirty="0">
                    <a:latin typeface="Calibri" panose="020F0502020204030204" pitchFamily="34" charset="0"/>
                  </a:rPr>
                  <a:t>Intensity</a:t>
                </a:r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>
              <a:off x="200597" y="2780928"/>
              <a:ext cx="1537691" cy="346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Receptive field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74789" y="4758380"/>
            <a:ext cx="1481476" cy="1675487"/>
            <a:chOff x="133355" y="4869160"/>
            <a:chExt cx="1604932" cy="1815111"/>
          </a:xfrm>
        </p:grpSpPr>
        <p:sp>
          <p:nvSpPr>
            <p:cNvPr id="117" name="TextBox 116"/>
            <p:cNvSpPr txBox="1"/>
            <p:nvPr/>
          </p:nvSpPr>
          <p:spPr>
            <a:xfrm>
              <a:off x="133355" y="4869160"/>
              <a:ext cx="1604932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Temporal profile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212616" y="5247956"/>
              <a:ext cx="1323235" cy="1436315"/>
              <a:chOff x="69658" y="5057904"/>
              <a:chExt cx="1552071" cy="1470984"/>
            </a:xfrm>
          </p:grpSpPr>
          <p:grpSp>
            <p:nvGrpSpPr>
              <p:cNvPr id="121" name="Group 120"/>
              <p:cNvGrpSpPr/>
              <p:nvPr/>
            </p:nvGrpSpPr>
            <p:grpSpPr>
              <a:xfrm>
                <a:off x="423829" y="5127355"/>
                <a:ext cx="1089359" cy="1078484"/>
                <a:chOff x="483139" y="4437112"/>
                <a:chExt cx="1289497" cy="1584176"/>
              </a:xfrm>
            </p:grpSpPr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483139" y="4437112"/>
                  <a:ext cx="0" cy="1584176"/>
                </a:xfrm>
                <a:prstGeom prst="line">
                  <a:avLst/>
                </a:prstGeom>
                <a:ln>
                  <a:solidFill>
                    <a:srgbClr val="CC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485868" y="6021288"/>
                  <a:ext cx="1286768" cy="0"/>
                </a:xfrm>
                <a:prstGeom prst="line">
                  <a:avLst/>
                </a:prstGeom>
                <a:ln>
                  <a:solidFill>
                    <a:srgbClr val="CC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TextBox 121"/>
              <p:cNvSpPr txBox="1"/>
              <p:nvPr/>
            </p:nvSpPr>
            <p:spPr>
              <a:xfrm>
                <a:off x="315629" y="6205840"/>
                <a:ext cx="1306100" cy="323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92" dirty="0">
                    <a:latin typeface="Calibri" panose="020F0502020204030204" pitchFamily="34" charset="0"/>
                  </a:rPr>
                  <a:t>Time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 rot="16200000">
                <a:off x="-271618" y="5494579"/>
                <a:ext cx="1052535" cy="369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92" dirty="0">
                    <a:latin typeface="Calibri" panose="020F0502020204030204" pitchFamily="34" charset="0"/>
                  </a:rPr>
                  <a:t>Activity</a:t>
                </a: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582149" y="5329739"/>
                <a:ext cx="785409" cy="878831"/>
              </a:xfrm>
              <a:custGeom>
                <a:avLst/>
                <a:gdLst>
                  <a:gd name="connsiteX0" fmla="*/ 0 w 944386"/>
                  <a:gd name="connsiteY0" fmla="*/ 1288025 h 1288025"/>
                  <a:gd name="connsiteX1" fmla="*/ 74428 w 944386"/>
                  <a:gd name="connsiteY1" fmla="*/ 1486 h 1288025"/>
                  <a:gd name="connsiteX2" fmla="*/ 191386 w 944386"/>
                  <a:gd name="connsiteY2" fmla="*/ 1032844 h 1288025"/>
                  <a:gd name="connsiteX3" fmla="*/ 850604 w 944386"/>
                  <a:gd name="connsiteY3" fmla="*/ 1149802 h 1288025"/>
                  <a:gd name="connsiteX4" fmla="*/ 925032 w 944386"/>
                  <a:gd name="connsiteY4" fmla="*/ 1288025 h 1288025"/>
                  <a:gd name="connsiteX0" fmla="*/ 0 w 944908"/>
                  <a:gd name="connsiteY0" fmla="*/ 1289577 h 1289577"/>
                  <a:gd name="connsiteX1" fmla="*/ 74428 w 944908"/>
                  <a:gd name="connsiteY1" fmla="*/ 3038 h 1289577"/>
                  <a:gd name="connsiteX2" fmla="*/ 180753 w 944908"/>
                  <a:gd name="connsiteY2" fmla="*/ 938703 h 1289577"/>
                  <a:gd name="connsiteX3" fmla="*/ 850604 w 944908"/>
                  <a:gd name="connsiteY3" fmla="*/ 1151354 h 1289577"/>
                  <a:gd name="connsiteX4" fmla="*/ 925032 w 944908"/>
                  <a:gd name="connsiteY4" fmla="*/ 1289577 h 1289577"/>
                  <a:gd name="connsiteX0" fmla="*/ 0 w 932887"/>
                  <a:gd name="connsiteY0" fmla="*/ 1289528 h 1289528"/>
                  <a:gd name="connsiteX1" fmla="*/ 74428 w 932887"/>
                  <a:gd name="connsiteY1" fmla="*/ 2989 h 1289528"/>
                  <a:gd name="connsiteX2" fmla="*/ 180753 w 932887"/>
                  <a:gd name="connsiteY2" fmla="*/ 938654 h 1289528"/>
                  <a:gd name="connsiteX3" fmla="*/ 797442 w 932887"/>
                  <a:gd name="connsiteY3" fmla="*/ 1066244 h 1289528"/>
                  <a:gd name="connsiteX4" fmla="*/ 925032 w 932887"/>
                  <a:gd name="connsiteY4" fmla="*/ 1289528 h 1289528"/>
                  <a:gd name="connsiteX0" fmla="*/ 0 w 932887"/>
                  <a:gd name="connsiteY0" fmla="*/ 1287803 h 1287803"/>
                  <a:gd name="connsiteX1" fmla="*/ 74428 w 932887"/>
                  <a:gd name="connsiteY1" fmla="*/ 1264 h 1287803"/>
                  <a:gd name="connsiteX2" fmla="*/ 180753 w 932887"/>
                  <a:gd name="connsiteY2" fmla="*/ 936929 h 1287803"/>
                  <a:gd name="connsiteX3" fmla="*/ 797442 w 932887"/>
                  <a:gd name="connsiteY3" fmla="*/ 1064519 h 1287803"/>
                  <a:gd name="connsiteX4" fmla="*/ 925032 w 932887"/>
                  <a:gd name="connsiteY4" fmla="*/ 1287803 h 1287803"/>
                  <a:gd name="connsiteX0" fmla="*/ 0 w 932701"/>
                  <a:gd name="connsiteY0" fmla="*/ 1290685 h 1290685"/>
                  <a:gd name="connsiteX1" fmla="*/ 74428 w 932701"/>
                  <a:gd name="connsiteY1" fmla="*/ 4146 h 1290685"/>
                  <a:gd name="connsiteX2" fmla="*/ 191385 w 932701"/>
                  <a:gd name="connsiteY2" fmla="*/ 886648 h 1290685"/>
                  <a:gd name="connsiteX3" fmla="*/ 797442 w 932701"/>
                  <a:gd name="connsiteY3" fmla="*/ 1067401 h 1290685"/>
                  <a:gd name="connsiteX4" fmla="*/ 925032 w 932701"/>
                  <a:gd name="connsiteY4" fmla="*/ 1290685 h 1290685"/>
                  <a:gd name="connsiteX0" fmla="*/ 0 w 932701"/>
                  <a:gd name="connsiteY0" fmla="*/ 1290907 h 1290907"/>
                  <a:gd name="connsiteX1" fmla="*/ 74428 w 932701"/>
                  <a:gd name="connsiteY1" fmla="*/ 4368 h 1290907"/>
                  <a:gd name="connsiteX2" fmla="*/ 191385 w 932701"/>
                  <a:gd name="connsiteY2" fmla="*/ 886870 h 1290907"/>
                  <a:gd name="connsiteX3" fmla="*/ 797442 w 932701"/>
                  <a:gd name="connsiteY3" fmla="*/ 1067623 h 1290907"/>
                  <a:gd name="connsiteX4" fmla="*/ 925032 w 932701"/>
                  <a:gd name="connsiteY4" fmla="*/ 1290907 h 1290907"/>
                  <a:gd name="connsiteX0" fmla="*/ 0 w 929705"/>
                  <a:gd name="connsiteY0" fmla="*/ 1290907 h 1290907"/>
                  <a:gd name="connsiteX1" fmla="*/ 74428 w 929705"/>
                  <a:gd name="connsiteY1" fmla="*/ 4368 h 1290907"/>
                  <a:gd name="connsiteX2" fmla="*/ 191385 w 929705"/>
                  <a:gd name="connsiteY2" fmla="*/ 886870 h 1290907"/>
                  <a:gd name="connsiteX3" fmla="*/ 797442 w 929705"/>
                  <a:gd name="connsiteY3" fmla="*/ 1067623 h 1290907"/>
                  <a:gd name="connsiteX4" fmla="*/ 925032 w 929705"/>
                  <a:gd name="connsiteY4" fmla="*/ 1290907 h 129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705" h="1290907">
                    <a:moveTo>
                      <a:pt x="0" y="1290907"/>
                    </a:moveTo>
                    <a:cubicBezTo>
                      <a:pt x="21265" y="668902"/>
                      <a:pt x="42531" y="71708"/>
                      <a:pt x="74428" y="4368"/>
                    </a:cubicBezTo>
                    <a:cubicBezTo>
                      <a:pt x="106326" y="-62972"/>
                      <a:pt x="155944" y="667131"/>
                      <a:pt x="191385" y="886870"/>
                    </a:cubicBezTo>
                    <a:cubicBezTo>
                      <a:pt x="226826" y="1106609"/>
                      <a:pt x="717697" y="1053446"/>
                      <a:pt x="797442" y="1067623"/>
                    </a:cubicBezTo>
                    <a:cubicBezTo>
                      <a:pt x="877187" y="1081800"/>
                      <a:pt x="948955" y="1243060"/>
                      <a:pt x="925032" y="1290907"/>
                    </a:cubicBezTo>
                  </a:path>
                </a:pathLst>
              </a:custGeom>
              <a:solidFill>
                <a:srgbClr val="D351A8"/>
              </a:solidFill>
              <a:ln w="38100">
                <a:solidFill>
                  <a:srgbClr val="CC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00114" y="5127356"/>
                <a:ext cx="715280" cy="1457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V="1">
                <a:off x="501668" y="5207704"/>
                <a:ext cx="928065" cy="466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TextBox 140"/>
              <p:cNvSpPr txBox="1"/>
              <p:nvPr/>
            </p:nvSpPr>
            <p:spPr>
              <a:xfrm>
                <a:off x="553584" y="5057904"/>
                <a:ext cx="820420" cy="291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8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sound</a:t>
                </a: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1990894" y="2830781"/>
            <a:ext cx="1635941" cy="2973645"/>
            <a:chOff x="1775801" y="2780928"/>
            <a:chExt cx="1772269" cy="3221449"/>
          </a:xfrm>
        </p:grpSpPr>
        <p:grpSp>
          <p:nvGrpSpPr>
            <p:cNvPr id="52" name="Group 51"/>
            <p:cNvGrpSpPr/>
            <p:nvPr/>
          </p:nvGrpSpPr>
          <p:grpSpPr>
            <a:xfrm>
              <a:off x="2002141" y="3521389"/>
              <a:ext cx="1469419" cy="2480988"/>
              <a:chOff x="2046263" y="3954806"/>
              <a:chExt cx="1259561" cy="1927129"/>
            </a:xfrm>
          </p:grpSpPr>
          <p:sp>
            <p:nvSpPr>
              <p:cNvPr id="114" name="Freeform 113"/>
              <p:cNvSpPr/>
              <p:nvPr/>
            </p:nvSpPr>
            <p:spPr>
              <a:xfrm>
                <a:off x="2102167" y="4025458"/>
                <a:ext cx="387812" cy="455526"/>
              </a:xfrm>
              <a:custGeom>
                <a:avLst/>
                <a:gdLst>
                  <a:gd name="connsiteX0" fmla="*/ 0 w 977462"/>
                  <a:gd name="connsiteY0" fmla="*/ 10510 h 1208693"/>
                  <a:gd name="connsiteX1" fmla="*/ 704193 w 977462"/>
                  <a:gd name="connsiteY1" fmla="*/ 1208690 h 1208693"/>
                  <a:gd name="connsiteX2" fmla="*/ 977462 w 977462"/>
                  <a:gd name="connsiteY2" fmla="*/ 0 h 1208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462" h="1208693">
                    <a:moveTo>
                      <a:pt x="0" y="10510"/>
                    </a:moveTo>
                    <a:cubicBezTo>
                      <a:pt x="270641" y="610476"/>
                      <a:pt x="541283" y="1210442"/>
                      <a:pt x="704193" y="1208690"/>
                    </a:cubicBezTo>
                    <a:cubicBezTo>
                      <a:pt x="867103" y="1206938"/>
                      <a:pt x="922282" y="603469"/>
                      <a:pt x="977462" y="0"/>
                    </a:cubicBezTo>
                  </a:path>
                </a:pathLst>
              </a:custGeom>
              <a:solidFill>
                <a:srgbClr val="D351A8"/>
              </a:solidFill>
              <a:ln w="38100">
                <a:solidFill>
                  <a:srgbClr val="CC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15" name="Straight Connector 114"/>
              <p:cNvCxnSpPr/>
              <p:nvPr/>
            </p:nvCxnSpPr>
            <p:spPr>
              <a:xfrm>
                <a:off x="2046263" y="3959299"/>
                <a:ext cx="0" cy="5970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2047451" y="4556334"/>
                <a:ext cx="56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Freeform 117"/>
              <p:cNvSpPr/>
              <p:nvPr/>
            </p:nvSpPr>
            <p:spPr>
              <a:xfrm>
                <a:off x="2341243" y="4691436"/>
                <a:ext cx="111446" cy="455526"/>
              </a:xfrm>
              <a:custGeom>
                <a:avLst/>
                <a:gdLst>
                  <a:gd name="connsiteX0" fmla="*/ 0 w 977462"/>
                  <a:gd name="connsiteY0" fmla="*/ 10510 h 1208693"/>
                  <a:gd name="connsiteX1" fmla="*/ 704193 w 977462"/>
                  <a:gd name="connsiteY1" fmla="*/ 1208690 h 1208693"/>
                  <a:gd name="connsiteX2" fmla="*/ 977462 w 977462"/>
                  <a:gd name="connsiteY2" fmla="*/ 0 h 1208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462" h="1208693">
                    <a:moveTo>
                      <a:pt x="0" y="10510"/>
                    </a:moveTo>
                    <a:cubicBezTo>
                      <a:pt x="270641" y="610476"/>
                      <a:pt x="541283" y="1210442"/>
                      <a:pt x="704193" y="1208690"/>
                    </a:cubicBezTo>
                    <a:cubicBezTo>
                      <a:pt x="867103" y="1206938"/>
                      <a:pt x="922282" y="603469"/>
                      <a:pt x="977462" y="0"/>
                    </a:cubicBezTo>
                  </a:path>
                </a:pathLst>
              </a:custGeom>
              <a:solidFill>
                <a:srgbClr val="FF8BB9"/>
              </a:solidFill>
              <a:ln w="3810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19" name="Straight Connector 118"/>
              <p:cNvCxnSpPr/>
              <p:nvPr/>
            </p:nvCxnSpPr>
            <p:spPr>
              <a:xfrm>
                <a:off x="2047757" y="4625277"/>
                <a:ext cx="0" cy="5970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2048945" y="5222313"/>
                <a:ext cx="56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2051720" y="5284900"/>
                <a:ext cx="0" cy="5970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2052908" y="5881935"/>
                <a:ext cx="56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Freeform 45"/>
              <p:cNvSpPr/>
              <p:nvPr/>
            </p:nvSpPr>
            <p:spPr>
              <a:xfrm>
                <a:off x="2214978" y="5421589"/>
                <a:ext cx="110538" cy="166873"/>
              </a:xfrm>
              <a:custGeom>
                <a:avLst/>
                <a:gdLst>
                  <a:gd name="connsiteX0" fmla="*/ 72316 w 281056"/>
                  <a:gd name="connsiteY0" fmla="*/ 12645 h 400704"/>
                  <a:gd name="connsiteX1" fmla="*/ 9254 w 281056"/>
                  <a:gd name="connsiteY1" fmla="*/ 296424 h 400704"/>
                  <a:gd name="connsiteX2" fmla="*/ 261502 w 281056"/>
                  <a:gd name="connsiteY2" fmla="*/ 391017 h 400704"/>
                  <a:gd name="connsiteX3" fmla="*/ 240481 w 281056"/>
                  <a:gd name="connsiteY3" fmla="*/ 86217 h 400704"/>
                  <a:gd name="connsiteX4" fmla="*/ 72316 w 281056"/>
                  <a:gd name="connsiteY4" fmla="*/ 12645 h 4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056" h="400704">
                    <a:moveTo>
                      <a:pt x="72316" y="12645"/>
                    </a:moveTo>
                    <a:cubicBezTo>
                      <a:pt x="33778" y="47679"/>
                      <a:pt x="-22277" y="233362"/>
                      <a:pt x="9254" y="296424"/>
                    </a:cubicBezTo>
                    <a:cubicBezTo>
                      <a:pt x="40785" y="359486"/>
                      <a:pt x="222964" y="426051"/>
                      <a:pt x="261502" y="391017"/>
                    </a:cubicBezTo>
                    <a:cubicBezTo>
                      <a:pt x="300040" y="355983"/>
                      <a:pt x="275515" y="152782"/>
                      <a:pt x="240481" y="86217"/>
                    </a:cubicBezTo>
                    <a:cubicBezTo>
                      <a:pt x="205447" y="19652"/>
                      <a:pt x="110854" y="-22389"/>
                      <a:pt x="72316" y="12645"/>
                    </a:cubicBezTo>
                    <a:close/>
                  </a:path>
                </a:pathLst>
              </a:custGeom>
              <a:solidFill>
                <a:srgbClr val="FFDAA3"/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58" name="Straight Connector 157"/>
              <p:cNvCxnSpPr/>
              <p:nvPr/>
            </p:nvCxnSpPr>
            <p:spPr>
              <a:xfrm>
                <a:off x="2707622" y="3954806"/>
                <a:ext cx="0" cy="59715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2708870" y="4551962"/>
                <a:ext cx="58819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Freeform 164"/>
              <p:cNvSpPr/>
              <p:nvPr/>
            </p:nvSpPr>
            <p:spPr>
              <a:xfrm>
                <a:off x="2793287" y="4135528"/>
                <a:ext cx="424977" cy="417948"/>
              </a:xfrm>
              <a:custGeom>
                <a:avLst/>
                <a:gdLst>
                  <a:gd name="connsiteX0" fmla="*/ 0 w 944386"/>
                  <a:gd name="connsiteY0" fmla="*/ 1288025 h 1288025"/>
                  <a:gd name="connsiteX1" fmla="*/ 74428 w 944386"/>
                  <a:gd name="connsiteY1" fmla="*/ 1486 h 1288025"/>
                  <a:gd name="connsiteX2" fmla="*/ 191386 w 944386"/>
                  <a:gd name="connsiteY2" fmla="*/ 1032844 h 1288025"/>
                  <a:gd name="connsiteX3" fmla="*/ 850604 w 944386"/>
                  <a:gd name="connsiteY3" fmla="*/ 1149802 h 1288025"/>
                  <a:gd name="connsiteX4" fmla="*/ 925032 w 944386"/>
                  <a:gd name="connsiteY4" fmla="*/ 1288025 h 1288025"/>
                  <a:gd name="connsiteX0" fmla="*/ 0 w 944908"/>
                  <a:gd name="connsiteY0" fmla="*/ 1289577 h 1289577"/>
                  <a:gd name="connsiteX1" fmla="*/ 74428 w 944908"/>
                  <a:gd name="connsiteY1" fmla="*/ 3038 h 1289577"/>
                  <a:gd name="connsiteX2" fmla="*/ 180753 w 944908"/>
                  <a:gd name="connsiteY2" fmla="*/ 938703 h 1289577"/>
                  <a:gd name="connsiteX3" fmla="*/ 850604 w 944908"/>
                  <a:gd name="connsiteY3" fmla="*/ 1151354 h 1289577"/>
                  <a:gd name="connsiteX4" fmla="*/ 925032 w 944908"/>
                  <a:gd name="connsiteY4" fmla="*/ 1289577 h 1289577"/>
                  <a:gd name="connsiteX0" fmla="*/ 0 w 932887"/>
                  <a:gd name="connsiteY0" fmla="*/ 1289528 h 1289528"/>
                  <a:gd name="connsiteX1" fmla="*/ 74428 w 932887"/>
                  <a:gd name="connsiteY1" fmla="*/ 2989 h 1289528"/>
                  <a:gd name="connsiteX2" fmla="*/ 180753 w 932887"/>
                  <a:gd name="connsiteY2" fmla="*/ 938654 h 1289528"/>
                  <a:gd name="connsiteX3" fmla="*/ 797442 w 932887"/>
                  <a:gd name="connsiteY3" fmla="*/ 1066244 h 1289528"/>
                  <a:gd name="connsiteX4" fmla="*/ 925032 w 932887"/>
                  <a:gd name="connsiteY4" fmla="*/ 1289528 h 1289528"/>
                  <a:gd name="connsiteX0" fmla="*/ 0 w 932887"/>
                  <a:gd name="connsiteY0" fmla="*/ 1287803 h 1287803"/>
                  <a:gd name="connsiteX1" fmla="*/ 74428 w 932887"/>
                  <a:gd name="connsiteY1" fmla="*/ 1264 h 1287803"/>
                  <a:gd name="connsiteX2" fmla="*/ 180753 w 932887"/>
                  <a:gd name="connsiteY2" fmla="*/ 936929 h 1287803"/>
                  <a:gd name="connsiteX3" fmla="*/ 797442 w 932887"/>
                  <a:gd name="connsiteY3" fmla="*/ 1064519 h 1287803"/>
                  <a:gd name="connsiteX4" fmla="*/ 925032 w 932887"/>
                  <a:gd name="connsiteY4" fmla="*/ 1287803 h 1287803"/>
                  <a:gd name="connsiteX0" fmla="*/ 0 w 932701"/>
                  <a:gd name="connsiteY0" fmla="*/ 1290685 h 1290685"/>
                  <a:gd name="connsiteX1" fmla="*/ 74428 w 932701"/>
                  <a:gd name="connsiteY1" fmla="*/ 4146 h 1290685"/>
                  <a:gd name="connsiteX2" fmla="*/ 191385 w 932701"/>
                  <a:gd name="connsiteY2" fmla="*/ 886648 h 1290685"/>
                  <a:gd name="connsiteX3" fmla="*/ 797442 w 932701"/>
                  <a:gd name="connsiteY3" fmla="*/ 1067401 h 1290685"/>
                  <a:gd name="connsiteX4" fmla="*/ 925032 w 932701"/>
                  <a:gd name="connsiteY4" fmla="*/ 1290685 h 1290685"/>
                  <a:gd name="connsiteX0" fmla="*/ 0 w 932701"/>
                  <a:gd name="connsiteY0" fmla="*/ 1290907 h 1290907"/>
                  <a:gd name="connsiteX1" fmla="*/ 74428 w 932701"/>
                  <a:gd name="connsiteY1" fmla="*/ 4368 h 1290907"/>
                  <a:gd name="connsiteX2" fmla="*/ 191385 w 932701"/>
                  <a:gd name="connsiteY2" fmla="*/ 886870 h 1290907"/>
                  <a:gd name="connsiteX3" fmla="*/ 797442 w 932701"/>
                  <a:gd name="connsiteY3" fmla="*/ 1067623 h 1290907"/>
                  <a:gd name="connsiteX4" fmla="*/ 925032 w 932701"/>
                  <a:gd name="connsiteY4" fmla="*/ 1290907 h 1290907"/>
                  <a:gd name="connsiteX0" fmla="*/ 0 w 929705"/>
                  <a:gd name="connsiteY0" fmla="*/ 1290907 h 1290907"/>
                  <a:gd name="connsiteX1" fmla="*/ 74428 w 929705"/>
                  <a:gd name="connsiteY1" fmla="*/ 4368 h 1290907"/>
                  <a:gd name="connsiteX2" fmla="*/ 191385 w 929705"/>
                  <a:gd name="connsiteY2" fmla="*/ 886870 h 1290907"/>
                  <a:gd name="connsiteX3" fmla="*/ 797442 w 929705"/>
                  <a:gd name="connsiteY3" fmla="*/ 1067623 h 1290907"/>
                  <a:gd name="connsiteX4" fmla="*/ 925032 w 929705"/>
                  <a:gd name="connsiteY4" fmla="*/ 1290907 h 129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705" h="1290907">
                    <a:moveTo>
                      <a:pt x="0" y="1290907"/>
                    </a:moveTo>
                    <a:cubicBezTo>
                      <a:pt x="21265" y="668902"/>
                      <a:pt x="42531" y="71708"/>
                      <a:pt x="74428" y="4368"/>
                    </a:cubicBezTo>
                    <a:cubicBezTo>
                      <a:pt x="106326" y="-62972"/>
                      <a:pt x="155944" y="667131"/>
                      <a:pt x="191385" y="886870"/>
                    </a:cubicBezTo>
                    <a:cubicBezTo>
                      <a:pt x="226826" y="1106609"/>
                      <a:pt x="717697" y="1053446"/>
                      <a:pt x="797442" y="1067623"/>
                    </a:cubicBezTo>
                    <a:cubicBezTo>
                      <a:pt x="877187" y="1081800"/>
                      <a:pt x="948955" y="1243060"/>
                      <a:pt x="925032" y="1290907"/>
                    </a:cubicBezTo>
                  </a:path>
                </a:pathLst>
              </a:custGeom>
              <a:solidFill>
                <a:srgbClr val="D351A8"/>
              </a:solidFill>
              <a:ln w="38100">
                <a:solidFill>
                  <a:srgbClr val="CC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2803008" y="3959196"/>
                <a:ext cx="387031" cy="1121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68" name="Straight Connector 167"/>
              <p:cNvCxnSpPr/>
              <p:nvPr/>
            </p:nvCxnSpPr>
            <p:spPr>
              <a:xfrm flipV="1">
                <a:off x="2749739" y="4020984"/>
                <a:ext cx="502167" cy="3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710940" y="4623643"/>
                <a:ext cx="0" cy="59715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2712188" y="5220799"/>
                <a:ext cx="58819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Freeform 172"/>
              <p:cNvSpPr/>
              <p:nvPr/>
            </p:nvSpPr>
            <p:spPr>
              <a:xfrm>
                <a:off x="3139462" y="4854200"/>
                <a:ext cx="92672" cy="364359"/>
              </a:xfrm>
              <a:custGeom>
                <a:avLst/>
                <a:gdLst>
                  <a:gd name="connsiteX0" fmla="*/ 0 w 944386"/>
                  <a:gd name="connsiteY0" fmla="*/ 1288025 h 1288025"/>
                  <a:gd name="connsiteX1" fmla="*/ 74428 w 944386"/>
                  <a:gd name="connsiteY1" fmla="*/ 1486 h 1288025"/>
                  <a:gd name="connsiteX2" fmla="*/ 191386 w 944386"/>
                  <a:gd name="connsiteY2" fmla="*/ 1032844 h 1288025"/>
                  <a:gd name="connsiteX3" fmla="*/ 850604 w 944386"/>
                  <a:gd name="connsiteY3" fmla="*/ 1149802 h 1288025"/>
                  <a:gd name="connsiteX4" fmla="*/ 925032 w 944386"/>
                  <a:gd name="connsiteY4" fmla="*/ 1288025 h 1288025"/>
                  <a:gd name="connsiteX0" fmla="*/ 0 w 944908"/>
                  <a:gd name="connsiteY0" fmla="*/ 1289577 h 1289577"/>
                  <a:gd name="connsiteX1" fmla="*/ 74428 w 944908"/>
                  <a:gd name="connsiteY1" fmla="*/ 3038 h 1289577"/>
                  <a:gd name="connsiteX2" fmla="*/ 180753 w 944908"/>
                  <a:gd name="connsiteY2" fmla="*/ 938703 h 1289577"/>
                  <a:gd name="connsiteX3" fmla="*/ 850604 w 944908"/>
                  <a:gd name="connsiteY3" fmla="*/ 1151354 h 1289577"/>
                  <a:gd name="connsiteX4" fmla="*/ 925032 w 944908"/>
                  <a:gd name="connsiteY4" fmla="*/ 1289577 h 1289577"/>
                  <a:gd name="connsiteX0" fmla="*/ 0 w 932887"/>
                  <a:gd name="connsiteY0" fmla="*/ 1289528 h 1289528"/>
                  <a:gd name="connsiteX1" fmla="*/ 74428 w 932887"/>
                  <a:gd name="connsiteY1" fmla="*/ 2989 h 1289528"/>
                  <a:gd name="connsiteX2" fmla="*/ 180753 w 932887"/>
                  <a:gd name="connsiteY2" fmla="*/ 938654 h 1289528"/>
                  <a:gd name="connsiteX3" fmla="*/ 797442 w 932887"/>
                  <a:gd name="connsiteY3" fmla="*/ 1066244 h 1289528"/>
                  <a:gd name="connsiteX4" fmla="*/ 925032 w 932887"/>
                  <a:gd name="connsiteY4" fmla="*/ 1289528 h 1289528"/>
                  <a:gd name="connsiteX0" fmla="*/ 0 w 932887"/>
                  <a:gd name="connsiteY0" fmla="*/ 1287803 h 1287803"/>
                  <a:gd name="connsiteX1" fmla="*/ 74428 w 932887"/>
                  <a:gd name="connsiteY1" fmla="*/ 1264 h 1287803"/>
                  <a:gd name="connsiteX2" fmla="*/ 180753 w 932887"/>
                  <a:gd name="connsiteY2" fmla="*/ 936929 h 1287803"/>
                  <a:gd name="connsiteX3" fmla="*/ 797442 w 932887"/>
                  <a:gd name="connsiteY3" fmla="*/ 1064519 h 1287803"/>
                  <a:gd name="connsiteX4" fmla="*/ 925032 w 932887"/>
                  <a:gd name="connsiteY4" fmla="*/ 1287803 h 1287803"/>
                  <a:gd name="connsiteX0" fmla="*/ 0 w 932701"/>
                  <a:gd name="connsiteY0" fmla="*/ 1290685 h 1290685"/>
                  <a:gd name="connsiteX1" fmla="*/ 74428 w 932701"/>
                  <a:gd name="connsiteY1" fmla="*/ 4146 h 1290685"/>
                  <a:gd name="connsiteX2" fmla="*/ 191385 w 932701"/>
                  <a:gd name="connsiteY2" fmla="*/ 886648 h 1290685"/>
                  <a:gd name="connsiteX3" fmla="*/ 797442 w 932701"/>
                  <a:gd name="connsiteY3" fmla="*/ 1067401 h 1290685"/>
                  <a:gd name="connsiteX4" fmla="*/ 925032 w 932701"/>
                  <a:gd name="connsiteY4" fmla="*/ 1290685 h 1290685"/>
                  <a:gd name="connsiteX0" fmla="*/ 0 w 932701"/>
                  <a:gd name="connsiteY0" fmla="*/ 1290907 h 1290907"/>
                  <a:gd name="connsiteX1" fmla="*/ 74428 w 932701"/>
                  <a:gd name="connsiteY1" fmla="*/ 4368 h 1290907"/>
                  <a:gd name="connsiteX2" fmla="*/ 191385 w 932701"/>
                  <a:gd name="connsiteY2" fmla="*/ 886870 h 1290907"/>
                  <a:gd name="connsiteX3" fmla="*/ 797442 w 932701"/>
                  <a:gd name="connsiteY3" fmla="*/ 1067623 h 1290907"/>
                  <a:gd name="connsiteX4" fmla="*/ 925032 w 932701"/>
                  <a:gd name="connsiteY4" fmla="*/ 1290907 h 1290907"/>
                  <a:gd name="connsiteX0" fmla="*/ 0 w 929705"/>
                  <a:gd name="connsiteY0" fmla="*/ 1290907 h 1290907"/>
                  <a:gd name="connsiteX1" fmla="*/ 74428 w 929705"/>
                  <a:gd name="connsiteY1" fmla="*/ 4368 h 1290907"/>
                  <a:gd name="connsiteX2" fmla="*/ 191385 w 929705"/>
                  <a:gd name="connsiteY2" fmla="*/ 886870 h 1290907"/>
                  <a:gd name="connsiteX3" fmla="*/ 797442 w 929705"/>
                  <a:gd name="connsiteY3" fmla="*/ 1067623 h 1290907"/>
                  <a:gd name="connsiteX4" fmla="*/ 925032 w 929705"/>
                  <a:gd name="connsiteY4" fmla="*/ 1290907 h 1290907"/>
                  <a:gd name="connsiteX0" fmla="*/ 0 w 925032"/>
                  <a:gd name="connsiteY0" fmla="*/ 1290879 h 1290879"/>
                  <a:gd name="connsiteX1" fmla="*/ 74428 w 925032"/>
                  <a:gd name="connsiteY1" fmla="*/ 4340 h 1290879"/>
                  <a:gd name="connsiteX2" fmla="*/ 191385 w 925032"/>
                  <a:gd name="connsiteY2" fmla="*/ 886842 h 1290879"/>
                  <a:gd name="connsiteX3" fmla="*/ 925032 w 925032"/>
                  <a:gd name="connsiteY3" fmla="*/ 1290879 h 1290879"/>
                  <a:gd name="connsiteX0" fmla="*/ 0 w 315255"/>
                  <a:gd name="connsiteY0" fmla="*/ 1290883 h 1295121"/>
                  <a:gd name="connsiteX1" fmla="*/ 74428 w 315255"/>
                  <a:gd name="connsiteY1" fmla="*/ 4344 h 1295121"/>
                  <a:gd name="connsiteX2" fmla="*/ 191385 w 315255"/>
                  <a:gd name="connsiteY2" fmla="*/ 886846 h 1295121"/>
                  <a:gd name="connsiteX3" fmla="*/ 315255 w 315255"/>
                  <a:gd name="connsiteY3" fmla="*/ 1295121 h 1295121"/>
                  <a:gd name="connsiteX0" fmla="*/ 0 w 322513"/>
                  <a:gd name="connsiteY0" fmla="*/ 1290872 h 1290872"/>
                  <a:gd name="connsiteX1" fmla="*/ 74428 w 322513"/>
                  <a:gd name="connsiteY1" fmla="*/ 4333 h 1290872"/>
                  <a:gd name="connsiteX2" fmla="*/ 191385 w 322513"/>
                  <a:gd name="connsiteY2" fmla="*/ 886835 h 1290872"/>
                  <a:gd name="connsiteX3" fmla="*/ 322513 w 322513"/>
                  <a:gd name="connsiteY3" fmla="*/ 1282399 h 1290872"/>
                  <a:gd name="connsiteX0" fmla="*/ 0 w 322513"/>
                  <a:gd name="connsiteY0" fmla="*/ 1286541 h 1286541"/>
                  <a:gd name="connsiteX1" fmla="*/ 74428 w 322513"/>
                  <a:gd name="connsiteY1" fmla="*/ 2 h 1286541"/>
                  <a:gd name="connsiteX2" fmla="*/ 322513 w 322513"/>
                  <a:gd name="connsiteY2" fmla="*/ 1278068 h 1286541"/>
                  <a:gd name="connsiteX0" fmla="*/ 0 w 224513"/>
                  <a:gd name="connsiteY0" fmla="*/ 1286541 h 1286541"/>
                  <a:gd name="connsiteX1" fmla="*/ 74428 w 224513"/>
                  <a:gd name="connsiteY1" fmla="*/ 2 h 1286541"/>
                  <a:gd name="connsiteX2" fmla="*/ 224513 w 224513"/>
                  <a:gd name="connsiteY2" fmla="*/ 1278068 h 1286541"/>
                  <a:gd name="connsiteX0" fmla="*/ 0 w 202735"/>
                  <a:gd name="connsiteY0" fmla="*/ 1286539 h 1286539"/>
                  <a:gd name="connsiteX1" fmla="*/ 74428 w 202735"/>
                  <a:gd name="connsiteY1" fmla="*/ 0 h 1286539"/>
                  <a:gd name="connsiteX2" fmla="*/ 202735 w 202735"/>
                  <a:gd name="connsiteY2" fmla="*/ 1282303 h 128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2735" h="1286539">
                    <a:moveTo>
                      <a:pt x="0" y="1286539"/>
                    </a:moveTo>
                    <a:cubicBezTo>
                      <a:pt x="21265" y="664534"/>
                      <a:pt x="40639" y="706"/>
                      <a:pt x="74428" y="0"/>
                    </a:cubicBezTo>
                    <a:cubicBezTo>
                      <a:pt x="108217" y="-706"/>
                      <a:pt x="151051" y="1016039"/>
                      <a:pt x="202735" y="1282303"/>
                    </a:cubicBezTo>
                  </a:path>
                </a:pathLst>
              </a:custGeom>
              <a:solidFill>
                <a:srgbClr val="FF8BB9"/>
              </a:solidFill>
              <a:ln w="3810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75" name="Straight Connector 174"/>
              <p:cNvCxnSpPr/>
              <p:nvPr/>
            </p:nvCxnSpPr>
            <p:spPr>
              <a:xfrm>
                <a:off x="2716383" y="5278108"/>
                <a:ext cx="0" cy="59715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717630" y="5875264"/>
                <a:ext cx="58819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Freeform 176"/>
              <p:cNvSpPr/>
              <p:nvPr/>
            </p:nvSpPr>
            <p:spPr>
              <a:xfrm>
                <a:off x="2802049" y="5582250"/>
                <a:ext cx="425912" cy="288140"/>
              </a:xfrm>
              <a:custGeom>
                <a:avLst/>
                <a:gdLst>
                  <a:gd name="connsiteX0" fmla="*/ 0 w 944386"/>
                  <a:gd name="connsiteY0" fmla="*/ 1288025 h 1288025"/>
                  <a:gd name="connsiteX1" fmla="*/ 74428 w 944386"/>
                  <a:gd name="connsiteY1" fmla="*/ 1486 h 1288025"/>
                  <a:gd name="connsiteX2" fmla="*/ 191386 w 944386"/>
                  <a:gd name="connsiteY2" fmla="*/ 1032844 h 1288025"/>
                  <a:gd name="connsiteX3" fmla="*/ 850604 w 944386"/>
                  <a:gd name="connsiteY3" fmla="*/ 1149802 h 1288025"/>
                  <a:gd name="connsiteX4" fmla="*/ 925032 w 944386"/>
                  <a:gd name="connsiteY4" fmla="*/ 1288025 h 1288025"/>
                  <a:gd name="connsiteX0" fmla="*/ 0 w 944908"/>
                  <a:gd name="connsiteY0" fmla="*/ 1289577 h 1289577"/>
                  <a:gd name="connsiteX1" fmla="*/ 74428 w 944908"/>
                  <a:gd name="connsiteY1" fmla="*/ 3038 h 1289577"/>
                  <a:gd name="connsiteX2" fmla="*/ 180753 w 944908"/>
                  <a:gd name="connsiteY2" fmla="*/ 938703 h 1289577"/>
                  <a:gd name="connsiteX3" fmla="*/ 850604 w 944908"/>
                  <a:gd name="connsiteY3" fmla="*/ 1151354 h 1289577"/>
                  <a:gd name="connsiteX4" fmla="*/ 925032 w 944908"/>
                  <a:gd name="connsiteY4" fmla="*/ 1289577 h 1289577"/>
                  <a:gd name="connsiteX0" fmla="*/ 0 w 932887"/>
                  <a:gd name="connsiteY0" fmla="*/ 1289528 h 1289528"/>
                  <a:gd name="connsiteX1" fmla="*/ 74428 w 932887"/>
                  <a:gd name="connsiteY1" fmla="*/ 2989 h 1289528"/>
                  <a:gd name="connsiteX2" fmla="*/ 180753 w 932887"/>
                  <a:gd name="connsiteY2" fmla="*/ 938654 h 1289528"/>
                  <a:gd name="connsiteX3" fmla="*/ 797442 w 932887"/>
                  <a:gd name="connsiteY3" fmla="*/ 1066244 h 1289528"/>
                  <a:gd name="connsiteX4" fmla="*/ 925032 w 932887"/>
                  <a:gd name="connsiteY4" fmla="*/ 1289528 h 1289528"/>
                  <a:gd name="connsiteX0" fmla="*/ 0 w 932887"/>
                  <a:gd name="connsiteY0" fmla="*/ 1287803 h 1287803"/>
                  <a:gd name="connsiteX1" fmla="*/ 74428 w 932887"/>
                  <a:gd name="connsiteY1" fmla="*/ 1264 h 1287803"/>
                  <a:gd name="connsiteX2" fmla="*/ 180753 w 932887"/>
                  <a:gd name="connsiteY2" fmla="*/ 936929 h 1287803"/>
                  <a:gd name="connsiteX3" fmla="*/ 797442 w 932887"/>
                  <a:gd name="connsiteY3" fmla="*/ 1064519 h 1287803"/>
                  <a:gd name="connsiteX4" fmla="*/ 925032 w 932887"/>
                  <a:gd name="connsiteY4" fmla="*/ 1287803 h 1287803"/>
                  <a:gd name="connsiteX0" fmla="*/ 0 w 932701"/>
                  <a:gd name="connsiteY0" fmla="*/ 1290685 h 1290685"/>
                  <a:gd name="connsiteX1" fmla="*/ 74428 w 932701"/>
                  <a:gd name="connsiteY1" fmla="*/ 4146 h 1290685"/>
                  <a:gd name="connsiteX2" fmla="*/ 191385 w 932701"/>
                  <a:gd name="connsiteY2" fmla="*/ 886648 h 1290685"/>
                  <a:gd name="connsiteX3" fmla="*/ 797442 w 932701"/>
                  <a:gd name="connsiteY3" fmla="*/ 1067401 h 1290685"/>
                  <a:gd name="connsiteX4" fmla="*/ 925032 w 932701"/>
                  <a:gd name="connsiteY4" fmla="*/ 1290685 h 1290685"/>
                  <a:gd name="connsiteX0" fmla="*/ 0 w 932701"/>
                  <a:gd name="connsiteY0" fmla="*/ 1290907 h 1290907"/>
                  <a:gd name="connsiteX1" fmla="*/ 74428 w 932701"/>
                  <a:gd name="connsiteY1" fmla="*/ 4368 h 1290907"/>
                  <a:gd name="connsiteX2" fmla="*/ 191385 w 932701"/>
                  <a:gd name="connsiteY2" fmla="*/ 886870 h 1290907"/>
                  <a:gd name="connsiteX3" fmla="*/ 797442 w 932701"/>
                  <a:gd name="connsiteY3" fmla="*/ 1067623 h 1290907"/>
                  <a:gd name="connsiteX4" fmla="*/ 925032 w 932701"/>
                  <a:gd name="connsiteY4" fmla="*/ 1290907 h 1290907"/>
                  <a:gd name="connsiteX0" fmla="*/ 0 w 929705"/>
                  <a:gd name="connsiteY0" fmla="*/ 1290907 h 1290907"/>
                  <a:gd name="connsiteX1" fmla="*/ 74428 w 929705"/>
                  <a:gd name="connsiteY1" fmla="*/ 4368 h 1290907"/>
                  <a:gd name="connsiteX2" fmla="*/ 191385 w 929705"/>
                  <a:gd name="connsiteY2" fmla="*/ 886870 h 1290907"/>
                  <a:gd name="connsiteX3" fmla="*/ 797442 w 929705"/>
                  <a:gd name="connsiteY3" fmla="*/ 1067623 h 1290907"/>
                  <a:gd name="connsiteX4" fmla="*/ 925032 w 929705"/>
                  <a:gd name="connsiteY4" fmla="*/ 1290907 h 1290907"/>
                  <a:gd name="connsiteX0" fmla="*/ 0 w 929705"/>
                  <a:gd name="connsiteY0" fmla="*/ 404037 h 404037"/>
                  <a:gd name="connsiteX1" fmla="*/ 191385 w 929705"/>
                  <a:gd name="connsiteY1" fmla="*/ 0 h 404037"/>
                  <a:gd name="connsiteX2" fmla="*/ 797442 w 929705"/>
                  <a:gd name="connsiteY2" fmla="*/ 180753 h 404037"/>
                  <a:gd name="connsiteX3" fmla="*/ 925032 w 929705"/>
                  <a:gd name="connsiteY3" fmla="*/ 404037 h 404037"/>
                  <a:gd name="connsiteX0" fmla="*/ 0 w 932577"/>
                  <a:gd name="connsiteY0" fmla="*/ 726039 h 726039"/>
                  <a:gd name="connsiteX1" fmla="*/ 198645 w 932577"/>
                  <a:gd name="connsiteY1" fmla="*/ 0 h 726039"/>
                  <a:gd name="connsiteX2" fmla="*/ 797442 w 932577"/>
                  <a:gd name="connsiteY2" fmla="*/ 502755 h 726039"/>
                  <a:gd name="connsiteX3" fmla="*/ 925032 w 932577"/>
                  <a:gd name="connsiteY3" fmla="*/ 726039 h 726039"/>
                  <a:gd name="connsiteX0" fmla="*/ 0 w 930698"/>
                  <a:gd name="connsiteY0" fmla="*/ 797928 h 797928"/>
                  <a:gd name="connsiteX1" fmla="*/ 198645 w 930698"/>
                  <a:gd name="connsiteY1" fmla="*/ 71889 h 797928"/>
                  <a:gd name="connsiteX2" fmla="*/ 775663 w 930698"/>
                  <a:gd name="connsiteY2" fmla="*/ 108590 h 797928"/>
                  <a:gd name="connsiteX3" fmla="*/ 925032 w 930698"/>
                  <a:gd name="connsiteY3" fmla="*/ 797928 h 797928"/>
                  <a:gd name="connsiteX0" fmla="*/ 0 w 931751"/>
                  <a:gd name="connsiteY0" fmla="*/ 779424 h 779424"/>
                  <a:gd name="connsiteX1" fmla="*/ 198645 w 931751"/>
                  <a:gd name="connsiteY1" fmla="*/ 53385 h 779424"/>
                  <a:gd name="connsiteX2" fmla="*/ 775663 w 931751"/>
                  <a:gd name="connsiteY2" fmla="*/ 90086 h 779424"/>
                  <a:gd name="connsiteX3" fmla="*/ 925032 w 931751"/>
                  <a:gd name="connsiteY3" fmla="*/ 779424 h 779424"/>
                  <a:gd name="connsiteX0" fmla="*/ 0 w 931751"/>
                  <a:gd name="connsiteY0" fmla="*/ 749310 h 749310"/>
                  <a:gd name="connsiteX1" fmla="*/ 198645 w 931751"/>
                  <a:gd name="connsiteY1" fmla="*/ 23271 h 749310"/>
                  <a:gd name="connsiteX2" fmla="*/ 775663 w 931751"/>
                  <a:gd name="connsiteY2" fmla="*/ 59972 h 749310"/>
                  <a:gd name="connsiteX3" fmla="*/ 925032 w 931751"/>
                  <a:gd name="connsiteY3" fmla="*/ 749310 h 749310"/>
                  <a:gd name="connsiteX0" fmla="*/ 0 w 931751"/>
                  <a:gd name="connsiteY0" fmla="*/ 792461 h 792461"/>
                  <a:gd name="connsiteX1" fmla="*/ 198645 w 931751"/>
                  <a:gd name="connsiteY1" fmla="*/ 66422 h 792461"/>
                  <a:gd name="connsiteX2" fmla="*/ 775663 w 931751"/>
                  <a:gd name="connsiteY2" fmla="*/ 69228 h 792461"/>
                  <a:gd name="connsiteX3" fmla="*/ 925032 w 931751"/>
                  <a:gd name="connsiteY3" fmla="*/ 792461 h 792461"/>
                  <a:gd name="connsiteX0" fmla="*/ 0 w 931751"/>
                  <a:gd name="connsiteY0" fmla="*/ 764397 h 764397"/>
                  <a:gd name="connsiteX1" fmla="*/ 198645 w 931751"/>
                  <a:gd name="connsiteY1" fmla="*/ 38358 h 764397"/>
                  <a:gd name="connsiteX2" fmla="*/ 775663 w 931751"/>
                  <a:gd name="connsiteY2" fmla="*/ 41164 h 764397"/>
                  <a:gd name="connsiteX3" fmla="*/ 925032 w 931751"/>
                  <a:gd name="connsiteY3" fmla="*/ 764397 h 76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1751" h="764397">
                    <a:moveTo>
                      <a:pt x="0" y="764397"/>
                    </a:moveTo>
                    <a:cubicBezTo>
                      <a:pt x="39872" y="680223"/>
                      <a:pt x="40331" y="91106"/>
                      <a:pt x="198645" y="38358"/>
                    </a:cubicBezTo>
                    <a:cubicBezTo>
                      <a:pt x="356959" y="-14390"/>
                      <a:pt x="640081" y="-12052"/>
                      <a:pt x="775663" y="41164"/>
                    </a:cubicBezTo>
                    <a:cubicBezTo>
                      <a:pt x="911245" y="94380"/>
                      <a:pt x="948955" y="716550"/>
                      <a:pt x="925032" y="764397"/>
                    </a:cubicBezTo>
                  </a:path>
                </a:pathLst>
              </a:custGeom>
              <a:solidFill>
                <a:srgbClr val="FFDAA3"/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2806861" y="4618978"/>
                <a:ext cx="387031" cy="1121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94" name="Straight Connector 193"/>
              <p:cNvCxnSpPr/>
              <p:nvPr/>
            </p:nvCxnSpPr>
            <p:spPr>
              <a:xfrm flipV="1">
                <a:off x="2753592" y="4680766"/>
                <a:ext cx="502167" cy="3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Rectangle 196"/>
              <p:cNvSpPr/>
              <p:nvPr/>
            </p:nvSpPr>
            <p:spPr>
              <a:xfrm>
                <a:off x="2813603" y="5282337"/>
                <a:ext cx="387031" cy="1121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98" name="Straight Connector 197"/>
              <p:cNvCxnSpPr/>
              <p:nvPr/>
            </p:nvCxnSpPr>
            <p:spPr>
              <a:xfrm flipV="1">
                <a:off x="2760334" y="5344125"/>
                <a:ext cx="502167" cy="3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4" name="TextBox 223"/>
            <p:cNvSpPr txBox="1"/>
            <p:nvPr/>
          </p:nvSpPr>
          <p:spPr>
            <a:xfrm>
              <a:off x="1775801" y="2780928"/>
              <a:ext cx="1772269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Low-D basis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97337" y="1127548"/>
            <a:ext cx="886782" cy="1462319"/>
            <a:chOff x="482781" y="935760"/>
            <a:chExt cx="960681" cy="1584179"/>
          </a:xfrm>
        </p:grpSpPr>
        <p:sp>
          <p:nvSpPr>
            <p:cNvPr id="106" name="TextBox 105"/>
            <p:cNvSpPr txBox="1"/>
            <p:nvPr/>
          </p:nvSpPr>
          <p:spPr>
            <a:xfrm>
              <a:off x="482781" y="2139209"/>
              <a:ext cx="960681" cy="380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GB" sz="1477" dirty="0">
                  <a:latin typeface="Calibri" panose="020F0502020204030204" pitchFamily="34" charset="0"/>
                </a:rPr>
                <a:t>Encoding</a:t>
              </a: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712416" y="935760"/>
              <a:ext cx="488954" cy="36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69" b="1" dirty="0">
                  <a:latin typeface="Calibri" panose="020F0502020204030204" pitchFamily="34" charset="0"/>
                </a:rPr>
                <a:t>Ear</a:t>
              </a:r>
              <a:endParaRPr lang="en-GB" sz="1569" b="1" dirty="0">
                <a:latin typeface="Calibri" panose="020F0502020204030204" pitchFamily="34" charset="0"/>
              </a:endParaRPr>
            </a:p>
          </p:txBody>
        </p:sp>
        <p:pic>
          <p:nvPicPr>
            <p:cNvPr id="232" name="Picture 4" descr="Image result for spira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53" y="1507968"/>
              <a:ext cx="520339" cy="520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1749041" y="1127548"/>
            <a:ext cx="1768836" cy="1657821"/>
            <a:chOff x="1513793" y="935760"/>
            <a:chExt cx="1916239" cy="1795973"/>
          </a:xfrm>
        </p:grpSpPr>
        <p:sp>
          <p:nvSpPr>
            <p:cNvPr id="107" name="TextBox 106"/>
            <p:cNvSpPr txBox="1"/>
            <p:nvPr/>
          </p:nvSpPr>
          <p:spPr>
            <a:xfrm>
              <a:off x="1883972" y="2139209"/>
              <a:ext cx="1546060" cy="59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latin typeface="Calibri" panose="020F0502020204030204" pitchFamily="34" charset="0"/>
                </a:rPr>
                <a:t>Feature extraction</a:t>
              </a:r>
            </a:p>
          </p:txBody>
        </p:sp>
        <p:grpSp>
          <p:nvGrpSpPr>
            <p:cNvPr id="240" name="Group 239"/>
            <p:cNvGrpSpPr/>
            <p:nvPr/>
          </p:nvGrpSpPr>
          <p:grpSpPr>
            <a:xfrm>
              <a:off x="2166519" y="1377824"/>
              <a:ext cx="1137697" cy="723791"/>
              <a:chOff x="1313347" y="3495076"/>
              <a:chExt cx="3744805" cy="2219018"/>
            </a:xfrm>
            <a:noFill/>
          </p:grpSpPr>
          <p:sp>
            <p:nvSpPr>
              <p:cNvPr id="250" name="Oval 249"/>
              <p:cNvSpPr/>
              <p:nvPr/>
            </p:nvSpPr>
            <p:spPr>
              <a:xfrm rot="19819484">
                <a:off x="3834016" y="4829304"/>
                <a:ext cx="1224136" cy="3752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51" name="Oval 250"/>
              <p:cNvSpPr/>
              <p:nvPr/>
            </p:nvSpPr>
            <p:spPr>
              <a:xfrm rot="21116259">
                <a:off x="2787542" y="5462049"/>
                <a:ext cx="844876" cy="252045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52" name="Oval 251"/>
              <p:cNvSpPr/>
              <p:nvPr/>
            </p:nvSpPr>
            <p:spPr>
              <a:xfrm rot="17161181">
                <a:off x="2745776" y="4875706"/>
                <a:ext cx="660825" cy="282492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53" name="Oval 252"/>
              <p:cNvSpPr/>
              <p:nvPr/>
            </p:nvSpPr>
            <p:spPr>
              <a:xfrm rot="555569">
                <a:off x="1918645" y="4853115"/>
                <a:ext cx="758430" cy="352079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60" name="Oval 259"/>
              <p:cNvSpPr/>
              <p:nvPr/>
            </p:nvSpPr>
            <p:spPr>
              <a:xfrm rot="19411844">
                <a:off x="3268399" y="3900186"/>
                <a:ext cx="965983" cy="63216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61" name="Freeform 260"/>
              <p:cNvSpPr/>
              <p:nvPr/>
            </p:nvSpPr>
            <p:spPr>
              <a:xfrm rot="18251293">
                <a:off x="1175142" y="3633281"/>
                <a:ext cx="1771600" cy="1495189"/>
              </a:xfrm>
              <a:custGeom>
                <a:avLst/>
                <a:gdLst>
                  <a:gd name="connsiteX0" fmla="*/ 1232893 w 1771600"/>
                  <a:gd name="connsiteY0" fmla="*/ 230800 h 1495186"/>
                  <a:gd name="connsiteX1" fmla="*/ 1239799 w 1771600"/>
                  <a:gd name="connsiteY1" fmla="*/ 243902 h 1495186"/>
                  <a:gd name="connsiteX2" fmla="*/ 1241717 w 1771600"/>
                  <a:gd name="connsiteY2" fmla="*/ 246234 h 1495186"/>
                  <a:gd name="connsiteX3" fmla="*/ 1361914 w 1771600"/>
                  <a:gd name="connsiteY3" fmla="*/ 795848 h 1495186"/>
                  <a:gd name="connsiteX4" fmla="*/ 1356081 w 1771600"/>
                  <a:gd name="connsiteY4" fmla="*/ 867473 h 1495186"/>
                  <a:gd name="connsiteX5" fmla="*/ 1385947 w 1771600"/>
                  <a:gd name="connsiteY5" fmla="*/ 869443 h 1495186"/>
                  <a:gd name="connsiteX6" fmla="*/ 1771600 w 1771600"/>
                  <a:gd name="connsiteY6" fmla="*/ 1179104 h 1495186"/>
                  <a:gd name="connsiteX7" fmla="*/ 1288607 w 1771600"/>
                  <a:gd name="connsiteY7" fmla="*/ 1495186 h 1495186"/>
                  <a:gd name="connsiteX8" fmla="*/ 1018562 w 1771600"/>
                  <a:gd name="connsiteY8" fmla="*/ 1441203 h 1495186"/>
                  <a:gd name="connsiteX9" fmla="*/ 1017095 w 1771600"/>
                  <a:gd name="connsiteY9" fmla="*/ 1440412 h 1495186"/>
                  <a:gd name="connsiteX10" fmla="*/ 963646 w 1771600"/>
                  <a:gd name="connsiteY10" fmla="*/ 1427254 h 1495186"/>
                  <a:gd name="connsiteX11" fmla="*/ 734572 w 1771600"/>
                  <a:gd name="connsiteY11" fmla="*/ 775018 h 1495186"/>
                  <a:gd name="connsiteX12" fmla="*/ 736598 w 1771600"/>
                  <a:gd name="connsiteY12" fmla="*/ 750147 h 1495186"/>
                  <a:gd name="connsiteX13" fmla="*/ 641659 w 1771600"/>
                  <a:gd name="connsiteY13" fmla="*/ 755784 h 1495186"/>
                  <a:gd name="connsiteX14" fmla="*/ 0 w 1771600"/>
                  <a:gd name="connsiteY14" fmla="*/ 377892 h 1495186"/>
                  <a:gd name="connsiteX15" fmla="*/ 641659 w 1771600"/>
                  <a:gd name="connsiteY15" fmla="*/ 0 h 1495186"/>
                  <a:gd name="connsiteX16" fmla="*/ 1173732 w 1771600"/>
                  <a:gd name="connsiteY16" fmla="*/ 166609 h 1495186"/>
                  <a:gd name="connsiteX17" fmla="*/ 1188169 w 1771600"/>
                  <a:gd name="connsiteY17" fmla="*/ 182273 h 1495186"/>
                  <a:gd name="connsiteX18" fmla="*/ 1190447 w 1771600"/>
                  <a:gd name="connsiteY18" fmla="*/ 183865 h 1495186"/>
                  <a:gd name="connsiteX19" fmla="*/ 1197141 w 1771600"/>
                  <a:gd name="connsiteY19" fmla="*/ 192007 h 1495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71600" h="1495186">
                    <a:moveTo>
                      <a:pt x="1232893" y="230800"/>
                    </a:moveTo>
                    <a:lnTo>
                      <a:pt x="1239799" y="243902"/>
                    </a:lnTo>
                    <a:lnTo>
                      <a:pt x="1241717" y="246234"/>
                    </a:lnTo>
                    <a:cubicBezTo>
                      <a:pt x="1321232" y="367122"/>
                      <a:pt x="1369447" y="568972"/>
                      <a:pt x="1361914" y="795848"/>
                    </a:cubicBezTo>
                    <a:lnTo>
                      <a:pt x="1356081" y="867473"/>
                    </a:lnTo>
                    <a:lnTo>
                      <a:pt x="1385947" y="869443"/>
                    </a:lnTo>
                    <a:cubicBezTo>
                      <a:pt x="1606038" y="898917"/>
                      <a:pt x="1771600" y="1026357"/>
                      <a:pt x="1771600" y="1179104"/>
                    </a:cubicBezTo>
                    <a:cubicBezTo>
                      <a:pt x="1771599" y="1353670"/>
                      <a:pt x="1555357" y="1495186"/>
                      <a:pt x="1288607" y="1495186"/>
                    </a:cubicBezTo>
                    <a:cubicBezTo>
                      <a:pt x="1188576" y="1495185"/>
                      <a:pt x="1095648" y="1475285"/>
                      <a:pt x="1018562" y="1441203"/>
                    </a:cubicBezTo>
                    <a:lnTo>
                      <a:pt x="1017095" y="1440412"/>
                    </a:lnTo>
                    <a:lnTo>
                      <a:pt x="963646" y="1427254"/>
                    </a:lnTo>
                    <a:cubicBezTo>
                      <a:pt x="822747" y="1361220"/>
                      <a:pt x="724025" y="1092644"/>
                      <a:pt x="734572" y="775018"/>
                    </a:cubicBezTo>
                    <a:lnTo>
                      <a:pt x="736598" y="750147"/>
                    </a:lnTo>
                    <a:lnTo>
                      <a:pt x="641659" y="755784"/>
                    </a:lnTo>
                    <a:cubicBezTo>
                      <a:pt x="287281" y="755784"/>
                      <a:pt x="0" y="586596"/>
                      <a:pt x="0" y="377892"/>
                    </a:cubicBezTo>
                    <a:cubicBezTo>
                      <a:pt x="0" y="169188"/>
                      <a:pt x="287281" y="0"/>
                      <a:pt x="641659" y="0"/>
                    </a:cubicBezTo>
                    <a:cubicBezTo>
                      <a:pt x="863145" y="0"/>
                      <a:pt x="1058422" y="66089"/>
                      <a:pt x="1173732" y="166609"/>
                    </a:cubicBezTo>
                    <a:lnTo>
                      <a:pt x="1188169" y="182273"/>
                    </a:lnTo>
                    <a:lnTo>
                      <a:pt x="1190447" y="183865"/>
                    </a:lnTo>
                    <a:lnTo>
                      <a:pt x="1197141" y="192007"/>
                    </a:lnTo>
                    <a:close/>
                  </a:path>
                </a:pathLst>
              </a:cu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</p:grpSp>
        <p:sp>
          <p:nvSpPr>
            <p:cNvPr id="243" name="TextBox 242"/>
            <p:cNvSpPr txBox="1"/>
            <p:nvPr/>
          </p:nvSpPr>
          <p:spPr>
            <a:xfrm>
              <a:off x="2128375" y="935760"/>
              <a:ext cx="1117528" cy="36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69" b="1" dirty="0">
                  <a:latin typeface="Calibri" panose="020F0502020204030204" pitchFamily="34" charset="0"/>
                </a:rPr>
                <a:t>Brainstem</a:t>
              </a:r>
            </a:p>
          </p:txBody>
        </p:sp>
        <p:sp>
          <p:nvSpPr>
            <p:cNvPr id="244" name="Right Arrow 243"/>
            <p:cNvSpPr/>
            <p:nvPr/>
          </p:nvSpPr>
          <p:spPr>
            <a:xfrm>
              <a:off x="1517043" y="1697097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247" name="Right Arrow 246"/>
            <p:cNvSpPr/>
            <p:nvPr/>
          </p:nvSpPr>
          <p:spPr>
            <a:xfrm rot="536214">
              <a:off x="1514825" y="1872582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249" name="Right Arrow 248"/>
            <p:cNvSpPr/>
            <p:nvPr/>
          </p:nvSpPr>
          <p:spPr>
            <a:xfrm rot="21063786" flipV="1">
              <a:off x="1513793" y="1510161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599917" y="1127548"/>
            <a:ext cx="1801372" cy="1657821"/>
            <a:chOff x="3518910" y="935760"/>
            <a:chExt cx="1951486" cy="1795973"/>
          </a:xfrm>
        </p:grpSpPr>
        <p:sp>
          <p:nvSpPr>
            <p:cNvPr id="108" name="TextBox 107"/>
            <p:cNvSpPr txBox="1"/>
            <p:nvPr/>
          </p:nvSpPr>
          <p:spPr>
            <a:xfrm>
              <a:off x="3742204" y="2139209"/>
              <a:ext cx="1728192" cy="59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latin typeface="Calibri" panose="020F0502020204030204" pitchFamily="34" charset="0"/>
                </a:rPr>
                <a:t>Nonlinear recombination</a:t>
              </a:r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4098574" y="935760"/>
              <a:ext cx="1028824" cy="36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69" b="1" dirty="0">
                  <a:latin typeface="Calibri" panose="020F0502020204030204" pitchFamily="34" charset="0"/>
                </a:rPr>
                <a:t>Midbrain</a:t>
              </a:r>
            </a:p>
          </p:txBody>
        </p:sp>
        <p:sp>
          <p:nvSpPr>
            <p:cNvPr id="322" name="Right Arrow 321"/>
            <p:cNvSpPr/>
            <p:nvPr/>
          </p:nvSpPr>
          <p:spPr>
            <a:xfrm>
              <a:off x="3518910" y="1692138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323" name="Right Arrow 322"/>
            <p:cNvSpPr/>
            <p:nvPr/>
          </p:nvSpPr>
          <p:spPr>
            <a:xfrm rot="536214">
              <a:off x="3531049" y="1493331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324" name="Right Arrow 323"/>
            <p:cNvSpPr/>
            <p:nvPr/>
          </p:nvSpPr>
          <p:spPr>
            <a:xfrm rot="21063786" flipV="1">
              <a:off x="3527744" y="1895022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320" name="Freeform 319"/>
            <p:cNvSpPr/>
            <p:nvPr/>
          </p:nvSpPr>
          <p:spPr>
            <a:xfrm rot="793829">
              <a:off x="4262137" y="1488752"/>
              <a:ext cx="673666" cy="585905"/>
            </a:xfrm>
            <a:custGeom>
              <a:avLst/>
              <a:gdLst>
                <a:gd name="connsiteX0" fmla="*/ 423512 w 1202504"/>
                <a:gd name="connsiteY0" fmla="*/ 63143 h 929789"/>
                <a:gd name="connsiteX1" fmla="*/ 54544 w 1202504"/>
                <a:gd name="connsiteY1" fmla="*/ 295753 h 929789"/>
                <a:gd name="connsiteX2" fmla="*/ 46523 w 1202504"/>
                <a:gd name="connsiteY2" fmla="*/ 664722 h 929789"/>
                <a:gd name="connsiteX3" fmla="*/ 479660 w 1202504"/>
                <a:gd name="connsiteY3" fmla="*/ 929416 h 929789"/>
                <a:gd name="connsiteX4" fmla="*/ 936860 w 1202504"/>
                <a:gd name="connsiteY4" fmla="*/ 608574 h 929789"/>
                <a:gd name="connsiteX5" fmla="*/ 1201555 w 1202504"/>
                <a:gd name="connsiteY5" fmla="*/ 287732 h 929789"/>
                <a:gd name="connsiteX6" fmla="*/ 848628 w 1202504"/>
                <a:gd name="connsiteY6" fmla="*/ 15016 h 929789"/>
                <a:gd name="connsiteX7" fmla="*/ 423512 w 1202504"/>
                <a:gd name="connsiteY7" fmla="*/ 63143 h 929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2504" h="929789">
                  <a:moveTo>
                    <a:pt x="423512" y="63143"/>
                  </a:moveTo>
                  <a:cubicBezTo>
                    <a:pt x="291165" y="109932"/>
                    <a:pt x="117375" y="195490"/>
                    <a:pt x="54544" y="295753"/>
                  </a:cubicBezTo>
                  <a:cubicBezTo>
                    <a:pt x="-8288" y="396016"/>
                    <a:pt x="-24330" y="559112"/>
                    <a:pt x="46523" y="664722"/>
                  </a:cubicBezTo>
                  <a:cubicBezTo>
                    <a:pt x="117376" y="770333"/>
                    <a:pt x="331270" y="938774"/>
                    <a:pt x="479660" y="929416"/>
                  </a:cubicBezTo>
                  <a:cubicBezTo>
                    <a:pt x="628050" y="920058"/>
                    <a:pt x="816544" y="715521"/>
                    <a:pt x="936860" y="608574"/>
                  </a:cubicBezTo>
                  <a:cubicBezTo>
                    <a:pt x="1057176" y="501627"/>
                    <a:pt x="1216260" y="386658"/>
                    <a:pt x="1201555" y="287732"/>
                  </a:cubicBezTo>
                  <a:cubicBezTo>
                    <a:pt x="1186850" y="188806"/>
                    <a:pt x="974291" y="52447"/>
                    <a:pt x="848628" y="15016"/>
                  </a:cubicBezTo>
                  <a:cubicBezTo>
                    <a:pt x="722965" y="-22415"/>
                    <a:pt x="555859" y="16354"/>
                    <a:pt x="423512" y="63143"/>
                  </a:cubicBezTo>
                  <a:close/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898412" y="1127549"/>
            <a:ext cx="1636313" cy="1430720"/>
            <a:chOff x="7092280" y="935760"/>
            <a:chExt cx="1772672" cy="1549947"/>
          </a:xfrm>
        </p:grpSpPr>
        <p:sp>
          <p:nvSpPr>
            <p:cNvPr id="325" name="TextBox 324"/>
            <p:cNvSpPr txBox="1"/>
            <p:nvPr/>
          </p:nvSpPr>
          <p:spPr>
            <a:xfrm>
              <a:off x="7445112" y="935760"/>
              <a:ext cx="1413790" cy="36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69" b="1" dirty="0">
                  <a:latin typeface="Calibri" panose="020F0502020204030204" pitchFamily="34" charset="0"/>
                </a:rPr>
                <a:t>Higher cortex</a:t>
              </a:r>
            </a:p>
          </p:txBody>
        </p:sp>
        <p:sp>
          <p:nvSpPr>
            <p:cNvPr id="326" name="TextBox 325"/>
            <p:cNvSpPr txBox="1"/>
            <p:nvPr/>
          </p:nvSpPr>
          <p:spPr>
            <a:xfrm>
              <a:off x="7380312" y="2139431"/>
              <a:ext cx="1484640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latin typeface="Calibri" panose="020F0502020204030204" pitchFamily="34" charset="0"/>
                </a:rPr>
                <a:t>Perception</a:t>
              </a:r>
            </a:p>
          </p:txBody>
        </p:sp>
        <p:sp>
          <p:nvSpPr>
            <p:cNvPr id="4" name="Freeform 3"/>
            <p:cNvSpPr/>
            <p:nvPr/>
          </p:nvSpPr>
          <p:spPr>
            <a:xfrm>
              <a:off x="7665658" y="1703118"/>
              <a:ext cx="331523" cy="271558"/>
            </a:xfrm>
            <a:custGeom>
              <a:avLst/>
              <a:gdLst>
                <a:gd name="connsiteX0" fmla="*/ 250827 w 331523"/>
                <a:gd name="connsiteY0" fmla="*/ 44343 h 271558"/>
                <a:gd name="connsiteX1" fmla="*/ 52864 w 331523"/>
                <a:gd name="connsiteY1" fmla="*/ 6636 h 271558"/>
                <a:gd name="connsiteX2" fmla="*/ 5730 w 331523"/>
                <a:gd name="connsiteY2" fmla="*/ 185745 h 271558"/>
                <a:gd name="connsiteX3" fmla="*/ 156559 w 331523"/>
                <a:gd name="connsiteY3" fmla="*/ 270586 h 271558"/>
                <a:gd name="connsiteX4" fmla="*/ 316815 w 331523"/>
                <a:gd name="connsiteY4" fmla="*/ 223452 h 271558"/>
                <a:gd name="connsiteX5" fmla="*/ 316815 w 331523"/>
                <a:gd name="connsiteY5" fmla="*/ 100904 h 271558"/>
                <a:gd name="connsiteX6" fmla="*/ 250827 w 331523"/>
                <a:gd name="connsiteY6" fmla="*/ 44343 h 27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523" h="271558">
                  <a:moveTo>
                    <a:pt x="250827" y="44343"/>
                  </a:moveTo>
                  <a:cubicBezTo>
                    <a:pt x="206835" y="28632"/>
                    <a:pt x="93713" y="-16931"/>
                    <a:pt x="52864" y="6636"/>
                  </a:cubicBezTo>
                  <a:cubicBezTo>
                    <a:pt x="12015" y="30203"/>
                    <a:pt x="-11552" y="141753"/>
                    <a:pt x="5730" y="185745"/>
                  </a:cubicBezTo>
                  <a:cubicBezTo>
                    <a:pt x="23012" y="229737"/>
                    <a:pt x="104712" y="264302"/>
                    <a:pt x="156559" y="270586"/>
                  </a:cubicBezTo>
                  <a:cubicBezTo>
                    <a:pt x="208406" y="276870"/>
                    <a:pt x="290106" y="251732"/>
                    <a:pt x="316815" y="223452"/>
                  </a:cubicBezTo>
                  <a:cubicBezTo>
                    <a:pt x="343524" y="195172"/>
                    <a:pt x="327813" y="127613"/>
                    <a:pt x="316815" y="100904"/>
                  </a:cubicBezTo>
                  <a:cubicBezTo>
                    <a:pt x="305817" y="74195"/>
                    <a:pt x="294819" y="60054"/>
                    <a:pt x="250827" y="44343"/>
                  </a:cubicBez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5" name="Freeform 4"/>
            <p:cNvSpPr/>
            <p:nvPr/>
          </p:nvSpPr>
          <p:spPr>
            <a:xfrm>
              <a:off x="8057085" y="1412776"/>
              <a:ext cx="335633" cy="454276"/>
            </a:xfrm>
            <a:custGeom>
              <a:avLst/>
              <a:gdLst>
                <a:gd name="connsiteX0" fmla="*/ 219151 w 335633"/>
                <a:gd name="connsiteY0" fmla="*/ 27921 h 454276"/>
                <a:gd name="connsiteX1" fmla="*/ 78181 w 335633"/>
                <a:gd name="connsiteY1" fmla="*/ 161271 h 454276"/>
                <a:gd name="connsiteX2" fmla="*/ 17221 w 335633"/>
                <a:gd name="connsiteY2" fmla="*/ 340341 h 454276"/>
                <a:gd name="connsiteX3" fmla="*/ 9601 w 335633"/>
                <a:gd name="connsiteY3" fmla="*/ 450831 h 454276"/>
                <a:gd name="connsiteX4" fmla="*/ 139141 w 335633"/>
                <a:gd name="connsiteY4" fmla="*/ 408921 h 454276"/>
                <a:gd name="connsiteX5" fmla="*/ 154381 w 335633"/>
                <a:gd name="connsiteY5" fmla="*/ 237471 h 454276"/>
                <a:gd name="connsiteX6" fmla="*/ 181051 w 335633"/>
                <a:gd name="connsiteY6" fmla="*/ 146031 h 454276"/>
                <a:gd name="connsiteX7" fmla="*/ 333451 w 335633"/>
                <a:gd name="connsiteY7" fmla="*/ 50781 h 454276"/>
                <a:gd name="connsiteX8" fmla="*/ 268681 w 335633"/>
                <a:gd name="connsiteY8" fmla="*/ 1251 h 454276"/>
                <a:gd name="connsiteX9" fmla="*/ 219151 w 335633"/>
                <a:gd name="connsiteY9" fmla="*/ 27921 h 454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5633" h="454276">
                  <a:moveTo>
                    <a:pt x="219151" y="27921"/>
                  </a:moveTo>
                  <a:cubicBezTo>
                    <a:pt x="187401" y="54591"/>
                    <a:pt x="111836" y="109201"/>
                    <a:pt x="78181" y="161271"/>
                  </a:cubicBezTo>
                  <a:cubicBezTo>
                    <a:pt x="44526" y="213341"/>
                    <a:pt x="28651" y="292081"/>
                    <a:pt x="17221" y="340341"/>
                  </a:cubicBezTo>
                  <a:cubicBezTo>
                    <a:pt x="5791" y="388601"/>
                    <a:pt x="-10719" y="439401"/>
                    <a:pt x="9601" y="450831"/>
                  </a:cubicBezTo>
                  <a:cubicBezTo>
                    <a:pt x="29921" y="462261"/>
                    <a:pt x="115011" y="444481"/>
                    <a:pt x="139141" y="408921"/>
                  </a:cubicBezTo>
                  <a:cubicBezTo>
                    <a:pt x="163271" y="373361"/>
                    <a:pt x="147396" y="281286"/>
                    <a:pt x="154381" y="237471"/>
                  </a:cubicBezTo>
                  <a:cubicBezTo>
                    <a:pt x="161366" y="193656"/>
                    <a:pt x="151206" y="177146"/>
                    <a:pt x="181051" y="146031"/>
                  </a:cubicBezTo>
                  <a:cubicBezTo>
                    <a:pt x="210896" y="114916"/>
                    <a:pt x="318846" y="74911"/>
                    <a:pt x="333451" y="50781"/>
                  </a:cubicBezTo>
                  <a:cubicBezTo>
                    <a:pt x="348056" y="26651"/>
                    <a:pt x="285191" y="5061"/>
                    <a:pt x="268681" y="1251"/>
                  </a:cubicBezTo>
                  <a:cubicBezTo>
                    <a:pt x="252171" y="-2559"/>
                    <a:pt x="250901" y="1251"/>
                    <a:pt x="219151" y="27921"/>
                  </a:cubicBez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6" name="Freeform 5"/>
            <p:cNvSpPr/>
            <p:nvPr/>
          </p:nvSpPr>
          <p:spPr>
            <a:xfrm>
              <a:off x="8284319" y="1456909"/>
              <a:ext cx="283942" cy="371707"/>
            </a:xfrm>
            <a:custGeom>
              <a:avLst/>
              <a:gdLst>
                <a:gd name="connsiteX0" fmla="*/ 204885 w 283942"/>
                <a:gd name="connsiteY0" fmla="*/ 21888 h 371707"/>
                <a:gd name="connsiteX1" fmla="*/ 109635 w 283942"/>
                <a:gd name="connsiteY1" fmla="*/ 75228 h 371707"/>
                <a:gd name="connsiteX2" fmla="*/ 10575 w 283942"/>
                <a:gd name="connsiteY2" fmla="*/ 136188 h 371707"/>
                <a:gd name="connsiteX3" fmla="*/ 2955 w 283942"/>
                <a:gd name="connsiteY3" fmla="*/ 273348 h 371707"/>
                <a:gd name="connsiteX4" fmla="*/ 6765 w 283942"/>
                <a:gd name="connsiteY4" fmla="*/ 368598 h 371707"/>
                <a:gd name="connsiteX5" fmla="*/ 75345 w 283942"/>
                <a:gd name="connsiteY5" fmla="*/ 338118 h 371707"/>
                <a:gd name="connsiteX6" fmla="*/ 109635 w 283942"/>
                <a:gd name="connsiteY6" fmla="*/ 235248 h 371707"/>
                <a:gd name="connsiteX7" fmla="*/ 113445 w 283942"/>
                <a:gd name="connsiteY7" fmla="*/ 139998 h 371707"/>
                <a:gd name="connsiteX8" fmla="*/ 265845 w 283942"/>
                <a:gd name="connsiteY8" fmla="*/ 71418 h 371707"/>
                <a:gd name="connsiteX9" fmla="*/ 273465 w 283942"/>
                <a:gd name="connsiteY9" fmla="*/ 2838 h 371707"/>
                <a:gd name="connsiteX10" fmla="*/ 204885 w 283942"/>
                <a:gd name="connsiteY10" fmla="*/ 21888 h 371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3942" h="371707">
                  <a:moveTo>
                    <a:pt x="204885" y="21888"/>
                  </a:moveTo>
                  <a:cubicBezTo>
                    <a:pt x="177580" y="33953"/>
                    <a:pt x="142020" y="56178"/>
                    <a:pt x="109635" y="75228"/>
                  </a:cubicBezTo>
                  <a:cubicBezTo>
                    <a:pt x="77250" y="94278"/>
                    <a:pt x="28355" y="103168"/>
                    <a:pt x="10575" y="136188"/>
                  </a:cubicBezTo>
                  <a:cubicBezTo>
                    <a:pt x="-7205" y="169208"/>
                    <a:pt x="3590" y="234613"/>
                    <a:pt x="2955" y="273348"/>
                  </a:cubicBezTo>
                  <a:cubicBezTo>
                    <a:pt x="2320" y="312083"/>
                    <a:pt x="-5300" y="357803"/>
                    <a:pt x="6765" y="368598"/>
                  </a:cubicBezTo>
                  <a:cubicBezTo>
                    <a:pt x="18830" y="379393"/>
                    <a:pt x="58200" y="360343"/>
                    <a:pt x="75345" y="338118"/>
                  </a:cubicBezTo>
                  <a:cubicBezTo>
                    <a:pt x="92490" y="315893"/>
                    <a:pt x="103285" y="268268"/>
                    <a:pt x="109635" y="235248"/>
                  </a:cubicBezTo>
                  <a:cubicBezTo>
                    <a:pt x="115985" y="202228"/>
                    <a:pt x="87410" y="167303"/>
                    <a:pt x="113445" y="139998"/>
                  </a:cubicBezTo>
                  <a:cubicBezTo>
                    <a:pt x="139480" y="112693"/>
                    <a:pt x="239175" y="94278"/>
                    <a:pt x="265845" y="71418"/>
                  </a:cubicBezTo>
                  <a:cubicBezTo>
                    <a:pt x="292515" y="48558"/>
                    <a:pt x="284895" y="12363"/>
                    <a:pt x="273465" y="2838"/>
                  </a:cubicBezTo>
                  <a:cubicBezTo>
                    <a:pt x="262035" y="-6687"/>
                    <a:pt x="232190" y="9823"/>
                    <a:pt x="204885" y="21888"/>
                  </a:cubicBez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7" name="Freeform 6"/>
            <p:cNvSpPr/>
            <p:nvPr/>
          </p:nvSpPr>
          <p:spPr>
            <a:xfrm>
              <a:off x="8294231" y="1743201"/>
              <a:ext cx="375875" cy="355301"/>
            </a:xfrm>
            <a:custGeom>
              <a:avLst/>
              <a:gdLst>
                <a:gd name="connsiteX0" fmla="*/ 261942 w 375875"/>
                <a:gd name="connsiteY0" fmla="*/ 38197 h 355301"/>
                <a:gd name="connsiteX1" fmla="*/ 90492 w 375875"/>
                <a:gd name="connsiteY1" fmla="*/ 102967 h 355301"/>
                <a:gd name="connsiteX2" fmla="*/ 6672 w 375875"/>
                <a:gd name="connsiteY2" fmla="*/ 251557 h 355301"/>
                <a:gd name="connsiteX3" fmla="*/ 261942 w 375875"/>
                <a:gd name="connsiteY3" fmla="*/ 354427 h 355301"/>
                <a:gd name="connsiteX4" fmla="*/ 364812 w 375875"/>
                <a:gd name="connsiteY4" fmla="*/ 194407 h 355301"/>
                <a:gd name="connsiteX5" fmla="*/ 361002 w 375875"/>
                <a:gd name="connsiteY5" fmla="*/ 7717 h 355301"/>
                <a:gd name="connsiteX6" fmla="*/ 261942 w 375875"/>
                <a:gd name="connsiteY6" fmla="*/ 38197 h 35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875" h="355301">
                  <a:moveTo>
                    <a:pt x="261942" y="38197"/>
                  </a:moveTo>
                  <a:cubicBezTo>
                    <a:pt x="216857" y="54072"/>
                    <a:pt x="133037" y="67407"/>
                    <a:pt x="90492" y="102967"/>
                  </a:cubicBezTo>
                  <a:cubicBezTo>
                    <a:pt x="47947" y="138527"/>
                    <a:pt x="-21903" y="209647"/>
                    <a:pt x="6672" y="251557"/>
                  </a:cubicBezTo>
                  <a:cubicBezTo>
                    <a:pt x="35247" y="293467"/>
                    <a:pt x="202252" y="363952"/>
                    <a:pt x="261942" y="354427"/>
                  </a:cubicBezTo>
                  <a:cubicBezTo>
                    <a:pt x="321632" y="344902"/>
                    <a:pt x="348302" y="252192"/>
                    <a:pt x="364812" y="194407"/>
                  </a:cubicBezTo>
                  <a:cubicBezTo>
                    <a:pt x="381322" y="136622"/>
                    <a:pt x="378782" y="31847"/>
                    <a:pt x="361002" y="7717"/>
                  </a:cubicBezTo>
                  <a:cubicBezTo>
                    <a:pt x="343222" y="-16413"/>
                    <a:pt x="307027" y="22322"/>
                    <a:pt x="261942" y="38197"/>
                  </a:cubicBez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7092280" y="1665705"/>
              <a:ext cx="392223" cy="285427"/>
              <a:chOff x="7065992" y="1665705"/>
              <a:chExt cx="392223" cy="285427"/>
            </a:xfrm>
          </p:grpSpPr>
          <p:sp>
            <p:nvSpPr>
              <p:cNvPr id="207" name="Right Arrow 206"/>
              <p:cNvSpPr/>
              <p:nvPr/>
            </p:nvSpPr>
            <p:spPr>
              <a:xfrm>
                <a:off x="7073333" y="1665705"/>
                <a:ext cx="384882" cy="13302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08" name="Right Arrow 207"/>
              <p:cNvSpPr/>
              <p:nvPr/>
            </p:nvSpPr>
            <p:spPr>
              <a:xfrm flipH="1">
                <a:off x="7065992" y="1818105"/>
                <a:ext cx="384882" cy="13302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5080821" y="1127548"/>
            <a:ext cx="1988863" cy="1657821"/>
            <a:chOff x="5123222" y="935760"/>
            <a:chExt cx="2154602" cy="1795973"/>
          </a:xfrm>
        </p:grpSpPr>
        <p:sp>
          <p:nvSpPr>
            <p:cNvPr id="109" name="TextBox 108"/>
            <p:cNvSpPr txBox="1"/>
            <p:nvPr/>
          </p:nvSpPr>
          <p:spPr>
            <a:xfrm>
              <a:off x="5405616" y="2139209"/>
              <a:ext cx="1872208" cy="59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latin typeface="Calibri" panose="020F0502020204030204" pitchFamily="34" charset="0"/>
                </a:rPr>
                <a:t>Selective amplification</a:t>
              </a:r>
            </a:p>
          </p:txBody>
        </p:sp>
        <p:sp>
          <p:nvSpPr>
            <p:cNvPr id="290" name="Right Arrow 289"/>
            <p:cNvSpPr/>
            <p:nvPr/>
          </p:nvSpPr>
          <p:spPr>
            <a:xfrm>
              <a:off x="5123222" y="1697097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5496466" y="935760"/>
              <a:ext cx="1677982" cy="62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69" b="1" dirty="0" err="1">
                  <a:latin typeface="Calibri" panose="020F0502020204030204" pitchFamily="34" charset="0"/>
                </a:rPr>
                <a:t>Thalamocortical</a:t>
              </a:r>
              <a:r>
                <a:rPr lang="en-GB" sz="1569" b="1" dirty="0">
                  <a:latin typeface="Calibri" panose="020F0502020204030204" pitchFamily="34" charset="0"/>
                </a:rPr>
                <a:t> loop</a:t>
              </a:r>
            </a:p>
          </p:txBody>
        </p:sp>
        <p:sp>
          <p:nvSpPr>
            <p:cNvPr id="288" name="Freeform 287"/>
            <p:cNvSpPr/>
            <p:nvPr/>
          </p:nvSpPr>
          <p:spPr>
            <a:xfrm>
              <a:off x="5703787" y="1595440"/>
              <a:ext cx="286268" cy="414523"/>
            </a:xfrm>
            <a:custGeom>
              <a:avLst/>
              <a:gdLst>
                <a:gd name="connsiteX0" fmla="*/ 209010 w 742505"/>
                <a:gd name="connsiteY0" fmla="*/ 25744 h 734351"/>
                <a:gd name="connsiteX1" fmla="*/ 4 w 742505"/>
                <a:gd name="connsiteY1" fmla="*/ 172048 h 734351"/>
                <a:gd name="connsiteX2" fmla="*/ 214235 w 742505"/>
                <a:gd name="connsiteY2" fmla="*/ 412404 h 734351"/>
                <a:gd name="connsiteX3" fmla="*/ 161984 w 742505"/>
                <a:gd name="connsiteY3" fmla="*/ 605735 h 734351"/>
                <a:gd name="connsiteX4" fmla="*/ 532969 w 742505"/>
                <a:gd name="connsiteY4" fmla="*/ 725913 h 734351"/>
                <a:gd name="connsiteX5" fmla="*/ 741974 w 742505"/>
                <a:gd name="connsiteY5" fmla="*/ 370603 h 734351"/>
                <a:gd name="connsiteX6" fmla="*/ 475492 w 742505"/>
                <a:gd name="connsiteY6" fmla="*/ 36194 h 734351"/>
                <a:gd name="connsiteX7" fmla="*/ 209010 w 742505"/>
                <a:gd name="connsiteY7" fmla="*/ 25744 h 73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2505" h="734351">
                  <a:moveTo>
                    <a:pt x="209010" y="25744"/>
                  </a:moveTo>
                  <a:cubicBezTo>
                    <a:pt x="129762" y="48386"/>
                    <a:pt x="-867" y="107605"/>
                    <a:pt x="4" y="172048"/>
                  </a:cubicBezTo>
                  <a:cubicBezTo>
                    <a:pt x="875" y="236491"/>
                    <a:pt x="187238" y="340123"/>
                    <a:pt x="214235" y="412404"/>
                  </a:cubicBezTo>
                  <a:cubicBezTo>
                    <a:pt x="241232" y="484685"/>
                    <a:pt x="108862" y="553484"/>
                    <a:pt x="161984" y="605735"/>
                  </a:cubicBezTo>
                  <a:cubicBezTo>
                    <a:pt x="215106" y="657987"/>
                    <a:pt x="436304" y="765102"/>
                    <a:pt x="532969" y="725913"/>
                  </a:cubicBezTo>
                  <a:cubicBezTo>
                    <a:pt x="629634" y="686724"/>
                    <a:pt x="751553" y="485556"/>
                    <a:pt x="741974" y="370603"/>
                  </a:cubicBezTo>
                  <a:cubicBezTo>
                    <a:pt x="732395" y="255650"/>
                    <a:pt x="566061" y="95412"/>
                    <a:pt x="475492" y="36194"/>
                  </a:cubicBezTo>
                  <a:cubicBezTo>
                    <a:pt x="384923" y="-23024"/>
                    <a:pt x="288258" y="3102"/>
                    <a:pt x="209010" y="25744"/>
                  </a:cubicBezTo>
                  <a:close/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438000" y="1515644"/>
              <a:ext cx="542204" cy="571835"/>
              <a:chOff x="6410911" y="1406378"/>
              <a:chExt cx="542204" cy="742061"/>
            </a:xfrm>
          </p:grpSpPr>
          <p:sp>
            <p:nvSpPr>
              <p:cNvPr id="313" name="Freeform 312"/>
              <p:cNvSpPr/>
              <p:nvPr/>
            </p:nvSpPr>
            <p:spPr>
              <a:xfrm>
                <a:off x="6410911" y="1407068"/>
                <a:ext cx="542204" cy="740620"/>
              </a:xfrm>
              <a:custGeom>
                <a:avLst/>
                <a:gdLst>
                  <a:gd name="connsiteX0" fmla="*/ 96395 w 1070515"/>
                  <a:gd name="connsiteY0" fmla="*/ 187617 h 896150"/>
                  <a:gd name="connsiteX1" fmla="*/ 888875 w 1070515"/>
                  <a:gd name="connsiteY1" fmla="*/ 39571 h 896150"/>
                  <a:gd name="connsiteX2" fmla="*/ 1010795 w 1070515"/>
                  <a:gd name="connsiteY2" fmla="*/ 832051 h 896150"/>
                  <a:gd name="connsiteX3" fmla="*/ 113812 w 1070515"/>
                  <a:gd name="connsiteY3" fmla="*/ 779800 h 896150"/>
                  <a:gd name="connsiteX4" fmla="*/ 96395 w 1070515"/>
                  <a:gd name="connsiteY4" fmla="*/ 187617 h 89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0515" h="896150">
                    <a:moveTo>
                      <a:pt x="96395" y="187617"/>
                    </a:moveTo>
                    <a:cubicBezTo>
                      <a:pt x="225572" y="64245"/>
                      <a:pt x="736475" y="-67835"/>
                      <a:pt x="888875" y="39571"/>
                    </a:cubicBezTo>
                    <a:cubicBezTo>
                      <a:pt x="1041275" y="146977"/>
                      <a:pt x="1139972" y="708680"/>
                      <a:pt x="1010795" y="832051"/>
                    </a:cubicBezTo>
                    <a:cubicBezTo>
                      <a:pt x="881618" y="955423"/>
                      <a:pt x="264761" y="879949"/>
                      <a:pt x="113812" y="779800"/>
                    </a:cubicBezTo>
                    <a:cubicBezTo>
                      <a:pt x="-37137" y="679651"/>
                      <a:pt x="-32782" y="310989"/>
                      <a:pt x="96395" y="187617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314" name="Straight Connector 313"/>
              <p:cNvCxnSpPr/>
              <p:nvPr/>
            </p:nvCxnSpPr>
            <p:spPr>
              <a:xfrm>
                <a:off x="6608544" y="1465171"/>
                <a:ext cx="61751" cy="654943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6746924" y="1414972"/>
                <a:ext cx="69155" cy="733467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6831896" y="1406378"/>
                <a:ext cx="66744" cy="71198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>
                <a:off x="6552387" y="1484601"/>
                <a:ext cx="61751" cy="6549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3604" y="1621215"/>
              <a:ext cx="260172" cy="339669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3755617" y="2830781"/>
            <a:ext cx="1635941" cy="3722316"/>
            <a:chOff x="3687584" y="2780928"/>
            <a:chExt cx="1772269" cy="4032509"/>
          </a:xfrm>
        </p:grpSpPr>
        <p:sp>
          <p:nvSpPr>
            <p:cNvPr id="220" name="TextBox 219"/>
            <p:cNvSpPr txBox="1"/>
            <p:nvPr/>
          </p:nvSpPr>
          <p:spPr>
            <a:xfrm>
              <a:off x="3687584" y="2780928"/>
              <a:ext cx="1772269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High-D basis</a:t>
              </a:r>
            </a:p>
          </p:txBody>
        </p:sp>
        <p:grpSp>
          <p:nvGrpSpPr>
            <p:cNvPr id="331" name="Group 330"/>
            <p:cNvGrpSpPr/>
            <p:nvPr/>
          </p:nvGrpSpPr>
          <p:grpSpPr>
            <a:xfrm>
              <a:off x="4137007" y="3509331"/>
              <a:ext cx="921685" cy="2855408"/>
              <a:chOff x="5234717" y="3419276"/>
              <a:chExt cx="1065475" cy="3161707"/>
            </a:xfrm>
          </p:grpSpPr>
          <p:grpSp>
            <p:nvGrpSpPr>
              <p:cNvPr id="332" name="Group 331"/>
              <p:cNvGrpSpPr/>
              <p:nvPr/>
            </p:nvGrpSpPr>
            <p:grpSpPr>
              <a:xfrm>
                <a:off x="5234717" y="4500605"/>
                <a:ext cx="436721" cy="467563"/>
                <a:chOff x="6248063" y="3730972"/>
                <a:chExt cx="805658" cy="890174"/>
              </a:xfrm>
            </p:grpSpPr>
            <p:cxnSp>
              <p:nvCxnSpPr>
                <p:cNvPr id="385" name="Straight Connector 384"/>
                <p:cNvCxnSpPr/>
                <p:nvPr/>
              </p:nvCxnSpPr>
              <p:spPr>
                <a:xfrm>
                  <a:off x="6248063" y="3730972"/>
                  <a:ext cx="0" cy="89017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Straight Connector 385"/>
                <p:cNvCxnSpPr/>
                <p:nvPr/>
              </p:nvCxnSpPr>
              <p:spPr>
                <a:xfrm>
                  <a:off x="6249768" y="4621146"/>
                  <a:ext cx="8039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7" name="Freeform 386"/>
                <p:cNvSpPr/>
                <p:nvPr/>
              </p:nvSpPr>
              <p:spPr>
                <a:xfrm>
                  <a:off x="6482377" y="3934774"/>
                  <a:ext cx="158649" cy="248805"/>
                </a:xfrm>
                <a:custGeom>
                  <a:avLst/>
                  <a:gdLst>
                    <a:gd name="connsiteX0" fmla="*/ 72316 w 281056"/>
                    <a:gd name="connsiteY0" fmla="*/ 12645 h 400704"/>
                    <a:gd name="connsiteX1" fmla="*/ 9254 w 281056"/>
                    <a:gd name="connsiteY1" fmla="*/ 296424 h 400704"/>
                    <a:gd name="connsiteX2" fmla="*/ 261502 w 281056"/>
                    <a:gd name="connsiteY2" fmla="*/ 391017 h 400704"/>
                    <a:gd name="connsiteX3" fmla="*/ 240481 w 281056"/>
                    <a:gd name="connsiteY3" fmla="*/ 86217 h 400704"/>
                    <a:gd name="connsiteX4" fmla="*/ 72316 w 281056"/>
                    <a:gd name="connsiteY4" fmla="*/ 12645 h 4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056" h="400704">
                      <a:moveTo>
                        <a:pt x="72316" y="12645"/>
                      </a:moveTo>
                      <a:cubicBezTo>
                        <a:pt x="33778" y="47679"/>
                        <a:pt x="-22277" y="233362"/>
                        <a:pt x="9254" y="296424"/>
                      </a:cubicBezTo>
                      <a:cubicBezTo>
                        <a:pt x="40785" y="359486"/>
                        <a:pt x="222964" y="426051"/>
                        <a:pt x="261502" y="391017"/>
                      </a:cubicBezTo>
                      <a:cubicBezTo>
                        <a:pt x="300040" y="355983"/>
                        <a:pt x="275515" y="152782"/>
                        <a:pt x="240481" y="86217"/>
                      </a:cubicBezTo>
                      <a:cubicBezTo>
                        <a:pt x="205447" y="19652"/>
                        <a:pt x="110854" y="-22389"/>
                        <a:pt x="72316" y="12645"/>
                      </a:cubicBezTo>
                      <a:close/>
                    </a:path>
                  </a:pathLst>
                </a:custGeom>
                <a:solidFill>
                  <a:srgbClr val="FFDAA3"/>
                </a:solidFill>
                <a:ln w="38100"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</p:grpSp>
          <p:grpSp>
            <p:nvGrpSpPr>
              <p:cNvPr id="333" name="Group 332"/>
              <p:cNvGrpSpPr/>
              <p:nvPr/>
            </p:nvGrpSpPr>
            <p:grpSpPr>
              <a:xfrm>
                <a:off x="5243307" y="3432294"/>
                <a:ext cx="436721" cy="467563"/>
                <a:chOff x="7039443" y="5099937"/>
                <a:chExt cx="805658" cy="890174"/>
              </a:xfrm>
            </p:grpSpPr>
            <p:sp>
              <p:nvSpPr>
                <p:cNvPr id="382" name="Freeform 381"/>
                <p:cNvSpPr/>
                <p:nvPr/>
              </p:nvSpPr>
              <p:spPr>
                <a:xfrm>
                  <a:off x="7119678" y="5198579"/>
                  <a:ext cx="556601" cy="679184"/>
                </a:xfrm>
                <a:custGeom>
                  <a:avLst/>
                  <a:gdLst>
                    <a:gd name="connsiteX0" fmla="*/ 0 w 977462"/>
                    <a:gd name="connsiteY0" fmla="*/ 10510 h 1208693"/>
                    <a:gd name="connsiteX1" fmla="*/ 704193 w 977462"/>
                    <a:gd name="connsiteY1" fmla="*/ 1208690 h 1208693"/>
                    <a:gd name="connsiteX2" fmla="*/ 977462 w 977462"/>
                    <a:gd name="connsiteY2" fmla="*/ 0 h 120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7462" h="1208693">
                      <a:moveTo>
                        <a:pt x="0" y="10510"/>
                      </a:moveTo>
                      <a:cubicBezTo>
                        <a:pt x="270641" y="610476"/>
                        <a:pt x="541283" y="1210442"/>
                        <a:pt x="704193" y="1208690"/>
                      </a:cubicBezTo>
                      <a:cubicBezTo>
                        <a:pt x="867103" y="1206938"/>
                        <a:pt x="922282" y="603469"/>
                        <a:pt x="977462" y="0"/>
                      </a:cubicBezTo>
                    </a:path>
                  </a:pathLst>
                </a:custGeom>
                <a:solidFill>
                  <a:srgbClr val="D351A8"/>
                </a:solidFill>
                <a:ln w="38100">
                  <a:solidFill>
                    <a:srgbClr val="CC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83" name="Straight Connector 382"/>
                <p:cNvCxnSpPr/>
                <p:nvPr/>
              </p:nvCxnSpPr>
              <p:spPr>
                <a:xfrm>
                  <a:off x="7039443" y="5099937"/>
                  <a:ext cx="0" cy="89017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4" name="Straight Connector 383"/>
                <p:cNvCxnSpPr/>
                <p:nvPr/>
              </p:nvCxnSpPr>
              <p:spPr>
                <a:xfrm>
                  <a:off x="7041148" y="5990111"/>
                  <a:ext cx="8039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4" name="Group 333"/>
              <p:cNvGrpSpPr/>
              <p:nvPr/>
            </p:nvGrpSpPr>
            <p:grpSpPr>
              <a:xfrm>
                <a:off x="5234717" y="3966448"/>
                <a:ext cx="436721" cy="467563"/>
                <a:chOff x="6059853" y="5149424"/>
                <a:chExt cx="805658" cy="890174"/>
              </a:xfrm>
            </p:grpSpPr>
            <p:sp>
              <p:nvSpPr>
                <p:cNvPr id="379" name="Freeform 378"/>
                <p:cNvSpPr/>
                <p:nvPr/>
              </p:nvSpPr>
              <p:spPr>
                <a:xfrm>
                  <a:off x="6481075" y="5248066"/>
                  <a:ext cx="159951" cy="679184"/>
                </a:xfrm>
                <a:custGeom>
                  <a:avLst/>
                  <a:gdLst>
                    <a:gd name="connsiteX0" fmla="*/ 0 w 977462"/>
                    <a:gd name="connsiteY0" fmla="*/ 10510 h 1208693"/>
                    <a:gd name="connsiteX1" fmla="*/ 704193 w 977462"/>
                    <a:gd name="connsiteY1" fmla="*/ 1208690 h 1208693"/>
                    <a:gd name="connsiteX2" fmla="*/ 977462 w 977462"/>
                    <a:gd name="connsiteY2" fmla="*/ 0 h 120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7462" h="1208693">
                      <a:moveTo>
                        <a:pt x="0" y="10510"/>
                      </a:moveTo>
                      <a:cubicBezTo>
                        <a:pt x="270641" y="610476"/>
                        <a:pt x="541283" y="1210442"/>
                        <a:pt x="704193" y="1208690"/>
                      </a:cubicBezTo>
                      <a:cubicBezTo>
                        <a:pt x="867103" y="1206938"/>
                        <a:pt x="922282" y="603469"/>
                        <a:pt x="977462" y="0"/>
                      </a:cubicBezTo>
                    </a:path>
                  </a:pathLst>
                </a:custGeom>
                <a:solidFill>
                  <a:srgbClr val="FF8BB9"/>
                </a:solidFill>
                <a:ln w="3810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80" name="Straight Connector 379"/>
                <p:cNvCxnSpPr/>
                <p:nvPr/>
              </p:nvCxnSpPr>
              <p:spPr>
                <a:xfrm>
                  <a:off x="6059853" y="5149424"/>
                  <a:ext cx="0" cy="89017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Straight Connector 380"/>
                <p:cNvCxnSpPr/>
                <p:nvPr/>
              </p:nvCxnSpPr>
              <p:spPr>
                <a:xfrm>
                  <a:off x="6061558" y="6039598"/>
                  <a:ext cx="8039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5" name="Group 334"/>
              <p:cNvGrpSpPr/>
              <p:nvPr/>
            </p:nvGrpSpPr>
            <p:grpSpPr>
              <a:xfrm>
                <a:off x="5794293" y="3419276"/>
                <a:ext cx="483413" cy="1548488"/>
                <a:chOff x="4994363" y="3393875"/>
                <a:chExt cx="483413" cy="1584393"/>
              </a:xfrm>
            </p:grpSpPr>
            <p:cxnSp>
              <p:nvCxnSpPr>
                <p:cNvPr id="364" name="Straight Connector 363"/>
                <p:cNvCxnSpPr/>
                <p:nvPr/>
              </p:nvCxnSpPr>
              <p:spPr>
                <a:xfrm>
                  <a:off x="4994363" y="3945671"/>
                  <a:ext cx="0" cy="492659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/>
                <p:nvPr/>
              </p:nvCxnSpPr>
              <p:spPr>
                <a:xfrm>
                  <a:off x="4995382" y="4438330"/>
                  <a:ext cx="480699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6" name="Freeform 365"/>
                <p:cNvSpPr/>
                <p:nvPr/>
              </p:nvSpPr>
              <p:spPr>
                <a:xfrm>
                  <a:off x="5344571" y="4135882"/>
                  <a:ext cx="75736" cy="300599"/>
                </a:xfrm>
                <a:custGeom>
                  <a:avLst/>
                  <a:gdLst>
                    <a:gd name="connsiteX0" fmla="*/ 0 w 944386"/>
                    <a:gd name="connsiteY0" fmla="*/ 1288025 h 1288025"/>
                    <a:gd name="connsiteX1" fmla="*/ 74428 w 944386"/>
                    <a:gd name="connsiteY1" fmla="*/ 1486 h 1288025"/>
                    <a:gd name="connsiteX2" fmla="*/ 191386 w 944386"/>
                    <a:gd name="connsiteY2" fmla="*/ 1032844 h 1288025"/>
                    <a:gd name="connsiteX3" fmla="*/ 850604 w 944386"/>
                    <a:gd name="connsiteY3" fmla="*/ 1149802 h 1288025"/>
                    <a:gd name="connsiteX4" fmla="*/ 925032 w 944386"/>
                    <a:gd name="connsiteY4" fmla="*/ 1288025 h 1288025"/>
                    <a:gd name="connsiteX0" fmla="*/ 0 w 944908"/>
                    <a:gd name="connsiteY0" fmla="*/ 1289577 h 1289577"/>
                    <a:gd name="connsiteX1" fmla="*/ 74428 w 944908"/>
                    <a:gd name="connsiteY1" fmla="*/ 3038 h 1289577"/>
                    <a:gd name="connsiteX2" fmla="*/ 180753 w 944908"/>
                    <a:gd name="connsiteY2" fmla="*/ 938703 h 1289577"/>
                    <a:gd name="connsiteX3" fmla="*/ 850604 w 944908"/>
                    <a:gd name="connsiteY3" fmla="*/ 1151354 h 1289577"/>
                    <a:gd name="connsiteX4" fmla="*/ 925032 w 944908"/>
                    <a:gd name="connsiteY4" fmla="*/ 1289577 h 1289577"/>
                    <a:gd name="connsiteX0" fmla="*/ 0 w 932887"/>
                    <a:gd name="connsiteY0" fmla="*/ 1289528 h 1289528"/>
                    <a:gd name="connsiteX1" fmla="*/ 74428 w 932887"/>
                    <a:gd name="connsiteY1" fmla="*/ 2989 h 1289528"/>
                    <a:gd name="connsiteX2" fmla="*/ 180753 w 932887"/>
                    <a:gd name="connsiteY2" fmla="*/ 938654 h 1289528"/>
                    <a:gd name="connsiteX3" fmla="*/ 797442 w 932887"/>
                    <a:gd name="connsiteY3" fmla="*/ 1066244 h 1289528"/>
                    <a:gd name="connsiteX4" fmla="*/ 925032 w 932887"/>
                    <a:gd name="connsiteY4" fmla="*/ 1289528 h 1289528"/>
                    <a:gd name="connsiteX0" fmla="*/ 0 w 932887"/>
                    <a:gd name="connsiteY0" fmla="*/ 1287803 h 1287803"/>
                    <a:gd name="connsiteX1" fmla="*/ 74428 w 932887"/>
                    <a:gd name="connsiteY1" fmla="*/ 1264 h 1287803"/>
                    <a:gd name="connsiteX2" fmla="*/ 180753 w 932887"/>
                    <a:gd name="connsiteY2" fmla="*/ 936929 h 1287803"/>
                    <a:gd name="connsiteX3" fmla="*/ 797442 w 932887"/>
                    <a:gd name="connsiteY3" fmla="*/ 1064519 h 1287803"/>
                    <a:gd name="connsiteX4" fmla="*/ 925032 w 932887"/>
                    <a:gd name="connsiteY4" fmla="*/ 1287803 h 1287803"/>
                    <a:gd name="connsiteX0" fmla="*/ 0 w 932701"/>
                    <a:gd name="connsiteY0" fmla="*/ 1290685 h 1290685"/>
                    <a:gd name="connsiteX1" fmla="*/ 74428 w 932701"/>
                    <a:gd name="connsiteY1" fmla="*/ 4146 h 1290685"/>
                    <a:gd name="connsiteX2" fmla="*/ 191385 w 932701"/>
                    <a:gd name="connsiteY2" fmla="*/ 886648 h 1290685"/>
                    <a:gd name="connsiteX3" fmla="*/ 797442 w 932701"/>
                    <a:gd name="connsiteY3" fmla="*/ 1067401 h 1290685"/>
                    <a:gd name="connsiteX4" fmla="*/ 925032 w 932701"/>
                    <a:gd name="connsiteY4" fmla="*/ 1290685 h 1290685"/>
                    <a:gd name="connsiteX0" fmla="*/ 0 w 932701"/>
                    <a:gd name="connsiteY0" fmla="*/ 1290907 h 1290907"/>
                    <a:gd name="connsiteX1" fmla="*/ 74428 w 932701"/>
                    <a:gd name="connsiteY1" fmla="*/ 4368 h 1290907"/>
                    <a:gd name="connsiteX2" fmla="*/ 191385 w 932701"/>
                    <a:gd name="connsiteY2" fmla="*/ 886870 h 1290907"/>
                    <a:gd name="connsiteX3" fmla="*/ 797442 w 932701"/>
                    <a:gd name="connsiteY3" fmla="*/ 1067623 h 1290907"/>
                    <a:gd name="connsiteX4" fmla="*/ 925032 w 932701"/>
                    <a:gd name="connsiteY4" fmla="*/ 1290907 h 1290907"/>
                    <a:gd name="connsiteX0" fmla="*/ 0 w 929705"/>
                    <a:gd name="connsiteY0" fmla="*/ 1290907 h 1290907"/>
                    <a:gd name="connsiteX1" fmla="*/ 74428 w 929705"/>
                    <a:gd name="connsiteY1" fmla="*/ 4368 h 1290907"/>
                    <a:gd name="connsiteX2" fmla="*/ 191385 w 929705"/>
                    <a:gd name="connsiteY2" fmla="*/ 886870 h 1290907"/>
                    <a:gd name="connsiteX3" fmla="*/ 797442 w 929705"/>
                    <a:gd name="connsiteY3" fmla="*/ 1067623 h 1290907"/>
                    <a:gd name="connsiteX4" fmla="*/ 925032 w 929705"/>
                    <a:gd name="connsiteY4" fmla="*/ 1290907 h 1290907"/>
                    <a:gd name="connsiteX0" fmla="*/ 0 w 925032"/>
                    <a:gd name="connsiteY0" fmla="*/ 1290879 h 1290879"/>
                    <a:gd name="connsiteX1" fmla="*/ 74428 w 925032"/>
                    <a:gd name="connsiteY1" fmla="*/ 4340 h 1290879"/>
                    <a:gd name="connsiteX2" fmla="*/ 191385 w 925032"/>
                    <a:gd name="connsiteY2" fmla="*/ 886842 h 1290879"/>
                    <a:gd name="connsiteX3" fmla="*/ 925032 w 925032"/>
                    <a:gd name="connsiteY3" fmla="*/ 1290879 h 1290879"/>
                    <a:gd name="connsiteX0" fmla="*/ 0 w 315255"/>
                    <a:gd name="connsiteY0" fmla="*/ 1290883 h 1295121"/>
                    <a:gd name="connsiteX1" fmla="*/ 74428 w 315255"/>
                    <a:gd name="connsiteY1" fmla="*/ 4344 h 1295121"/>
                    <a:gd name="connsiteX2" fmla="*/ 191385 w 315255"/>
                    <a:gd name="connsiteY2" fmla="*/ 886846 h 1295121"/>
                    <a:gd name="connsiteX3" fmla="*/ 315255 w 315255"/>
                    <a:gd name="connsiteY3" fmla="*/ 1295121 h 1295121"/>
                    <a:gd name="connsiteX0" fmla="*/ 0 w 322513"/>
                    <a:gd name="connsiteY0" fmla="*/ 1290872 h 1290872"/>
                    <a:gd name="connsiteX1" fmla="*/ 74428 w 322513"/>
                    <a:gd name="connsiteY1" fmla="*/ 4333 h 1290872"/>
                    <a:gd name="connsiteX2" fmla="*/ 191385 w 322513"/>
                    <a:gd name="connsiteY2" fmla="*/ 886835 h 1290872"/>
                    <a:gd name="connsiteX3" fmla="*/ 322513 w 322513"/>
                    <a:gd name="connsiteY3" fmla="*/ 1282399 h 1290872"/>
                    <a:gd name="connsiteX0" fmla="*/ 0 w 322513"/>
                    <a:gd name="connsiteY0" fmla="*/ 1286541 h 1286541"/>
                    <a:gd name="connsiteX1" fmla="*/ 74428 w 322513"/>
                    <a:gd name="connsiteY1" fmla="*/ 2 h 1286541"/>
                    <a:gd name="connsiteX2" fmla="*/ 322513 w 322513"/>
                    <a:gd name="connsiteY2" fmla="*/ 1278068 h 1286541"/>
                    <a:gd name="connsiteX0" fmla="*/ 0 w 224513"/>
                    <a:gd name="connsiteY0" fmla="*/ 1286541 h 1286541"/>
                    <a:gd name="connsiteX1" fmla="*/ 74428 w 224513"/>
                    <a:gd name="connsiteY1" fmla="*/ 2 h 1286541"/>
                    <a:gd name="connsiteX2" fmla="*/ 224513 w 224513"/>
                    <a:gd name="connsiteY2" fmla="*/ 1278068 h 1286541"/>
                    <a:gd name="connsiteX0" fmla="*/ 0 w 202735"/>
                    <a:gd name="connsiteY0" fmla="*/ 1286539 h 1286539"/>
                    <a:gd name="connsiteX1" fmla="*/ 74428 w 202735"/>
                    <a:gd name="connsiteY1" fmla="*/ 0 h 1286539"/>
                    <a:gd name="connsiteX2" fmla="*/ 202735 w 202735"/>
                    <a:gd name="connsiteY2" fmla="*/ 1282303 h 1286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2735" h="1286539">
                      <a:moveTo>
                        <a:pt x="0" y="1286539"/>
                      </a:moveTo>
                      <a:cubicBezTo>
                        <a:pt x="21265" y="664534"/>
                        <a:pt x="40639" y="706"/>
                        <a:pt x="74428" y="0"/>
                      </a:cubicBezTo>
                      <a:cubicBezTo>
                        <a:pt x="108217" y="-706"/>
                        <a:pt x="151051" y="1016039"/>
                        <a:pt x="202735" y="1282303"/>
                      </a:cubicBezTo>
                    </a:path>
                  </a:pathLst>
                </a:custGeom>
                <a:solidFill>
                  <a:srgbClr val="FF8BB9"/>
                </a:solidFill>
                <a:ln w="3810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sp>
              <p:nvSpPr>
                <p:cNvPr id="367" name="Rectangle 366"/>
                <p:cNvSpPr/>
                <p:nvPr/>
              </p:nvSpPr>
              <p:spPr>
                <a:xfrm>
                  <a:off x="5072754" y="3941822"/>
                  <a:ext cx="316299" cy="9248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68" name="Straight Connector 367"/>
                <p:cNvCxnSpPr/>
                <p:nvPr/>
              </p:nvCxnSpPr>
              <p:spPr>
                <a:xfrm flipV="1">
                  <a:off x="5029221" y="3992798"/>
                  <a:ext cx="410394" cy="29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/>
                <p:cNvCxnSpPr/>
                <p:nvPr/>
              </p:nvCxnSpPr>
              <p:spPr>
                <a:xfrm>
                  <a:off x="4996058" y="4485609"/>
                  <a:ext cx="0" cy="492659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Straight Connector 369"/>
                <p:cNvCxnSpPr/>
                <p:nvPr/>
              </p:nvCxnSpPr>
              <p:spPr>
                <a:xfrm>
                  <a:off x="4997077" y="4978268"/>
                  <a:ext cx="480699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1" name="Freeform 370"/>
                <p:cNvSpPr/>
                <p:nvPr/>
              </p:nvSpPr>
              <p:spPr>
                <a:xfrm>
                  <a:off x="5066068" y="4736528"/>
                  <a:ext cx="348075" cy="237718"/>
                </a:xfrm>
                <a:custGeom>
                  <a:avLst/>
                  <a:gdLst>
                    <a:gd name="connsiteX0" fmla="*/ 0 w 944386"/>
                    <a:gd name="connsiteY0" fmla="*/ 1288025 h 1288025"/>
                    <a:gd name="connsiteX1" fmla="*/ 74428 w 944386"/>
                    <a:gd name="connsiteY1" fmla="*/ 1486 h 1288025"/>
                    <a:gd name="connsiteX2" fmla="*/ 191386 w 944386"/>
                    <a:gd name="connsiteY2" fmla="*/ 1032844 h 1288025"/>
                    <a:gd name="connsiteX3" fmla="*/ 850604 w 944386"/>
                    <a:gd name="connsiteY3" fmla="*/ 1149802 h 1288025"/>
                    <a:gd name="connsiteX4" fmla="*/ 925032 w 944386"/>
                    <a:gd name="connsiteY4" fmla="*/ 1288025 h 1288025"/>
                    <a:gd name="connsiteX0" fmla="*/ 0 w 944908"/>
                    <a:gd name="connsiteY0" fmla="*/ 1289577 h 1289577"/>
                    <a:gd name="connsiteX1" fmla="*/ 74428 w 944908"/>
                    <a:gd name="connsiteY1" fmla="*/ 3038 h 1289577"/>
                    <a:gd name="connsiteX2" fmla="*/ 180753 w 944908"/>
                    <a:gd name="connsiteY2" fmla="*/ 938703 h 1289577"/>
                    <a:gd name="connsiteX3" fmla="*/ 850604 w 944908"/>
                    <a:gd name="connsiteY3" fmla="*/ 1151354 h 1289577"/>
                    <a:gd name="connsiteX4" fmla="*/ 925032 w 944908"/>
                    <a:gd name="connsiteY4" fmla="*/ 1289577 h 1289577"/>
                    <a:gd name="connsiteX0" fmla="*/ 0 w 932887"/>
                    <a:gd name="connsiteY0" fmla="*/ 1289528 h 1289528"/>
                    <a:gd name="connsiteX1" fmla="*/ 74428 w 932887"/>
                    <a:gd name="connsiteY1" fmla="*/ 2989 h 1289528"/>
                    <a:gd name="connsiteX2" fmla="*/ 180753 w 932887"/>
                    <a:gd name="connsiteY2" fmla="*/ 938654 h 1289528"/>
                    <a:gd name="connsiteX3" fmla="*/ 797442 w 932887"/>
                    <a:gd name="connsiteY3" fmla="*/ 1066244 h 1289528"/>
                    <a:gd name="connsiteX4" fmla="*/ 925032 w 932887"/>
                    <a:gd name="connsiteY4" fmla="*/ 1289528 h 1289528"/>
                    <a:gd name="connsiteX0" fmla="*/ 0 w 932887"/>
                    <a:gd name="connsiteY0" fmla="*/ 1287803 h 1287803"/>
                    <a:gd name="connsiteX1" fmla="*/ 74428 w 932887"/>
                    <a:gd name="connsiteY1" fmla="*/ 1264 h 1287803"/>
                    <a:gd name="connsiteX2" fmla="*/ 180753 w 932887"/>
                    <a:gd name="connsiteY2" fmla="*/ 936929 h 1287803"/>
                    <a:gd name="connsiteX3" fmla="*/ 797442 w 932887"/>
                    <a:gd name="connsiteY3" fmla="*/ 1064519 h 1287803"/>
                    <a:gd name="connsiteX4" fmla="*/ 925032 w 932887"/>
                    <a:gd name="connsiteY4" fmla="*/ 1287803 h 1287803"/>
                    <a:gd name="connsiteX0" fmla="*/ 0 w 932701"/>
                    <a:gd name="connsiteY0" fmla="*/ 1290685 h 1290685"/>
                    <a:gd name="connsiteX1" fmla="*/ 74428 w 932701"/>
                    <a:gd name="connsiteY1" fmla="*/ 4146 h 1290685"/>
                    <a:gd name="connsiteX2" fmla="*/ 191385 w 932701"/>
                    <a:gd name="connsiteY2" fmla="*/ 886648 h 1290685"/>
                    <a:gd name="connsiteX3" fmla="*/ 797442 w 932701"/>
                    <a:gd name="connsiteY3" fmla="*/ 1067401 h 1290685"/>
                    <a:gd name="connsiteX4" fmla="*/ 925032 w 932701"/>
                    <a:gd name="connsiteY4" fmla="*/ 1290685 h 1290685"/>
                    <a:gd name="connsiteX0" fmla="*/ 0 w 932701"/>
                    <a:gd name="connsiteY0" fmla="*/ 1290907 h 1290907"/>
                    <a:gd name="connsiteX1" fmla="*/ 74428 w 932701"/>
                    <a:gd name="connsiteY1" fmla="*/ 4368 h 1290907"/>
                    <a:gd name="connsiteX2" fmla="*/ 191385 w 932701"/>
                    <a:gd name="connsiteY2" fmla="*/ 886870 h 1290907"/>
                    <a:gd name="connsiteX3" fmla="*/ 797442 w 932701"/>
                    <a:gd name="connsiteY3" fmla="*/ 1067623 h 1290907"/>
                    <a:gd name="connsiteX4" fmla="*/ 925032 w 932701"/>
                    <a:gd name="connsiteY4" fmla="*/ 1290907 h 1290907"/>
                    <a:gd name="connsiteX0" fmla="*/ 0 w 929705"/>
                    <a:gd name="connsiteY0" fmla="*/ 1290907 h 1290907"/>
                    <a:gd name="connsiteX1" fmla="*/ 74428 w 929705"/>
                    <a:gd name="connsiteY1" fmla="*/ 4368 h 1290907"/>
                    <a:gd name="connsiteX2" fmla="*/ 191385 w 929705"/>
                    <a:gd name="connsiteY2" fmla="*/ 886870 h 1290907"/>
                    <a:gd name="connsiteX3" fmla="*/ 797442 w 929705"/>
                    <a:gd name="connsiteY3" fmla="*/ 1067623 h 1290907"/>
                    <a:gd name="connsiteX4" fmla="*/ 925032 w 929705"/>
                    <a:gd name="connsiteY4" fmla="*/ 1290907 h 1290907"/>
                    <a:gd name="connsiteX0" fmla="*/ 0 w 929705"/>
                    <a:gd name="connsiteY0" fmla="*/ 404037 h 404037"/>
                    <a:gd name="connsiteX1" fmla="*/ 191385 w 929705"/>
                    <a:gd name="connsiteY1" fmla="*/ 0 h 404037"/>
                    <a:gd name="connsiteX2" fmla="*/ 797442 w 929705"/>
                    <a:gd name="connsiteY2" fmla="*/ 180753 h 404037"/>
                    <a:gd name="connsiteX3" fmla="*/ 925032 w 929705"/>
                    <a:gd name="connsiteY3" fmla="*/ 404037 h 404037"/>
                    <a:gd name="connsiteX0" fmla="*/ 0 w 932577"/>
                    <a:gd name="connsiteY0" fmla="*/ 726039 h 726039"/>
                    <a:gd name="connsiteX1" fmla="*/ 198645 w 932577"/>
                    <a:gd name="connsiteY1" fmla="*/ 0 h 726039"/>
                    <a:gd name="connsiteX2" fmla="*/ 797442 w 932577"/>
                    <a:gd name="connsiteY2" fmla="*/ 502755 h 726039"/>
                    <a:gd name="connsiteX3" fmla="*/ 925032 w 932577"/>
                    <a:gd name="connsiteY3" fmla="*/ 726039 h 726039"/>
                    <a:gd name="connsiteX0" fmla="*/ 0 w 930698"/>
                    <a:gd name="connsiteY0" fmla="*/ 797928 h 797928"/>
                    <a:gd name="connsiteX1" fmla="*/ 198645 w 930698"/>
                    <a:gd name="connsiteY1" fmla="*/ 71889 h 797928"/>
                    <a:gd name="connsiteX2" fmla="*/ 775663 w 930698"/>
                    <a:gd name="connsiteY2" fmla="*/ 108590 h 797928"/>
                    <a:gd name="connsiteX3" fmla="*/ 925032 w 930698"/>
                    <a:gd name="connsiteY3" fmla="*/ 797928 h 797928"/>
                    <a:gd name="connsiteX0" fmla="*/ 0 w 931751"/>
                    <a:gd name="connsiteY0" fmla="*/ 779424 h 779424"/>
                    <a:gd name="connsiteX1" fmla="*/ 198645 w 931751"/>
                    <a:gd name="connsiteY1" fmla="*/ 53385 h 779424"/>
                    <a:gd name="connsiteX2" fmla="*/ 775663 w 931751"/>
                    <a:gd name="connsiteY2" fmla="*/ 90086 h 779424"/>
                    <a:gd name="connsiteX3" fmla="*/ 925032 w 931751"/>
                    <a:gd name="connsiteY3" fmla="*/ 779424 h 779424"/>
                    <a:gd name="connsiteX0" fmla="*/ 0 w 931751"/>
                    <a:gd name="connsiteY0" fmla="*/ 749310 h 749310"/>
                    <a:gd name="connsiteX1" fmla="*/ 198645 w 931751"/>
                    <a:gd name="connsiteY1" fmla="*/ 23271 h 749310"/>
                    <a:gd name="connsiteX2" fmla="*/ 775663 w 931751"/>
                    <a:gd name="connsiteY2" fmla="*/ 59972 h 749310"/>
                    <a:gd name="connsiteX3" fmla="*/ 925032 w 931751"/>
                    <a:gd name="connsiteY3" fmla="*/ 749310 h 749310"/>
                    <a:gd name="connsiteX0" fmla="*/ 0 w 931751"/>
                    <a:gd name="connsiteY0" fmla="*/ 792461 h 792461"/>
                    <a:gd name="connsiteX1" fmla="*/ 198645 w 931751"/>
                    <a:gd name="connsiteY1" fmla="*/ 66422 h 792461"/>
                    <a:gd name="connsiteX2" fmla="*/ 775663 w 931751"/>
                    <a:gd name="connsiteY2" fmla="*/ 69228 h 792461"/>
                    <a:gd name="connsiteX3" fmla="*/ 925032 w 931751"/>
                    <a:gd name="connsiteY3" fmla="*/ 792461 h 792461"/>
                    <a:gd name="connsiteX0" fmla="*/ 0 w 931751"/>
                    <a:gd name="connsiteY0" fmla="*/ 764397 h 764397"/>
                    <a:gd name="connsiteX1" fmla="*/ 198645 w 931751"/>
                    <a:gd name="connsiteY1" fmla="*/ 38358 h 764397"/>
                    <a:gd name="connsiteX2" fmla="*/ 775663 w 931751"/>
                    <a:gd name="connsiteY2" fmla="*/ 41164 h 764397"/>
                    <a:gd name="connsiteX3" fmla="*/ 925032 w 931751"/>
                    <a:gd name="connsiteY3" fmla="*/ 764397 h 764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1751" h="764397">
                      <a:moveTo>
                        <a:pt x="0" y="764397"/>
                      </a:moveTo>
                      <a:cubicBezTo>
                        <a:pt x="39872" y="680223"/>
                        <a:pt x="40331" y="91106"/>
                        <a:pt x="198645" y="38358"/>
                      </a:cubicBezTo>
                      <a:cubicBezTo>
                        <a:pt x="356959" y="-14390"/>
                        <a:pt x="640081" y="-12052"/>
                        <a:pt x="775663" y="41164"/>
                      </a:cubicBezTo>
                      <a:cubicBezTo>
                        <a:pt x="911245" y="94380"/>
                        <a:pt x="948955" y="716550"/>
                        <a:pt x="925032" y="764397"/>
                      </a:cubicBezTo>
                    </a:path>
                  </a:pathLst>
                </a:custGeom>
                <a:solidFill>
                  <a:srgbClr val="FFDAA3"/>
                </a:solidFill>
                <a:ln w="38100"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sp>
              <p:nvSpPr>
                <p:cNvPr id="372" name="Rectangle 371"/>
                <p:cNvSpPr/>
                <p:nvPr/>
              </p:nvSpPr>
              <p:spPr>
                <a:xfrm>
                  <a:off x="5075510" y="4489098"/>
                  <a:ext cx="316299" cy="9248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73" name="Straight Connector 372"/>
                <p:cNvCxnSpPr/>
                <p:nvPr/>
              </p:nvCxnSpPr>
              <p:spPr>
                <a:xfrm flipV="1">
                  <a:off x="5031977" y="4540074"/>
                  <a:ext cx="410394" cy="29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373"/>
                <p:cNvCxnSpPr/>
                <p:nvPr/>
              </p:nvCxnSpPr>
              <p:spPr>
                <a:xfrm>
                  <a:off x="4994363" y="3393875"/>
                  <a:ext cx="0" cy="492659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/>
                <p:cNvCxnSpPr/>
                <p:nvPr/>
              </p:nvCxnSpPr>
              <p:spPr>
                <a:xfrm>
                  <a:off x="4995382" y="3886534"/>
                  <a:ext cx="480699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6" name="Freeform 375"/>
                <p:cNvSpPr/>
                <p:nvPr/>
              </p:nvSpPr>
              <p:spPr>
                <a:xfrm>
                  <a:off x="5064373" y="3542972"/>
                  <a:ext cx="347310" cy="344810"/>
                </a:xfrm>
                <a:custGeom>
                  <a:avLst/>
                  <a:gdLst>
                    <a:gd name="connsiteX0" fmla="*/ 0 w 944386"/>
                    <a:gd name="connsiteY0" fmla="*/ 1288025 h 1288025"/>
                    <a:gd name="connsiteX1" fmla="*/ 74428 w 944386"/>
                    <a:gd name="connsiteY1" fmla="*/ 1486 h 1288025"/>
                    <a:gd name="connsiteX2" fmla="*/ 191386 w 944386"/>
                    <a:gd name="connsiteY2" fmla="*/ 1032844 h 1288025"/>
                    <a:gd name="connsiteX3" fmla="*/ 850604 w 944386"/>
                    <a:gd name="connsiteY3" fmla="*/ 1149802 h 1288025"/>
                    <a:gd name="connsiteX4" fmla="*/ 925032 w 944386"/>
                    <a:gd name="connsiteY4" fmla="*/ 1288025 h 1288025"/>
                    <a:gd name="connsiteX0" fmla="*/ 0 w 944908"/>
                    <a:gd name="connsiteY0" fmla="*/ 1289577 h 1289577"/>
                    <a:gd name="connsiteX1" fmla="*/ 74428 w 944908"/>
                    <a:gd name="connsiteY1" fmla="*/ 3038 h 1289577"/>
                    <a:gd name="connsiteX2" fmla="*/ 180753 w 944908"/>
                    <a:gd name="connsiteY2" fmla="*/ 938703 h 1289577"/>
                    <a:gd name="connsiteX3" fmla="*/ 850604 w 944908"/>
                    <a:gd name="connsiteY3" fmla="*/ 1151354 h 1289577"/>
                    <a:gd name="connsiteX4" fmla="*/ 925032 w 944908"/>
                    <a:gd name="connsiteY4" fmla="*/ 1289577 h 1289577"/>
                    <a:gd name="connsiteX0" fmla="*/ 0 w 932887"/>
                    <a:gd name="connsiteY0" fmla="*/ 1289528 h 1289528"/>
                    <a:gd name="connsiteX1" fmla="*/ 74428 w 932887"/>
                    <a:gd name="connsiteY1" fmla="*/ 2989 h 1289528"/>
                    <a:gd name="connsiteX2" fmla="*/ 180753 w 932887"/>
                    <a:gd name="connsiteY2" fmla="*/ 938654 h 1289528"/>
                    <a:gd name="connsiteX3" fmla="*/ 797442 w 932887"/>
                    <a:gd name="connsiteY3" fmla="*/ 1066244 h 1289528"/>
                    <a:gd name="connsiteX4" fmla="*/ 925032 w 932887"/>
                    <a:gd name="connsiteY4" fmla="*/ 1289528 h 1289528"/>
                    <a:gd name="connsiteX0" fmla="*/ 0 w 932887"/>
                    <a:gd name="connsiteY0" fmla="*/ 1287803 h 1287803"/>
                    <a:gd name="connsiteX1" fmla="*/ 74428 w 932887"/>
                    <a:gd name="connsiteY1" fmla="*/ 1264 h 1287803"/>
                    <a:gd name="connsiteX2" fmla="*/ 180753 w 932887"/>
                    <a:gd name="connsiteY2" fmla="*/ 936929 h 1287803"/>
                    <a:gd name="connsiteX3" fmla="*/ 797442 w 932887"/>
                    <a:gd name="connsiteY3" fmla="*/ 1064519 h 1287803"/>
                    <a:gd name="connsiteX4" fmla="*/ 925032 w 932887"/>
                    <a:gd name="connsiteY4" fmla="*/ 1287803 h 1287803"/>
                    <a:gd name="connsiteX0" fmla="*/ 0 w 932701"/>
                    <a:gd name="connsiteY0" fmla="*/ 1290685 h 1290685"/>
                    <a:gd name="connsiteX1" fmla="*/ 74428 w 932701"/>
                    <a:gd name="connsiteY1" fmla="*/ 4146 h 1290685"/>
                    <a:gd name="connsiteX2" fmla="*/ 191385 w 932701"/>
                    <a:gd name="connsiteY2" fmla="*/ 886648 h 1290685"/>
                    <a:gd name="connsiteX3" fmla="*/ 797442 w 932701"/>
                    <a:gd name="connsiteY3" fmla="*/ 1067401 h 1290685"/>
                    <a:gd name="connsiteX4" fmla="*/ 925032 w 932701"/>
                    <a:gd name="connsiteY4" fmla="*/ 1290685 h 1290685"/>
                    <a:gd name="connsiteX0" fmla="*/ 0 w 932701"/>
                    <a:gd name="connsiteY0" fmla="*/ 1290907 h 1290907"/>
                    <a:gd name="connsiteX1" fmla="*/ 74428 w 932701"/>
                    <a:gd name="connsiteY1" fmla="*/ 4368 h 1290907"/>
                    <a:gd name="connsiteX2" fmla="*/ 191385 w 932701"/>
                    <a:gd name="connsiteY2" fmla="*/ 886870 h 1290907"/>
                    <a:gd name="connsiteX3" fmla="*/ 797442 w 932701"/>
                    <a:gd name="connsiteY3" fmla="*/ 1067623 h 1290907"/>
                    <a:gd name="connsiteX4" fmla="*/ 925032 w 932701"/>
                    <a:gd name="connsiteY4" fmla="*/ 1290907 h 1290907"/>
                    <a:gd name="connsiteX0" fmla="*/ 0 w 929705"/>
                    <a:gd name="connsiteY0" fmla="*/ 1290907 h 1290907"/>
                    <a:gd name="connsiteX1" fmla="*/ 74428 w 929705"/>
                    <a:gd name="connsiteY1" fmla="*/ 4368 h 1290907"/>
                    <a:gd name="connsiteX2" fmla="*/ 191385 w 929705"/>
                    <a:gd name="connsiteY2" fmla="*/ 886870 h 1290907"/>
                    <a:gd name="connsiteX3" fmla="*/ 797442 w 929705"/>
                    <a:gd name="connsiteY3" fmla="*/ 1067623 h 1290907"/>
                    <a:gd name="connsiteX4" fmla="*/ 925032 w 929705"/>
                    <a:gd name="connsiteY4" fmla="*/ 1290907 h 1290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9705" h="1290907">
                      <a:moveTo>
                        <a:pt x="0" y="1290907"/>
                      </a:moveTo>
                      <a:cubicBezTo>
                        <a:pt x="21265" y="668902"/>
                        <a:pt x="42531" y="71708"/>
                        <a:pt x="74428" y="4368"/>
                      </a:cubicBezTo>
                      <a:cubicBezTo>
                        <a:pt x="106326" y="-62972"/>
                        <a:pt x="155944" y="667131"/>
                        <a:pt x="191385" y="886870"/>
                      </a:cubicBezTo>
                      <a:cubicBezTo>
                        <a:pt x="226826" y="1106609"/>
                        <a:pt x="717697" y="1053446"/>
                        <a:pt x="797442" y="1067623"/>
                      </a:cubicBezTo>
                      <a:cubicBezTo>
                        <a:pt x="877187" y="1081800"/>
                        <a:pt x="948955" y="1243060"/>
                        <a:pt x="925032" y="1290907"/>
                      </a:cubicBezTo>
                    </a:path>
                  </a:pathLst>
                </a:custGeom>
                <a:solidFill>
                  <a:srgbClr val="D351A8"/>
                </a:solidFill>
                <a:ln w="38100">
                  <a:solidFill>
                    <a:srgbClr val="CC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sp>
              <p:nvSpPr>
                <p:cNvPr id="377" name="Rectangle 376"/>
                <p:cNvSpPr/>
                <p:nvPr/>
              </p:nvSpPr>
              <p:spPr>
                <a:xfrm>
                  <a:off x="5072317" y="3397495"/>
                  <a:ext cx="316299" cy="9248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78" name="Straight Connector 377"/>
                <p:cNvCxnSpPr/>
                <p:nvPr/>
              </p:nvCxnSpPr>
              <p:spPr>
                <a:xfrm flipV="1">
                  <a:off x="5028784" y="3448471"/>
                  <a:ext cx="410394" cy="29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6" name="Group 335"/>
              <p:cNvGrpSpPr/>
              <p:nvPr/>
            </p:nvGrpSpPr>
            <p:grpSpPr>
              <a:xfrm>
                <a:off x="5243307" y="5015272"/>
                <a:ext cx="1056885" cy="1565711"/>
                <a:chOff x="5579672" y="3402539"/>
                <a:chExt cx="1056885" cy="1565711"/>
              </a:xfrm>
            </p:grpSpPr>
            <p:cxnSp>
              <p:nvCxnSpPr>
                <p:cNvPr id="337" name="Straight Connector 336"/>
                <p:cNvCxnSpPr/>
                <p:nvPr/>
              </p:nvCxnSpPr>
              <p:spPr>
                <a:xfrm>
                  <a:off x="5579672" y="3422267"/>
                  <a:ext cx="0" cy="46756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/>
                <p:nvPr/>
              </p:nvCxnSpPr>
              <p:spPr>
                <a:xfrm>
                  <a:off x="5580596" y="3889830"/>
                  <a:ext cx="4357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9" name="Freeform 338"/>
                <p:cNvSpPr/>
                <p:nvPr/>
              </p:nvSpPr>
              <p:spPr>
                <a:xfrm>
                  <a:off x="5650198" y="3472935"/>
                  <a:ext cx="274682" cy="338154"/>
                </a:xfrm>
                <a:custGeom>
                  <a:avLst/>
                  <a:gdLst>
                    <a:gd name="connsiteX0" fmla="*/ 0 w 453308"/>
                    <a:gd name="connsiteY0" fmla="*/ 0 h 580591"/>
                    <a:gd name="connsiteX1" fmla="*/ 378372 w 453308"/>
                    <a:gd name="connsiteY1" fmla="*/ 567559 h 580591"/>
                    <a:gd name="connsiteX2" fmla="*/ 441435 w 453308"/>
                    <a:gd name="connsiteY2" fmla="*/ 367862 h 580591"/>
                    <a:gd name="connsiteX3" fmla="*/ 220717 w 453308"/>
                    <a:gd name="connsiteY3" fmla="*/ 21021 h 580591"/>
                    <a:gd name="connsiteX0" fmla="*/ 0 w 453308"/>
                    <a:gd name="connsiteY0" fmla="*/ 4749 h 585340"/>
                    <a:gd name="connsiteX1" fmla="*/ 378372 w 453308"/>
                    <a:gd name="connsiteY1" fmla="*/ 572308 h 585340"/>
                    <a:gd name="connsiteX2" fmla="*/ 441435 w 453308"/>
                    <a:gd name="connsiteY2" fmla="*/ 372611 h 585340"/>
                    <a:gd name="connsiteX3" fmla="*/ 224978 w 453308"/>
                    <a:gd name="connsiteY3" fmla="*/ 0 h 585340"/>
                    <a:gd name="connsiteX0" fmla="*/ 0 w 453308"/>
                    <a:gd name="connsiteY0" fmla="*/ 0 h 580591"/>
                    <a:gd name="connsiteX1" fmla="*/ 378372 w 453308"/>
                    <a:gd name="connsiteY1" fmla="*/ 567559 h 580591"/>
                    <a:gd name="connsiteX2" fmla="*/ 441435 w 453308"/>
                    <a:gd name="connsiteY2" fmla="*/ 367862 h 580591"/>
                    <a:gd name="connsiteX3" fmla="*/ 224978 w 453308"/>
                    <a:gd name="connsiteY3" fmla="*/ 3841 h 580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3308" h="580591">
                      <a:moveTo>
                        <a:pt x="0" y="0"/>
                      </a:moveTo>
                      <a:cubicBezTo>
                        <a:pt x="152400" y="253124"/>
                        <a:pt x="304800" y="506249"/>
                        <a:pt x="378372" y="567559"/>
                      </a:cubicBezTo>
                      <a:cubicBezTo>
                        <a:pt x="451945" y="628869"/>
                        <a:pt x="467711" y="458952"/>
                        <a:pt x="441435" y="367862"/>
                      </a:cubicBezTo>
                      <a:cubicBezTo>
                        <a:pt x="415159" y="276772"/>
                        <a:pt x="322199" y="131716"/>
                        <a:pt x="224978" y="3841"/>
                      </a:cubicBezTo>
                    </a:path>
                  </a:pathLst>
                </a:custGeom>
                <a:solidFill>
                  <a:srgbClr val="00F67B"/>
                </a:solidFill>
                <a:ln w="38100">
                  <a:solidFill>
                    <a:srgbClr val="00CC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40" name="Straight Connector 339"/>
                <p:cNvCxnSpPr/>
                <p:nvPr/>
              </p:nvCxnSpPr>
              <p:spPr>
                <a:xfrm>
                  <a:off x="5585665" y="4494527"/>
                  <a:ext cx="0" cy="46756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340"/>
                <p:cNvCxnSpPr/>
                <p:nvPr/>
              </p:nvCxnSpPr>
              <p:spPr>
                <a:xfrm>
                  <a:off x="5586589" y="4962090"/>
                  <a:ext cx="4357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2" name="Freeform 341"/>
                <p:cNvSpPr/>
                <p:nvPr/>
              </p:nvSpPr>
              <p:spPr>
                <a:xfrm>
                  <a:off x="5651913" y="4508632"/>
                  <a:ext cx="273471" cy="414424"/>
                </a:xfrm>
                <a:custGeom>
                  <a:avLst/>
                  <a:gdLst>
                    <a:gd name="connsiteX0" fmla="*/ 0 w 504497"/>
                    <a:gd name="connsiteY0" fmla="*/ 0 h 789004"/>
                    <a:gd name="connsiteX1" fmla="*/ 94593 w 504497"/>
                    <a:gd name="connsiteY1" fmla="*/ 472966 h 789004"/>
                    <a:gd name="connsiteX2" fmla="*/ 199697 w 504497"/>
                    <a:gd name="connsiteY2" fmla="*/ 157655 h 789004"/>
                    <a:gd name="connsiteX3" fmla="*/ 367862 w 504497"/>
                    <a:gd name="connsiteY3" fmla="*/ 788276 h 789004"/>
                    <a:gd name="connsiteX4" fmla="*/ 504497 w 504497"/>
                    <a:gd name="connsiteY4" fmla="*/ 10511 h 789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4497" h="789004">
                      <a:moveTo>
                        <a:pt x="0" y="0"/>
                      </a:moveTo>
                      <a:cubicBezTo>
                        <a:pt x="30655" y="223345"/>
                        <a:pt x="61310" y="446690"/>
                        <a:pt x="94593" y="472966"/>
                      </a:cubicBezTo>
                      <a:cubicBezTo>
                        <a:pt x="127876" y="499242"/>
                        <a:pt x="154152" y="105103"/>
                        <a:pt x="199697" y="157655"/>
                      </a:cubicBezTo>
                      <a:cubicBezTo>
                        <a:pt x="245242" y="210207"/>
                        <a:pt x="317062" y="812800"/>
                        <a:pt x="367862" y="788276"/>
                      </a:cubicBezTo>
                      <a:cubicBezTo>
                        <a:pt x="418662" y="763752"/>
                        <a:pt x="461579" y="387131"/>
                        <a:pt x="504497" y="10511"/>
                      </a:cubicBezTo>
                    </a:path>
                  </a:pathLst>
                </a:custGeom>
                <a:solidFill>
                  <a:srgbClr val="FFB5ED"/>
                </a:solidFill>
                <a:ln w="38100">
                  <a:solidFill>
                    <a:srgbClr val="FF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43" name="Straight Connector 342"/>
                <p:cNvCxnSpPr/>
                <p:nvPr/>
              </p:nvCxnSpPr>
              <p:spPr>
                <a:xfrm>
                  <a:off x="5584741" y="3963987"/>
                  <a:ext cx="0" cy="46756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/>
                <p:cNvCxnSpPr/>
                <p:nvPr/>
              </p:nvCxnSpPr>
              <p:spPr>
                <a:xfrm>
                  <a:off x="5585665" y="4431550"/>
                  <a:ext cx="4357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5" name="Freeform 344"/>
                <p:cNvSpPr/>
                <p:nvPr/>
              </p:nvSpPr>
              <p:spPr>
                <a:xfrm rot="4462132">
                  <a:off x="5867330" y="4206839"/>
                  <a:ext cx="83330" cy="134869"/>
                </a:xfrm>
                <a:custGeom>
                  <a:avLst/>
                  <a:gdLst>
                    <a:gd name="connsiteX0" fmla="*/ 72316 w 281056"/>
                    <a:gd name="connsiteY0" fmla="*/ 12645 h 400704"/>
                    <a:gd name="connsiteX1" fmla="*/ 9254 w 281056"/>
                    <a:gd name="connsiteY1" fmla="*/ 296424 h 400704"/>
                    <a:gd name="connsiteX2" fmla="*/ 261502 w 281056"/>
                    <a:gd name="connsiteY2" fmla="*/ 391017 h 400704"/>
                    <a:gd name="connsiteX3" fmla="*/ 240481 w 281056"/>
                    <a:gd name="connsiteY3" fmla="*/ 86217 h 400704"/>
                    <a:gd name="connsiteX4" fmla="*/ 72316 w 281056"/>
                    <a:gd name="connsiteY4" fmla="*/ 12645 h 4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056" h="400704">
                      <a:moveTo>
                        <a:pt x="72316" y="12645"/>
                      </a:moveTo>
                      <a:cubicBezTo>
                        <a:pt x="33778" y="47679"/>
                        <a:pt x="-22277" y="233362"/>
                        <a:pt x="9254" y="296424"/>
                      </a:cubicBezTo>
                      <a:cubicBezTo>
                        <a:pt x="40785" y="359486"/>
                        <a:pt x="222964" y="426051"/>
                        <a:pt x="261502" y="391017"/>
                      </a:cubicBezTo>
                      <a:cubicBezTo>
                        <a:pt x="300040" y="355983"/>
                        <a:pt x="275515" y="152782"/>
                        <a:pt x="240481" y="86217"/>
                      </a:cubicBezTo>
                      <a:cubicBezTo>
                        <a:pt x="205447" y="19652"/>
                        <a:pt x="110854" y="-22389"/>
                        <a:pt x="72316" y="1264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sp>
              <p:nvSpPr>
                <p:cNvPr id="346" name="Freeform 345"/>
                <p:cNvSpPr/>
                <p:nvPr/>
              </p:nvSpPr>
              <p:spPr>
                <a:xfrm>
                  <a:off x="5680232" y="3990580"/>
                  <a:ext cx="115647" cy="239470"/>
                </a:xfrm>
                <a:custGeom>
                  <a:avLst/>
                  <a:gdLst>
                    <a:gd name="connsiteX0" fmla="*/ 72316 w 281056"/>
                    <a:gd name="connsiteY0" fmla="*/ 12645 h 400704"/>
                    <a:gd name="connsiteX1" fmla="*/ 9254 w 281056"/>
                    <a:gd name="connsiteY1" fmla="*/ 296424 h 400704"/>
                    <a:gd name="connsiteX2" fmla="*/ 261502 w 281056"/>
                    <a:gd name="connsiteY2" fmla="*/ 391017 h 400704"/>
                    <a:gd name="connsiteX3" fmla="*/ 240481 w 281056"/>
                    <a:gd name="connsiteY3" fmla="*/ 86217 h 400704"/>
                    <a:gd name="connsiteX4" fmla="*/ 72316 w 281056"/>
                    <a:gd name="connsiteY4" fmla="*/ 12645 h 4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056" h="400704">
                      <a:moveTo>
                        <a:pt x="72316" y="12645"/>
                      </a:moveTo>
                      <a:cubicBezTo>
                        <a:pt x="33778" y="47679"/>
                        <a:pt x="-22277" y="233362"/>
                        <a:pt x="9254" y="296424"/>
                      </a:cubicBezTo>
                      <a:cubicBezTo>
                        <a:pt x="40785" y="359486"/>
                        <a:pt x="222964" y="426051"/>
                        <a:pt x="261502" y="391017"/>
                      </a:cubicBezTo>
                      <a:cubicBezTo>
                        <a:pt x="300040" y="355983"/>
                        <a:pt x="275515" y="152782"/>
                        <a:pt x="240481" y="86217"/>
                      </a:cubicBezTo>
                      <a:cubicBezTo>
                        <a:pt x="205447" y="19652"/>
                        <a:pt x="110854" y="-22389"/>
                        <a:pt x="72316" y="1264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grpSp>
              <p:nvGrpSpPr>
                <p:cNvPr id="347" name="Group 346"/>
                <p:cNvGrpSpPr/>
                <p:nvPr/>
              </p:nvGrpSpPr>
              <p:grpSpPr>
                <a:xfrm>
                  <a:off x="6149900" y="3402539"/>
                  <a:ext cx="486657" cy="1565711"/>
                  <a:chOff x="6149900" y="3385151"/>
                  <a:chExt cx="486657" cy="1583100"/>
                </a:xfrm>
              </p:grpSpPr>
              <p:cxnSp>
                <p:nvCxnSpPr>
                  <p:cNvPr id="348" name="Straight Connector 347"/>
                  <p:cNvCxnSpPr/>
                  <p:nvPr/>
                </p:nvCxnSpPr>
                <p:spPr>
                  <a:xfrm>
                    <a:off x="6149900" y="3385335"/>
                    <a:ext cx="0" cy="492659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9" name="Straight Connector 348"/>
                  <p:cNvCxnSpPr/>
                  <p:nvPr/>
                </p:nvCxnSpPr>
                <p:spPr>
                  <a:xfrm>
                    <a:off x="6154163" y="3874188"/>
                    <a:ext cx="480699" cy="0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0" name="Freeform 349"/>
                  <p:cNvSpPr/>
                  <p:nvPr/>
                </p:nvSpPr>
                <p:spPr>
                  <a:xfrm>
                    <a:off x="6223153" y="3531718"/>
                    <a:ext cx="348309" cy="343718"/>
                  </a:xfrm>
                  <a:custGeom>
                    <a:avLst/>
                    <a:gdLst>
                      <a:gd name="connsiteX0" fmla="*/ 0 w 944386"/>
                      <a:gd name="connsiteY0" fmla="*/ 1288025 h 1288025"/>
                      <a:gd name="connsiteX1" fmla="*/ 74428 w 944386"/>
                      <a:gd name="connsiteY1" fmla="*/ 1486 h 1288025"/>
                      <a:gd name="connsiteX2" fmla="*/ 191386 w 944386"/>
                      <a:gd name="connsiteY2" fmla="*/ 1032844 h 1288025"/>
                      <a:gd name="connsiteX3" fmla="*/ 850604 w 944386"/>
                      <a:gd name="connsiteY3" fmla="*/ 1149802 h 1288025"/>
                      <a:gd name="connsiteX4" fmla="*/ 925032 w 944386"/>
                      <a:gd name="connsiteY4" fmla="*/ 1288025 h 1288025"/>
                      <a:gd name="connsiteX0" fmla="*/ 0 w 944908"/>
                      <a:gd name="connsiteY0" fmla="*/ 1289577 h 1289577"/>
                      <a:gd name="connsiteX1" fmla="*/ 74428 w 944908"/>
                      <a:gd name="connsiteY1" fmla="*/ 3038 h 1289577"/>
                      <a:gd name="connsiteX2" fmla="*/ 180753 w 944908"/>
                      <a:gd name="connsiteY2" fmla="*/ 938703 h 1289577"/>
                      <a:gd name="connsiteX3" fmla="*/ 850604 w 944908"/>
                      <a:gd name="connsiteY3" fmla="*/ 1151354 h 1289577"/>
                      <a:gd name="connsiteX4" fmla="*/ 925032 w 944908"/>
                      <a:gd name="connsiteY4" fmla="*/ 1289577 h 1289577"/>
                      <a:gd name="connsiteX0" fmla="*/ 0 w 932887"/>
                      <a:gd name="connsiteY0" fmla="*/ 1289528 h 1289528"/>
                      <a:gd name="connsiteX1" fmla="*/ 74428 w 932887"/>
                      <a:gd name="connsiteY1" fmla="*/ 2989 h 1289528"/>
                      <a:gd name="connsiteX2" fmla="*/ 180753 w 932887"/>
                      <a:gd name="connsiteY2" fmla="*/ 938654 h 1289528"/>
                      <a:gd name="connsiteX3" fmla="*/ 797442 w 932887"/>
                      <a:gd name="connsiteY3" fmla="*/ 1066244 h 1289528"/>
                      <a:gd name="connsiteX4" fmla="*/ 925032 w 932887"/>
                      <a:gd name="connsiteY4" fmla="*/ 1289528 h 1289528"/>
                      <a:gd name="connsiteX0" fmla="*/ 0 w 932887"/>
                      <a:gd name="connsiteY0" fmla="*/ 1287803 h 1287803"/>
                      <a:gd name="connsiteX1" fmla="*/ 74428 w 932887"/>
                      <a:gd name="connsiteY1" fmla="*/ 1264 h 1287803"/>
                      <a:gd name="connsiteX2" fmla="*/ 180753 w 932887"/>
                      <a:gd name="connsiteY2" fmla="*/ 936929 h 1287803"/>
                      <a:gd name="connsiteX3" fmla="*/ 797442 w 932887"/>
                      <a:gd name="connsiteY3" fmla="*/ 1064519 h 1287803"/>
                      <a:gd name="connsiteX4" fmla="*/ 925032 w 932887"/>
                      <a:gd name="connsiteY4" fmla="*/ 1287803 h 1287803"/>
                      <a:gd name="connsiteX0" fmla="*/ 0 w 932701"/>
                      <a:gd name="connsiteY0" fmla="*/ 1290685 h 1290685"/>
                      <a:gd name="connsiteX1" fmla="*/ 74428 w 932701"/>
                      <a:gd name="connsiteY1" fmla="*/ 4146 h 1290685"/>
                      <a:gd name="connsiteX2" fmla="*/ 191385 w 932701"/>
                      <a:gd name="connsiteY2" fmla="*/ 886648 h 1290685"/>
                      <a:gd name="connsiteX3" fmla="*/ 797442 w 932701"/>
                      <a:gd name="connsiteY3" fmla="*/ 1067401 h 1290685"/>
                      <a:gd name="connsiteX4" fmla="*/ 925032 w 932701"/>
                      <a:gd name="connsiteY4" fmla="*/ 1290685 h 1290685"/>
                      <a:gd name="connsiteX0" fmla="*/ 0 w 932701"/>
                      <a:gd name="connsiteY0" fmla="*/ 1290907 h 1290907"/>
                      <a:gd name="connsiteX1" fmla="*/ 74428 w 932701"/>
                      <a:gd name="connsiteY1" fmla="*/ 4368 h 1290907"/>
                      <a:gd name="connsiteX2" fmla="*/ 191385 w 932701"/>
                      <a:gd name="connsiteY2" fmla="*/ 886870 h 1290907"/>
                      <a:gd name="connsiteX3" fmla="*/ 797442 w 932701"/>
                      <a:gd name="connsiteY3" fmla="*/ 1067623 h 1290907"/>
                      <a:gd name="connsiteX4" fmla="*/ 925032 w 932701"/>
                      <a:gd name="connsiteY4" fmla="*/ 1290907 h 1290907"/>
                      <a:gd name="connsiteX0" fmla="*/ 0 w 929705"/>
                      <a:gd name="connsiteY0" fmla="*/ 1290907 h 1290907"/>
                      <a:gd name="connsiteX1" fmla="*/ 74428 w 929705"/>
                      <a:gd name="connsiteY1" fmla="*/ 4368 h 1290907"/>
                      <a:gd name="connsiteX2" fmla="*/ 191385 w 929705"/>
                      <a:gd name="connsiteY2" fmla="*/ 886870 h 1290907"/>
                      <a:gd name="connsiteX3" fmla="*/ 797442 w 929705"/>
                      <a:gd name="connsiteY3" fmla="*/ 1067623 h 1290907"/>
                      <a:gd name="connsiteX4" fmla="*/ 925032 w 929705"/>
                      <a:gd name="connsiteY4" fmla="*/ 1290907 h 1290907"/>
                      <a:gd name="connsiteX0" fmla="*/ 0 w 932377"/>
                      <a:gd name="connsiteY0" fmla="*/ 1286619 h 1291680"/>
                      <a:gd name="connsiteX1" fmla="*/ 74428 w 932377"/>
                      <a:gd name="connsiteY1" fmla="*/ 80 h 1291680"/>
                      <a:gd name="connsiteX2" fmla="*/ 210743 w 932377"/>
                      <a:gd name="connsiteY2" fmla="*/ 1224596 h 1291680"/>
                      <a:gd name="connsiteX3" fmla="*/ 797442 w 932377"/>
                      <a:gd name="connsiteY3" fmla="*/ 1063335 h 1291680"/>
                      <a:gd name="connsiteX4" fmla="*/ 925032 w 932377"/>
                      <a:gd name="connsiteY4" fmla="*/ 1286619 h 1291680"/>
                      <a:gd name="connsiteX0" fmla="*/ 0 w 932377"/>
                      <a:gd name="connsiteY0" fmla="*/ 1286818 h 1286818"/>
                      <a:gd name="connsiteX1" fmla="*/ 74428 w 932377"/>
                      <a:gd name="connsiteY1" fmla="*/ 279 h 1286818"/>
                      <a:gd name="connsiteX2" fmla="*/ 210743 w 932377"/>
                      <a:gd name="connsiteY2" fmla="*/ 1172178 h 1286818"/>
                      <a:gd name="connsiteX3" fmla="*/ 797442 w 932377"/>
                      <a:gd name="connsiteY3" fmla="*/ 1063534 h 1286818"/>
                      <a:gd name="connsiteX4" fmla="*/ 925032 w 932377"/>
                      <a:gd name="connsiteY4" fmla="*/ 1286818 h 1286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2377" h="1286818">
                        <a:moveTo>
                          <a:pt x="0" y="1286818"/>
                        </a:moveTo>
                        <a:cubicBezTo>
                          <a:pt x="21265" y="664813"/>
                          <a:pt x="39304" y="19386"/>
                          <a:pt x="74428" y="279"/>
                        </a:cubicBezTo>
                        <a:cubicBezTo>
                          <a:pt x="109552" y="-18828"/>
                          <a:pt x="175302" y="952439"/>
                          <a:pt x="210743" y="1172178"/>
                        </a:cubicBezTo>
                        <a:cubicBezTo>
                          <a:pt x="246184" y="1391917"/>
                          <a:pt x="678394" y="1044427"/>
                          <a:pt x="797442" y="1063534"/>
                        </a:cubicBezTo>
                        <a:cubicBezTo>
                          <a:pt x="916490" y="1082641"/>
                          <a:pt x="948955" y="1238971"/>
                          <a:pt x="925032" y="1286818"/>
                        </a:cubicBezTo>
                      </a:path>
                    </a:pathLst>
                  </a:custGeom>
                  <a:solidFill>
                    <a:srgbClr val="00F67B"/>
                  </a:solidFill>
                  <a:ln w="38100">
                    <a:solidFill>
                      <a:srgbClr val="00CC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sp>
                <p:nvSpPr>
                  <p:cNvPr id="351" name="Rectangle 350"/>
                  <p:cNvSpPr/>
                  <p:nvPr/>
                </p:nvSpPr>
                <p:spPr>
                  <a:xfrm>
                    <a:off x="6231098" y="3385151"/>
                    <a:ext cx="316300" cy="9248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cxnSp>
                <p:nvCxnSpPr>
                  <p:cNvPr id="352" name="Straight Connector 351"/>
                  <p:cNvCxnSpPr/>
                  <p:nvPr/>
                </p:nvCxnSpPr>
                <p:spPr>
                  <a:xfrm flipV="1">
                    <a:off x="6187564" y="3436127"/>
                    <a:ext cx="410394" cy="29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3" name="Straight Connector 352"/>
                  <p:cNvCxnSpPr/>
                  <p:nvPr/>
                </p:nvCxnSpPr>
                <p:spPr>
                  <a:xfrm>
                    <a:off x="6154839" y="4473264"/>
                    <a:ext cx="0" cy="492659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4" name="Straight Connector 353"/>
                  <p:cNvCxnSpPr/>
                  <p:nvPr/>
                </p:nvCxnSpPr>
                <p:spPr>
                  <a:xfrm>
                    <a:off x="6155858" y="4965923"/>
                    <a:ext cx="480699" cy="0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5" name="Freeform 354"/>
                  <p:cNvSpPr/>
                  <p:nvPr/>
                </p:nvSpPr>
                <p:spPr>
                  <a:xfrm>
                    <a:off x="6224849" y="4743334"/>
                    <a:ext cx="348075" cy="224917"/>
                  </a:xfrm>
                  <a:custGeom>
                    <a:avLst/>
                    <a:gdLst>
                      <a:gd name="connsiteX0" fmla="*/ 0 w 944386"/>
                      <a:gd name="connsiteY0" fmla="*/ 1288025 h 1288025"/>
                      <a:gd name="connsiteX1" fmla="*/ 74428 w 944386"/>
                      <a:gd name="connsiteY1" fmla="*/ 1486 h 1288025"/>
                      <a:gd name="connsiteX2" fmla="*/ 191386 w 944386"/>
                      <a:gd name="connsiteY2" fmla="*/ 1032844 h 1288025"/>
                      <a:gd name="connsiteX3" fmla="*/ 850604 w 944386"/>
                      <a:gd name="connsiteY3" fmla="*/ 1149802 h 1288025"/>
                      <a:gd name="connsiteX4" fmla="*/ 925032 w 944386"/>
                      <a:gd name="connsiteY4" fmla="*/ 1288025 h 1288025"/>
                      <a:gd name="connsiteX0" fmla="*/ 0 w 944908"/>
                      <a:gd name="connsiteY0" fmla="*/ 1289577 h 1289577"/>
                      <a:gd name="connsiteX1" fmla="*/ 74428 w 944908"/>
                      <a:gd name="connsiteY1" fmla="*/ 3038 h 1289577"/>
                      <a:gd name="connsiteX2" fmla="*/ 180753 w 944908"/>
                      <a:gd name="connsiteY2" fmla="*/ 938703 h 1289577"/>
                      <a:gd name="connsiteX3" fmla="*/ 850604 w 944908"/>
                      <a:gd name="connsiteY3" fmla="*/ 1151354 h 1289577"/>
                      <a:gd name="connsiteX4" fmla="*/ 925032 w 944908"/>
                      <a:gd name="connsiteY4" fmla="*/ 1289577 h 1289577"/>
                      <a:gd name="connsiteX0" fmla="*/ 0 w 932887"/>
                      <a:gd name="connsiteY0" fmla="*/ 1289528 h 1289528"/>
                      <a:gd name="connsiteX1" fmla="*/ 74428 w 932887"/>
                      <a:gd name="connsiteY1" fmla="*/ 2989 h 1289528"/>
                      <a:gd name="connsiteX2" fmla="*/ 180753 w 932887"/>
                      <a:gd name="connsiteY2" fmla="*/ 938654 h 1289528"/>
                      <a:gd name="connsiteX3" fmla="*/ 797442 w 932887"/>
                      <a:gd name="connsiteY3" fmla="*/ 1066244 h 1289528"/>
                      <a:gd name="connsiteX4" fmla="*/ 925032 w 932887"/>
                      <a:gd name="connsiteY4" fmla="*/ 1289528 h 1289528"/>
                      <a:gd name="connsiteX0" fmla="*/ 0 w 932887"/>
                      <a:gd name="connsiteY0" fmla="*/ 1287803 h 1287803"/>
                      <a:gd name="connsiteX1" fmla="*/ 74428 w 932887"/>
                      <a:gd name="connsiteY1" fmla="*/ 1264 h 1287803"/>
                      <a:gd name="connsiteX2" fmla="*/ 180753 w 932887"/>
                      <a:gd name="connsiteY2" fmla="*/ 936929 h 1287803"/>
                      <a:gd name="connsiteX3" fmla="*/ 797442 w 932887"/>
                      <a:gd name="connsiteY3" fmla="*/ 1064519 h 1287803"/>
                      <a:gd name="connsiteX4" fmla="*/ 925032 w 932887"/>
                      <a:gd name="connsiteY4" fmla="*/ 1287803 h 1287803"/>
                      <a:gd name="connsiteX0" fmla="*/ 0 w 932701"/>
                      <a:gd name="connsiteY0" fmla="*/ 1290685 h 1290685"/>
                      <a:gd name="connsiteX1" fmla="*/ 74428 w 932701"/>
                      <a:gd name="connsiteY1" fmla="*/ 4146 h 1290685"/>
                      <a:gd name="connsiteX2" fmla="*/ 191385 w 932701"/>
                      <a:gd name="connsiteY2" fmla="*/ 886648 h 1290685"/>
                      <a:gd name="connsiteX3" fmla="*/ 797442 w 932701"/>
                      <a:gd name="connsiteY3" fmla="*/ 1067401 h 1290685"/>
                      <a:gd name="connsiteX4" fmla="*/ 925032 w 932701"/>
                      <a:gd name="connsiteY4" fmla="*/ 1290685 h 1290685"/>
                      <a:gd name="connsiteX0" fmla="*/ 0 w 932701"/>
                      <a:gd name="connsiteY0" fmla="*/ 1290907 h 1290907"/>
                      <a:gd name="connsiteX1" fmla="*/ 74428 w 932701"/>
                      <a:gd name="connsiteY1" fmla="*/ 4368 h 1290907"/>
                      <a:gd name="connsiteX2" fmla="*/ 191385 w 932701"/>
                      <a:gd name="connsiteY2" fmla="*/ 886870 h 1290907"/>
                      <a:gd name="connsiteX3" fmla="*/ 797442 w 932701"/>
                      <a:gd name="connsiteY3" fmla="*/ 1067623 h 1290907"/>
                      <a:gd name="connsiteX4" fmla="*/ 925032 w 932701"/>
                      <a:gd name="connsiteY4" fmla="*/ 1290907 h 1290907"/>
                      <a:gd name="connsiteX0" fmla="*/ 0 w 929705"/>
                      <a:gd name="connsiteY0" fmla="*/ 1290907 h 1290907"/>
                      <a:gd name="connsiteX1" fmla="*/ 74428 w 929705"/>
                      <a:gd name="connsiteY1" fmla="*/ 4368 h 1290907"/>
                      <a:gd name="connsiteX2" fmla="*/ 191385 w 929705"/>
                      <a:gd name="connsiteY2" fmla="*/ 886870 h 1290907"/>
                      <a:gd name="connsiteX3" fmla="*/ 797442 w 929705"/>
                      <a:gd name="connsiteY3" fmla="*/ 1067623 h 1290907"/>
                      <a:gd name="connsiteX4" fmla="*/ 925032 w 929705"/>
                      <a:gd name="connsiteY4" fmla="*/ 1290907 h 1290907"/>
                      <a:gd name="connsiteX0" fmla="*/ 0 w 929705"/>
                      <a:gd name="connsiteY0" fmla="*/ 404037 h 404037"/>
                      <a:gd name="connsiteX1" fmla="*/ 191385 w 929705"/>
                      <a:gd name="connsiteY1" fmla="*/ 0 h 404037"/>
                      <a:gd name="connsiteX2" fmla="*/ 797442 w 929705"/>
                      <a:gd name="connsiteY2" fmla="*/ 180753 h 404037"/>
                      <a:gd name="connsiteX3" fmla="*/ 925032 w 929705"/>
                      <a:gd name="connsiteY3" fmla="*/ 404037 h 404037"/>
                      <a:gd name="connsiteX0" fmla="*/ 0 w 932577"/>
                      <a:gd name="connsiteY0" fmla="*/ 726039 h 726039"/>
                      <a:gd name="connsiteX1" fmla="*/ 198645 w 932577"/>
                      <a:gd name="connsiteY1" fmla="*/ 0 h 726039"/>
                      <a:gd name="connsiteX2" fmla="*/ 797442 w 932577"/>
                      <a:gd name="connsiteY2" fmla="*/ 502755 h 726039"/>
                      <a:gd name="connsiteX3" fmla="*/ 925032 w 932577"/>
                      <a:gd name="connsiteY3" fmla="*/ 726039 h 726039"/>
                      <a:gd name="connsiteX0" fmla="*/ 0 w 930698"/>
                      <a:gd name="connsiteY0" fmla="*/ 797928 h 797928"/>
                      <a:gd name="connsiteX1" fmla="*/ 198645 w 930698"/>
                      <a:gd name="connsiteY1" fmla="*/ 71889 h 797928"/>
                      <a:gd name="connsiteX2" fmla="*/ 775663 w 930698"/>
                      <a:gd name="connsiteY2" fmla="*/ 108590 h 797928"/>
                      <a:gd name="connsiteX3" fmla="*/ 925032 w 930698"/>
                      <a:gd name="connsiteY3" fmla="*/ 797928 h 797928"/>
                      <a:gd name="connsiteX0" fmla="*/ 0 w 931751"/>
                      <a:gd name="connsiteY0" fmla="*/ 779424 h 779424"/>
                      <a:gd name="connsiteX1" fmla="*/ 198645 w 931751"/>
                      <a:gd name="connsiteY1" fmla="*/ 53385 h 779424"/>
                      <a:gd name="connsiteX2" fmla="*/ 775663 w 931751"/>
                      <a:gd name="connsiteY2" fmla="*/ 90086 h 779424"/>
                      <a:gd name="connsiteX3" fmla="*/ 925032 w 931751"/>
                      <a:gd name="connsiteY3" fmla="*/ 779424 h 779424"/>
                      <a:gd name="connsiteX0" fmla="*/ 0 w 931751"/>
                      <a:gd name="connsiteY0" fmla="*/ 749310 h 749310"/>
                      <a:gd name="connsiteX1" fmla="*/ 198645 w 931751"/>
                      <a:gd name="connsiteY1" fmla="*/ 23271 h 749310"/>
                      <a:gd name="connsiteX2" fmla="*/ 775663 w 931751"/>
                      <a:gd name="connsiteY2" fmla="*/ 59972 h 749310"/>
                      <a:gd name="connsiteX3" fmla="*/ 925032 w 931751"/>
                      <a:gd name="connsiteY3" fmla="*/ 749310 h 749310"/>
                      <a:gd name="connsiteX0" fmla="*/ 0 w 931751"/>
                      <a:gd name="connsiteY0" fmla="*/ 792461 h 792461"/>
                      <a:gd name="connsiteX1" fmla="*/ 198645 w 931751"/>
                      <a:gd name="connsiteY1" fmla="*/ 66422 h 792461"/>
                      <a:gd name="connsiteX2" fmla="*/ 775663 w 931751"/>
                      <a:gd name="connsiteY2" fmla="*/ 69228 h 792461"/>
                      <a:gd name="connsiteX3" fmla="*/ 925032 w 931751"/>
                      <a:gd name="connsiteY3" fmla="*/ 792461 h 792461"/>
                      <a:gd name="connsiteX0" fmla="*/ 0 w 931751"/>
                      <a:gd name="connsiteY0" fmla="*/ 764397 h 764397"/>
                      <a:gd name="connsiteX1" fmla="*/ 198645 w 931751"/>
                      <a:gd name="connsiteY1" fmla="*/ 38358 h 764397"/>
                      <a:gd name="connsiteX2" fmla="*/ 775663 w 931751"/>
                      <a:gd name="connsiteY2" fmla="*/ 41164 h 764397"/>
                      <a:gd name="connsiteX3" fmla="*/ 925032 w 931751"/>
                      <a:gd name="connsiteY3" fmla="*/ 764397 h 764397"/>
                      <a:gd name="connsiteX0" fmla="*/ 0 w 931751"/>
                      <a:gd name="connsiteY0" fmla="*/ 723234 h 723234"/>
                      <a:gd name="connsiteX1" fmla="*/ 775663 w 931751"/>
                      <a:gd name="connsiteY1" fmla="*/ 1 h 723234"/>
                      <a:gd name="connsiteX2" fmla="*/ 925032 w 931751"/>
                      <a:gd name="connsiteY2" fmla="*/ 723234 h 723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31751" h="723234">
                        <a:moveTo>
                          <a:pt x="0" y="723234"/>
                        </a:moveTo>
                        <a:cubicBezTo>
                          <a:pt x="161596" y="572561"/>
                          <a:pt x="621491" y="1"/>
                          <a:pt x="775663" y="1"/>
                        </a:cubicBezTo>
                        <a:cubicBezTo>
                          <a:pt x="911245" y="53217"/>
                          <a:pt x="948955" y="675387"/>
                          <a:pt x="925032" y="723234"/>
                        </a:cubicBezTo>
                      </a:path>
                    </a:pathLst>
                  </a:custGeom>
                  <a:solidFill>
                    <a:srgbClr val="FFB5ED"/>
                  </a:solidFill>
                  <a:ln w="38100">
                    <a:solidFill>
                      <a:srgbClr val="FF33C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sp>
                <p:nvSpPr>
                  <p:cNvPr id="356" name="Rectangle 355"/>
                  <p:cNvSpPr/>
                  <p:nvPr/>
                </p:nvSpPr>
                <p:spPr>
                  <a:xfrm>
                    <a:off x="6234291" y="4476753"/>
                    <a:ext cx="316299" cy="9248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cxnSp>
                <p:nvCxnSpPr>
                  <p:cNvPr id="357" name="Straight Connector 356"/>
                  <p:cNvCxnSpPr/>
                  <p:nvPr/>
                </p:nvCxnSpPr>
                <p:spPr>
                  <a:xfrm flipV="1">
                    <a:off x="6190758" y="4527729"/>
                    <a:ext cx="410394" cy="29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8" name="Straight Connector 357"/>
                  <p:cNvCxnSpPr/>
                  <p:nvPr/>
                </p:nvCxnSpPr>
                <p:spPr>
                  <a:xfrm>
                    <a:off x="6153143" y="3933325"/>
                    <a:ext cx="0" cy="492659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9" name="Straight Connector 358"/>
                  <p:cNvCxnSpPr/>
                  <p:nvPr/>
                </p:nvCxnSpPr>
                <p:spPr>
                  <a:xfrm>
                    <a:off x="6154162" y="4425984"/>
                    <a:ext cx="480699" cy="0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0" name="Freeform 359"/>
                  <p:cNvSpPr/>
                  <p:nvPr/>
                </p:nvSpPr>
                <p:spPr>
                  <a:xfrm>
                    <a:off x="6503351" y="4123536"/>
                    <a:ext cx="75736" cy="300599"/>
                  </a:xfrm>
                  <a:custGeom>
                    <a:avLst/>
                    <a:gdLst>
                      <a:gd name="connsiteX0" fmla="*/ 0 w 944386"/>
                      <a:gd name="connsiteY0" fmla="*/ 1288025 h 1288025"/>
                      <a:gd name="connsiteX1" fmla="*/ 74428 w 944386"/>
                      <a:gd name="connsiteY1" fmla="*/ 1486 h 1288025"/>
                      <a:gd name="connsiteX2" fmla="*/ 191386 w 944386"/>
                      <a:gd name="connsiteY2" fmla="*/ 1032844 h 1288025"/>
                      <a:gd name="connsiteX3" fmla="*/ 850604 w 944386"/>
                      <a:gd name="connsiteY3" fmla="*/ 1149802 h 1288025"/>
                      <a:gd name="connsiteX4" fmla="*/ 925032 w 944386"/>
                      <a:gd name="connsiteY4" fmla="*/ 1288025 h 1288025"/>
                      <a:gd name="connsiteX0" fmla="*/ 0 w 944908"/>
                      <a:gd name="connsiteY0" fmla="*/ 1289577 h 1289577"/>
                      <a:gd name="connsiteX1" fmla="*/ 74428 w 944908"/>
                      <a:gd name="connsiteY1" fmla="*/ 3038 h 1289577"/>
                      <a:gd name="connsiteX2" fmla="*/ 180753 w 944908"/>
                      <a:gd name="connsiteY2" fmla="*/ 938703 h 1289577"/>
                      <a:gd name="connsiteX3" fmla="*/ 850604 w 944908"/>
                      <a:gd name="connsiteY3" fmla="*/ 1151354 h 1289577"/>
                      <a:gd name="connsiteX4" fmla="*/ 925032 w 944908"/>
                      <a:gd name="connsiteY4" fmla="*/ 1289577 h 1289577"/>
                      <a:gd name="connsiteX0" fmla="*/ 0 w 932887"/>
                      <a:gd name="connsiteY0" fmla="*/ 1289528 h 1289528"/>
                      <a:gd name="connsiteX1" fmla="*/ 74428 w 932887"/>
                      <a:gd name="connsiteY1" fmla="*/ 2989 h 1289528"/>
                      <a:gd name="connsiteX2" fmla="*/ 180753 w 932887"/>
                      <a:gd name="connsiteY2" fmla="*/ 938654 h 1289528"/>
                      <a:gd name="connsiteX3" fmla="*/ 797442 w 932887"/>
                      <a:gd name="connsiteY3" fmla="*/ 1066244 h 1289528"/>
                      <a:gd name="connsiteX4" fmla="*/ 925032 w 932887"/>
                      <a:gd name="connsiteY4" fmla="*/ 1289528 h 1289528"/>
                      <a:gd name="connsiteX0" fmla="*/ 0 w 932887"/>
                      <a:gd name="connsiteY0" fmla="*/ 1287803 h 1287803"/>
                      <a:gd name="connsiteX1" fmla="*/ 74428 w 932887"/>
                      <a:gd name="connsiteY1" fmla="*/ 1264 h 1287803"/>
                      <a:gd name="connsiteX2" fmla="*/ 180753 w 932887"/>
                      <a:gd name="connsiteY2" fmla="*/ 936929 h 1287803"/>
                      <a:gd name="connsiteX3" fmla="*/ 797442 w 932887"/>
                      <a:gd name="connsiteY3" fmla="*/ 1064519 h 1287803"/>
                      <a:gd name="connsiteX4" fmla="*/ 925032 w 932887"/>
                      <a:gd name="connsiteY4" fmla="*/ 1287803 h 1287803"/>
                      <a:gd name="connsiteX0" fmla="*/ 0 w 932701"/>
                      <a:gd name="connsiteY0" fmla="*/ 1290685 h 1290685"/>
                      <a:gd name="connsiteX1" fmla="*/ 74428 w 932701"/>
                      <a:gd name="connsiteY1" fmla="*/ 4146 h 1290685"/>
                      <a:gd name="connsiteX2" fmla="*/ 191385 w 932701"/>
                      <a:gd name="connsiteY2" fmla="*/ 886648 h 1290685"/>
                      <a:gd name="connsiteX3" fmla="*/ 797442 w 932701"/>
                      <a:gd name="connsiteY3" fmla="*/ 1067401 h 1290685"/>
                      <a:gd name="connsiteX4" fmla="*/ 925032 w 932701"/>
                      <a:gd name="connsiteY4" fmla="*/ 1290685 h 1290685"/>
                      <a:gd name="connsiteX0" fmla="*/ 0 w 932701"/>
                      <a:gd name="connsiteY0" fmla="*/ 1290907 h 1290907"/>
                      <a:gd name="connsiteX1" fmla="*/ 74428 w 932701"/>
                      <a:gd name="connsiteY1" fmla="*/ 4368 h 1290907"/>
                      <a:gd name="connsiteX2" fmla="*/ 191385 w 932701"/>
                      <a:gd name="connsiteY2" fmla="*/ 886870 h 1290907"/>
                      <a:gd name="connsiteX3" fmla="*/ 797442 w 932701"/>
                      <a:gd name="connsiteY3" fmla="*/ 1067623 h 1290907"/>
                      <a:gd name="connsiteX4" fmla="*/ 925032 w 932701"/>
                      <a:gd name="connsiteY4" fmla="*/ 1290907 h 1290907"/>
                      <a:gd name="connsiteX0" fmla="*/ 0 w 929705"/>
                      <a:gd name="connsiteY0" fmla="*/ 1290907 h 1290907"/>
                      <a:gd name="connsiteX1" fmla="*/ 74428 w 929705"/>
                      <a:gd name="connsiteY1" fmla="*/ 4368 h 1290907"/>
                      <a:gd name="connsiteX2" fmla="*/ 191385 w 929705"/>
                      <a:gd name="connsiteY2" fmla="*/ 886870 h 1290907"/>
                      <a:gd name="connsiteX3" fmla="*/ 797442 w 929705"/>
                      <a:gd name="connsiteY3" fmla="*/ 1067623 h 1290907"/>
                      <a:gd name="connsiteX4" fmla="*/ 925032 w 929705"/>
                      <a:gd name="connsiteY4" fmla="*/ 1290907 h 1290907"/>
                      <a:gd name="connsiteX0" fmla="*/ 0 w 925032"/>
                      <a:gd name="connsiteY0" fmla="*/ 1290879 h 1290879"/>
                      <a:gd name="connsiteX1" fmla="*/ 74428 w 925032"/>
                      <a:gd name="connsiteY1" fmla="*/ 4340 h 1290879"/>
                      <a:gd name="connsiteX2" fmla="*/ 191385 w 925032"/>
                      <a:gd name="connsiteY2" fmla="*/ 886842 h 1290879"/>
                      <a:gd name="connsiteX3" fmla="*/ 925032 w 925032"/>
                      <a:gd name="connsiteY3" fmla="*/ 1290879 h 1290879"/>
                      <a:gd name="connsiteX0" fmla="*/ 0 w 315255"/>
                      <a:gd name="connsiteY0" fmla="*/ 1290883 h 1295121"/>
                      <a:gd name="connsiteX1" fmla="*/ 74428 w 315255"/>
                      <a:gd name="connsiteY1" fmla="*/ 4344 h 1295121"/>
                      <a:gd name="connsiteX2" fmla="*/ 191385 w 315255"/>
                      <a:gd name="connsiteY2" fmla="*/ 886846 h 1295121"/>
                      <a:gd name="connsiteX3" fmla="*/ 315255 w 315255"/>
                      <a:gd name="connsiteY3" fmla="*/ 1295121 h 1295121"/>
                      <a:gd name="connsiteX0" fmla="*/ 0 w 322513"/>
                      <a:gd name="connsiteY0" fmla="*/ 1290872 h 1290872"/>
                      <a:gd name="connsiteX1" fmla="*/ 74428 w 322513"/>
                      <a:gd name="connsiteY1" fmla="*/ 4333 h 1290872"/>
                      <a:gd name="connsiteX2" fmla="*/ 191385 w 322513"/>
                      <a:gd name="connsiteY2" fmla="*/ 886835 h 1290872"/>
                      <a:gd name="connsiteX3" fmla="*/ 322513 w 322513"/>
                      <a:gd name="connsiteY3" fmla="*/ 1282399 h 1290872"/>
                      <a:gd name="connsiteX0" fmla="*/ 0 w 322513"/>
                      <a:gd name="connsiteY0" fmla="*/ 1286541 h 1286541"/>
                      <a:gd name="connsiteX1" fmla="*/ 74428 w 322513"/>
                      <a:gd name="connsiteY1" fmla="*/ 2 h 1286541"/>
                      <a:gd name="connsiteX2" fmla="*/ 322513 w 322513"/>
                      <a:gd name="connsiteY2" fmla="*/ 1278068 h 1286541"/>
                      <a:gd name="connsiteX0" fmla="*/ 0 w 224513"/>
                      <a:gd name="connsiteY0" fmla="*/ 1286541 h 1286541"/>
                      <a:gd name="connsiteX1" fmla="*/ 74428 w 224513"/>
                      <a:gd name="connsiteY1" fmla="*/ 2 h 1286541"/>
                      <a:gd name="connsiteX2" fmla="*/ 224513 w 224513"/>
                      <a:gd name="connsiteY2" fmla="*/ 1278068 h 1286541"/>
                      <a:gd name="connsiteX0" fmla="*/ 0 w 202735"/>
                      <a:gd name="connsiteY0" fmla="*/ 1286539 h 1286539"/>
                      <a:gd name="connsiteX1" fmla="*/ 74428 w 202735"/>
                      <a:gd name="connsiteY1" fmla="*/ 0 h 1286539"/>
                      <a:gd name="connsiteX2" fmla="*/ 202735 w 202735"/>
                      <a:gd name="connsiteY2" fmla="*/ 1282303 h 1286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2735" h="1286539">
                        <a:moveTo>
                          <a:pt x="0" y="1286539"/>
                        </a:moveTo>
                        <a:cubicBezTo>
                          <a:pt x="21265" y="664534"/>
                          <a:pt x="40639" y="706"/>
                          <a:pt x="74428" y="0"/>
                        </a:cubicBezTo>
                        <a:cubicBezTo>
                          <a:pt x="108217" y="-706"/>
                          <a:pt x="151051" y="1016039"/>
                          <a:pt x="202735" y="1282303"/>
                        </a:cubicBezTo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sp>
                <p:nvSpPr>
                  <p:cNvPr id="361" name="Rectangle 360"/>
                  <p:cNvSpPr/>
                  <p:nvPr/>
                </p:nvSpPr>
                <p:spPr>
                  <a:xfrm>
                    <a:off x="6231534" y="3929476"/>
                    <a:ext cx="316299" cy="9248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cxnSp>
                <p:nvCxnSpPr>
                  <p:cNvPr id="362" name="Straight Connector 361"/>
                  <p:cNvCxnSpPr/>
                  <p:nvPr/>
                </p:nvCxnSpPr>
                <p:spPr>
                  <a:xfrm flipV="1">
                    <a:off x="6188001" y="3980452"/>
                    <a:ext cx="410394" cy="29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3" name="Freeform 362"/>
                  <p:cNvSpPr/>
                  <p:nvPr/>
                </p:nvSpPr>
                <p:spPr>
                  <a:xfrm>
                    <a:off x="6225160" y="4127147"/>
                    <a:ext cx="75736" cy="300599"/>
                  </a:xfrm>
                  <a:custGeom>
                    <a:avLst/>
                    <a:gdLst>
                      <a:gd name="connsiteX0" fmla="*/ 0 w 944386"/>
                      <a:gd name="connsiteY0" fmla="*/ 1288025 h 1288025"/>
                      <a:gd name="connsiteX1" fmla="*/ 74428 w 944386"/>
                      <a:gd name="connsiteY1" fmla="*/ 1486 h 1288025"/>
                      <a:gd name="connsiteX2" fmla="*/ 191386 w 944386"/>
                      <a:gd name="connsiteY2" fmla="*/ 1032844 h 1288025"/>
                      <a:gd name="connsiteX3" fmla="*/ 850604 w 944386"/>
                      <a:gd name="connsiteY3" fmla="*/ 1149802 h 1288025"/>
                      <a:gd name="connsiteX4" fmla="*/ 925032 w 944386"/>
                      <a:gd name="connsiteY4" fmla="*/ 1288025 h 1288025"/>
                      <a:gd name="connsiteX0" fmla="*/ 0 w 944908"/>
                      <a:gd name="connsiteY0" fmla="*/ 1289577 h 1289577"/>
                      <a:gd name="connsiteX1" fmla="*/ 74428 w 944908"/>
                      <a:gd name="connsiteY1" fmla="*/ 3038 h 1289577"/>
                      <a:gd name="connsiteX2" fmla="*/ 180753 w 944908"/>
                      <a:gd name="connsiteY2" fmla="*/ 938703 h 1289577"/>
                      <a:gd name="connsiteX3" fmla="*/ 850604 w 944908"/>
                      <a:gd name="connsiteY3" fmla="*/ 1151354 h 1289577"/>
                      <a:gd name="connsiteX4" fmla="*/ 925032 w 944908"/>
                      <a:gd name="connsiteY4" fmla="*/ 1289577 h 1289577"/>
                      <a:gd name="connsiteX0" fmla="*/ 0 w 932887"/>
                      <a:gd name="connsiteY0" fmla="*/ 1289528 h 1289528"/>
                      <a:gd name="connsiteX1" fmla="*/ 74428 w 932887"/>
                      <a:gd name="connsiteY1" fmla="*/ 2989 h 1289528"/>
                      <a:gd name="connsiteX2" fmla="*/ 180753 w 932887"/>
                      <a:gd name="connsiteY2" fmla="*/ 938654 h 1289528"/>
                      <a:gd name="connsiteX3" fmla="*/ 797442 w 932887"/>
                      <a:gd name="connsiteY3" fmla="*/ 1066244 h 1289528"/>
                      <a:gd name="connsiteX4" fmla="*/ 925032 w 932887"/>
                      <a:gd name="connsiteY4" fmla="*/ 1289528 h 1289528"/>
                      <a:gd name="connsiteX0" fmla="*/ 0 w 932887"/>
                      <a:gd name="connsiteY0" fmla="*/ 1287803 h 1287803"/>
                      <a:gd name="connsiteX1" fmla="*/ 74428 w 932887"/>
                      <a:gd name="connsiteY1" fmla="*/ 1264 h 1287803"/>
                      <a:gd name="connsiteX2" fmla="*/ 180753 w 932887"/>
                      <a:gd name="connsiteY2" fmla="*/ 936929 h 1287803"/>
                      <a:gd name="connsiteX3" fmla="*/ 797442 w 932887"/>
                      <a:gd name="connsiteY3" fmla="*/ 1064519 h 1287803"/>
                      <a:gd name="connsiteX4" fmla="*/ 925032 w 932887"/>
                      <a:gd name="connsiteY4" fmla="*/ 1287803 h 1287803"/>
                      <a:gd name="connsiteX0" fmla="*/ 0 w 932701"/>
                      <a:gd name="connsiteY0" fmla="*/ 1290685 h 1290685"/>
                      <a:gd name="connsiteX1" fmla="*/ 74428 w 932701"/>
                      <a:gd name="connsiteY1" fmla="*/ 4146 h 1290685"/>
                      <a:gd name="connsiteX2" fmla="*/ 191385 w 932701"/>
                      <a:gd name="connsiteY2" fmla="*/ 886648 h 1290685"/>
                      <a:gd name="connsiteX3" fmla="*/ 797442 w 932701"/>
                      <a:gd name="connsiteY3" fmla="*/ 1067401 h 1290685"/>
                      <a:gd name="connsiteX4" fmla="*/ 925032 w 932701"/>
                      <a:gd name="connsiteY4" fmla="*/ 1290685 h 1290685"/>
                      <a:gd name="connsiteX0" fmla="*/ 0 w 932701"/>
                      <a:gd name="connsiteY0" fmla="*/ 1290907 h 1290907"/>
                      <a:gd name="connsiteX1" fmla="*/ 74428 w 932701"/>
                      <a:gd name="connsiteY1" fmla="*/ 4368 h 1290907"/>
                      <a:gd name="connsiteX2" fmla="*/ 191385 w 932701"/>
                      <a:gd name="connsiteY2" fmla="*/ 886870 h 1290907"/>
                      <a:gd name="connsiteX3" fmla="*/ 797442 w 932701"/>
                      <a:gd name="connsiteY3" fmla="*/ 1067623 h 1290907"/>
                      <a:gd name="connsiteX4" fmla="*/ 925032 w 932701"/>
                      <a:gd name="connsiteY4" fmla="*/ 1290907 h 1290907"/>
                      <a:gd name="connsiteX0" fmla="*/ 0 w 929705"/>
                      <a:gd name="connsiteY0" fmla="*/ 1290907 h 1290907"/>
                      <a:gd name="connsiteX1" fmla="*/ 74428 w 929705"/>
                      <a:gd name="connsiteY1" fmla="*/ 4368 h 1290907"/>
                      <a:gd name="connsiteX2" fmla="*/ 191385 w 929705"/>
                      <a:gd name="connsiteY2" fmla="*/ 886870 h 1290907"/>
                      <a:gd name="connsiteX3" fmla="*/ 797442 w 929705"/>
                      <a:gd name="connsiteY3" fmla="*/ 1067623 h 1290907"/>
                      <a:gd name="connsiteX4" fmla="*/ 925032 w 929705"/>
                      <a:gd name="connsiteY4" fmla="*/ 1290907 h 1290907"/>
                      <a:gd name="connsiteX0" fmla="*/ 0 w 925032"/>
                      <a:gd name="connsiteY0" fmla="*/ 1290879 h 1290879"/>
                      <a:gd name="connsiteX1" fmla="*/ 74428 w 925032"/>
                      <a:gd name="connsiteY1" fmla="*/ 4340 h 1290879"/>
                      <a:gd name="connsiteX2" fmla="*/ 191385 w 925032"/>
                      <a:gd name="connsiteY2" fmla="*/ 886842 h 1290879"/>
                      <a:gd name="connsiteX3" fmla="*/ 925032 w 925032"/>
                      <a:gd name="connsiteY3" fmla="*/ 1290879 h 1290879"/>
                      <a:gd name="connsiteX0" fmla="*/ 0 w 315255"/>
                      <a:gd name="connsiteY0" fmla="*/ 1290883 h 1295121"/>
                      <a:gd name="connsiteX1" fmla="*/ 74428 w 315255"/>
                      <a:gd name="connsiteY1" fmla="*/ 4344 h 1295121"/>
                      <a:gd name="connsiteX2" fmla="*/ 191385 w 315255"/>
                      <a:gd name="connsiteY2" fmla="*/ 886846 h 1295121"/>
                      <a:gd name="connsiteX3" fmla="*/ 315255 w 315255"/>
                      <a:gd name="connsiteY3" fmla="*/ 1295121 h 1295121"/>
                      <a:gd name="connsiteX0" fmla="*/ 0 w 322513"/>
                      <a:gd name="connsiteY0" fmla="*/ 1290872 h 1290872"/>
                      <a:gd name="connsiteX1" fmla="*/ 74428 w 322513"/>
                      <a:gd name="connsiteY1" fmla="*/ 4333 h 1290872"/>
                      <a:gd name="connsiteX2" fmla="*/ 191385 w 322513"/>
                      <a:gd name="connsiteY2" fmla="*/ 886835 h 1290872"/>
                      <a:gd name="connsiteX3" fmla="*/ 322513 w 322513"/>
                      <a:gd name="connsiteY3" fmla="*/ 1282399 h 1290872"/>
                      <a:gd name="connsiteX0" fmla="*/ 0 w 322513"/>
                      <a:gd name="connsiteY0" fmla="*/ 1286541 h 1286541"/>
                      <a:gd name="connsiteX1" fmla="*/ 74428 w 322513"/>
                      <a:gd name="connsiteY1" fmla="*/ 2 h 1286541"/>
                      <a:gd name="connsiteX2" fmla="*/ 322513 w 322513"/>
                      <a:gd name="connsiteY2" fmla="*/ 1278068 h 1286541"/>
                      <a:gd name="connsiteX0" fmla="*/ 0 w 224513"/>
                      <a:gd name="connsiteY0" fmla="*/ 1286541 h 1286541"/>
                      <a:gd name="connsiteX1" fmla="*/ 74428 w 224513"/>
                      <a:gd name="connsiteY1" fmla="*/ 2 h 1286541"/>
                      <a:gd name="connsiteX2" fmla="*/ 224513 w 224513"/>
                      <a:gd name="connsiteY2" fmla="*/ 1278068 h 1286541"/>
                      <a:gd name="connsiteX0" fmla="*/ 0 w 202735"/>
                      <a:gd name="connsiteY0" fmla="*/ 1286539 h 1286539"/>
                      <a:gd name="connsiteX1" fmla="*/ 74428 w 202735"/>
                      <a:gd name="connsiteY1" fmla="*/ 0 h 1286539"/>
                      <a:gd name="connsiteX2" fmla="*/ 202735 w 202735"/>
                      <a:gd name="connsiteY2" fmla="*/ 1282303 h 1286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2735" h="1286539">
                        <a:moveTo>
                          <a:pt x="0" y="1286539"/>
                        </a:moveTo>
                        <a:cubicBezTo>
                          <a:pt x="21265" y="664534"/>
                          <a:pt x="40639" y="706"/>
                          <a:pt x="74428" y="0"/>
                        </a:cubicBezTo>
                        <a:cubicBezTo>
                          <a:pt x="108217" y="-706"/>
                          <a:pt x="151051" y="1016039"/>
                          <a:pt x="202735" y="1282303"/>
                        </a:cubicBezTo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</p:grpSp>
          </p:grpSp>
        </p:grpSp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4475346" y="3122845"/>
              <a:ext cx="216024" cy="360040"/>
            </a:xfrm>
            <a:prstGeom prst="rect">
              <a:avLst/>
            </a:prstGeom>
          </p:spPr>
        </p:pic>
        <p:pic>
          <p:nvPicPr>
            <p:cNvPr id="445" name="Picture 444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4468624" y="6453397"/>
              <a:ext cx="216024" cy="360040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5306919" y="2830780"/>
            <a:ext cx="1790901" cy="3719468"/>
            <a:chOff x="5368161" y="2780928"/>
            <a:chExt cx="1940143" cy="4029424"/>
          </a:xfrm>
        </p:grpSpPr>
        <p:sp>
          <p:nvSpPr>
            <p:cNvPr id="223" name="TextBox 222"/>
            <p:cNvSpPr txBox="1"/>
            <p:nvPr/>
          </p:nvSpPr>
          <p:spPr>
            <a:xfrm>
              <a:off x="5368161" y="2780928"/>
              <a:ext cx="1940143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High SNR basis</a:t>
              </a:r>
            </a:p>
          </p:txBody>
        </p:sp>
        <p:cxnSp>
          <p:nvCxnSpPr>
            <p:cNvPr id="389" name="Straight Connector 388"/>
            <p:cNvCxnSpPr/>
            <p:nvPr/>
          </p:nvCxnSpPr>
          <p:spPr>
            <a:xfrm>
              <a:off x="5901350" y="4487408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/>
            <p:cNvCxnSpPr/>
            <p:nvPr/>
          </p:nvCxnSpPr>
          <p:spPr>
            <a:xfrm>
              <a:off x="5902150" y="4910064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1" name="Freeform 390"/>
            <p:cNvSpPr/>
            <p:nvPr/>
          </p:nvSpPr>
          <p:spPr>
            <a:xfrm>
              <a:off x="6011232" y="4584174"/>
              <a:ext cx="74398" cy="118133"/>
            </a:xfrm>
            <a:custGeom>
              <a:avLst/>
              <a:gdLst>
                <a:gd name="connsiteX0" fmla="*/ 72316 w 281056"/>
                <a:gd name="connsiteY0" fmla="*/ 12645 h 400704"/>
                <a:gd name="connsiteX1" fmla="*/ 9254 w 281056"/>
                <a:gd name="connsiteY1" fmla="*/ 296424 h 400704"/>
                <a:gd name="connsiteX2" fmla="*/ 261502 w 281056"/>
                <a:gd name="connsiteY2" fmla="*/ 391017 h 400704"/>
                <a:gd name="connsiteX3" fmla="*/ 240481 w 281056"/>
                <a:gd name="connsiteY3" fmla="*/ 86217 h 400704"/>
                <a:gd name="connsiteX4" fmla="*/ 72316 w 281056"/>
                <a:gd name="connsiteY4" fmla="*/ 12645 h 4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056" h="400704">
                  <a:moveTo>
                    <a:pt x="72316" y="12645"/>
                  </a:moveTo>
                  <a:cubicBezTo>
                    <a:pt x="33778" y="47679"/>
                    <a:pt x="-22277" y="233362"/>
                    <a:pt x="9254" y="296424"/>
                  </a:cubicBezTo>
                  <a:cubicBezTo>
                    <a:pt x="40785" y="359486"/>
                    <a:pt x="222964" y="426051"/>
                    <a:pt x="261502" y="391017"/>
                  </a:cubicBezTo>
                  <a:cubicBezTo>
                    <a:pt x="300040" y="355983"/>
                    <a:pt x="275515" y="152782"/>
                    <a:pt x="240481" y="86217"/>
                  </a:cubicBezTo>
                  <a:cubicBezTo>
                    <a:pt x="205447" y="19652"/>
                    <a:pt x="110854" y="-22389"/>
                    <a:pt x="72316" y="1264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392" name="Freeform 391"/>
            <p:cNvSpPr/>
            <p:nvPr/>
          </p:nvSpPr>
          <p:spPr>
            <a:xfrm>
              <a:off x="5946408" y="3568538"/>
              <a:ext cx="261018" cy="322478"/>
            </a:xfrm>
            <a:custGeom>
              <a:avLst/>
              <a:gdLst>
                <a:gd name="connsiteX0" fmla="*/ 0 w 977462"/>
                <a:gd name="connsiteY0" fmla="*/ 10510 h 1208693"/>
                <a:gd name="connsiteX1" fmla="*/ 704193 w 977462"/>
                <a:gd name="connsiteY1" fmla="*/ 1208690 h 1208693"/>
                <a:gd name="connsiteX2" fmla="*/ 977462 w 977462"/>
                <a:gd name="connsiteY2" fmla="*/ 0 h 1208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462" h="1208693">
                  <a:moveTo>
                    <a:pt x="0" y="10510"/>
                  </a:moveTo>
                  <a:cubicBezTo>
                    <a:pt x="270641" y="610476"/>
                    <a:pt x="541283" y="1210442"/>
                    <a:pt x="704193" y="1208690"/>
                  </a:cubicBezTo>
                  <a:cubicBezTo>
                    <a:pt x="867103" y="1206938"/>
                    <a:pt x="922282" y="603469"/>
                    <a:pt x="977462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393" name="Straight Connector 392"/>
            <p:cNvCxnSpPr/>
            <p:nvPr/>
          </p:nvCxnSpPr>
          <p:spPr>
            <a:xfrm>
              <a:off x="5908782" y="3521702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>
            <a:xfrm>
              <a:off x="5909581" y="3944359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5" name="Freeform 394"/>
            <p:cNvSpPr/>
            <p:nvPr/>
          </p:nvSpPr>
          <p:spPr>
            <a:xfrm>
              <a:off x="6098883" y="4051390"/>
              <a:ext cx="75009" cy="322478"/>
            </a:xfrm>
            <a:custGeom>
              <a:avLst/>
              <a:gdLst>
                <a:gd name="connsiteX0" fmla="*/ 0 w 977462"/>
                <a:gd name="connsiteY0" fmla="*/ 10510 h 1208693"/>
                <a:gd name="connsiteX1" fmla="*/ 704193 w 977462"/>
                <a:gd name="connsiteY1" fmla="*/ 1208690 h 1208693"/>
                <a:gd name="connsiteX2" fmla="*/ 977462 w 977462"/>
                <a:gd name="connsiteY2" fmla="*/ 0 h 1208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462" h="1208693">
                  <a:moveTo>
                    <a:pt x="0" y="10510"/>
                  </a:moveTo>
                  <a:cubicBezTo>
                    <a:pt x="270641" y="610476"/>
                    <a:pt x="541283" y="1210442"/>
                    <a:pt x="704193" y="1208690"/>
                  </a:cubicBezTo>
                  <a:cubicBezTo>
                    <a:pt x="867103" y="1206938"/>
                    <a:pt x="922282" y="603469"/>
                    <a:pt x="977462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396" name="Straight Connector 395"/>
            <p:cNvCxnSpPr/>
            <p:nvPr/>
          </p:nvCxnSpPr>
          <p:spPr>
            <a:xfrm>
              <a:off x="5901350" y="4004554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/>
            <p:cNvCxnSpPr/>
            <p:nvPr/>
          </p:nvCxnSpPr>
          <p:spPr>
            <a:xfrm>
              <a:off x="5902150" y="4427210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/>
            <p:cNvCxnSpPr/>
            <p:nvPr/>
          </p:nvCxnSpPr>
          <p:spPr>
            <a:xfrm>
              <a:off x="5899512" y="4971336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/>
            <p:cNvCxnSpPr/>
            <p:nvPr/>
          </p:nvCxnSpPr>
          <p:spPr>
            <a:xfrm>
              <a:off x="5900311" y="5393992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7" name="Freeform 416"/>
            <p:cNvSpPr/>
            <p:nvPr/>
          </p:nvSpPr>
          <p:spPr>
            <a:xfrm>
              <a:off x="5960525" y="5017138"/>
              <a:ext cx="237631" cy="305676"/>
            </a:xfrm>
            <a:custGeom>
              <a:avLst/>
              <a:gdLst>
                <a:gd name="connsiteX0" fmla="*/ 0 w 453308"/>
                <a:gd name="connsiteY0" fmla="*/ 0 h 580591"/>
                <a:gd name="connsiteX1" fmla="*/ 378372 w 453308"/>
                <a:gd name="connsiteY1" fmla="*/ 567559 h 580591"/>
                <a:gd name="connsiteX2" fmla="*/ 441435 w 453308"/>
                <a:gd name="connsiteY2" fmla="*/ 367862 h 580591"/>
                <a:gd name="connsiteX3" fmla="*/ 220717 w 453308"/>
                <a:gd name="connsiteY3" fmla="*/ 21021 h 580591"/>
                <a:gd name="connsiteX0" fmla="*/ 0 w 453308"/>
                <a:gd name="connsiteY0" fmla="*/ 4749 h 585340"/>
                <a:gd name="connsiteX1" fmla="*/ 378372 w 453308"/>
                <a:gd name="connsiteY1" fmla="*/ 572308 h 585340"/>
                <a:gd name="connsiteX2" fmla="*/ 441435 w 453308"/>
                <a:gd name="connsiteY2" fmla="*/ 372611 h 585340"/>
                <a:gd name="connsiteX3" fmla="*/ 224978 w 453308"/>
                <a:gd name="connsiteY3" fmla="*/ 0 h 585340"/>
                <a:gd name="connsiteX0" fmla="*/ 0 w 453308"/>
                <a:gd name="connsiteY0" fmla="*/ 0 h 580591"/>
                <a:gd name="connsiteX1" fmla="*/ 378372 w 453308"/>
                <a:gd name="connsiteY1" fmla="*/ 567559 h 580591"/>
                <a:gd name="connsiteX2" fmla="*/ 441435 w 453308"/>
                <a:gd name="connsiteY2" fmla="*/ 367862 h 580591"/>
                <a:gd name="connsiteX3" fmla="*/ 224978 w 453308"/>
                <a:gd name="connsiteY3" fmla="*/ 3841 h 58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308" h="580591">
                  <a:moveTo>
                    <a:pt x="0" y="0"/>
                  </a:moveTo>
                  <a:cubicBezTo>
                    <a:pt x="152400" y="253124"/>
                    <a:pt x="304800" y="506249"/>
                    <a:pt x="378372" y="567559"/>
                  </a:cubicBezTo>
                  <a:cubicBezTo>
                    <a:pt x="451945" y="628869"/>
                    <a:pt x="467711" y="458952"/>
                    <a:pt x="441435" y="367862"/>
                  </a:cubicBezTo>
                  <a:cubicBezTo>
                    <a:pt x="415159" y="276772"/>
                    <a:pt x="322199" y="131716"/>
                    <a:pt x="224978" y="3841"/>
                  </a:cubicBezTo>
                </a:path>
              </a:pathLst>
            </a:custGeom>
            <a:solidFill>
              <a:srgbClr val="00F67B"/>
            </a:solidFill>
            <a:ln w="38100"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18" name="Straight Connector 417"/>
            <p:cNvCxnSpPr/>
            <p:nvPr/>
          </p:nvCxnSpPr>
          <p:spPr>
            <a:xfrm>
              <a:off x="5904697" y="5940611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>
              <a:off x="5905496" y="6363268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" name="Freeform 419"/>
            <p:cNvSpPr/>
            <p:nvPr/>
          </p:nvSpPr>
          <p:spPr>
            <a:xfrm>
              <a:off x="5962009" y="5953362"/>
              <a:ext cx="236584" cy="374621"/>
            </a:xfrm>
            <a:custGeom>
              <a:avLst/>
              <a:gdLst>
                <a:gd name="connsiteX0" fmla="*/ 0 w 504497"/>
                <a:gd name="connsiteY0" fmla="*/ 0 h 789004"/>
                <a:gd name="connsiteX1" fmla="*/ 94593 w 504497"/>
                <a:gd name="connsiteY1" fmla="*/ 472966 h 789004"/>
                <a:gd name="connsiteX2" fmla="*/ 199697 w 504497"/>
                <a:gd name="connsiteY2" fmla="*/ 157655 h 789004"/>
                <a:gd name="connsiteX3" fmla="*/ 367862 w 504497"/>
                <a:gd name="connsiteY3" fmla="*/ 788276 h 789004"/>
                <a:gd name="connsiteX4" fmla="*/ 504497 w 504497"/>
                <a:gd name="connsiteY4" fmla="*/ 10511 h 78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789004">
                  <a:moveTo>
                    <a:pt x="0" y="0"/>
                  </a:moveTo>
                  <a:cubicBezTo>
                    <a:pt x="30655" y="223345"/>
                    <a:pt x="61310" y="446690"/>
                    <a:pt x="94593" y="472966"/>
                  </a:cubicBezTo>
                  <a:cubicBezTo>
                    <a:pt x="127876" y="499242"/>
                    <a:pt x="154152" y="105103"/>
                    <a:pt x="199697" y="157655"/>
                  </a:cubicBezTo>
                  <a:cubicBezTo>
                    <a:pt x="245242" y="210207"/>
                    <a:pt x="317062" y="812800"/>
                    <a:pt x="367862" y="788276"/>
                  </a:cubicBezTo>
                  <a:cubicBezTo>
                    <a:pt x="418662" y="763752"/>
                    <a:pt x="461579" y="387131"/>
                    <a:pt x="504497" y="10511"/>
                  </a:cubicBezTo>
                </a:path>
              </a:pathLst>
            </a:custGeom>
            <a:solidFill>
              <a:srgbClr val="FFB5ED"/>
            </a:solidFill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21" name="Straight Connector 420"/>
            <p:cNvCxnSpPr/>
            <p:nvPr/>
          </p:nvCxnSpPr>
          <p:spPr>
            <a:xfrm>
              <a:off x="5903897" y="5461027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/>
            <p:cNvCxnSpPr/>
            <p:nvPr/>
          </p:nvCxnSpPr>
          <p:spPr>
            <a:xfrm>
              <a:off x="5904697" y="5883683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3" name="Freeform 422"/>
            <p:cNvSpPr/>
            <p:nvPr/>
          </p:nvSpPr>
          <p:spPr>
            <a:xfrm rot="4462132">
              <a:off x="6146751" y="5683173"/>
              <a:ext cx="75327" cy="116677"/>
            </a:xfrm>
            <a:custGeom>
              <a:avLst/>
              <a:gdLst>
                <a:gd name="connsiteX0" fmla="*/ 72316 w 281056"/>
                <a:gd name="connsiteY0" fmla="*/ 12645 h 400704"/>
                <a:gd name="connsiteX1" fmla="*/ 9254 w 281056"/>
                <a:gd name="connsiteY1" fmla="*/ 296424 h 400704"/>
                <a:gd name="connsiteX2" fmla="*/ 261502 w 281056"/>
                <a:gd name="connsiteY2" fmla="*/ 391017 h 400704"/>
                <a:gd name="connsiteX3" fmla="*/ 240481 w 281056"/>
                <a:gd name="connsiteY3" fmla="*/ 86217 h 400704"/>
                <a:gd name="connsiteX4" fmla="*/ 72316 w 281056"/>
                <a:gd name="connsiteY4" fmla="*/ 12645 h 4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056" h="400704">
                  <a:moveTo>
                    <a:pt x="72316" y="12645"/>
                  </a:moveTo>
                  <a:cubicBezTo>
                    <a:pt x="33778" y="47679"/>
                    <a:pt x="-22277" y="233362"/>
                    <a:pt x="9254" y="296424"/>
                  </a:cubicBezTo>
                  <a:cubicBezTo>
                    <a:pt x="40785" y="359486"/>
                    <a:pt x="222964" y="426051"/>
                    <a:pt x="261502" y="391017"/>
                  </a:cubicBezTo>
                  <a:cubicBezTo>
                    <a:pt x="300040" y="355983"/>
                    <a:pt x="275515" y="152782"/>
                    <a:pt x="240481" y="86217"/>
                  </a:cubicBezTo>
                  <a:cubicBezTo>
                    <a:pt x="205447" y="19652"/>
                    <a:pt x="110854" y="-22389"/>
                    <a:pt x="72316" y="1264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24" name="Freeform 423"/>
            <p:cNvSpPr/>
            <p:nvPr/>
          </p:nvSpPr>
          <p:spPr>
            <a:xfrm>
              <a:off x="5986508" y="5485066"/>
              <a:ext cx="100048" cy="216470"/>
            </a:xfrm>
            <a:custGeom>
              <a:avLst/>
              <a:gdLst>
                <a:gd name="connsiteX0" fmla="*/ 72316 w 281056"/>
                <a:gd name="connsiteY0" fmla="*/ 12645 h 400704"/>
                <a:gd name="connsiteX1" fmla="*/ 9254 w 281056"/>
                <a:gd name="connsiteY1" fmla="*/ 296424 h 400704"/>
                <a:gd name="connsiteX2" fmla="*/ 261502 w 281056"/>
                <a:gd name="connsiteY2" fmla="*/ 391017 h 400704"/>
                <a:gd name="connsiteX3" fmla="*/ 240481 w 281056"/>
                <a:gd name="connsiteY3" fmla="*/ 86217 h 400704"/>
                <a:gd name="connsiteX4" fmla="*/ 72316 w 281056"/>
                <a:gd name="connsiteY4" fmla="*/ 12645 h 4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056" h="400704">
                  <a:moveTo>
                    <a:pt x="72316" y="12645"/>
                  </a:moveTo>
                  <a:cubicBezTo>
                    <a:pt x="33778" y="47679"/>
                    <a:pt x="-22277" y="233362"/>
                    <a:pt x="9254" y="296424"/>
                  </a:cubicBezTo>
                  <a:cubicBezTo>
                    <a:pt x="40785" y="359486"/>
                    <a:pt x="222964" y="426051"/>
                    <a:pt x="261502" y="391017"/>
                  </a:cubicBezTo>
                  <a:cubicBezTo>
                    <a:pt x="300040" y="355983"/>
                    <a:pt x="275515" y="152782"/>
                    <a:pt x="240481" y="86217"/>
                  </a:cubicBezTo>
                  <a:cubicBezTo>
                    <a:pt x="205447" y="19652"/>
                    <a:pt x="110854" y="-22389"/>
                    <a:pt x="72316" y="1264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26" name="Straight Connector 425"/>
            <p:cNvCxnSpPr/>
            <p:nvPr/>
          </p:nvCxnSpPr>
          <p:spPr>
            <a:xfrm>
              <a:off x="6392824" y="4971497"/>
              <a:ext cx="0" cy="43490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/>
            <p:cNvCxnSpPr/>
            <p:nvPr/>
          </p:nvCxnSpPr>
          <p:spPr>
            <a:xfrm>
              <a:off x="6396512" y="5403039"/>
              <a:ext cx="41586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Freeform 427"/>
            <p:cNvSpPr/>
            <p:nvPr/>
          </p:nvSpPr>
          <p:spPr>
            <a:xfrm>
              <a:off x="6456196" y="5100719"/>
              <a:ext cx="301327" cy="303421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32377"/>
                <a:gd name="connsiteY0" fmla="*/ 1286619 h 1291680"/>
                <a:gd name="connsiteX1" fmla="*/ 74428 w 932377"/>
                <a:gd name="connsiteY1" fmla="*/ 80 h 1291680"/>
                <a:gd name="connsiteX2" fmla="*/ 210743 w 932377"/>
                <a:gd name="connsiteY2" fmla="*/ 1224596 h 1291680"/>
                <a:gd name="connsiteX3" fmla="*/ 797442 w 932377"/>
                <a:gd name="connsiteY3" fmla="*/ 1063335 h 1291680"/>
                <a:gd name="connsiteX4" fmla="*/ 925032 w 932377"/>
                <a:gd name="connsiteY4" fmla="*/ 1286619 h 1291680"/>
                <a:gd name="connsiteX0" fmla="*/ 0 w 932377"/>
                <a:gd name="connsiteY0" fmla="*/ 1286818 h 1286818"/>
                <a:gd name="connsiteX1" fmla="*/ 74428 w 932377"/>
                <a:gd name="connsiteY1" fmla="*/ 279 h 1286818"/>
                <a:gd name="connsiteX2" fmla="*/ 210743 w 932377"/>
                <a:gd name="connsiteY2" fmla="*/ 1172178 h 1286818"/>
                <a:gd name="connsiteX3" fmla="*/ 797442 w 932377"/>
                <a:gd name="connsiteY3" fmla="*/ 1063534 h 1286818"/>
                <a:gd name="connsiteX4" fmla="*/ 925032 w 932377"/>
                <a:gd name="connsiteY4" fmla="*/ 1286818 h 128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2377" h="1286818">
                  <a:moveTo>
                    <a:pt x="0" y="1286818"/>
                  </a:moveTo>
                  <a:cubicBezTo>
                    <a:pt x="21265" y="664813"/>
                    <a:pt x="39304" y="19386"/>
                    <a:pt x="74428" y="279"/>
                  </a:cubicBezTo>
                  <a:cubicBezTo>
                    <a:pt x="109552" y="-18828"/>
                    <a:pt x="175302" y="952439"/>
                    <a:pt x="210743" y="1172178"/>
                  </a:cubicBezTo>
                  <a:cubicBezTo>
                    <a:pt x="246184" y="1391917"/>
                    <a:pt x="678394" y="1044427"/>
                    <a:pt x="797442" y="1063534"/>
                  </a:cubicBezTo>
                  <a:cubicBezTo>
                    <a:pt x="916490" y="1082641"/>
                    <a:pt x="948955" y="1238971"/>
                    <a:pt x="925032" y="1286818"/>
                  </a:cubicBezTo>
                </a:path>
              </a:pathLst>
            </a:custGeom>
            <a:solidFill>
              <a:srgbClr val="00F67B"/>
            </a:solidFill>
            <a:ln w="38100"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463070" y="4971335"/>
              <a:ext cx="273636" cy="816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30" name="Straight Connector 429"/>
            <p:cNvCxnSpPr/>
            <p:nvPr/>
          </p:nvCxnSpPr>
          <p:spPr>
            <a:xfrm flipV="1">
              <a:off x="6425408" y="5016335"/>
              <a:ext cx="355038" cy="26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/>
            <p:cNvCxnSpPr/>
            <p:nvPr/>
          </p:nvCxnSpPr>
          <p:spPr>
            <a:xfrm>
              <a:off x="6397097" y="5931880"/>
              <a:ext cx="0" cy="43490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431"/>
            <p:cNvCxnSpPr/>
            <p:nvPr/>
          </p:nvCxnSpPr>
          <p:spPr>
            <a:xfrm>
              <a:off x="6397978" y="6366781"/>
              <a:ext cx="41586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3" name="Freeform 432"/>
            <p:cNvSpPr/>
            <p:nvPr/>
          </p:nvSpPr>
          <p:spPr>
            <a:xfrm>
              <a:off x="6457663" y="6170288"/>
              <a:ext cx="301125" cy="198548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9705"/>
                <a:gd name="connsiteY0" fmla="*/ 404037 h 404037"/>
                <a:gd name="connsiteX1" fmla="*/ 191385 w 929705"/>
                <a:gd name="connsiteY1" fmla="*/ 0 h 404037"/>
                <a:gd name="connsiteX2" fmla="*/ 797442 w 929705"/>
                <a:gd name="connsiteY2" fmla="*/ 180753 h 404037"/>
                <a:gd name="connsiteX3" fmla="*/ 925032 w 929705"/>
                <a:gd name="connsiteY3" fmla="*/ 404037 h 404037"/>
                <a:gd name="connsiteX0" fmla="*/ 0 w 932577"/>
                <a:gd name="connsiteY0" fmla="*/ 726039 h 726039"/>
                <a:gd name="connsiteX1" fmla="*/ 198645 w 932577"/>
                <a:gd name="connsiteY1" fmla="*/ 0 h 726039"/>
                <a:gd name="connsiteX2" fmla="*/ 797442 w 932577"/>
                <a:gd name="connsiteY2" fmla="*/ 502755 h 726039"/>
                <a:gd name="connsiteX3" fmla="*/ 925032 w 932577"/>
                <a:gd name="connsiteY3" fmla="*/ 726039 h 726039"/>
                <a:gd name="connsiteX0" fmla="*/ 0 w 930698"/>
                <a:gd name="connsiteY0" fmla="*/ 797928 h 797928"/>
                <a:gd name="connsiteX1" fmla="*/ 198645 w 930698"/>
                <a:gd name="connsiteY1" fmla="*/ 71889 h 797928"/>
                <a:gd name="connsiteX2" fmla="*/ 775663 w 930698"/>
                <a:gd name="connsiteY2" fmla="*/ 108590 h 797928"/>
                <a:gd name="connsiteX3" fmla="*/ 925032 w 930698"/>
                <a:gd name="connsiteY3" fmla="*/ 797928 h 797928"/>
                <a:gd name="connsiteX0" fmla="*/ 0 w 931751"/>
                <a:gd name="connsiteY0" fmla="*/ 779424 h 779424"/>
                <a:gd name="connsiteX1" fmla="*/ 198645 w 931751"/>
                <a:gd name="connsiteY1" fmla="*/ 53385 h 779424"/>
                <a:gd name="connsiteX2" fmla="*/ 775663 w 931751"/>
                <a:gd name="connsiteY2" fmla="*/ 90086 h 779424"/>
                <a:gd name="connsiteX3" fmla="*/ 925032 w 931751"/>
                <a:gd name="connsiteY3" fmla="*/ 779424 h 779424"/>
                <a:gd name="connsiteX0" fmla="*/ 0 w 931751"/>
                <a:gd name="connsiteY0" fmla="*/ 749310 h 749310"/>
                <a:gd name="connsiteX1" fmla="*/ 198645 w 931751"/>
                <a:gd name="connsiteY1" fmla="*/ 23271 h 749310"/>
                <a:gd name="connsiteX2" fmla="*/ 775663 w 931751"/>
                <a:gd name="connsiteY2" fmla="*/ 59972 h 749310"/>
                <a:gd name="connsiteX3" fmla="*/ 925032 w 931751"/>
                <a:gd name="connsiteY3" fmla="*/ 749310 h 749310"/>
                <a:gd name="connsiteX0" fmla="*/ 0 w 931751"/>
                <a:gd name="connsiteY0" fmla="*/ 792461 h 792461"/>
                <a:gd name="connsiteX1" fmla="*/ 198645 w 931751"/>
                <a:gd name="connsiteY1" fmla="*/ 66422 h 792461"/>
                <a:gd name="connsiteX2" fmla="*/ 775663 w 931751"/>
                <a:gd name="connsiteY2" fmla="*/ 69228 h 792461"/>
                <a:gd name="connsiteX3" fmla="*/ 925032 w 931751"/>
                <a:gd name="connsiteY3" fmla="*/ 792461 h 792461"/>
                <a:gd name="connsiteX0" fmla="*/ 0 w 931751"/>
                <a:gd name="connsiteY0" fmla="*/ 764397 h 764397"/>
                <a:gd name="connsiteX1" fmla="*/ 198645 w 931751"/>
                <a:gd name="connsiteY1" fmla="*/ 38358 h 764397"/>
                <a:gd name="connsiteX2" fmla="*/ 775663 w 931751"/>
                <a:gd name="connsiteY2" fmla="*/ 41164 h 764397"/>
                <a:gd name="connsiteX3" fmla="*/ 925032 w 931751"/>
                <a:gd name="connsiteY3" fmla="*/ 764397 h 764397"/>
                <a:gd name="connsiteX0" fmla="*/ 0 w 931751"/>
                <a:gd name="connsiteY0" fmla="*/ 723234 h 723234"/>
                <a:gd name="connsiteX1" fmla="*/ 775663 w 931751"/>
                <a:gd name="connsiteY1" fmla="*/ 1 h 723234"/>
                <a:gd name="connsiteX2" fmla="*/ 925032 w 931751"/>
                <a:gd name="connsiteY2" fmla="*/ 723234 h 72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1751" h="723234">
                  <a:moveTo>
                    <a:pt x="0" y="723234"/>
                  </a:moveTo>
                  <a:cubicBezTo>
                    <a:pt x="161596" y="572561"/>
                    <a:pt x="621491" y="1"/>
                    <a:pt x="775663" y="1"/>
                  </a:cubicBezTo>
                  <a:cubicBezTo>
                    <a:pt x="911245" y="53217"/>
                    <a:pt x="948955" y="675387"/>
                    <a:pt x="925032" y="723234"/>
                  </a:cubicBezTo>
                </a:path>
              </a:pathLst>
            </a:custGeom>
            <a:solidFill>
              <a:srgbClr val="FFB5ED"/>
            </a:solidFill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6465832" y="5934960"/>
              <a:ext cx="273635" cy="816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35" name="Straight Connector 434"/>
            <p:cNvCxnSpPr/>
            <p:nvPr/>
          </p:nvCxnSpPr>
          <p:spPr>
            <a:xfrm flipV="1">
              <a:off x="6428171" y="5979960"/>
              <a:ext cx="355038" cy="26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/>
            <p:cNvCxnSpPr/>
            <p:nvPr/>
          </p:nvCxnSpPr>
          <p:spPr>
            <a:xfrm>
              <a:off x="6395630" y="5455243"/>
              <a:ext cx="0" cy="43490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/>
            <p:cNvCxnSpPr/>
            <p:nvPr/>
          </p:nvCxnSpPr>
          <p:spPr>
            <a:xfrm>
              <a:off x="6396511" y="5890144"/>
              <a:ext cx="41586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Freeform 437"/>
            <p:cNvSpPr/>
            <p:nvPr/>
          </p:nvSpPr>
          <p:spPr>
            <a:xfrm>
              <a:off x="6698600" y="5623154"/>
              <a:ext cx="65520" cy="265358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5032"/>
                <a:gd name="connsiteY0" fmla="*/ 1290879 h 1290879"/>
                <a:gd name="connsiteX1" fmla="*/ 74428 w 925032"/>
                <a:gd name="connsiteY1" fmla="*/ 4340 h 1290879"/>
                <a:gd name="connsiteX2" fmla="*/ 191385 w 925032"/>
                <a:gd name="connsiteY2" fmla="*/ 886842 h 1290879"/>
                <a:gd name="connsiteX3" fmla="*/ 925032 w 925032"/>
                <a:gd name="connsiteY3" fmla="*/ 1290879 h 1290879"/>
                <a:gd name="connsiteX0" fmla="*/ 0 w 315255"/>
                <a:gd name="connsiteY0" fmla="*/ 1290883 h 1295121"/>
                <a:gd name="connsiteX1" fmla="*/ 74428 w 315255"/>
                <a:gd name="connsiteY1" fmla="*/ 4344 h 1295121"/>
                <a:gd name="connsiteX2" fmla="*/ 191385 w 315255"/>
                <a:gd name="connsiteY2" fmla="*/ 886846 h 1295121"/>
                <a:gd name="connsiteX3" fmla="*/ 315255 w 315255"/>
                <a:gd name="connsiteY3" fmla="*/ 1295121 h 1295121"/>
                <a:gd name="connsiteX0" fmla="*/ 0 w 322513"/>
                <a:gd name="connsiteY0" fmla="*/ 1290872 h 1290872"/>
                <a:gd name="connsiteX1" fmla="*/ 74428 w 322513"/>
                <a:gd name="connsiteY1" fmla="*/ 4333 h 1290872"/>
                <a:gd name="connsiteX2" fmla="*/ 191385 w 322513"/>
                <a:gd name="connsiteY2" fmla="*/ 886835 h 1290872"/>
                <a:gd name="connsiteX3" fmla="*/ 322513 w 322513"/>
                <a:gd name="connsiteY3" fmla="*/ 1282399 h 1290872"/>
                <a:gd name="connsiteX0" fmla="*/ 0 w 322513"/>
                <a:gd name="connsiteY0" fmla="*/ 1286541 h 1286541"/>
                <a:gd name="connsiteX1" fmla="*/ 74428 w 322513"/>
                <a:gd name="connsiteY1" fmla="*/ 2 h 1286541"/>
                <a:gd name="connsiteX2" fmla="*/ 322513 w 322513"/>
                <a:gd name="connsiteY2" fmla="*/ 1278068 h 1286541"/>
                <a:gd name="connsiteX0" fmla="*/ 0 w 224513"/>
                <a:gd name="connsiteY0" fmla="*/ 1286541 h 1286541"/>
                <a:gd name="connsiteX1" fmla="*/ 74428 w 224513"/>
                <a:gd name="connsiteY1" fmla="*/ 2 h 1286541"/>
                <a:gd name="connsiteX2" fmla="*/ 224513 w 224513"/>
                <a:gd name="connsiteY2" fmla="*/ 1278068 h 1286541"/>
                <a:gd name="connsiteX0" fmla="*/ 0 w 202735"/>
                <a:gd name="connsiteY0" fmla="*/ 1286539 h 1286539"/>
                <a:gd name="connsiteX1" fmla="*/ 74428 w 202735"/>
                <a:gd name="connsiteY1" fmla="*/ 0 h 1286539"/>
                <a:gd name="connsiteX2" fmla="*/ 202735 w 202735"/>
                <a:gd name="connsiteY2" fmla="*/ 1282303 h 128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735" h="1286539">
                  <a:moveTo>
                    <a:pt x="0" y="1286539"/>
                  </a:moveTo>
                  <a:cubicBezTo>
                    <a:pt x="21265" y="664534"/>
                    <a:pt x="40639" y="706"/>
                    <a:pt x="74428" y="0"/>
                  </a:cubicBezTo>
                  <a:cubicBezTo>
                    <a:pt x="108217" y="-706"/>
                    <a:pt x="151051" y="1016039"/>
                    <a:pt x="202735" y="128230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463447" y="5451845"/>
              <a:ext cx="273635" cy="816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40" name="Straight Connector 439"/>
            <p:cNvCxnSpPr/>
            <p:nvPr/>
          </p:nvCxnSpPr>
          <p:spPr>
            <a:xfrm flipV="1">
              <a:off x="6425786" y="5496845"/>
              <a:ext cx="355038" cy="2613"/>
            </a:xfrm>
            <a:prstGeom prst="line">
              <a:avLst/>
            </a:prstGeom>
            <a:ln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1" name="Freeform 440"/>
            <p:cNvSpPr/>
            <p:nvPr/>
          </p:nvSpPr>
          <p:spPr>
            <a:xfrm>
              <a:off x="6457933" y="5626342"/>
              <a:ext cx="65520" cy="265358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5032"/>
                <a:gd name="connsiteY0" fmla="*/ 1290879 h 1290879"/>
                <a:gd name="connsiteX1" fmla="*/ 74428 w 925032"/>
                <a:gd name="connsiteY1" fmla="*/ 4340 h 1290879"/>
                <a:gd name="connsiteX2" fmla="*/ 191385 w 925032"/>
                <a:gd name="connsiteY2" fmla="*/ 886842 h 1290879"/>
                <a:gd name="connsiteX3" fmla="*/ 925032 w 925032"/>
                <a:gd name="connsiteY3" fmla="*/ 1290879 h 1290879"/>
                <a:gd name="connsiteX0" fmla="*/ 0 w 315255"/>
                <a:gd name="connsiteY0" fmla="*/ 1290883 h 1295121"/>
                <a:gd name="connsiteX1" fmla="*/ 74428 w 315255"/>
                <a:gd name="connsiteY1" fmla="*/ 4344 h 1295121"/>
                <a:gd name="connsiteX2" fmla="*/ 191385 w 315255"/>
                <a:gd name="connsiteY2" fmla="*/ 886846 h 1295121"/>
                <a:gd name="connsiteX3" fmla="*/ 315255 w 315255"/>
                <a:gd name="connsiteY3" fmla="*/ 1295121 h 1295121"/>
                <a:gd name="connsiteX0" fmla="*/ 0 w 322513"/>
                <a:gd name="connsiteY0" fmla="*/ 1290872 h 1290872"/>
                <a:gd name="connsiteX1" fmla="*/ 74428 w 322513"/>
                <a:gd name="connsiteY1" fmla="*/ 4333 h 1290872"/>
                <a:gd name="connsiteX2" fmla="*/ 191385 w 322513"/>
                <a:gd name="connsiteY2" fmla="*/ 886835 h 1290872"/>
                <a:gd name="connsiteX3" fmla="*/ 322513 w 322513"/>
                <a:gd name="connsiteY3" fmla="*/ 1282399 h 1290872"/>
                <a:gd name="connsiteX0" fmla="*/ 0 w 322513"/>
                <a:gd name="connsiteY0" fmla="*/ 1286541 h 1286541"/>
                <a:gd name="connsiteX1" fmla="*/ 74428 w 322513"/>
                <a:gd name="connsiteY1" fmla="*/ 2 h 1286541"/>
                <a:gd name="connsiteX2" fmla="*/ 322513 w 322513"/>
                <a:gd name="connsiteY2" fmla="*/ 1278068 h 1286541"/>
                <a:gd name="connsiteX0" fmla="*/ 0 w 224513"/>
                <a:gd name="connsiteY0" fmla="*/ 1286541 h 1286541"/>
                <a:gd name="connsiteX1" fmla="*/ 74428 w 224513"/>
                <a:gd name="connsiteY1" fmla="*/ 2 h 1286541"/>
                <a:gd name="connsiteX2" fmla="*/ 224513 w 224513"/>
                <a:gd name="connsiteY2" fmla="*/ 1278068 h 1286541"/>
                <a:gd name="connsiteX0" fmla="*/ 0 w 202735"/>
                <a:gd name="connsiteY0" fmla="*/ 1286539 h 1286539"/>
                <a:gd name="connsiteX1" fmla="*/ 74428 w 202735"/>
                <a:gd name="connsiteY1" fmla="*/ 0 h 1286539"/>
                <a:gd name="connsiteX2" fmla="*/ 202735 w 202735"/>
                <a:gd name="connsiteY2" fmla="*/ 1282303 h 128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735" h="1286539">
                  <a:moveTo>
                    <a:pt x="0" y="1286539"/>
                  </a:moveTo>
                  <a:cubicBezTo>
                    <a:pt x="21265" y="664534"/>
                    <a:pt x="40639" y="706"/>
                    <a:pt x="74428" y="0"/>
                  </a:cubicBezTo>
                  <a:cubicBezTo>
                    <a:pt x="108217" y="-706"/>
                    <a:pt x="151051" y="1016039"/>
                    <a:pt x="202735" y="128230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00" name="Straight Connector 399"/>
            <p:cNvCxnSpPr/>
            <p:nvPr/>
          </p:nvCxnSpPr>
          <p:spPr>
            <a:xfrm>
              <a:off x="6385447" y="3997628"/>
              <a:ext cx="0" cy="42873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/>
            <p:cNvCxnSpPr/>
            <p:nvPr/>
          </p:nvCxnSpPr>
          <p:spPr>
            <a:xfrm>
              <a:off x="6386329" y="4426359"/>
              <a:ext cx="415859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2" name="Freeform 401"/>
            <p:cNvSpPr/>
            <p:nvPr/>
          </p:nvSpPr>
          <p:spPr>
            <a:xfrm>
              <a:off x="6688417" y="4163157"/>
              <a:ext cx="65520" cy="261593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5032"/>
                <a:gd name="connsiteY0" fmla="*/ 1290879 h 1290879"/>
                <a:gd name="connsiteX1" fmla="*/ 74428 w 925032"/>
                <a:gd name="connsiteY1" fmla="*/ 4340 h 1290879"/>
                <a:gd name="connsiteX2" fmla="*/ 191385 w 925032"/>
                <a:gd name="connsiteY2" fmla="*/ 886842 h 1290879"/>
                <a:gd name="connsiteX3" fmla="*/ 925032 w 925032"/>
                <a:gd name="connsiteY3" fmla="*/ 1290879 h 1290879"/>
                <a:gd name="connsiteX0" fmla="*/ 0 w 315255"/>
                <a:gd name="connsiteY0" fmla="*/ 1290883 h 1295121"/>
                <a:gd name="connsiteX1" fmla="*/ 74428 w 315255"/>
                <a:gd name="connsiteY1" fmla="*/ 4344 h 1295121"/>
                <a:gd name="connsiteX2" fmla="*/ 191385 w 315255"/>
                <a:gd name="connsiteY2" fmla="*/ 886846 h 1295121"/>
                <a:gd name="connsiteX3" fmla="*/ 315255 w 315255"/>
                <a:gd name="connsiteY3" fmla="*/ 1295121 h 1295121"/>
                <a:gd name="connsiteX0" fmla="*/ 0 w 322513"/>
                <a:gd name="connsiteY0" fmla="*/ 1290872 h 1290872"/>
                <a:gd name="connsiteX1" fmla="*/ 74428 w 322513"/>
                <a:gd name="connsiteY1" fmla="*/ 4333 h 1290872"/>
                <a:gd name="connsiteX2" fmla="*/ 191385 w 322513"/>
                <a:gd name="connsiteY2" fmla="*/ 886835 h 1290872"/>
                <a:gd name="connsiteX3" fmla="*/ 322513 w 322513"/>
                <a:gd name="connsiteY3" fmla="*/ 1282399 h 1290872"/>
                <a:gd name="connsiteX0" fmla="*/ 0 w 322513"/>
                <a:gd name="connsiteY0" fmla="*/ 1286541 h 1286541"/>
                <a:gd name="connsiteX1" fmla="*/ 74428 w 322513"/>
                <a:gd name="connsiteY1" fmla="*/ 2 h 1286541"/>
                <a:gd name="connsiteX2" fmla="*/ 322513 w 322513"/>
                <a:gd name="connsiteY2" fmla="*/ 1278068 h 1286541"/>
                <a:gd name="connsiteX0" fmla="*/ 0 w 224513"/>
                <a:gd name="connsiteY0" fmla="*/ 1286541 h 1286541"/>
                <a:gd name="connsiteX1" fmla="*/ 74428 w 224513"/>
                <a:gd name="connsiteY1" fmla="*/ 2 h 1286541"/>
                <a:gd name="connsiteX2" fmla="*/ 224513 w 224513"/>
                <a:gd name="connsiteY2" fmla="*/ 1278068 h 1286541"/>
                <a:gd name="connsiteX0" fmla="*/ 0 w 202735"/>
                <a:gd name="connsiteY0" fmla="*/ 1286539 h 1286539"/>
                <a:gd name="connsiteX1" fmla="*/ 74428 w 202735"/>
                <a:gd name="connsiteY1" fmla="*/ 0 h 1286539"/>
                <a:gd name="connsiteX2" fmla="*/ 202735 w 202735"/>
                <a:gd name="connsiteY2" fmla="*/ 1282303 h 128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735" h="1286539">
                  <a:moveTo>
                    <a:pt x="0" y="1286539"/>
                  </a:moveTo>
                  <a:cubicBezTo>
                    <a:pt x="21265" y="664534"/>
                    <a:pt x="40639" y="706"/>
                    <a:pt x="74428" y="0"/>
                  </a:cubicBezTo>
                  <a:cubicBezTo>
                    <a:pt x="108217" y="-706"/>
                    <a:pt x="151051" y="1016039"/>
                    <a:pt x="202735" y="128230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6453264" y="3994278"/>
              <a:ext cx="273634" cy="804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04" name="Straight Connector 403"/>
            <p:cNvCxnSpPr/>
            <p:nvPr/>
          </p:nvCxnSpPr>
          <p:spPr>
            <a:xfrm flipV="1">
              <a:off x="6415603" y="4038639"/>
              <a:ext cx="355037" cy="2576"/>
            </a:xfrm>
            <a:prstGeom prst="line">
              <a:avLst/>
            </a:prstGeom>
            <a:ln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/>
            <p:cNvCxnSpPr/>
            <p:nvPr/>
          </p:nvCxnSpPr>
          <p:spPr>
            <a:xfrm>
              <a:off x="6386913" y="4467503"/>
              <a:ext cx="0" cy="42873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/>
            <p:cNvCxnSpPr/>
            <p:nvPr/>
          </p:nvCxnSpPr>
          <p:spPr>
            <a:xfrm>
              <a:off x="6387795" y="4896234"/>
              <a:ext cx="415859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7" name="Freeform 406"/>
            <p:cNvSpPr/>
            <p:nvPr/>
          </p:nvSpPr>
          <p:spPr>
            <a:xfrm>
              <a:off x="6447480" y="4685862"/>
              <a:ext cx="301124" cy="206872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9705"/>
                <a:gd name="connsiteY0" fmla="*/ 404037 h 404037"/>
                <a:gd name="connsiteX1" fmla="*/ 191385 w 929705"/>
                <a:gd name="connsiteY1" fmla="*/ 0 h 404037"/>
                <a:gd name="connsiteX2" fmla="*/ 797442 w 929705"/>
                <a:gd name="connsiteY2" fmla="*/ 180753 h 404037"/>
                <a:gd name="connsiteX3" fmla="*/ 925032 w 929705"/>
                <a:gd name="connsiteY3" fmla="*/ 404037 h 404037"/>
                <a:gd name="connsiteX0" fmla="*/ 0 w 932577"/>
                <a:gd name="connsiteY0" fmla="*/ 726039 h 726039"/>
                <a:gd name="connsiteX1" fmla="*/ 198645 w 932577"/>
                <a:gd name="connsiteY1" fmla="*/ 0 h 726039"/>
                <a:gd name="connsiteX2" fmla="*/ 797442 w 932577"/>
                <a:gd name="connsiteY2" fmla="*/ 502755 h 726039"/>
                <a:gd name="connsiteX3" fmla="*/ 925032 w 932577"/>
                <a:gd name="connsiteY3" fmla="*/ 726039 h 726039"/>
                <a:gd name="connsiteX0" fmla="*/ 0 w 930698"/>
                <a:gd name="connsiteY0" fmla="*/ 797928 h 797928"/>
                <a:gd name="connsiteX1" fmla="*/ 198645 w 930698"/>
                <a:gd name="connsiteY1" fmla="*/ 71889 h 797928"/>
                <a:gd name="connsiteX2" fmla="*/ 775663 w 930698"/>
                <a:gd name="connsiteY2" fmla="*/ 108590 h 797928"/>
                <a:gd name="connsiteX3" fmla="*/ 925032 w 930698"/>
                <a:gd name="connsiteY3" fmla="*/ 797928 h 797928"/>
                <a:gd name="connsiteX0" fmla="*/ 0 w 931751"/>
                <a:gd name="connsiteY0" fmla="*/ 779424 h 779424"/>
                <a:gd name="connsiteX1" fmla="*/ 198645 w 931751"/>
                <a:gd name="connsiteY1" fmla="*/ 53385 h 779424"/>
                <a:gd name="connsiteX2" fmla="*/ 775663 w 931751"/>
                <a:gd name="connsiteY2" fmla="*/ 90086 h 779424"/>
                <a:gd name="connsiteX3" fmla="*/ 925032 w 931751"/>
                <a:gd name="connsiteY3" fmla="*/ 779424 h 779424"/>
                <a:gd name="connsiteX0" fmla="*/ 0 w 931751"/>
                <a:gd name="connsiteY0" fmla="*/ 749310 h 749310"/>
                <a:gd name="connsiteX1" fmla="*/ 198645 w 931751"/>
                <a:gd name="connsiteY1" fmla="*/ 23271 h 749310"/>
                <a:gd name="connsiteX2" fmla="*/ 775663 w 931751"/>
                <a:gd name="connsiteY2" fmla="*/ 59972 h 749310"/>
                <a:gd name="connsiteX3" fmla="*/ 925032 w 931751"/>
                <a:gd name="connsiteY3" fmla="*/ 749310 h 749310"/>
                <a:gd name="connsiteX0" fmla="*/ 0 w 931751"/>
                <a:gd name="connsiteY0" fmla="*/ 792461 h 792461"/>
                <a:gd name="connsiteX1" fmla="*/ 198645 w 931751"/>
                <a:gd name="connsiteY1" fmla="*/ 66422 h 792461"/>
                <a:gd name="connsiteX2" fmla="*/ 775663 w 931751"/>
                <a:gd name="connsiteY2" fmla="*/ 69228 h 792461"/>
                <a:gd name="connsiteX3" fmla="*/ 925032 w 931751"/>
                <a:gd name="connsiteY3" fmla="*/ 792461 h 792461"/>
                <a:gd name="connsiteX0" fmla="*/ 0 w 931751"/>
                <a:gd name="connsiteY0" fmla="*/ 764397 h 764397"/>
                <a:gd name="connsiteX1" fmla="*/ 198645 w 931751"/>
                <a:gd name="connsiteY1" fmla="*/ 38358 h 764397"/>
                <a:gd name="connsiteX2" fmla="*/ 775663 w 931751"/>
                <a:gd name="connsiteY2" fmla="*/ 41164 h 764397"/>
                <a:gd name="connsiteX3" fmla="*/ 925032 w 931751"/>
                <a:gd name="connsiteY3" fmla="*/ 764397 h 764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1751" h="764397">
                  <a:moveTo>
                    <a:pt x="0" y="764397"/>
                  </a:moveTo>
                  <a:cubicBezTo>
                    <a:pt x="39872" y="680223"/>
                    <a:pt x="40331" y="91106"/>
                    <a:pt x="198645" y="38358"/>
                  </a:cubicBezTo>
                  <a:cubicBezTo>
                    <a:pt x="356959" y="-14390"/>
                    <a:pt x="640081" y="-12052"/>
                    <a:pt x="775663" y="41164"/>
                  </a:cubicBezTo>
                  <a:cubicBezTo>
                    <a:pt x="911245" y="94380"/>
                    <a:pt x="948955" y="716550"/>
                    <a:pt x="925032" y="764397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455648" y="4470539"/>
              <a:ext cx="273634" cy="804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09" name="Straight Connector 408"/>
            <p:cNvCxnSpPr/>
            <p:nvPr/>
          </p:nvCxnSpPr>
          <p:spPr>
            <a:xfrm flipV="1">
              <a:off x="6417987" y="4514900"/>
              <a:ext cx="355037" cy="2576"/>
            </a:xfrm>
            <a:prstGeom prst="line">
              <a:avLst/>
            </a:prstGeom>
            <a:ln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/>
            <p:cNvCxnSpPr/>
            <p:nvPr/>
          </p:nvCxnSpPr>
          <p:spPr>
            <a:xfrm>
              <a:off x="6385447" y="3517433"/>
              <a:ext cx="0" cy="42873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>
              <a:off x="6386329" y="3946164"/>
              <a:ext cx="415859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" name="Freeform 411"/>
            <p:cNvSpPr/>
            <p:nvPr/>
          </p:nvSpPr>
          <p:spPr>
            <a:xfrm>
              <a:off x="6446014" y="3647183"/>
              <a:ext cx="300462" cy="300067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9705" h="1290907">
                  <a:moveTo>
                    <a:pt x="0" y="1290907"/>
                  </a:moveTo>
                  <a:cubicBezTo>
                    <a:pt x="21265" y="668902"/>
                    <a:pt x="42531" y="71708"/>
                    <a:pt x="74428" y="4368"/>
                  </a:cubicBezTo>
                  <a:cubicBezTo>
                    <a:pt x="106326" y="-62972"/>
                    <a:pt x="155944" y="667131"/>
                    <a:pt x="191385" y="886870"/>
                  </a:cubicBezTo>
                  <a:cubicBezTo>
                    <a:pt x="226826" y="1106609"/>
                    <a:pt x="717697" y="1053446"/>
                    <a:pt x="797442" y="1067623"/>
                  </a:cubicBezTo>
                  <a:cubicBezTo>
                    <a:pt x="877187" y="1081800"/>
                    <a:pt x="948955" y="1243060"/>
                    <a:pt x="925032" y="1290907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13" name="Straight Connector 412"/>
            <p:cNvCxnSpPr/>
            <p:nvPr/>
          </p:nvCxnSpPr>
          <p:spPr>
            <a:xfrm flipV="1">
              <a:off x="6415225" y="3564945"/>
              <a:ext cx="355037" cy="257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4" name="Rectangle 413"/>
            <p:cNvSpPr/>
            <p:nvPr/>
          </p:nvSpPr>
          <p:spPr>
            <a:xfrm>
              <a:off x="6452886" y="3520583"/>
              <a:ext cx="273634" cy="804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pic>
          <p:nvPicPr>
            <p:cNvPr id="446" name="Picture 445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6229072" y="3119760"/>
              <a:ext cx="216024" cy="360040"/>
            </a:xfrm>
            <a:prstGeom prst="rect">
              <a:avLst/>
            </a:prstGeom>
          </p:spPr>
        </p:pic>
        <p:pic>
          <p:nvPicPr>
            <p:cNvPr id="447" name="Picture 446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6222350" y="6450312"/>
              <a:ext cx="216024" cy="360040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7221378" y="2830956"/>
            <a:ext cx="1257050" cy="3123865"/>
            <a:chOff x="7442160" y="2781117"/>
            <a:chExt cx="1361804" cy="3384187"/>
          </a:xfrm>
        </p:grpSpPr>
        <p:sp>
          <p:nvSpPr>
            <p:cNvPr id="327" name="TextBox 326"/>
            <p:cNvSpPr txBox="1"/>
            <p:nvPr/>
          </p:nvSpPr>
          <p:spPr>
            <a:xfrm>
              <a:off x="7442160" y="2781117"/>
              <a:ext cx="1361804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Classification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734391" y="3755902"/>
              <a:ext cx="892050" cy="2316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62" dirty="0">
                  <a:solidFill>
                    <a:schemeClr val="bg1">
                      <a:lumMod val="75000"/>
                    </a:schemeClr>
                  </a:solidFill>
                </a:rPr>
                <a:t>help</a:t>
              </a:r>
            </a:p>
            <a:p>
              <a:r>
                <a:rPr lang="en-GB" sz="1662" dirty="0"/>
                <a:t>hello</a:t>
              </a:r>
            </a:p>
            <a:p>
              <a:r>
                <a:rPr lang="en-GB" sz="1662" dirty="0">
                  <a:solidFill>
                    <a:schemeClr val="bg1">
                      <a:lumMod val="75000"/>
                    </a:schemeClr>
                  </a:solidFill>
                </a:rPr>
                <a:t>yellow</a:t>
              </a:r>
            </a:p>
            <a:p>
              <a:r>
                <a:rPr lang="en-GB" sz="1662" dirty="0">
                  <a:solidFill>
                    <a:schemeClr val="bg1">
                      <a:lumMod val="75000"/>
                    </a:schemeClr>
                  </a:solidFill>
                </a:rPr>
                <a:t>mellow</a:t>
              </a:r>
            </a:p>
            <a:p>
              <a:r>
                <a:rPr lang="en-GB" sz="1662" dirty="0" err="1">
                  <a:solidFill>
                    <a:schemeClr val="bg1">
                      <a:lumMod val="75000"/>
                    </a:schemeClr>
                  </a:solidFill>
                </a:rPr>
                <a:t>Melo</a:t>
              </a:r>
              <a:endParaRPr lang="en-GB" sz="1662" dirty="0">
                <a:solidFill>
                  <a:schemeClr val="bg1">
                    <a:lumMod val="75000"/>
                  </a:schemeClr>
                </a:solidFill>
              </a:endParaRPr>
            </a:p>
            <a:p>
              <a:r>
                <a:rPr lang="en-GB" sz="1662" dirty="0" err="1">
                  <a:solidFill>
                    <a:schemeClr val="bg1">
                      <a:lumMod val="75000"/>
                    </a:schemeClr>
                  </a:solidFill>
                </a:rPr>
                <a:t>Jello</a:t>
              </a:r>
              <a:endParaRPr lang="en-GB" sz="1662" dirty="0">
                <a:solidFill>
                  <a:schemeClr val="bg1">
                    <a:lumMod val="75000"/>
                  </a:schemeClr>
                </a:solidFill>
              </a:endParaRPr>
            </a:p>
            <a:p>
              <a:r>
                <a:rPr lang="en-GB" sz="1662" dirty="0">
                  <a:solidFill>
                    <a:schemeClr val="bg1">
                      <a:lumMod val="75000"/>
                    </a:schemeClr>
                  </a:solidFill>
                </a:rPr>
                <a:t>fellow</a:t>
              </a:r>
            </a:p>
            <a:p>
              <a:endParaRPr lang="en-GB" sz="1662" dirty="0"/>
            </a:p>
          </p:txBody>
        </p:sp>
        <p:pic>
          <p:nvPicPr>
            <p:cNvPr id="448" name="Picture 447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7931356" y="3442184"/>
              <a:ext cx="216024" cy="360040"/>
            </a:xfrm>
            <a:prstGeom prst="rect">
              <a:avLst/>
            </a:prstGeom>
          </p:spPr>
        </p:pic>
        <p:pic>
          <p:nvPicPr>
            <p:cNvPr id="449" name="Picture 448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7924634" y="5805264"/>
              <a:ext cx="216024" cy="360040"/>
            </a:xfrm>
            <a:prstGeom prst="rect">
              <a:avLst/>
            </a:prstGeom>
          </p:spPr>
        </p:pic>
      </p:grpSp>
      <p:sp>
        <p:nvSpPr>
          <p:cNvPr id="218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MAMALIAN AUDITORY PATHWAY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OVERVIEW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2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5022" r="8100"/>
          <a:stretch/>
        </p:blipFill>
        <p:spPr>
          <a:xfrm>
            <a:off x="1" y="836712"/>
            <a:ext cx="9143999" cy="6021288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HEARING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PROBLEM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07504" y="1412776"/>
            <a:ext cx="1530194" cy="646331"/>
            <a:chOff x="179512" y="1159044"/>
            <a:chExt cx="1530194" cy="646331"/>
          </a:xfrm>
        </p:grpSpPr>
        <p:sp>
          <p:nvSpPr>
            <p:cNvPr id="4" name="Right Arrow 3"/>
            <p:cNvSpPr/>
            <p:nvPr/>
          </p:nvSpPr>
          <p:spPr>
            <a:xfrm rot="10800000">
              <a:off x="179512" y="1231052"/>
              <a:ext cx="1512168" cy="493908"/>
            </a:xfrm>
            <a:prstGeom prst="rightArrow">
              <a:avLst/>
            </a:prstGeom>
            <a:solidFill>
              <a:schemeClr val="bg1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1560" y="1159044"/>
              <a:ext cx="1098146" cy="646331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Potential danger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508104" y="1412776"/>
            <a:ext cx="1080120" cy="1008113"/>
            <a:chOff x="5508104" y="1772816"/>
            <a:chExt cx="1080120" cy="1008113"/>
          </a:xfrm>
        </p:grpSpPr>
        <p:sp>
          <p:nvSpPr>
            <p:cNvPr id="14" name="Right Arrow 13"/>
            <p:cNvSpPr/>
            <p:nvPr/>
          </p:nvSpPr>
          <p:spPr>
            <a:xfrm rot="5400000">
              <a:off x="5578407" y="2096853"/>
              <a:ext cx="936105" cy="432048"/>
            </a:xfrm>
            <a:prstGeom prst="rightArrow">
              <a:avLst/>
            </a:prstGeom>
            <a:solidFill>
              <a:schemeClr val="bg1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08104" y="1772816"/>
              <a:ext cx="1080120" cy="646331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Sourc</a:t>
              </a:r>
              <a:r>
                <a:rPr lang="en-GB" dirty="0"/>
                <a:t>e</a:t>
              </a:r>
              <a:r>
                <a:rPr lang="en-GB" dirty="0" smtClean="0"/>
                <a:t> of interest</a:t>
              </a:r>
              <a:endParaRPr lang="en-GB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304897" y="1412776"/>
            <a:ext cx="1296855" cy="1080121"/>
            <a:chOff x="7304897" y="1772816"/>
            <a:chExt cx="1296855" cy="1080121"/>
          </a:xfrm>
        </p:grpSpPr>
        <p:sp>
          <p:nvSpPr>
            <p:cNvPr id="15" name="Right Arrow 14"/>
            <p:cNvSpPr/>
            <p:nvPr/>
          </p:nvSpPr>
          <p:spPr>
            <a:xfrm rot="5400000">
              <a:off x="7052868" y="2168861"/>
              <a:ext cx="936105" cy="432048"/>
            </a:xfrm>
            <a:prstGeom prst="rightArrow">
              <a:avLst/>
            </a:prstGeom>
            <a:solidFill>
              <a:schemeClr val="bg1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ight Arrow 15"/>
            <p:cNvSpPr/>
            <p:nvPr/>
          </p:nvSpPr>
          <p:spPr>
            <a:xfrm rot="5400000">
              <a:off x="7484916" y="2168861"/>
              <a:ext cx="936105" cy="432048"/>
            </a:xfrm>
            <a:prstGeom prst="rightArrow">
              <a:avLst/>
            </a:prstGeom>
            <a:solidFill>
              <a:schemeClr val="bg1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ight Arrow 16"/>
            <p:cNvSpPr/>
            <p:nvPr/>
          </p:nvSpPr>
          <p:spPr>
            <a:xfrm rot="5400000">
              <a:off x="7916964" y="2168861"/>
              <a:ext cx="936105" cy="432048"/>
            </a:xfrm>
            <a:prstGeom prst="rightArrow">
              <a:avLst/>
            </a:prstGeom>
            <a:solidFill>
              <a:schemeClr val="bg1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08304" y="1772816"/>
              <a:ext cx="1293448" cy="646331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Competing sources</a:t>
              </a:r>
              <a:endParaRPr lang="en-GB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051720" y="1052736"/>
            <a:ext cx="2088232" cy="1368152"/>
            <a:chOff x="1557091" y="1788262"/>
            <a:chExt cx="2088232" cy="1368152"/>
          </a:xfrm>
        </p:grpSpPr>
        <p:sp>
          <p:nvSpPr>
            <p:cNvPr id="6" name="Quad Arrow Callout 5"/>
            <p:cNvSpPr/>
            <p:nvPr/>
          </p:nvSpPr>
          <p:spPr>
            <a:xfrm>
              <a:off x="1557091" y="1788262"/>
              <a:ext cx="2088232" cy="1368152"/>
            </a:xfrm>
            <a:prstGeom prst="quadArrowCallout">
              <a:avLst>
                <a:gd name="adj1" fmla="val 18515"/>
                <a:gd name="adj2" fmla="val 18515"/>
                <a:gd name="adj3" fmla="val 18515"/>
                <a:gd name="adj4" fmla="val 1851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45412" y="2132856"/>
              <a:ext cx="1296144" cy="646331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Background noise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39552" y="3645024"/>
            <a:ext cx="2771428" cy="2771428"/>
            <a:chOff x="899592" y="3789040"/>
            <a:chExt cx="2771428" cy="277142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9592" y="3789040"/>
              <a:ext cx="2771428" cy="277142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991518" y="3861048"/>
              <a:ext cx="2572370" cy="2592288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/>
            <a:srcRect l="-1" r="38687"/>
            <a:stretch/>
          </p:blipFill>
          <p:spPr>
            <a:xfrm>
              <a:off x="2627784" y="4808169"/>
              <a:ext cx="936105" cy="81133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r="39082"/>
            <a:stretch/>
          </p:blipFill>
          <p:spPr>
            <a:xfrm rot="10800000">
              <a:off x="1010488" y="4808169"/>
              <a:ext cx="907585" cy="811336"/>
            </a:xfrm>
            <a:prstGeom prst="rect">
              <a:avLst/>
            </a:prstGeom>
          </p:spPr>
        </p:pic>
      </p:grpSp>
      <p:sp>
        <p:nvSpPr>
          <p:cNvPr id="31" name="Rectangle 30"/>
          <p:cNvSpPr/>
          <p:nvPr/>
        </p:nvSpPr>
        <p:spPr>
          <a:xfrm>
            <a:off x="4572000" y="2492896"/>
            <a:ext cx="936104" cy="936104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3635896" y="4437112"/>
            <a:ext cx="5112568" cy="138499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GB" sz="600" dirty="0" smtClean="0"/>
          </a:p>
          <a:p>
            <a:r>
              <a:rPr lang="en-GB" sz="2400" dirty="0" smtClean="0"/>
              <a:t>Key points: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Hearing is a 360° sense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Auditory objects are transparent(</a:t>
            </a:r>
            <a:r>
              <a:rPr lang="en-GB" sz="2400" dirty="0" err="1" smtClean="0"/>
              <a:t>ish</a:t>
            </a:r>
            <a:r>
              <a:rPr lang="en-GB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353014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COCHLEAR NUCLEUS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OVERVIEW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183" y="1415673"/>
            <a:ext cx="45720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b="1" i="1" dirty="0" smtClean="0"/>
              <a:t>Location: </a:t>
            </a:r>
          </a:p>
          <a:p>
            <a:pPr algn="r"/>
            <a:r>
              <a:rPr lang="en-GB" sz="2200" i="1" dirty="0" smtClean="0"/>
              <a:t>medulla</a:t>
            </a:r>
          </a:p>
          <a:p>
            <a:pPr algn="r"/>
            <a:endParaRPr lang="en-GB" sz="1200" i="1" dirty="0"/>
          </a:p>
          <a:p>
            <a:pPr algn="r"/>
            <a:r>
              <a:rPr lang="en-GB" sz="2200" b="1" i="1" dirty="0" smtClean="0"/>
              <a:t>Primary function: </a:t>
            </a:r>
          </a:p>
          <a:p>
            <a:pPr algn="r"/>
            <a:r>
              <a:rPr lang="en-GB" sz="2200" i="1" dirty="0" smtClean="0"/>
              <a:t>feature extraction</a:t>
            </a:r>
          </a:p>
          <a:p>
            <a:pPr algn="r"/>
            <a:endParaRPr lang="en-GB" sz="1200" i="1" dirty="0"/>
          </a:p>
          <a:p>
            <a:pPr algn="r"/>
            <a:r>
              <a:rPr lang="en-GB" sz="2200" b="1" i="1" dirty="0" smtClean="0"/>
              <a:t>Major inputs: </a:t>
            </a:r>
          </a:p>
          <a:p>
            <a:pPr algn="r"/>
            <a:r>
              <a:rPr lang="en-GB" sz="2200" i="1" dirty="0" smtClean="0"/>
              <a:t>auditory nerve (E)</a:t>
            </a:r>
          </a:p>
          <a:p>
            <a:pPr algn="r"/>
            <a:endParaRPr lang="en-GB" sz="1200" i="1" dirty="0"/>
          </a:p>
          <a:p>
            <a:pPr algn="r"/>
            <a:r>
              <a:rPr lang="en-GB" sz="2200" b="1" i="1" dirty="0" smtClean="0"/>
              <a:t>Major outputs: </a:t>
            </a:r>
          </a:p>
          <a:p>
            <a:pPr algn="r"/>
            <a:r>
              <a:rPr lang="en-GB" sz="2200" i="1" dirty="0" smtClean="0"/>
              <a:t>superior </a:t>
            </a:r>
            <a:r>
              <a:rPr lang="en-GB" sz="2200" i="1" dirty="0" err="1" smtClean="0"/>
              <a:t>olivary</a:t>
            </a:r>
            <a:r>
              <a:rPr lang="en-GB" sz="2200" i="1" dirty="0" smtClean="0"/>
              <a:t> complex (E, from VCN)</a:t>
            </a:r>
          </a:p>
          <a:p>
            <a:pPr algn="r"/>
            <a:r>
              <a:rPr lang="en-GB" sz="2200" i="1" dirty="0" smtClean="0"/>
              <a:t>inferior colliculus (E, from DCN)</a:t>
            </a:r>
          </a:p>
          <a:p>
            <a:pPr algn="r"/>
            <a:endParaRPr lang="en-GB" sz="1200" i="1" dirty="0"/>
          </a:p>
          <a:p>
            <a:pPr algn="r"/>
            <a:r>
              <a:rPr lang="en-GB" sz="2200" b="1" i="1" dirty="0" smtClean="0"/>
              <a:t>Of note:</a:t>
            </a:r>
            <a:endParaRPr lang="en-GB" sz="2200" b="1" i="1" dirty="0"/>
          </a:p>
          <a:p>
            <a:pPr algn="r"/>
            <a:r>
              <a:rPr lang="en-GB" sz="2200" i="1" dirty="0" smtClean="0"/>
              <a:t>many different cell types</a:t>
            </a:r>
          </a:p>
          <a:p>
            <a:pPr algn="r"/>
            <a:r>
              <a:rPr lang="en-GB" sz="2200" i="1" dirty="0" smtClean="0"/>
              <a:t>DCN has complex micro-circuit</a:t>
            </a:r>
          </a:p>
          <a:p>
            <a:pPr algn="r"/>
            <a:endParaRPr lang="en-GB" sz="2200" i="1" dirty="0"/>
          </a:p>
        </p:txBody>
      </p:sp>
      <p:grpSp>
        <p:nvGrpSpPr>
          <p:cNvPr id="4" name="Group 3"/>
          <p:cNvGrpSpPr/>
          <p:nvPr/>
        </p:nvGrpSpPr>
        <p:grpSpPr>
          <a:xfrm>
            <a:off x="5355239" y="1430984"/>
            <a:ext cx="2457121" cy="4949490"/>
            <a:chOff x="5139215" y="1293935"/>
            <a:chExt cx="2970413" cy="557238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025" r="56889"/>
            <a:stretch/>
          </p:blipFill>
          <p:spPr>
            <a:xfrm>
              <a:off x="5220072" y="4065972"/>
              <a:ext cx="2880320" cy="28003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49153" r="8475"/>
            <a:stretch/>
          </p:blipFill>
          <p:spPr>
            <a:xfrm>
              <a:off x="5139215" y="1293935"/>
              <a:ext cx="2970413" cy="2800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421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COCHLEAR NUCLEUS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MAJOR CELL TYPES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95536" y="980728"/>
            <a:ext cx="7488832" cy="5340717"/>
            <a:chOff x="395536" y="980728"/>
            <a:chExt cx="7488832" cy="53407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9552" y="1124744"/>
              <a:ext cx="7344816" cy="5196701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95536" y="980728"/>
              <a:ext cx="936104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31840" y="3573016"/>
            <a:ext cx="2050869" cy="2769326"/>
            <a:chOff x="3082834" y="3722914"/>
            <a:chExt cx="2050869" cy="2769326"/>
          </a:xfrm>
        </p:grpSpPr>
        <p:sp>
          <p:nvSpPr>
            <p:cNvPr id="7" name="Freeform 6"/>
            <p:cNvSpPr/>
            <p:nvPr/>
          </p:nvSpPr>
          <p:spPr>
            <a:xfrm>
              <a:off x="3082834" y="3722914"/>
              <a:ext cx="2050869" cy="2769326"/>
            </a:xfrm>
            <a:custGeom>
              <a:avLst/>
              <a:gdLst>
                <a:gd name="connsiteX0" fmla="*/ 2050869 w 2050869"/>
                <a:gd name="connsiteY0" fmla="*/ 2769326 h 2769326"/>
                <a:gd name="connsiteX1" fmla="*/ 496389 w 2050869"/>
                <a:gd name="connsiteY1" fmla="*/ 509452 h 2769326"/>
                <a:gd name="connsiteX2" fmla="*/ 0 w 2050869"/>
                <a:gd name="connsiteY2" fmla="*/ 0 h 276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0869" h="2769326">
                  <a:moveTo>
                    <a:pt x="2050869" y="2769326"/>
                  </a:moveTo>
                  <a:cubicBezTo>
                    <a:pt x="1444534" y="1870166"/>
                    <a:pt x="838200" y="971006"/>
                    <a:pt x="496389" y="509452"/>
                  </a:cubicBezTo>
                  <a:cubicBezTo>
                    <a:pt x="154577" y="47898"/>
                    <a:pt x="77288" y="23949"/>
                    <a:pt x="0" y="0"/>
                  </a:cubicBezTo>
                </a:path>
              </a:pathLst>
            </a:custGeom>
            <a:noFill/>
            <a:ln w="762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 8"/>
            <p:cNvSpPr/>
            <p:nvPr/>
          </p:nvSpPr>
          <p:spPr>
            <a:xfrm>
              <a:off x="4123844" y="3984171"/>
              <a:ext cx="213025" cy="1175658"/>
            </a:xfrm>
            <a:custGeom>
              <a:avLst/>
              <a:gdLst>
                <a:gd name="connsiteX0" fmla="*/ 95459 w 213025"/>
                <a:gd name="connsiteY0" fmla="*/ 1175658 h 1175658"/>
                <a:gd name="connsiteX1" fmla="*/ 4019 w 213025"/>
                <a:gd name="connsiteY1" fmla="*/ 496389 h 1175658"/>
                <a:gd name="connsiteX2" fmla="*/ 213025 w 213025"/>
                <a:gd name="connsiteY2" fmla="*/ 0 h 1175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3025" h="1175658">
                  <a:moveTo>
                    <a:pt x="95459" y="1175658"/>
                  </a:moveTo>
                  <a:cubicBezTo>
                    <a:pt x="39942" y="933995"/>
                    <a:pt x="-15575" y="692332"/>
                    <a:pt x="4019" y="496389"/>
                  </a:cubicBezTo>
                  <a:cubicBezTo>
                    <a:pt x="23613" y="300446"/>
                    <a:pt x="118319" y="150223"/>
                    <a:pt x="213025" y="0"/>
                  </a:cubicBezTo>
                </a:path>
              </a:pathLst>
            </a:custGeom>
            <a:noFill/>
            <a:ln w="762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3743597" y="5016630"/>
              <a:ext cx="483326" cy="143199"/>
            </a:xfrm>
            <a:custGeom>
              <a:avLst/>
              <a:gdLst>
                <a:gd name="connsiteX0" fmla="*/ 483326 w 483326"/>
                <a:gd name="connsiteY0" fmla="*/ 143199 h 143199"/>
                <a:gd name="connsiteX1" fmla="*/ 248194 w 483326"/>
                <a:gd name="connsiteY1" fmla="*/ 12570 h 143199"/>
                <a:gd name="connsiteX2" fmla="*/ 0 w 483326"/>
                <a:gd name="connsiteY2" fmla="*/ 12570 h 14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326" h="143199">
                  <a:moveTo>
                    <a:pt x="483326" y="143199"/>
                  </a:moveTo>
                  <a:cubicBezTo>
                    <a:pt x="406037" y="88770"/>
                    <a:pt x="328748" y="34341"/>
                    <a:pt x="248194" y="12570"/>
                  </a:cubicBezTo>
                  <a:cubicBezTo>
                    <a:pt x="167640" y="-9202"/>
                    <a:pt x="83820" y="1684"/>
                    <a:pt x="0" y="12570"/>
                  </a:cubicBezTo>
                </a:path>
              </a:pathLst>
            </a:custGeom>
            <a:noFill/>
            <a:ln w="762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716463" y="6381328"/>
            <a:ext cx="102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From AN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8345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78"/>
          <p:cNvSpPr txBox="1"/>
          <p:nvPr/>
        </p:nvSpPr>
        <p:spPr>
          <a:xfrm>
            <a:off x="895841" y="2301921"/>
            <a:ext cx="1419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alibri" panose="020F0502020204030204" pitchFamily="34" charset="0"/>
              </a:rPr>
              <a:t>Receptive field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081006" y="2301921"/>
            <a:ext cx="14814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alibri" panose="020F0502020204030204" pitchFamily="34" charset="0"/>
              </a:rPr>
              <a:t>Temporal profile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375409" y="2621468"/>
            <a:ext cx="3764543" cy="3549607"/>
            <a:chOff x="350862" y="3140968"/>
            <a:chExt cx="3399711" cy="3097036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2"/>
            <a:srcRect r="82271"/>
            <a:stretch/>
          </p:blipFill>
          <p:spPr>
            <a:xfrm>
              <a:off x="350862" y="3140968"/>
              <a:ext cx="1582339" cy="3097036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2"/>
            <a:srcRect l="21668" r="58969"/>
            <a:stretch/>
          </p:blipFill>
          <p:spPr>
            <a:xfrm>
              <a:off x="2022381" y="3140968"/>
              <a:ext cx="1728192" cy="3097036"/>
            </a:xfrm>
            <a:prstGeom prst="rect">
              <a:avLst/>
            </a:prstGeom>
          </p:spPr>
        </p:pic>
      </p:grpSp>
      <p:sp>
        <p:nvSpPr>
          <p:cNvPr id="111" name="Rectangle 110"/>
          <p:cNvSpPr/>
          <p:nvPr/>
        </p:nvSpPr>
        <p:spPr>
          <a:xfrm>
            <a:off x="2634606" y="3041886"/>
            <a:ext cx="316835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3" name="Straight Connector 112"/>
          <p:cNvCxnSpPr/>
          <p:nvPr/>
        </p:nvCxnSpPr>
        <p:spPr>
          <a:xfrm>
            <a:off x="2462393" y="3081004"/>
            <a:ext cx="7855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2543461" y="2841437"/>
            <a:ext cx="5036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sound</a:t>
            </a:r>
            <a:endParaRPr lang="en-GB" sz="1000" dirty="0"/>
          </a:p>
        </p:txBody>
      </p:sp>
      <p:sp>
        <p:nvSpPr>
          <p:cNvPr id="116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COCHLEAR NUCLEUS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MAJOR CELL TYPES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7438" y="1772816"/>
            <a:ext cx="2397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Calibri" panose="020F0502020204030204" pitchFamily="34" charset="0"/>
              </a:rPr>
              <a:t>Ventral cochlear nucleus</a:t>
            </a:r>
            <a:endParaRPr lang="en-GB" sz="1600" b="1" dirty="0">
              <a:latin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60032" y="1772816"/>
            <a:ext cx="3943504" cy="4381235"/>
            <a:chOff x="4860032" y="1772816"/>
            <a:chExt cx="3943504" cy="4381235"/>
          </a:xfrm>
        </p:grpSpPr>
        <p:grpSp>
          <p:nvGrpSpPr>
            <p:cNvPr id="105" name="Group 104"/>
            <p:cNvGrpSpPr/>
            <p:nvPr/>
          </p:nvGrpSpPr>
          <p:grpSpPr>
            <a:xfrm>
              <a:off x="4860032" y="2694641"/>
              <a:ext cx="3943504" cy="3459410"/>
              <a:chOff x="4266289" y="3025851"/>
              <a:chExt cx="3893278" cy="3111354"/>
            </a:xfrm>
          </p:grpSpPr>
          <p:pic>
            <p:nvPicPr>
              <p:cNvPr id="102" name="Picture 101"/>
              <p:cNvPicPr>
                <a:picLocks noChangeAspect="1"/>
              </p:cNvPicPr>
              <p:nvPr/>
            </p:nvPicPr>
            <p:blipFill rotWithShape="1">
              <a:blip r:embed="rId2"/>
              <a:srcRect l="53846" r="22757"/>
              <a:stretch/>
            </p:blipFill>
            <p:spPr>
              <a:xfrm>
                <a:off x="4266289" y="3025851"/>
                <a:ext cx="2088232" cy="3097036"/>
              </a:xfrm>
              <a:prstGeom prst="rect">
                <a:avLst/>
              </a:prstGeom>
            </p:spPr>
          </p:pic>
          <p:pic>
            <p:nvPicPr>
              <p:cNvPr id="103" name="Picture 102"/>
              <p:cNvPicPr>
                <a:picLocks noChangeAspect="1"/>
              </p:cNvPicPr>
              <p:nvPr/>
            </p:nvPicPr>
            <p:blipFill rotWithShape="1">
              <a:blip r:embed="rId2"/>
              <a:srcRect l="78762"/>
              <a:stretch/>
            </p:blipFill>
            <p:spPr>
              <a:xfrm>
                <a:off x="6264044" y="3040169"/>
                <a:ext cx="1895523" cy="3097036"/>
              </a:xfrm>
              <a:prstGeom prst="rect">
                <a:avLst/>
              </a:prstGeom>
            </p:spPr>
          </p:pic>
        </p:grpSp>
        <p:sp>
          <p:nvSpPr>
            <p:cNvPr id="108" name="TextBox 107"/>
            <p:cNvSpPr txBox="1"/>
            <p:nvPr/>
          </p:nvSpPr>
          <p:spPr>
            <a:xfrm>
              <a:off x="5541619" y="2301921"/>
              <a:ext cx="14194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latin typeface="Calibri" panose="020F0502020204030204" pitchFamily="34" charset="0"/>
                </a:rPr>
                <a:t>Receptive field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771897" y="2301921"/>
              <a:ext cx="14814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latin typeface="Calibri" panose="020F0502020204030204" pitchFamily="34" charset="0"/>
                </a:rPr>
                <a:t>Temporal profile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74671" y="1772816"/>
              <a:ext cx="23977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latin typeface="Calibri" panose="020F0502020204030204" pitchFamily="34" charset="0"/>
                </a:rPr>
                <a:t>Dorsal cochlear nucleus</a:t>
              </a:r>
              <a:endParaRPr lang="en-GB" sz="1600" b="1" dirty="0">
                <a:latin typeface="Calibri" panose="020F050202020403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75064" y="1095127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Different cell types have distinct response properties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49746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3528" y="2132856"/>
            <a:ext cx="3888432" cy="3456384"/>
            <a:chOff x="179512" y="2348880"/>
            <a:chExt cx="4392488" cy="3871913"/>
          </a:xfrm>
        </p:grpSpPr>
        <p:pic>
          <p:nvPicPr>
            <p:cNvPr id="16" name="Picture 3" descr="HRT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9512" y="2348880"/>
              <a:ext cx="4392488" cy="3871913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>
            <a:xfrm>
              <a:off x="993337" y="2597157"/>
              <a:ext cx="3404018" cy="29176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43607" y="5157192"/>
              <a:ext cx="936105" cy="255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83568" y="1352962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The outer ear creates elevation-dependent spectral notches</a:t>
            </a:r>
            <a:endParaRPr lang="en-GB" sz="2000" b="1" dirty="0"/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COCHLEAR NUCLEUS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MONOAURAL SPATIAL PROCESSING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38238" y="1352962"/>
            <a:ext cx="4254242" cy="4740334"/>
            <a:chOff x="4638238" y="1352962"/>
            <a:chExt cx="4254242" cy="4740334"/>
          </a:xfrm>
        </p:grpSpPr>
        <p:sp>
          <p:nvSpPr>
            <p:cNvPr id="42" name="TextBox 41"/>
            <p:cNvSpPr txBox="1"/>
            <p:nvPr/>
          </p:nvSpPr>
          <p:spPr>
            <a:xfrm>
              <a:off x="4638238" y="1352962"/>
              <a:ext cx="4191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/>
                <a:t>The DCN contains cells that are sensitive to the notch …</a:t>
              </a:r>
              <a:endParaRPr lang="en-GB" sz="2000" b="1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9" y="2348880"/>
              <a:ext cx="3602640" cy="276433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701304" y="5385410"/>
              <a:ext cx="4191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/>
                <a:t>… as well as the position of the head (and pinna)</a:t>
              </a:r>
              <a:endParaRPr lang="en-GB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2519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SUPERIOR OLIVARY COMPLEX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OVERVIEW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824" y="1293142"/>
            <a:ext cx="419117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b="1" i="1" dirty="0" smtClean="0"/>
              <a:t>Location: </a:t>
            </a:r>
          </a:p>
          <a:p>
            <a:pPr algn="r"/>
            <a:r>
              <a:rPr lang="en-GB" sz="2200" i="1" dirty="0" smtClean="0"/>
              <a:t>medulla</a:t>
            </a:r>
          </a:p>
          <a:p>
            <a:pPr algn="r"/>
            <a:endParaRPr lang="en-GB" sz="1200" i="1" dirty="0"/>
          </a:p>
          <a:p>
            <a:pPr algn="r"/>
            <a:r>
              <a:rPr lang="en-GB" sz="2200" b="1" i="1" dirty="0" smtClean="0"/>
              <a:t>Primary function: </a:t>
            </a:r>
          </a:p>
          <a:p>
            <a:pPr algn="r"/>
            <a:r>
              <a:rPr lang="en-GB" sz="2200" i="1" dirty="0" smtClean="0"/>
              <a:t>(binaural) feature extraction</a:t>
            </a:r>
          </a:p>
          <a:p>
            <a:pPr algn="r"/>
            <a:endParaRPr lang="en-GB" sz="1200" i="1" dirty="0"/>
          </a:p>
          <a:p>
            <a:pPr algn="r"/>
            <a:r>
              <a:rPr lang="en-GB" sz="2200" b="1" i="1" dirty="0" smtClean="0"/>
              <a:t>Major inputs: </a:t>
            </a:r>
          </a:p>
          <a:p>
            <a:pPr algn="r"/>
            <a:r>
              <a:rPr lang="en-GB" sz="2200" i="1" dirty="0"/>
              <a:t>c</a:t>
            </a:r>
            <a:r>
              <a:rPr lang="en-GB" sz="2200" i="1" dirty="0" smtClean="0"/>
              <a:t>ochlear nucleus (E) </a:t>
            </a:r>
          </a:p>
          <a:p>
            <a:pPr algn="r"/>
            <a:endParaRPr lang="en-GB" sz="1200" i="1" dirty="0"/>
          </a:p>
          <a:p>
            <a:pPr algn="r"/>
            <a:r>
              <a:rPr lang="en-GB" sz="2200" b="1" i="1" dirty="0" smtClean="0"/>
              <a:t>Major outputs: </a:t>
            </a:r>
          </a:p>
          <a:p>
            <a:pPr algn="r"/>
            <a:r>
              <a:rPr lang="en-GB" sz="2200" i="1" dirty="0" smtClean="0"/>
              <a:t>lateral lemniscus (E)</a:t>
            </a:r>
          </a:p>
          <a:p>
            <a:pPr algn="r"/>
            <a:r>
              <a:rPr lang="en-GB" sz="2200" i="1" dirty="0" smtClean="0"/>
              <a:t>inferior colliculus (E)</a:t>
            </a:r>
          </a:p>
          <a:p>
            <a:pPr algn="r"/>
            <a:endParaRPr lang="en-GB" sz="1200" i="1" dirty="0"/>
          </a:p>
          <a:p>
            <a:pPr algn="r"/>
            <a:r>
              <a:rPr lang="en-GB" sz="2200" b="1" i="1" dirty="0" smtClean="0"/>
              <a:t>Of note: </a:t>
            </a:r>
            <a:endParaRPr lang="en-GB" sz="2200" b="1" i="1" dirty="0"/>
          </a:p>
          <a:p>
            <a:pPr algn="r"/>
            <a:r>
              <a:rPr lang="en-GB" sz="2200" i="1" dirty="0" smtClean="0"/>
              <a:t>many understudied sub-nuclei</a:t>
            </a:r>
          </a:p>
          <a:p>
            <a:pPr algn="r"/>
            <a:r>
              <a:rPr lang="en-GB" sz="2200" i="1" dirty="0" smtClean="0"/>
              <a:t>calyx of held</a:t>
            </a:r>
            <a:endParaRPr lang="en-GB" sz="2200" i="1" dirty="0"/>
          </a:p>
          <a:p>
            <a:pPr algn="r"/>
            <a:endParaRPr lang="en-GB" sz="22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864" t="5109"/>
          <a:stretch/>
        </p:blipFill>
        <p:spPr>
          <a:xfrm>
            <a:off x="4932040" y="1938317"/>
            <a:ext cx="336034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1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SUPERIOR OLIVARY COMPLEX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CALYX OF HELD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3645024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smtClean="0"/>
              <a:t>Hundreds of active zones allow for fast, reliable transmission even at high input rates</a:t>
            </a:r>
            <a:endParaRPr lang="en-GB" sz="20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75064" y="1095127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The MNTB provides a sign change on the way to the SOC</a:t>
            </a:r>
            <a:endParaRPr lang="en-GB" sz="2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48346"/>
            <a:ext cx="4968552" cy="504777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0800000">
            <a:off x="4788024" y="4055038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40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Freeform 3"/>
          <p:cNvSpPr>
            <a:spLocks/>
          </p:cNvSpPr>
          <p:nvPr/>
        </p:nvSpPr>
        <p:spPr bwMode="auto">
          <a:xfrm>
            <a:off x="971600" y="3655218"/>
            <a:ext cx="2306637" cy="2078038"/>
          </a:xfrm>
          <a:custGeom>
            <a:avLst/>
            <a:gdLst>
              <a:gd name="T0" fmla="*/ 0 w 5555"/>
              <a:gd name="T1" fmla="*/ 0 h 5691"/>
              <a:gd name="T2" fmla="*/ 3 w 5555"/>
              <a:gd name="T3" fmla="*/ 51 h 5691"/>
              <a:gd name="T4" fmla="*/ 22 w 5555"/>
              <a:gd name="T5" fmla="*/ 200 h 5691"/>
              <a:gd name="T6" fmla="*/ 58 w 5555"/>
              <a:gd name="T7" fmla="*/ 428 h 5691"/>
              <a:gd name="T8" fmla="*/ 118 w 5555"/>
              <a:gd name="T9" fmla="*/ 722 h 5691"/>
              <a:gd name="T10" fmla="*/ 207 w 5555"/>
              <a:gd name="T11" fmla="*/ 1065 h 5691"/>
              <a:gd name="T12" fmla="*/ 264 w 5555"/>
              <a:gd name="T13" fmla="*/ 1250 h 5691"/>
              <a:gd name="T14" fmla="*/ 331 w 5555"/>
              <a:gd name="T15" fmla="*/ 1442 h 5691"/>
              <a:gd name="T16" fmla="*/ 407 w 5555"/>
              <a:gd name="T17" fmla="*/ 1640 h 5691"/>
              <a:gd name="T18" fmla="*/ 494 w 5555"/>
              <a:gd name="T19" fmla="*/ 1840 h 5691"/>
              <a:gd name="T20" fmla="*/ 592 w 5555"/>
              <a:gd name="T21" fmla="*/ 2041 h 5691"/>
              <a:gd name="T22" fmla="*/ 703 w 5555"/>
              <a:gd name="T23" fmla="*/ 2241 h 5691"/>
              <a:gd name="T24" fmla="*/ 1044 w 5555"/>
              <a:gd name="T25" fmla="*/ 2817 h 5691"/>
              <a:gd name="T26" fmla="*/ 1188 w 5555"/>
              <a:gd name="T27" fmla="*/ 3046 h 5691"/>
              <a:gd name="T28" fmla="*/ 1316 w 5555"/>
              <a:gd name="T29" fmla="*/ 3244 h 5691"/>
              <a:gd name="T30" fmla="*/ 1436 w 5555"/>
              <a:gd name="T31" fmla="*/ 3414 h 5691"/>
              <a:gd name="T32" fmla="*/ 1550 w 5555"/>
              <a:gd name="T33" fmla="*/ 3562 h 5691"/>
              <a:gd name="T34" fmla="*/ 1662 w 5555"/>
              <a:gd name="T35" fmla="*/ 3692 h 5691"/>
              <a:gd name="T36" fmla="*/ 1778 w 5555"/>
              <a:gd name="T37" fmla="*/ 3811 h 5691"/>
              <a:gd name="T38" fmla="*/ 1900 w 5555"/>
              <a:gd name="T39" fmla="*/ 3921 h 5691"/>
              <a:gd name="T40" fmla="*/ 2032 w 5555"/>
              <a:gd name="T41" fmla="*/ 4030 h 5691"/>
              <a:gd name="T42" fmla="*/ 2346 w 5555"/>
              <a:gd name="T43" fmla="*/ 4262 h 5691"/>
              <a:gd name="T44" fmla="*/ 2751 w 5555"/>
              <a:gd name="T45" fmla="*/ 4543 h 5691"/>
              <a:gd name="T46" fmla="*/ 2998 w 5555"/>
              <a:gd name="T47" fmla="*/ 4716 h 5691"/>
              <a:gd name="T48" fmla="*/ 3280 w 5555"/>
              <a:gd name="T49" fmla="*/ 4916 h 5691"/>
              <a:gd name="T50" fmla="*/ 3492 w 5555"/>
              <a:gd name="T51" fmla="*/ 5067 h 5691"/>
              <a:gd name="T52" fmla="*/ 3653 w 5555"/>
              <a:gd name="T53" fmla="*/ 5174 h 5691"/>
              <a:gd name="T54" fmla="*/ 3783 w 5555"/>
              <a:gd name="T55" fmla="*/ 5250 h 5691"/>
              <a:gd name="T56" fmla="*/ 3899 w 5555"/>
              <a:gd name="T57" fmla="*/ 5304 h 5691"/>
              <a:gd name="T58" fmla="*/ 4020 w 5555"/>
              <a:gd name="T59" fmla="*/ 5349 h 5691"/>
              <a:gd name="T60" fmla="*/ 4163 w 5555"/>
              <a:gd name="T61" fmla="*/ 5393 h 5691"/>
              <a:gd name="T62" fmla="*/ 4348 w 5555"/>
              <a:gd name="T63" fmla="*/ 5446 h 5691"/>
              <a:gd name="T64" fmla="*/ 4595 w 5555"/>
              <a:gd name="T65" fmla="*/ 5522 h 5691"/>
              <a:gd name="T66" fmla="*/ 4782 w 5555"/>
              <a:gd name="T67" fmla="*/ 5575 h 5691"/>
              <a:gd name="T68" fmla="*/ 4961 w 5555"/>
              <a:gd name="T69" fmla="*/ 5615 h 5691"/>
              <a:gd name="T70" fmla="*/ 5124 w 5555"/>
              <a:gd name="T71" fmla="*/ 5645 h 5691"/>
              <a:gd name="T72" fmla="*/ 5267 w 5555"/>
              <a:gd name="T73" fmla="*/ 5667 h 5691"/>
              <a:gd name="T74" fmla="*/ 5477 w 5555"/>
              <a:gd name="T75" fmla="*/ 5687 h 5691"/>
              <a:gd name="T76" fmla="*/ 5555 w 5555"/>
              <a:gd name="T77" fmla="*/ 5691 h 5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555" h="5691">
                <a:moveTo>
                  <a:pt x="0" y="0"/>
                </a:moveTo>
                <a:lnTo>
                  <a:pt x="3" y="51"/>
                </a:lnTo>
                <a:lnTo>
                  <a:pt x="22" y="200"/>
                </a:lnTo>
                <a:lnTo>
                  <a:pt x="58" y="428"/>
                </a:lnTo>
                <a:lnTo>
                  <a:pt x="118" y="722"/>
                </a:lnTo>
                <a:lnTo>
                  <a:pt x="207" y="1065"/>
                </a:lnTo>
                <a:lnTo>
                  <a:pt x="264" y="1250"/>
                </a:lnTo>
                <a:lnTo>
                  <a:pt x="331" y="1442"/>
                </a:lnTo>
                <a:lnTo>
                  <a:pt x="407" y="1640"/>
                </a:lnTo>
                <a:lnTo>
                  <a:pt x="494" y="1840"/>
                </a:lnTo>
                <a:lnTo>
                  <a:pt x="592" y="2041"/>
                </a:lnTo>
                <a:lnTo>
                  <a:pt x="703" y="2241"/>
                </a:lnTo>
                <a:lnTo>
                  <a:pt x="1044" y="2817"/>
                </a:lnTo>
                <a:lnTo>
                  <a:pt x="1188" y="3046"/>
                </a:lnTo>
                <a:lnTo>
                  <a:pt x="1316" y="3244"/>
                </a:lnTo>
                <a:lnTo>
                  <a:pt x="1436" y="3414"/>
                </a:lnTo>
                <a:lnTo>
                  <a:pt x="1550" y="3562"/>
                </a:lnTo>
                <a:lnTo>
                  <a:pt x="1662" y="3692"/>
                </a:lnTo>
                <a:lnTo>
                  <a:pt x="1778" y="3811"/>
                </a:lnTo>
                <a:lnTo>
                  <a:pt x="1900" y="3921"/>
                </a:lnTo>
                <a:lnTo>
                  <a:pt x="2032" y="4030"/>
                </a:lnTo>
                <a:lnTo>
                  <a:pt x="2346" y="4262"/>
                </a:lnTo>
                <a:lnTo>
                  <a:pt x="2751" y="4543"/>
                </a:lnTo>
                <a:lnTo>
                  <a:pt x="2998" y="4716"/>
                </a:lnTo>
                <a:lnTo>
                  <a:pt x="3280" y="4916"/>
                </a:lnTo>
                <a:lnTo>
                  <a:pt x="3492" y="5067"/>
                </a:lnTo>
                <a:lnTo>
                  <a:pt x="3653" y="5174"/>
                </a:lnTo>
                <a:lnTo>
                  <a:pt x="3783" y="5250"/>
                </a:lnTo>
                <a:lnTo>
                  <a:pt x="3899" y="5304"/>
                </a:lnTo>
                <a:lnTo>
                  <a:pt x="4020" y="5349"/>
                </a:lnTo>
                <a:lnTo>
                  <a:pt x="4163" y="5393"/>
                </a:lnTo>
                <a:lnTo>
                  <a:pt x="4348" y="5446"/>
                </a:lnTo>
                <a:lnTo>
                  <a:pt x="4595" y="5522"/>
                </a:lnTo>
                <a:lnTo>
                  <a:pt x="4782" y="5575"/>
                </a:lnTo>
                <a:lnTo>
                  <a:pt x="4961" y="5615"/>
                </a:lnTo>
                <a:lnTo>
                  <a:pt x="5124" y="5645"/>
                </a:lnTo>
                <a:lnTo>
                  <a:pt x="5267" y="5667"/>
                </a:lnTo>
                <a:lnTo>
                  <a:pt x="5477" y="5687"/>
                </a:lnTo>
                <a:lnTo>
                  <a:pt x="5555" y="5691"/>
                </a:lnTo>
              </a:path>
            </a:pathLst>
          </a:custGeom>
          <a:noFill/>
          <a:ln w="25400">
            <a:solidFill>
              <a:srgbClr val="336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49188" name="Group 4"/>
          <p:cNvGrpSpPr>
            <a:grpSpLocks/>
          </p:cNvGrpSpPr>
          <p:nvPr/>
        </p:nvGrpSpPr>
        <p:grpSpPr bwMode="auto">
          <a:xfrm>
            <a:off x="1473250" y="4266406"/>
            <a:ext cx="1039812" cy="1068387"/>
            <a:chOff x="2350" y="2453"/>
            <a:chExt cx="655" cy="673"/>
          </a:xfrm>
        </p:grpSpPr>
        <p:sp>
          <p:nvSpPr>
            <p:cNvPr id="349189" name="Freeform 5"/>
            <p:cNvSpPr>
              <a:spLocks/>
            </p:cNvSpPr>
            <p:nvPr/>
          </p:nvSpPr>
          <p:spPr bwMode="auto">
            <a:xfrm>
              <a:off x="2619" y="2453"/>
              <a:ext cx="109" cy="107"/>
            </a:xfrm>
            <a:custGeom>
              <a:avLst/>
              <a:gdLst>
                <a:gd name="T0" fmla="*/ 240 w 413"/>
                <a:gd name="T1" fmla="*/ 0 h 454"/>
                <a:gd name="T2" fmla="*/ 282 w 413"/>
                <a:gd name="T3" fmla="*/ 33 h 454"/>
                <a:gd name="T4" fmla="*/ 320 w 413"/>
                <a:gd name="T5" fmla="*/ 123 h 454"/>
                <a:gd name="T6" fmla="*/ 316 w 413"/>
                <a:gd name="T7" fmla="*/ 177 h 454"/>
                <a:gd name="T8" fmla="*/ 331 w 413"/>
                <a:gd name="T9" fmla="*/ 199 h 454"/>
                <a:gd name="T10" fmla="*/ 351 w 413"/>
                <a:gd name="T11" fmla="*/ 248 h 454"/>
                <a:gd name="T12" fmla="*/ 396 w 413"/>
                <a:gd name="T13" fmla="*/ 293 h 454"/>
                <a:gd name="T14" fmla="*/ 413 w 413"/>
                <a:gd name="T15" fmla="*/ 330 h 454"/>
                <a:gd name="T16" fmla="*/ 388 w 413"/>
                <a:gd name="T17" fmla="*/ 387 h 454"/>
                <a:gd name="T18" fmla="*/ 338 w 413"/>
                <a:gd name="T19" fmla="*/ 427 h 454"/>
                <a:gd name="T20" fmla="*/ 269 w 413"/>
                <a:gd name="T21" fmla="*/ 449 h 454"/>
                <a:gd name="T22" fmla="*/ 185 w 413"/>
                <a:gd name="T23" fmla="*/ 454 h 454"/>
                <a:gd name="T24" fmla="*/ 130 w 413"/>
                <a:gd name="T25" fmla="*/ 438 h 454"/>
                <a:gd name="T26" fmla="*/ 90 w 413"/>
                <a:gd name="T27" fmla="*/ 407 h 454"/>
                <a:gd name="T28" fmla="*/ 28 w 413"/>
                <a:gd name="T29" fmla="*/ 344 h 454"/>
                <a:gd name="T30" fmla="*/ 0 w 413"/>
                <a:gd name="T31" fmla="*/ 327 h 454"/>
                <a:gd name="T32" fmla="*/ 24 w 413"/>
                <a:gd name="T33" fmla="*/ 302 h 454"/>
                <a:gd name="T34" fmla="*/ 72 w 413"/>
                <a:gd name="T35" fmla="*/ 275 h 454"/>
                <a:gd name="T36" fmla="*/ 117 w 413"/>
                <a:gd name="T37" fmla="*/ 219 h 454"/>
                <a:gd name="T38" fmla="*/ 123 w 413"/>
                <a:gd name="T39" fmla="*/ 170 h 454"/>
                <a:gd name="T40" fmla="*/ 124 w 413"/>
                <a:gd name="T41" fmla="*/ 112 h 454"/>
                <a:gd name="T42" fmla="*/ 134 w 413"/>
                <a:gd name="T43" fmla="*/ 70 h 454"/>
                <a:gd name="T44" fmla="*/ 174 w 413"/>
                <a:gd name="T45" fmla="*/ 4 h 454"/>
                <a:gd name="T46" fmla="*/ 240 w 413"/>
                <a:gd name="T47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3" h="454">
                  <a:moveTo>
                    <a:pt x="240" y="0"/>
                  </a:moveTo>
                  <a:lnTo>
                    <a:pt x="282" y="33"/>
                  </a:lnTo>
                  <a:lnTo>
                    <a:pt x="320" y="123"/>
                  </a:lnTo>
                  <a:lnTo>
                    <a:pt x="316" y="177"/>
                  </a:lnTo>
                  <a:lnTo>
                    <a:pt x="331" y="199"/>
                  </a:lnTo>
                  <a:lnTo>
                    <a:pt x="351" y="248"/>
                  </a:lnTo>
                  <a:lnTo>
                    <a:pt x="396" y="293"/>
                  </a:lnTo>
                  <a:lnTo>
                    <a:pt x="413" y="330"/>
                  </a:lnTo>
                  <a:lnTo>
                    <a:pt x="388" y="387"/>
                  </a:lnTo>
                  <a:lnTo>
                    <a:pt x="338" y="427"/>
                  </a:lnTo>
                  <a:lnTo>
                    <a:pt x="269" y="449"/>
                  </a:lnTo>
                  <a:lnTo>
                    <a:pt x="185" y="454"/>
                  </a:lnTo>
                  <a:lnTo>
                    <a:pt x="130" y="438"/>
                  </a:lnTo>
                  <a:lnTo>
                    <a:pt x="90" y="407"/>
                  </a:lnTo>
                  <a:lnTo>
                    <a:pt x="28" y="344"/>
                  </a:lnTo>
                  <a:lnTo>
                    <a:pt x="0" y="327"/>
                  </a:lnTo>
                  <a:lnTo>
                    <a:pt x="24" y="302"/>
                  </a:lnTo>
                  <a:lnTo>
                    <a:pt x="72" y="275"/>
                  </a:lnTo>
                  <a:lnTo>
                    <a:pt x="117" y="219"/>
                  </a:lnTo>
                  <a:lnTo>
                    <a:pt x="123" y="170"/>
                  </a:lnTo>
                  <a:lnTo>
                    <a:pt x="124" y="112"/>
                  </a:lnTo>
                  <a:lnTo>
                    <a:pt x="134" y="70"/>
                  </a:lnTo>
                  <a:lnTo>
                    <a:pt x="174" y="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8080"/>
            </a:solidFill>
            <a:ln w="0">
              <a:solidFill>
                <a:srgbClr val="FF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190" name="Freeform 6"/>
            <p:cNvSpPr>
              <a:spLocks/>
            </p:cNvSpPr>
            <p:nvPr/>
          </p:nvSpPr>
          <p:spPr bwMode="auto">
            <a:xfrm>
              <a:off x="2350" y="2765"/>
              <a:ext cx="117" cy="179"/>
            </a:xfrm>
            <a:custGeom>
              <a:avLst/>
              <a:gdLst>
                <a:gd name="T0" fmla="*/ 234 w 444"/>
                <a:gd name="T1" fmla="*/ 178 h 754"/>
                <a:gd name="T2" fmla="*/ 176 w 444"/>
                <a:gd name="T3" fmla="*/ 128 h 754"/>
                <a:gd name="T4" fmla="*/ 150 w 444"/>
                <a:gd name="T5" fmla="*/ 69 h 754"/>
                <a:gd name="T6" fmla="*/ 161 w 444"/>
                <a:gd name="T7" fmla="*/ 45 h 754"/>
                <a:gd name="T8" fmla="*/ 132 w 444"/>
                <a:gd name="T9" fmla="*/ 6 h 754"/>
                <a:gd name="T10" fmla="*/ 97 w 444"/>
                <a:gd name="T11" fmla="*/ 0 h 754"/>
                <a:gd name="T12" fmla="*/ 95 w 444"/>
                <a:gd name="T13" fmla="*/ 63 h 754"/>
                <a:gd name="T14" fmla="*/ 132 w 444"/>
                <a:gd name="T15" fmla="*/ 189 h 754"/>
                <a:gd name="T16" fmla="*/ 135 w 444"/>
                <a:gd name="T17" fmla="*/ 207 h 754"/>
                <a:gd name="T18" fmla="*/ 118 w 444"/>
                <a:gd name="T19" fmla="*/ 240 h 754"/>
                <a:gd name="T20" fmla="*/ 104 w 444"/>
                <a:gd name="T21" fmla="*/ 337 h 754"/>
                <a:gd name="T22" fmla="*/ 93 w 444"/>
                <a:gd name="T23" fmla="*/ 433 h 754"/>
                <a:gd name="T24" fmla="*/ 60 w 444"/>
                <a:gd name="T25" fmla="*/ 554 h 754"/>
                <a:gd name="T26" fmla="*/ 22 w 444"/>
                <a:gd name="T27" fmla="*/ 646 h 754"/>
                <a:gd name="T28" fmla="*/ 0 w 444"/>
                <a:gd name="T29" fmla="*/ 712 h 754"/>
                <a:gd name="T30" fmla="*/ 16 w 444"/>
                <a:gd name="T31" fmla="*/ 754 h 754"/>
                <a:gd name="T32" fmla="*/ 67 w 444"/>
                <a:gd name="T33" fmla="*/ 715 h 754"/>
                <a:gd name="T34" fmla="*/ 97 w 444"/>
                <a:gd name="T35" fmla="*/ 657 h 754"/>
                <a:gd name="T36" fmla="*/ 122 w 444"/>
                <a:gd name="T37" fmla="*/ 598 h 754"/>
                <a:gd name="T38" fmla="*/ 143 w 444"/>
                <a:gd name="T39" fmla="*/ 577 h 754"/>
                <a:gd name="T40" fmla="*/ 150 w 444"/>
                <a:gd name="T41" fmla="*/ 555 h 754"/>
                <a:gd name="T42" fmla="*/ 150 w 444"/>
                <a:gd name="T43" fmla="*/ 533 h 754"/>
                <a:gd name="T44" fmla="*/ 191 w 444"/>
                <a:gd name="T45" fmla="*/ 443 h 754"/>
                <a:gd name="T46" fmla="*/ 270 w 444"/>
                <a:gd name="T47" fmla="*/ 378 h 754"/>
                <a:gd name="T48" fmla="*/ 335 w 444"/>
                <a:gd name="T49" fmla="*/ 355 h 754"/>
                <a:gd name="T50" fmla="*/ 387 w 444"/>
                <a:gd name="T51" fmla="*/ 345 h 754"/>
                <a:gd name="T52" fmla="*/ 444 w 444"/>
                <a:gd name="T53" fmla="*/ 316 h 754"/>
                <a:gd name="T54" fmla="*/ 430 w 444"/>
                <a:gd name="T55" fmla="*/ 281 h 754"/>
                <a:gd name="T56" fmla="*/ 380 w 444"/>
                <a:gd name="T57" fmla="*/ 259 h 754"/>
                <a:gd name="T58" fmla="*/ 311 w 444"/>
                <a:gd name="T59" fmla="*/ 229 h 754"/>
                <a:gd name="T60" fmla="*/ 234 w 444"/>
                <a:gd name="T61" fmla="*/ 178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44" h="754">
                  <a:moveTo>
                    <a:pt x="234" y="178"/>
                  </a:moveTo>
                  <a:lnTo>
                    <a:pt x="176" y="128"/>
                  </a:lnTo>
                  <a:lnTo>
                    <a:pt x="150" y="69"/>
                  </a:lnTo>
                  <a:lnTo>
                    <a:pt x="161" y="45"/>
                  </a:lnTo>
                  <a:lnTo>
                    <a:pt x="132" y="6"/>
                  </a:lnTo>
                  <a:lnTo>
                    <a:pt x="97" y="0"/>
                  </a:lnTo>
                  <a:lnTo>
                    <a:pt x="95" y="63"/>
                  </a:lnTo>
                  <a:lnTo>
                    <a:pt x="132" y="189"/>
                  </a:lnTo>
                  <a:lnTo>
                    <a:pt x="135" y="207"/>
                  </a:lnTo>
                  <a:lnTo>
                    <a:pt x="118" y="240"/>
                  </a:lnTo>
                  <a:lnTo>
                    <a:pt x="104" y="337"/>
                  </a:lnTo>
                  <a:lnTo>
                    <a:pt x="93" y="433"/>
                  </a:lnTo>
                  <a:lnTo>
                    <a:pt x="60" y="554"/>
                  </a:lnTo>
                  <a:lnTo>
                    <a:pt x="22" y="646"/>
                  </a:lnTo>
                  <a:lnTo>
                    <a:pt x="0" y="712"/>
                  </a:lnTo>
                  <a:lnTo>
                    <a:pt x="16" y="754"/>
                  </a:lnTo>
                  <a:lnTo>
                    <a:pt x="67" y="715"/>
                  </a:lnTo>
                  <a:lnTo>
                    <a:pt x="97" y="657"/>
                  </a:lnTo>
                  <a:lnTo>
                    <a:pt x="122" y="598"/>
                  </a:lnTo>
                  <a:lnTo>
                    <a:pt x="143" y="577"/>
                  </a:lnTo>
                  <a:lnTo>
                    <a:pt x="150" y="555"/>
                  </a:lnTo>
                  <a:lnTo>
                    <a:pt x="150" y="533"/>
                  </a:lnTo>
                  <a:lnTo>
                    <a:pt x="191" y="443"/>
                  </a:lnTo>
                  <a:lnTo>
                    <a:pt x="270" y="378"/>
                  </a:lnTo>
                  <a:lnTo>
                    <a:pt x="335" y="355"/>
                  </a:lnTo>
                  <a:lnTo>
                    <a:pt x="387" y="345"/>
                  </a:lnTo>
                  <a:lnTo>
                    <a:pt x="444" y="316"/>
                  </a:lnTo>
                  <a:lnTo>
                    <a:pt x="430" y="281"/>
                  </a:lnTo>
                  <a:lnTo>
                    <a:pt x="380" y="259"/>
                  </a:lnTo>
                  <a:lnTo>
                    <a:pt x="311" y="229"/>
                  </a:lnTo>
                  <a:lnTo>
                    <a:pt x="234" y="178"/>
                  </a:lnTo>
                  <a:close/>
                </a:path>
              </a:pathLst>
            </a:custGeom>
            <a:solidFill>
              <a:srgbClr val="FF8080"/>
            </a:solidFill>
            <a:ln w="0">
              <a:solidFill>
                <a:srgbClr val="FF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191" name="Freeform 7"/>
            <p:cNvSpPr>
              <a:spLocks/>
            </p:cNvSpPr>
            <p:nvPr/>
          </p:nvSpPr>
          <p:spPr bwMode="auto">
            <a:xfrm>
              <a:off x="2888" y="2765"/>
              <a:ext cx="117" cy="178"/>
            </a:xfrm>
            <a:custGeom>
              <a:avLst/>
              <a:gdLst>
                <a:gd name="T0" fmla="*/ 210 w 444"/>
                <a:gd name="T1" fmla="*/ 179 h 755"/>
                <a:gd name="T2" fmla="*/ 269 w 444"/>
                <a:gd name="T3" fmla="*/ 129 h 755"/>
                <a:gd name="T4" fmla="*/ 294 w 444"/>
                <a:gd name="T5" fmla="*/ 70 h 755"/>
                <a:gd name="T6" fmla="*/ 283 w 444"/>
                <a:gd name="T7" fmla="*/ 46 h 755"/>
                <a:gd name="T8" fmla="*/ 312 w 444"/>
                <a:gd name="T9" fmla="*/ 7 h 755"/>
                <a:gd name="T10" fmla="*/ 348 w 444"/>
                <a:gd name="T11" fmla="*/ 0 h 755"/>
                <a:gd name="T12" fmla="*/ 349 w 444"/>
                <a:gd name="T13" fmla="*/ 64 h 755"/>
                <a:gd name="T14" fmla="*/ 312 w 444"/>
                <a:gd name="T15" fmla="*/ 190 h 755"/>
                <a:gd name="T16" fmla="*/ 309 w 444"/>
                <a:gd name="T17" fmla="*/ 208 h 755"/>
                <a:gd name="T18" fmla="*/ 326 w 444"/>
                <a:gd name="T19" fmla="*/ 241 h 755"/>
                <a:gd name="T20" fmla="*/ 340 w 444"/>
                <a:gd name="T21" fmla="*/ 337 h 755"/>
                <a:gd name="T22" fmla="*/ 351 w 444"/>
                <a:gd name="T23" fmla="*/ 434 h 755"/>
                <a:gd name="T24" fmla="*/ 384 w 444"/>
                <a:gd name="T25" fmla="*/ 554 h 755"/>
                <a:gd name="T26" fmla="*/ 422 w 444"/>
                <a:gd name="T27" fmla="*/ 647 h 755"/>
                <a:gd name="T28" fmla="*/ 444 w 444"/>
                <a:gd name="T29" fmla="*/ 713 h 755"/>
                <a:gd name="T30" fmla="*/ 428 w 444"/>
                <a:gd name="T31" fmla="*/ 755 h 755"/>
                <a:gd name="T32" fmla="*/ 377 w 444"/>
                <a:gd name="T33" fmla="*/ 716 h 755"/>
                <a:gd name="T34" fmla="*/ 348 w 444"/>
                <a:gd name="T35" fmla="*/ 658 h 755"/>
                <a:gd name="T36" fmla="*/ 322 w 444"/>
                <a:gd name="T37" fmla="*/ 599 h 755"/>
                <a:gd name="T38" fmla="*/ 301 w 444"/>
                <a:gd name="T39" fmla="*/ 578 h 755"/>
                <a:gd name="T40" fmla="*/ 294 w 444"/>
                <a:gd name="T41" fmla="*/ 556 h 755"/>
                <a:gd name="T42" fmla="*/ 294 w 444"/>
                <a:gd name="T43" fmla="*/ 534 h 755"/>
                <a:gd name="T44" fmla="*/ 253 w 444"/>
                <a:gd name="T45" fmla="*/ 444 h 755"/>
                <a:gd name="T46" fmla="*/ 174 w 444"/>
                <a:gd name="T47" fmla="*/ 379 h 755"/>
                <a:gd name="T48" fmla="*/ 109 w 444"/>
                <a:gd name="T49" fmla="*/ 355 h 755"/>
                <a:gd name="T50" fmla="*/ 57 w 444"/>
                <a:gd name="T51" fmla="*/ 346 h 755"/>
                <a:gd name="T52" fmla="*/ 0 w 444"/>
                <a:gd name="T53" fmla="*/ 317 h 755"/>
                <a:gd name="T54" fmla="*/ 14 w 444"/>
                <a:gd name="T55" fmla="*/ 282 h 755"/>
                <a:gd name="T56" fmla="*/ 64 w 444"/>
                <a:gd name="T57" fmla="*/ 260 h 755"/>
                <a:gd name="T58" fmla="*/ 134 w 444"/>
                <a:gd name="T59" fmla="*/ 230 h 755"/>
                <a:gd name="T60" fmla="*/ 210 w 444"/>
                <a:gd name="T61" fmla="*/ 179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44" h="755">
                  <a:moveTo>
                    <a:pt x="210" y="179"/>
                  </a:moveTo>
                  <a:lnTo>
                    <a:pt x="269" y="129"/>
                  </a:lnTo>
                  <a:lnTo>
                    <a:pt x="294" y="70"/>
                  </a:lnTo>
                  <a:lnTo>
                    <a:pt x="283" y="46"/>
                  </a:lnTo>
                  <a:lnTo>
                    <a:pt x="312" y="7"/>
                  </a:lnTo>
                  <a:lnTo>
                    <a:pt x="348" y="0"/>
                  </a:lnTo>
                  <a:lnTo>
                    <a:pt x="349" y="64"/>
                  </a:lnTo>
                  <a:lnTo>
                    <a:pt x="312" y="190"/>
                  </a:lnTo>
                  <a:lnTo>
                    <a:pt x="309" y="208"/>
                  </a:lnTo>
                  <a:lnTo>
                    <a:pt x="326" y="241"/>
                  </a:lnTo>
                  <a:lnTo>
                    <a:pt x="340" y="337"/>
                  </a:lnTo>
                  <a:lnTo>
                    <a:pt x="351" y="434"/>
                  </a:lnTo>
                  <a:lnTo>
                    <a:pt x="384" y="554"/>
                  </a:lnTo>
                  <a:lnTo>
                    <a:pt x="422" y="647"/>
                  </a:lnTo>
                  <a:lnTo>
                    <a:pt x="444" y="713"/>
                  </a:lnTo>
                  <a:lnTo>
                    <a:pt x="428" y="755"/>
                  </a:lnTo>
                  <a:lnTo>
                    <a:pt x="377" y="716"/>
                  </a:lnTo>
                  <a:lnTo>
                    <a:pt x="348" y="658"/>
                  </a:lnTo>
                  <a:lnTo>
                    <a:pt x="322" y="599"/>
                  </a:lnTo>
                  <a:lnTo>
                    <a:pt x="301" y="578"/>
                  </a:lnTo>
                  <a:lnTo>
                    <a:pt x="294" y="556"/>
                  </a:lnTo>
                  <a:lnTo>
                    <a:pt x="294" y="534"/>
                  </a:lnTo>
                  <a:lnTo>
                    <a:pt x="253" y="444"/>
                  </a:lnTo>
                  <a:lnTo>
                    <a:pt x="174" y="379"/>
                  </a:lnTo>
                  <a:lnTo>
                    <a:pt x="109" y="355"/>
                  </a:lnTo>
                  <a:lnTo>
                    <a:pt x="57" y="346"/>
                  </a:lnTo>
                  <a:lnTo>
                    <a:pt x="0" y="317"/>
                  </a:lnTo>
                  <a:lnTo>
                    <a:pt x="14" y="282"/>
                  </a:lnTo>
                  <a:lnTo>
                    <a:pt x="64" y="260"/>
                  </a:lnTo>
                  <a:lnTo>
                    <a:pt x="134" y="230"/>
                  </a:lnTo>
                  <a:lnTo>
                    <a:pt x="210" y="179"/>
                  </a:lnTo>
                  <a:close/>
                </a:path>
              </a:pathLst>
            </a:custGeom>
            <a:solidFill>
              <a:srgbClr val="FF8080"/>
            </a:solidFill>
            <a:ln w="0">
              <a:solidFill>
                <a:srgbClr val="FF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192" name="Freeform 8"/>
            <p:cNvSpPr>
              <a:spLocks/>
            </p:cNvSpPr>
            <p:nvPr/>
          </p:nvSpPr>
          <p:spPr bwMode="auto">
            <a:xfrm>
              <a:off x="2394" y="2521"/>
              <a:ext cx="565" cy="605"/>
            </a:xfrm>
            <a:custGeom>
              <a:avLst/>
              <a:gdLst>
                <a:gd name="T0" fmla="*/ 5 w 2136"/>
                <a:gd name="T1" fmla="*/ 1149 h 2561"/>
                <a:gd name="T2" fmla="*/ 48 w 2136"/>
                <a:gd name="T3" fmla="*/ 899 h 2561"/>
                <a:gd name="T4" fmla="*/ 128 w 2136"/>
                <a:gd name="T5" fmla="*/ 670 h 2561"/>
                <a:gd name="T6" fmla="*/ 244 w 2136"/>
                <a:gd name="T7" fmla="*/ 465 h 2561"/>
                <a:gd name="T8" fmla="*/ 388 w 2136"/>
                <a:gd name="T9" fmla="*/ 291 h 2561"/>
                <a:gd name="T10" fmla="*/ 558 w 2136"/>
                <a:gd name="T11" fmla="*/ 153 h 2561"/>
                <a:gd name="T12" fmla="*/ 749 w 2136"/>
                <a:gd name="T13" fmla="*/ 57 h 2561"/>
                <a:gd name="T14" fmla="*/ 959 w 2136"/>
                <a:gd name="T15" fmla="*/ 5 h 2561"/>
                <a:gd name="T16" fmla="*/ 1176 w 2136"/>
                <a:gd name="T17" fmla="*/ 5 h 2561"/>
                <a:gd name="T18" fmla="*/ 1385 w 2136"/>
                <a:gd name="T19" fmla="*/ 57 h 2561"/>
                <a:gd name="T20" fmla="*/ 1576 w 2136"/>
                <a:gd name="T21" fmla="*/ 153 h 2561"/>
                <a:gd name="T22" fmla="*/ 1747 w 2136"/>
                <a:gd name="T23" fmla="*/ 291 h 2561"/>
                <a:gd name="T24" fmla="*/ 1891 w 2136"/>
                <a:gd name="T25" fmla="*/ 465 h 2561"/>
                <a:gd name="T26" fmla="*/ 2007 w 2136"/>
                <a:gd name="T27" fmla="*/ 670 h 2561"/>
                <a:gd name="T28" fmla="*/ 2087 w 2136"/>
                <a:gd name="T29" fmla="*/ 899 h 2561"/>
                <a:gd name="T30" fmla="*/ 2130 w 2136"/>
                <a:gd name="T31" fmla="*/ 1149 h 2561"/>
                <a:gd name="T32" fmla="*/ 2130 w 2136"/>
                <a:gd name="T33" fmla="*/ 1410 h 2561"/>
                <a:gd name="T34" fmla="*/ 2087 w 2136"/>
                <a:gd name="T35" fmla="*/ 1660 h 2561"/>
                <a:gd name="T36" fmla="*/ 2007 w 2136"/>
                <a:gd name="T37" fmla="*/ 1890 h 2561"/>
                <a:gd name="T38" fmla="*/ 1891 w 2136"/>
                <a:gd name="T39" fmla="*/ 2094 h 2561"/>
                <a:gd name="T40" fmla="*/ 1747 w 2136"/>
                <a:gd name="T41" fmla="*/ 2268 h 2561"/>
                <a:gd name="T42" fmla="*/ 1576 w 2136"/>
                <a:gd name="T43" fmla="*/ 2406 h 2561"/>
                <a:gd name="T44" fmla="*/ 1385 w 2136"/>
                <a:gd name="T45" fmla="*/ 2503 h 2561"/>
                <a:gd name="T46" fmla="*/ 1176 w 2136"/>
                <a:gd name="T47" fmla="*/ 2554 h 2561"/>
                <a:gd name="T48" fmla="*/ 959 w 2136"/>
                <a:gd name="T49" fmla="*/ 2554 h 2561"/>
                <a:gd name="T50" fmla="*/ 749 w 2136"/>
                <a:gd name="T51" fmla="*/ 2503 h 2561"/>
                <a:gd name="T52" fmla="*/ 558 w 2136"/>
                <a:gd name="T53" fmla="*/ 2406 h 2561"/>
                <a:gd name="T54" fmla="*/ 388 w 2136"/>
                <a:gd name="T55" fmla="*/ 2268 h 2561"/>
                <a:gd name="T56" fmla="*/ 244 w 2136"/>
                <a:gd name="T57" fmla="*/ 2094 h 2561"/>
                <a:gd name="T58" fmla="*/ 128 w 2136"/>
                <a:gd name="T59" fmla="*/ 1890 h 2561"/>
                <a:gd name="T60" fmla="*/ 48 w 2136"/>
                <a:gd name="T61" fmla="*/ 1660 h 2561"/>
                <a:gd name="T62" fmla="*/ 5 w 2136"/>
                <a:gd name="T63" fmla="*/ 1410 h 2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6" h="2561">
                  <a:moveTo>
                    <a:pt x="0" y="1280"/>
                  </a:moveTo>
                  <a:lnTo>
                    <a:pt x="5" y="1149"/>
                  </a:lnTo>
                  <a:lnTo>
                    <a:pt x="21" y="1022"/>
                  </a:lnTo>
                  <a:lnTo>
                    <a:pt x="48" y="899"/>
                  </a:lnTo>
                  <a:lnTo>
                    <a:pt x="83" y="782"/>
                  </a:lnTo>
                  <a:lnTo>
                    <a:pt x="128" y="670"/>
                  </a:lnTo>
                  <a:lnTo>
                    <a:pt x="181" y="564"/>
                  </a:lnTo>
                  <a:lnTo>
                    <a:pt x="244" y="465"/>
                  </a:lnTo>
                  <a:lnTo>
                    <a:pt x="313" y="374"/>
                  </a:lnTo>
                  <a:lnTo>
                    <a:pt x="388" y="291"/>
                  </a:lnTo>
                  <a:lnTo>
                    <a:pt x="471" y="218"/>
                  </a:lnTo>
                  <a:lnTo>
                    <a:pt x="558" y="153"/>
                  </a:lnTo>
                  <a:lnTo>
                    <a:pt x="652" y="99"/>
                  </a:lnTo>
                  <a:lnTo>
                    <a:pt x="749" y="57"/>
                  </a:lnTo>
                  <a:lnTo>
                    <a:pt x="853" y="25"/>
                  </a:lnTo>
                  <a:lnTo>
                    <a:pt x="959" y="5"/>
                  </a:lnTo>
                  <a:lnTo>
                    <a:pt x="1068" y="0"/>
                  </a:lnTo>
                  <a:lnTo>
                    <a:pt x="1176" y="5"/>
                  </a:lnTo>
                  <a:lnTo>
                    <a:pt x="1282" y="25"/>
                  </a:lnTo>
                  <a:lnTo>
                    <a:pt x="1385" y="57"/>
                  </a:lnTo>
                  <a:lnTo>
                    <a:pt x="1483" y="99"/>
                  </a:lnTo>
                  <a:lnTo>
                    <a:pt x="1576" y="153"/>
                  </a:lnTo>
                  <a:lnTo>
                    <a:pt x="1664" y="218"/>
                  </a:lnTo>
                  <a:lnTo>
                    <a:pt x="1747" y="291"/>
                  </a:lnTo>
                  <a:lnTo>
                    <a:pt x="1822" y="374"/>
                  </a:lnTo>
                  <a:lnTo>
                    <a:pt x="1891" y="465"/>
                  </a:lnTo>
                  <a:lnTo>
                    <a:pt x="1953" y="564"/>
                  </a:lnTo>
                  <a:lnTo>
                    <a:pt x="2007" y="670"/>
                  </a:lnTo>
                  <a:lnTo>
                    <a:pt x="2052" y="782"/>
                  </a:lnTo>
                  <a:lnTo>
                    <a:pt x="2087" y="899"/>
                  </a:lnTo>
                  <a:lnTo>
                    <a:pt x="2114" y="1022"/>
                  </a:lnTo>
                  <a:lnTo>
                    <a:pt x="2130" y="1149"/>
                  </a:lnTo>
                  <a:lnTo>
                    <a:pt x="2136" y="1280"/>
                  </a:lnTo>
                  <a:lnTo>
                    <a:pt x="2130" y="1410"/>
                  </a:lnTo>
                  <a:lnTo>
                    <a:pt x="2114" y="1537"/>
                  </a:lnTo>
                  <a:lnTo>
                    <a:pt x="2087" y="1660"/>
                  </a:lnTo>
                  <a:lnTo>
                    <a:pt x="2052" y="1778"/>
                  </a:lnTo>
                  <a:lnTo>
                    <a:pt x="2007" y="1890"/>
                  </a:lnTo>
                  <a:lnTo>
                    <a:pt x="1953" y="1996"/>
                  </a:lnTo>
                  <a:lnTo>
                    <a:pt x="1891" y="2094"/>
                  </a:lnTo>
                  <a:lnTo>
                    <a:pt x="1822" y="2185"/>
                  </a:lnTo>
                  <a:lnTo>
                    <a:pt x="1747" y="2268"/>
                  </a:lnTo>
                  <a:lnTo>
                    <a:pt x="1664" y="2341"/>
                  </a:lnTo>
                  <a:lnTo>
                    <a:pt x="1576" y="2406"/>
                  </a:lnTo>
                  <a:lnTo>
                    <a:pt x="1483" y="2460"/>
                  </a:lnTo>
                  <a:lnTo>
                    <a:pt x="1385" y="2503"/>
                  </a:lnTo>
                  <a:lnTo>
                    <a:pt x="1282" y="2535"/>
                  </a:lnTo>
                  <a:lnTo>
                    <a:pt x="1176" y="2554"/>
                  </a:lnTo>
                  <a:lnTo>
                    <a:pt x="1068" y="2561"/>
                  </a:lnTo>
                  <a:lnTo>
                    <a:pt x="959" y="2554"/>
                  </a:lnTo>
                  <a:lnTo>
                    <a:pt x="853" y="2535"/>
                  </a:lnTo>
                  <a:lnTo>
                    <a:pt x="749" y="2503"/>
                  </a:lnTo>
                  <a:lnTo>
                    <a:pt x="652" y="2460"/>
                  </a:lnTo>
                  <a:lnTo>
                    <a:pt x="558" y="2406"/>
                  </a:lnTo>
                  <a:lnTo>
                    <a:pt x="471" y="2341"/>
                  </a:lnTo>
                  <a:lnTo>
                    <a:pt x="388" y="2268"/>
                  </a:lnTo>
                  <a:lnTo>
                    <a:pt x="313" y="2185"/>
                  </a:lnTo>
                  <a:lnTo>
                    <a:pt x="244" y="2094"/>
                  </a:lnTo>
                  <a:lnTo>
                    <a:pt x="181" y="1996"/>
                  </a:lnTo>
                  <a:lnTo>
                    <a:pt x="128" y="1890"/>
                  </a:lnTo>
                  <a:lnTo>
                    <a:pt x="83" y="1778"/>
                  </a:lnTo>
                  <a:lnTo>
                    <a:pt x="48" y="1660"/>
                  </a:lnTo>
                  <a:lnTo>
                    <a:pt x="21" y="1537"/>
                  </a:lnTo>
                  <a:lnTo>
                    <a:pt x="5" y="1410"/>
                  </a:lnTo>
                  <a:lnTo>
                    <a:pt x="0" y="1280"/>
                  </a:lnTo>
                  <a:close/>
                </a:path>
              </a:pathLst>
            </a:custGeom>
            <a:solidFill>
              <a:srgbClr val="FF8080"/>
            </a:solidFill>
            <a:ln w="0">
              <a:solidFill>
                <a:srgbClr val="FF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9193" name="Group 9"/>
          <p:cNvGrpSpPr>
            <a:grpSpLocks/>
          </p:cNvGrpSpPr>
          <p:nvPr/>
        </p:nvGrpSpPr>
        <p:grpSpPr bwMode="auto">
          <a:xfrm>
            <a:off x="3251250" y="2447131"/>
            <a:ext cx="1147762" cy="1092200"/>
            <a:chOff x="3470" y="1298"/>
            <a:chExt cx="723" cy="688"/>
          </a:xfrm>
        </p:grpSpPr>
        <p:sp>
          <p:nvSpPr>
            <p:cNvPr id="349194" name="Freeform 10"/>
            <p:cNvSpPr>
              <a:spLocks/>
            </p:cNvSpPr>
            <p:nvPr/>
          </p:nvSpPr>
          <p:spPr bwMode="auto">
            <a:xfrm>
              <a:off x="3717" y="1298"/>
              <a:ext cx="476" cy="445"/>
            </a:xfrm>
            <a:custGeom>
              <a:avLst/>
              <a:gdLst>
                <a:gd name="T0" fmla="*/ 1802 w 1802"/>
                <a:gd name="T1" fmla="*/ 1127 h 1884"/>
                <a:gd name="T2" fmla="*/ 679 w 1802"/>
                <a:gd name="T3" fmla="*/ 0 h 1884"/>
                <a:gd name="T4" fmla="*/ 0 w 1802"/>
                <a:gd name="T5" fmla="*/ 757 h 1884"/>
                <a:gd name="T6" fmla="*/ 1122 w 1802"/>
                <a:gd name="T7" fmla="*/ 1884 h 1884"/>
                <a:gd name="T8" fmla="*/ 1802 w 1802"/>
                <a:gd name="T9" fmla="*/ 1127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2" h="1884">
                  <a:moveTo>
                    <a:pt x="1802" y="1127"/>
                  </a:moveTo>
                  <a:lnTo>
                    <a:pt x="679" y="0"/>
                  </a:lnTo>
                  <a:lnTo>
                    <a:pt x="0" y="757"/>
                  </a:lnTo>
                  <a:lnTo>
                    <a:pt x="1122" y="1884"/>
                  </a:lnTo>
                  <a:lnTo>
                    <a:pt x="1802" y="1127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195" name="Freeform 11"/>
            <p:cNvSpPr>
              <a:spLocks/>
            </p:cNvSpPr>
            <p:nvPr/>
          </p:nvSpPr>
          <p:spPr bwMode="auto">
            <a:xfrm>
              <a:off x="3470" y="1560"/>
              <a:ext cx="452" cy="426"/>
            </a:xfrm>
            <a:custGeom>
              <a:avLst/>
              <a:gdLst>
                <a:gd name="T0" fmla="*/ 1709 w 1709"/>
                <a:gd name="T1" fmla="*/ 354 h 1803"/>
                <a:gd name="T2" fmla="*/ 1368 w 1709"/>
                <a:gd name="T3" fmla="*/ 0 h 1803"/>
                <a:gd name="T4" fmla="*/ 0 w 1709"/>
                <a:gd name="T5" fmla="*/ 435 h 1803"/>
                <a:gd name="T6" fmla="*/ 1315 w 1709"/>
                <a:gd name="T7" fmla="*/ 1803 h 1803"/>
                <a:gd name="T8" fmla="*/ 1315 w 1709"/>
                <a:gd name="T9" fmla="*/ 1803 h 1803"/>
                <a:gd name="T10" fmla="*/ 1709 w 1709"/>
                <a:gd name="T11" fmla="*/ 354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09" h="1803">
                  <a:moveTo>
                    <a:pt x="1709" y="354"/>
                  </a:moveTo>
                  <a:lnTo>
                    <a:pt x="1368" y="0"/>
                  </a:lnTo>
                  <a:lnTo>
                    <a:pt x="0" y="435"/>
                  </a:lnTo>
                  <a:lnTo>
                    <a:pt x="1315" y="1803"/>
                  </a:lnTo>
                  <a:lnTo>
                    <a:pt x="1315" y="1803"/>
                  </a:lnTo>
                  <a:lnTo>
                    <a:pt x="1709" y="35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9196" name="Freeform 12"/>
          <p:cNvSpPr>
            <a:spLocks/>
          </p:cNvSpPr>
          <p:nvPr/>
        </p:nvSpPr>
        <p:spPr bwMode="auto">
          <a:xfrm>
            <a:off x="2038400" y="3350418"/>
            <a:ext cx="1428750" cy="1328738"/>
          </a:xfrm>
          <a:custGeom>
            <a:avLst/>
            <a:gdLst>
              <a:gd name="T0" fmla="*/ 0 w 2782"/>
              <a:gd name="T1" fmla="*/ 0 h 2930"/>
              <a:gd name="T2" fmla="*/ 0 w 2782"/>
              <a:gd name="T3" fmla="*/ 138 h 2930"/>
              <a:gd name="T4" fmla="*/ 8 w 2782"/>
              <a:gd name="T5" fmla="*/ 284 h 2930"/>
              <a:gd name="T6" fmla="*/ 32 w 2782"/>
              <a:gd name="T7" fmla="*/ 460 h 2930"/>
              <a:gd name="T8" fmla="*/ 97 w 2782"/>
              <a:gd name="T9" fmla="*/ 811 h 2930"/>
              <a:gd name="T10" fmla="*/ 227 w 2782"/>
              <a:gd name="T11" fmla="*/ 1139 h 2930"/>
              <a:gd name="T12" fmla="*/ 359 w 2782"/>
              <a:gd name="T13" fmla="*/ 1435 h 2930"/>
              <a:gd name="T14" fmla="*/ 452 w 2782"/>
              <a:gd name="T15" fmla="*/ 1613 h 2930"/>
              <a:gd name="T16" fmla="*/ 571 w 2782"/>
              <a:gd name="T17" fmla="*/ 1774 h 2930"/>
              <a:gd name="T18" fmla="*/ 779 w 2782"/>
              <a:gd name="T19" fmla="*/ 2022 h 2930"/>
              <a:gd name="T20" fmla="*/ 936 w 2782"/>
              <a:gd name="T21" fmla="*/ 2207 h 2930"/>
              <a:gd name="T22" fmla="*/ 1041 w 2782"/>
              <a:gd name="T23" fmla="*/ 2313 h 2930"/>
              <a:gd name="T24" fmla="*/ 1161 w 2782"/>
              <a:gd name="T25" fmla="*/ 2403 h 2930"/>
              <a:gd name="T26" fmla="*/ 1362 w 2782"/>
              <a:gd name="T27" fmla="*/ 2535 h 2930"/>
              <a:gd name="T28" fmla="*/ 1554 w 2782"/>
              <a:gd name="T29" fmla="*/ 2658 h 2930"/>
              <a:gd name="T30" fmla="*/ 1679 w 2782"/>
              <a:gd name="T31" fmla="*/ 2725 h 2930"/>
              <a:gd name="T32" fmla="*/ 1811 w 2782"/>
              <a:gd name="T33" fmla="*/ 2770 h 2930"/>
              <a:gd name="T34" fmla="*/ 2031 w 2782"/>
              <a:gd name="T35" fmla="*/ 2834 h 2930"/>
              <a:gd name="T36" fmla="*/ 2210 w 2782"/>
              <a:gd name="T37" fmla="*/ 2877 h 2930"/>
              <a:gd name="T38" fmla="*/ 2322 w 2782"/>
              <a:gd name="T39" fmla="*/ 2891 h 2930"/>
              <a:gd name="T40" fmla="*/ 2437 w 2782"/>
              <a:gd name="T41" fmla="*/ 2894 h 2930"/>
              <a:gd name="T42" fmla="*/ 2626 w 2782"/>
              <a:gd name="T43" fmla="*/ 2913 h 2930"/>
              <a:gd name="T44" fmla="*/ 2782 w 2782"/>
              <a:gd name="T45" fmla="*/ 2930 h 2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782" h="2930">
                <a:moveTo>
                  <a:pt x="0" y="0"/>
                </a:moveTo>
                <a:lnTo>
                  <a:pt x="0" y="138"/>
                </a:lnTo>
                <a:lnTo>
                  <a:pt x="8" y="284"/>
                </a:lnTo>
                <a:lnTo>
                  <a:pt x="32" y="460"/>
                </a:lnTo>
                <a:lnTo>
                  <a:pt x="97" y="811"/>
                </a:lnTo>
                <a:lnTo>
                  <a:pt x="227" y="1139"/>
                </a:lnTo>
                <a:lnTo>
                  <a:pt x="359" y="1435"/>
                </a:lnTo>
                <a:lnTo>
                  <a:pt x="452" y="1613"/>
                </a:lnTo>
                <a:lnTo>
                  <a:pt x="571" y="1774"/>
                </a:lnTo>
                <a:lnTo>
                  <a:pt x="779" y="2022"/>
                </a:lnTo>
                <a:lnTo>
                  <a:pt x="936" y="2207"/>
                </a:lnTo>
                <a:lnTo>
                  <a:pt x="1041" y="2313"/>
                </a:lnTo>
                <a:lnTo>
                  <a:pt x="1161" y="2403"/>
                </a:lnTo>
                <a:lnTo>
                  <a:pt x="1362" y="2535"/>
                </a:lnTo>
                <a:lnTo>
                  <a:pt x="1554" y="2658"/>
                </a:lnTo>
                <a:lnTo>
                  <a:pt x="1679" y="2725"/>
                </a:lnTo>
                <a:lnTo>
                  <a:pt x="1811" y="2770"/>
                </a:lnTo>
                <a:lnTo>
                  <a:pt x="2031" y="2834"/>
                </a:lnTo>
                <a:lnTo>
                  <a:pt x="2210" y="2877"/>
                </a:lnTo>
                <a:lnTo>
                  <a:pt x="2322" y="2891"/>
                </a:lnTo>
                <a:lnTo>
                  <a:pt x="2437" y="2894"/>
                </a:lnTo>
                <a:lnTo>
                  <a:pt x="2626" y="2913"/>
                </a:lnTo>
                <a:lnTo>
                  <a:pt x="2782" y="2930"/>
                </a:lnTo>
              </a:path>
            </a:pathLst>
          </a:custGeom>
          <a:noFill/>
          <a:ln w="25400">
            <a:solidFill>
              <a:srgbClr val="336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197" name="Freeform 13"/>
          <p:cNvSpPr>
            <a:spLocks/>
          </p:cNvSpPr>
          <p:nvPr/>
        </p:nvSpPr>
        <p:spPr bwMode="auto">
          <a:xfrm>
            <a:off x="1505000" y="3502818"/>
            <a:ext cx="1849437" cy="1719263"/>
          </a:xfrm>
          <a:custGeom>
            <a:avLst/>
            <a:gdLst>
              <a:gd name="T0" fmla="*/ 0 w 4192"/>
              <a:gd name="T1" fmla="*/ 0 h 4324"/>
              <a:gd name="T2" fmla="*/ 3 w 4192"/>
              <a:gd name="T3" fmla="*/ 65 h 4324"/>
              <a:gd name="T4" fmla="*/ 23 w 4192"/>
              <a:gd name="T5" fmla="*/ 242 h 4324"/>
              <a:gd name="T6" fmla="*/ 67 w 4192"/>
              <a:gd name="T7" fmla="*/ 494 h 4324"/>
              <a:gd name="T8" fmla="*/ 148 w 4192"/>
              <a:gd name="T9" fmla="*/ 797 h 4324"/>
              <a:gd name="T10" fmla="*/ 296 w 4192"/>
              <a:gd name="T11" fmla="*/ 1264 h 4324"/>
              <a:gd name="T12" fmla="*/ 402 w 4192"/>
              <a:gd name="T13" fmla="*/ 1548 h 4324"/>
              <a:gd name="T14" fmla="*/ 544 w 4192"/>
              <a:gd name="T15" fmla="*/ 1808 h 4324"/>
              <a:gd name="T16" fmla="*/ 810 w 4192"/>
              <a:gd name="T17" fmla="*/ 2209 h 4324"/>
              <a:gd name="T18" fmla="*/ 1100 w 4192"/>
              <a:gd name="T19" fmla="*/ 2642 h 4324"/>
              <a:gd name="T20" fmla="*/ 1299 w 4192"/>
              <a:gd name="T21" fmla="*/ 2897 h 4324"/>
              <a:gd name="T22" fmla="*/ 1404 w 4192"/>
              <a:gd name="T23" fmla="*/ 3000 h 4324"/>
              <a:gd name="T24" fmla="*/ 1533 w 4192"/>
              <a:gd name="T25" fmla="*/ 3113 h 4324"/>
              <a:gd name="T26" fmla="*/ 1932 w 4192"/>
              <a:gd name="T27" fmla="*/ 3432 h 4324"/>
              <a:gd name="T28" fmla="*/ 2255 w 4192"/>
              <a:gd name="T29" fmla="*/ 3681 h 4324"/>
              <a:gd name="T30" fmla="*/ 2467 w 4192"/>
              <a:gd name="T31" fmla="*/ 3819 h 4324"/>
              <a:gd name="T32" fmla="*/ 2695 w 4192"/>
              <a:gd name="T33" fmla="*/ 3921 h 4324"/>
              <a:gd name="T34" fmla="*/ 3076 w 4192"/>
              <a:gd name="T35" fmla="*/ 4071 h 4324"/>
              <a:gd name="T36" fmla="*/ 3338 w 4192"/>
              <a:gd name="T37" fmla="*/ 4167 h 4324"/>
              <a:gd name="T38" fmla="*/ 3504 w 4192"/>
              <a:gd name="T39" fmla="*/ 4214 h 4324"/>
              <a:gd name="T40" fmla="*/ 3673 w 4192"/>
              <a:gd name="T41" fmla="*/ 4243 h 4324"/>
              <a:gd name="T42" fmla="*/ 3956 w 4192"/>
              <a:gd name="T43" fmla="*/ 4293 h 4324"/>
              <a:gd name="T44" fmla="*/ 4096 w 4192"/>
              <a:gd name="T45" fmla="*/ 4313 h 4324"/>
              <a:gd name="T46" fmla="*/ 4192 w 4192"/>
              <a:gd name="T47" fmla="*/ 4324 h 4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192" h="4324">
                <a:moveTo>
                  <a:pt x="0" y="0"/>
                </a:moveTo>
                <a:lnTo>
                  <a:pt x="3" y="65"/>
                </a:lnTo>
                <a:lnTo>
                  <a:pt x="23" y="242"/>
                </a:lnTo>
                <a:lnTo>
                  <a:pt x="67" y="494"/>
                </a:lnTo>
                <a:lnTo>
                  <a:pt x="148" y="797"/>
                </a:lnTo>
                <a:lnTo>
                  <a:pt x="296" y="1264"/>
                </a:lnTo>
                <a:lnTo>
                  <a:pt x="402" y="1548"/>
                </a:lnTo>
                <a:lnTo>
                  <a:pt x="544" y="1808"/>
                </a:lnTo>
                <a:lnTo>
                  <a:pt x="810" y="2209"/>
                </a:lnTo>
                <a:lnTo>
                  <a:pt x="1100" y="2642"/>
                </a:lnTo>
                <a:lnTo>
                  <a:pt x="1299" y="2897"/>
                </a:lnTo>
                <a:lnTo>
                  <a:pt x="1404" y="3000"/>
                </a:lnTo>
                <a:lnTo>
                  <a:pt x="1533" y="3113"/>
                </a:lnTo>
                <a:lnTo>
                  <a:pt x="1932" y="3432"/>
                </a:lnTo>
                <a:lnTo>
                  <a:pt x="2255" y="3681"/>
                </a:lnTo>
                <a:lnTo>
                  <a:pt x="2467" y="3819"/>
                </a:lnTo>
                <a:lnTo>
                  <a:pt x="2695" y="3921"/>
                </a:lnTo>
                <a:lnTo>
                  <a:pt x="3076" y="4071"/>
                </a:lnTo>
                <a:lnTo>
                  <a:pt x="3338" y="4167"/>
                </a:lnTo>
                <a:lnTo>
                  <a:pt x="3504" y="4214"/>
                </a:lnTo>
                <a:lnTo>
                  <a:pt x="3673" y="4243"/>
                </a:lnTo>
                <a:lnTo>
                  <a:pt x="3956" y="4293"/>
                </a:lnTo>
                <a:lnTo>
                  <a:pt x="4096" y="4313"/>
                </a:lnTo>
                <a:lnTo>
                  <a:pt x="4192" y="4324"/>
                </a:lnTo>
              </a:path>
            </a:pathLst>
          </a:custGeom>
          <a:noFill/>
          <a:ln w="25400">
            <a:solidFill>
              <a:srgbClr val="336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198" name="Freeform 14"/>
          <p:cNvSpPr>
            <a:spLocks/>
          </p:cNvSpPr>
          <p:nvPr/>
        </p:nvSpPr>
        <p:spPr bwMode="auto">
          <a:xfrm>
            <a:off x="2601962" y="3239293"/>
            <a:ext cx="1008063" cy="936625"/>
          </a:xfrm>
          <a:custGeom>
            <a:avLst/>
            <a:gdLst>
              <a:gd name="T0" fmla="*/ 0 w 2782"/>
              <a:gd name="T1" fmla="*/ 0 h 2930"/>
              <a:gd name="T2" fmla="*/ 0 w 2782"/>
              <a:gd name="T3" fmla="*/ 138 h 2930"/>
              <a:gd name="T4" fmla="*/ 8 w 2782"/>
              <a:gd name="T5" fmla="*/ 284 h 2930"/>
              <a:gd name="T6" fmla="*/ 32 w 2782"/>
              <a:gd name="T7" fmla="*/ 460 h 2930"/>
              <a:gd name="T8" fmla="*/ 97 w 2782"/>
              <a:gd name="T9" fmla="*/ 811 h 2930"/>
              <a:gd name="T10" fmla="*/ 227 w 2782"/>
              <a:gd name="T11" fmla="*/ 1139 h 2930"/>
              <a:gd name="T12" fmla="*/ 359 w 2782"/>
              <a:gd name="T13" fmla="*/ 1435 h 2930"/>
              <a:gd name="T14" fmla="*/ 452 w 2782"/>
              <a:gd name="T15" fmla="*/ 1613 h 2930"/>
              <a:gd name="T16" fmla="*/ 571 w 2782"/>
              <a:gd name="T17" fmla="*/ 1774 h 2930"/>
              <a:gd name="T18" fmla="*/ 779 w 2782"/>
              <a:gd name="T19" fmla="*/ 2022 h 2930"/>
              <a:gd name="T20" fmla="*/ 936 w 2782"/>
              <a:gd name="T21" fmla="*/ 2207 h 2930"/>
              <a:gd name="T22" fmla="*/ 1041 w 2782"/>
              <a:gd name="T23" fmla="*/ 2313 h 2930"/>
              <a:gd name="T24" fmla="*/ 1161 w 2782"/>
              <a:gd name="T25" fmla="*/ 2403 h 2930"/>
              <a:gd name="T26" fmla="*/ 1362 w 2782"/>
              <a:gd name="T27" fmla="*/ 2535 h 2930"/>
              <a:gd name="T28" fmla="*/ 1554 w 2782"/>
              <a:gd name="T29" fmla="*/ 2658 h 2930"/>
              <a:gd name="T30" fmla="*/ 1679 w 2782"/>
              <a:gd name="T31" fmla="*/ 2725 h 2930"/>
              <a:gd name="T32" fmla="*/ 1811 w 2782"/>
              <a:gd name="T33" fmla="*/ 2770 h 2930"/>
              <a:gd name="T34" fmla="*/ 2031 w 2782"/>
              <a:gd name="T35" fmla="*/ 2834 h 2930"/>
              <a:gd name="T36" fmla="*/ 2210 w 2782"/>
              <a:gd name="T37" fmla="*/ 2877 h 2930"/>
              <a:gd name="T38" fmla="*/ 2322 w 2782"/>
              <a:gd name="T39" fmla="*/ 2891 h 2930"/>
              <a:gd name="T40" fmla="*/ 2437 w 2782"/>
              <a:gd name="T41" fmla="*/ 2894 h 2930"/>
              <a:gd name="T42" fmla="*/ 2626 w 2782"/>
              <a:gd name="T43" fmla="*/ 2913 h 2930"/>
              <a:gd name="T44" fmla="*/ 2782 w 2782"/>
              <a:gd name="T45" fmla="*/ 2930 h 2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782" h="2930">
                <a:moveTo>
                  <a:pt x="0" y="0"/>
                </a:moveTo>
                <a:lnTo>
                  <a:pt x="0" y="138"/>
                </a:lnTo>
                <a:lnTo>
                  <a:pt x="8" y="284"/>
                </a:lnTo>
                <a:lnTo>
                  <a:pt x="32" y="460"/>
                </a:lnTo>
                <a:lnTo>
                  <a:pt x="97" y="811"/>
                </a:lnTo>
                <a:lnTo>
                  <a:pt x="227" y="1139"/>
                </a:lnTo>
                <a:lnTo>
                  <a:pt x="359" y="1435"/>
                </a:lnTo>
                <a:lnTo>
                  <a:pt x="452" y="1613"/>
                </a:lnTo>
                <a:lnTo>
                  <a:pt x="571" y="1774"/>
                </a:lnTo>
                <a:lnTo>
                  <a:pt x="779" y="2022"/>
                </a:lnTo>
                <a:lnTo>
                  <a:pt x="936" y="2207"/>
                </a:lnTo>
                <a:lnTo>
                  <a:pt x="1041" y="2313"/>
                </a:lnTo>
                <a:lnTo>
                  <a:pt x="1161" y="2403"/>
                </a:lnTo>
                <a:lnTo>
                  <a:pt x="1362" y="2535"/>
                </a:lnTo>
                <a:lnTo>
                  <a:pt x="1554" y="2658"/>
                </a:lnTo>
                <a:lnTo>
                  <a:pt x="1679" y="2725"/>
                </a:lnTo>
                <a:lnTo>
                  <a:pt x="1811" y="2770"/>
                </a:lnTo>
                <a:lnTo>
                  <a:pt x="2031" y="2834"/>
                </a:lnTo>
                <a:lnTo>
                  <a:pt x="2210" y="2877"/>
                </a:lnTo>
                <a:lnTo>
                  <a:pt x="2322" y="2891"/>
                </a:lnTo>
                <a:lnTo>
                  <a:pt x="2437" y="2894"/>
                </a:lnTo>
                <a:lnTo>
                  <a:pt x="2626" y="2913"/>
                </a:lnTo>
                <a:lnTo>
                  <a:pt x="2782" y="2930"/>
                </a:lnTo>
              </a:path>
            </a:pathLst>
          </a:custGeom>
          <a:noFill/>
          <a:ln w="25400">
            <a:solidFill>
              <a:srgbClr val="336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199" name="Line 15"/>
          <p:cNvSpPr>
            <a:spLocks noChangeShapeType="1"/>
          </p:cNvSpPr>
          <p:nvPr/>
        </p:nvSpPr>
        <p:spPr bwMode="auto">
          <a:xfrm flipH="1">
            <a:off x="1714550" y="4679156"/>
            <a:ext cx="382587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200" name="Text Box 16"/>
          <p:cNvSpPr txBox="1">
            <a:spLocks noChangeArrowheads="1"/>
          </p:cNvSpPr>
          <p:nvPr/>
        </p:nvSpPr>
        <p:spPr bwMode="auto">
          <a:xfrm rot="-2524609">
            <a:off x="1616736" y="4528621"/>
            <a:ext cx="4972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1800" i="0" dirty="0"/>
              <a:t>ITD</a:t>
            </a:r>
          </a:p>
        </p:txBody>
      </p:sp>
      <p:sp>
        <p:nvSpPr>
          <p:cNvPr id="349201" name="Freeform 17"/>
          <p:cNvSpPr>
            <a:spLocks/>
          </p:cNvSpPr>
          <p:nvPr/>
        </p:nvSpPr>
        <p:spPr bwMode="auto">
          <a:xfrm rot="-2469543">
            <a:off x="1771700" y="4639468"/>
            <a:ext cx="152400" cy="838200"/>
          </a:xfrm>
          <a:custGeom>
            <a:avLst/>
            <a:gdLst>
              <a:gd name="T0" fmla="*/ 0 w 5555"/>
              <a:gd name="T1" fmla="*/ 0 h 5691"/>
              <a:gd name="T2" fmla="*/ 3 w 5555"/>
              <a:gd name="T3" fmla="*/ 51 h 5691"/>
              <a:gd name="T4" fmla="*/ 22 w 5555"/>
              <a:gd name="T5" fmla="*/ 200 h 5691"/>
              <a:gd name="T6" fmla="*/ 58 w 5555"/>
              <a:gd name="T7" fmla="*/ 428 h 5691"/>
              <a:gd name="T8" fmla="*/ 118 w 5555"/>
              <a:gd name="T9" fmla="*/ 722 h 5691"/>
              <a:gd name="T10" fmla="*/ 207 w 5555"/>
              <a:gd name="T11" fmla="*/ 1065 h 5691"/>
              <a:gd name="T12" fmla="*/ 264 w 5555"/>
              <a:gd name="T13" fmla="*/ 1250 h 5691"/>
              <a:gd name="T14" fmla="*/ 331 w 5555"/>
              <a:gd name="T15" fmla="*/ 1442 h 5691"/>
              <a:gd name="T16" fmla="*/ 407 w 5555"/>
              <a:gd name="T17" fmla="*/ 1640 h 5691"/>
              <a:gd name="T18" fmla="*/ 494 w 5555"/>
              <a:gd name="T19" fmla="*/ 1840 h 5691"/>
              <a:gd name="T20" fmla="*/ 592 w 5555"/>
              <a:gd name="T21" fmla="*/ 2041 h 5691"/>
              <a:gd name="T22" fmla="*/ 703 w 5555"/>
              <a:gd name="T23" fmla="*/ 2241 h 5691"/>
              <a:gd name="T24" fmla="*/ 1044 w 5555"/>
              <a:gd name="T25" fmla="*/ 2817 h 5691"/>
              <a:gd name="T26" fmla="*/ 1188 w 5555"/>
              <a:gd name="T27" fmla="*/ 3046 h 5691"/>
              <a:gd name="T28" fmla="*/ 1316 w 5555"/>
              <a:gd name="T29" fmla="*/ 3244 h 5691"/>
              <a:gd name="T30" fmla="*/ 1436 w 5555"/>
              <a:gd name="T31" fmla="*/ 3414 h 5691"/>
              <a:gd name="T32" fmla="*/ 1550 w 5555"/>
              <a:gd name="T33" fmla="*/ 3562 h 5691"/>
              <a:gd name="T34" fmla="*/ 1662 w 5555"/>
              <a:gd name="T35" fmla="*/ 3692 h 5691"/>
              <a:gd name="T36" fmla="*/ 1778 w 5555"/>
              <a:gd name="T37" fmla="*/ 3811 h 5691"/>
              <a:gd name="T38" fmla="*/ 1900 w 5555"/>
              <a:gd name="T39" fmla="*/ 3921 h 5691"/>
              <a:gd name="T40" fmla="*/ 2032 w 5555"/>
              <a:gd name="T41" fmla="*/ 4030 h 5691"/>
              <a:gd name="T42" fmla="*/ 2346 w 5555"/>
              <a:gd name="T43" fmla="*/ 4262 h 5691"/>
              <a:gd name="T44" fmla="*/ 2751 w 5555"/>
              <a:gd name="T45" fmla="*/ 4543 h 5691"/>
              <a:gd name="T46" fmla="*/ 2998 w 5555"/>
              <a:gd name="T47" fmla="*/ 4716 h 5691"/>
              <a:gd name="T48" fmla="*/ 3280 w 5555"/>
              <a:gd name="T49" fmla="*/ 4916 h 5691"/>
              <a:gd name="T50" fmla="*/ 3492 w 5555"/>
              <a:gd name="T51" fmla="*/ 5067 h 5691"/>
              <a:gd name="T52" fmla="*/ 3653 w 5555"/>
              <a:gd name="T53" fmla="*/ 5174 h 5691"/>
              <a:gd name="T54" fmla="*/ 3783 w 5555"/>
              <a:gd name="T55" fmla="*/ 5250 h 5691"/>
              <a:gd name="T56" fmla="*/ 3899 w 5555"/>
              <a:gd name="T57" fmla="*/ 5304 h 5691"/>
              <a:gd name="T58" fmla="*/ 4020 w 5555"/>
              <a:gd name="T59" fmla="*/ 5349 h 5691"/>
              <a:gd name="T60" fmla="*/ 4163 w 5555"/>
              <a:gd name="T61" fmla="*/ 5393 h 5691"/>
              <a:gd name="T62" fmla="*/ 4348 w 5555"/>
              <a:gd name="T63" fmla="*/ 5446 h 5691"/>
              <a:gd name="T64" fmla="*/ 4595 w 5555"/>
              <a:gd name="T65" fmla="*/ 5522 h 5691"/>
              <a:gd name="T66" fmla="*/ 4782 w 5555"/>
              <a:gd name="T67" fmla="*/ 5575 h 5691"/>
              <a:gd name="T68" fmla="*/ 4961 w 5555"/>
              <a:gd name="T69" fmla="*/ 5615 h 5691"/>
              <a:gd name="T70" fmla="*/ 5124 w 5555"/>
              <a:gd name="T71" fmla="*/ 5645 h 5691"/>
              <a:gd name="T72" fmla="*/ 5267 w 5555"/>
              <a:gd name="T73" fmla="*/ 5667 h 5691"/>
              <a:gd name="T74" fmla="*/ 5477 w 5555"/>
              <a:gd name="T75" fmla="*/ 5687 h 5691"/>
              <a:gd name="T76" fmla="*/ 5555 w 5555"/>
              <a:gd name="T77" fmla="*/ 5691 h 5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555" h="5691">
                <a:moveTo>
                  <a:pt x="0" y="0"/>
                </a:moveTo>
                <a:lnTo>
                  <a:pt x="3" y="51"/>
                </a:lnTo>
                <a:lnTo>
                  <a:pt x="22" y="200"/>
                </a:lnTo>
                <a:lnTo>
                  <a:pt x="58" y="428"/>
                </a:lnTo>
                <a:lnTo>
                  <a:pt x="118" y="722"/>
                </a:lnTo>
                <a:lnTo>
                  <a:pt x="207" y="1065"/>
                </a:lnTo>
                <a:lnTo>
                  <a:pt x="264" y="1250"/>
                </a:lnTo>
                <a:lnTo>
                  <a:pt x="331" y="1442"/>
                </a:lnTo>
                <a:lnTo>
                  <a:pt x="407" y="1640"/>
                </a:lnTo>
                <a:lnTo>
                  <a:pt x="494" y="1840"/>
                </a:lnTo>
                <a:lnTo>
                  <a:pt x="592" y="2041"/>
                </a:lnTo>
                <a:lnTo>
                  <a:pt x="703" y="2241"/>
                </a:lnTo>
                <a:lnTo>
                  <a:pt x="1044" y="2817"/>
                </a:lnTo>
                <a:lnTo>
                  <a:pt x="1188" y="3046"/>
                </a:lnTo>
                <a:lnTo>
                  <a:pt x="1316" y="3244"/>
                </a:lnTo>
                <a:lnTo>
                  <a:pt x="1436" y="3414"/>
                </a:lnTo>
                <a:lnTo>
                  <a:pt x="1550" y="3562"/>
                </a:lnTo>
                <a:lnTo>
                  <a:pt x="1662" y="3692"/>
                </a:lnTo>
                <a:lnTo>
                  <a:pt x="1778" y="3811"/>
                </a:lnTo>
                <a:lnTo>
                  <a:pt x="1900" y="3921"/>
                </a:lnTo>
                <a:lnTo>
                  <a:pt x="2032" y="4030"/>
                </a:lnTo>
                <a:lnTo>
                  <a:pt x="2346" y="4262"/>
                </a:lnTo>
                <a:lnTo>
                  <a:pt x="2751" y="4543"/>
                </a:lnTo>
                <a:lnTo>
                  <a:pt x="2998" y="4716"/>
                </a:lnTo>
                <a:lnTo>
                  <a:pt x="3280" y="4916"/>
                </a:lnTo>
                <a:lnTo>
                  <a:pt x="3492" y="5067"/>
                </a:lnTo>
                <a:lnTo>
                  <a:pt x="3653" y="5174"/>
                </a:lnTo>
                <a:lnTo>
                  <a:pt x="3783" y="5250"/>
                </a:lnTo>
                <a:lnTo>
                  <a:pt x="3899" y="5304"/>
                </a:lnTo>
                <a:lnTo>
                  <a:pt x="4020" y="5349"/>
                </a:lnTo>
                <a:lnTo>
                  <a:pt x="4163" y="5393"/>
                </a:lnTo>
                <a:lnTo>
                  <a:pt x="4348" y="5446"/>
                </a:lnTo>
                <a:lnTo>
                  <a:pt x="4595" y="5522"/>
                </a:lnTo>
                <a:lnTo>
                  <a:pt x="4782" y="5575"/>
                </a:lnTo>
                <a:lnTo>
                  <a:pt x="4961" y="5615"/>
                </a:lnTo>
                <a:lnTo>
                  <a:pt x="5124" y="5645"/>
                </a:lnTo>
                <a:lnTo>
                  <a:pt x="5267" y="5667"/>
                </a:lnTo>
                <a:lnTo>
                  <a:pt x="5477" y="5687"/>
                </a:lnTo>
                <a:lnTo>
                  <a:pt x="5555" y="5691"/>
                </a:lnTo>
              </a:path>
            </a:pathLst>
          </a:custGeom>
          <a:noFill/>
          <a:ln w="57150" cap="flat" cmpd="sng">
            <a:solidFill>
              <a:srgbClr val="3366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202" name="Text Box 18"/>
          <p:cNvSpPr txBox="1">
            <a:spLocks noChangeArrowheads="1"/>
          </p:cNvSpPr>
          <p:nvPr/>
        </p:nvSpPr>
        <p:spPr bwMode="auto">
          <a:xfrm rot="-2524609">
            <a:off x="1796988" y="4730234"/>
            <a:ext cx="4828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1800" i="0" dirty="0"/>
              <a:t>ILD</a:t>
            </a:r>
          </a:p>
        </p:txBody>
      </p:sp>
      <p:sp>
        <p:nvSpPr>
          <p:cNvPr id="349203" name="Freeform 19"/>
          <p:cNvSpPr>
            <a:spLocks/>
          </p:cNvSpPr>
          <p:nvPr/>
        </p:nvSpPr>
        <p:spPr bwMode="auto">
          <a:xfrm>
            <a:off x="3105200" y="3121818"/>
            <a:ext cx="609600" cy="555625"/>
          </a:xfrm>
          <a:custGeom>
            <a:avLst/>
            <a:gdLst>
              <a:gd name="T0" fmla="*/ 0 w 2782"/>
              <a:gd name="T1" fmla="*/ 0 h 2930"/>
              <a:gd name="T2" fmla="*/ 0 w 2782"/>
              <a:gd name="T3" fmla="*/ 138 h 2930"/>
              <a:gd name="T4" fmla="*/ 8 w 2782"/>
              <a:gd name="T5" fmla="*/ 284 h 2930"/>
              <a:gd name="T6" fmla="*/ 32 w 2782"/>
              <a:gd name="T7" fmla="*/ 460 h 2930"/>
              <a:gd name="T8" fmla="*/ 97 w 2782"/>
              <a:gd name="T9" fmla="*/ 811 h 2930"/>
              <a:gd name="T10" fmla="*/ 227 w 2782"/>
              <a:gd name="T11" fmla="*/ 1139 h 2930"/>
              <a:gd name="T12" fmla="*/ 359 w 2782"/>
              <a:gd name="T13" fmla="*/ 1435 h 2930"/>
              <a:gd name="T14" fmla="*/ 452 w 2782"/>
              <a:gd name="T15" fmla="*/ 1613 h 2930"/>
              <a:gd name="T16" fmla="*/ 571 w 2782"/>
              <a:gd name="T17" fmla="*/ 1774 h 2930"/>
              <a:gd name="T18" fmla="*/ 779 w 2782"/>
              <a:gd name="T19" fmla="*/ 2022 h 2930"/>
              <a:gd name="T20" fmla="*/ 936 w 2782"/>
              <a:gd name="T21" fmla="*/ 2207 h 2930"/>
              <a:gd name="T22" fmla="*/ 1041 w 2782"/>
              <a:gd name="T23" fmla="*/ 2313 h 2930"/>
              <a:gd name="T24" fmla="*/ 1161 w 2782"/>
              <a:gd name="T25" fmla="*/ 2403 h 2930"/>
              <a:gd name="T26" fmla="*/ 1362 w 2782"/>
              <a:gd name="T27" fmla="*/ 2535 h 2930"/>
              <a:gd name="T28" fmla="*/ 1554 w 2782"/>
              <a:gd name="T29" fmla="*/ 2658 h 2930"/>
              <a:gd name="T30" fmla="*/ 1679 w 2782"/>
              <a:gd name="T31" fmla="*/ 2725 h 2930"/>
              <a:gd name="T32" fmla="*/ 1811 w 2782"/>
              <a:gd name="T33" fmla="*/ 2770 h 2930"/>
              <a:gd name="T34" fmla="*/ 2031 w 2782"/>
              <a:gd name="T35" fmla="*/ 2834 h 2930"/>
              <a:gd name="T36" fmla="*/ 2210 w 2782"/>
              <a:gd name="T37" fmla="*/ 2877 h 2930"/>
              <a:gd name="T38" fmla="*/ 2322 w 2782"/>
              <a:gd name="T39" fmla="*/ 2891 h 2930"/>
              <a:gd name="T40" fmla="*/ 2437 w 2782"/>
              <a:gd name="T41" fmla="*/ 2894 h 2930"/>
              <a:gd name="T42" fmla="*/ 2626 w 2782"/>
              <a:gd name="T43" fmla="*/ 2913 h 2930"/>
              <a:gd name="T44" fmla="*/ 2782 w 2782"/>
              <a:gd name="T45" fmla="*/ 2930 h 2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782" h="2930">
                <a:moveTo>
                  <a:pt x="0" y="0"/>
                </a:moveTo>
                <a:lnTo>
                  <a:pt x="0" y="138"/>
                </a:lnTo>
                <a:lnTo>
                  <a:pt x="8" y="284"/>
                </a:lnTo>
                <a:lnTo>
                  <a:pt x="32" y="460"/>
                </a:lnTo>
                <a:lnTo>
                  <a:pt x="97" y="811"/>
                </a:lnTo>
                <a:lnTo>
                  <a:pt x="227" y="1139"/>
                </a:lnTo>
                <a:lnTo>
                  <a:pt x="359" y="1435"/>
                </a:lnTo>
                <a:lnTo>
                  <a:pt x="452" y="1613"/>
                </a:lnTo>
                <a:lnTo>
                  <a:pt x="571" y="1774"/>
                </a:lnTo>
                <a:lnTo>
                  <a:pt x="779" y="2022"/>
                </a:lnTo>
                <a:lnTo>
                  <a:pt x="936" y="2207"/>
                </a:lnTo>
                <a:lnTo>
                  <a:pt x="1041" y="2313"/>
                </a:lnTo>
                <a:lnTo>
                  <a:pt x="1161" y="2403"/>
                </a:lnTo>
                <a:lnTo>
                  <a:pt x="1362" y="2535"/>
                </a:lnTo>
                <a:lnTo>
                  <a:pt x="1554" y="2658"/>
                </a:lnTo>
                <a:lnTo>
                  <a:pt x="1679" y="2725"/>
                </a:lnTo>
                <a:lnTo>
                  <a:pt x="1811" y="2770"/>
                </a:lnTo>
                <a:lnTo>
                  <a:pt x="2031" y="2834"/>
                </a:lnTo>
                <a:lnTo>
                  <a:pt x="2210" y="2877"/>
                </a:lnTo>
                <a:lnTo>
                  <a:pt x="2322" y="2891"/>
                </a:lnTo>
                <a:lnTo>
                  <a:pt x="2437" y="2894"/>
                </a:lnTo>
                <a:lnTo>
                  <a:pt x="2626" y="2913"/>
                </a:lnTo>
                <a:lnTo>
                  <a:pt x="2782" y="2930"/>
                </a:lnTo>
              </a:path>
            </a:pathLst>
          </a:custGeom>
          <a:noFill/>
          <a:ln w="25400">
            <a:solidFill>
              <a:srgbClr val="336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204" name="Text Box 20"/>
          <p:cNvSpPr txBox="1">
            <a:spLocks noChangeArrowheads="1"/>
          </p:cNvSpPr>
          <p:nvPr/>
        </p:nvSpPr>
        <p:spPr bwMode="auto">
          <a:xfrm>
            <a:off x="5148064" y="3134394"/>
            <a:ext cx="3568327" cy="182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b="1" i="1" dirty="0" smtClean="0"/>
              <a:t>Interaural </a:t>
            </a:r>
            <a:r>
              <a:rPr lang="en-US" sz="2000" b="1" i="1" dirty="0"/>
              <a:t>time difference (ITD)</a:t>
            </a:r>
          </a:p>
          <a:p>
            <a:pPr>
              <a:lnSpc>
                <a:spcPct val="114000"/>
              </a:lnSpc>
            </a:pPr>
            <a:r>
              <a:rPr lang="en-US" sz="2000" i="0" dirty="0"/>
              <a:t>Useful for frequencies &lt; 2 kHz</a:t>
            </a:r>
          </a:p>
          <a:p>
            <a:pPr>
              <a:lnSpc>
                <a:spcPct val="114000"/>
              </a:lnSpc>
            </a:pPr>
            <a:endParaRPr lang="en-US" sz="2000" i="0" dirty="0"/>
          </a:p>
          <a:p>
            <a:pPr>
              <a:lnSpc>
                <a:spcPct val="114000"/>
              </a:lnSpc>
            </a:pPr>
            <a:r>
              <a:rPr lang="en-US" sz="2000" b="1" i="1" dirty="0" err="1"/>
              <a:t>Interaural</a:t>
            </a:r>
            <a:r>
              <a:rPr lang="en-US" sz="2000" b="1" i="1" dirty="0"/>
              <a:t> level difference (ILD)</a:t>
            </a:r>
          </a:p>
          <a:p>
            <a:pPr>
              <a:lnSpc>
                <a:spcPct val="114000"/>
              </a:lnSpc>
            </a:pPr>
            <a:r>
              <a:rPr lang="en-US" sz="2000" i="0" dirty="0"/>
              <a:t>Useful for frequencies &gt; 2 kHz</a:t>
            </a:r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lnSpc>
                <a:spcPct val="110000"/>
              </a:lnSpc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BINAURAL SPATIAL CUES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lnSpc>
                <a:spcPct val="110000"/>
              </a:lnSpc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66809" y="1210441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Differences between the two ears indicate the position of sounds in the horizontal plane 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60260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349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187" grpId="0" animBg="1"/>
      <p:bldP spid="349196" grpId="0" animBg="1"/>
      <p:bldP spid="349197" grpId="0" animBg="1"/>
      <p:bldP spid="349198" grpId="0" animBg="1"/>
      <p:bldP spid="349199" grpId="0" animBg="1"/>
      <p:bldP spid="349200" grpId="0"/>
      <p:bldP spid="349201" grpId="0" animBg="1"/>
      <p:bldP spid="349202" grpId="0"/>
      <p:bldP spid="349203" grpId="0" animBg="1"/>
      <p:bldP spid="34920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5" t="12157"/>
          <a:stretch/>
        </p:blipFill>
        <p:spPr bwMode="auto">
          <a:xfrm>
            <a:off x="843216" y="3861048"/>
            <a:ext cx="2504648" cy="219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256677" y="1068180"/>
            <a:ext cx="4599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ITDs are processed in the MSO …</a:t>
            </a:r>
            <a:endParaRPr lang="en-GB" sz="2400" b="1" dirty="0"/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SUPERIOR OLIVARY COMPLEX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BINAURAL SPATIAL PROCESSING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95536" y="1484784"/>
            <a:ext cx="3816454" cy="2232248"/>
            <a:chOff x="242076" y="1628800"/>
            <a:chExt cx="4257946" cy="23762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16838" t="70588" r="25128"/>
            <a:stretch/>
          </p:blipFill>
          <p:spPr>
            <a:xfrm>
              <a:off x="1216291" y="3209599"/>
              <a:ext cx="2078818" cy="79546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b="54277"/>
            <a:stretch/>
          </p:blipFill>
          <p:spPr>
            <a:xfrm>
              <a:off x="242076" y="1628800"/>
              <a:ext cx="4257946" cy="1469919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947" y="1734212"/>
            <a:ext cx="2485924" cy="217940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14478" y="6215867"/>
            <a:ext cx="9181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… and represented by activity balance across hemispheres</a:t>
            </a:r>
            <a:endParaRPr lang="en-GB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164288" y="2082455"/>
            <a:ext cx="1685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“labelled line” code</a:t>
            </a:r>
          </a:p>
          <a:p>
            <a:pPr algn="ctr"/>
            <a:endParaRPr lang="en-GB" sz="1200" dirty="0"/>
          </a:p>
          <a:p>
            <a:pPr algn="ctr"/>
            <a:r>
              <a:rPr lang="en-GB" i="1" dirty="0" smtClean="0"/>
              <a:t>birds, lizards</a:t>
            </a:r>
            <a:endParaRPr lang="en-GB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4572000" y="3978608"/>
            <a:ext cx="4280830" cy="1754648"/>
            <a:chOff x="4572000" y="3978608"/>
            <a:chExt cx="4280830" cy="17546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b="17039"/>
            <a:stretch/>
          </p:blipFill>
          <p:spPr>
            <a:xfrm>
              <a:off x="4572000" y="3978608"/>
              <a:ext cx="2767926" cy="175464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167150" y="4293096"/>
              <a:ext cx="16856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“two-channel” code</a:t>
              </a:r>
            </a:p>
            <a:p>
              <a:pPr algn="ctr"/>
              <a:endParaRPr lang="en-GB" sz="1200" dirty="0"/>
            </a:p>
            <a:p>
              <a:pPr algn="ctr"/>
              <a:r>
                <a:rPr lang="en-GB" i="1" dirty="0" smtClean="0"/>
                <a:t>mammals</a:t>
              </a:r>
              <a:endParaRPr lang="en-GB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7864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420638" y="1068180"/>
            <a:ext cx="4292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ILDs are processed in the </a:t>
            </a:r>
            <a:r>
              <a:rPr lang="en-GB" sz="2400" b="1" dirty="0"/>
              <a:t>L</a:t>
            </a:r>
            <a:r>
              <a:rPr lang="en-GB" sz="2400" b="1" dirty="0" smtClean="0"/>
              <a:t>SO …</a:t>
            </a:r>
            <a:endParaRPr lang="en-GB" sz="2400" b="1" dirty="0"/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SUPERIOR OLIVARY COMPLEX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BINAURAL SPATIAL PROCESSING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956" y="5445224"/>
            <a:ext cx="9109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… and also represented by activity balance across hemispheres</a:t>
            </a:r>
            <a:endParaRPr lang="en-GB" sz="2400" b="1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3"/>
          <a:stretch/>
        </p:blipFill>
        <p:spPr bwMode="auto">
          <a:xfrm>
            <a:off x="5201180" y="1412776"/>
            <a:ext cx="3024391" cy="382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27584" y="1735357"/>
            <a:ext cx="3950704" cy="3174120"/>
            <a:chOff x="971600" y="1983072"/>
            <a:chExt cx="3446648" cy="272399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t="11524" b="51566"/>
            <a:stretch/>
          </p:blipFill>
          <p:spPr>
            <a:xfrm>
              <a:off x="971600" y="2276872"/>
              <a:ext cx="3446648" cy="115212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t="48815" r="2735" b="40779"/>
            <a:stretch/>
          </p:blipFill>
          <p:spPr>
            <a:xfrm>
              <a:off x="1462246" y="3497783"/>
              <a:ext cx="2465355" cy="23888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b="89239"/>
            <a:stretch/>
          </p:blipFill>
          <p:spPr>
            <a:xfrm>
              <a:off x="971600" y="1983072"/>
              <a:ext cx="2534668" cy="247023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1610949" y="3870865"/>
              <a:ext cx="2167948" cy="836206"/>
              <a:chOff x="4718022" y="3933056"/>
              <a:chExt cx="3390078" cy="1320189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3"/>
              <a:srcRect l="7686" t="64716"/>
              <a:stretch/>
            </p:blipFill>
            <p:spPr>
              <a:xfrm>
                <a:off x="4718022" y="4151847"/>
                <a:ext cx="3181761" cy="1101398"/>
              </a:xfrm>
              <a:prstGeom prst="rect">
                <a:avLst/>
              </a:prstGeom>
            </p:spPr>
          </p:pic>
          <p:sp>
            <p:nvSpPr>
              <p:cNvPr id="23" name="Oval 22"/>
              <p:cNvSpPr/>
              <p:nvPr/>
            </p:nvSpPr>
            <p:spPr>
              <a:xfrm>
                <a:off x="7596336" y="3933056"/>
                <a:ext cx="360040" cy="648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748060" y="4121190"/>
                <a:ext cx="360040" cy="648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147955" y="6058744"/>
            <a:ext cx="8848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 smtClean="0"/>
              <a:t>Temporal multiplexing of acoustic and spatial information</a:t>
            </a:r>
            <a:endParaRPr lang="en-GB" sz="2400" b="1" i="1" dirty="0"/>
          </a:p>
        </p:txBody>
      </p:sp>
    </p:spTree>
    <p:extLst>
      <p:ext uri="{BB962C8B-B14F-4D97-AF65-F5344CB8AC3E}">
        <p14:creationId xmlns:p14="http://schemas.microsoft.com/office/powerpoint/2010/main" val="42415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LATERAL LEMNISCUS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OVERVIEW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268760"/>
            <a:ext cx="2843507" cy="5112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0824" y="1415673"/>
            <a:ext cx="41911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b="1" i="1" dirty="0" smtClean="0"/>
              <a:t>Location: </a:t>
            </a:r>
          </a:p>
          <a:p>
            <a:pPr algn="r"/>
            <a:r>
              <a:rPr lang="en-GB" sz="2200" i="1" dirty="0"/>
              <a:t>p</a:t>
            </a:r>
            <a:r>
              <a:rPr lang="en-GB" sz="2200" i="1" dirty="0" smtClean="0"/>
              <a:t>ons/midbrain border</a:t>
            </a:r>
          </a:p>
          <a:p>
            <a:pPr algn="r"/>
            <a:endParaRPr lang="en-GB" sz="1200" i="1" dirty="0"/>
          </a:p>
          <a:p>
            <a:pPr algn="r"/>
            <a:r>
              <a:rPr lang="en-GB" sz="2200" b="1" i="1" dirty="0" smtClean="0"/>
              <a:t>Primary function: </a:t>
            </a:r>
          </a:p>
          <a:p>
            <a:pPr algn="r"/>
            <a:r>
              <a:rPr lang="en-GB" sz="2200" i="1" dirty="0" smtClean="0"/>
              <a:t>sign change?</a:t>
            </a:r>
          </a:p>
          <a:p>
            <a:pPr algn="r"/>
            <a:endParaRPr lang="en-GB" sz="1200" i="1" dirty="0"/>
          </a:p>
          <a:p>
            <a:pPr algn="r"/>
            <a:r>
              <a:rPr lang="en-GB" sz="2200" b="1" i="1" dirty="0" smtClean="0"/>
              <a:t>Major inputs: </a:t>
            </a:r>
          </a:p>
          <a:p>
            <a:pPr algn="r"/>
            <a:r>
              <a:rPr lang="en-GB" sz="2200" i="1" dirty="0"/>
              <a:t>c</a:t>
            </a:r>
            <a:r>
              <a:rPr lang="en-GB" sz="2200" i="1" dirty="0" smtClean="0"/>
              <a:t>ochlear nucleus (E) </a:t>
            </a:r>
          </a:p>
          <a:p>
            <a:pPr algn="r"/>
            <a:r>
              <a:rPr lang="en-GB" sz="2200" i="1" dirty="0" smtClean="0"/>
              <a:t>superior </a:t>
            </a:r>
            <a:r>
              <a:rPr lang="en-GB" sz="2200" i="1" dirty="0" err="1" smtClean="0"/>
              <a:t>olivary</a:t>
            </a:r>
            <a:r>
              <a:rPr lang="en-GB" sz="2200" i="1" dirty="0" smtClean="0"/>
              <a:t> complex (E)</a:t>
            </a:r>
          </a:p>
          <a:p>
            <a:pPr algn="r"/>
            <a:endParaRPr lang="en-GB" sz="1200" i="1" dirty="0"/>
          </a:p>
          <a:p>
            <a:pPr algn="r"/>
            <a:r>
              <a:rPr lang="en-GB" sz="2200" b="1" i="1" dirty="0" smtClean="0"/>
              <a:t>Major outputs: </a:t>
            </a:r>
          </a:p>
          <a:p>
            <a:pPr algn="r"/>
            <a:r>
              <a:rPr lang="en-GB" sz="2200" i="1" dirty="0"/>
              <a:t>i</a:t>
            </a:r>
            <a:r>
              <a:rPr lang="en-GB" sz="2200" i="1" dirty="0" smtClean="0"/>
              <a:t>nferior colliculus (I)</a:t>
            </a:r>
          </a:p>
          <a:p>
            <a:pPr algn="r"/>
            <a:endParaRPr lang="en-GB" sz="1200" i="1" dirty="0"/>
          </a:p>
          <a:p>
            <a:pPr algn="r"/>
            <a:r>
              <a:rPr lang="en-GB" sz="2200" b="1" i="1" dirty="0" smtClean="0"/>
              <a:t>Of note: </a:t>
            </a:r>
            <a:endParaRPr lang="en-GB" sz="2200" b="1" i="1" dirty="0"/>
          </a:p>
          <a:p>
            <a:pPr algn="r"/>
            <a:r>
              <a:rPr lang="en-GB" sz="2200" i="1" dirty="0" smtClean="0"/>
              <a:t>very understudied</a:t>
            </a:r>
            <a:endParaRPr lang="en-GB" sz="2200" i="1" dirty="0"/>
          </a:p>
          <a:p>
            <a:pPr algn="r"/>
            <a:endParaRPr lang="en-GB" sz="2200" i="1" dirty="0"/>
          </a:p>
        </p:txBody>
      </p:sp>
    </p:spTree>
    <p:extLst>
      <p:ext uri="{BB962C8B-B14F-4D97-AF65-F5344CB8AC3E}">
        <p14:creationId xmlns:p14="http://schemas.microsoft.com/office/powerpoint/2010/main" val="380644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76" y="2204864"/>
            <a:ext cx="4187879" cy="273630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95536" y="1052736"/>
            <a:ext cx="4367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The ear receives, filters, and encodes acoustic </a:t>
            </a:r>
            <a:r>
              <a:rPr lang="en-US" sz="2400" b="1" dirty="0" smtClean="0">
                <a:latin typeface="Calibri" pitchFamily="34" charset="0"/>
              </a:rPr>
              <a:t>information …</a:t>
            </a:r>
            <a:endParaRPr lang="en-US" sz="2400" b="1" dirty="0">
              <a:latin typeface="Calibri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60691" y="1171781"/>
            <a:ext cx="7955581" cy="5329756"/>
            <a:chOff x="860691" y="1171781"/>
            <a:chExt cx="7955581" cy="5329756"/>
          </a:xfrm>
        </p:grpSpPr>
        <p:pic>
          <p:nvPicPr>
            <p:cNvPr id="8" name="Picture 2" descr="[FIGURE 3.4.14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60032" y="1171781"/>
              <a:ext cx="3956240" cy="5129411"/>
            </a:xfrm>
            <a:prstGeom prst="rect">
              <a:avLst/>
            </a:prstGeom>
            <a:noFill/>
          </p:spPr>
        </p:pic>
        <p:sp>
          <p:nvSpPr>
            <p:cNvPr id="25" name="Rectangle 24"/>
            <p:cNvSpPr/>
            <p:nvPr/>
          </p:nvSpPr>
          <p:spPr>
            <a:xfrm>
              <a:off x="860691" y="5301208"/>
              <a:ext cx="343720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latin typeface="Calibri" pitchFamily="34" charset="0"/>
                </a:rPr>
                <a:t>… and the </a:t>
              </a:r>
              <a:r>
                <a:rPr lang="en-US" sz="2400" b="1" dirty="0" smtClean="0">
                  <a:latin typeface="Calibri" pitchFamily="34" charset="0"/>
                </a:rPr>
                <a:t>brain </a:t>
              </a:r>
              <a:r>
                <a:rPr lang="en-US" sz="2400" b="1" dirty="0" smtClean="0">
                  <a:latin typeface="Calibri" pitchFamily="34" charset="0"/>
                </a:rPr>
                <a:t>analyzes</a:t>
              </a:r>
              <a:r>
                <a:rPr lang="en-US" sz="2400" b="1" dirty="0">
                  <a:latin typeface="Calibri" pitchFamily="34" charset="0"/>
                </a:rPr>
                <a:t> </a:t>
              </a:r>
              <a:r>
                <a:rPr lang="en-US" sz="2400" b="1" dirty="0" smtClean="0">
                  <a:latin typeface="Calibri" pitchFamily="34" charset="0"/>
                </a:rPr>
                <a:t>it</a:t>
              </a:r>
              <a:r>
                <a:rPr lang="en-US" sz="2400" b="1" dirty="0" smtClean="0">
                  <a:latin typeface="Calibri" pitchFamily="34" charset="0"/>
                </a:rPr>
                <a:t> </a:t>
              </a:r>
              <a:r>
                <a:rPr lang="en-US" sz="2400" b="1" dirty="0" smtClean="0">
                  <a:latin typeface="Calibri" pitchFamily="34" charset="0"/>
                </a:rPr>
                <a:t>to </a:t>
              </a:r>
              <a:r>
                <a:rPr lang="en-US" sz="2400" b="1" dirty="0" smtClean="0">
                  <a:latin typeface="Calibri" pitchFamily="34" charset="0"/>
                </a:rPr>
                <a:t>update its internal model of the world</a:t>
              </a:r>
              <a:endParaRPr lang="en-US" sz="2400" b="1" dirty="0">
                <a:latin typeface="Calibri" pitchFamily="34" charset="0"/>
              </a:endParaRPr>
            </a:p>
          </p:txBody>
        </p:sp>
      </p:grp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HEARING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SOLUTION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83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536860" y="2830781"/>
            <a:ext cx="1419407" cy="1675487"/>
            <a:chOff x="200597" y="2780928"/>
            <a:chExt cx="1537691" cy="1815110"/>
          </a:xfrm>
        </p:grpSpPr>
        <p:grpSp>
          <p:nvGrpSpPr>
            <p:cNvPr id="54" name="Group 53"/>
            <p:cNvGrpSpPr/>
            <p:nvPr/>
          </p:nvGrpSpPr>
          <p:grpSpPr>
            <a:xfrm>
              <a:off x="214269" y="3242238"/>
              <a:ext cx="1323235" cy="1353800"/>
              <a:chOff x="71311" y="3323142"/>
              <a:chExt cx="1552071" cy="1386478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425482" y="3323142"/>
                <a:ext cx="1089359" cy="1063430"/>
                <a:chOff x="483139" y="4437112"/>
                <a:chExt cx="1289497" cy="1584176"/>
              </a:xfrm>
            </p:grpSpPr>
            <p:sp>
              <p:nvSpPr>
                <p:cNvPr id="37" name="Freeform 36"/>
                <p:cNvSpPr/>
                <p:nvPr/>
              </p:nvSpPr>
              <p:spPr>
                <a:xfrm>
                  <a:off x="611560" y="4612658"/>
                  <a:ext cx="890869" cy="1208693"/>
                </a:xfrm>
                <a:custGeom>
                  <a:avLst/>
                  <a:gdLst>
                    <a:gd name="connsiteX0" fmla="*/ 0 w 977462"/>
                    <a:gd name="connsiteY0" fmla="*/ 10510 h 1208693"/>
                    <a:gd name="connsiteX1" fmla="*/ 704193 w 977462"/>
                    <a:gd name="connsiteY1" fmla="*/ 1208690 h 1208693"/>
                    <a:gd name="connsiteX2" fmla="*/ 977462 w 977462"/>
                    <a:gd name="connsiteY2" fmla="*/ 0 h 120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7462" h="1208693">
                      <a:moveTo>
                        <a:pt x="0" y="10510"/>
                      </a:moveTo>
                      <a:cubicBezTo>
                        <a:pt x="270641" y="610476"/>
                        <a:pt x="541283" y="1210442"/>
                        <a:pt x="704193" y="1208690"/>
                      </a:cubicBezTo>
                      <a:cubicBezTo>
                        <a:pt x="867103" y="1206938"/>
                        <a:pt x="922282" y="603469"/>
                        <a:pt x="977462" y="0"/>
                      </a:cubicBezTo>
                    </a:path>
                  </a:pathLst>
                </a:custGeom>
                <a:solidFill>
                  <a:srgbClr val="D351A8"/>
                </a:solidFill>
                <a:ln w="38100">
                  <a:solidFill>
                    <a:srgbClr val="CC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483139" y="4437112"/>
                  <a:ext cx="0" cy="1584176"/>
                </a:xfrm>
                <a:prstGeom prst="line">
                  <a:avLst/>
                </a:prstGeom>
                <a:ln>
                  <a:solidFill>
                    <a:srgbClr val="CC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485868" y="6021288"/>
                  <a:ext cx="1286768" cy="0"/>
                </a:xfrm>
                <a:prstGeom prst="line">
                  <a:avLst/>
                </a:prstGeom>
                <a:ln>
                  <a:solidFill>
                    <a:srgbClr val="CC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TextBox 110"/>
              <p:cNvSpPr txBox="1"/>
              <p:nvPr/>
            </p:nvSpPr>
            <p:spPr>
              <a:xfrm>
                <a:off x="317282" y="4386572"/>
                <a:ext cx="1306100" cy="323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92" dirty="0">
                    <a:latin typeface="Calibri" panose="020F0502020204030204" pitchFamily="34" charset="0"/>
                  </a:rPr>
                  <a:t>Frequency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 rot="16200000">
                <a:off x="-262619" y="3682658"/>
                <a:ext cx="1037844" cy="369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92" dirty="0">
                    <a:latin typeface="Calibri" panose="020F0502020204030204" pitchFamily="34" charset="0"/>
                  </a:rPr>
                  <a:t>Intensity</a:t>
                </a:r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>
              <a:off x="200597" y="2780928"/>
              <a:ext cx="1537691" cy="346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Receptive field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74789" y="4758380"/>
            <a:ext cx="1481476" cy="1675487"/>
            <a:chOff x="133355" y="4869160"/>
            <a:chExt cx="1604932" cy="1815111"/>
          </a:xfrm>
        </p:grpSpPr>
        <p:sp>
          <p:nvSpPr>
            <p:cNvPr id="117" name="TextBox 116"/>
            <p:cNvSpPr txBox="1"/>
            <p:nvPr/>
          </p:nvSpPr>
          <p:spPr>
            <a:xfrm>
              <a:off x="133355" y="4869160"/>
              <a:ext cx="1604932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Temporal profile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212616" y="5247956"/>
              <a:ext cx="1323235" cy="1436315"/>
              <a:chOff x="69658" y="5057904"/>
              <a:chExt cx="1552071" cy="1470984"/>
            </a:xfrm>
          </p:grpSpPr>
          <p:grpSp>
            <p:nvGrpSpPr>
              <p:cNvPr id="121" name="Group 120"/>
              <p:cNvGrpSpPr/>
              <p:nvPr/>
            </p:nvGrpSpPr>
            <p:grpSpPr>
              <a:xfrm>
                <a:off x="423829" y="5127355"/>
                <a:ext cx="1089359" cy="1078484"/>
                <a:chOff x="483139" y="4437112"/>
                <a:chExt cx="1289497" cy="1584176"/>
              </a:xfrm>
            </p:grpSpPr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483139" y="4437112"/>
                  <a:ext cx="0" cy="1584176"/>
                </a:xfrm>
                <a:prstGeom prst="line">
                  <a:avLst/>
                </a:prstGeom>
                <a:ln>
                  <a:solidFill>
                    <a:srgbClr val="CC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485868" y="6021288"/>
                  <a:ext cx="1286768" cy="0"/>
                </a:xfrm>
                <a:prstGeom prst="line">
                  <a:avLst/>
                </a:prstGeom>
                <a:ln>
                  <a:solidFill>
                    <a:srgbClr val="CC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TextBox 121"/>
              <p:cNvSpPr txBox="1"/>
              <p:nvPr/>
            </p:nvSpPr>
            <p:spPr>
              <a:xfrm>
                <a:off x="315629" y="6205840"/>
                <a:ext cx="1306100" cy="323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92" dirty="0">
                    <a:latin typeface="Calibri" panose="020F0502020204030204" pitchFamily="34" charset="0"/>
                  </a:rPr>
                  <a:t>Time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 rot="16200000">
                <a:off x="-271618" y="5494579"/>
                <a:ext cx="1052535" cy="369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92" dirty="0">
                    <a:latin typeface="Calibri" panose="020F0502020204030204" pitchFamily="34" charset="0"/>
                  </a:rPr>
                  <a:t>Activity</a:t>
                </a: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582149" y="5329739"/>
                <a:ext cx="785409" cy="878831"/>
              </a:xfrm>
              <a:custGeom>
                <a:avLst/>
                <a:gdLst>
                  <a:gd name="connsiteX0" fmla="*/ 0 w 944386"/>
                  <a:gd name="connsiteY0" fmla="*/ 1288025 h 1288025"/>
                  <a:gd name="connsiteX1" fmla="*/ 74428 w 944386"/>
                  <a:gd name="connsiteY1" fmla="*/ 1486 h 1288025"/>
                  <a:gd name="connsiteX2" fmla="*/ 191386 w 944386"/>
                  <a:gd name="connsiteY2" fmla="*/ 1032844 h 1288025"/>
                  <a:gd name="connsiteX3" fmla="*/ 850604 w 944386"/>
                  <a:gd name="connsiteY3" fmla="*/ 1149802 h 1288025"/>
                  <a:gd name="connsiteX4" fmla="*/ 925032 w 944386"/>
                  <a:gd name="connsiteY4" fmla="*/ 1288025 h 1288025"/>
                  <a:gd name="connsiteX0" fmla="*/ 0 w 944908"/>
                  <a:gd name="connsiteY0" fmla="*/ 1289577 h 1289577"/>
                  <a:gd name="connsiteX1" fmla="*/ 74428 w 944908"/>
                  <a:gd name="connsiteY1" fmla="*/ 3038 h 1289577"/>
                  <a:gd name="connsiteX2" fmla="*/ 180753 w 944908"/>
                  <a:gd name="connsiteY2" fmla="*/ 938703 h 1289577"/>
                  <a:gd name="connsiteX3" fmla="*/ 850604 w 944908"/>
                  <a:gd name="connsiteY3" fmla="*/ 1151354 h 1289577"/>
                  <a:gd name="connsiteX4" fmla="*/ 925032 w 944908"/>
                  <a:gd name="connsiteY4" fmla="*/ 1289577 h 1289577"/>
                  <a:gd name="connsiteX0" fmla="*/ 0 w 932887"/>
                  <a:gd name="connsiteY0" fmla="*/ 1289528 h 1289528"/>
                  <a:gd name="connsiteX1" fmla="*/ 74428 w 932887"/>
                  <a:gd name="connsiteY1" fmla="*/ 2989 h 1289528"/>
                  <a:gd name="connsiteX2" fmla="*/ 180753 w 932887"/>
                  <a:gd name="connsiteY2" fmla="*/ 938654 h 1289528"/>
                  <a:gd name="connsiteX3" fmla="*/ 797442 w 932887"/>
                  <a:gd name="connsiteY3" fmla="*/ 1066244 h 1289528"/>
                  <a:gd name="connsiteX4" fmla="*/ 925032 w 932887"/>
                  <a:gd name="connsiteY4" fmla="*/ 1289528 h 1289528"/>
                  <a:gd name="connsiteX0" fmla="*/ 0 w 932887"/>
                  <a:gd name="connsiteY0" fmla="*/ 1287803 h 1287803"/>
                  <a:gd name="connsiteX1" fmla="*/ 74428 w 932887"/>
                  <a:gd name="connsiteY1" fmla="*/ 1264 h 1287803"/>
                  <a:gd name="connsiteX2" fmla="*/ 180753 w 932887"/>
                  <a:gd name="connsiteY2" fmla="*/ 936929 h 1287803"/>
                  <a:gd name="connsiteX3" fmla="*/ 797442 w 932887"/>
                  <a:gd name="connsiteY3" fmla="*/ 1064519 h 1287803"/>
                  <a:gd name="connsiteX4" fmla="*/ 925032 w 932887"/>
                  <a:gd name="connsiteY4" fmla="*/ 1287803 h 1287803"/>
                  <a:gd name="connsiteX0" fmla="*/ 0 w 932701"/>
                  <a:gd name="connsiteY0" fmla="*/ 1290685 h 1290685"/>
                  <a:gd name="connsiteX1" fmla="*/ 74428 w 932701"/>
                  <a:gd name="connsiteY1" fmla="*/ 4146 h 1290685"/>
                  <a:gd name="connsiteX2" fmla="*/ 191385 w 932701"/>
                  <a:gd name="connsiteY2" fmla="*/ 886648 h 1290685"/>
                  <a:gd name="connsiteX3" fmla="*/ 797442 w 932701"/>
                  <a:gd name="connsiteY3" fmla="*/ 1067401 h 1290685"/>
                  <a:gd name="connsiteX4" fmla="*/ 925032 w 932701"/>
                  <a:gd name="connsiteY4" fmla="*/ 1290685 h 1290685"/>
                  <a:gd name="connsiteX0" fmla="*/ 0 w 932701"/>
                  <a:gd name="connsiteY0" fmla="*/ 1290907 h 1290907"/>
                  <a:gd name="connsiteX1" fmla="*/ 74428 w 932701"/>
                  <a:gd name="connsiteY1" fmla="*/ 4368 h 1290907"/>
                  <a:gd name="connsiteX2" fmla="*/ 191385 w 932701"/>
                  <a:gd name="connsiteY2" fmla="*/ 886870 h 1290907"/>
                  <a:gd name="connsiteX3" fmla="*/ 797442 w 932701"/>
                  <a:gd name="connsiteY3" fmla="*/ 1067623 h 1290907"/>
                  <a:gd name="connsiteX4" fmla="*/ 925032 w 932701"/>
                  <a:gd name="connsiteY4" fmla="*/ 1290907 h 1290907"/>
                  <a:gd name="connsiteX0" fmla="*/ 0 w 929705"/>
                  <a:gd name="connsiteY0" fmla="*/ 1290907 h 1290907"/>
                  <a:gd name="connsiteX1" fmla="*/ 74428 w 929705"/>
                  <a:gd name="connsiteY1" fmla="*/ 4368 h 1290907"/>
                  <a:gd name="connsiteX2" fmla="*/ 191385 w 929705"/>
                  <a:gd name="connsiteY2" fmla="*/ 886870 h 1290907"/>
                  <a:gd name="connsiteX3" fmla="*/ 797442 w 929705"/>
                  <a:gd name="connsiteY3" fmla="*/ 1067623 h 1290907"/>
                  <a:gd name="connsiteX4" fmla="*/ 925032 w 929705"/>
                  <a:gd name="connsiteY4" fmla="*/ 1290907 h 129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705" h="1290907">
                    <a:moveTo>
                      <a:pt x="0" y="1290907"/>
                    </a:moveTo>
                    <a:cubicBezTo>
                      <a:pt x="21265" y="668902"/>
                      <a:pt x="42531" y="71708"/>
                      <a:pt x="74428" y="4368"/>
                    </a:cubicBezTo>
                    <a:cubicBezTo>
                      <a:pt x="106326" y="-62972"/>
                      <a:pt x="155944" y="667131"/>
                      <a:pt x="191385" y="886870"/>
                    </a:cubicBezTo>
                    <a:cubicBezTo>
                      <a:pt x="226826" y="1106609"/>
                      <a:pt x="717697" y="1053446"/>
                      <a:pt x="797442" y="1067623"/>
                    </a:cubicBezTo>
                    <a:cubicBezTo>
                      <a:pt x="877187" y="1081800"/>
                      <a:pt x="948955" y="1243060"/>
                      <a:pt x="925032" y="1290907"/>
                    </a:cubicBezTo>
                  </a:path>
                </a:pathLst>
              </a:custGeom>
              <a:solidFill>
                <a:srgbClr val="D351A8"/>
              </a:solidFill>
              <a:ln w="38100">
                <a:solidFill>
                  <a:srgbClr val="CC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00114" y="5127356"/>
                <a:ext cx="715280" cy="1457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V="1">
                <a:off x="501668" y="5207704"/>
                <a:ext cx="928065" cy="466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TextBox 140"/>
              <p:cNvSpPr txBox="1"/>
              <p:nvPr/>
            </p:nvSpPr>
            <p:spPr>
              <a:xfrm>
                <a:off x="553584" y="5057904"/>
                <a:ext cx="820420" cy="291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8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sound</a:t>
                </a: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1990894" y="2830781"/>
            <a:ext cx="1635941" cy="2973645"/>
            <a:chOff x="1775801" y="2780928"/>
            <a:chExt cx="1772269" cy="3221449"/>
          </a:xfrm>
        </p:grpSpPr>
        <p:grpSp>
          <p:nvGrpSpPr>
            <p:cNvPr id="52" name="Group 51"/>
            <p:cNvGrpSpPr/>
            <p:nvPr/>
          </p:nvGrpSpPr>
          <p:grpSpPr>
            <a:xfrm>
              <a:off x="2002141" y="3521389"/>
              <a:ext cx="1469419" cy="2480988"/>
              <a:chOff x="2046263" y="3954806"/>
              <a:chExt cx="1259561" cy="1927129"/>
            </a:xfrm>
          </p:grpSpPr>
          <p:sp>
            <p:nvSpPr>
              <p:cNvPr id="114" name="Freeform 113"/>
              <p:cNvSpPr/>
              <p:nvPr/>
            </p:nvSpPr>
            <p:spPr>
              <a:xfrm>
                <a:off x="2102167" y="4025458"/>
                <a:ext cx="387812" cy="455526"/>
              </a:xfrm>
              <a:custGeom>
                <a:avLst/>
                <a:gdLst>
                  <a:gd name="connsiteX0" fmla="*/ 0 w 977462"/>
                  <a:gd name="connsiteY0" fmla="*/ 10510 h 1208693"/>
                  <a:gd name="connsiteX1" fmla="*/ 704193 w 977462"/>
                  <a:gd name="connsiteY1" fmla="*/ 1208690 h 1208693"/>
                  <a:gd name="connsiteX2" fmla="*/ 977462 w 977462"/>
                  <a:gd name="connsiteY2" fmla="*/ 0 h 1208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462" h="1208693">
                    <a:moveTo>
                      <a:pt x="0" y="10510"/>
                    </a:moveTo>
                    <a:cubicBezTo>
                      <a:pt x="270641" y="610476"/>
                      <a:pt x="541283" y="1210442"/>
                      <a:pt x="704193" y="1208690"/>
                    </a:cubicBezTo>
                    <a:cubicBezTo>
                      <a:pt x="867103" y="1206938"/>
                      <a:pt x="922282" y="603469"/>
                      <a:pt x="977462" y="0"/>
                    </a:cubicBezTo>
                  </a:path>
                </a:pathLst>
              </a:custGeom>
              <a:solidFill>
                <a:srgbClr val="D351A8"/>
              </a:solidFill>
              <a:ln w="38100">
                <a:solidFill>
                  <a:srgbClr val="CC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15" name="Straight Connector 114"/>
              <p:cNvCxnSpPr/>
              <p:nvPr/>
            </p:nvCxnSpPr>
            <p:spPr>
              <a:xfrm>
                <a:off x="2046263" y="3959299"/>
                <a:ext cx="0" cy="5970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2047451" y="4556334"/>
                <a:ext cx="56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Freeform 117"/>
              <p:cNvSpPr/>
              <p:nvPr/>
            </p:nvSpPr>
            <p:spPr>
              <a:xfrm>
                <a:off x="2341243" y="4691436"/>
                <a:ext cx="111446" cy="455526"/>
              </a:xfrm>
              <a:custGeom>
                <a:avLst/>
                <a:gdLst>
                  <a:gd name="connsiteX0" fmla="*/ 0 w 977462"/>
                  <a:gd name="connsiteY0" fmla="*/ 10510 h 1208693"/>
                  <a:gd name="connsiteX1" fmla="*/ 704193 w 977462"/>
                  <a:gd name="connsiteY1" fmla="*/ 1208690 h 1208693"/>
                  <a:gd name="connsiteX2" fmla="*/ 977462 w 977462"/>
                  <a:gd name="connsiteY2" fmla="*/ 0 h 1208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462" h="1208693">
                    <a:moveTo>
                      <a:pt x="0" y="10510"/>
                    </a:moveTo>
                    <a:cubicBezTo>
                      <a:pt x="270641" y="610476"/>
                      <a:pt x="541283" y="1210442"/>
                      <a:pt x="704193" y="1208690"/>
                    </a:cubicBezTo>
                    <a:cubicBezTo>
                      <a:pt x="867103" y="1206938"/>
                      <a:pt x="922282" y="603469"/>
                      <a:pt x="977462" y="0"/>
                    </a:cubicBezTo>
                  </a:path>
                </a:pathLst>
              </a:custGeom>
              <a:solidFill>
                <a:srgbClr val="FF8BB9"/>
              </a:solidFill>
              <a:ln w="3810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19" name="Straight Connector 118"/>
              <p:cNvCxnSpPr/>
              <p:nvPr/>
            </p:nvCxnSpPr>
            <p:spPr>
              <a:xfrm>
                <a:off x="2047757" y="4625277"/>
                <a:ext cx="0" cy="5970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2048945" y="5222313"/>
                <a:ext cx="56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2051720" y="5284900"/>
                <a:ext cx="0" cy="5970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2052908" y="5881935"/>
                <a:ext cx="56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Freeform 45"/>
              <p:cNvSpPr/>
              <p:nvPr/>
            </p:nvSpPr>
            <p:spPr>
              <a:xfrm>
                <a:off x="2214978" y="5421589"/>
                <a:ext cx="110538" cy="166873"/>
              </a:xfrm>
              <a:custGeom>
                <a:avLst/>
                <a:gdLst>
                  <a:gd name="connsiteX0" fmla="*/ 72316 w 281056"/>
                  <a:gd name="connsiteY0" fmla="*/ 12645 h 400704"/>
                  <a:gd name="connsiteX1" fmla="*/ 9254 w 281056"/>
                  <a:gd name="connsiteY1" fmla="*/ 296424 h 400704"/>
                  <a:gd name="connsiteX2" fmla="*/ 261502 w 281056"/>
                  <a:gd name="connsiteY2" fmla="*/ 391017 h 400704"/>
                  <a:gd name="connsiteX3" fmla="*/ 240481 w 281056"/>
                  <a:gd name="connsiteY3" fmla="*/ 86217 h 400704"/>
                  <a:gd name="connsiteX4" fmla="*/ 72316 w 281056"/>
                  <a:gd name="connsiteY4" fmla="*/ 12645 h 4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056" h="400704">
                    <a:moveTo>
                      <a:pt x="72316" y="12645"/>
                    </a:moveTo>
                    <a:cubicBezTo>
                      <a:pt x="33778" y="47679"/>
                      <a:pt x="-22277" y="233362"/>
                      <a:pt x="9254" y="296424"/>
                    </a:cubicBezTo>
                    <a:cubicBezTo>
                      <a:pt x="40785" y="359486"/>
                      <a:pt x="222964" y="426051"/>
                      <a:pt x="261502" y="391017"/>
                    </a:cubicBezTo>
                    <a:cubicBezTo>
                      <a:pt x="300040" y="355983"/>
                      <a:pt x="275515" y="152782"/>
                      <a:pt x="240481" y="86217"/>
                    </a:cubicBezTo>
                    <a:cubicBezTo>
                      <a:pt x="205447" y="19652"/>
                      <a:pt x="110854" y="-22389"/>
                      <a:pt x="72316" y="12645"/>
                    </a:cubicBezTo>
                    <a:close/>
                  </a:path>
                </a:pathLst>
              </a:custGeom>
              <a:solidFill>
                <a:srgbClr val="FFDAA3"/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58" name="Straight Connector 157"/>
              <p:cNvCxnSpPr/>
              <p:nvPr/>
            </p:nvCxnSpPr>
            <p:spPr>
              <a:xfrm>
                <a:off x="2707622" y="3954806"/>
                <a:ext cx="0" cy="59715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2708870" y="4551962"/>
                <a:ext cx="58819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Freeform 164"/>
              <p:cNvSpPr/>
              <p:nvPr/>
            </p:nvSpPr>
            <p:spPr>
              <a:xfrm>
                <a:off x="2793287" y="4135528"/>
                <a:ext cx="424977" cy="417948"/>
              </a:xfrm>
              <a:custGeom>
                <a:avLst/>
                <a:gdLst>
                  <a:gd name="connsiteX0" fmla="*/ 0 w 944386"/>
                  <a:gd name="connsiteY0" fmla="*/ 1288025 h 1288025"/>
                  <a:gd name="connsiteX1" fmla="*/ 74428 w 944386"/>
                  <a:gd name="connsiteY1" fmla="*/ 1486 h 1288025"/>
                  <a:gd name="connsiteX2" fmla="*/ 191386 w 944386"/>
                  <a:gd name="connsiteY2" fmla="*/ 1032844 h 1288025"/>
                  <a:gd name="connsiteX3" fmla="*/ 850604 w 944386"/>
                  <a:gd name="connsiteY3" fmla="*/ 1149802 h 1288025"/>
                  <a:gd name="connsiteX4" fmla="*/ 925032 w 944386"/>
                  <a:gd name="connsiteY4" fmla="*/ 1288025 h 1288025"/>
                  <a:gd name="connsiteX0" fmla="*/ 0 w 944908"/>
                  <a:gd name="connsiteY0" fmla="*/ 1289577 h 1289577"/>
                  <a:gd name="connsiteX1" fmla="*/ 74428 w 944908"/>
                  <a:gd name="connsiteY1" fmla="*/ 3038 h 1289577"/>
                  <a:gd name="connsiteX2" fmla="*/ 180753 w 944908"/>
                  <a:gd name="connsiteY2" fmla="*/ 938703 h 1289577"/>
                  <a:gd name="connsiteX3" fmla="*/ 850604 w 944908"/>
                  <a:gd name="connsiteY3" fmla="*/ 1151354 h 1289577"/>
                  <a:gd name="connsiteX4" fmla="*/ 925032 w 944908"/>
                  <a:gd name="connsiteY4" fmla="*/ 1289577 h 1289577"/>
                  <a:gd name="connsiteX0" fmla="*/ 0 w 932887"/>
                  <a:gd name="connsiteY0" fmla="*/ 1289528 h 1289528"/>
                  <a:gd name="connsiteX1" fmla="*/ 74428 w 932887"/>
                  <a:gd name="connsiteY1" fmla="*/ 2989 h 1289528"/>
                  <a:gd name="connsiteX2" fmla="*/ 180753 w 932887"/>
                  <a:gd name="connsiteY2" fmla="*/ 938654 h 1289528"/>
                  <a:gd name="connsiteX3" fmla="*/ 797442 w 932887"/>
                  <a:gd name="connsiteY3" fmla="*/ 1066244 h 1289528"/>
                  <a:gd name="connsiteX4" fmla="*/ 925032 w 932887"/>
                  <a:gd name="connsiteY4" fmla="*/ 1289528 h 1289528"/>
                  <a:gd name="connsiteX0" fmla="*/ 0 w 932887"/>
                  <a:gd name="connsiteY0" fmla="*/ 1287803 h 1287803"/>
                  <a:gd name="connsiteX1" fmla="*/ 74428 w 932887"/>
                  <a:gd name="connsiteY1" fmla="*/ 1264 h 1287803"/>
                  <a:gd name="connsiteX2" fmla="*/ 180753 w 932887"/>
                  <a:gd name="connsiteY2" fmla="*/ 936929 h 1287803"/>
                  <a:gd name="connsiteX3" fmla="*/ 797442 w 932887"/>
                  <a:gd name="connsiteY3" fmla="*/ 1064519 h 1287803"/>
                  <a:gd name="connsiteX4" fmla="*/ 925032 w 932887"/>
                  <a:gd name="connsiteY4" fmla="*/ 1287803 h 1287803"/>
                  <a:gd name="connsiteX0" fmla="*/ 0 w 932701"/>
                  <a:gd name="connsiteY0" fmla="*/ 1290685 h 1290685"/>
                  <a:gd name="connsiteX1" fmla="*/ 74428 w 932701"/>
                  <a:gd name="connsiteY1" fmla="*/ 4146 h 1290685"/>
                  <a:gd name="connsiteX2" fmla="*/ 191385 w 932701"/>
                  <a:gd name="connsiteY2" fmla="*/ 886648 h 1290685"/>
                  <a:gd name="connsiteX3" fmla="*/ 797442 w 932701"/>
                  <a:gd name="connsiteY3" fmla="*/ 1067401 h 1290685"/>
                  <a:gd name="connsiteX4" fmla="*/ 925032 w 932701"/>
                  <a:gd name="connsiteY4" fmla="*/ 1290685 h 1290685"/>
                  <a:gd name="connsiteX0" fmla="*/ 0 w 932701"/>
                  <a:gd name="connsiteY0" fmla="*/ 1290907 h 1290907"/>
                  <a:gd name="connsiteX1" fmla="*/ 74428 w 932701"/>
                  <a:gd name="connsiteY1" fmla="*/ 4368 h 1290907"/>
                  <a:gd name="connsiteX2" fmla="*/ 191385 w 932701"/>
                  <a:gd name="connsiteY2" fmla="*/ 886870 h 1290907"/>
                  <a:gd name="connsiteX3" fmla="*/ 797442 w 932701"/>
                  <a:gd name="connsiteY3" fmla="*/ 1067623 h 1290907"/>
                  <a:gd name="connsiteX4" fmla="*/ 925032 w 932701"/>
                  <a:gd name="connsiteY4" fmla="*/ 1290907 h 1290907"/>
                  <a:gd name="connsiteX0" fmla="*/ 0 w 929705"/>
                  <a:gd name="connsiteY0" fmla="*/ 1290907 h 1290907"/>
                  <a:gd name="connsiteX1" fmla="*/ 74428 w 929705"/>
                  <a:gd name="connsiteY1" fmla="*/ 4368 h 1290907"/>
                  <a:gd name="connsiteX2" fmla="*/ 191385 w 929705"/>
                  <a:gd name="connsiteY2" fmla="*/ 886870 h 1290907"/>
                  <a:gd name="connsiteX3" fmla="*/ 797442 w 929705"/>
                  <a:gd name="connsiteY3" fmla="*/ 1067623 h 1290907"/>
                  <a:gd name="connsiteX4" fmla="*/ 925032 w 929705"/>
                  <a:gd name="connsiteY4" fmla="*/ 1290907 h 129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705" h="1290907">
                    <a:moveTo>
                      <a:pt x="0" y="1290907"/>
                    </a:moveTo>
                    <a:cubicBezTo>
                      <a:pt x="21265" y="668902"/>
                      <a:pt x="42531" y="71708"/>
                      <a:pt x="74428" y="4368"/>
                    </a:cubicBezTo>
                    <a:cubicBezTo>
                      <a:pt x="106326" y="-62972"/>
                      <a:pt x="155944" y="667131"/>
                      <a:pt x="191385" y="886870"/>
                    </a:cubicBezTo>
                    <a:cubicBezTo>
                      <a:pt x="226826" y="1106609"/>
                      <a:pt x="717697" y="1053446"/>
                      <a:pt x="797442" y="1067623"/>
                    </a:cubicBezTo>
                    <a:cubicBezTo>
                      <a:pt x="877187" y="1081800"/>
                      <a:pt x="948955" y="1243060"/>
                      <a:pt x="925032" y="1290907"/>
                    </a:cubicBezTo>
                  </a:path>
                </a:pathLst>
              </a:custGeom>
              <a:solidFill>
                <a:srgbClr val="D351A8"/>
              </a:solidFill>
              <a:ln w="38100">
                <a:solidFill>
                  <a:srgbClr val="CC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2803008" y="3959196"/>
                <a:ext cx="387031" cy="1121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68" name="Straight Connector 167"/>
              <p:cNvCxnSpPr/>
              <p:nvPr/>
            </p:nvCxnSpPr>
            <p:spPr>
              <a:xfrm flipV="1">
                <a:off x="2749739" y="4020984"/>
                <a:ext cx="502167" cy="3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710940" y="4623643"/>
                <a:ext cx="0" cy="59715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2712188" y="5220799"/>
                <a:ext cx="58819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Freeform 172"/>
              <p:cNvSpPr/>
              <p:nvPr/>
            </p:nvSpPr>
            <p:spPr>
              <a:xfrm>
                <a:off x="3139462" y="4854200"/>
                <a:ext cx="92672" cy="364359"/>
              </a:xfrm>
              <a:custGeom>
                <a:avLst/>
                <a:gdLst>
                  <a:gd name="connsiteX0" fmla="*/ 0 w 944386"/>
                  <a:gd name="connsiteY0" fmla="*/ 1288025 h 1288025"/>
                  <a:gd name="connsiteX1" fmla="*/ 74428 w 944386"/>
                  <a:gd name="connsiteY1" fmla="*/ 1486 h 1288025"/>
                  <a:gd name="connsiteX2" fmla="*/ 191386 w 944386"/>
                  <a:gd name="connsiteY2" fmla="*/ 1032844 h 1288025"/>
                  <a:gd name="connsiteX3" fmla="*/ 850604 w 944386"/>
                  <a:gd name="connsiteY3" fmla="*/ 1149802 h 1288025"/>
                  <a:gd name="connsiteX4" fmla="*/ 925032 w 944386"/>
                  <a:gd name="connsiteY4" fmla="*/ 1288025 h 1288025"/>
                  <a:gd name="connsiteX0" fmla="*/ 0 w 944908"/>
                  <a:gd name="connsiteY0" fmla="*/ 1289577 h 1289577"/>
                  <a:gd name="connsiteX1" fmla="*/ 74428 w 944908"/>
                  <a:gd name="connsiteY1" fmla="*/ 3038 h 1289577"/>
                  <a:gd name="connsiteX2" fmla="*/ 180753 w 944908"/>
                  <a:gd name="connsiteY2" fmla="*/ 938703 h 1289577"/>
                  <a:gd name="connsiteX3" fmla="*/ 850604 w 944908"/>
                  <a:gd name="connsiteY3" fmla="*/ 1151354 h 1289577"/>
                  <a:gd name="connsiteX4" fmla="*/ 925032 w 944908"/>
                  <a:gd name="connsiteY4" fmla="*/ 1289577 h 1289577"/>
                  <a:gd name="connsiteX0" fmla="*/ 0 w 932887"/>
                  <a:gd name="connsiteY0" fmla="*/ 1289528 h 1289528"/>
                  <a:gd name="connsiteX1" fmla="*/ 74428 w 932887"/>
                  <a:gd name="connsiteY1" fmla="*/ 2989 h 1289528"/>
                  <a:gd name="connsiteX2" fmla="*/ 180753 w 932887"/>
                  <a:gd name="connsiteY2" fmla="*/ 938654 h 1289528"/>
                  <a:gd name="connsiteX3" fmla="*/ 797442 w 932887"/>
                  <a:gd name="connsiteY3" fmla="*/ 1066244 h 1289528"/>
                  <a:gd name="connsiteX4" fmla="*/ 925032 w 932887"/>
                  <a:gd name="connsiteY4" fmla="*/ 1289528 h 1289528"/>
                  <a:gd name="connsiteX0" fmla="*/ 0 w 932887"/>
                  <a:gd name="connsiteY0" fmla="*/ 1287803 h 1287803"/>
                  <a:gd name="connsiteX1" fmla="*/ 74428 w 932887"/>
                  <a:gd name="connsiteY1" fmla="*/ 1264 h 1287803"/>
                  <a:gd name="connsiteX2" fmla="*/ 180753 w 932887"/>
                  <a:gd name="connsiteY2" fmla="*/ 936929 h 1287803"/>
                  <a:gd name="connsiteX3" fmla="*/ 797442 w 932887"/>
                  <a:gd name="connsiteY3" fmla="*/ 1064519 h 1287803"/>
                  <a:gd name="connsiteX4" fmla="*/ 925032 w 932887"/>
                  <a:gd name="connsiteY4" fmla="*/ 1287803 h 1287803"/>
                  <a:gd name="connsiteX0" fmla="*/ 0 w 932701"/>
                  <a:gd name="connsiteY0" fmla="*/ 1290685 h 1290685"/>
                  <a:gd name="connsiteX1" fmla="*/ 74428 w 932701"/>
                  <a:gd name="connsiteY1" fmla="*/ 4146 h 1290685"/>
                  <a:gd name="connsiteX2" fmla="*/ 191385 w 932701"/>
                  <a:gd name="connsiteY2" fmla="*/ 886648 h 1290685"/>
                  <a:gd name="connsiteX3" fmla="*/ 797442 w 932701"/>
                  <a:gd name="connsiteY3" fmla="*/ 1067401 h 1290685"/>
                  <a:gd name="connsiteX4" fmla="*/ 925032 w 932701"/>
                  <a:gd name="connsiteY4" fmla="*/ 1290685 h 1290685"/>
                  <a:gd name="connsiteX0" fmla="*/ 0 w 932701"/>
                  <a:gd name="connsiteY0" fmla="*/ 1290907 h 1290907"/>
                  <a:gd name="connsiteX1" fmla="*/ 74428 w 932701"/>
                  <a:gd name="connsiteY1" fmla="*/ 4368 h 1290907"/>
                  <a:gd name="connsiteX2" fmla="*/ 191385 w 932701"/>
                  <a:gd name="connsiteY2" fmla="*/ 886870 h 1290907"/>
                  <a:gd name="connsiteX3" fmla="*/ 797442 w 932701"/>
                  <a:gd name="connsiteY3" fmla="*/ 1067623 h 1290907"/>
                  <a:gd name="connsiteX4" fmla="*/ 925032 w 932701"/>
                  <a:gd name="connsiteY4" fmla="*/ 1290907 h 1290907"/>
                  <a:gd name="connsiteX0" fmla="*/ 0 w 929705"/>
                  <a:gd name="connsiteY0" fmla="*/ 1290907 h 1290907"/>
                  <a:gd name="connsiteX1" fmla="*/ 74428 w 929705"/>
                  <a:gd name="connsiteY1" fmla="*/ 4368 h 1290907"/>
                  <a:gd name="connsiteX2" fmla="*/ 191385 w 929705"/>
                  <a:gd name="connsiteY2" fmla="*/ 886870 h 1290907"/>
                  <a:gd name="connsiteX3" fmla="*/ 797442 w 929705"/>
                  <a:gd name="connsiteY3" fmla="*/ 1067623 h 1290907"/>
                  <a:gd name="connsiteX4" fmla="*/ 925032 w 929705"/>
                  <a:gd name="connsiteY4" fmla="*/ 1290907 h 1290907"/>
                  <a:gd name="connsiteX0" fmla="*/ 0 w 925032"/>
                  <a:gd name="connsiteY0" fmla="*/ 1290879 h 1290879"/>
                  <a:gd name="connsiteX1" fmla="*/ 74428 w 925032"/>
                  <a:gd name="connsiteY1" fmla="*/ 4340 h 1290879"/>
                  <a:gd name="connsiteX2" fmla="*/ 191385 w 925032"/>
                  <a:gd name="connsiteY2" fmla="*/ 886842 h 1290879"/>
                  <a:gd name="connsiteX3" fmla="*/ 925032 w 925032"/>
                  <a:gd name="connsiteY3" fmla="*/ 1290879 h 1290879"/>
                  <a:gd name="connsiteX0" fmla="*/ 0 w 315255"/>
                  <a:gd name="connsiteY0" fmla="*/ 1290883 h 1295121"/>
                  <a:gd name="connsiteX1" fmla="*/ 74428 w 315255"/>
                  <a:gd name="connsiteY1" fmla="*/ 4344 h 1295121"/>
                  <a:gd name="connsiteX2" fmla="*/ 191385 w 315255"/>
                  <a:gd name="connsiteY2" fmla="*/ 886846 h 1295121"/>
                  <a:gd name="connsiteX3" fmla="*/ 315255 w 315255"/>
                  <a:gd name="connsiteY3" fmla="*/ 1295121 h 1295121"/>
                  <a:gd name="connsiteX0" fmla="*/ 0 w 322513"/>
                  <a:gd name="connsiteY0" fmla="*/ 1290872 h 1290872"/>
                  <a:gd name="connsiteX1" fmla="*/ 74428 w 322513"/>
                  <a:gd name="connsiteY1" fmla="*/ 4333 h 1290872"/>
                  <a:gd name="connsiteX2" fmla="*/ 191385 w 322513"/>
                  <a:gd name="connsiteY2" fmla="*/ 886835 h 1290872"/>
                  <a:gd name="connsiteX3" fmla="*/ 322513 w 322513"/>
                  <a:gd name="connsiteY3" fmla="*/ 1282399 h 1290872"/>
                  <a:gd name="connsiteX0" fmla="*/ 0 w 322513"/>
                  <a:gd name="connsiteY0" fmla="*/ 1286541 h 1286541"/>
                  <a:gd name="connsiteX1" fmla="*/ 74428 w 322513"/>
                  <a:gd name="connsiteY1" fmla="*/ 2 h 1286541"/>
                  <a:gd name="connsiteX2" fmla="*/ 322513 w 322513"/>
                  <a:gd name="connsiteY2" fmla="*/ 1278068 h 1286541"/>
                  <a:gd name="connsiteX0" fmla="*/ 0 w 224513"/>
                  <a:gd name="connsiteY0" fmla="*/ 1286541 h 1286541"/>
                  <a:gd name="connsiteX1" fmla="*/ 74428 w 224513"/>
                  <a:gd name="connsiteY1" fmla="*/ 2 h 1286541"/>
                  <a:gd name="connsiteX2" fmla="*/ 224513 w 224513"/>
                  <a:gd name="connsiteY2" fmla="*/ 1278068 h 1286541"/>
                  <a:gd name="connsiteX0" fmla="*/ 0 w 202735"/>
                  <a:gd name="connsiteY0" fmla="*/ 1286539 h 1286539"/>
                  <a:gd name="connsiteX1" fmla="*/ 74428 w 202735"/>
                  <a:gd name="connsiteY1" fmla="*/ 0 h 1286539"/>
                  <a:gd name="connsiteX2" fmla="*/ 202735 w 202735"/>
                  <a:gd name="connsiteY2" fmla="*/ 1282303 h 128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2735" h="1286539">
                    <a:moveTo>
                      <a:pt x="0" y="1286539"/>
                    </a:moveTo>
                    <a:cubicBezTo>
                      <a:pt x="21265" y="664534"/>
                      <a:pt x="40639" y="706"/>
                      <a:pt x="74428" y="0"/>
                    </a:cubicBezTo>
                    <a:cubicBezTo>
                      <a:pt x="108217" y="-706"/>
                      <a:pt x="151051" y="1016039"/>
                      <a:pt x="202735" y="1282303"/>
                    </a:cubicBezTo>
                  </a:path>
                </a:pathLst>
              </a:custGeom>
              <a:solidFill>
                <a:srgbClr val="FF8BB9"/>
              </a:solidFill>
              <a:ln w="3810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75" name="Straight Connector 174"/>
              <p:cNvCxnSpPr/>
              <p:nvPr/>
            </p:nvCxnSpPr>
            <p:spPr>
              <a:xfrm>
                <a:off x="2716383" y="5278108"/>
                <a:ext cx="0" cy="59715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717630" y="5875264"/>
                <a:ext cx="58819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Freeform 176"/>
              <p:cNvSpPr/>
              <p:nvPr/>
            </p:nvSpPr>
            <p:spPr>
              <a:xfrm>
                <a:off x="2802049" y="5582250"/>
                <a:ext cx="425912" cy="288140"/>
              </a:xfrm>
              <a:custGeom>
                <a:avLst/>
                <a:gdLst>
                  <a:gd name="connsiteX0" fmla="*/ 0 w 944386"/>
                  <a:gd name="connsiteY0" fmla="*/ 1288025 h 1288025"/>
                  <a:gd name="connsiteX1" fmla="*/ 74428 w 944386"/>
                  <a:gd name="connsiteY1" fmla="*/ 1486 h 1288025"/>
                  <a:gd name="connsiteX2" fmla="*/ 191386 w 944386"/>
                  <a:gd name="connsiteY2" fmla="*/ 1032844 h 1288025"/>
                  <a:gd name="connsiteX3" fmla="*/ 850604 w 944386"/>
                  <a:gd name="connsiteY3" fmla="*/ 1149802 h 1288025"/>
                  <a:gd name="connsiteX4" fmla="*/ 925032 w 944386"/>
                  <a:gd name="connsiteY4" fmla="*/ 1288025 h 1288025"/>
                  <a:gd name="connsiteX0" fmla="*/ 0 w 944908"/>
                  <a:gd name="connsiteY0" fmla="*/ 1289577 h 1289577"/>
                  <a:gd name="connsiteX1" fmla="*/ 74428 w 944908"/>
                  <a:gd name="connsiteY1" fmla="*/ 3038 h 1289577"/>
                  <a:gd name="connsiteX2" fmla="*/ 180753 w 944908"/>
                  <a:gd name="connsiteY2" fmla="*/ 938703 h 1289577"/>
                  <a:gd name="connsiteX3" fmla="*/ 850604 w 944908"/>
                  <a:gd name="connsiteY3" fmla="*/ 1151354 h 1289577"/>
                  <a:gd name="connsiteX4" fmla="*/ 925032 w 944908"/>
                  <a:gd name="connsiteY4" fmla="*/ 1289577 h 1289577"/>
                  <a:gd name="connsiteX0" fmla="*/ 0 w 932887"/>
                  <a:gd name="connsiteY0" fmla="*/ 1289528 h 1289528"/>
                  <a:gd name="connsiteX1" fmla="*/ 74428 w 932887"/>
                  <a:gd name="connsiteY1" fmla="*/ 2989 h 1289528"/>
                  <a:gd name="connsiteX2" fmla="*/ 180753 w 932887"/>
                  <a:gd name="connsiteY2" fmla="*/ 938654 h 1289528"/>
                  <a:gd name="connsiteX3" fmla="*/ 797442 w 932887"/>
                  <a:gd name="connsiteY3" fmla="*/ 1066244 h 1289528"/>
                  <a:gd name="connsiteX4" fmla="*/ 925032 w 932887"/>
                  <a:gd name="connsiteY4" fmla="*/ 1289528 h 1289528"/>
                  <a:gd name="connsiteX0" fmla="*/ 0 w 932887"/>
                  <a:gd name="connsiteY0" fmla="*/ 1287803 h 1287803"/>
                  <a:gd name="connsiteX1" fmla="*/ 74428 w 932887"/>
                  <a:gd name="connsiteY1" fmla="*/ 1264 h 1287803"/>
                  <a:gd name="connsiteX2" fmla="*/ 180753 w 932887"/>
                  <a:gd name="connsiteY2" fmla="*/ 936929 h 1287803"/>
                  <a:gd name="connsiteX3" fmla="*/ 797442 w 932887"/>
                  <a:gd name="connsiteY3" fmla="*/ 1064519 h 1287803"/>
                  <a:gd name="connsiteX4" fmla="*/ 925032 w 932887"/>
                  <a:gd name="connsiteY4" fmla="*/ 1287803 h 1287803"/>
                  <a:gd name="connsiteX0" fmla="*/ 0 w 932701"/>
                  <a:gd name="connsiteY0" fmla="*/ 1290685 h 1290685"/>
                  <a:gd name="connsiteX1" fmla="*/ 74428 w 932701"/>
                  <a:gd name="connsiteY1" fmla="*/ 4146 h 1290685"/>
                  <a:gd name="connsiteX2" fmla="*/ 191385 w 932701"/>
                  <a:gd name="connsiteY2" fmla="*/ 886648 h 1290685"/>
                  <a:gd name="connsiteX3" fmla="*/ 797442 w 932701"/>
                  <a:gd name="connsiteY3" fmla="*/ 1067401 h 1290685"/>
                  <a:gd name="connsiteX4" fmla="*/ 925032 w 932701"/>
                  <a:gd name="connsiteY4" fmla="*/ 1290685 h 1290685"/>
                  <a:gd name="connsiteX0" fmla="*/ 0 w 932701"/>
                  <a:gd name="connsiteY0" fmla="*/ 1290907 h 1290907"/>
                  <a:gd name="connsiteX1" fmla="*/ 74428 w 932701"/>
                  <a:gd name="connsiteY1" fmla="*/ 4368 h 1290907"/>
                  <a:gd name="connsiteX2" fmla="*/ 191385 w 932701"/>
                  <a:gd name="connsiteY2" fmla="*/ 886870 h 1290907"/>
                  <a:gd name="connsiteX3" fmla="*/ 797442 w 932701"/>
                  <a:gd name="connsiteY3" fmla="*/ 1067623 h 1290907"/>
                  <a:gd name="connsiteX4" fmla="*/ 925032 w 932701"/>
                  <a:gd name="connsiteY4" fmla="*/ 1290907 h 1290907"/>
                  <a:gd name="connsiteX0" fmla="*/ 0 w 929705"/>
                  <a:gd name="connsiteY0" fmla="*/ 1290907 h 1290907"/>
                  <a:gd name="connsiteX1" fmla="*/ 74428 w 929705"/>
                  <a:gd name="connsiteY1" fmla="*/ 4368 h 1290907"/>
                  <a:gd name="connsiteX2" fmla="*/ 191385 w 929705"/>
                  <a:gd name="connsiteY2" fmla="*/ 886870 h 1290907"/>
                  <a:gd name="connsiteX3" fmla="*/ 797442 w 929705"/>
                  <a:gd name="connsiteY3" fmla="*/ 1067623 h 1290907"/>
                  <a:gd name="connsiteX4" fmla="*/ 925032 w 929705"/>
                  <a:gd name="connsiteY4" fmla="*/ 1290907 h 1290907"/>
                  <a:gd name="connsiteX0" fmla="*/ 0 w 929705"/>
                  <a:gd name="connsiteY0" fmla="*/ 404037 h 404037"/>
                  <a:gd name="connsiteX1" fmla="*/ 191385 w 929705"/>
                  <a:gd name="connsiteY1" fmla="*/ 0 h 404037"/>
                  <a:gd name="connsiteX2" fmla="*/ 797442 w 929705"/>
                  <a:gd name="connsiteY2" fmla="*/ 180753 h 404037"/>
                  <a:gd name="connsiteX3" fmla="*/ 925032 w 929705"/>
                  <a:gd name="connsiteY3" fmla="*/ 404037 h 404037"/>
                  <a:gd name="connsiteX0" fmla="*/ 0 w 932577"/>
                  <a:gd name="connsiteY0" fmla="*/ 726039 h 726039"/>
                  <a:gd name="connsiteX1" fmla="*/ 198645 w 932577"/>
                  <a:gd name="connsiteY1" fmla="*/ 0 h 726039"/>
                  <a:gd name="connsiteX2" fmla="*/ 797442 w 932577"/>
                  <a:gd name="connsiteY2" fmla="*/ 502755 h 726039"/>
                  <a:gd name="connsiteX3" fmla="*/ 925032 w 932577"/>
                  <a:gd name="connsiteY3" fmla="*/ 726039 h 726039"/>
                  <a:gd name="connsiteX0" fmla="*/ 0 w 930698"/>
                  <a:gd name="connsiteY0" fmla="*/ 797928 h 797928"/>
                  <a:gd name="connsiteX1" fmla="*/ 198645 w 930698"/>
                  <a:gd name="connsiteY1" fmla="*/ 71889 h 797928"/>
                  <a:gd name="connsiteX2" fmla="*/ 775663 w 930698"/>
                  <a:gd name="connsiteY2" fmla="*/ 108590 h 797928"/>
                  <a:gd name="connsiteX3" fmla="*/ 925032 w 930698"/>
                  <a:gd name="connsiteY3" fmla="*/ 797928 h 797928"/>
                  <a:gd name="connsiteX0" fmla="*/ 0 w 931751"/>
                  <a:gd name="connsiteY0" fmla="*/ 779424 h 779424"/>
                  <a:gd name="connsiteX1" fmla="*/ 198645 w 931751"/>
                  <a:gd name="connsiteY1" fmla="*/ 53385 h 779424"/>
                  <a:gd name="connsiteX2" fmla="*/ 775663 w 931751"/>
                  <a:gd name="connsiteY2" fmla="*/ 90086 h 779424"/>
                  <a:gd name="connsiteX3" fmla="*/ 925032 w 931751"/>
                  <a:gd name="connsiteY3" fmla="*/ 779424 h 779424"/>
                  <a:gd name="connsiteX0" fmla="*/ 0 w 931751"/>
                  <a:gd name="connsiteY0" fmla="*/ 749310 h 749310"/>
                  <a:gd name="connsiteX1" fmla="*/ 198645 w 931751"/>
                  <a:gd name="connsiteY1" fmla="*/ 23271 h 749310"/>
                  <a:gd name="connsiteX2" fmla="*/ 775663 w 931751"/>
                  <a:gd name="connsiteY2" fmla="*/ 59972 h 749310"/>
                  <a:gd name="connsiteX3" fmla="*/ 925032 w 931751"/>
                  <a:gd name="connsiteY3" fmla="*/ 749310 h 749310"/>
                  <a:gd name="connsiteX0" fmla="*/ 0 w 931751"/>
                  <a:gd name="connsiteY0" fmla="*/ 792461 h 792461"/>
                  <a:gd name="connsiteX1" fmla="*/ 198645 w 931751"/>
                  <a:gd name="connsiteY1" fmla="*/ 66422 h 792461"/>
                  <a:gd name="connsiteX2" fmla="*/ 775663 w 931751"/>
                  <a:gd name="connsiteY2" fmla="*/ 69228 h 792461"/>
                  <a:gd name="connsiteX3" fmla="*/ 925032 w 931751"/>
                  <a:gd name="connsiteY3" fmla="*/ 792461 h 792461"/>
                  <a:gd name="connsiteX0" fmla="*/ 0 w 931751"/>
                  <a:gd name="connsiteY0" fmla="*/ 764397 h 764397"/>
                  <a:gd name="connsiteX1" fmla="*/ 198645 w 931751"/>
                  <a:gd name="connsiteY1" fmla="*/ 38358 h 764397"/>
                  <a:gd name="connsiteX2" fmla="*/ 775663 w 931751"/>
                  <a:gd name="connsiteY2" fmla="*/ 41164 h 764397"/>
                  <a:gd name="connsiteX3" fmla="*/ 925032 w 931751"/>
                  <a:gd name="connsiteY3" fmla="*/ 764397 h 76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1751" h="764397">
                    <a:moveTo>
                      <a:pt x="0" y="764397"/>
                    </a:moveTo>
                    <a:cubicBezTo>
                      <a:pt x="39872" y="680223"/>
                      <a:pt x="40331" y="91106"/>
                      <a:pt x="198645" y="38358"/>
                    </a:cubicBezTo>
                    <a:cubicBezTo>
                      <a:pt x="356959" y="-14390"/>
                      <a:pt x="640081" y="-12052"/>
                      <a:pt x="775663" y="41164"/>
                    </a:cubicBezTo>
                    <a:cubicBezTo>
                      <a:pt x="911245" y="94380"/>
                      <a:pt x="948955" y="716550"/>
                      <a:pt x="925032" y="764397"/>
                    </a:cubicBezTo>
                  </a:path>
                </a:pathLst>
              </a:custGeom>
              <a:solidFill>
                <a:srgbClr val="FFDAA3"/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2806861" y="4618978"/>
                <a:ext cx="387031" cy="1121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94" name="Straight Connector 193"/>
              <p:cNvCxnSpPr/>
              <p:nvPr/>
            </p:nvCxnSpPr>
            <p:spPr>
              <a:xfrm flipV="1">
                <a:off x="2753592" y="4680766"/>
                <a:ext cx="502167" cy="3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Rectangle 196"/>
              <p:cNvSpPr/>
              <p:nvPr/>
            </p:nvSpPr>
            <p:spPr>
              <a:xfrm>
                <a:off x="2813603" y="5282337"/>
                <a:ext cx="387031" cy="1121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98" name="Straight Connector 197"/>
              <p:cNvCxnSpPr/>
              <p:nvPr/>
            </p:nvCxnSpPr>
            <p:spPr>
              <a:xfrm flipV="1">
                <a:off x="2760334" y="5344125"/>
                <a:ext cx="502167" cy="3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4" name="TextBox 223"/>
            <p:cNvSpPr txBox="1"/>
            <p:nvPr/>
          </p:nvSpPr>
          <p:spPr>
            <a:xfrm>
              <a:off x="1775801" y="2780928"/>
              <a:ext cx="1772269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Low-D basis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97337" y="1127548"/>
            <a:ext cx="886782" cy="1462319"/>
            <a:chOff x="482781" y="935760"/>
            <a:chExt cx="960681" cy="1584179"/>
          </a:xfrm>
        </p:grpSpPr>
        <p:sp>
          <p:nvSpPr>
            <p:cNvPr id="106" name="TextBox 105"/>
            <p:cNvSpPr txBox="1"/>
            <p:nvPr/>
          </p:nvSpPr>
          <p:spPr>
            <a:xfrm>
              <a:off x="482781" y="2139209"/>
              <a:ext cx="960681" cy="380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GB" sz="1477" dirty="0">
                  <a:latin typeface="Calibri" panose="020F0502020204030204" pitchFamily="34" charset="0"/>
                </a:rPr>
                <a:t>Encoding</a:t>
              </a: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718460" y="935760"/>
              <a:ext cx="488954" cy="36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69" b="1" dirty="0">
                  <a:latin typeface="Calibri" panose="020F0502020204030204" pitchFamily="34" charset="0"/>
                </a:rPr>
                <a:t>Ear</a:t>
              </a:r>
              <a:endParaRPr lang="en-GB" sz="1569" b="1" dirty="0">
                <a:latin typeface="Calibri" panose="020F0502020204030204" pitchFamily="34" charset="0"/>
              </a:endParaRPr>
            </a:p>
          </p:txBody>
        </p:sp>
        <p:pic>
          <p:nvPicPr>
            <p:cNvPr id="232" name="Picture 4" descr="Image result for spira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53" y="1507968"/>
              <a:ext cx="520339" cy="520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1749041" y="1127548"/>
            <a:ext cx="1768836" cy="1657821"/>
            <a:chOff x="1513793" y="935760"/>
            <a:chExt cx="1916239" cy="1795973"/>
          </a:xfrm>
        </p:grpSpPr>
        <p:sp>
          <p:nvSpPr>
            <p:cNvPr id="107" name="TextBox 106"/>
            <p:cNvSpPr txBox="1"/>
            <p:nvPr/>
          </p:nvSpPr>
          <p:spPr>
            <a:xfrm>
              <a:off x="1883972" y="2139209"/>
              <a:ext cx="1546060" cy="59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latin typeface="Calibri" panose="020F0502020204030204" pitchFamily="34" charset="0"/>
                </a:rPr>
                <a:t>Feature extraction</a:t>
              </a:r>
            </a:p>
          </p:txBody>
        </p:sp>
        <p:grpSp>
          <p:nvGrpSpPr>
            <p:cNvPr id="240" name="Group 239"/>
            <p:cNvGrpSpPr/>
            <p:nvPr/>
          </p:nvGrpSpPr>
          <p:grpSpPr>
            <a:xfrm>
              <a:off x="2166519" y="1377824"/>
              <a:ext cx="1137697" cy="723791"/>
              <a:chOff x="1313347" y="3495076"/>
              <a:chExt cx="3744805" cy="2219018"/>
            </a:xfrm>
            <a:noFill/>
          </p:grpSpPr>
          <p:sp>
            <p:nvSpPr>
              <p:cNvPr id="250" name="Oval 249"/>
              <p:cNvSpPr/>
              <p:nvPr/>
            </p:nvSpPr>
            <p:spPr>
              <a:xfrm rot="19819484">
                <a:off x="3834016" y="4829304"/>
                <a:ext cx="1224136" cy="3752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51" name="Oval 250"/>
              <p:cNvSpPr/>
              <p:nvPr/>
            </p:nvSpPr>
            <p:spPr>
              <a:xfrm rot="21116259">
                <a:off x="2787542" y="5462049"/>
                <a:ext cx="844876" cy="252045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52" name="Oval 251"/>
              <p:cNvSpPr/>
              <p:nvPr/>
            </p:nvSpPr>
            <p:spPr>
              <a:xfrm rot="17161181">
                <a:off x="2745776" y="4875706"/>
                <a:ext cx="660825" cy="282492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53" name="Oval 252"/>
              <p:cNvSpPr/>
              <p:nvPr/>
            </p:nvSpPr>
            <p:spPr>
              <a:xfrm rot="555569">
                <a:off x="1918645" y="4853115"/>
                <a:ext cx="758430" cy="352079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60" name="Oval 259"/>
              <p:cNvSpPr/>
              <p:nvPr/>
            </p:nvSpPr>
            <p:spPr>
              <a:xfrm rot="19411844">
                <a:off x="3268399" y="3900186"/>
                <a:ext cx="965983" cy="63216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61" name="Freeform 260"/>
              <p:cNvSpPr/>
              <p:nvPr/>
            </p:nvSpPr>
            <p:spPr>
              <a:xfrm rot="18251293">
                <a:off x="1175142" y="3633281"/>
                <a:ext cx="1771600" cy="1495189"/>
              </a:xfrm>
              <a:custGeom>
                <a:avLst/>
                <a:gdLst>
                  <a:gd name="connsiteX0" fmla="*/ 1232893 w 1771600"/>
                  <a:gd name="connsiteY0" fmla="*/ 230800 h 1495186"/>
                  <a:gd name="connsiteX1" fmla="*/ 1239799 w 1771600"/>
                  <a:gd name="connsiteY1" fmla="*/ 243902 h 1495186"/>
                  <a:gd name="connsiteX2" fmla="*/ 1241717 w 1771600"/>
                  <a:gd name="connsiteY2" fmla="*/ 246234 h 1495186"/>
                  <a:gd name="connsiteX3" fmla="*/ 1361914 w 1771600"/>
                  <a:gd name="connsiteY3" fmla="*/ 795848 h 1495186"/>
                  <a:gd name="connsiteX4" fmla="*/ 1356081 w 1771600"/>
                  <a:gd name="connsiteY4" fmla="*/ 867473 h 1495186"/>
                  <a:gd name="connsiteX5" fmla="*/ 1385947 w 1771600"/>
                  <a:gd name="connsiteY5" fmla="*/ 869443 h 1495186"/>
                  <a:gd name="connsiteX6" fmla="*/ 1771600 w 1771600"/>
                  <a:gd name="connsiteY6" fmla="*/ 1179104 h 1495186"/>
                  <a:gd name="connsiteX7" fmla="*/ 1288607 w 1771600"/>
                  <a:gd name="connsiteY7" fmla="*/ 1495186 h 1495186"/>
                  <a:gd name="connsiteX8" fmla="*/ 1018562 w 1771600"/>
                  <a:gd name="connsiteY8" fmla="*/ 1441203 h 1495186"/>
                  <a:gd name="connsiteX9" fmla="*/ 1017095 w 1771600"/>
                  <a:gd name="connsiteY9" fmla="*/ 1440412 h 1495186"/>
                  <a:gd name="connsiteX10" fmla="*/ 963646 w 1771600"/>
                  <a:gd name="connsiteY10" fmla="*/ 1427254 h 1495186"/>
                  <a:gd name="connsiteX11" fmla="*/ 734572 w 1771600"/>
                  <a:gd name="connsiteY11" fmla="*/ 775018 h 1495186"/>
                  <a:gd name="connsiteX12" fmla="*/ 736598 w 1771600"/>
                  <a:gd name="connsiteY12" fmla="*/ 750147 h 1495186"/>
                  <a:gd name="connsiteX13" fmla="*/ 641659 w 1771600"/>
                  <a:gd name="connsiteY13" fmla="*/ 755784 h 1495186"/>
                  <a:gd name="connsiteX14" fmla="*/ 0 w 1771600"/>
                  <a:gd name="connsiteY14" fmla="*/ 377892 h 1495186"/>
                  <a:gd name="connsiteX15" fmla="*/ 641659 w 1771600"/>
                  <a:gd name="connsiteY15" fmla="*/ 0 h 1495186"/>
                  <a:gd name="connsiteX16" fmla="*/ 1173732 w 1771600"/>
                  <a:gd name="connsiteY16" fmla="*/ 166609 h 1495186"/>
                  <a:gd name="connsiteX17" fmla="*/ 1188169 w 1771600"/>
                  <a:gd name="connsiteY17" fmla="*/ 182273 h 1495186"/>
                  <a:gd name="connsiteX18" fmla="*/ 1190447 w 1771600"/>
                  <a:gd name="connsiteY18" fmla="*/ 183865 h 1495186"/>
                  <a:gd name="connsiteX19" fmla="*/ 1197141 w 1771600"/>
                  <a:gd name="connsiteY19" fmla="*/ 192007 h 1495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71600" h="1495186">
                    <a:moveTo>
                      <a:pt x="1232893" y="230800"/>
                    </a:moveTo>
                    <a:lnTo>
                      <a:pt x="1239799" y="243902"/>
                    </a:lnTo>
                    <a:lnTo>
                      <a:pt x="1241717" y="246234"/>
                    </a:lnTo>
                    <a:cubicBezTo>
                      <a:pt x="1321232" y="367122"/>
                      <a:pt x="1369447" y="568972"/>
                      <a:pt x="1361914" y="795848"/>
                    </a:cubicBezTo>
                    <a:lnTo>
                      <a:pt x="1356081" y="867473"/>
                    </a:lnTo>
                    <a:lnTo>
                      <a:pt x="1385947" y="869443"/>
                    </a:lnTo>
                    <a:cubicBezTo>
                      <a:pt x="1606038" y="898917"/>
                      <a:pt x="1771600" y="1026357"/>
                      <a:pt x="1771600" y="1179104"/>
                    </a:cubicBezTo>
                    <a:cubicBezTo>
                      <a:pt x="1771599" y="1353670"/>
                      <a:pt x="1555357" y="1495186"/>
                      <a:pt x="1288607" y="1495186"/>
                    </a:cubicBezTo>
                    <a:cubicBezTo>
                      <a:pt x="1188576" y="1495185"/>
                      <a:pt x="1095648" y="1475285"/>
                      <a:pt x="1018562" y="1441203"/>
                    </a:cubicBezTo>
                    <a:lnTo>
                      <a:pt x="1017095" y="1440412"/>
                    </a:lnTo>
                    <a:lnTo>
                      <a:pt x="963646" y="1427254"/>
                    </a:lnTo>
                    <a:cubicBezTo>
                      <a:pt x="822747" y="1361220"/>
                      <a:pt x="724025" y="1092644"/>
                      <a:pt x="734572" y="775018"/>
                    </a:cubicBezTo>
                    <a:lnTo>
                      <a:pt x="736598" y="750147"/>
                    </a:lnTo>
                    <a:lnTo>
                      <a:pt x="641659" y="755784"/>
                    </a:lnTo>
                    <a:cubicBezTo>
                      <a:pt x="287281" y="755784"/>
                      <a:pt x="0" y="586596"/>
                      <a:pt x="0" y="377892"/>
                    </a:cubicBezTo>
                    <a:cubicBezTo>
                      <a:pt x="0" y="169188"/>
                      <a:pt x="287281" y="0"/>
                      <a:pt x="641659" y="0"/>
                    </a:cubicBezTo>
                    <a:cubicBezTo>
                      <a:pt x="863145" y="0"/>
                      <a:pt x="1058422" y="66089"/>
                      <a:pt x="1173732" y="166609"/>
                    </a:cubicBezTo>
                    <a:lnTo>
                      <a:pt x="1188169" y="182273"/>
                    </a:lnTo>
                    <a:lnTo>
                      <a:pt x="1190447" y="183865"/>
                    </a:lnTo>
                    <a:lnTo>
                      <a:pt x="1197141" y="192007"/>
                    </a:lnTo>
                    <a:close/>
                  </a:path>
                </a:pathLst>
              </a:cu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</p:grpSp>
        <p:sp>
          <p:nvSpPr>
            <p:cNvPr id="243" name="TextBox 242"/>
            <p:cNvSpPr txBox="1"/>
            <p:nvPr/>
          </p:nvSpPr>
          <p:spPr>
            <a:xfrm>
              <a:off x="2128375" y="935760"/>
              <a:ext cx="1117528" cy="36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69" b="1" dirty="0">
                  <a:latin typeface="Calibri" panose="020F0502020204030204" pitchFamily="34" charset="0"/>
                </a:rPr>
                <a:t>Brainstem</a:t>
              </a:r>
            </a:p>
          </p:txBody>
        </p:sp>
        <p:sp>
          <p:nvSpPr>
            <p:cNvPr id="244" name="Right Arrow 243"/>
            <p:cNvSpPr/>
            <p:nvPr/>
          </p:nvSpPr>
          <p:spPr>
            <a:xfrm>
              <a:off x="1517043" y="1697097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247" name="Right Arrow 246"/>
            <p:cNvSpPr/>
            <p:nvPr/>
          </p:nvSpPr>
          <p:spPr>
            <a:xfrm rot="536214">
              <a:off x="1514825" y="1872582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249" name="Right Arrow 248"/>
            <p:cNvSpPr/>
            <p:nvPr/>
          </p:nvSpPr>
          <p:spPr>
            <a:xfrm rot="21063786" flipV="1">
              <a:off x="1513793" y="1510161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599917" y="1127548"/>
            <a:ext cx="1801372" cy="1657821"/>
            <a:chOff x="3518910" y="935760"/>
            <a:chExt cx="1951486" cy="1795973"/>
          </a:xfrm>
        </p:grpSpPr>
        <p:sp>
          <p:nvSpPr>
            <p:cNvPr id="108" name="TextBox 107"/>
            <p:cNvSpPr txBox="1"/>
            <p:nvPr/>
          </p:nvSpPr>
          <p:spPr>
            <a:xfrm>
              <a:off x="3742204" y="2139209"/>
              <a:ext cx="1728192" cy="59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latin typeface="Calibri" panose="020F0502020204030204" pitchFamily="34" charset="0"/>
                </a:rPr>
                <a:t>Nonlinear recombination</a:t>
              </a:r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4098574" y="935760"/>
              <a:ext cx="1028824" cy="36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69" b="1" dirty="0">
                  <a:latin typeface="Calibri" panose="020F0502020204030204" pitchFamily="34" charset="0"/>
                </a:rPr>
                <a:t>Midbrain</a:t>
              </a:r>
            </a:p>
          </p:txBody>
        </p:sp>
        <p:sp>
          <p:nvSpPr>
            <p:cNvPr id="322" name="Right Arrow 321"/>
            <p:cNvSpPr/>
            <p:nvPr/>
          </p:nvSpPr>
          <p:spPr>
            <a:xfrm>
              <a:off x="3518910" y="1692138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323" name="Right Arrow 322"/>
            <p:cNvSpPr/>
            <p:nvPr/>
          </p:nvSpPr>
          <p:spPr>
            <a:xfrm rot="536214">
              <a:off x="3531049" y="1493331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324" name="Right Arrow 323"/>
            <p:cNvSpPr/>
            <p:nvPr/>
          </p:nvSpPr>
          <p:spPr>
            <a:xfrm rot="21063786" flipV="1">
              <a:off x="3527744" y="1895022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320" name="Freeform 319"/>
            <p:cNvSpPr/>
            <p:nvPr/>
          </p:nvSpPr>
          <p:spPr>
            <a:xfrm rot="793829">
              <a:off x="4262137" y="1488752"/>
              <a:ext cx="673666" cy="585905"/>
            </a:xfrm>
            <a:custGeom>
              <a:avLst/>
              <a:gdLst>
                <a:gd name="connsiteX0" fmla="*/ 423512 w 1202504"/>
                <a:gd name="connsiteY0" fmla="*/ 63143 h 929789"/>
                <a:gd name="connsiteX1" fmla="*/ 54544 w 1202504"/>
                <a:gd name="connsiteY1" fmla="*/ 295753 h 929789"/>
                <a:gd name="connsiteX2" fmla="*/ 46523 w 1202504"/>
                <a:gd name="connsiteY2" fmla="*/ 664722 h 929789"/>
                <a:gd name="connsiteX3" fmla="*/ 479660 w 1202504"/>
                <a:gd name="connsiteY3" fmla="*/ 929416 h 929789"/>
                <a:gd name="connsiteX4" fmla="*/ 936860 w 1202504"/>
                <a:gd name="connsiteY4" fmla="*/ 608574 h 929789"/>
                <a:gd name="connsiteX5" fmla="*/ 1201555 w 1202504"/>
                <a:gd name="connsiteY5" fmla="*/ 287732 h 929789"/>
                <a:gd name="connsiteX6" fmla="*/ 848628 w 1202504"/>
                <a:gd name="connsiteY6" fmla="*/ 15016 h 929789"/>
                <a:gd name="connsiteX7" fmla="*/ 423512 w 1202504"/>
                <a:gd name="connsiteY7" fmla="*/ 63143 h 929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2504" h="929789">
                  <a:moveTo>
                    <a:pt x="423512" y="63143"/>
                  </a:moveTo>
                  <a:cubicBezTo>
                    <a:pt x="291165" y="109932"/>
                    <a:pt x="117375" y="195490"/>
                    <a:pt x="54544" y="295753"/>
                  </a:cubicBezTo>
                  <a:cubicBezTo>
                    <a:pt x="-8288" y="396016"/>
                    <a:pt x="-24330" y="559112"/>
                    <a:pt x="46523" y="664722"/>
                  </a:cubicBezTo>
                  <a:cubicBezTo>
                    <a:pt x="117376" y="770333"/>
                    <a:pt x="331270" y="938774"/>
                    <a:pt x="479660" y="929416"/>
                  </a:cubicBezTo>
                  <a:cubicBezTo>
                    <a:pt x="628050" y="920058"/>
                    <a:pt x="816544" y="715521"/>
                    <a:pt x="936860" y="608574"/>
                  </a:cubicBezTo>
                  <a:cubicBezTo>
                    <a:pt x="1057176" y="501627"/>
                    <a:pt x="1216260" y="386658"/>
                    <a:pt x="1201555" y="287732"/>
                  </a:cubicBezTo>
                  <a:cubicBezTo>
                    <a:pt x="1186850" y="188806"/>
                    <a:pt x="974291" y="52447"/>
                    <a:pt x="848628" y="15016"/>
                  </a:cubicBezTo>
                  <a:cubicBezTo>
                    <a:pt x="722965" y="-22415"/>
                    <a:pt x="555859" y="16354"/>
                    <a:pt x="423512" y="63143"/>
                  </a:cubicBezTo>
                  <a:close/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898412" y="1127549"/>
            <a:ext cx="1636313" cy="1430720"/>
            <a:chOff x="7092280" y="935760"/>
            <a:chExt cx="1772672" cy="1549947"/>
          </a:xfrm>
        </p:grpSpPr>
        <p:sp>
          <p:nvSpPr>
            <p:cNvPr id="325" name="TextBox 324"/>
            <p:cNvSpPr txBox="1"/>
            <p:nvPr/>
          </p:nvSpPr>
          <p:spPr>
            <a:xfrm>
              <a:off x="7445112" y="935760"/>
              <a:ext cx="1413790" cy="36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69" b="1" dirty="0">
                  <a:latin typeface="Calibri" panose="020F0502020204030204" pitchFamily="34" charset="0"/>
                </a:rPr>
                <a:t>Higher cortex</a:t>
              </a:r>
            </a:p>
          </p:txBody>
        </p:sp>
        <p:sp>
          <p:nvSpPr>
            <p:cNvPr id="326" name="TextBox 325"/>
            <p:cNvSpPr txBox="1"/>
            <p:nvPr/>
          </p:nvSpPr>
          <p:spPr>
            <a:xfrm>
              <a:off x="7380312" y="2139431"/>
              <a:ext cx="1484640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latin typeface="Calibri" panose="020F0502020204030204" pitchFamily="34" charset="0"/>
                </a:rPr>
                <a:t>Perception</a:t>
              </a:r>
            </a:p>
          </p:txBody>
        </p:sp>
        <p:sp>
          <p:nvSpPr>
            <p:cNvPr id="4" name="Freeform 3"/>
            <p:cNvSpPr/>
            <p:nvPr/>
          </p:nvSpPr>
          <p:spPr>
            <a:xfrm>
              <a:off x="7665658" y="1703118"/>
              <a:ext cx="331523" cy="271558"/>
            </a:xfrm>
            <a:custGeom>
              <a:avLst/>
              <a:gdLst>
                <a:gd name="connsiteX0" fmla="*/ 250827 w 331523"/>
                <a:gd name="connsiteY0" fmla="*/ 44343 h 271558"/>
                <a:gd name="connsiteX1" fmla="*/ 52864 w 331523"/>
                <a:gd name="connsiteY1" fmla="*/ 6636 h 271558"/>
                <a:gd name="connsiteX2" fmla="*/ 5730 w 331523"/>
                <a:gd name="connsiteY2" fmla="*/ 185745 h 271558"/>
                <a:gd name="connsiteX3" fmla="*/ 156559 w 331523"/>
                <a:gd name="connsiteY3" fmla="*/ 270586 h 271558"/>
                <a:gd name="connsiteX4" fmla="*/ 316815 w 331523"/>
                <a:gd name="connsiteY4" fmla="*/ 223452 h 271558"/>
                <a:gd name="connsiteX5" fmla="*/ 316815 w 331523"/>
                <a:gd name="connsiteY5" fmla="*/ 100904 h 271558"/>
                <a:gd name="connsiteX6" fmla="*/ 250827 w 331523"/>
                <a:gd name="connsiteY6" fmla="*/ 44343 h 27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523" h="271558">
                  <a:moveTo>
                    <a:pt x="250827" y="44343"/>
                  </a:moveTo>
                  <a:cubicBezTo>
                    <a:pt x="206835" y="28632"/>
                    <a:pt x="93713" y="-16931"/>
                    <a:pt x="52864" y="6636"/>
                  </a:cubicBezTo>
                  <a:cubicBezTo>
                    <a:pt x="12015" y="30203"/>
                    <a:pt x="-11552" y="141753"/>
                    <a:pt x="5730" y="185745"/>
                  </a:cubicBezTo>
                  <a:cubicBezTo>
                    <a:pt x="23012" y="229737"/>
                    <a:pt x="104712" y="264302"/>
                    <a:pt x="156559" y="270586"/>
                  </a:cubicBezTo>
                  <a:cubicBezTo>
                    <a:pt x="208406" y="276870"/>
                    <a:pt x="290106" y="251732"/>
                    <a:pt x="316815" y="223452"/>
                  </a:cubicBezTo>
                  <a:cubicBezTo>
                    <a:pt x="343524" y="195172"/>
                    <a:pt x="327813" y="127613"/>
                    <a:pt x="316815" y="100904"/>
                  </a:cubicBezTo>
                  <a:cubicBezTo>
                    <a:pt x="305817" y="74195"/>
                    <a:pt x="294819" y="60054"/>
                    <a:pt x="250827" y="44343"/>
                  </a:cubicBez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5" name="Freeform 4"/>
            <p:cNvSpPr/>
            <p:nvPr/>
          </p:nvSpPr>
          <p:spPr>
            <a:xfrm>
              <a:off x="8057085" y="1412776"/>
              <a:ext cx="335633" cy="454276"/>
            </a:xfrm>
            <a:custGeom>
              <a:avLst/>
              <a:gdLst>
                <a:gd name="connsiteX0" fmla="*/ 219151 w 335633"/>
                <a:gd name="connsiteY0" fmla="*/ 27921 h 454276"/>
                <a:gd name="connsiteX1" fmla="*/ 78181 w 335633"/>
                <a:gd name="connsiteY1" fmla="*/ 161271 h 454276"/>
                <a:gd name="connsiteX2" fmla="*/ 17221 w 335633"/>
                <a:gd name="connsiteY2" fmla="*/ 340341 h 454276"/>
                <a:gd name="connsiteX3" fmla="*/ 9601 w 335633"/>
                <a:gd name="connsiteY3" fmla="*/ 450831 h 454276"/>
                <a:gd name="connsiteX4" fmla="*/ 139141 w 335633"/>
                <a:gd name="connsiteY4" fmla="*/ 408921 h 454276"/>
                <a:gd name="connsiteX5" fmla="*/ 154381 w 335633"/>
                <a:gd name="connsiteY5" fmla="*/ 237471 h 454276"/>
                <a:gd name="connsiteX6" fmla="*/ 181051 w 335633"/>
                <a:gd name="connsiteY6" fmla="*/ 146031 h 454276"/>
                <a:gd name="connsiteX7" fmla="*/ 333451 w 335633"/>
                <a:gd name="connsiteY7" fmla="*/ 50781 h 454276"/>
                <a:gd name="connsiteX8" fmla="*/ 268681 w 335633"/>
                <a:gd name="connsiteY8" fmla="*/ 1251 h 454276"/>
                <a:gd name="connsiteX9" fmla="*/ 219151 w 335633"/>
                <a:gd name="connsiteY9" fmla="*/ 27921 h 454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5633" h="454276">
                  <a:moveTo>
                    <a:pt x="219151" y="27921"/>
                  </a:moveTo>
                  <a:cubicBezTo>
                    <a:pt x="187401" y="54591"/>
                    <a:pt x="111836" y="109201"/>
                    <a:pt x="78181" y="161271"/>
                  </a:cubicBezTo>
                  <a:cubicBezTo>
                    <a:pt x="44526" y="213341"/>
                    <a:pt x="28651" y="292081"/>
                    <a:pt x="17221" y="340341"/>
                  </a:cubicBezTo>
                  <a:cubicBezTo>
                    <a:pt x="5791" y="388601"/>
                    <a:pt x="-10719" y="439401"/>
                    <a:pt x="9601" y="450831"/>
                  </a:cubicBezTo>
                  <a:cubicBezTo>
                    <a:pt x="29921" y="462261"/>
                    <a:pt x="115011" y="444481"/>
                    <a:pt x="139141" y="408921"/>
                  </a:cubicBezTo>
                  <a:cubicBezTo>
                    <a:pt x="163271" y="373361"/>
                    <a:pt x="147396" y="281286"/>
                    <a:pt x="154381" y="237471"/>
                  </a:cubicBezTo>
                  <a:cubicBezTo>
                    <a:pt x="161366" y="193656"/>
                    <a:pt x="151206" y="177146"/>
                    <a:pt x="181051" y="146031"/>
                  </a:cubicBezTo>
                  <a:cubicBezTo>
                    <a:pt x="210896" y="114916"/>
                    <a:pt x="318846" y="74911"/>
                    <a:pt x="333451" y="50781"/>
                  </a:cubicBezTo>
                  <a:cubicBezTo>
                    <a:pt x="348056" y="26651"/>
                    <a:pt x="285191" y="5061"/>
                    <a:pt x="268681" y="1251"/>
                  </a:cubicBezTo>
                  <a:cubicBezTo>
                    <a:pt x="252171" y="-2559"/>
                    <a:pt x="250901" y="1251"/>
                    <a:pt x="219151" y="27921"/>
                  </a:cubicBez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6" name="Freeform 5"/>
            <p:cNvSpPr/>
            <p:nvPr/>
          </p:nvSpPr>
          <p:spPr>
            <a:xfrm>
              <a:off x="8284319" y="1456909"/>
              <a:ext cx="283942" cy="371707"/>
            </a:xfrm>
            <a:custGeom>
              <a:avLst/>
              <a:gdLst>
                <a:gd name="connsiteX0" fmla="*/ 204885 w 283942"/>
                <a:gd name="connsiteY0" fmla="*/ 21888 h 371707"/>
                <a:gd name="connsiteX1" fmla="*/ 109635 w 283942"/>
                <a:gd name="connsiteY1" fmla="*/ 75228 h 371707"/>
                <a:gd name="connsiteX2" fmla="*/ 10575 w 283942"/>
                <a:gd name="connsiteY2" fmla="*/ 136188 h 371707"/>
                <a:gd name="connsiteX3" fmla="*/ 2955 w 283942"/>
                <a:gd name="connsiteY3" fmla="*/ 273348 h 371707"/>
                <a:gd name="connsiteX4" fmla="*/ 6765 w 283942"/>
                <a:gd name="connsiteY4" fmla="*/ 368598 h 371707"/>
                <a:gd name="connsiteX5" fmla="*/ 75345 w 283942"/>
                <a:gd name="connsiteY5" fmla="*/ 338118 h 371707"/>
                <a:gd name="connsiteX6" fmla="*/ 109635 w 283942"/>
                <a:gd name="connsiteY6" fmla="*/ 235248 h 371707"/>
                <a:gd name="connsiteX7" fmla="*/ 113445 w 283942"/>
                <a:gd name="connsiteY7" fmla="*/ 139998 h 371707"/>
                <a:gd name="connsiteX8" fmla="*/ 265845 w 283942"/>
                <a:gd name="connsiteY8" fmla="*/ 71418 h 371707"/>
                <a:gd name="connsiteX9" fmla="*/ 273465 w 283942"/>
                <a:gd name="connsiteY9" fmla="*/ 2838 h 371707"/>
                <a:gd name="connsiteX10" fmla="*/ 204885 w 283942"/>
                <a:gd name="connsiteY10" fmla="*/ 21888 h 371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3942" h="371707">
                  <a:moveTo>
                    <a:pt x="204885" y="21888"/>
                  </a:moveTo>
                  <a:cubicBezTo>
                    <a:pt x="177580" y="33953"/>
                    <a:pt x="142020" y="56178"/>
                    <a:pt x="109635" y="75228"/>
                  </a:cubicBezTo>
                  <a:cubicBezTo>
                    <a:pt x="77250" y="94278"/>
                    <a:pt x="28355" y="103168"/>
                    <a:pt x="10575" y="136188"/>
                  </a:cubicBezTo>
                  <a:cubicBezTo>
                    <a:pt x="-7205" y="169208"/>
                    <a:pt x="3590" y="234613"/>
                    <a:pt x="2955" y="273348"/>
                  </a:cubicBezTo>
                  <a:cubicBezTo>
                    <a:pt x="2320" y="312083"/>
                    <a:pt x="-5300" y="357803"/>
                    <a:pt x="6765" y="368598"/>
                  </a:cubicBezTo>
                  <a:cubicBezTo>
                    <a:pt x="18830" y="379393"/>
                    <a:pt x="58200" y="360343"/>
                    <a:pt x="75345" y="338118"/>
                  </a:cubicBezTo>
                  <a:cubicBezTo>
                    <a:pt x="92490" y="315893"/>
                    <a:pt x="103285" y="268268"/>
                    <a:pt x="109635" y="235248"/>
                  </a:cubicBezTo>
                  <a:cubicBezTo>
                    <a:pt x="115985" y="202228"/>
                    <a:pt x="87410" y="167303"/>
                    <a:pt x="113445" y="139998"/>
                  </a:cubicBezTo>
                  <a:cubicBezTo>
                    <a:pt x="139480" y="112693"/>
                    <a:pt x="239175" y="94278"/>
                    <a:pt x="265845" y="71418"/>
                  </a:cubicBezTo>
                  <a:cubicBezTo>
                    <a:pt x="292515" y="48558"/>
                    <a:pt x="284895" y="12363"/>
                    <a:pt x="273465" y="2838"/>
                  </a:cubicBezTo>
                  <a:cubicBezTo>
                    <a:pt x="262035" y="-6687"/>
                    <a:pt x="232190" y="9823"/>
                    <a:pt x="204885" y="21888"/>
                  </a:cubicBez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7" name="Freeform 6"/>
            <p:cNvSpPr/>
            <p:nvPr/>
          </p:nvSpPr>
          <p:spPr>
            <a:xfrm>
              <a:off x="8294231" y="1743201"/>
              <a:ext cx="375875" cy="355301"/>
            </a:xfrm>
            <a:custGeom>
              <a:avLst/>
              <a:gdLst>
                <a:gd name="connsiteX0" fmla="*/ 261942 w 375875"/>
                <a:gd name="connsiteY0" fmla="*/ 38197 h 355301"/>
                <a:gd name="connsiteX1" fmla="*/ 90492 w 375875"/>
                <a:gd name="connsiteY1" fmla="*/ 102967 h 355301"/>
                <a:gd name="connsiteX2" fmla="*/ 6672 w 375875"/>
                <a:gd name="connsiteY2" fmla="*/ 251557 h 355301"/>
                <a:gd name="connsiteX3" fmla="*/ 261942 w 375875"/>
                <a:gd name="connsiteY3" fmla="*/ 354427 h 355301"/>
                <a:gd name="connsiteX4" fmla="*/ 364812 w 375875"/>
                <a:gd name="connsiteY4" fmla="*/ 194407 h 355301"/>
                <a:gd name="connsiteX5" fmla="*/ 361002 w 375875"/>
                <a:gd name="connsiteY5" fmla="*/ 7717 h 355301"/>
                <a:gd name="connsiteX6" fmla="*/ 261942 w 375875"/>
                <a:gd name="connsiteY6" fmla="*/ 38197 h 35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875" h="355301">
                  <a:moveTo>
                    <a:pt x="261942" y="38197"/>
                  </a:moveTo>
                  <a:cubicBezTo>
                    <a:pt x="216857" y="54072"/>
                    <a:pt x="133037" y="67407"/>
                    <a:pt x="90492" y="102967"/>
                  </a:cubicBezTo>
                  <a:cubicBezTo>
                    <a:pt x="47947" y="138527"/>
                    <a:pt x="-21903" y="209647"/>
                    <a:pt x="6672" y="251557"/>
                  </a:cubicBezTo>
                  <a:cubicBezTo>
                    <a:pt x="35247" y="293467"/>
                    <a:pt x="202252" y="363952"/>
                    <a:pt x="261942" y="354427"/>
                  </a:cubicBezTo>
                  <a:cubicBezTo>
                    <a:pt x="321632" y="344902"/>
                    <a:pt x="348302" y="252192"/>
                    <a:pt x="364812" y="194407"/>
                  </a:cubicBezTo>
                  <a:cubicBezTo>
                    <a:pt x="381322" y="136622"/>
                    <a:pt x="378782" y="31847"/>
                    <a:pt x="361002" y="7717"/>
                  </a:cubicBezTo>
                  <a:cubicBezTo>
                    <a:pt x="343222" y="-16413"/>
                    <a:pt x="307027" y="22322"/>
                    <a:pt x="261942" y="38197"/>
                  </a:cubicBez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7092280" y="1665705"/>
              <a:ext cx="392223" cy="285427"/>
              <a:chOff x="7065992" y="1665705"/>
              <a:chExt cx="392223" cy="285427"/>
            </a:xfrm>
          </p:grpSpPr>
          <p:sp>
            <p:nvSpPr>
              <p:cNvPr id="207" name="Right Arrow 206"/>
              <p:cNvSpPr/>
              <p:nvPr/>
            </p:nvSpPr>
            <p:spPr>
              <a:xfrm>
                <a:off x="7073333" y="1665705"/>
                <a:ext cx="384882" cy="13302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08" name="Right Arrow 207"/>
              <p:cNvSpPr/>
              <p:nvPr/>
            </p:nvSpPr>
            <p:spPr>
              <a:xfrm flipH="1">
                <a:off x="7065992" y="1818105"/>
                <a:ext cx="384882" cy="13302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5080821" y="1127548"/>
            <a:ext cx="1988863" cy="1657821"/>
            <a:chOff x="5123222" y="935760"/>
            <a:chExt cx="2154602" cy="1795973"/>
          </a:xfrm>
        </p:grpSpPr>
        <p:sp>
          <p:nvSpPr>
            <p:cNvPr id="109" name="TextBox 108"/>
            <p:cNvSpPr txBox="1"/>
            <p:nvPr/>
          </p:nvSpPr>
          <p:spPr>
            <a:xfrm>
              <a:off x="5405616" y="2139209"/>
              <a:ext cx="1872208" cy="59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latin typeface="Calibri" panose="020F0502020204030204" pitchFamily="34" charset="0"/>
                </a:rPr>
                <a:t>Selective amplification</a:t>
              </a:r>
            </a:p>
          </p:txBody>
        </p:sp>
        <p:sp>
          <p:nvSpPr>
            <p:cNvPr id="290" name="Right Arrow 289"/>
            <p:cNvSpPr/>
            <p:nvPr/>
          </p:nvSpPr>
          <p:spPr>
            <a:xfrm>
              <a:off x="5123222" y="1697097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5496466" y="935760"/>
              <a:ext cx="1677982" cy="62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69" b="1" dirty="0" err="1">
                  <a:latin typeface="Calibri" panose="020F0502020204030204" pitchFamily="34" charset="0"/>
                </a:rPr>
                <a:t>Thalamocortical</a:t>
              </a:r>
              <a:r>
                <a:rPr lang="en-GB" sz="1569" b="1" dirty="0">
                  <a:latin typeface="Calibri" panose="020F0502020204030204" pitchFamily="34" charset="0"/>
                </a:rPr>
                <a:t> loop</a:t>
              </a:r>
            </a:p>
          </p:txBody>
        </p:sp>
        <p:sp>
          <p:nvSpPr>
            <p:cNvPr id="288" name="Freeform 287"/>
            <p:cNvSpPr/>
            <p:nvPr/>
          </p:nvSpPr>
          <p:spPr>
            <a:xfrm>
              <a:off x="5703787" y="1595440"/>
              <a:ext cx="286268" cy="414523"/>
            </a:xfrm>
            <a:custGeom>
              <a:avLst/>
              <a:gdLst>
                <a:gd name="connsiteX0" fmla="*/ 209010 w 742505"/>
                <a:gd name="connsiteY0" fmla="*/ 25744 h 734351"/>
                <a:gd name="connsiteX1" fmla="*/ 4 w 742505"/>
                <a:gd name="connsiteY1" fmla="*/ 172048 h 734351"/>
                <a:gd name="connsiteX2" fmla="*/ 214235 w 742505"/>
                <a:gd name="connsiteY2" fmla="*/ 412404 h 734351"/>
                <a:gd name="connsiteX3" fmla="*/ 161984 w 742505"/>
                <a:gd name="connsiteY3" fmla="*/ 605735 h 734351"/>
                <a:gd name="connsiteX4" fmla="*/ 532969 w 742505"/>
                <a:gd name="connsiteY4" fmla="*/ 725913 h 734351"/>
                <a:gd name="connsiteX5" fmla="*/ 741974 w 742505"/>
                <a:gd name="connsiteY5" fmla="*/ 370603 h 734351"/>
                <a:gd name="connsiteX6" fmla="*/ 475492 w 742505"/>
                <a:gd name="connsiteY6" fmla="*/ 36194 h 734351"/>
                <a:gd name="connsiteX7" fmla="*/ 209010 w 742505"/>
                <a:gd name="connsiteY7" fmla="*/ 25744 h 73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2505" h="734351">
                  <a:moveTo>
                    <a:pt x="209010" y="25744"/>
                  </a:moveTo>
                  <a:cubicBezTo>
                    <a:pt x="129762" y="48386"/>
                    <a:pt x="-867" y="107605"/>
                    <a:pt x="4" y="172048"/>
                  </a:cubicBezTo>
                  <a:cubicBezTo>
                    <a:pt x="875" y="236491"/>
                    <a:pt x="187238" y="340123"/>
                    <a:pt x="214235" y="412404"/>
                  </a:cubicBezTo>
                  <a:cubicBezTo>
                    <a:pt x="241232" y="484685"/>
                    <a:pt x="108862" y="553484"/>
                    <a:pt x="161984" y="605735"/>
                  </a:cubicBezTo>
                  <a:cubicBezTo>
                    <a:pt x="215106" y="657987"/>
                    <a:pt x="436304" y="765102"/>
                    <a:pt x="532969" y="725913"/>
                  </a:cubicBezTo>
                  <a:cubicBezTo>
                    <a:pt x="629634" y="686724"/>
                    <a:pt x="751553" y="485556"/>
                    <a:pt x="741974" y="370603"/>
                  </a:cubicBezTo>
                  <a:cubicBezTo>
                    <a:pt x="732395" y="255650"/>
                    <a:pt x="566061" y="95412"/>
                    <a:pt x="475492" y="36194"/>
                  </a:cubicBezTo>
                  <a:cubicBezTo>
                    <a:pt x="384923" y="-23024"/>
                    <a:pt x="288258" y="3102"/>
                    <a:pt x="209010" y="25744"/>
                  </a:cubicBezTo>
                  <a:close/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438000" y="1515644"/>
              <a:ext cx="542204" cy="571835"/>
              <a:chOff x="6410911" y="1406378"/>
              <a:chExt cx="542204" cy="742061"/>
            </a:xfrm>
          </p:grpSpPr>
          <p:sp>
            <p:nvSpPr>
              <p:cNvPr id="313" name="Freeform 312"/>
              <p:cNvSpPr/>
              <p:nvPr/>
            </p:nvSpPr>
            <p:spPr>
              <a:xfrm>
                <a:off x="6410911" y="1407068"/>
                <a:ext cx="542204" cy="740620"/>
              </a:xfrm>
              <a:custGeom>
                <a:avLst/>
                <a:gdLst>
                  <a:gd name="connsiteX0" fmla="*/ 96395 w 1070515"/>
                  <a:gd name="connsiteY0" fmla="*/ 187617 h 896150"/>
                  <a:gd name="connsiteX1" fmla="*/ 888875 w 1070515"/>
                  <a:gd name="connsiteY1" fmla="*/ 39571 h 896150"/>
                  <a:gd name="connsiteX2" fmla="*/ 1010795 w 1070515"/>
                  <a:gd name="connsiteY2" fmla="*/ 832051 h 896150"/>
                  <a:gd name="connsiteX3" fmla="*/ 113812 w 1070515"/>
                  <a:gd name="connsiteY3" fmla="*/ 779800 h 896150"/>
                  <a:gd name="connsiteX4" fmla="*/ 96395 w 1070515"/>
                  <a:gd name="connsiteY4" fmla="*/ 187617 h 89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0515" h="896150">
                    <a:moveTo>
                      <a:pt x="96395" y="187617"/>
                    </a:moveTo>
                    <a:cubicBezTo>
                      <a:pt x="225572" y="64245"/>
                      <a:pt x="736475" y="-67835"/>
                      <a:pt x="888875" y="39571"/>
                    </a:cubicBezTo>
                    <a:cubicBezTo>
                      <a:pt x="1041275" y="146977"/>
                      <a:pt x="1139972" y="708680"/>
                      <a:pt x="1010795" y="832051"/>
                    </a:cubicBezTo>
                    <a:cubicBezTo>
                      <a:pt x="881618" y="955423"/>
                      <a:pt x="264761" y="879949"/>
                      <a:pt x="113812" y="779800"/>
                    </a:cubicBezTo>
                    <a:cubicBezTo>
                      <a:pt x="-37137" y="679651"/>
                      <a:pt x="-32782" y="310989"/>
                      <a:pt x="96395" y="187617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314" name="Straight Connector 313"/>
              <p:cNvCxnSpPr/>
              <p:nvPr/>
            </p:nvCxnSpPr>
            <p:spPr>
              <a:xfrm>
                <a:off x="6608544" y="1465171"/>
                <a:ext cx="61751" cy="654943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6746924" y="1414972"/>
                <a:ext cx="69155" cy="733467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6831896" y="1406378"/>
                <a:ext cx="66744" cy="71198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>
                <a:off x="6552387" y="1484601"/>
                <a:ext cx="61751" cy="6549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3604" y="1621215"/>
              <a:ext cx="260172" cy="339669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3755617" y="2830781"/>
            <a:ext cx="1635941" cy="3722316"/>
            <a:chOff x="3687584" y="2780928"/>
            <a:chExt cx="1772269" cy="4032509"/>
          </a:xfrm>
        </p:grpSpPr>
        <p:sp>
          <p:nvSpPr>
            <p:cNvPr id="220" name="TextBox 219"/>
            <p:cNvSpPr txBox="1"/>
            <p:nvPr/>
          </p:nvSpPr>
          <p:spPr>
            <a:xfrm>
              <a:off x="3687584" y="2780928"/>
              <a:ext cx="1772269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High-D basis</a:t>
              </a:r>
            </a:p>
          </p:txBody>
        </p:sp>
        <p:grpSp>
          <p:nvGrpSpPr>
            <p:cNvPr id="331" name="Group 330"/>
            <p:cNvGrpSpPr/>
            <p:nvPr/>
          </p:nvGrpSpPr>
          <p:grpSpPr>
            <a:xfrm>
              <a:off x="4137007" y="3509331"/>
              <a:ext cx="921685" cy="2855408"/>
              <a:chOff x="5234717" y="3419276"/>
              <a:chExt cx="1065475" cy="3161707"/>
            </a:xfrm>
          </p:grpSpPr>
          <p:grpSp>
            <p:nvGrpSpPr>
              <p:cNvPr id="332" name="Group 331"/>
              <p:cNvGrpSpPr/>
              <p:nvPr/>
            </p:nvGrpSpPr>
            <p:grpSpPr>
              <a:xfrm>
                <a:off x="5234717" y="4500605"/>
                <a:ext cx="436721" cy="467563"/>
                <a:chOff x="6248063" y="3730972"/>
                <a:chExt cx="805658" cy="890174"/>
              </a:xfrm>
            </p:grpSpPr>
            <p:cxnSp>
              <p:nvCxnSpPr>
                <p:cNvPr id="385" name="Straight Connector 384"/>
                <p:cNvCxnSpPr/>
                <p:nvPr/>
              </p:nvCxnSpPr>
              <p:spPr>
                <a:xfrm>
                  <a:off x="6248063" y="3730972"/>
                  <a:ext cx="0" cy="89017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Straight Connector 385"/>
                <p:cNvCxnSpPr/>
                <p:nvPr/>
              </p:nvCxnSpPr>
              <p:spPr>
                <a:xfrm>
                  <a:off x="6249768" y="4621146"/>
                  <a:ext cx="8039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7" name="Freeform 386"/>
                <p:cNvSpPr/>
                <p:nvPr/>
              </p:nvSpPr>
              <p:spPr>
                <a:xfrm>
                  <a:off x="6482377" y="3934774"/>
                  <a:ext cx="158649" cy="248805"/>
                </a:xfrm>
                <a:custGeom>
                  <a:avLst/>
                  <a:gdLst>
                    <a:gd name="connsiteX0" fmla="*/ 72316 w 281056"/>
                    <a:gd name="connsiteY0" fmla="*/ 12645 h 400704"/>
                    <a:gd name="connsiteX1" fmla="*/ 9254 w 281056"/>
                    <a:gd name="connsiteY1" fmla="*/ 296424 h 400704"/>
                    <a:gd name="connsiteX2" fmla="*/ 261502 w 281056"/>
                    <a:gd name="connsiteY2" fmla="*/ 391017 h 400704"/>
                    <a:gd name="connsiteX3" fmla="*/ 240481 w 281056"/>
                    <a:gd name="connsiteY3" fmla="*/ 86217 h 400704"/>
                    <a:gd name="connsiteX4" fmla="*/ 72316 w 281056"/>
                    <a:gd name="connsiteY4" fmla="*/ 12645 h 4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056" h="400704">
                      <a:moveTo>
                        <a:pt x="72316" y="12645"/>
                      </a:moveTo>
                      <a:cubicBezTo>
                        <a:pt x="33778" y="47679"/>
                        <a:pt x="-22277" y="233362"/>
                        <a:pt x="9254" y="296424"/>
                      </a:cubicBezTo>
                      <a:cubicBezTo>
                        <a:pt x="40785" y="359486"/>
                        <a:pt x="222964" y="426051"/>
                        <a:pt x="261502" y="391017"/>
                      </a:cubicBezTo>
                      <a:cubicBezTo>
                        <a:pt x="300040" y="355983"/>
                        <a:pt x="275515" y="152782"/>
                        <a:pt x="240481" y="86217"/>
                      </a:cubicBezTo>
                      <a:cubicBezTo>
                        <a:pt x="205447" y="19652"/>
                        <a:pt x="110854" y="-22389"/>
                        <a:pt x="72316" y="12645"/>
                      </a:cubicBezTo>
                      <a:close/>
                    </a:path>
                  </a:pathLst>
                </a:custGeom>
                <a:solidFill>
                  <a:srgbClr val="FFDAA3"/>
                </a:solidFill>
                <a:ln w="38100"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</p:grpSp>
          <p:grpSp>
            <p:nvGrpSpPr>
              <p:cNvPr id="333" name="Group 332"/>
              <p:cNvGrpSpPr/>
              <p:nvPr/>
            </p:nvGrpSpPr>
            <p:grpSpPr>
              <a:xfrm>
                <a:off x="5243307" y="3432294"/>
                <a:ext cx="436721" cy="467563"/>
                <a:chOff x="7039443" y="5099937"/>
                <a:chExt cx="805658" cy="890174"/>
              </a:xfrm>
            </p:grpSpPr>
            <p:sp>
              <p:nvSpPr>
                <p:cNvPr id="382" name="Freeform 381"/>
                <p:cNvSpPr/>
                <p:nvPr/>
              </p:nvSpPr>
              <p:spPr>
                <a:xfrm>
                  <a:off x="7119678" y="5198579"/>
                  <a:ext cx="556601" cy="679184"/>
                </a:xfrm>
                <a:custGeom>
                  <a:avLst/>
                  <a:gdLst>
                    <a:gd name="connsiteX0" fmla="*/ 0 w 977462"/>
                    <a:gd name="connsiteY0" fmla="*/ 10510 h 1208693"/>
                    <a:gd name="connsiteX1" fmla="*/ 704193 w 977462"/>
                    <a:gd name="connsiteY1" fmla="*/ 1208690 h 1208693"/>
                    <a:gd name="connsiteX2" fmla="*/ 977462 w 977462"/>
                    <a:gd name="connsiteY2" fmla="*/ 0 h 120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7462" h="1208693">
                      <a:moveTo>
                        <a:pt x="0" y="10510"/>
                      </a:moveTo>
                      <a:cubicBezTo>
                        <a:pt x="270641" y="610476"/>
                        <a:pt x="541283" y="1210442"/>
                        <a:pt x="704193" y="1208690"/>
                      </a:cubicBezTo>
                      <a:cubicBezTo>
                        <a:pt x="867103" y="1206938"/>
                        <a:pt x="922282" y="603469"/>
                        <a:pt x="977462" y="0"/>
                      </a:cubicBezTo>
                    </a:path>
                  </a:pathLst>
                </a:custGeom>
                <a:solidFill>
                  <a:srgbClr val="D351A8"/>
                </a:solidFill>
                <a:ln w="38100">
                  <a:solidFill>
                    <a:srgbClr val="CC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83" name="Straight Connector 382"/>
                <p:cNvCxnSpPr/>
                <p:nvPr/>
              </p:nvCxnSpPr>
              <p:spPr>
                <a:xfrm>
                  <a:off x="7039443" y="5099937"/>
                  <a:ext cx="0" cy="89017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4" name="Straight Connector 383"/>
                <p:cNvCxnSpPr/>
                <p:nvPr/>
              </p:nvCxnSpPr>
              <p:spPr>
                <a:xfrm>
                  <a:off x="7041148" y="5990111"/>
                  <a:ext cx="8039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4" name="Group 333"/>
              <p:cNvGrpSpPr/>
              <p:nvPr/>
            </p:nvGrpSpPr>
            <p:grpSpPr>
              <a:xfrm>
                <a:off x="5234717" y="3966448"/>
                <a:ext cx="436721" cy="467563"/>
                <a:chOff x="6059853" y="5149424"/>
                <a:chExt cx="805658" cy="890174"/>
              </a:xfrm>
            </p:grpSpPr>
            <p:sp>
              <p:nvSpPr>
                <p:cNvPr id="379" name="Freeform 378"/>
                <p:cNvSpPr/>
                <p:nvPr/>
              </p:nvSpPr>
              <p:spPr>
                <a:xfrm>
                  <a:off x="6481075" y="5248066"/>
                  <a:ext cx="159951" cy="679184"/>
                </a:xfrm>
                <a:custGeom>
                  <a:avLst/>
                  <a:gdLst>
                    <a:gd name="connsiteX0" fmla="*/ 0 w 977462"/>
                    <a:gd name="connsiteY0" fmla="*/ 10510 h 1208693"/>
                    <a:gd name="connsiteX1" fmla="*/ 704193 w 977462"/>
                    <a:gd name="connsiteY1" fmla="*/ 1208690 h 1208693"/>
                    <a:gd name="connsiteX2" fmla="*/ 977462 w 977462"/>
                    <a:gd name="connsiteY2" fmla="*/ 0 h 120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7462" h="1208693">
                      <a:moveTo>
                        <a:pt x="0" y="10510"/>
                      </a:moveTo>
                      <a:cubicBezTo>
                        <a:pt x="270641" y="610476"/>
                        <a:pt x="541283" y="1210442"/>
                        <a:pt x="704193" y="1208690"/>
                      </a:cubicBezTo>
                      <a:cubicBezTo>
                        <a:pt x="867103" y="1206938"/>
                        <a:pt x="922282" y="603469"/>
                        <a:pt x="977462" y="0"/>
                      </a:cubicBezTo>
                    </a:path>
                  </a:pathLst>
                </a:custGeom>
                <a:solidFill>
                  <a:srgbClr val="FF8BB9"/>
                </a:solidFill>
                <a:ln w="3810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80" name="Straight Connector 379"/>
                <p:cNvCxnSpPr/>
                <p:nvPr/>
              </p:nvCxnSpPr>
              <p:spPr>
                <a:xfrm>
                  <a:off x="6059853" y="5149424"/>
                  <a:ext cx="0" cy="89017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Straight Connector 380"/>
                <p:cNvCxnSpPr/>
                <p:nvPr/>
              </p:nvCxnSpPr>
              <p:spPr>
                <a:xfrm>
                  <a:off x="6061558" y="6039598"/>
                  <a:ext cx="8039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5" name="Group 334"/>
              <p:cNvGrpSpPr/>
              <p:nvPr/>
            </p:nvGrpSpPr>
            <p:grpSpPr>
              <a:xfrm>
                <a:off x="5794293" y="3419276"/>
                <a:ext cx="483413" cy="1548488"/>
                <a:chOff x="4994363" y="3393875"/>
                <a:chExt cx="483413" cy="1584393"/>
              </a:xfrm>
            </p:grpSpPr>
            <p:cxnSp>
              <p:nvCxnSpPr>
                <p:cNvPr id="364" name="Straight Connector 363"/>
                <p:cNvCxnSpPr/>
                <p:nvPr/>
              </p:nvCxnSpPr>
              <p:spPr>
                <a:xfrm>
                  <a:off x="4994363" y="3945671"/>
                  <a:ext cx="0" cy="492659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/>
                <p:nvPr/>
              </p:nvCxnSpPr>
              <p:spPr>
                <a:xfrm>
                  <a:off x="4995382" y="4438330"/>
                  <a:ext cx="480699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6" name="Freeform 365"/>
                <p:cNvSpPr/>
                <p:nvPr/>
              </p:nvSpPr>
              <p:spPr>
                <a:xfrm>
                  <a:off x="5344571" y="4135882"/>
                  <a:ext cx="75736" cy="300599"/>
                </a:xfrm>
                <a:custGeom>
                  <a:avLst/>
                  <a:gdLst>
                    <a:gd name="connsiteX0" fmla="*/ 0 w 944386"/>
                    <a:gd name="connsiteY0" fmla="*/ 1288025 h 1288025"/>
                    <a:gd name="connsiteX1" fmla="*/ 74428 w 944386"/>
                    <a:gd name="connsiteY1" fmla="*/ 1486 h 1288025"/>
                    <a:gd name="connsiteX2" fmla="*/ 191386 w 944386"/>
                    <a:gd name="connsiteY2" fmla="*/ 1032844 h 1288025"/>
                    <a:gd name="connsiteX3" fmla="*/ 850604 w 944386"/>
                    <a:gd name="connsiteY3" fmla="*/ 1149802 h 1288025"/>
                    <a:gd name="connsiteX4" fmla="*/ 925032 w 944386"/>
                    <a:gd name="connsiteY4" fmla="*/ 1288025 h 1288025"/>
                    <a:gd name="connsiteX0" fmla="*/ 0 w 944908"/>
                    <a:gd name="connsiteY0" fmla="*/ 1289577 h 1289577"/>
                    <a:gd name="connsiteX1" fmla="*/ 74428 w 944908"/>
                    <a:gd name="connsiteY1" fmla="*/ 3038 h 1289577"/>
                    <a:gd name="connsiteX2" fmla="*/ 180753 w 944908"/>
                    <a:gd name="connsiteY2" fmla="*/ 938703 h 1289577"/>
                    <a:gd name="connsiteX3" fmla="*/ 850604 w 944908"/>
                    <a:gd name="connsiteY3" fmla="*/ 1151354 h 1289577"/>
                    <a:gd name="connsiteX4" fmla="*/ 925032 w 944908"/>
                    <a:gd name="connsiteY4" fmla="*/ 1289577 h 1289577"/>
                    <a:gd name="connsiteX0" fmla="*/ 0 w 932887"/>
                    <a:gd name="connsiteY0" fmla="*/ 1289528 h 1289528"/>
                    <a:gd name="connsiteX1" fmla="*/ 74428 w 932887"/>
                    <a:gd name="connsiteY1" fmla="*/ 2989 h 1289528"/>
                    <a:gd name="connsiteX2" fmla="*/ 180753 w 932887"/>
                    <a:gd name="connsiteY2" fmla="*/ 938654 h 1289528"/>
                    <a:gd name="connsiteX3" fmla="*/ 797442 w 932887"/>
                    <a:gd name="connsiteY3" fmla="*/ 1066244 h 1289528"/>
                    <a:gd name="connsiteX4" fmla="*/ 925032 w 932887"/>
                    <a:gd name="connsiteY4" fmla="*/ 1289528 h 1289528"/>
                    <a:gd name="connsiteX0" fmla="*/ 0 w 932887"/>
                    <a:gd name="connsiteY0" fmla="*/ 1287803 h 1287803"/>
                    <a:gd name="connsiteX1" fmla="*/ 74428 w 932887"/>
                    <a:gd name="connsiteY1" fmla="*/ 1264 h 1287803"/>
                    <a:gd name="connsiteX2" fmla="*/ 180753 w 932887"/>
                    <a:gd name="connsiteY2" fmla="*/ 936929 h 1287803"/>
                    <a:gd name="connsiteX3" fmla="*/ 797442 w 932887"/>
                    <a:gd name="connsiteY3" fmla="*/ 1064519 h 1287803"/>
                    <a:gd name="connsiteX4" fmla="*/ 925032 w 932887"/>
                    <a:gd name="connsiteY4" fmla="*/ 1287803 h 1287803"/>
                    <a:gd name="connsiteX0" fmla="*/ 0 w 932701"/>
                    <a:gd name="connsiteY0" fmla="*/ 1290685 h 1290685"/>
                    <a:gd name="connsiteX1" fmla="*/ 74428 w 932701"/>
                    <a:gd name="connsiteY1" fmla="*/ 4146 h 1290685"/>
                    <a:gd name="connsiteX2" fmla="*/ 191385 w 932701"/>
                    <a:gd name="connsiteY2" fmla="*/ 886648 h 1290685"/>
                    <a:gd name="connsiteX3" fmla="*/ 797442 w 932701"/>
                    <a:gd name="connsiteY3" fmla="*/ 1067401 h 1290685"/>
                    <a:gd name="connsiteX4" fmla="*/ 925032 w 932701"/>
                    <a:gd name="connsiteY4" fmla="*/ 1290685 h 1290685"/>
                    <a:gd name="connsiteX0" fmla="*/ 0 w 932701"/>
                    <a:gd name="connsiteY0" fmla="*/ 1290907 h 1290907"/>
                    <a:gd name="connsiteX1" fmla="*/ 74428 w 932701"/>
                    <a:gd name="connsiteY1" fmla="*/ 4368 h 1290907"/>
                    <a:gd name="connsiteX2" fmla="*/ 191385 w 932701"/>
                    <a:gd name="connsiteY2" fmla="*/ 886870 h 1290907"/>
                    <a:gd name="connsiteX3" fmla="*/ 797442 w 932701"/>
                    <a:gd name="connsiteY3" fmla="*/ 1067623 h 1290907"/>
                    <a:gd name="connsiteX4" fmla="*/ 925032 w 932701"/>
                    <a:gd name="connsiteY4" fmla="*/ 1290907 h 1290907"/>
                    <a:gd name="connsiteX0" fmla="*/ 0 w 929705"/>
                    <a:gd name="connsiteY0" fmla="*/ 1290907 h 1290907"/>
                    <a:gd name="connsiteX1" fmla="*/ 74428 w 929705"/>
                    <a:gd name="connsiteY1" fmla="*/ 4368 h 1290907"/>
                    <a:gd name="connsiteX2" fmla="*/ 191385 w 929705"/>
                    <a:gd name="connsiteY2" fmla="*/ 886870 h 1290907"/>
                    <a:gd name="connsiteX3" fmla="*/ 797442 w 929705"/>
                    <a:gd name="connsiteY3" fmla="*/ 1067623 h 1290907"/>
                    <a:gd name="connsiteX4" fmla="*/ 925032 w 929705"/>
                    <a:gd name="connsiteY4" fmla="*/ 1290907 h 1290907"/>
                    <a:gd name="connsiteX0" fmla="*/ 0 w 925032"/>
                    <a:gd name="connsiteY0" fmla="*/ 1290879 h 1290879"/>
                    <a:gd name="connsiteX1" fmla="*/ 74428 w 925032"/>
                    <a:gd name="connsiteY1" fmla="*/ 4340 h 1290879"/>
                    <a:gd name="connsiteX2" fmla="*/ 191385 w 925032"/>
                    <a:gd name="connsiteY2" fmla="*/ 886842 h 1290879"/>
                    <a:gd name="connsiteX3" fmla="*/ 925032 w 925032"/>
                    <a:gd name="connsiteY3" fmla="*/ 1290879 h 1290879"/>
                    <a:gd name="connsiteX0" fmla="*/ 0 w 315255"/>
                    <a:gd name="connsiteY0" fmla="*/ 1290883 h 1295121"/>
                    <a:gd name="connsiteX1" fmla="*/ 74428 w 315255"/>
                    <a:gd name="connsiteY1" fmla="*/ 4344 h 1295121"/>
                    <a:gd name="connsiteX2" fmla="*/ 191385 w 315255"/>
                    <a:gd name="connsiteY2" fmla="*/ 886846 h 1295121"/>
                    <a:gd name="connsiteX3" fmla="*/ 315255 w 315255"/>
                    <a:gd name="connsiteY3" fmla="*/ 1295121 h 1295121"/>
                    <a:gd name="connsiteX0" fmla="*/ 0 w 322513"/>
                    <a:gd name="connsiteY0" fmla="*/ 1290872 h 1290872"/>
                    <a:gd name="connsiteX1" fmla="*/ 74428 w 322513"/>
                    <a:gd name="connsiteY1" fmla="*/ 4333 h 1290872"/>
                    <a:gd name="connsiteX2" fmla="*/ 191385 w 322513"/>
                    <a:gd name="connsiteY2" fmla="*/ 886835 h 1290872"/>
                    <a:gd name="connsiteX3" fmla="*/ 322513 w 322513"/>
                    <a:gd name="connsiteY3" fmla="*/ 1282399 h 1290872"/>
                    <a:gd name="connsiteX0" fmla="*/ 0 w 322513"/>
                    <a:gd name="connsiteY0" fmla="*/ 1286541 h 1286541"/>
                    <a:gd name="connsiteX1" fmla="*/ 74428 w 322513"/>
                    <a:gd name="connsiteY1" fmla="*/ 2 h 1286541"/>
                    <a:gd name="connsiteX2" fmla="*/ 322513 w 322513"/>
                    <a:gd name="connsiteY2" fmla="*/ 1278068 h 1286541"/>
                    <a:gd name="connsiteX0" fmla="*/ 0 w 224513"/>
                    <a:gd name="connsiteY0" fmla="*/ 1286541 h 1286541"/>
                    <a:gd name="connsiteX1" fmla="*/ 74428 w 224513"/>
                    <a:gd name="connsiteY1" fmla="*/ 2 h 1286541"/>
                    <a:gd name="connsiteX2" fmla="*/ 224513 w 224513"/>
                    <a:gd name="connsiteY2" fmla="*/ 1278068 h 1286541"/>
                    <a:gd name="connsiteX0" fmla="*/ 0 w 202735"/>
                    <a:gd name="connsiteY0" fmla="*/ 1286539 h 1286539"/>
                    <a:gd name="connsiteX1" fmla="*/ 74428 w 202735"/>
                    <a:gd name="connsiteY1" fmla="*/ 0 h 1286539"/>
                    <a:gd name="connsiteX2" fmla="*/ 202735 w 202735"/>
                    <a:gd name="connsiteY2" fmla="*/ 1282303 h 1286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2735" h="1286539">
                      <a:moveTo>
                        <a:pt x="0" y="1286539"/>
                      </a:moveTo>
                      <a:cubicBezTo>
                        <a:pt x="21265" y="664534"/>
                        <a:pt x="40639" y="706"/>
                        <a:pt x="74428" y="0"/>
                      </a:cubicBezTo>
                      <a:cubicBezTo>
                        <a:pt x="108217" y="-706"/>
                        <a:pt x="151051" y="1016039"/>
                        <a:pt x="202735" y="1282303"/>
                      </a:cubicBezTo>
                    </a:path>
                  </a:pathLst>
                </a:custGeom>
                <a:solidFill>
                  <a:srgbClr val="FF8BB9"/>
                </a:solidFill>
                <a:ln w="3810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sp>
              <p:nvSpPr>
                <p:cNvPr id="367" name="Rectangle 366"/>
                <p:cNvSpPr/>
                <p:nvPr/>
              </p:nvSpPr>
              <p:spPr>
                <a:xfrm>
                  <a:off x="5072754" y="3941822"/>
                  <a:ext cx="316299" cy="9248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68" name="Straight Connector 367"/>
                <p:cNvCxnSpPr/>
                <p:nvPr/>
              </p:nvCxnSpPr>
              <p:spPr>
                <a:xfrm flipV="1">
                  <a:off x="5029221" y="3992798"/>
                  <a:ext cx="410394" cy="29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/>
                <p:cNvCxnSpPr/>
                <p:nvPr/>
              </p:nvCxnSpPr>
              <p:spPr>
                <a:xfrm>
                  <a:off x="4996058" y="4485609"/>
                  <a:ext cx="0" cy="492659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Straight Connector 369"/>
                <p:cNvCxnSpPr/>
                <p:nvPr/>
              </p:nvCxnSpPr>
              <p:spPr>
                <a:xfrm>
                  <a:off x="4997077" y="4978268"/>
                  <a:ext cx="480699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1" name="Freeform 370"/>
                <p:cNvSpPr/>
                <p:nvPr/>
              </p:nvSpPr>
              <p:spPr>
                <a:xfrm>
                  <a:off x="5066068" y="4736528"/>
                  <a:ext cx="348075" cy="237718"/>
                </a:xfrm>
                <a:custGeom>
                  <a:avLst/>
                  <a:gdLst>
                    <a:gd name="connsiteX0" fmla="*/ 0 w 944386"/>
                    <a:gd name="connsiteY0" fmla="*/ 1288025 h 1288025"/>
                    <a:gd name="connsiteX1" fmla="*/ 74428 w 944386"/>
                    <a:gd name="connsiteY1" fmla="*/ 1486 h 1288025"/>
                    <a:gd name="connsiteX2" fmla="*/ 191386 w 944386"/>
                    <a:gd name="connsiteY2" fmla="*/ 1032844 h 1288025"/>
                    <a:gd name="connsiteX3" fmla="*/ 850604 w 944386"/>
                    <a:gd name="connsiteY3" fmla="*/ 1149802 h 1288025"/>
                    <a:gd name="connsiteX4" fmla="*/ 925032 w 944386"/>
                    <a:gd name="connsiteY4" fmla="*/ 1288025 h 1288025"/>
                    <a:gd name="connsiteX0" fmla="*/ 0 w 944908"/>
                    <a:gd name="connsiteY0" fmla="*/ 1289577 h 1289577"/>
                    <a:gd name="connsiteX1" fmla="*/ 74428 w 944908"/>
                    <a:gd name="connsiteY1" fmla="*/ 3038 h 1289577"/>
                    <a:gd name="connsiteX2" fmla="*/ 180753 w 944908"/>
                    <a:gd name="connsiteY2" fmla="*/ 938703 h 1289577"/>
                    <a:gd name="connsiteX3" fmla="*/ 850604 w 944908"/>
                    <a:gd name="connsiteY3" fmla="*/ 1151354 h 1289577"/>
                    <a:gd name="connsiteX4" fmla="*/ 925032 w 944908"/>
                    <a:gd name="connsiteY4" fmla="*/ 1289577 h 1289577"/>
                    <a:gd name="connsiteX0" fmla="*/ 0 w 932887"/>
                    <a:gd name="connsiteY0" fmla="*/ 1289528 h 1289528"/>
                    <a:gd name="connsiteX1" fmla="*/ 74428 w 932887"/>
                    <a:gd name="connsiteY1" fmla="*/ 2989 h 1289528"/>
                    <a:gd name="connsiteX2" fmla="*/ 180753 w 932887"/>
                    <a:gd name="connsiteY2" fmla="*/ 938654 h 1289528"/>
                    <a:gd name="connsiteX3" fmla="*/ 797442 w 932887"/>
                    <a:gd name="connsiteY3" fmla="*/ 1066244 h 1289528"/>
                    <a:gd name="connsiteX4" fmla="*/ 925032 w 932887"/>
                    <a:gd name="connsiteY4" fmla="*/ 1289528 h 1289528"/>
                    <a:gd name="connsiteX0" fmla="*/ 0 w 932887"/>
                    <a:gd name="connsiteY0" fmla="*/ 1287803 h 1287803"/>
                    <a:gd name="connsiteX1" fmla="*/ 74428 w 932887"/>
                    <a:gd name="connsiteY1" fmla="*/ 1264 h 1287803"/>
                    <a:gd name="connsiteX2" fmla="*/ 180753 w 932887"/>
                    <a:gd name="connsiteY2" fmla="*/ 936929 h 1287803"/>
                    <a:gd name="connsiteX3" fmla="*/ 797442 w 932887"/>
                    <a:gd name="connsiteY3" fmla="*/ 1064519 h 1287803"/>
                    <a:gd name="connsiteX4" fmla="*/ 925032 w 932887"/>
                    <a:gd name="connsiteY4" fmla="*/ 1287803 h 1287803"/>
                    <a:gd name="connsiteX0" fmla="*/ 0 w 932701"/>
                    <a:gd name="connsiteY0" fmla="*/ 1290685 h 1290685"/>
                    <a:gd name="connsiteX1" fmla="*/ 74428 w 932701"/>
                    <a:gd name="connsiteY1" fmla="*/ 4146 h 1290685"/>
                    <a:gd name="connsiteX2" fmla="*/ 191385 w 932701"/>
                    <a:gd name="connsiteY2" fmla="*/ 886648 h 1290685"/>
                    <a:gd name="connsiteX3" fmla="*/ 797442 w 932701"/>
                    <a:gd name="connsiteY3" fmla="*/ 1067401 h 1290685"/>
                    <a:gd name="connsiteX4" fmla="*/ 925032 w 932701"/>
                    <a:gd name="connsiteY4" fmla="*/ 1290685 h 1290685"/>
                    <a:gd name="connsiteX0" fmla="*/ 0 w 932701"/>
                    <a:gd name="connsiteY0" fmla="*/ 1290907 h 1290907"/>
                    <a:gd name="connsiteX1" fmla="*/ 74428 w 932701"/>
                    <a:gd name="connsiteY1" fmla="*/ 4368 h 1290907"/>
                    <a:gd name="connsiteX2" fmla="*/ 191385 w 932701"/>
                    <a:gd name="connsiteY2" fmla="*/ 886870 h 1290907"/>
                    <a:gd name="connsiteX3" fmla="*/ 797442 w 932701"/>
                    <a:gd name="connsiteY3" fmla="*/ 1067623 h 1290907"/>
                    <a:gd name="connsiteX4" fmla="*/ 925032 w 932701"/>
                    <a:gd name="connsiteY4" fmla="*/ 1290907 h 1290907"/>
                    <a:gd name="connsiteX0" fmla="*/ 0 w 929705"/>
                    <a:gd name="connsiteY0" fmla="*/ 1290907 h 1290907"/>
                    <a:gd name="connsiteX1" fmla="*/ 74428 w 929705"/>
                    <a:gd name="connsiteY1" fmla="*/ 4368 h 1290907"/>
                    <a:gd name="connsiteX2" fmla="*/ 191385 w 929705"/>
                    <a:gd name="connsiteY2" fmla="*/ 886870 h 1290907"/>
                    <a:gd name="connsiteX3" fmla="*/ 797442 w 929705"/>
                    <a:gd name="connsiteY3" fmla="*/ 1067623 h 1290907"/>
                    <a:gd name="connsiteX4" fmla="*/ 925032 w 929705"/>
                    <a:gd name="connsiteY4" fmla="*/ 1290907 h 1290907"/>
                    <a:gd name="connsiteX0" fmla="*/ 0 w 929705"/>
                    <a:gd name="connsiteY0" fmla="*/ 404037 h 404037"/>
                    <a:gd name="connsiteX1" fmla="*/ 191385 w 929705"/>
                    <a:gd name="connsiteY1" fmla="*/ 0 h 404037"/>
                    <a:gd name="connsiteX2" fmla="*/ 797442 w 929705"/>
                    <a:gd name="connsiteY2" fmla="*/ 180753 h 404037"/>
                    <a:gd name="connsiteX3" fmla="*/ 925032 w 929705"/>
                    <a:gd name="connsiteY3" fmla="*/ 404037 h 404037"/>
                    <a:gd name="connsiteX0" fmla="*/ 0 w 932577"/>
                    <a:gd name="connsiteY0" fmla="*/ 726039 h 726039"/>
                    <a:gd name="connsiteX1" fmla="*/ 198645 w 932577"/>
                    <a:gd name="connsiteY1" fmla="*/ 0 h 726039"/>
                    <a:gd name="connsiteX2" fmla="*/ 797442 w 932577"/>
                    <a:gd name="connsiteY2" fmla="*/ 502755 h 726039"/>
                    <a:gd name="connsiteX3" fmla="*/ 925032 w 932577"/>
                    <a:gd name="connsiteY3" fmla="*/ 726039 h 726039"/>
                    <a:gd name="connsiteX0" fmla="*/ 0 w 930698"/>
                    <a:gd name="connsiteY0" fmla="*/ 797928 h 797928"/>
                    <a:gd name="connsiteX1" fmla="*/ 198645 w 930698"/>
                    <a:gd name="connsiteY1" fmla="*/ 71889 h 797928"/>
                    <a:gd name="connsiteX2" fmla="*/ 775663 w 930698"/>
                    <a:gd name="connsiteY2" fmla="*/ 108590 h 797928"/>
                    <a:gd name="connsiteX3" fmla="*/ 925032 w 930698"/>
                    <a:gd name="connsiteY3" fmla="*/ 797928 h 797928"/>
                    <a:gd name="connsiteX0" fmla="*/ 0 w 931751"/>
                    <a:gd name="connsiteY0" fmla="*/ 779424 h 779424"/>
                    <a:gd name="connsiteX1" fmla="*/ 198645 w 931751"/>
                    <a:gd name="connsiteY1" fmla="*/ 53385 h 779424"/>
                    <a:gd name="connsiteX2" fmla="*/ 775663 w 931751"/>
                    <a:gd name="connsiteY2" fmla="*/ 90086 h 779424"/>
                    <a:gd name="connsiteX3" fmla="*/ 925032 w 931751"/>
                    <a:gd name="connsiteY3" fmla="*/ 779424 h 779424"/>
                    <a:gd name="connsiteX0" fmla="*/ 0 w 931751"/>
                    <a:gd name="connsiteY0" fmla="*/ 749310 h 749310"/>
                    <a:gd name="connsiteX1" fmla="*/ 198645 w 931751"/>
                    <a:gd name="connsiteY1" fmla="*/ 23271 h 749310"/>
                    <a:gd name="connsiteX2" fmla="*/ 775663 w 931751"/>
                    <a:gd name="connsiteY2" fmla="*/ 59972 h 749310"/>
                    <a:gd name="connsiteX3" fmla="*/ 925032 w 931751"/>
                    <a:gd name="connsiteY3" fmla="*/ 749310 h 749310"/>
                    <a:gd name="connsiteX0" fmla="*/ 0 w 931751"/>
                    <a:gd name="connsiteY0" fmla="*/ 792461 h 792461"/>
                    <a:gd name="connsiteX1" fmla="*/ 198645 w 931751"/>
                    <a:gd name="connsiteY1" fmla="*/ 66422 h 792461"/>
                    <a:gd name="connsiteX2" fmla="*/ 775663 w 931751"/>
                    <a:gd name="connsiteY2" fmla="*/ 69228 h 792461"/>
                    <a:gd name="connsiteX3" fmla="*/ 925032 w 931751"/>
                    <a:gd name="connsiteY3" fmla="*/ 792461 h 792461"/>
                    <a:gd name="connsiteX0" fmla="*/ 0 w 931751"/>
                    <a:gd name="connsiteY0" fmla="*/ 764397 h 764397"/>
                    <a:gd name="connsiteX1" fmla="*/ 198645 w 931751"/>
                    <a:gd name="connsiteY1" fmla="*/ 38358 h 764397"/>
                    <a:gd name="connsiteX2" fmla="*/ 775663 w 931751"/>
                    <a:gd name="connsiteY2" fmla="*/ 41164 h 764397"/>
                    <a:gd name="connsiteX3" fmla="*/ 925032 w 931751"/>
                    <a:gd name="connsiteY3" fmla="*/ 764397 h 764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1751" h="764397">
                      <a:moveTo>
                        <a:pt x="0" y="764397"/>
                      </a:moveTo>
                      <a:cubicBezTo>
                        <a:pt x="39872" y="680223"/>
                        <a:pt x="40331" y="91106"/>
                        <a:pt x="198645" y="38358"/>
                      </a:cubicBezTo>
                      <a:cubicBezTo>
                        <a:pt x="356959" y="-14390"/>
                        <a:pt x="640081" y="-12052"/>
                        <a:pt x="775663" y="41164"/>
                      </a:cubicBezTo>
                      <a:cubicBezTo>
                        <a:pt x="911245" y="94380"/>
                        <a:pt x="948955" y="716550"/>
                        <a:pt x="925032" y="764397"/>
                      </a:cubicBezTo>
                    </a:path>
                  </a:pathLst>
                </a:custGeom>
                <a:solidFill>
                  <a:srgbClr val="FFDAA3"/>
                </a:solidFill>
                <a:ln w="38100"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sp>
              <p:nvSpPr>
                <p:cNvPr id="372" name="Rectangle 371"/>
                <p:cNvSpPr/>
                <p:nvPr/>
              </p:nvSpPr>
              <p:spPr>
                <a:xfrm>
                  <a:off x="5075510" y="4489098"/>
                  <a:ext cx="316299" cy="9248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73" name="Straight Connector 372"/>
                <p:cNvCxnSpPr/>
                <p:nvPr/>
              </p:nvCxnSpPr>
              <p:spPr>
                <a:xfrm flipV="1">
                  <a:off x="5031977" y="4540074"/>
                  <a:ext cx="410394" cy="29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373"/>
                <p:cNvCxnSpPr/>
                <p:nvPr/>
              </p:nvCxnSpPr>
              <p:spPr>
                <a:xfrm>
                  <a:off x="4994363" y="3393875"/>
                  <a:ext cx="0" cy="492659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/>
                <p:cNvCxnSpPr/>
                <p:nvPr/>
              </p:nvCxnSpPr>
              <p:spPr>
                <a:xfrm>
                  <a:off x="4995382" y="3886534"/>
                  <a:ext cx="480699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6" name="Freeform 375"/>
                <p:cNvSpPr/>
                <p:nvPr/>
              </p:nvSpPr>
              <p:spPr>
                <a:xfrm>
                  <a:off x="5064373" y="3542972"/>
                  <a:ext cx="347310" cy="344810"/>
                </a:xfrm>
                <a:custGeom>
                  <a:avLst/>
                  <a:gdLst>
                    <a:gd name="connsiteX0" fmla="*/ 0 w 944386"/>
                    <a:gd name="connsiteY0" fmla="*/ 1288025 h 1288025"/>
                    <a:gd name="connsiteX1" fmla="*/ 74428 w 944386"/>
                    <a:gd name="connsiteY1" fmla="*/ 1486 h 1288025"/>
                    <a:gd name="connsiteX2" fmla="*/ 191386 w 944386"/>
                    <a:gd name="connsiteY2" fmla="*/ 1032844 h 1288025"/>
                    <a:gd name="connsiteX3" fmla="*/ 850604 w 944386"/>
                    <a:gd name="connsiteY3" fmla="*/ 1149802 h 1288025"/>
                    <a:gd name="connsiteX4" fmla="*/ 925032 w 944386"/>
                    <a:gd name="connsiteY4" fmla="*/ 1288025 h 1288025"/>
                    <a:gd name="connsiteX0" fmla="*/ 0 w 944908"/>
                    <a:gd name="connsiteY0" fmla="*/ 1289577 h 1289577"/>
                    <a:gd name="connsiteX1" fmla="*/ 74428 w 944908"/>
                    <a:gd name="connsiteY1" fmla="*/ 3038 h 1289577"/>
                    <a:gd name="connsiteX2" fmla="*/ 180753 w 944908"/>
                    <a:gd name="connsiteY2" fmla="*/ 938703 h 1289577"/>
                    <a:gd name="connsiteX3" fmla="*/ 850604 w 944908"/>
                    <a:gd name="connsiteY3" fmla="*/ 1151354 h 1289577"/>
                    <a:gd name="connsiteX4" fmla="*/ 925032 w 944908"/>
                    <a:gd name="connsiteY4" fmla="*/ 1289577 h 1289577"/>
                    <a:gd name="connsiteX0" fmla="*/ 0 w 932887"/>
                    <a:gd name="connsiteY0" fmla="*/ 1289528 h 1289528"/>
                    <a:gd name="connsiteX1" fmla="*/ 74428 w 932887"/>
                    <a:gd name="connsiteY1" fmla="*/ 2989 h 1289528"/>
                    <a:gd name="connsiteX2" fmla="*/ 180753 w 932887"/>
                    <a:gd name="connsiteY2" fmla="*/ 938654 h 1289528"/>
                    <a:gd name="connsiteX3" fmla="*/ 797442 w 932887"/>
                    <a:gd name="connsiteY3" fmla="*/ 1066244 h 1289528"/>
                    <a:gd name="connsiteX4" fmla="*/ 925032 w 932887"/>
                    <a:gd name="connsiteY4" fmla="*/ 1289528 h 1289528"/>
                    <a:gd name="connsiteX0" fmla="*/ 0 w 932887"/>
                    <a:gd name="connsiteY0" fmla="*/ 1287803 h 1287803"/>
                    <a:gd name="connsiteX1" fmla="*/ 74428 w 932887"/>
                    <a:gd name="connsiteY1" fmla="*/ 1264 h 1287803"/>
                    <a:gd name="connsiteX2" fmla="*/ 180753 w 932887"/>
                    <a:gd name="connsiteY2" fmla="*/ 936929 h 1287803"/>
                    <a:gd name="connsiteX3" fmla="*/ 797442 w 932887"/>
                    <a:gd name="connsiteY3" fmla="*/ 1064519 h 1287803"/>
                    <a:gd name="connsiteX4" fmla="*/ 925032 w 932887"/>
                    <a:gd name="connsiteY4" fmla="*/ 1287803 h 1287803"/>
                    <a:gd name="connsiteX0" fmla="*/ 0 w 932701"/>
                    <a:gd name="connsiteY0" fmla="*/ 1290685 h 1290685"/>
                    <a:gd name="connsiteX1" fmla="*/ 74428 w 932701"/>
                    <a:gd name="connsiteY1" fmla="*/ 4146 h 1290685"/>
                    <a:gd name="connsiteX2" fmla="*/ 191385 w 932701"/>
                    <a:gd name="connsiteY2" fmla="*/ 886648 h 1290685"/>
                    <a:gd name="connsiteX3" fmla="*/ 797442 w 932701"/>
                    <a:gd name="connsiteY3" fmla="*/ 1067401 h 1290685"/>
                    <a:gd name="connsiteX4" fmla="*/ 925032 w 932701"/>
                    <a:gd name="connsiteY4" fmla="*/ 1290685 h 1290685"/>
                    <a:gd name="connsiteX0" fmla="*/ 0 w 932701"/>
                    <a:gd name="connsiteY0" fmla="*/ 1290907 h 1290907"/>
                    <a:gd name="connsiteX1" fmla="*/ 74428 w 932701"/>
                    <a:gd name="connsiteY1" fmla="*/ 4368 h 1290907"/>
                    <a:gd name="connsiteX2" fmla="*/ 191385 w 932701"/>
                    <a:gd name="connsiteY2" fmla="*/ 886870 h 1290907"/>
                    <a:gd name="connsiteX3" fmla="*/ 797442 w 932701"/>
                    <a:gd name="connsiteY3" fmla="*/ 1067623 h 1290907"/>
                    <a:gd name="connsiteX4" fmla="*/ 925032 w 932701"/>
                    <a:gd name="connsiteY4" fmla="*/ 1290907 h 1290907"/>
                    <a:gd name="connsiteX0" fmla="*/ 0 w 929705"/>
                    <a:gd name="connsiteY0" fmla="*/ 1290907 h 1290907"/>
                    <a:gd name="connsiteX1" fmla="*/ 74428 w 929705"/>
                    <a:gd name="connsiteY1" fmla="*/ 4368 h 1290907"/>
                    <a:gd name="connsiteX2" fmla="*/ 191385 w 929705"/>
                    <a:gd name="connsiteY2" fmla="*/ 886870 h 1290907"/>
                    <a:gd name="connsiteX3" fmla="*/ 797442 w 929705"/>
                    <a:gd name="connsiteY3" fmla="*/ 1067623 h 1290907"/>
                    <a:gd name="connsiteX4" fmla="*/ 925032 w 929705"/>
                    <a:gd name="connsiteY4" fmla="*/ 1290907 h 1290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9705" h="1290907">
                      <a:moveTo>
                        <a:pt x="0" y="1290907"/>
                      </a:moveTo>
                      <a:cubicBezTo>
                        <a:pt x="21265" y="668902"/>
                        <a:pt x="42531" y="71708"/>
                        <a:pt x="74428" y="4368"/>
                      </a:cubicBezTo>
                      <a:cubicBezTo>
                        <a:pt x="106326" y="-62972"/>
                        <a:pt x="155944" y="667131"/>
                        <a:pt x="191385" y="886870"/>
                      </a:cubicBezTo>
                      <a:cubicBezTo>
                        <a:pt x="226826" y="1106609"/>
                        <a:pt x="717697" y="1053446"/>
                        <a:pt x="797442" y="1067623"/>
                      </a:cubicBezTo>
                      <a:cubicBezTo>
                        <a:pt x="877187" y="1081800"/>
                        <a:pt x="948955" y="1243060"/>
                        <a:pt x="925032" y="1290907"/>
                      </a:cubicBezTo>
                    </a:path>
                  </a:pathLst>
                </a:custGeom>
                <a:solidFill>
                  <a:srgbClr val="D351A8"/>
                </a:solidFill>
                <a:ln w="38100">
                  <a:solidFill>
                    <a:srgbClr val="CC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sp>
              <p:nvSpPr>
                <p:cNvPr id="377" name="Rectangle 376"/>
                <p:cNvSpPr/>
                <p:nvPr/>
              </p:nvSpPr>
              <p:spPr>
                <a:xfrm>
                  <a:off x="5072317" y="3397495"/>
                  <a:ext cx="316299" cy="9248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78" name="Straight Connector 377"/>
                <p:cNvCxnSpPr/>
                <p:nvPr/>
              </p:nvCxnSpPr>
              <p:spPr>
                <a:xfrm flipV="1">
                  <a:off x="5028784" y="3448471"/>
                  <a:ext cx="410394" cy="29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6" name="Group 335"/>
              <p:cNvGrpSpPr/>
              <p:nvPr/>
            </p:nvGrpSpPr>
            <p:grpSpPr>
              <a:xfrm>
                <a:off x="5243307" y="5015272"/>
                <a:ext cx="1056885" cy="1565711"/>
                <a:chOff x="5579672" y="3402539"/>
                <a:chExt cx="1056885" cy="1565711"/>
              </a:xfrm>
            </p:grpSpPr>
            <p:cxnSp>
              <p:nvCxnSpPr>
                <p:cNvPr id="337" name="Straight Connector 336"/>
                <p:cNvCxnSpPr/>
                <p:nvPr/>
              </p:nvCxnSpPr>
              <p:spPr>
                <a:xfrm>
                  <a:off x="5579672" y="3422267"/>
                  <a:ext cx="0" cy="46756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/>
                <p:nvPr/>
              </p:nvCxnSpPr>
              <p:spPr>
                <a:xfrm>
                  <a:off x="5580596" y="3889830"/>
                  <a:ext cx="4357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9" name="Freeform 338"/>
                <p:cNvSpPr/>
                <p:nvPr/>
              </p:nvSpPr>
              <p:spPr>
                <a:xfrm>
                  <a:off x="5650198" y="3472935"/>
                  <a:ext cx="274682" cy="338154"/>
                </a:xfrm>
                <a:custGeom>
                  <a:avLst/>
                  <a:gdLst>
                    <a:gd name="connsiteX0" fmla="*/ 0 w 453308"/>
                    <a:gd name="connsiteY0" fmla="*/ 0 h 580591"/>
                    <a:gd name="connsiteX1" fmla="*/ 378372 w 453308"/>
                    <a:gd name="connsiteY1" fmla="*/ 567559 h 580591"/>
                    <a:gd name="connsiteX2" fmla="*/ 441435 w 453308"/>
                    <a:gd name="connsiteY2" fmla="*/ 367862 h 580591"/>
                    <a:gd name="connsiteX3" fmla="*/ 220717 w 453308"/>
                    <a:gd name="connsiteY3" fmla="*/ 21021 h 580591"/>
                    <a:gd name="connsiteX0" fmla="*/ 0 w 453308"/>
                    <a:gd name="connsiteY0" fmla="*/ 4749 h 585340"/>
                    <a:gd name="connsiteX1" fmla="*/ 378372 w 453308"/>
                    <a:gd name="connsiteY1" fmla="*/ 572308 h 585340"/>
                    <a:gd name="connsiteX2" fmla="*/ 441435 w 453308"/>
                    <a:gd name="connsiteY2" fmla="*/ 372611 h 585340"/>
                    <a:gd name="connsiteX3" fmla="*/ 224978 w 453308"/>
                    <a:gd name="connsiteY3" fmla="*/ 0 h 585340"/>
                    <a:gd name="connsiteX0" fmla="*/ 0 w 453308"/>
                    <a:gd name="connsiteY0" fmla="*/ 0 h 580591"/>
                    <a:gd name="connsiteX1" fmla="*/ 378372 w 453308"/>
                    <a:gd name="connsiteY1" fmla="*/ 567559 h 580591"/>
                    <a:gd name="connsiteX2" fmla="*/ 441435 w 453308"/>
                    <a:gd name="connsiteY2" fmla="*/ 367862 h 580591"/>
                    <a:gd name="connsiteX3" fmla="*/ 224978 w 453308"/>
                    <a:gd name="connsiteY3" fmla="*/ 3841 h 580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3308" h="580591">
                      <a:moveTo>
                        <a:pt x="0" y="0"/>
                      </a:moveTo>
                      <a:cubicBezTo>
                        <a:pt x="152400" y="253124"/>
                        <a:pt x="304800" y="506249"/>
                        <a:pt x="378372" y="567559"/>
                      </a:cubicBezTo>
                      <a:cubicBezTo>
                        <a:pt x="451945" y="628869"/>
                        <a:pt x="467711" y="458952"/>
                        <a:pt x="441435" y="367862"/>
                      </a:cubicBezTo>
                      <a:cubicBezTo>
                        <a:pt x="415159" y="276772"/>
                        <a:pt x="322199" y="131716"/>
                        <a:pt x="224978" y="3841"/>
                      </a:cubicBezTo>
                    </a:path>
                  </a:pathLst>
                </a:custGeom>
                <a:solidFill>
                  <a:srgbClr val="00F67B"/>
                </a:solidFill>
                <a:ln w="38100">
                  <a:solidFill>
                    <a:srgbClr val="00CC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40" name="Straight Connector 339"/>
                <p:cNvCxnSpPr/>
                <p:nvPr/>
              </p:nvCxnSpPr>
              <p:spPr>
                <a:xfrm>
                  <a:off x="5585665" y="4494527"/>
                  <a:ext cx="0" cy="46756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340"/>
                <p:cNvCxnSpPr/>
                <p:nvPr/>
              </p:nvCxnSpPr>
              <p:spPr>
                <a:xfrm>
                  <a:off x="5586589" y="4962090"/>
                  <a:ext cx="4357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2" name="Freeform 341"/>
                <p:cNvSpPr/>
                <p:nvPr/>
              </p:nvSpPr>
              <p:spPr>
                <a:xfrm>
                  <a:off x="5651913" y="4508632"/>
                  <a:ext cx="273471" cy="414424"/>
                </a:xfrm>
                <a:custGeom>
                  <a:avLst/>
                  <a:gdLst>
                    <a:gd name="connsiteX0" fmla="*/ 0 w 504497"/>
                    <a:gd name="connsiteY0" fmla="*/ 0 h 789004"/>
                    <a:gd name="connsiteX1" fmla="*/ 94593 w 504497"/>
                    <a:gd name="connsiteY1" fmla="*/ 472966 h 789004"/>
                    <a:gd name="connsiteX2" fmla="*/ 199697 w 504497"/>
                    <a:gd name="connsiteY2" fmla="*/ 157655 h 789004"/>
                    <a:gd name="connsiteX3" fmla="*/ 367862 w 504497"/>
                    <a:gd name="connsiteY3" fmla="*/ 788276 h 789004"/>
                    <a:gd name="connsiteX4" fmla="*/ 504497 w 504497"/>
                    <a:gd name="connsiteY4" fmla="*/ 10511 h 789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4497" h="789004">
                      <a:moveTo>
                        <a:pt x="0" y="0"/>
                      </a:moveTo>
                      <a:cubicBezTo>
                        <a:pt x="30655" y="223345"/>
                        <a:pt x="61310" y="446690"/>
                        <a:pt x="94593" y="472966"/>
                      </a:cubicBezTo>
                      <a:cubicBezTo>
                        <a:pt x="127876" y="499242"/>
                        <a:pt x="154152" y="105103"/>
                        <a:pt x="199697" y="157655"/>
                      </a:cubicBezTo>
                      <a:cubicBezTo>
                        <a:pt x="245242" y="210207"/>
                        <a:pt x="317062" y="812800"/>
                        <a:pt x="367862" y="788276"/>
                      </a:cubicBezTo>
                      <a:cubicBezTo>
                        <a:pt x="418662" y="763752"/>
                        <a:pt x="461579" y="387131"/>
                        <a:pt x="504497" y="10511"/>
                      </a:cubicBezTo>
                    </a:path>
                  </a:pathLst>
                </a:custGeom>
                <a:solidFill>
                  <a:srgbClr val="FFB5ED"/>
                </a:solidFill>
                <a:ln w="38100">
                  <a:solidFill>
                    <a:srgbClr val="FF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43" name="Straight Connector 342"/>
                <p:cNvCxnSpPr/>
                <p:nvPr/>
              </p:nvCxnSpPr>
              <p:spPr>
                <a:xfrm>
                  <a:off x="5584741" y="3963987"/>
                  <a:ext cx="0" cy="46756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/>
                <p:cNvCxnSpPr/>
                <p:nvPr/>
              </p:nvCxnSpPr>
              <p:spPr>
                <a:xfrm>
                  <a:off x="5585665" y="4431550"/>
                  <a:ext cx="4357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5" name="Freeform 344"/>
                <p:cNvSpPr/>
                <p:nvPr/>
              </p:nvSpPr>
              <p:spPr>
                <a:xfrm rot="4462132">
                  <a:off x="5867330" y="4206839"/>
                  <a:ext cx="83330" cy="134869"/>
                </a:xfrm>
                <a:custGeom>
                  <a:avLst/>
                  <a:gdLst>
                    <a:gd name="connsiteX0" fmla="*/ 72316 w 281056"/>
                    <a:gd name="connsiteY0" fmla="*/ 12645 h 400704"/>
                    <a:gd name="connsiteX1" fmla="*/ 9254 w 281056"/>
                    <a:gd name="connsiteY1" fmla="*/ 296424 h 400704"/>
                    <a:gd name="connsiteX2" fmla="*/ 261502 w 281056"/>
                    <a:gd name="connsiteY2" fmla="*/ 391017 h 400704"/>
                    <a:gd name="connsiteX3" fmla="*/ 240481 w 281056"/>
                    <a:gd name="connsiteY3" fmla="*/ 86217 h 400704"/>
                    <a:gd name="connsiteX4" fmla="*/ 72316 w 281056"/>
                    <a:gd name="connsiteY4" fmla="*/ 12645 h 4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056" h="400704">
                      <a:moveTo>
                        <a:pt x="72316" y="12645"/>
                      </a:moveTo>
                      <a:cubicBezTo>
                        <a:pt x="33778" y="47679"/>
                        <a:pt x="-22277" y="233362"/>
                        <a:pt x="9254" y="296424"/>
                      </a:cubicBezTo>
                      <a:cubicBezTo>
                        <a:pt x="40785" y="359486"/>
                        <a:pt x="222964" y="426051"/>
                        <a:pt x="261502" y="391017"/>
                      </a:cubicBezTo>
                      <a:cubicBezTo>
                        <a:pt x="300040" y="355983"/>
                        <a:pt x="275515" y="152782"/>
                        <a:pt x="240481" y="86217"/>
                      </a:cubicBezTo>
                      <a:cubicBezTo>
                        <a:pt x="205447" y="19652"/>
                        <a:pt x="110854" y="-22389"/>
                        <a:pt x="72316" y="1264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sp>
              <p:nvSpPr>
                <p:cNvPr id="346" name="Freeform 345"/>
                <p:cNvSpPr/>
                <p:nvPr/>
              </p:nvSpPr>
              <p:spPr>
                <a:xfrm>
                  <a:off x="5680232" y="3990580"/>
                  <a:ext cx="115647" cy="239470"/>
                </a:xfrm>
                <a:custGeom>
                  <a:avLst/>
                  <a:gdLst>
                    <a:gd name="connsiteX0" fmla="*/ 72316 w 281056"/>
                    <a:gd name="connsiteY0" fmla="*/ 12645 h 400704"/>
                    <a:gd name="connsiteX1" fmla="*/ 9254 w 281056"/>
                    <a:gd name="connsiteY1" fmla="*/ 296424 h 400704"/>
                    <a:gd name="connsiteX2" fmla="*/ 261502 w 281056"/>
                    <a:gd name="connsiteY2" fmla="*/ 391017 h 400704"/>
                    <a:gd name="connsiteX3" fmla="*/ 240481 w 281056"/>
                    <a:gd name="connsiteY3" fmla="*/ 86217 h 400704"/>
                    <a:gd name="connsiteX4" fmla="*/ 72316 w 281056"/>
                    <a:gd name="connsiteY4" fmla="*/ 12645 h 4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056" h="400704">
                      <a:moveTo>
                        <a:pt x="72316" y="12645"/>
                      </a:moveTo>
                      <a:cubicBezTo>
                        <a:pt x="33778" y="47679"/>
                        <a:pt x="-22277" y="233362"/>
                        <a:pt x="9254" y="296424"/>
                      </a:cubicBezTo>
                      <a:cubicBezTo>
                        <a:pt x="40785" y="359486"/>
                        <a:pt x="222964" y="426051"/>
                        <a:pt x="261502" y="391017"/>
                      </a:cubicBezTo>
                      <a:cubicBezTo>
                        <a:pt x="300040" y="355983"/>
                        <a:pt x="275515" y="152782"/>
                        <a:pt x="240481" y="86217"/>
                      </a:cubicBezTo>
                      <a:cubicBezTo>
                        <a:pt x="205447" y="19652"/>
                        <a:pt x="110854" y="-22389"/>
                        <a:pt x="72316" y="1264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grpSp>
              <p:nvGrpSpPr>
                <p:cNvPr id="347" name="Group 346"/>
                <p:cNvGrpSpPr/>
                <p:nvPr/>
              </p:nvGrpSpPr>
              <p:grpSpPr>
                <a:xfrm>
                  <a:off x="6149900" y="3402539"/>
                  <a:ext cx="486657" cy="1565711"/>
                  <a:chOff x="6149900" y="3385151"/>
                  <a:chExt cx="486657" cy="1583100"/>
                </a:xfrm>
              </p:grpSpPr>
              <p:cxnSp>
                <p:nvCxnSpPr>
                  <p:cNvPr id="348" name="Straight Connector 347"/>
                  <p:cNvCxnSpPr/>
                  <p:nvPr/>
                </p:nvCxnSpPr>
                <p:spPr>
                  <a:xfrm>
                    <a:off x="6149900" y="3385335"/>
                    <a:ext cx="0" cy="492659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9" name="Straight Connector 348"/>
                  <p:cNvCxnSpPr/>
                  <p:nvPr/>
                </p:nvCxnSpPr>
                <p:spPr>
                  <a:xfrm>
                    <a:off x="6154163" y="3874188"/>
                    <a:ext cx="480699" cy="0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0" name="Freeform 349"/>
                  <p:cNvSpPr/>
                  <p:nvPr/>
                </p:nvSpPr>
                <p:spPr>
                  <a:xfrm>
                    <a:off x="6223153" y="3531718"/>
                    <a:ext cx="348309" cy="343718"/>
                  </a:xfrm>
                  <a:custGeom>
                    <a:avLst/>
                    <a:gdLst>
                      <a:gd name="connsiteX0" fmla="*/ 0 w 944386"/>
                      <a:gd name="connsiteY0" fmla="*/ 1288025 h 1288025"/>
                      <a:gd name="connsiteX1" fmla="*/ 74428 w 944386"/>
                      <a:gd name="connsiteY1" fmla="*/ 1486 h 1288025"/>
                      <a:gd name="connsiteX2" fmla="*/ 191386 w 944386"/>
                      <a:gd name="connsiteY2" fmla="*/ 1032844 h 1288025"/>
                      <a:gd name="connsiteX3" fmla="*/ 850604 w 944386"/>
                      <a:gd name="connsiteY3" fmla="*/ 1149802 h 1288025"/>
                      <a:gd name="connsiteX4" fmla="*/ 925032 w 944386"/>
                      <a:gd name="connsiteY4" fmla="*/ 1288025 h 1288025"/>
                      <a:gd name="connsiteX0" fmla="*/ 0 w 944908"/>
                      <a:gd name="connsiteY0" fmla="*/ 1289577 h 1289577"/>
                      <a:gd name="connsiteX1" fmla="*/ 74428 w 944908"/>
                      <a:gd name="connsiteY1" fmla="*/ 3038 h 1289577"/>
                      <a:gd name="connsiteX2" fmla="*/ 180753 w 944908"/>
                      <a:gd name="connsiteY2" fmla="*/ 938703 h 1289577"/>
                      <a:gd name="connsiteX3" fmla="*/ 850604 w 944908"/>
                      <a:gd name="connsiteY3" fmla="*/ 1151354 h 1289577"/>
                      <a:gd name="connsiteX4" fmla="*/ 925032 w 944908"/>
                      <a:gd name="connsiteY4" fmla="*/ 1289577 h 1289577"/>
                      <a:gd name="connsiteX0" fmla="*/ 0 w 932887"/>
                      <a:gd name="connsiteY0" fmla="*/ 1289528 h 1289528"/>
                      <a:gd name="connsiteX1" fmla="*/ 74428 w 932887"/>
                      <a:gd name="connsiteY1" fmla="*/ 2989 h 1289528"/>
                      <a:gd name="connsiteX2" fmla="*/ 180753 w 932887"/>
                      <a:gd name="connsiteY2" fmla="*/ 938654 h 1289528"/>
                      <a:gd name="connsiteX3" fmla="*/ 797442 w 932887"/>
                      <a:gd name="connsiteY3" fmla="*/ 1066244 h 1289528"/>
                      <a:gd name="connsiteX4" fmla="*/ 925032 w 932887"/>
                      <a:gd name="connsiteY4" fmla="*/ 1289528 h 1289528"/>
                      <a:gd name="connsiteX0" fmla="*/ 0 w 932887"/>
                      <a:gd name="connsiteY0" fmla="*/ 1287803 h 1287803"/>
                      <a:gd name="connsiteX1" fmla="*/ 74428 w 932887"/>
                      <a:gd name="connsiteY1" fmla="*/ 1264 h 1287803"/>
                      <a:gd name="connsiteX2" fmla="*/ 180753 w 932887"/>
                      <a:gd name="connsiteY2" fmla="*/ 936929 h 1287803"/>
                      <a:gd name="connsiteX3" fmla="*/ 797442 w 932887"/>
                      <a:gd name="connsiteY3" fmla="*/ 1064519 h 1287803"/>
                      <a:gd name="connsiteX4" fmla="*/ 925032 w 932887"/>
                      <a:gd name="connsiteY4" fmla="*/ 1287803 h 1287803"/>
                      <a:gd name="connsiteX0" fmla="*/ 0 w 932701"/>
                      <a:gd name="connsiteY0" fmla="*/ 1290685 h 1290685"/>
                      <a:gd name="connsiteX1" fmla="*/ 74428 w 932701"/>
                      <a:gd name="connsiteY1" fmla="*/ 4146 h 1290685"/>
                      <a:gd name="connsiteX2" fmla="*/ 191385 w 932701"/>
                      <a:gd name="connsiteY2" fmla="*/ 886648 h 1290685"/>
                      <a:gd name="connsiteX3" fmla="*/ 797442 w 932701"/>
                      <a:gd name="connsiteY3" fmla="*/ 1067401 h 1290685"/>
                      <a:gd name="connsiteX4" fmla="*/ 925032 w 932701"/>
                      <a:gd name="connsiteY4" fmla="*/ 1290685 h 1290685"/>
                      <a:gd name="connsiteX0" fmla="*/ 0 w 932701"/>
                      <a:gd name="connsiteY0" fmla="*/ 1290907 h 1290907"/>
                      <a:gd name="connsiteX1" fmla="*/ 74428 w 932701"/>
                      <a:gd name="connsiteY1" fmla="*/ 4368 h 1290907"/>
                      <a:gd name="connsiteX2" fmla="*/ 191385 w 932701"/>
                      <a:gd name="connsiteY2" fmla="*/ 886870 h 1290907"/>
                      <a:gd name="connsiteX3" fmla="*/ 797442 w 932701"/>
                      <a:gd name="connsiteY3" fmla="*/ 1067623 h 1290907"/>
                      <a:gd name="connsiteX4" fmla="*/ 925032 w 932701"/>
                      <a:gd name="connsiteY4" fmla="*/ 1290907 h 1290907"/>
                      <a:gd name="connsiteX0" fmla="*/ 0 w 929705"/>
                      <a:gd name="connsiteY0" fmla="*/ 1290907 h 1290907"/>
                      <a:gd name="connsiteX1" fmla="*/ 74428 w 929705"/>
                      <a:gd name="connsiteY1" fmla="*/ 4368 h 1290907"/>
                      <a:gd name="connsiteX2" fmla="*/ 191385 w 929705"/>
                      <a:gd name="connsiteY2" fmla="*/ 886870 h 1290907"/>
                      <a:gd name="connsiteX3" fmla="*/ 797442 w 929705"/>
                      <a:gd name="connsiteY3" fmla="*/ 1067623 h 1290907"/>
                      <a:gd name="connsiteX4" fmla="*/ 925032 w 929705"/>
                      <a:gd name="connsiteY4" fmla="*/ 1290907 h 1290907"/>
                      <a:gd name="connsiteX0" fmla="*/ 0 w 932377"/>
                      <a:gd name="connsiteY0" fmla="*/ 1286619 h 1291680"/>
                      <a:gd name="connsiteX1" fmla="*/ 74428 w 932377"/>
                      <a:gd name="connsiteY1" fmla="*/ 80 h 1291680"/>
                      <a:gd name="connsiteX2" fmla="*/ 210743 w 932377"/>
                      <a:gd name="connsiteY2" fmla="*/ 1224596 h 1291680"/>
                      <a:gd name="connsiteX3" fmla="*/ 797442 w 932377"/>
                      <a:gd name="connsiteY3" fmla="*/ 1063335 h 1291680"/>
                      <a:gd name="connsiteX4" fmla="*/ 925032 w 932377"/>
                      <a:gd name="connsiteY4" fmla="*/ 1286619 h 1291680"/>
                      <a:gd name="connsiteX0" fmla="*/ 0 w 932377"/>
                      <a:gd name="connsiteY0" fmla="*/ 1286818 h 1286818"/>
                      <a:gd name="connsiteX1" fmla="*/ 74428 w 932377"/>
                      <a:gd name="connsiteY1" fmla="*/ 279 h 1286818"/>
                      <a:gd name="connsiteX2" fmla="*/ 210743 w 932377"/>
                      <a:gd name="connsiteY2" fmla="*/ 1172178 h 1286818"/>
                      <a:gd name="connsiteX3" fmla="*/ 797442 w 932377"/>
                      <a:gd name="connsiteY3" fmla="*/ 1063534 h 1286818"/>
                      <a:gd name="connsiteX4" fmla="*/ 925032 w 932377"/>
                      <a:gd name="connsiteY4" fmla="*/ 1286818 h 1286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2377" h="1286818">
                        <a:moveTo>
                          <a:pt x="0" y="1286818"/>
                        </a:moveTo>
                        <a:cubicBezTo>
                          <a:pt x="21265" y="664813"/>
                          <a:pt x="39304" y="19386"/>
                          <a:pt x="74428" y="279"/>
                        </a:cubicBezTo>
                        <a:cubicBezTo>
                          <a:pt x="109552" y="-18828"/>
                          <a:pt x="175302" y="952439"/>
                          <a:pt x="210743" y="1172178"/>
                        </a:cubicBezTo>
                        <a:cubicBezTo>
                          <a:pt x="246184" y="1391917"/>
                          <a:pt x="678394" y="1044427"/>
                          <a:pt x="797442" y="1063534"/>
                        </a:cubicBezTo>
                        <a:cubicBezTo>
                          <a:pt x="916490" y="1082641"/>
                          <a:pt x="948955" y="1238971"/>
                          <a:pt x="925032" y="1286818"/>
                        </a:cubicBezTo>
                      </a:path>
                    </a:pathLst>
                  </a:custGeom>
                  <a:solidFill>
                    <a:srgbClr val="00F67B"/>
                  </a:solidFill>
                  <a:ln w="38100">
                    <a:solidFill>
                      <a:srgbClr val="00CC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sp>
                <p:nvSpPr>
                  <p:cNvPr id="351" name="Rectangle 350"/>
                  <p:cNvSpPr/>
                  <p:nvPr/>
                </p:nvSpPr>
                <p:spPr>
                  <a:xfrm>
                    <a:off x="6231098" y="3385151"/>
                    <a:ext cx="316300" cy="9248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cxnSp>
                <p:nvCxnSpPr>
                  <p:cNvPr id="352" name="Straight Connector 351"/>
                  <p:cNvCxnSpPr/>
                  <p:nvPr/>
                </p:nvCxnSpPr>
                <p:spPr>
                  <a:xfrm flipV="1">
                    <a:off x="6187564" y="3436127"/>
                    <a:ext cx="410394" cy="29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3" name="Straight Connector 352"/>
                  <p:cNvCxnSpPr/>
                  <p:nvPr/>
                </p:nvCxnSpPr>
                <p:spPr>
                  <a:xfrm>
                    <a:off x="6154839" y="4473264"/>
                    <a:ext cx="0" cy="492659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4" name="Straight Connector 353"/>
                  <p:cNvCxnSpPr/>
                  <p:nvPr/>
                </p:nvCxnSpPr>
                <p:spPr>
                  <a:xfrm>
                    <a:off x="6155858" y="4965923"/>
                    <a:ext cx="480699" cy="0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5" name="Freeform 354"/>
                  <p:cNvSpPr/>
                  <p:nvPr/>
                </p:nvSpPr>
                <p:spPr>
                  <a:xfrm>
                    <a:off x="6224849" y="4743334"/>
                    <a:ext cx="348075" cy="224917"/>
                  </a:xfrm>
                  <a:custGeom>
                    <a:avLst/>
                    <a:gdLst>
                      <a:gd name="connsiteX0" fmla="*/ 0 w 944386"/>
                      <a:gd name="connsiteY0" fmla="*/ 1288025 h 1288025"/>
                      <a:gd name="connsiteX1" fmla="*/ 74428 w 944386"/>
                      <a:gd name="connsiteY1" fmla="*/ 1486 h 1288025"/>
                      <a:gd name="connsiteX2" fmla="*/ 191386 w 944386"/>
                      <a:gd name="connsiteY2" fmla="*/ 1032844 h 1288025"/>
                      <a:gd name="connsiteX3" fmla="*/ 850604 w 944386"/>
                      <a:gd name="connsiteY3" fmla="*/ 1149802 h 1288025"/>
                      <a:gd name="connsiteX4" fmla="*/ 925032 w 944386"/>
                      <a:gd name="connsiteY4" fmla="*/ 1288025 h 1288025"/>
                      <a:gd name="connsiteX0" fmla="*/ 0 w 944908"/>
                      <a:gd name="connsiteY0" fmla="*/ 1289577 h 1289577"/>
                      <a:gd name="connsiteX1" fmla="*/ 74428 w 944908"/>
                      <a:gd name="connsiteY1" fmla="*/ 3038 h 1289577"/>
                      <a:gd name="connsiteX2" fmla="*/ 180753 w 944908"/>
                      <a:gd name="connsiteY2" fmla="*/ 938703 h 1289577"/>
                      <a:gd name="connsiteX3" fmla="*/ 850604 w 944908"/>
                      <a:gd name="connsiteY3" fmla="*/ 1151354 h 1289577"/>
                      <a:gd name="connsiteX4" fmla="*/ 925032 w 944908"/>
                      <a:gd name="connsiteY4" fmla="*/ 1289577 h 1289577"/>
                      <a:gd name="connsiteX0" fmla="*/ 0 w 932887"/>
                      <a:gd name="connsiteY0" fmla="*/ 1289528 h 1289528"/>
                      <a:gd name="connsiteX1" fmla="*/ 74428 w 932887"/>
                      <a:gd name="connsiteY1" fmla="*/ 2989 h 1289528"/>
                      <a:gd name="connsiteX2" fmla="*/ 180753 w 932887"/>
                      <a:gd name="connsiteY2" fmla="*/ 938654 h 1289528"/>
                      <a:gd name="connsiteX3" fmla="*/ 797442 w 932887"/>
                      <a:gd name="connsiteY3" fmla="*/ 1066244 h 1289528"/>
                      <a:gd name="connsiteX4" fmla="*/ 925032 w 932887"/>
                      <a:gd name="connsiteY4" fmla="*/ 1289528 h 1289528"/>
                      <a:gd name="connsiteX0" fmla="*/ 0 w 932887"/>
                      <a:gd name="connsiteY0" fmla="*/ 1287803 h 1287803"/>
                      <a:gd name="connsiteX1" fmla="*/ 74428 w 932887"/>
                      <a:gd name="connsiteY1" fmla="*/ 1264 h 1287803"/>
                      <a:gd name="connsiteX2" fmla="*/ 180753 w 932887"/>
                      <a:gd name="connsiteY2" fmla="*/ 936929 h 1287803"/>
                      <a:gd name="connsiteX3" fmla="*/ 797442 w 932887"/>
                      <a:gd name="connsiteY3" fmla="*/ 1064519 h 1287803"/>
                      <a:gd name="connsiteX4" fmla="*/ 925032 w 932887"/>
                      <a:gd name="connsiteY4" fmla="*/ 1287803 h 1287803"/>
                      <a:gd name="connsiteX0" fmla="*/ 0 w 932701"/>
                      <a:gd name="connsiteY0" fmla="*/ 1290685 h 1290685"/>
                      <a:gd name="connsiteX1" fmla="*/ 74428 w 932701"/>
                      <a:gd name="connsiteY1" fmla="*/ 4146 h 1290685"/>
                      <a:gd name="connsiteX2" fmla="*/ 191385 w 932701"/>
                      <a:gd name="connsiteY2" fmla="*/ 886648 h 1290685"/>
                      <a:gd name="connsiteX3" fmla="*/ 797442 w 932701"/>
                      <a:gd name="connsiteY3" fmla="*/ 1067401 h 1290685"/>
                      <a:gd name="connsiteX4" fmla="*/ 925032 w 932701"/>
                      <a:gd name="connsiteY4" fmla="*/ 1290685 h 1290685"/>
                      <a:gd name="connsiteX0" fmla="*/ 0 w 932701"/>
                      <a:gd name="connsiteY0" fmla="*/ 1290907 h 1290907"/>
                      <a:gd name="connsiteX1" fmla="*/ 74428 w 932701"/>
                      <a:gd name="connsiteY1" fmla="*/ 4368 h 1290907"/>
                      <a:gd name="connsiteX2" fmla="*/ 191385 w 932701"/>
                      <a:gd name="connsiteY2" fmla="*/ 886870 h 1290907"/>
                      <a:gd name="connsiteX3" fmla="*/ 797442 w 932701"/>
                      <a:gd name="connsiteY3" fmla="*/ 1067623 h 1290907"/>
                      <a:gd name="connsiteX4" fmla="*/ 925032 w 932701"/>
                      <a:gd name="connsiteY4" fmla="*/ 1290907 h 1290907"/>
                      <a:gd name="connsiteX0" fmla="*/ 0 w 929705"/>
                      <a:gd name="connsiteY0" fmla="*/ 1290907 h 1290907"/>
                      <a:gd name="connsiteX1" fmla="*/ 74428 w 929705"/>
                      <a:gd name="connsiteY1" fmla="*/ 4368 h 1290907"/>
                      <a:gd name="connsiteX2" fmla="*/ 191385 w 929705"/>
                      <a:gd name="connsiteY2" fmla="*/ 886870 h 1290907"/>
                      <a:gd name="connsiteX3" fmla="*/ 797442 w 929705"/>
                      <a:gd name="connsiteY3" fmla="*/ 1067623 h 1290907"/>
                      <a:gd name="connsiteX4" fmla="*/ 925032 w 929705"/>
                      <a:gd name="connsiteY4" fmla="*/ 1290907 h 1290907"/>
                      <a:gd name="connsiteX0" fmla="*/ 0 w 929705"/>
                      <a:gd name="connsiteY0" fmla="*/ 404037 h 404037"/>
                      <a:gd name="connsiteX1" fmla="*/ 191385 w 929705"/>
                      <a:gd name="connsiteY1" fmla="*/ 0 h 404037"/>
                      <a:gd name="connsiteX2" fmla="*/ 797442 w 929705"/>
                      <a:gd name="connsiteY2" fmla="*/ 180753 h 404037"/>
                      <a:gd name="connsiteX3" fmla="*/ 925032 w 929705"/>
                      <a:gd name="connsiteY3" fmla="*/ 404037 h 404037"/>
                      <a:gd name="connsiteX0" fmla="*/ 0 w 932577"/>
                      <a:gd name="connsiteY0" fmla="*/ 726039 h 726039"/>
                      <a:gd name="connsiteX1" fmla="*/ 198645 w 932577"/>
                      <a:gd name="connsiteY1" fmla="*/ 0 h 726039"/>
                      <a:gd name="connsiteX2" fmla="*/ 797442 w 932577"/>
                      <a:gd name="connsiteY2" fmla="*/ 502755 h 726039"/>
                      <a:gd name="connsiteX3" fmla="*/ 925032 w 932577"/>
                      <a:gd name="connsiteY3" fmla="*/ 726039 h 726039"/>
                      <a:gd name="connsiteX0" fmla="*/ 0 w 930698"/>
                      <a:gd name="connsiteY0" fmla="*/ 797928 h 797928"/>
                      <a:gd name="connsiteX1" fmla="*/ 198645 w 930698"/>
                      <a:gd name="connsiteY1" fmla="*/ 71889 h 797928"/>
                      <a:gd name="connsiteX2" fmla="*/ 775663 w 930698"/>
                      <a:gd name="connsiteY2" fmla="*/ 108590 h 797928"/>
                      <a:gd name="connsiteX3" fmla="*/ 925032 w 930698"/>
                      <a:gd name="connsiteY3" fmla="*/ 797928 h 797928"/>
                      <a:gd name="connsiteX0" fmla="*/ 0 w 931751"/>
                      <a:gd name="connsiteY0" fmla="*/ 779424 h 779424"/>
                      <a:gd name="connsiteX1" fmla="*/ 198645 w 931751"/>
                      <a:gd name="connsiteY1" fmla="*/ 53385 h 779424"/>
                      <a:gd name="connsiteX2" fmla="*/ 775663 w 931751"/>
                      <a:gd name="connsiteY2" fmla="*/ 90086 h 779424"/>
                      <a:gd name="connsiteX3" fmla="*/ 925032 w 931751"/>
                      <a:gd name="connsiteY3" fmla="*/ 779424 h 779424"/>
                      <a:gd name="connsiteX0" fmla="*/ 0 w 931751"/>
                      <a:gd name="connsiteY0" fmla="*/ 749310 h 749310"/>
                      <a:gd name="connsiteX1" fmla="*/ 198645 w 931751"/>
                      <a:gd name="connsiteY1" fmla="*/ 23271 h 749310"/>
                      <a:gd name="connsiteX2" fmla="*/ 775663 w 931751"/>
                      <a:gd name="connsiteY2" fmla="*/ 59972 h 749310"/>
                      <a:gd name="connsiteX3" fmla="*/ 925032 w 931751"/>
                      <a:gd name="connsiteY3" fmla="*/ 749310 h 749310"/>
                      <a:gd name="connsiteX0" fmla="*/ 0 w 931751"/>
                      <a:gd name="connsiteY0" fmla="*/ 792461 h 792461"/>
                      <a:gd name="connsiteX1" fmla="*/ 198645 w 931751"/>
                      <a:gd name="connsiteY1" fmla="*/ 66422 h 792461"/>
                      <a:gd name="connsiteX2" fmla="*/ 775663 w 931751"/>
                      <a:gd name="connsiteY2" fmla="*/ 69228 h 792461"/>
                      <a:gd name="connsiteX3" fmla="*/ 925032 w 931751"/>
                      <a:gd name="connsiteY3" fmla="*/ 792461 h 792461"/>
                      <a:gd name="connsiteX0" fmla="*/ 0 w 931751"/>
                      <a:gd name="connsiteY0" fmla="*/ 764397 h 764397"/>
                      <a:gd name="connsiteX1" fmla="*/ 198645 w 931751"/>
                      <a:gd name="connsiteY1" fmla="*/ 38358 h 764397"/>
                      <a:gd name="connsiteX2" fmla="*/ 775663 w 931751"/>
                      <a:gd name="connsiteY2" fmla="*/ 41164 h 764397"/>
                      <a:gd name="connsiteX3" fmla="*/ 925032 w 931751"/>
                      <a:gd name="connsiteY3" fmla="*/ 764397 h 764397"/>
                      <a:gd name="connsiteX0" fmla="*/ 0 w 931751"/>
                      <a:gd name="connsiteY0" fmla="*/ 723234 h 723234"/>
                      <a:gd name="connsiteX1" fmla="*/ 775663 w 931751"/>
                      <a:gd name="connsiteY1" fmla="*/ 1 h 723234"/>
                      <a:gd name="connsiteX2" fmla="*/ 925032 w 931751"/>
                      <a:gd name="connsiteY2" fmla="*/ 723234 h 723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31751" h="723234">
                        <a:moveTo>
                          <a:pt x="0" y="723234"/>
                        </a:moveTo>
                        <a:cubicBezTo>
                          <a:pt x="161596" y="572561"/>
                          <a:pt x="621491" y="1"/>
                          <a:pt x="775663" y="1"/>
                        </a:cubicBezTo>
                        <a:cubicBezTo>
                          <a:pt x="911245" y="53217"/>
                          <a:pt x="948955" y="675387"/>
                          <a:pt x="925032" y="723234"/>
                        </a:cubicBezTo>
                      </a:path>
                    </a:pathLst>
                  </a:custGeom>
                  <a:solidFill>
                    <a:srgbClr val="FFB5ED"/>
                  </a:solidFill>
                  <a:ln w="38100">
                    <a:solidFill>
                      <a:srgbClr val="FF33C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sp>
                <p:nvSpPr>
                  <p:cNvPr id="356" name="Rectangle 355"/>
                  <p:cNvSpPr/>
                  <p:nvPr/>
                </p:nvSpPr>
                <p:spPr>
                  <a:xfrm>
                    <a:off x="6234291" y="4476753"/>
                    <a:ext cx="316299" cy="9248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cxnSp>
                <p:nvCxnSpPr>
                  <p:cNvPr id="357" name="Straight Connector 356"/>
                  <p:cNvCxnSpPr/>
                  <p:nvPr/>
                </p:nvCxnSpPr>
                <p:spPr>
                  <a:xfrm flipV="1">
                    <a:off x="6190758" y="4527729"/>
                    <a:ext cx="410394" cy="29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8" name="Straight Connector 357"/>
                  <p:cNvCxnSpPr/>
                  <p:nvPr/>
                </p:nvCxnSpPr>
                <p:spPr>
                  <a:xfrm>
                    <a:off x="6153143" y="3933325"/>
                    <a:ext cx="0" cy="492659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9" name="Straight Connector 358"/>
                  <p:cNvCxnSpPr/>
                  <p:nvPr/>
                </p:nvCxnSpPr>
                <p:spPr>
                  <a:xfrm>
                    <a:off x="6154162" y="4425984"/>
                    <a:ext cx="480699" cy="0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0" name="Freeform 359"/>
                  <p:cNvSpPr/>
                  <p:nvPr/>
                </p:nvSpPr>
                <p:spPr>
                  <a:xfrm>
                    <a:off x="6503351" y="4123536"/>
                    <a:ext cx="75736" cy="300599"/>
                  </a:xfrm>
                  <a:custGeom>
                    <a:avLst/>
                    <a:gdLst>
                      <a:gd name="connsiteX0" fmla="*/ 0 w 944386"/>
                      <a:gd name="connsiteY0" fmla="*/ 1288025 h 1288025"/>
                      <a:gd name="connsiteX1" fmla="*/ 74428 w 944386"/>
                      <a:gd name="connsiteY1" fmla="*/ 1486 h 1288025"/>
                      <a:gd name="connsiteX2" fmla="*/ 191386 w 944386"/>
                      <a:gd name="connsiteY2" fmla="*/ 1032844 h 1288025"/>
                      <a:gd name="connsiteX3" fmla="*/ 850604 w 944386"/>
                      <a:gd name="connsiteY3" fmla="*/ 1149802 h 1288025"/>
                      <a:gd name="connsiteX4" fmla="*/ 925032 w 944386"/>
                      <a:gd name="connsiteY4" fmla="*/ 1288025 h 1288025"/>
                      <a:gd name="connsiteX0" fmla="*/ 0 w 944908"/>
                      <a:gd name="connsiteY0" fmla="*/ 1289577 h 1289577"/>
                      <a:gd name="connsiteX1" fmla="*/ 74428 w 944908"/>
                      <a:gd name="connsiteY1" fmla="*/ 3038 h 1289577"/>
                      <a:gd name="connsiteX2" fmla="*/ 180753 w 944908"/>
                      <a:gd name="connsiteY2" fmla="*/ 938703 h 1289577"/>
                      <a:gd name="connsiteX3" fmla="*/ 850604 w 944908"/>
                      <a:gd name="connsiteY3" fmla="*/ 1151354 h 1289577"/>
                      <a:gd name="connsiteX4" fmla="*/ 925032 w 944908"/>
                      <a:gd name="connsiteY4" fmla="*/ 1289577 h 1289577"/>
                      <a:gd name="connsiteX0" fmla="*/ 0 w 932887"/>
                      <a:gd name="connsiteY0" fmla="*/ 1289528 h 1289528"/>
                      <a:gd name="connsiteX1" fmla="*/ 74428 w 932887"/>
                      <a:gd name="connsiteY1" fmla="*/ 2989 h 1289528"/>
                      <a:gd name="connsiteX2" fmla="*/ 180753 w 932887"/>
                      <a:gd name="connsiteY2" fmla="*/ 938654 h 1289528"/>
                      <a:gd name="connsiteX3" fmla="*/ 797442 w 932887"/>
                      <a:gd name="connsiteY3" fmla="*/ 1066244 h 1289528"/>
                      <a:gd name="connsiteX4" fmla="*/ 925032 w 932887"/>
                      <a:gd name="connsiteY4" fmla="*/ 1289528 h 1289528"/>
                      <a:gd name="connsiteX0" fmla="*/ 0 w 932887"/>
                      <a:gd name="connsiteY0" fmla="*/ 1287803 h 1287803"/>
                      <a:gd name="connsiteX1" fmla="*/ 74428 w 932887"/>
                      <a:gd name="connsiteY1" fmla="*/ 1264 h 1287803"/>
                      <a:gd name="connsiteX2" fmla="*/ 180753 w 932887"/>
                      <a:gd name="connsiteY2" fmla="*/ 936929 h 1287803"/>
                      <a:gd name="connsiteX3" fmla="*/ 797442 w 932887"/>
                      <a:gd name="connsiteY3" fmla="*/ 1064519 h 1287803"/>
                      <a:gd name="connsiteX4" fmla="*/ 925032 w 932887"/>
                      <a:gd name="connsiteY4" fmla="*/ 1287803 h 1287803"/>
                      <a:gd name="connsiteX0" fmla="*/ 0 w 932701"/>
                      <a:gd name="connsiteY0" fmla="*/ 1290685 h 1290685"/>
                      <a:gd name="connsiteX1" fmla="*/ 74428 w 932701"/>
                      <a:gd name="connsiteY1" fmla="*/ 4146 h 1290685"/>
                      <a:gd name="connsiteX2" fmla="*/ 191385 w 932701"/>
                      <a:gd name="connsiteY2" fmla="*/ 886648 h 1290685"/>
                      <a:gd name="connsiteX3" fmla="*/ 797442 w 932701"/>
                      <a:gd name="connsiteY3" fmla="*/ 1067401 h 1290685"/>
                      <a:gd name="connsiteX4" fmla="*/ 925032 w 932701"/>
                      <a:gd name="connsiteY4" fmla="*/ 1290685 h 1290685"/>
                      <a:gd name="connsiteX0" fmla="*/ 0 w 932701"/>
                      <a:gd name="connsiteY0" fmla="*/ 1290907 h 1290907"/>
                      <a:gd name="connsiteX1" fmla="*/ 74428 w 932701"/>
                      <a:gd name="connsiteY1" fmla="*/ 4368 h 1290907"/>
                      <a:gd name="connsiteX2" fmla="*/ 191385 w 932701"/>
                      <a:gd name="connsiteY2" fmla="*/ 886870 h 1290907"/>
                      <a:gd name="connsiteX3" fmla="*/ 797442 w 932701"/>
                      <a:gd name="connsiteY3" fmla="*/ 1067623 h 1290907"/>
                      <a:gd name="connsiteX4" fmla="*/ 925032 w 932701"/>
                      <a:gd name="connsiteY4" fmla="*/ 1290907 h 1290907"/>
                      <a:gd name="connsiteX0" fmla="*/ 0 w 929705"/>
                      <a:gd name="connsiteY0" fmla="*/ 1290907 h 1290907"/>
                      <a:gd name="connsiteX1" fmla="*/ 74428 w 929705"/>
                      <a:gd name="connsiteY1" fmla="*/ 4368 h 1290907"/>
                      <a:gd name="connsiteX2" fmla="*/ 191385 w 929705"/>
                      <a:gd name="connsiteY2" fmla="*/ 886870 h 1290907"/>
                      <a:gd name="connsiteX3" fmla="*/ 797442 w 929705"/>
                      <a:gd name="connsiteY3" fmla="*/ 1067623 h 1290907"/>
                      <a:gd name="connsiteX4" fmla="*/ 925032 w 929705"/>
                      <a:gd name="connsiteY4" fmla="*/ 1290907 h 1290907"/>
                      <a:gd name="connsiteX0" fmla="*/ 0 w 925032"/>
                      <a:gd name="connsiteY0" fmla="*/ 1290879 h 1290879"/>
                      <a:gd name="connsiteX1" fmla="*/ 74428 w 925032"/>
                      <a:gd name="connsiteY1" fmla="*/ 4340 h 1290879"/>
                      <a:gd name="connsiteX2" fmla="*/ 191385 w 925032"/>
                      <a:gd name="connsiteY2" fmla="*/ 886842 h 1290879"/>
                      <a:gd name="connsiteX3" fmla="*/ 925032 w 925032"/>
                      <a:gd name="connsiteY3" fmla="*/ 1290879 h 1290879"/>
                      <a:gd name="connsiteX0" fmla="*/ 0 w 315255"/>
                      <a:gd name="connsiteY0" fmla="*/ 1290883 h 1295121"/>
                      <a:gd name="connsiteX1" fmla="*/ 74428 w 315255"/>
                      <a:gd name="connsiteY1" fmla="*/ 4344 h 1295121"/>
                      <a:gd name="connsiteX2" fmla="*/ 191385 w 315255"/>
                      <a:gd name="connsiteY2" fmla="*/ 886846 h 1295121"/>
                      <a:gd name="connsiteX3" fmla="*/ 315255 w 315255"/>
                      <a:gd name="connsiteY3" fmla="*/ 1295121 h 1295121"/>
                      <a:gd name="connsiteX0" fmla="*/ 0 w 322513"/>
                      <a:gd name="connsiteY0" fmla="*/ 1290872 h 1290872"/>
                      <a:gd name="connsiteX1" fmla="*/ 74428 w 322513"/>
                      <a:gd name="connsiteY1" fmla="*/ 4333 h 1290872"/>
                      <a:gd name="connsiteX2" fmla="*/ 191385 w 322513"/>
                      <a:gd name="connsiteY2" fmla="*/ 886835 h 1290872"/>
                      <a:gd name="connsiteX3" fmla="*/ 322513 w 322513"/>
                      <a:gd name="connsiteY3" fmla="*/ 1282399 h 1290872"/>
                      <a:gd name="connsiteX0" fmla="*/ 0 w 322513"/>
                      <a:gd name="connsiteY0" fmla="*/ 1286541 h 1286541"/>
                      <a:gd name="connsiteX1" fmla="*/ 74428 w 322513"/>
                      <a:gd name="connsiteY1" fmla="*/ 2 h 1286541"/>
                      <a:gd name="connsiteX2" fmla="*/ 322513 w 322513"/>
                      <a:gd name="connsiteY2" fmla="*/ 1278068 h 1286541"/>
                      <a:gd name="connsiteX0" fmla="*/ 0 w 224513"/>
                      <a:gd name="connsiteY0" fmla="*/ 1286541 h 1286541"/>
                      <a:gd name="connsiteX1" fmla="*/ 74428 w 224513"/>
                      <a:gd name="connsiteY1" fmla="*/ 2 h 1286541"/>
                      <a:gd name="connsiteX2" fmla="*/ 224513 w 224513"/>
                      <a:gd name="connsiteY2" fmla="*/ 1278068 h 1286541"/>
                      <a:gd name="connsiteX0" fmla="*/ 0 w 202735"/>
                      <a:gd name="connsiteY0" fmla="*/ 1286539 h 1286539"/>
                      <a:gd name="connsiteX1" fmla="*/ 74428 w 202735"/>
                      <a:gd name="connsiteY1" fmla="*/ 0 h 1286539"/>
                      <a:gd name="connsiteX2" fmla="*/ 202735 w 202735"/>
                      <a:gd name="connsiteY2" fmla="*/ 1282303 h 1286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2735" h="1286539">
                        <a:moveTo>
                          <a:pt x="0" y="1286539"/>
                        </a:moveTo>
                        <a:cubicBezTo>
                          <a:pt x="21265" y="664534"/>
                          <a:pt x="40639" y="706"/>
                          <a:pt x="74428" y="0"/>
                        </a:cubicBezTo>
                        <a:cubicBezTo>
                          <a:pt x="108217" y="-706"/>
                          <a:pt x="151051" y="1016039"/>
                          <a:pt x="202735" y="1282303"/>
                        </a:cubicBezTo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sp>
                <p:nvSpPr>
                  <p:cNvPr id="361" name="Rectangle 360"/>
                  <p:cNvSpPr/>
                  <p:nvPr/>
                </p:nvSpPr>
                <p:spPr>
                  <a:xfrm>
                    <a:off x="6231534" y="3929476"/>
                    <a:ext cx="316299" cy="9248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cxnSp>
                <p:nvCxnSpPr>
                  <p:cNvPr id="362" name="Straight Connector 361"/>
                  <p:cNvCxnSpPr/>
                  <p:nvPr/>
                </p:nvCxnSpPr>
                <p:spPr>
                  <a:xfrm flipV="1">
                    <a:off x="6188001" y="3980452"/>
                    <a:ext cx="410394" cy="29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3" name="Freeform 362"/>
                  <p:cNvSpPr/>
                  <p:nvPr/>
                </p:nvSpPr>
                <p:spPr>
                  <a:xfrm>
                    <a:off x="6225160" y="4127147"/>
                    <a:ext cx="75736" cy="300599"/>
                  </a:xfrm>
                  <a:custGeom>
                    <a:avLst/>
                    <a:gdLst>
                      <a:gd name="connsiteX0" fmla="*/ 0 w 944386"/>
                      <a:gd name="connsiteY0" fmla="*/ 1288025 h 1288025"/>
                      <a:gd name="connsiteX1" fmla="*/ 74428 w 944386"/>
                      <a:gd name="connsiteY1" fmla="*/ 1486 h 1288025"/>
                      <a:gd name="connsiteX2" fmla="*/ 191386 w 944386"/>
                      <a:gd name="connsiteY2" fmla="*/ 1032844 h 1288025"/>
                      <a:gd name="connsiteX3" fmla="*/ 850604 w 944386"/>
                      <a:gd name="connsiteY3" fmla="*/ 1149802 h 1288025"/>
                      <a:gd name="connsiteX4" fmla="*/ 925032 w 944386"/>
                      <a:gd name="connsiteY4" fmla="*/ 1288025 h 1288025"/>
                      <a:gd name="connsiteX0" fmla="*/ 0 w 944908"/>
                      <a:gd name="connsiteY0" fmla="*/ 1289577 h 1289577"/>
                      <a:gd name="connsiteX1" fmla="*/ 74428 w 944908"/>
                      <a:gd name="connsiteY1" fmla="*/ 3038 h 1289577"/>
                      <a:gd name="connsiteX2" fmla="*/ 180753 w 944908"/>
                      <a:gd name="connsiteY2" fmla="*/ 938703 h 1289577"/>
                      <a:gd name="connsiteX3" fmla="*/ 850604 w 944908"/>
                      <a:gd name="connsiteY3" fmla="*/ 1151354 h 1289577"/>
                      <a:gd name="connsiteX4" fmla="*/ 925032 w 944908"/>
                      <a:gd name="connsiteY4" fmla="*/ 1289577 h 1289577"/>
                      <a:gd name="connsiteX0" fmla="*/ 0 w 932887"/>
                      <a:gd name="connsiteY0" fmla="*/ 1289528 h 1289528"/>
                      <a:gd name="connsiteX1" fmla="*/ 74428 w 932887"/>
                      <a:gd name="connsiteY1" fmla="*/ 2989 h 1289528"/>
                      <a:gd name="connsiteX2" fmla="*/ 180753 w 932887"/>
                      <a:gd name="connsiteY2" fmla="*/ 938654 h 1289528"/>
                      <a:gd name="connsiteX3" fmla="*/ 797442 w 932887"/>
                      <a:gd name="connsiteY3" fmla="*/ 1066244 h 1289528"/>
                      <a:gd name="connsiteX4" fmla="*/ 925032 w 932887"/>
                      <a:gd name="connsiteY4" fmla="*/ 1289528 h 1289528"/>
                      <a:gd name="connsiteX0" fmla="*/ 0 w 932887"/>
                      <a:gd name="connsiteY0" fmla="*/ 1287803 h 1287803"/>
                      <a:gd name="connsiteX1" fmla="*/ 74428 w 932887"/>
                      <a:gd name="connsiteY1" fmla="*/ 1264 h 1287803"/>
                      <a:gd name="connsiteX2" fmla="*/ 180753 w 932887"/>
                      <a:gd name="connsiteY2" fmla="*/ 936929 h 1287803"/>
                      <a:gd name="connsiteX3" fmla="*/ 797442 w 932887"/>
                      <a:gd name="connsiteY3" fmla="*/ 1064519 h 1287803"/>
                      <a:gd name="connsiteX4" fmla="*/ 925032 w 932887"/>
                      <a:gd name="connsiteY4" fmla="*/ 1287803 h 1287803"/>
                      <a:gd name="connsiteX0" fmla="*/ 0 w 932701"/>
                      <a:gd name="connsiteY0" fmla="*/ 1290685 h 1290685"/>
                      <a:gd name="connsiteX1" fmla="*/ 74428 w 932701"/>
                      <a:gd name="connsiteY1" fmla="*/ 4146 h 1290685"/>
                      <a:gd name="connsiteX2" fmla="*/ 191385 w 932701"/>
                      <a:gd name="connsiteY2" fmla="*/ 886648 h 1290685"/>
                      <a:gd name="connsiteX3" fmla="*/ 797442 w 932701"/>
                      <a:gd name="connsiteY3" fmla="*/ 1067401 h 1290685"/>
                      <a:gd name="connsiteX4" fmla="*/ 925032 w 932701"/>
                      <a:gd name="connsiteY4" fmla="*/ 1290685 h 1290685"/>
                      <a:gd name="connsiteX0" fmla="*/ 0 w 932701"/>
                      <a:gd name="connsiteY0" fmla="*/ 1290907 h 1290907"/>
                      <a:gd name="connsiteX1" fmla="*/ 74428 w 932701"/>
                      <a:gd name="connsiteY1" fmla="*/ 4368 h 1290907"/>
                      <a:gd name="connsiteX2" fmla="*/ 191385 w 932701"/>
                      <a:gd name="connsiteY2" fmla="*/ 886870 h 1290907"/>
                      <a:gd name="connsiteX3" fmla="*/ 797442 w 932701"/>
                      <a:gd name="connsiteY3" fmla="*/ 1067623 h 1290907"/>
                      <a:gd name="connsiteX4" fmla="*/ 925032 w 932701"/>
                      <a:gd name="connsiteY4" fmla="*/ 1290907 h 1290907"/>
                      <a:gd name="connsiteX0" fmla="*/ 0 w 929705"/>
                      <a:gd name="connsiteY0" fmla="*/ 1290907 h 1290907"/>
                      <a:gd name="connsiteX1" fmla="*/ 74428 w 929705"/>
                      <a:gd name="connsiteY1" fmla="*/ 4368 h 1290907"/>
                      <a:gd name="connsiteX2" fmla="*/ 191385 w 929705"/>
                      <a:gd name="connsiteY2" fmla="*/ 886870 h 1290907"/>
                      <a:gd name="connsiteX3" fmla="*/ 797442 w 929705"/>
                      <a:gd name="connsiteY3" fmla="*/ 1067623 h 1290907"/>
                      <a:gd name="connsiteX4" fmla="*/ 925032 w 929705"/>
                      <a:gd name="connsiteY4" fmla="*/ 1290907 h 1290907"/>
                      <a:gd name="connsiteX0" fmla="*/ 0 w 925032"/>
                      <a:gd name="connsiteY0" fmla="*/ 1290879 h 1290879"/>
                      <a:gd name="connsiteX1" fmla="*/ 74428 w 925032"/>
                      <a:gd name="connsiteY1" fmla="*/ 4340 h 1290879"/>
                      <a:gd name="connsiteX2" fmla="*/ 191385 w 925032"/>
                      <a:gd name="connsiteY2" fmla="*/ 886842 h 1290879"/>
                      <a:gd name="connsiteX3" fmla="*/ 925032 w 925032"/>
                      <a:gd name="connsiteY3" fmla="*/ 1290879 h 1290879"/>
                      <a:gd name="connsiteX0" fmla="*/ 0 w 315255"/>
                      <a:gd name="connsiteY0" fmla="*/ 1290883 h 1295121"/>
                      <a:gd name="connsiteX1" fmla="*/ 74428 w 315255"/>
                      <a:gd name="connsiteY1" fmla="*/ 4344 h 1295121"/>
                      <a:gd name="connsiteX2" fmla="*/ 191385 w 315255"/>
                      <a:gd name="connsiteY2" fmla="*/ 886846 h 1295121"/>
                      <a:gd name="connsiteX3" fmla="*/ 315255 w 315255"/>
                      <a:gd name="connsiteY3" fmla="*/ 1295121 h 1295121"/>
                      <a:gd name="connsiteX0" fmla="*/ 0 w 322513"/>
                      <a:gd name="connsiteY0" fmla="*/ 1290872 h 1290872"/>
                      <a:gd name="connsiteX1" fmla="*/ 74428 w 322513"/>
                      <a:gd name="connsiteY1" fmla="*/ 4333 h 1290872"/>
                      <a:gd name="connsiteX2" fmla="*/ 191385 w 322513"/>
                      <a:gd name="connsiteY2" fmla="*/ 886835 h 1290872"/>
                      <a:gd name="connsiteX3" fmla="*/ 322513 w 322513"/>
                      <a:gd name="connsiteY3" fmla="*/ 1282399 h 1290872"/>
                      <a:gd name="connsiteX0" fmla="*/ 0 w 322513"/>
                      <a:gd name="connsiteY0" fmla="*/ 1286541 h 1286541"/>
                      <a:gd name="connsiteX1" fmla="*/ 74428 w 322513"/>
                      <a:gd name="connsiteY1" fmla="*/ 2 h 1286541"/>
                      <a:gd name="connsiteX2" fmla="*/ 322513 w 322513"/>
                      <a:gd name="connsiteY2" fmla="*/ 1278068 h 1286541"/>
                      <a:gd name="connsiteX0" fmla="*/ 0 w 224513"/>
                      <a:gd name="connsiteY0" fmla="*/ 1286541 h 1286541"/>
                      <a:gd name="connsiteX1" fmla="*/ 74428 w 224513"/>
                      <a:gd name="connsiteY1" fmla="*/ 2 h 1286541"/>
                      <a:gd name="connsiteX2" fmla="*/ 224513 w 224513"/>
                      <a:gd name="connsiteY2" fmla="*/ 1278068 h 1286541"/>
                      <a:gd name="connsiteX0" fmla="*/ 0 w 202735"/>
                      <a:gd name="connsiteY0" fmla="*/ 1286539 h 1286539"/>
                      <a:gd name="connsiteX1" fmla="*/ 74428 w 202735"/>
                      <a:gd name="connsiteY1" fmla="*/ 0 h 1286539"/>
                      <a:gd name="connsiteX2" fmla="*/ 202735 w 202735"/>
                      <a:gd name="connsiteY2" fmla="*/ 1282303 h 1286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2735" h="1286539">
                        <a:moveTo>
                          <a:pt x="0" y="1286539"/>
                        </a:moveTo>
                        <a:cubicBezTo>
                          <a:pt x="21265" y="664534"/>
                          <a:pt x="40639" y="706"/>
                          <a:pt x="74428" y="0"/>
                        </a:cubicBezTo>
                        <a:cubicBezTo>
                          <a:pt x="108217" y="-706"/>
                          <a:pt x="151051" y="1016039"/>
                          <a:pt x="202735" y="1282303"/>
                        </a:cubicBezTo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</p:grpSp>
          </p:grpSp>
        </p:grpSp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4475346" y="3122845"/>
              <a:ext cx="216024" cy="360040"/>
            </a:xfrm>
            <a:prstGeom prst="rect">
              <a:avLst/>
            </a:prstGeom>
          </p:spPr>
        </p:pic>
        <p:pic>
          <p:nvPicPr>
            <p:cNvPr id="445" name="Picture 444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4468624" y="6453397"/>
              <a:ext cx="216024" cy="360040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5306919" y="2830780"/>
            <a:ext cx="1790901" cy="3719468"/>
            <a:chOff x="5368161" y="2780928"/>
            <a:chExt cx="1940143" cy="4029424"/>
          </a:xfrm>
        </p:grpSpPr>
        <p:sp>
          <p:nvSpPr>
            <p:cNvPr id="223" name="TextBox 222"/>
            <p:cNvSpPr txBox="1"/>
            <p:nvPr/>
          </p:nvSpPr>
          <p:spPr>
            <a:xfrm>
              <a:off x="5368161" y="2780928"/>
              <a:ext cx="1940143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High SNR basis</a:t>
              </a:r>
            </a:p>
          </p:txBody>
        </p:sp>
        <p:cxnSp>
          <p:nvCxnSpPr>
            <p:cNvPr id="389" name="Straight Connector 388"/>
            <p:cNvCxnSpPr/>
            <p:nvPr/>
          </p:nvCxnSpPr>
          <p:spPr>
            <a:xfrm>
              <a:off x="5901350" y="4487408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/>
            <p:cNvCxnSpPr/>
            <p:nvPr/>
          </p:nvCxnSpPr>
          <p:spPr>
            <a:xfrm>
              <a:off x="5902150" y="4910064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1" name="Freeform 390"/>
            <p:cNvSpPr/>
            <p:nvPr/>
          </p:nvSpPr>
          <p:spPr>
            <a:xfrm>
              <a:off x="6011232" y="4584174"/>
              <a:ext cx="74398" cy="118133"/>
            </a:xfrm>
            <a:custGeom>
              <a:avLst/>
              <a:gdLst>
                <a:gd name="connsiteX0" fmla="*/ 72316 w 281056"/>
                <a:gd name="connsiteY0" fmla="*/ 12645 h 400704"/>
                <a:gd name="connsiteX1" fmla="*/ 9254 w 281056"/>
                <a:gd name="connsiteY1" fmla="*/ 296424 h 400704"/>
                <a:gd name="connsiteX2" fmla="*/ 261502 w 281056"/>
                <a:gd name="connsiteY2" fmla="*/ 391017 h 400704"/>
                <a:gd name="connsiteX3" fmla="*/ 240481 w 281056"/>
                <a:gd name="connsiteY3" fmla="*/ 86217 h 400704"/>
                <a:gd name="connsiteX4" fmla="*/ 72316 w 281056"/>
                <a:gd name="connsiteY4" fmla="*/ 12645 h 4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056" h="400704">
                  <a:moveTo>
                    <a:pt x="72316" y="12645"/>
                  </a:moveTo>
                  <a:cubicBezTo>
                    <a:pt x="33778" y="47679"/>
                    <a:pt x="-22277" y="233362"/>
                    <a:pt x="9254" y="296424"/>
                  </a:cubicBezTo>
                  <a:cubicBezTo>
                    <a:pt x="40785" y="359486"/>
                    <a:pt x="222964" y="426051"/>
                    <a:pt x="261502" y="391017"/>
                  </a:cubicBezTo>
                  <a:cubicBezTo>
                    <a:pt x="300040" y="355983"/>
                    <a:pt x="275515" y="152782"/>
                    <a:pt x="240481" y="86217"/>
                  </a:cubicBezTo>
                  <a:cubicBezTo>
                    <a:pt x="205447" y="19652"/>
                    <a:pt x="110854" y="-22389"/>
                    <a:pt x="72316" y="1264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392" name="Freeform 391"/>
            <p:cNvSpPr/>
            <p:nvPr/>
          </p:nvSpPr>
          <p:spPr>
            <a:xfrm>
              <a:off x="5946408" y="3568538"/>
              <a:ext cx="261018" cy="322478"/>
            </a:xfrm>
            <a:custGeom>
              <a:avLst/>
              <a:gdLst>
                <a:gd name="connsiteX0" fmla="*/ 0 w 977462"/>
                <a:gd name="connsiteY0" fmla="*/ 10510 h 1208693"/>
                <a:gd name="connsiteX1" fmla="*/ 704193 w 977462"/>
                <a:gd name="connsiteY1" fmla="*/ 1208690 h 1208693"/>
                <a:gd name="connsiteX2" fmla="*/ 977462 w 977462"/>
                <a:gd name="connsiteY2" fmla="*/ 0 h 1208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462" h="1208693">
                  <a:moveTo>
                    <a:pt x="0" y="10510"/>
                  </a:moveTo>
                  <a:cubicBezTo>
                    <a:pt x="270641" y="610476"/>
                    <a:pt x="541283" y="1210442"/>
                    <a:pt x="704193" y="1208690"/>
                  </a:cubicBezTo>
                  <a:cubicBezTo>
                    <a:pt x="867103" y="1206938"/>
                    <a:pt x="922282" y="603469"/>
                    <a:pt x="977462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393" name="Straight Connector 392"/>
            <p:cNvCxnSpPr/>
            <p:nvPr/>
          </p:nvCxnSpPr>
          <p:spPr>
            <a:xfrm>
              <a:off x="5908782" y="3521702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>
            <a:xfrm>
              <a:off x="5909581" y="3944359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5" name="Freeform 394"/>
            <p:cNvSpPr/>
            <p:nvPr/>
          </p:nvSpPr>
          <p:spPr>
            <a:xfrm>
              <a:off x="6098883" y="4051390"/>
              <a:ext cx="75009" cy="322478"/>
            </a:xfrm>
            <a:custGeom>
              <a:avLst/>
              <a:gdLst>
                <a:gd name="connsiteX0" fmla="*/ 0 w 977462"/>
                <a:gd name="connsiteY0" fmla="*/ 10510 h 1208693"/>
                <a:gd name="connsiteX1" fmla="*/ 704193 w 977462"/>
                <a:gd name="connsiteY1" fmla="*/ 1208690 h 1208693"/>
                <a:gd name="connsiteX2" fmla="*/ 977462 w 977462"/>
                <a:gd name="connsiteY2" fmla="*/ 0 h 1208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462" h="1208693">
                  <a:moveTo>
                    <a:pt x="0" y="10510"/>
                  </a:moveTo>
                  <a:cubicBezTo>
                    <a:pt x="270641" y="610476"/>
                    <a:pt x="541283" y="1210442"/>
                    <a:pt x="704193" y="1208690"/>
                  </a:cubicBezTo>
                  <a:cubicBezTo>
                    <a:pt x="867103" y="1206938"/>
                    <a:pt x="922282" y="603469"/>
                    <a:pt x="977462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396" name="Straight Connector 395"/>
            <p:cNvCxnSpPr/>
            <p:nvPr/>
          </p:nvCxnSpPr>
          <p:spPr>
            <a:xfrm>
              <a:off x="5901350" y="4004554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/>
            <p:cNvCxnSpPr/>
            <p:nvPr/>
          </p:nvCxnSpPr>
          <p:spPr>
            <a:xfrm>
              <a:off x="5902150" y="4427210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/>
            <p:cNvCxnSpPr/>
            <p:nvPr/>
          </p:nvCxnSpPr>
          <p:spPr>
            <a:xfrm>
              <a:off x="5899512" y="4971336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/>
            <p:cNvCxnSpPr/>
            <p:nvPr/>
          </p:nvCxnSpPr>
          <p:spPr>
            <a:xfrm>
              <a:off x="5900311" y="5393992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7" name="Freeform 416"/>
            <p:cNvSpPr/>
            <p:nvPr/>
          </p:nvSpPr>
          <p:spPr>
            <a:xfrm>
              <a:off x="5960525" y="5017138"/>
              <a:ext cx="237631" cy="305676"/>
            </a:xfrm>
            <a:custGeom>
              <a:avLst/>
              <a:gdLst>
                <a:gd name="connsiteX0" fmla="*/ 0 w 453308"/>
                <a:gd name="connsiteY0" fmla="*/ 0 h 580591"/>
                <a:gd name="connsiteX1" fmla="*/ 378372 w 453308"/>
                <a:gd name="connsiteY1" fmla="*/ 567559 h 580591"/>
                <a:gd name="connsiteX2" fmla="*/ 441435 w 453308"/>
                <a:gd name="connsiteY2" fmla="*/ 367862 h 580591"/>
                <a:gd name="connsiteX3" fmla="*/ 220717 w 453308"/>
                <a:gd name="connsiteY3" fmla="*/ 21021 h 580591"/>
                <a:gd name="connsiteX0" fmla="*/ 0 w 453308"/>
                <a:gd name="connsiteY0" fmla="*/ 4749 h 585340"/>
                <a:gd name="connsiteX1" fmla="*/ 378372 w 453308"/>
                <a:gd name="connsiteY1" fmla="*/ 572308 h 585340"/>
                <a:gd name="connsiteX2" fmla="*/ 441435 w 453308"/>
                <a:gd name="connsiteY2" fmla="*/ 372611 h 585340"/>
                <a:gd name="connsiteX3" fmla="*/ 224978 w 453308"/>
                <a:gd name="connsiteY3" fmla="*/ 0 h 585340"/>
                <a:gd name="connsiteX0" fmla="*/ 0 w 453308"/>
                <a:gd name="connsiteY0" fmla="*/ 0 h 580591"/>
                <a:gd name="connsiteX1" fmla="*/ 378372 w 453308"/>
                <a:gd name="connsiteY1" fmla="*/ 567559 h 580591"/>
                <a:gd name="connsiteX2" fmla="*/ 441435 w 453308"/>
                <a:gd name="connsiteY2" fmla="*/ 367862 h 580591"/>
                <a:gd name="connsiteX3" fmla="*/ 224978 w 453308"/>
                <a:gd name="connsiteY3" fmla="*/ 3841 h 58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308" h="580591">
                  <a:moveTo>
                    <a:pt x="0" y="0"/>
                  </a:moveTo>
                  <a:cubicBezTo>
                    <a:pt x="152400" y="253124"/>
                    <a:pt x="304800" y="506249"/>
                    <a:pt x="378372" y="567559"/>
                  </a:cubicBezTo>
                  <a:cubicBezTo>
                    <a:pt x="451945" y="628869"/>
                    <a:pt x="467711" y="458952"/>
                    <a:pt x="441435" y="367862"/>
                  </a:cubicBezTo>
                  <a:cubicBezTo>
                    <a:pt x="415159" y="276772"/>
                    <a:pt x="322199" y="131716"/>
                    <a:pt x="224978" y="3841"/>
                  </a:cubicBezTo>
                </a:path>
              </a:pathLst>
            </a:custGeom>
            <a:solidFill>
              <a:srgbClr val="00F67B"/>
            </a:solidFill>
            <a:ln w="38100"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18" name="Straight Connector 417"/>
            <p:cNvCxnSpPr/>
            <p:nvPr/>
          </p:nvCxnSpPr>
          <p:spPr>
            <a:xfrm>
              <a:off x="5904697" y="5940611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>
              <a:off x="5905496" y="6363268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" name="Freeform 419"/>
            <p:cNvSpPr/>
            <p:nvPr/>
          </p:nvSpPr>
          <p:spPr>
            <a:xfrm>
              <a:off x="5962009" y="5953362"/>
              <a:ext cx="236584" cy="374621"/>
            </a:xfrm>
            <a:custGeom>
              <a:avLst/>
              <a:gdLst>
                <a:gd name="connsiteX0" fmla="*/ 0 w 504497"/>
                <a:gd name="connsiteY0" fmla="*/ 0 h 789004"/>
                <a:gd name="connsiteX1" fmla="*/ 94593 w 504497"/>
                <a:gd name="connsiteY1" fmla="*/ 472966 h 789004"/>
                <a:gd name="connsiteX2" fmla="*/ 199697 w 504497"/>
                <a:gd name="connsiteY2" fmla="*/ 157655 h 789004"/>
                <a:gd name="connsiteX3" fmla="*/ 367862 w 504497"/>
                <a:gd name="connsiteY3" fmla="*/ 788276 h 789004"/>
                <a:gd name="connsiteX4" fmla="*/ 504497 w 504497"/>
                <a:gd name="connsiteY4" fmla="*/ 10511 h 78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789004">
                  <a:moveTo>
                    <a:pt x="0" y="0"/>
                  </a:moveTo>
                  <a:cubicBezTo>
                    <a:pt x="30655" y="223345"/>
                    <a:pt x="61310" y="446690"/>
                    <a:pt x="94593" y="472966"/>
                  </a:cubicBezTo>
                  <a:cubicBezTo>
                    <a:pt x="127876" y="499242"/>
                    <a:pt x="154152" y="105103"/>
                    <a:pt x="199697" y="157655"/>
                  </a:cubicBezTo>
                  <a:cubicBezTo>
                    <a:pt x="245242" y="210207"/>
                    <a:pt x="317062" y="812800"/>
                    <a:pt x="367862" y="788276"/>
                  </a:cubicBezTo>
                  <a:cubicBezTo>
                    <a:pt x="418662" y="763752"/>
                    <a:pt x="461579" y="387131"/>
                    <a:pt x="504497" y="10511"/>
                  </a:cubicBezTo>
                </a:path>
              </a:pathLst>
            </a:custGeom>
            <a:solidFill>
              <a:srgbClr val="FFB5ED"/>
            </a:solidFill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21" name="Straight Connector 420"/>
            <p:cNvCxnSpPr/>
            <p:nvPr/>
          </p:nvCxnSpPr>
          <p:spPr>
            <a:xfrm>
              <a:off x="5903897" y="5461027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/>
            <p:cNvCxnSpPr/>
            <p:nvPr/>
          </p:nvCxnSpPr>
          <p:spPr>
            <a:xfrm>
              <a:off x="5904697" y="5883683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3" name="Freeform 422"/>
            <p:cNvSpPr/>
            <p:nvPr/>
          </p:nvSpPr>
          <p:spPr>
            <a:xfrm rot="4462132">
              <a:off x="6146751" y="5683173"/>
              <a:ext cx="75327" cy="116677"/>
            </a:xfrm>
            <a:custGeom>
              <a:avLst/>
              <a:gdLst>
                <a:gd name="connsiteX0" fmla="*/ 72316 w 281056"/>
                <a:gd name="connsiteY0" fmla="*/ 12645 h 400704"/>
                <a:gd name="connsiteX1" fmla="*/ 9254 w 281056"/>
                <a:gd name="connsiteY1" fmla="*/ 296424 h 400704"/>
                <a:gd name="connsiteX2" fmla="*/ 261502 w 281056"/>
                <a:gd name="connsiteY2" fmla="*/ 391017 h 400704"/>
                <a:gd name="connsiteX3" fmla="*/ 240481 w 281056"/>
                <a:gd name="connsiteY3" fmla="*/ 86217 h 400704"/>
                <a:gd name="connsiteX4" fmla="*/ 72316 w 281056"/>
                <a:gd name="connsiteY4" fmla="*/ 12645 h 4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056" h="400704">
                  <a:moveTo>
                    <a:pt x="72316" y="12645"/>
                  </a:moveTo>
                  <a:cubicBezTo>
                    <a:pt x="33778" y="47679"/>
                    <a:pt x="-22277" y="233362"/>
                    <a:pt x="9254" y="296424"/>
                  </a:cubicBezTo>
                  <a:cubicBezTo>
                    <a:pt x="40785" y="359486"/>
                    <a:pt x="222964" y="426051"/>
                    <a:pt x="261502" y="391017"/>
                  </a:cubicBezTo>
                  <a:cubicBezTo>
                    <a:pt x="300040" y="355983"/>
                    <a:pt x="275515" y="152782"/>
                    <a:pt x="240481" y="86217"/>
                  </a:cubicBezTo>
                  <a:cubicBezTo>
                    <a:pt x="205447" y="19652"/>
                    <a:pt x="110854" y="-22389"/>
                    <a:pt x="72316" y="1264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24" name="Freeform 423"/>
            <p:cNvSpPr/>
            <p:nvPr/>
          </p:nvSpPr>
          <p:spPr>
            <a:xfrm>
              <a:off x="5986508" y="5485066"/>
              <a:ext cx="100048" cy="216470"/>
            </a:xfrm>
            <a:custGeom>
              <a:avLst/>
              <a:gdLst>
                <a:gd name="connsiteX0" fmla="*/ 72316 w 281056"/>
                <a:gd name="connsiteY0" fmla="*/ 12645 h 400704"/>
                <a:gd name="connsiteX1" fmla="*/ 9254 w 281056"/>
                <a:gd name="connsiteY1" fmla="*/ 296424 h 400704"/>
                <a:gd name="connsiteX2" fmla="*/ 261502 w 281056"/>
                <a:gd name="connsiteY2" fmla="*/ 391017 h 400704"/>
                <a:gd name="connsiteX3" fmla="*/ 240481 w 281056"/>
                <a:gd name="connsiteY3" fmla="*/ 86217 h 400704"/>
                <a:gd name="connsiteX4" fmla="*/ 72316 w 281056"/>
                <a:gd name="connsiteY4" fmla="*/ 12645 h 4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056" h="400704">
                  <a:moveTo>
                    <a:pt x="72316" y="12645"/>
                  </a:moveTo>
                  <a:cubicBezTo>
                    <a:pt x="33778" y="47679"/>
                    <a:pt x="-22277" y="233362"/>
                    <a:pt x="9254" y="296424"/>
                  </a:cubicBezTo>
                  <a:cubicBezTo>
                    <a:pt x="40785" y="359486"/>
                    <a:pt x="222964" y="426051"/>
                    <a:pt x="261502" y="391017"/>
                  </a:cubicBezTo>
                  <a:cubicBezTo>
                    <a:pt x="300040" y="355983"/>
                    <a:pt x="275515" y="152782"/>
                    <a:pt x="240481" y="86217"/>
                  </a:cubicBezTo>
                  <a:cubicBezTo>
                    <a:pt x="205447" y="19652"/>
                    <a:pt x="110854" y="-22389"/>
                    <a:pt x="72316" y="1264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26" name="Straight Connector 425"/>
            <p:cNvCxnSpPr/>
            <p:nvPr/>
          </p:nvCxnSpPr>
          <p:spPr>
            <a:xfrm>
              <a:off x="6392824" y="4971497"/>
              <a:ext cx="0" cy="43490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/>
            <p:cNvCxnSpPr/>
            <p:nvPr/>
          </p:nvCxnSpPr>
          <p:spPr>
            <a:xfrm>
              <a:off x="6396512" y="5403039"/>
              <a:ext cx="41586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Freeform 427"/>
            <p:cNvSpPr/>
            <p:nvPr/>
          </p:nvSpPr>
          <p:spPr>
            <a:xfrm>
              <a:off x="6456196" y="5100719"/>
              <a:ext cx="301327" cy="303421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32377"/>
                <a:gd name="connsiteY0" fmla="*/ 1286619 h 1291680"/>
                <a:gd name="connsiteX1" fmla="*/ 74428 w 932377"/>
                <a:gd name="connsiteY1" fmla="*/ 80 h 1291680"/>
                <a:gd name="connsiteX2" fmla="*/ 210743 w 932377"/>
                <a:gd name="connsiteY2" fmla="*/ 1224596 h 1291680"/>
                <a:gd name="connsiteX3" fmla="*/ 797442 w 932377"/>
                <a:gd name="connsiteY3" fmla="*/ 1063335 h 1291680"/>
                <a:gd name="connsiteX4" fmla="*/ 925032 w 932377"/>
                <a:gd name="connsiteY4" fmla="*/ 1286619 h 1291680"/>
                <a:gd name="connsiteX0" fmla="*/ 0 w 932377"/>
                <a:gd name="connsiteY0" fmla="*/ 1286818 h 1286818"/>
                <a:gd name="connsiteX1" fmla="*/ 74428 w 932377"/>
                <a:gd name="connsiteY1" fmla="*/ 279 h 1286818"/>
                <a:gd name="connsiteX2" fmla="*/ 210743 w 932377"/>
                <a:gd name="connsiteY2" fmla="*/ 1172178 h 1286818"/>
                <a:gd name="connsiteX3" fmla="*/ 797442 w 932377"/>
                <a:gd name="connsiteY3" fmla="*/ 1063534 h 1286818"/>
                <a:gd name="connsiteX4" fmla="*/ 925032 w 932377"/>
                <a:gd name="connsiteY4" fmla="*/ 1286818 h 128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2377" h="1286818">
                  <a:moveTo>
                    <a:pt x="0" y="1286818"/>
                  </a:moveTo>
                  <a:cubicBezTo>
                    <a:pt x="21265" y="664813"/>
                    <a:pt x="39304" y="19386"/>
                    <a:pt x="74428" y="279"/>
                  </a:cubicBezTo>
                  <a:cubicBezTo>
                    <a:pt x="109552" y="-18828"/>
                    <a:pt x="175302" y="952439"/>
                    <a:pt x="210743" y="1172178"/>
                  </a:cubicBezTo>
                  <a:cubicBezTo>
                    <a:pt x="246184" y="1391917"/>
                    <a:pt x="678394" y="1044427"/>
                    <a:pt x="797442" y="1063534"/>
                  </a:cubicBezTo>
                  <a:cubicBezTo>
                    <a:pt x="916490" y="1082641"/>
                    <a:pt x="948955" y="1238971"/>
                    <a:pt x="925032" y="1286818"/>
                  </a:cubicBezTo>
                </a:path>
              </a:pathLst>
            </a:custGeom>
            <a:solidFill>
              <a:srgbClr val="00F67B"/>
            </a:solidFill>
            <a:ln w="38100"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463070" y="4971335"/>
              <a:ext cx="273636" cy="816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30" name="Straight Connector 429"/>
            <p:cNvCxnSpPr/>
            <p:nvPr/>
          </p:nvCxnSpPr>
          <p:spPr>
            <a:xfrm flipV="1">
              <a:off x="6425408" y="5016335"/>
              <a:ext cx="355038" cy="26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/>
            <p:cNvCxnSpPr/>
            <p:nvPr/>
          </p:nvCxnSpPr>
          <p:spPr>
            <a:xfrm>
              <a:off x="6397097" y="5931880"/>
              <a:ext cx="0" cy="43490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431"/>
            <p:cNvCxnSpPr/>
            <p:nvPr/>
          </p:nvCxnSpPr>
          <p:spPr>
            <a:xfrm>
              <a:off x="6397978" y="6366781"/>
              <a:ext cx="41586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3" name="Freeform 432"/>
            <p:cNvSpPr/>
            <p:nvPr/>
          </p:nvSpPr>
          <p:spPr>
            <a:xfrm>
              <a:off x="6457663" y="6170288"/>
              <a:ext cx="301125" cy="198548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9705"/>
                <a:gd name="connsiteY0" fmla="*/ 404037 h 404037"/>
                <a:gd name="connsiteX1" fmla="*/ 191385 w 929705"/>
                <a:gd name="connsiteY1" fmla="*/ 0 h 404037"/>
                <a:gd name="connsiteX2" fmla="*/ 797442 w 929705"/>
                <a:gd name="connsiteY2" fmla="*/ 180753 h 404037"/>
                <a:gd name="connsiteX3" fmla="*/ 925032 w 929705"/>
                <a:gd name="connsiteY3" fmla="*/ 404037 h 404037"/>
                <a:gd name="connsiteX0" fmla="*/ 0 w 932577"/>
                <a:gd name="connsiteY0" fmla="*/ 726039 h 726039"/>
                <a:gd name="connsiteX1" fmla="*/ 198645 w 932577"/>
                <a:gd name="connsiteY1" fmla="*/ 0 h 726039"/>
                <a:gd name="connsiteX2" fmla="*/ 797442 w 932577"/>
                <a:gd name="connsiteY2" fmla="*/ 502755 h 726039"/>
                <a:gd name="connsiteX3" fmla="*/ 925032 w 932577"/>
                <a:gd name="connsiteY3" fmla="*/ 726039 h 726039"/>
                <a:gd name="connsiteX0" fmla="*/ 0 w 930698"/>
                <a:gd name="connsiteY0" fmla="*/ 797928 h 797928"/>
                <a:gd name="connsiteX1" fmla="*/ 198645 w 930698"/>
                <a:gd name="connsiteY1" fmla="*/ 71889 h 797928"/>
                <a:gd name="connsiteX2" fmla="*/ 775663 w 930698"/>
                <a:gd name="connsiteY2" fmla="*/ 108590 h 797928"/>
                <a:gd name="connsiteX3" fmla="*/ 925032 w 930698"/>
                <a:gd name="connsiteY3" fmla="*/ 797928 h 797928"/>
                <a:gd name="connsiteX0" fmla="*/ 0 w 931751"/>
                <a:gd name="connsiteY0" fmla="*/ 779424 h 779424"/>
                <a:gd name="connsiteX1" fmla="*/ 198645 w 931751"/>
                <a:gd name="connsiteY1" fmla="*/ 53385 h 779424"/>
                <a:gd name="connsiteX2" fmla="*/ 775663 w 931751"/>
                <a:gd name="connsiteY2" fmla="*/ 90086 h 779424"/>
                <a:gd name="connsiteX3" fmla="*/ 925032 w 931751"/>
                <a:gd name="connsiteY3" fmla="*/ 779424 h 779424"/>
                <a:gd name="connsiteX0" fmla="*/ 0 w 931751"/>
                <a:gd name="connsiteY0" fmla="*/ 749310 h 749310"/>
                <a:gd name="connsiteX1" fmla="*/ 198645 w 931751"/>
                <a:gd name="connsiteY1" fmla="*/ 23271 h 749310"/>
                <a:gd name="connsiteX2" fmla="*/ 775663 w 931751"/>
                <a:gd name="connsiteY2" fmla="*/ 59972 h 749310"/>
                <a:gd name="connsiteX3" fmla="*/ 925032 w 931751"/>
                <a:gd name="connsiteY3" fmla="*/ 749310 h 749310"/>
                <a:gd name="connsiteX0" fmla="*/ 0 w 931751"/>
                <a:gd name="connsiteY0" fmla="*/ 792461 h 792461"/>
                <a:gd name="connsiteX1" fmla="*/ 198645 w 931751"/>
                <a:gd name="connsiteY1" fmla="*/ 66422 h 792461"/>
                <a:gd name="connsiteX2" fmla="*/ 775663 w 931751"/>
                <a:gd name="connsiteY2" fmla="*/ 69228 h 792461"/>
                <a:gd name="connsiteX3" fmla="*/ 925032 w 931751"/>
                <a:gd name="connsiteY3" fmla="*/ 792461 h 792461"/>
                <a:gd name="connsiteX0" fmla="*/ 0 w 931751"/>
                <a:gd name="connsiteY0" fmla="*/ 764397 h 764397"/>
                <a:gd name="connsiteX1" fmla="*/ 198645 w 931751"/>
                <a:gd name="connsiteY1" fmla="*/ 38358 h 764397"/>
                <a:gd name="connsiteX2" fmla="*/ 775663 w 931751"/>
                <a:gd name="connsiteY2" fmla="*/ 41164 h 764397"/>
                <a:gd name="connsiteX3" fmla="*/ 925032 w 931751"/>
                <a:gd name="connsiteY3" fmla="*/ 764397 h 764397"/>
                <a:gd name="connsiteX0" fmla="*/ 0 w 931751"/>
                <a:gd name="connsiteY0" fmla="*/ 723234 h 723234"/>
                <a:gd name="connsiteX1" fmla="*/ 775663 w 931751"/>
                <a:gd name="connsiteY1" fmla="*/ 1 h 723234"/>
                <a:gd name="connsiteX2" fmla="*/ 925032 w 931751"/>
                <a:gd name="connsiteY2" fmla="*/ 723234 h 72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1751" h="723234">
                  <a:moveTo>
                    <a:pt x="0" y="723234"/>
                  </a:moveTo>
                  <a:cubicBezTo>
                    <a:pt x="161596" y="572561"/>
                    <a:pt x="621491" y="1"/>
                    <a:pt x="775663" y="1"/>
                  </a:cubicBezTo>
                  <a:cubicBezTo>
                    <a:pt x="911245" y="53217"/>
                    <a:pt x="948955" y="675387"/>
                    <a:pt x="925032" y="723234"/>
                  </a:cubicBezTo>
                </a:path>
              </a:pathLst>
            </a:custGeom>
            <a:solidFill>
              <a:srgbClr val="FFB5ED"/>
            </a:solidFill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6465832" y="5934960"/>
              <a:ext cx="273635" cy="816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35" name="Straight Connector 434"/>
            <p:cNvCxnSpPr/>
            <p:nvPr/>
          </p:nvCxnSpPr>
          <p:spPr>
            <a:xfrm flipV="1">
              <a:off x="6428171" y="5979960"/>
              <a:ext cx="355038" cy="26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/>
            <p:cNvCxnSpPr/>
            <p:nvPr/>
          </p:nvCxnSpPr>
          <p:spPr>
            <a:xfrm>
              <a:off x="6395630" y="5455243"/>
              <a:ext cx="0" cy="43490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/>
            <p:cNvCxnSpPr/>
            <p:nvPr/>
          </p:nvCxnSpPr>
          <p:spPr>
            <a:xfrm>
              <a:off x="6396511" y="5890144"/>
              <a:ext cx="41586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Freeform 437"/>
            <p:cNvSpPr/>
            <p:nvPr/>
          </p:nvSpPr>
          <p:spPr>
            <a:xfrm>
              <a:off x="6698600" y="5623154"/>
              <a:ext cx="65520" cy="265358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5032"/>
                <a:gd name="connsiteY0" fmla="*/ 1290879 h 1290879"/>
                <a:gd name="connsiteX1" fmla="*/ 74428 w 925032"/>
                <a:gd name="connsiteY1" fmla="*/ 4340 h 1290879"/>
                <a:gd name="connsiteX2" fmla="*/ 191385 w 925032"/>
                <a:gd name="connsiteY2" fmla="*/ 886842 h 1290879"/>
                <a:gd name="connsiteX3" fmla="*/ 925032 w 925032"/>
                <a:gd name="connsiteY3" fmla="*/ 1290879 h 1290879"/>
                <a:gd name="connsiteX0" fmla="*/ 0 w 315255"/>
                <a:gd name="connsiteY0" fmla="*/ 1290883 h 1295121"/>
                <a:gd name="connsiteX1" fmla="*/ 74428 w 315255"/>
                <a:gd name="connsiteY1" fmla="*/ 4344 h 1295121"/>
                <a:gd name="connsiteX2" fmla="*/ 191385 w 315255"/>
                <a:gd name="connsiteY2" fmla="*/ 886846 h 1295121"/>
                <a:gd name="connsiteX3" fmla="*/ 315255 w 315255"/>
                <a:gd name="connsiteY3" fmla="*/ 1295121 h 1295121"/>
                <a:gd name="connsiteX0" fmla="*/ 0 w 322513"/>
                <a:gd name="connsiteY0" fmla="*/ 1290872 h 1290872"/>
                <a:gd name="connsiteX1" fmla="*/ 74428 w 322513"/>
                <a:gd name="connsiteY1" fmla="*/ 4333 h 1290872"/>
                <a:gd name="connsiteX2" fmla="*/ 191385 w 322513"/>
                <a:gd name="connsiteY2" fmla="*/ 886835 h 1290872"/>
                <a:gd name="connsiteX3" fmla="*/ 322513 w 322513"/>
                <a:gd name="connsiteY3" fmla="*/ 1282399 h 1290872"/>
                <a:gd name="connsiteX0" fmla="*/ 0 w 322513"/>
                <a:gd name="connsiteY0" fmla="*/ 1286541 h 1286541"/>
                <a:gd name="connsiteX1" fmla="*/ 74428 w 322513"/>
                <a:gd name="connsiteY1" fmla="*/ 2 h 1286541"/>
                <a:gd name="connsiteX2" fmla="*/ 322513 w 322513"/>
                <a:gd name="connsiteY2" fmla="*/ 1278068 h 1286541"/>
                <a:gd name="connsiteX0" fmla="*/ 0 w 224513"/>
                <a:gd name="connsiteY0" fmla="*/ 1286541 h 1286541"/>
                <a:gd name="connsiteX1" fmla="*/ 74428 w 224513"/>
                <a:gd name="connsiteY1" fmla="*/ 2 h 1286541"/>
                <a:gd name="connsiteX2" fmla="*/ 224513 w 224513"/>
                <a:gd name="connsiteY2" fmla="*/ 1278068 h 1286541"/>
                <a:gd name="connsiteX0" fmla="*/ 0 w 202735"/>
                <a:gd name="connsiteY0" fmla="*/ 1286539 h 1286539"/>
                <a:gd name="connsiteX1" fmla="*/ 74428 w 202735"/>
                <a:gd name="connsiteY1" fmla="*/ 0 h 1286539"/>
                <a:gd name="connsiteX2" fmla="*/ 202735 w 202735"/>
                <a:gd name="connsiteY2" fmla="*/ 1282303 h 128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735" h="1286539">
                  <a:moveTo>
                    <a:pt x="0" y="1286539"/>
                  </a:moveTo>
                  <a:cubicBezTo>
                    <a:pt x="21265" y="664534"/>
                    <a:pt x="40639" y="706"/>
                    <a:pt x="74428" y="0"/>
                  </a:cubicBezTo>
                  <a:cubicBezTo>
                    <a:pt x="108217" y="-706"/>
                    <a:pt x="151051" y="1016039"/>
                    <a:pt x="202735" y="128230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463447" y="5451845"/>
              <a:ext cx="273635" cy="816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40" name="Straight Connector 439"/>
            <p:cNvCxnSpPr/>
            <p:nvPr/>
          </p:nvCxnSpPr>
          <p:spPr>
            <a:xfrm flipV="1">
              <a:off x="6425786" y="5496845"/>
              <a:ext cx="355038" cy="2613"/>
            </a:xfrm>
            <a:prstGeom prst="line">
              <a:avLst/>
            </a:prstGeom>
            <a:ln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1" name="Freeform 440"/>
            <p:cNvSpPr/>
            <p:nvPr/>
          </p:nvSpPr>
          <p:spPr>
            <a:xfrm>
              <a:off x="6457933" y="5626342"/>
              <a:ext cx="65520" cy="265358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5032"/>
                <a:gd name="connsiteY0" fmla="*/ 1290879 h 1290879"/>
                <a:gd name="connsiteX1" fmla="*/ 74428 w 925032"/>
                <a:gd name="connsiteY1" fmla="*/ 4340 h 1290879"/>
                <a:gd name="connsiteX2" fmla="*/ 191385 w 925032"/>
                <a:gd name="connsiteY2" fmla="*/ 886842 h 1290879"/>
                <a:gd name="connsiteX3" fmla="*/ 925032 w 925032"/>
                <a:gd name="connsiteY3" fmla="*/ 1290879 h 1290879"/>
                <a:gd name="connsiteX0" fmla="*/ 0 w 315255"/>
                <a:gd name="connsiteY0" fmla="*/ 1290883 h 1295121"/>
                <a:gd name="connsiteX1" fmla="*/ 74428 w 315255"/>
                <a:gd name="connsiteY1" fmla="*/ 4344 h 1295121"/>
                <a:gd name="connsiteX2" fmla="*/ 191385 w 315255"/>
                <a:gd name="connsiteY2" fmla="*/ 886846 h 1295121"/>
                <a:gd name="connsiteX3" fmla="*/ 315255 w 315255"/>
                <a:gd name="connsiteY3" fmla="*/ 1295121 h 1295121"/>
                <a:gd name="connsiteX0" fmla="*/ 0 w 322513"/>
                <a:gd name="connsiteY0" fmla="*/ 1290872 h 1290872"/>
                <a:gd name="connsiteX1" fmla="*/ 74428 w 322513"/>
                <a:gd name="connsiteY1" fmla="*/ 4333 h 1290872"/>
                <a:gd name="connsiteX2" fmla="*/ 191385 w 322513"/>
                <a:gd name="connsiteY2" fmla="*/ 886835 h 1290872"/>
                <a:gd name="connsiteX3" fmla="*/ 322513 w 322513"/>
                <a:gd name="connsiteY3" fmla="*/ 1282399 h 1290872"/>
                <a:gd name="connsiteX0" fmla="*/ 0 w 322513"/>
                <a:gd name="connsiteY0" fmla="*/ 1286541 h 1286541"/>
                <a:gd name="connsiteX1" fmla="*/ 74428 w 322513"/>
                <a:gd name="connsiteY1" fmla="*/ 2 h 1286541"/>
                <a:gd name="connsiteX2" fmla="*/ 322513 w 322513"/>
                <a:gd name="connsiteY2" fmla="*/ 1278068 h 1286541"/>
                <a:gd name="connsiteX0" fmla="*/ 0 w 224513"/>
                <a:gd name="connsiteY0" fmla="*/ 1286541 h 1286541"/>
                <a:gd name="connsiteX1" fmla="*/ 74428 w 224513"/>
                <a:gd name="connsiteY1" fmla="*/ 2 h 1286541"/>
                <a:gd name="connsiteX2" fmla="*/ 224513 w 224513"/>
                <a:gd name="connsiteY2" fmla="*/ 1278068 h 1286541"/>
                <a:gd name="connsiteX0" fmla="*/ 0 w 202735"/>
                <a:gd name="connsiteY0" fmla="*/ 1286539 h 1286539"/>
                <a:gd name="connsiteX1" fmla="*/ 74428 w 202735"/>
                <a:gd name="connsiteY1" fmla="*/ 0 h 1286539"/>
                <a:gd name="connsiteX2" fmla="*/ 202735 w 202735"/>
                <a:gd name="connsiteY2" fmla="*/ 1282303 h 128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735" h="1286539">
                  <a:moveTo>
                    <a:pt x="0" y="1286539"/>
                  </a:moveTo>
                  <a:cubicBezTo>
                    <a:pt x="21265" y="664534"/>
                    <a:pt x="40639" y="706"/>
                    <a:pt x="74428" y="0"/>
                  </a:cubicBezTo>
                  <a:cubicBezTo>
                    <a:pt x="108217" y="-706"/>
                    <a:pt x="151051" y="1016039"/>
                    <a:pt x="202735" y="128230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00" name="Straight Connector 399"/>
            <p:cNvCxnSpPr/>
            <p:nvPr/>
          </p:nvCxnSpPr>
          <p:spPr>
            <a:xfrm>
              <a:off x="6385447" y="3997628"/>
              <a:ext cx="0" cy="42873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/>
            <p:cNvCxnSpPr/>
            <p:nvPr/>
          </p:nvCxnSpPr>
          <p:spPr>
            <a:xfrm>
              <a:off x="6386329" y="4426359"/>
              <a:ext cx="415859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2" name="Freeform 401"/>
            <p:cNvSpPr/>
            <p:nvPr/>
          </p:nvSpPr>
          <p:spPr>
            <a:xfrm>
              <a:off x="6688417" y="4163157"/>
              <a:ext cx="65520" cy="261593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5032"/>
                <a:gd name="connsiteY0" fmla="*/ 1290879 h 1290879"/>
                <a:gd name="connsiteX1" fmla="*/ 74428 w 925032"/>
                <a:gd name="connsiteY1" fmla="*/ 4340 h 1290879"/>
                <a:gd name="connsiteX2" fmla="*/ 191385 w 925032"/>
                <a:gd name="connsiteY2" fmla="*/ 886842 h 1290879"/>
                <a:gd name="connsiteX3" fmla="*/ 925032 w 925032"/>
                <a:gd name="connsiteY3" fmla="*/ 1290879 h 1290879"/>
                <a:gd name="connsiteX0" fmla="*/ 0 w 315255"/>
                <a:gd name="connsiteY0" fmla="*/ 1290883 h 1295121"/>
                <a:gd name="connsiteX1" fmla="*/ 74428 w 315255"/>
                <a:gd name="connsiteY1" fmla="*/ 4344 h 1295121"/>
                <a:gd name="connsiteX2" fmla="*/ 191385 w 315255"/>
                <a:gd name="connsiteY2" fmla="*/ 886846 h 1295121"/>
                <a:gd name="connsiteX3" fmla="*/ 315255 w 315255"/>
                <a:gd name="connsiteY3" fmla="*/ 1295121 h 1295121"/>
                <a:gd name="connsiteX0" fmla="*/ 0 w 322513"/>
                <a:gd name="connsiteY0" fmla="*/ 1290872 h 1290872"/>
                <a:gd name="connsiteX1" fmla="*/ 74428 w 322513"/>
                <a:gd name="connsiteY1" fmla="*/ 4333 h 1290872"/>
                <a:gd name="connsiteX2" fmla="*/ 191385 w 322513"/>
                <a:gd name="connsiteY2" fmla="*/ 886835 h 1290872"/>
                <a:gd name="connsiteX3" fmla="*/ 322513 w 322513"/>
                <a:gd name="connsiteY3" fmla="*/ 1282399 h 1290872"/>
                <a:gd name="connsiteX0" fmla="*/ 0 w 322513"/>
                <a:gd name="connsiteY0" fmla="*/ 1286541 h 1286541"/>
                <a:gd name="connsiteX1" fmla="*/ 74428 w 322513"/>
                <a:gd name="connsiteY1" fmla="*/ 2 h 1286541"/>
                <a:gd name="connsiteX2" fmla="*/ 322513 w 322513"/>
                <a:gd name="connsiteY2" fmla="*/ 1278068 h 1286541"/>
                <a:gd name="connsiteX0" fmla="*/ 0 w 224513"/>
                <a:gd name="connsiteY0" fmla="*/ 1286541 h 1286541"/>
                <a:gd name="connsiteX1" fmla="*/ 74428 w 224513"/>
                <a:gd name="connsiteY1" fmla="*/ 2 h 1286541"/>
                <a:gd name="connsiteX2" fmla="*/ 224513 w 224513"/>
                <a:gd name="connsiteY2" fmla="*/ 1278068 h 1286541"/>
                <a:gd name="connsiteX0" fmla="*/ 0 w 202735"/>
                <a:gd name="connsiteY0" fmla="*/ 1286539 h 1286539"/>
                <a:gd name="connsiteX1" fmla="*/ 74428 w 202735"/>
                <a:gd name="connsiteY1" fmla="*/ 0 h 1286539"/>
                <a:gd name="connsiteX2" fmla="*/ 202735 w 202735"/>
                <a:gd name="connsiteY2" fmla="*/ 1282303 h 128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735" h="1286539">
                  <a:moveTo>
                    <a:pt x="0" y="1286539"/>
                  </a:moveTo>
                  <a:cubicBezTo>
                    <a:pt x="21265" y="664534"/>
                    <a:pt x="40639" y="706"/>
                    <a:pt x="74428" y="0"/>
                  </a:cubicBezTo>
                  <a:cubicBezTo>
                    <a:pt x="108217" y="-706"/>
                    <a:pt x="151051" y="1016039"/>
                    <a:pt x="202735" y="128230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6453264" y="3994278"/>
              <a:ext cx="273634" cy="804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04" name="Straight Connector 403"/>
            <p:cNvCxnSpPr/>
            <p:nvPr/>
          </p:nvCxnSpPr>
          <p:spPr>
            <a:xfrm flipV="1">
              <a:off x="6415603" y="4038639"/>
              <a:ext cx="355037" cy="2576"/>
            </a:xfrm>
            <a:prstGeom prst="line">
              <a:avLst/>
            </a:prstGeom>
            <a:ln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/>
            <p:cNvCxnSpPr/>
            <p:nvPr/>
          </p:nvCxnSpPr>
          <p:spPr>
            <a:xfrm>
              <a:off x="6386913" y="4467503"/>
              <a:ext cx="0" cy="42873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/>
            <p:cNvCxnSpPr/>
            <p:nvPr/>
          </p:nvCxnSpPr>
          <p:spPr>
            <a:xfrm>
              <a:off x="6387795" y="4896234"/>
              <a:ext cx="415859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7" name="Freeform 406"/>
            <p:cNvSpPr/>
            <p:nvPr/>
          </p:nvSpPr>
          <p:spPr>
            <a:xfrm>
              <a:off x="6447480" y="4685862"/>
              <a:ext cx="301124" cy="206872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9705"/>
                <a:gd name="connsiteY0" fmla="*/ 404037 h 404037"/>
                <a:gd name="connsiteX1" fmla="*/ 191385 w 929705"/>
                <a:gd name="connsiteY1" fmla="*/ 0 h 404037"/>
                <a:gd name="connsiteX2" fmla="*/ 797442 w 929705"/>
                <a:gd name="connsiteY2" fmla="*/ 180753 h 404037"/>
                <a:gd name="connsiteX3" fmla="*/ 925032 w 929705"/>
                <a:gd name="connsiteY3" fmla="*/ 404037 h 404037"/>
                <a:gd name="connsiteX0" fmla="*/ 0 w 932577"/>
                <a:gd name="connsiteY0" fmla="*/ 726039 h 726039"/>
                <a:gd name="connsiteX1" fmla="*/ 198645 w 932577"/>
                <a:gd name="connsiteY1" fmla="*/ 0 h 726039"/>
                <a:gd name="connsiteX2" fmla="*/ 797442 w 932577"/>
                <a:gd name="connsiteY2" fmla="*/ 502755 h 726039"/>
                <a:gd name="connsiteX3" fmla="*/ 925032 w 932577"/>
                <a:gd name="connsiteY3" fmla="*/ 726039 h 726039"/>
                <a:gd name="connsiteX0" fmla="*/ 0 w 930698"/>
                <a:gd name="connsiteY0" fmla="*/ 797928 h 797928"/>
                <a:gd name="connsiteX1" fmla="*/ 198645 w 930698"/>
                <a:gd name="connsiteY1" fmla="*/ 71889 h 797928"/>
                <a:gd name="connsiteX2" fmla="*/ 775663 w 930698"/>
                <a:gd name="connsiteY2" fmla="*/ 108590 h 797928"/>
                <a:gd name="connsiteX3" fmla="*/ 925032 w 930698"/>
                <a:gd name="connsiteY3" fmla="*/ 797928 h 797928"/>
                <a:gd name="connsiteX0" fmla="*/ 0 w 931751"/>
                <a:gd name="connsiteY0" fmla="*/ 779424 h 779424"/>
                <a:gd name="connsiteX1" fmla="*/ 198645 w 931751"/>
                <a:gd name="connsiteY1" fmla="*/ 53385 h 779424"/>
                <a:gd name="connsiteX2" fmla="*/ 775663 w 931751"/>
                <a:gd name="connsiteY2" fmla="*/ 90086 h 779424"/>
                <a:gd name="connsiteX3" fmla="*/ 925032 w 931751"/>
                <a:gd name="connsiteY3" fmla="*/ 779424 h 779424"/>
                <a:gd name="connsiteX0" fmla="*/ 0 w 931751"/>
                <a:gd name="connsiteY0" fmla="*/ 749310 h 749310"/>
                <a:gd name="connsiteX1" fmla="*/ 198645 w 931751"/>
                <a:gd name="connsiteY1" fmla="*/ 23271 h 749310"/>
                <a:gd name="connsiteX2" fmla="*/ 775663 w 931751"/>
                <a:gd name="connsiteY2" fmla="*/ 59972 h 749310"/>
                <a:gd name="connsiteX3" fmla="*/ 925032 w 931751"/>
                <a:gd name="connsiteY3" fmla="*/ 749310 h 749310"/>
                <a:gd name="connsiteX0" fmla="*/ 0 w 931751"/>
                <a:gd name="connsiteY0" fmla="*/ 792461 h 792461"/>
                <a:gd name="connsiteX1" fmla="*/ 198645 w 931751"/>
                <a:gd name="connsiteY1" fmla="*/ 66422 h 792461"/>
                <a:gd name="connsiteX2" fmla="*/ 775663 w 931751"/>
                <a:gd name="connsiteY2" fmla="*/ 69228 h 792461"/>
                <a:gd name="connsiteX3" fmla="*/ 925032 w 931751"/>
                <a:gd name="connsiteY3" fmla="*/ 792461 h 792461"/>
                <a:gd name="connsiteX0" fmla="*/ 0 w 931751"/>
                <a:gd name="connsiteY0" fmla="*/ 764397 h 764397"/>
                <a:gd name="connsiteX1" fmla="*/ 198645 w 931751"/>
                <a:gd name="connsiteY1" fmla="*/ 38358 h 764397"/>
                <a:gd name="connsiteX2" fmla="*/ 775663 w 931751"/>
                <a:gd name="connsiteY2" fmla="*/ 41164 h 764397"/>
                <a:gd name="connsiteX3" fmla="*/ 925032 w 931751"/>
                <a:gd name="connsiteY3" fmla="*/ 764397 h 764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1751" h="764397">
                  <a:moveTo>
                    <a:pt x="0" y="764397"/>
                  </a:moveTo>
                  <a:cubicBezTo>
                    <a:pt x="39872" y="680223"/>
                    <a:pt x="40331" y="91106"/>
                    <a:pt x="198645" y="38358"/>
                  </a:cubicBezTo>
                  <a:cubicBezTo>
                    <a:pt x="356959" y="-14390"/>
                    <a:pt x="640081" y="-12052"/>
                    <a:pt x="775663" y="41164"/>
                  </a:cubicBezTo>
                  <a:cubicBezTo>
                    <a:pt x="911245" y="94380"/>
                    <a:pt x="948955" y="716550"/>
                    <a:pt x="925032" y="764397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455648" y="4470539"/>
              <a:ext cx="273634" cy="804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09" name="Straight Connector 408"/>
            <p:cNvCxnSpPr/>
            <p:nvPr/>
          </p:nvCxnSpPr>
          <p:spPr>
            <a:xfrm flipV="1">
              <a:off x="6417987" y="4514900"/>
              <a:ext cx="355037" cy="2576"/>
            </a:xfrm>
            <a:prstGeom prst="line">
              <a:avLst/>
            </a:prstGeom>
            <a:ln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/>
            <p:cNvCxnSpPr/>
            <p:nvPr/>
          </p:nvCxnSpPr>
          <p:spPr>
            <a:xfrm>
              <a:off x="6385447" y="3517433"/>
              <a:ext cx="0" cy="42873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>
              <a:off x="6386329" y="3946164"/>
              <a:ext cx="415859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" name="Freeform 411"/>
            <p:cNvSpPr/>
            <p:nvPr/>
          </p:nvSpPr>
          <p:spPr>
            <a:xfrm>
              <a:off x="6446014" y="3647183"/>
              <a:ext cx="300462" cy="300067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9705" h="1290907">
                  <a:moveTo>
                    <a:pt x="0" y="1290907"/>
                  </a:moveTo>
                  <a:cubicBezTo>
                    <a:pt x="21265" y="668902"/>
                    <a:pt x="42531" y="71708"/>
                    <a:pt x="74428" y="4368"/>
                  </a:cubicBezTo>
                  <a:cubicBezTo>
                    <a:pt x="106326" y="-62972"/>
                    <a:pt x="155944" y="667131"/>
                    <a:pt x="191385" y="886870"/>
                  </a:cubicBezTo>
                  <a:cubicBezTo>
                    <a:pt x="226826" y="1106609"/>
                    <a:pt x="717697" y="1053446"/>
                    <a:pt x="797442" y="1067623"/>
                  </a:cubicBezTo>
                  <a:cubicBezTo>
                    <a:pt x="877187" y="1081800"/>
                    <a:pt x="948955" y="1243060"/>
                    <a:pt x="925032" y="1290907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13" name="Straight Connector 412"/>
            <p:cNvCxnSpPr/>
            <p:nvPr/>
          </p:nvCxnSpPr>
          <p:spPr>
            <a:xfrm flipV="1">
              <a:off x="6415225" y="3564945"/>
              <a:ext cx="355037" cy="257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4" name="Rectangle 413"/>
            <p:cNvSpPr/>
            <p:nvPr/>
          </p:nvSpPr>
          <p:spPr>
            <a:xfrm>
              <a:off x="6452886" y="3520583"/>
              <a:ext cx="273634" cy="804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pic>
          <p:nvPicPr>
            <p:cNvPr id="446" name="Picture 445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6229072" y="3119760"/>
              <a:ext cx="216024" cy="360040"/>
            </a:xfrm>
            <a:prstGeom prst="rect">
              <a:avLst/>
            </a:prstGeom>
          </p:spPr>
        </p:pic>
        <p:pic>
          <p:nvPicPr>
            <p:cNvPr id="447" name="Picture 446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6222350" y="6450312"/>
              <a:ext cx="216024" cy="360040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7221378" y="2830956"/>
            <a:ext cx="1257050" cy="3123865"/>
            <a:chOff x="7442160" y="2781117"/>
            <a:chExt cx="1361804" cy="3384187"/>
          </a:xfrm>
        </p:grpSpPr>
        <p:sp>
          <p:nvSpPr>
            <p:cNvPr id="327" name="TextBox 326"/>
            <p:cNvSpPr txBox="1"/>
            <p:nvPr/>
          </p:nvSpPr>
          <p:spPr>
            <a:xfrm>
              <a:off x="7442160" y="2781117"/>
              <a:ext cx="1361804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Classification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734391" y="3755902"/>
              <a:ext cx="892050" cy="2316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62" dirty="0">
                  <a:solidFill>
                    <a:schemeClr val="bg1">
                      <a:lumMod val="75000"/>
                    </a:schemeClr>
                  </a:solidFill>
                </a:rPr>
                <a:t>help</a:t>
              </a:r>
            </a:p>
            <a:p>
              <a:r>
                <a:rPr lang="en-GB" sz="1662" dirty="0"/>
                <a:t>hello</a:t>
              </a:r>
            </a:p>
            <a:p>
              <a:r>
                <a:rPr lang="en-GB" sz="1662" dirty="0">
                  <a:solidFill>
                    <a:schemeClr val="bg1">
                      <a:lumMod val="75000"/>
                    </a:schemeClr>
                  </a:solidFill>
                </a:rPr>
                <a:t>yellow</a:t>
              </a:r>
            </a:p>
            <a:p>
              <a:r>
                <a:rPr lang="en-GB" sz="1662" dirty="0">
                  <a:solidFill>
                    <a:schemeClr val="bg1">
                      <a:lumMod val="75000"/>
                    </a:schemeClr>
                  </a:solidFill>
                </a:rPr>
                <a:t>mellow</a:t>
              </a:r>
            </a:p>
            <a:p>
              <a:r>
                <a:rPr lang="en-GB" sz="1662" dirty="0" err="1">
                  <a:solidFill>
                    <a:schemeClr val="bg1">
                      <a:lumMod val="75000"/>
                    </a:schemeClr>
                  </a:solidFill>
                </a:rPr>
                <a:t>Melo</a:t>
              </a:r>
              <a:endParaRPr lang="en-GB" sz="1662" dirty="0">
                <a:solidFill>
                  <a:schemeClr val="bg1">
                    <a:lumMod val="75000"/>
                  </a:schemeClr>
                </a:solidFill>
              </a:endParaRPr>
            </a:p>
            <a:p>
              <a:r>
                <a:rPr lang="en-GB" sz="1662" dirty="0" err="1">
                  <a:solidFill>
                    <a:schemeClr val="bg1">
                      <a:lumMod val="75000"/>
                    </a:schemeClr>
                  </a:solidFill>
                </a:rPr>
                <a:t>Jello</a:t>
              </a:r>
              <a:endParaRPr lang="en-GB" sz="1662" dirty="0">
                <a:solidFill>
                  <a:schemeClr val="bg1">
                    <a:lumMod val="75000"/>
                  </a:schemeClr>
                </a:solidFill>
              </a:endParaRPr>
            </a:p>
            <a:p>
              <a:r>
                <a:rPr lang="en-GB" sz="1662" dirty="0">
                  <a:solidFill>
                    <a:schemeClr val="bg1">
                      <a:lumMod val="75000"/>
                    </a:schemeClr>
                  </a:solidFill>
                </a:rPr>
                <a:t>fellow</a:t>
              </a:r>
            </a:p>
            <a:p>
              <a:endParaRPr lang="en-GB" sz="1662" dirty="0"/>
            </a:p>
          </p:txBody>
        </p:sp>
        <p:pic>
          <p:nvPicPr>
            <p:cNvPr id="448" name="Picture 447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7931356" y="3442184"/>
              <a:ext cx="216024" cy="360040"/>
            </a:xfrm>
            <a:prstGeom prst="rect">
              <a:avLst/>
            </a:prstGeom>
          </p:spPr>
        </p:pic>
        <p:pic>
          <p:nvPicPr>
            <p:cNvPr id="449" name="Picture 448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7924634" y="5805264"/>
              <a:ext cx="216024" cy="360040"/>
            </a:xfrm>
            <a:prstGeom prst="rect">
              <a:avLst/>
            </a:prstGeom>
          </p:spPr>
        </p:pic>
      </p:grpSp>
      <p:sp>
        <p:nvSpPr>
          <p:cNvPr id="218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MAMALIAN AUDITORY PATHWAY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OVERVIEW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30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INFERIOR COLLICULUS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OVERVIEW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052736"/>
            <a:ext cx="431672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b="1" i="1" dirty="0" smtClean="0"/>
              <a:t>Location: </a:t>
            </a:r>
          </a:p>
          <a:p>
            <a:pPr algn="r"/>
            <a:r>
              <a:rPr lang="en-GB" sz="2200" i="1" dirty="0" smtClean="0"/>
              <a:t>midbrain</a:t>
            </a:r>
          </a:p>
          <a:p>
            <a:pPr algn="r"/>
            <a:endParaRPr lang="en-GB" sz="1200" i="1" dirty="0"/>
          </a:p>
          <a:p>
            <a:pPr algn="r"/>
            <a:r>
              <a:rPr lang="en-GB" sz="2200" b="1" i="1" dirty="0" smtClean="0"/>
              <a:t>Primary function: </a:t>
            </a:r>
          </a:p>
          <a:p>
            <a:pPr algn="r"/>
            <a:r>
              <a:rPr lang="en-GB" sz="2200" i="1" dirty="0"/>
              <a:t>i</a:t>
            </a:r>
            <a:r>
              <a:rPr lang="en-GB" sz="2200" i="1" dirty="0" smtClean="0"/>
              <a:t>ntegration of brainstem inputs </a:t>
            </a:r>
          </a:p>
          <a:p>
            <a:pPr algn="r"/>
            <a:r>
              <a:rPr lang="en-GB" sz="2200" i="1" dirty="0" smtClean="0"/>
              <a:t>for relay to </a:t>
            </a:r>
            <a:r>
              <a:rPr lang="en-GB" sz="2200" i="1" dirty="0" err="1" smtClean="0"/>
              <a:t>thalamocortical</a:t>
            </a:r>
            <a:r>
              <a:rPr lang="en-GB" sz="2200" i="1" dirty="0" smtClean="0"/>
              <a:t> loop</a:t>
            </a:r>
          </a:p>
          <a:p>
            <a:pPr algn="r"/>
            <a:endParaRPr lang="en-GB" sz="1200" i="1" dirty="0"/>
          </a:p>
          <a:p>
            <a:pPr algn="r"/>
            <a:r>
              <a:rPr lang="en-GB" sz="2200" b="1" i="1" dirty="0" smtClean="0"/>
              <a:t>Major inputs: </a:t>
            </a:r>
          </a:p>
          <a:p>
            <a:pPr algn="r"/>
            <a:r>
              <a:rPr lang="en-GB" sz="2200" i="1" dirty="0"/>
              <a:t>c</a:t>
            </a:r>
            <a:r>
              <a:rPr lang="en-GB" sz="2200" i="1" dirty="0" smtClean="0"/>
              <a:t>ochlear nucleus (E) </a:t>
            </a:r>
          </a:p>
          <a:p>
            <a:pPr algn="r"/>
            <a:r>
              <a:rPr lang="en-GB" sz="2200" i="1" dirty="0" smtClean="0"/>
              <a:t>superior </a:t>
            </a:r>
            <a:r>
              <a:rPr lang="en-GB" sz="2200" i="1" dirty="0" err="1" smtClean="0"/>
              <a:t>olivary</a:t>
            </a:r>
            <a:r>
              <a:rPr lang="en-GB" sz="2200" i="1" dirty="0" smtClean="0"/>
              <a:t> complex (E)</a:t>
            </a:r>
          </a:p>
          <a:p>
            <a:pPr algn="r"/>
            <a:r>
              <a:rPr lang="en-GB" sz="2200" i="1" dirty="0"/>
              <a:t>l</a:t>
            </a:r>
            <a:r>
              <a:rPr lang="en-GB" sz="2200" i="1" dirty="0" smtClean="0"/>
              <a:t>ateral lemniscus (I)</a:t>
            </a:r>
          </a:p>
          <a:p>
            <a:pPr algn="r"/>
            <a:endParaRPr lang="en-GB" sz="1200" i="1" dirty="0"/>
          </a:p>
          <a:p>
            <a:pPr algn="r"/>
            <a:r>
              <a:rPr lang="en-GB" sz="2200" b="1" i="1" dirty="0" smtClean="0"/>
              <a:t>Major outputs: </a:t>
            </a:r>
          </a:p>
          <a:p>
            <a:pPr algn="r"/>
            <a:r>
              <a:rPr lang="en-GB" sz="2200" i="1" dirty="0" smtClean="0"/>
              <a:t>medial geniculate body (E,I)</a:t>
            </a:r>
          </a:p>
          <a:p>
            <a:pPr algn="r"/>
            <a:endParaRPr lang="en-GB" sz="1200" i="1" dirty="0"/>
          </a:p>
          <a:p>
            <a:pPr algn="r"/>
            <a:r>
              <a:rPr lang="en-GB" sz="2200" b="1" i="1" dirty="0" smtClean="0"/>
              <a:t>Of note:</a:t>
            </a:r>
            <a:endParaRPr lang="en-GB" sz="2200" b="1" i="1" dirty="0"/>
          </a:p>
          <a:p>
            <a:pPr algn="r"/>
            <a:r>
              <a:rPr lang="en-GB" sz="2200" i="1" dirty="0" smtClean="0"/>
              <a:t>no structure-function relationships</a:t>
            </a:r>
          </a:p>
          <a:p>
            <a:pPr algn="r"/>
            <a:r>
              <a:rPr lang="en-GB" sz="2200" i="1" dirty="0" smtClean="0"/>
              <a:t>no known micro-circuit </a:t>
            </a:r>
            <a:endParaRPr lang="en-GB" sz="2200" i="1" dirty="0"/>
          </a:p>
          <a:p>
            <a:pPr algn="r"/>
            <a:endParaRPr lang="en-GB" sz="22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196752"/>
            <a:ext cx="3103903" cy="542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457823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INFERIOR COLLICULUS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NONLINEAR RECOMBINATION OF BRAINSTEM INPUTS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53740" y="2598910"/>
            <a:ext cx="8194724" cy="860447"/>
            <a:chOff x="553740" y="2598910"/>
            <a:chExt cx="8194724" cy="8604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58" r="84166"/>
            <a:stretch/>
          </p:blipFill>
          <p:spPr>
            <a:xfrm>
              <a:off x="553740" y="2598910"/>
              <a:ext cx="1440160" cy="860447"/>
            </a:xfrm>
            <a:prstGeom prst="rect">
              <a:avLst/>
            </a:prstGeom>
          </p:spPr>
        </p:pic>
        <p:sp>
          <p:nvSpPr>
            <p:cNvPr id="12" name="Rectangle 606"/>
            <p:cNvSpPr>
              <a:spLocks noChangeArrowheads="1"/>
            </p:cNvSpPr>
            <p:nvPr/>
          </p:nvSpPr>
          <p:spPr bwMode="auto">
            <a:xfrm>
              <a:off x="2626990" y="2714204"/>
              <a:ext cx="911225" cy="5789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3" name="Line 607"/>
            <p:cNvSpPr>
              <a:spLocks noChangeShapeType="1"/>
            </p:cNvSpPr>
            <p:nvPr/>
          </p:nvSpPr>
          <p:spPr bwMode="auto">
            <a:xfrm>
              <a:off x="2626990" y="3293109"/>
              <a:ext cx="911225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4" name="Line 608"/>
            <p:cNvSpPr>
              <a:spLocks noChangeShapeType="1"/>
            </p:cNvSpPr>
            <p:nvPr/>
          </p:nvSpPr>
          <p:spPr bwMode="auto">
            <a:xfrm flipV="1">
              <a:off x="2626990" y="3284382"/>
              <a:ext cx="0" cy="872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5" name="Line 609"/>
            <p:cNvSpPr>
              <a:spLocks noChangeShapeType="1"/>
            </p:cNvSpPr>
            <p:nvPr/>
          </p:nvSpPr>
          <p:spPr bwMode="auto">
            <a:xfrm flipV="1">
              <a:off x="3082603" y="3284382"/>
              <a:ext cx="0" cy="872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6" name="Line 610"/>
            <p:cNvSpPr>
              <a:spLocks noChangeShapeType="1"/>
            </p:cNvSpPr>
            <p:nvPr/>
          </p:nvSpPr>
          <p:spPr bwMode="auto">
            <a:xfrm flipV="1">
              <a:off x="3538215" y="3284382"/>
              <a:ext cx="0" cy="872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7" name="Line 611"/>
            <p:cNvSpPr>
              <a:spLocks noChangeShapeType="1"/>
            </p:cNvSpPr>
            <p:nvPr/>
          </p:nvSpPr>
          <p:spPr bwMode="auto">
            <a:xfrm flipV="1">
              <a:off x="2626990" y="2714204"/>
              <a:ext cx="0" cy="57890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1" name="Line 612"/>
            <p:cNvSpPr>
              <a:spLocks noChangeShapeType="1"/>
            </p:cNvSpPr>
            <p:nvPr/>
          </p:nvSpPr>
          <p:spPr bwMode="auto">
            <a:xfrm>
              <a:off x="2626990" y="3293109"/>
              <a:ext cx="79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2" name="Line 613"/>
            <p:cNvSpPr>
              <a:spLocks noChangeShapeType="1"/>
            </p:cNvSpPr>
            <p:nvPr/>
          </p:nvSpPr>
          <p:spPr bwMode="auto">
            <a:xfrm>
              <a:off x="2626990" y="2770931"/>
              <a:ext cx="79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5" name="Rectangle 615"/>
            <p:cNvSpPr>
              <a:spLocks noChangeArrowheads="1"/>
            </p:cNvSpPr>
            <p:nvPr/>
          </p:nvSpPr>
          <p:spPr bwMode="auto">
            <a:xfrm>
              <a:off x="2424021" y="2693841"/>
              <a:ext cx="16511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0.5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6" name="Freeform 616"/>
            <p:cNvSpPr>
              <a:spLocks/>
            </p:cNvSpPr>
            <p:nvPr/>
          </p:nvSpPr>
          <p:spPr bwMode="auto">
            <a:xfrm>
              <a:off x="2634928" y="2714204"/>
              <a:ext cx="903288" cy="578904"/>
            </a:xfrm>
            <a:custGeom>
              <a:avLst/>
              <a:gdLst>
                <a:gd name="T0" fmla="*/ 6 w 569"/>
                <a:gd name="T1" fmla="*/ 398 h 398"/>
                <a:gd name="T2" fmla="*/ 18 w 569"/>
                <a:gd name="T3" fmla="*/ 398 h 398"/>
                <a:gd name="T4" fmla="*/ 29 w 569"/>
                <a:gd name="T5" fmla="*/ 398 h 398"/>
                <a:gd name="T6" fmla="*/ 41 w 569"/>
                <a:gd name="T7" fmla="*/ 398 h 398"/>
                <a:gd name="T8" fmla="*/ 52 w 569"/>
                <a:gd name="T9" fmla="*/ 398 h 398"/>
                <a:gd name="T10" fmla="*/ 64 w 569"/>
                <a:gd name="T11" fmla="*/ 398 h 398"/>
                <a:gd name="T12" fmla="*/ 75 w 569"/>
                <a:gd name="T13" fmla="*/ 398 h 398"/>
                <a:gd name="T14" fmla="*/ 87 w 569"/>
                <a:gd name="T15" fmla="*/ 398 h 398"/>
                <a:gd name="T16" fmla="*/ 98 w 569"/>
                <a:gd name="T17" fmla="*/ 107 h 398"/>
                <a:gd name="T18" fmla="*/ 109 w 569"/>
                <a:gd name="T19" fmla="*/ 348 h 398"/>
                <a:gd name="T20" fmla="*/ 121 w 569"/>
                <a:gd name="T21" fmla="*/ 393 h 398"/>
                <a:gd name="T22" fmla="*/ 132 w 569"/>
                <a:gd name="T23" fmla="*/ 163 h 398"/>
                <a:gd name="T24" fmla="*/ 144 w 569"/>
                <a:gd name="T25" fmla="*/ 398 h 398"/>
                <a:gd name="T26" fmla="*/ 155 w 569"/>
                <a:gd name="T27" fmla="*/ 286 h 398"/>
                <a:gd name="T28" fmla="*/ 167 w 569"/>
                <a:gd name="T29" fmla="*/ 398 h 398"/>
                <a:gd name="T30" fmla="*/ 178 w 569"/>
                <a:gd name="T31" fmla="*/ 303 h 398"/>
                <a:gd name="T32" fmla="*/ 190 w 569"/>
                <a:gd name="T33" fmla="*/ 393 h 398"/>
                <a:gd name="T34" fmla="*/ 201 w 569"/>
                <a:gd name="T35" fmla="*/ 354 h 398"/>
                <a:gd name="T36" fmla="*/ 213 w 569"/>
                <a:gd name="T37" fmla="*/ 393 h 398"/>
                <a:gd name="T38" fmla="*/ 224 w 569"/>
                <a:gd name="T39" fmla="*/ 297 h 398"/>
                <a:gd name="T40" fmla="*/ 236 w 569"/>
                <a:gd name="T41" fmla="*/ 387 h 398"/>
                <a:gd name="T42" fmla="*/ 247 w 569"/>
                <a:gd name="T43" fmla="*/ 230 h 398"/>
                <a:gd name="T44" fmla="*/ 259 w 569"/>
                <a:gd name="T45" fmla="*/ 398 h 398"/>
                <a:gd name="T46" fmla="*/ 270 w 569"/>
                <a:gd name="T47" fmla="*/ 253 h 398"/>
                <a:gd name="T48" fmla="*/ 282 w 569"/>
                <a:gd name="T49" fmla="*/ 398 h 398"/>
                <a:gd name="T50" fmla="*/ 293 w 569"/>
                <a:gd name="T51" fmla="*/ 112 h 398"/>
                <a:gd name="T52" fmla="*/ 305 w 569"/>
                <a:gd name="T53" fmla="*/ 398 h 398"/>
                <a:gd name="T54" fmla="*/ 316 w 569"/>
                <a:gd name="T55" fmla="*/ 129 h 398"/>
                <a:gd name="T56" fmla="*/ 328 w 569"/>
                <a:gd name="T57" fmla="*/ 393 h 398"/>
                <a:gd name="T58" fmla="*/ 339 w 569"/>
                <a:gd name="T59" fmla="*/ 67 h 398"/>
                <a:gd name="T60" fmla="*/ 351 w 569"/>
                <a:gd name="T61" fmla="*/ 398 h 398"/>
                <a:gd name="T62" fmla="*/ 362 w 569"/>
                <a:gd name="T63" fmla="*/ 73 h 398"/>
                <a:gd name="T64" fmla="*/ 374 w 569"/>
                <a:gd name="T65" fmla="*/ 393 h 398"/>
                <a:gd name="T66" fmla="*/ 385 w 569"/>
                <a:gd name="T67" fmla="*/ 56 h 398"/>
                <a:gd name="T68" fmla="*/ 396 w 569"/>
                <a:gd name="T69" fmla="*/ 398 h 398"/>
                <a:gd name="T70" fmla="*/ 408 w 569"/>
                <a:gd name="T71" fmla="*/ 67 h 398"/>
                <a:gd name="T72" fmla="*/ 419 w 569"/>
                <a:gd name="T73" fmla="*/ 398 h 398"/>
                <a:gd name="T74" fmla="*/ 431 w 569"/>
                <a:gd name="T75" fmla="*/ 84 h 398"/>
                <a:gd name="T76" fmla="*/ 442 w 569"/>
                <a:gd name="T77" fmla="*/ 398 h 398"/>
                <a:gd name="T78" fmla="*/ 454 w 569"/>
                <a:gd name="T79" fmla="*/ 123 h 398"/>
                <a:gd name="T80" fmla="*/ 465 w 569"/>
                <a:gd name="T81" fmla="*/ 398 h 398"/>
                <a:gd name="T82" fmla="*/ 477 w 569"/>
                <a:gd name="T83" fmla="*/ 67 h 398"/>
                <a:gd name="T84" fmla="*/ 488 w 569"/>
                <a:gd name="T85" fmla="*/ 398 h 398"/>
                <a:gd name="T86" fmla="*/ 500 w 569"/>
                <a:gd name="T87" fmla="*/ 146 h 398"/>
                <a:gd name="T88" fmla="*/ 511 w 569"/>
                <a:gd name="T89" fmla="*/ 398 h 398"/>
                <a:gd name="T90" fmla="*/ 523 w 569"/>
                <a:gd name="T91" fmla="*/ 398 h 398"/>
                <a:gd name="T92" fmla="*/ 534 w 569"/>
                <a:gd name="T93" fmla="*/ 398 h 398"/>
                <a:gd name="T94" fmla="*/ 546 w 569"/>
                <a:gd name="T95" fmla="*/ 398 h 398"/>
                <a:gd name="T96" fmla="*/ 557 w 569"/>
                <a:gd name="T97" fmla="*/ 398 h 398"/>
                <a:gd name="T98" fmla="*/ 569 w 569"/>
                <a:gd name="T99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69" h="398">
                  <a:moveTo>
                    <a:pt x="0" y="398"/>
                  </a:moveTo>
                  <a:lnTo>
                    <a:pt x="6" y="398"/>
                  </a:lnTo>
                  <a:lnTo>
                    <a:pt x="12" y="398"/>
                  </a:lnTo>
                  <a:lnTo>
                    <a:pt x="18" y="398"/>
                  </a:lnTo>
                  <a:lnTo>
                    <a:pt x="23" y="398"/>
                  </a:lnTo>
                  <a:lnTo>
                    <a:pt x="29" y="398"/>
                  </a:lnTo>
                  <a:lnTo>
                    <a:pt x="35" y="398"/>
                  </a:lnTo>
                  <a:lnTo>
                    <a:pt x="41" y="398"/>
                  </a:lnTo>
                  <a:lnTo>
                    <a:pt x="46" y="393"/>
                  </a:lnTo>
                  <a:lnTo>
                    <a:pt x="52" y="398"/>
                  </a:lnTo>
                  <a:lnTo>
                    <a:pt x="58" y="398"/>
                  </a:lnTo>
                  <a:lnTo>
                    <a:pt x="64" y="398"/>
                  </a:lnTo>
                  <a:lnTo>
                    <a:pt x="69" y="398"/>
                  </a:lnTo>
                  <a:lnTo>
                    <a:pt x="75" y="398"/>
                  </a:lnTo>
                  <a:lnTo>
                    <a:pt x="81" y="398"/>
                  </a:lnTo>
                  <a:lnTo>
                    <a:pt x="87" y="398"/>
                  </a:lnTo>
                  <a:lnTo>
                    <a:pt x="92" y="22"/>
                  </a:lnTo>
                  <a:lnTo>
                    <a:pt x="98" y="107"/>
                  </a:lnTo>
                  <a:lnTo>
                    <a:pt x="104" y="398"/>
                  </a:lnTo>
                  <a:lnTo>
                    <a:pt x="109" y="348"/>
                  </a:lnTo>
                  <a:lnTo>
                    <a:pt x="115" y="191"/>
                  </a:lnTo>
                  <a:lnTo>
                    <a:pt x="121" y="393"/>
                  </a:lnTo>
                  <a:lnTo>
                    <a:pt x="127" y="398"/>
                  </a:lnTo>
                  <a:lnTo>
                    <a:pt x="132" y="163"/>
                  </a:lnTo>
                  <a:lnTo>
                    <a:pt x="138" y="90"/>
                  </a:lnTo>
                  <a:lnTo>
                    <a:pt x="144" y="398"/>
                  </a:lnTo>
                  <a:lnTo>
                    <a:pt x="150" y="398"/>
                  </a:lnTo>
                  <a:lnTo>
                    <a:pt x="155" y="286"/>
                  </a:lnTo>
                  <a:lnTo>
                    <a:pt x="161" y="0"/>
                  </a:lnTo>
                  <a:lnTo>
                    <a:pt x="167" y="398"/>
                  </a:lnTo>
                  <a:lnTo>
                    <a:pt x="173" y="398"/>
                  </a:lnTo>
                  <a:lnTo>
                    <a:pt x="178" y="303"/>
                  </a:lnTo>
                  <a:lnTo>
                    <a:pt x="184" y="39"/>
                  </a:lnTo>
                  <a:lnTo>
                    <a:pt x="190" y="393"/>
                  </a:lnTo>
                  <a:lnTo>
                    <a:pt x="196" y="398"/>
                  </a:lnTo>
                  <a:lnTo>
                    <a:pt x="201" y="354"/>
                  </a:lnTo>
                  <a:lnTo>
                    <a:pt x="207" y="62"/>
                  </a:lnTo>
                  <a:lnTo>
                    <a:pt x="213" y="393"/>
                  </a:lnTo>
                  <a:lnTo>
                    <a:pt x="219" y="398"/>
                  </a:lnTo>
                  <a:lnTo>
                    <a:pt x="224" y="297"/>
                  </a:lnTo>
                  <a:lnTo>
                    <a:pt x="230" y="62"/>
                  </a:lnTo>
                  <a:lnTo>
                    <a:pt x="236" y="387"/>
                  </a:lnTo>
                  <a:lnTo>
                    <a:pt x="241" y="398"/>
                  </a:lnTo>
                  <a:lnTo>
                    <a:pt x="247" y="230"/>
                  </a:lnTo>
                  <a:lnTo>
                    <a:pt x="253" y="146"/>
                  </a:lnTo>
                  <a:lnTo>
                    <a:pt x="259" y="398"/>
                  </a:lnTo>
                  <a:lnTo>
                    <a:pt x="264" y="398"/>
                  </a:lnTo>
                  <a:lnTo>
                    <a:pt x="270" y="253"/>
                  </a:lnTo>
                  <a:lnTo>
                    <a:pt x="276" y="185"/>
                  </a:lnTo>
                  <a:lnTo>
                    <a:pt x="282" y="398"/>
                  </a:lnTo>
                  <a:lnTo>
                    <a:pt x="287" y="393"/>
                  </a:lnTo>
                  <a:lnTo>
                    <a:pt x="293" y="112"/>
                  </a:lnTo>
                  <a:lnTo>
                    <a:pt x="299" y="264"/>
                  </a:lnTo>
                  <a:lnTo>
                    <a:pt x="305" y="398"/>
                  </a:lnTo>
                  <a:lnTo>
                    <a:pt x="310" y="393"/>
                  </a:lnTo>
                  <a:lnTo>
                    <a:pt x="316" y="129"/>
                  </a:lnTo>
                  <a:lnTo>
                    <a:pt x="322" y="292"/>
                  </a:lnTo>
                  <a:lnTo>
                    <a:pt x="328" y="393"/>
                  </a:lnTo>
                  <a:lnTo>
                    <a:pt x="333" y="398"/>
                  </a:lnTo>
                  <a:lnTo>
                    <a:pt x="339" y="67"/>
                  </a:lnTo>
                  <a:lnTo>
                    <a:pt x="345" y="314"/>
                  </a:lnTo>
                  <a:lnTo>
                    <a:pt x="351" y="398"/>
                  </a:lnTo>
                  <a:lnTo>
                    <a:pt x="356" y="398"/>
                  </a:lnTo>
                  <a:lnTo>
                    <a:pt x="362" y="73"/>
                  </a:lnTo>
                  <a:lnTo>
                    <a:pt x="368" y="348"/>
                  </a:lnTo>
                  <a:lnTo>
                    <a:pt x="374" y="393"/>
                  </a:lnTo>
                  <a:lnTo>
                    <a:pt x="379" y="382"/>
                  </a:lnTo>
                  <a:lnTo>
                    <a:pt x="385" y="56"/>
                  </a:lnTo>
                  <a:lnTo>
                    <a:pt x="391" y="365"/>
                  </a:lnTo>
                  <a:lnTo>
                    <a:pt x="396" y="398"/>
                  </a:lnTo>
                  <a:lnTo>
                    <a:pt x="402" y="387"/>
                  </a:lnTo>
                  <a:lnTo>
                    <a:pt x="408" y="67"/>
                  </a:lnTo>
                  <a:lnTo>
                    <a:pt x="414" y="354"/>
                  </a:lnTo>
                  <a:lnTo>
                    <a:pt x="419" y="398"/>
                  </a:lnTo>
                  <a:lnTo>
                    <a:pt x="425" y="342"/>
                  </a:lnTo>
                  <a:lnTo>
                    <a:pt x="431" y="84"/>
                  </a:lnTo>
                  <a:lnTo>
                    <a:pt x="437" y="382"/>
                  </a:lnTo>
                  <a:lnTo>
                    <a:pt x="442" y="398"/>
                  </a:lnTo>
                  <a:lnTo>
                    <a:pt x="448" y="370"/>
                  </a:lnTo>
                  <a:lnTo>
                    <a:pt x="454" y="123"/>
                  </a:lnTo>
                  <a:lnTo>
                    <a:pt x="460" y="382"/>
                  </a:lnTo>
                  <a:lnTo>
                    <a:pt x="465" y="398"/>
                  </a:lnTo>
                  <a:lnTo>
                    <a:pt x="471" y="303"/>
                  </a:lnTo>
                  <a:lnTo>
                    <a:pt x="477" y="67"/>
                  </a:lnTo>
                  <a:lnTo>
                    <a:pt x="483" y="382"/>
                  </a:lnTo>
                  <a:lnTo>
                    <a:pt x="488" y="398"/>
                  </a:lnTo>
                  <a:lnTo>
                    <a:pt x="494" y="275"/>
                  </a:lnTo>
                  <a:lnTo>
                    <a:pt x="500" y="146"/>
                  </a:lnTo>
                  <a:lnTo>
                    <a:pt x="506" y="382"/>
                  </a:lnTo>
                  <a:lnTo>
                    <a:pt x="511" y="398"/>
                  </a:lnTo>
                  <a:lnTo>
                    <a:pt x="517" y="398"/>
                  </a:lnTo>
                  <a:lnTo>
                    <a:pt x="523" y="398"/>
                  </a:lnTo>
                  <a:lnTo>
                    <a:pt x="528" y="398"/>
                  </a:lnTo>
                  <a:lnTo>
                    <a:pt x="534" y="398"/>
                  </a:lnTo>
                  <a:lnTo>
                    <a:pt x="540" y="398"/>
                  </a:lnTo>
                  <a:lnTo>
                    <a:pt x="546" y="398"/>
                  </a:lnTo>
                  <a:lnTo>
                    <a:pt x="551" y="398"/>
                  </a:lnTo>
                  <a:lnTo>
                    <a:pt x="557" y="398"/>
                  </a:lnTo>
                  <a:lnTo>
                    <a:pt x="563" y="398"/>
                  </a:lnTo>
                  <a:lnTo>
                    <a:pt x="569" y="398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7" name="Rectangle 617"/>
            <p:cNvSpPr>
              <a:spLocks noChangeArrowheads="1"/>
            </p:cNvSpPr>
            <p:nvPr/>
          </p:nvSpPr>
          <p:spPr bwMode="auto">
            <a:xfrm>
              <a:off x="6765676" y="2714204"/>
              <a:ext cx="1982788" cy="5789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8" name="Line 618"/>
            <p:cNvSpPr>
              <a:spLocks noChangeShapeType="1"/>
            </p:cNvSpPr>
            <p:nvPr/>
          </p:nvSpPr>
          <p:spPr bwMode="auto">
            <a:xfrm>
              <a:off x="6765676" y="3293109"/>
              <a:ext cx="198278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9" name="Line 619"/>
            <p:cNvSpPr>
              <a:spLocks noChangeShapeType="1"/>
            </p:cNvSpPr>
            <p:nvPr/>
          </p:nvSpPr>
          <p:spPr bwMode="auto">
            <a:xfrm flipV="1">
              <a:off x="6765676" y="3275654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30" name="Line 620"/>
            <p:cNvSpPr>
              <a:spLocks noChangeShapeType="1"/>
            </p:cNvSpPr>
            <p:nvPr/>
          </p:nvSpPr>
          <p:spPr bwMode="auto">
            <a:xfrm flipV="1">
              <a:off x="7610226" y="3275654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31" name="Line 621"/>
            <p:cNvSpPr>
              <a:spLocks noChangeShapeType="1"/>
            </p:cNvSpPr>
            <p:nvPr/>
          </p:nvSpPr>
          <p:spPr bwMode="auto">
            <a:xfrm flipV="1">
              <a:off x="8453189" y="3275654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32" name="Line 622"/>
            <p:cNvSpPr>
              <a:spLocks noChangeShapeType="1"/>
            </p:cNvSpPr>
            <p:nvPr/>
          </p:nvSpPr>
          <p:spPr bwMode="auto">
            <a:xfrm flipV="1">
              <a:off x="6765676" y="2714204"/>
              <a:ext cx="0" cy="57890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33" name="Line 623"/>
            <p:cNvSpPr>
              <a:spLocks noChangeShapeType="1"/>
            </p:cNvSpPr>
            <p:nvPr/>
          </p:nvSpPr>
          <p:spPr bwMode="auto">
            <a:xfrm>
              <a:off x="6765676" y="3293109"/>
              <a:ext cx="206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34" name="Line 624"/>
            <p:cNvSpPr>
              <a:spLocks noChangeShapeType="1"/>
            </p:cNvSpPr>
            <p:nvPr/>
          </p:nvSpPr>
          <p:spPr bwMode="auto">
            <a:xfrm>
              <a:off x="6765676" y="2983293"/>
              <a:ext cx="206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35" name="Rectangle 626"/>
            <p:cNvSpPr>
              <a:spLocks noChangeArrowheads="1"/>
            </p:cNvSpPr>
            <p:nvPr/>
          </p:nvSpPr>
          <p:spPr bwMode="auto">
            <a:xfrm>
              <a:off x="6576226" y="2900385"/>
              <a:ext cx="16511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0.5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6" name="Freeform 627"/>
            <p:cNvSpPr>
              <a:spLocks/>
            </p:cNvSpPr>
            <p:nvPr/>
          </p:nvSpPr>
          <p:spPr bwMode="auto">
            <a:xfrm>
              <a:off x="6767264" y="2714204"/>
              <a:ext cx="1981200" cy="578904"/>
            </a:xfrm>
            <a:custGeom>
              <a:avLst/>
              <a:gdLst>
                <a:gd name="T0" fmla="*/ 19 w 1248"/>
                <a:gd name="T1" fmla="*/ 398 h 398"/>
                <a:gd name="T2" fmla="*/ 40 w 1248"/>
                <a:gd name="T3" fmla="*/ 398 h 398"/>
                <a:gd name="T4" fmla="*/ 60 w 1248"/>
                <a:gd name="T5" fmla="*/ 398 h 398"/>
                <a:gd name="T6" fmla="*/ 80 w 1248"/>
                <a:gd name="T7" fmla="*/ 178 h 398"/>
                <a:gd name="T8" fmla="*/ 100 w 1248"/>
                <a:gd name="T9" fmla="*/ 398 h 398"/>
                <a:gd name="T10" fmla="*/ 120 w 1248"/>
                <a:gd name="T11" fmla="*/ 398 h 398"/>
                <a:gd name="T12" fmla="*/ 141 w 1248"/>
                <a:gd name="T13" fmla="*/ 397 h 398"/>
                <a:gd name="T14" fmla="*/ 161 w 1248"/>
                <a:gd name="T15" fmla="*/ 398 h 398"/>
                <a:gd name="T16" fmla="*/ 181 w 1248"/>
                <a:gd name="T17" fmla="*/ 397 h 398"/>
                <a:gd name="T18" fmla="*/ 201 w 1248"/>
                <a:gd name="T19" fmla="*/ 398 h 398"/>
                <a:gd name="T20" fmla="*/ 221 w 1248"/>
                <a:gd name="T21" fmla="*/ 398 h 398"/>
                <a:gd name="T22" fmla="*/ 242 w 1248"/>
                <a:gd name="T23" fmla="*/ 398 h 398"/>
                <a:gd name="T24" fmla="*/ 262 w 1248"/>
                <a:gd name="T25" fmla="*/ 398 h 398"/>
                <a:gd name="T26" fmla="*/ 282 w 1248"/>
                <a:gd name="T27" fmla="*/ 398 h 398"/>
                <a:gd name="T28" fmla="*/ 302 w 1248"/>
                <a:gd name="T29" fmla="*/ 287 h 398"/>
                <a:gd name="T30" fmla="*/ 322 w 1248"/>
                <a:gd name="T31" fmla="*/ 398 h 398"/>
                <a:gd name="T32" fmla="*/ 343 w 1248"/>
                <a:gd name="T33" fmla="*/ 398 h 398"/>
                <a:gd name="T34" fmla="*/ 363 w 1248"/>
                <a:gd name="T35" fmla="*/ 398 h 398"/>
                <a:gd name="T36" fmla="*/ 383 w 1248"/>
                <a:gd name="T37" fmla="*/ 383 h 398"/>
                <a:gd name="T38" fmla="*/ 403 w 1248"/>
                <a:gd name="T39" fmla="*/ 398 h 398"/>
                <a:gd name="T40" fmla="*/ 423 w 1248"/>
                <a:gd name="T41" fmla="*/ 398 h 398"/>
                <a:gd name="T42" fmla="*/ 444 w 1248"/>
                <a:gd name="T43" fmla="*/ 398 h 398"/>
                <a:gd name="T44" fmla="*/ 464 w 1248"/>
                <a:gd name="T45" fmla="*/ 318 h 398"/>
                <a:gd name="T46" fmla="*/ 484 w 1248"/>
                <a:gd name="T47" fmla="*/ 398 h 398"/>
                <a:gd name="T48" fmla="*/ 504 w 1248"/>
                <a:gd name="T49" fmla="*/ 398 h 398"/>
                <a:gd name="T50" fmla="*/ 524 w 1248"/>
                <a:gd name="T51" fmla="*/ 398 h 398"/>
                <a:gd name="T52" fmla="*/ 545 w 1248"/>
                <a:gd name="T53" fmla="*/ 398 h 398"/>
                <a:gd name="T54" fmla="*/ 565 w 1248"/>
                <a:gd name="T55" fmla="*/ 398 h 398"/>
                <a:gd name="T56" fmla="*/ 585 w 1248"/>
                <a:gd name="T57" fmla="*/ 398 h 398"/>
                <a:gd name="T58" fmla="*/ 605 w 1248"/>
                <a:gd name="T59" fmla="*/ 398 h 398"/>
                <a:gd name="T60" fmla="*/ 625 w 1248"/>
                <a:gd name="T61" fmla="*/ 398 h 398"/>
                <a:gd name="T62" fmla="*/ 645 w 1248"/>
                <a:gd name="T63" fmla="*/ 398 h 398"/>
                <a:gd name="T64" fmla="*/ 666 w 1248"/>
                <a:gd name="T65" fmla="*/ 398 h 398"/>
                <a:gd name="T66" fmla="*/ 686 w 1248"/>
                <a:gd name="T67" fmla="*/ 367 h 398"/>
                <a:gd name="T68" fmla="*/ 706 w 1248"/>
                <a:gd name="T69" fmla="*/ 398 h 398"/>
                <a:gd name="T70" fmla="*/ 726 w 1248"/>
                <a:gd name="T71" fmla="*/ 398 h 398"/>
                <a:gd name="T72" fmla="*/ 746 w 1248"/>
                <a:gd name="T73" fmla="*/ 398 h 398"/>
                <a:gd name="T74" fmla="*/ 767 w 1248"/>
                <a:gd name="T75" fmla="*/ 82 h 398"/>
                <a:gd name="T76" fmla="*/ 787 w 1248"/>
                <a:gd name="T77" fmla="*/ 398 h 398"/>
                <a:gd name="T78" fmla="*/ 807 w 1248"/>
                <a:gd name="T79" fmla="*/ 393 h 398"/>
                <a:gd name="T80" fmla="*/ 827 w 1248"/>
                <a:gd name="T81" fmla="*/ 398 h 398"/>
                <a:gd name="T82" fmla="*/ 847 w 1248"/>
                <a:gd name="T83" fmla="*/ 398 h 398"/>
                <a:gd name="T84" fmla="*/ 867 w 1248"/>
                <a:gd name="T85" fmla="*/ 397 h 398"/>
                <a:gd name="T86" fmla="*/ 888 w 1248"/>
                <a:gd name="T87" fmla="*/ 397 h 398"/>
                <a:gd name="T88" fmla="*/ 908 w 1248"/>
                <a:gd name="T89" fmla="*/ 397 h 398"/>
                <a:gd name="T90" fmla="*/ 928 w 1248"/>
                <a:gd name="T91" fmla="*/ 260 h 398"/>
                <a:gd name="T92" fmla="*/ 948 w 1248"/>
                <a:gd name="T93" fmla="*/ 138 h 398"/>
                <a:gd name="T94" fmla="*/ 969 w 1248"/>
                <a:gd name="T95" fmla="*/ 218 h 398"/>
                <a:gd name="T96" fmla="*/ 989 w 1248"/>
                <a:gd name="T97" fmla="*/ 398 h 398"/>
                <a:gd name="T98" fmla="*/ 1009 w 1248"/>
                <a:gd name="T99" fmla="*/ 388 h 398"/>
                <a:gd name="T100" fmla="*/ 1029 w 1248"/>
                <a:gd name="T101" fmla="*/ 398 h 398"/>
                <a:gd name="T102" fmla="*/ 1049 w 1248"/>
                <a:gd name="T103" fmla="*/ 398 h 398"/>
                <a:gd name="T104" fmla="*/ 1070 w 1248"/>
                <a:gd name="T105" fmla="*/ 398 h 398"/>
                <a:gd name="T106" fmla="*/ 1090 w 1248"/>
                <a:gd name="T107" fmla="*/ 398 h 398"/>
                <a:gd name="T108" fmla="*/ 1110 w 1248"/>
                <a:gd name="T109" fmla="*/ 398 h 398"/>
                <a:gd name="T110" fmla="*/ 1130 w 1248"/>
                <a:gd name="T111" fmla="*/ 398 h 398"/>
                <a:gd name="T112" fmla="*/ 1150 w 1248"/>
                <a:gd name="T113" fmla="*/ 398 h 398"/>
                <a:gd name="T114" fmla="*/ 1171 w 1248"/>
                <a:gd name="T115" fmla="*/ 398 h 398"/>
                <a:gd name="T116" fmla="*/ 1191 w 1248"/>
                <a:gd name="T117" fmla="*/ 398 h 398"/>
                <a:gd name="T118" fmla="*/ 1211 w 1248"/>
                <a:gd name="T119" fmla="*/ 398 h 398"/>
                <a:gd name="T120" fmla="*/ 1231 w 1248"/>
                <a:gd name="T121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48" h="398">
                  <a:moveTo>
                    <a:pt x="0" y="398"/>
                  </a:moveTo>
                  <a:lnTo>
                    <a:pt x="1" y="398"/>
                  </a:lnTo>
                  <a:lnTo>
                    <a:pt x="3" y="398"/>
                  </a:lnTo>
                  <a:lnTo>
                    <a:pt x="3" y="392"/>
                  </a:lnTo>
                  <a:lnTo>
                    <a:pt x="5" y="395"/>
                  </a:lnTo>
                  <a:lnTo>
                    <a:pt x="6" y="398"/>
                  </a:lnTo>
                  <a:lnTo>
                    <a:pt x="7" y="398"/>
                  </a:lnTo>
                  <a:lnTo>
                    <a:pt x="8" y="398"/>
                  </a:lnTo>
                  <a:lnTo>
                    <a:pt x="9" y="397"/>
                  </a:lnTo>
                  <a:lnTo>
                    <a:pt x="10" y="398"/>
                  </a:lnTo>
                  <a:lnTo>
                    <a:pt x="11" y="397"/>
                  </a:lnTo>
                  <a:lnTo>
                    <a:pt x="12" y="395"/>
                  </a:lnTo>
                  <a:lnTo>
                    <a:pt x="13" y="398"/>
                  </a:lnTo>
                  <a:lnTo>
                    <a:pt x="14" y="398"/>
                  </a:lnTo>
                  <a:lnTo>
                    <a:pt x="15" y="398"/>
                  </a:lnTo>
                  <a:lnTo>
                    <a:pt x="16" y="398"/>
                  </a:lnTo>
                  <a:lnTo>
                    <a:pt x="17" y="398"/>
                  </a:lnTo>
                  <a:lnTo>
                    <a:pt x="18" y="398"/>
                  </a:lnTo>
                  <a:lnTo>
                    <a:pt x="19" y="398"/>
                  </a:lnTo>
                  <a:lnTo>
                    <a:pt x="21" y="398"/>
                  </a:lnTo>
                  <a:lnTo>
                    <a:pt x="21" y="398"/>
                  </a:lnTo>
                  <a:lnTo>
                    <a:pt x="23" y="398"/>
                  </a:lnTo>
                  <a:lnTo>
                    <a:pt x="24" y="398"/>
                  </a:lnTo>
                  <a:lnTo>
                    <a:pt x="25" y="398"/>
                  </a:lnTo>
                  <a:lnTo>
                    <a:pt x="26" y="398"/>
                  </a:lnTo>
                  <a:lnTo>
                    <a:pt x="27" y="398"/>
                  </a:lnTo>
                  <a:lnTo>
                    <a:pt x="28" y="398"/>
                  </a:lnTo>
                  <a:lnTo>
                    <a:pt x="29" y="398"/>
                  </a:lnTo>
                  <a:lnTo>
                    <a:pt x="30" y="398"/>
                  </a:lnTo>
                  <a:lnTo>
                    <a:pt x="31" y="398"/>
                  </a:lnTo>
                  <a:lnTo>
                    <a:pt x="32" y="398"/>
                  </a:lnTo>
                  <a:lnTo>
                    <a:pt x="33" y="398"/>
                  </a:lnTo>
                  <a:lnTo>
                    <a:pt x="34" y="398"/>
                  </a:lnTo>
                  <a:lnTo>
                    <a:pt x="35" y="398"/>
                  </a:lnTo>
                  <a:lnTo>
                    <a:pt x="36" y="398"/>
                  </a:lnTo>
                  <a:lnTo>
                    <a:pt x="38" y="398"/>
                  </a:lnTo>
                  <a:lnTo>
                    <a:pt x="39" y="398"/>
                  </a:lnTo>
                  <a:lnTo>
                    <a:pt x="40" y="398"/>
                  </a:lnTo>
                  <a:lnTo>
                    <a:pt x="41" y="398"/>
                  </a:lnTo>
                  <a:lnTo>
                    <a:pt x="42" y="398"/>
                  </a:lnTo>
                  <a:lnTo>
                    <a:pt x="43" y="398"/>
                  </a:lnTo>
                  <a:lnTo>
                    <a:pt x="44" y="398"/>
                  </a:lnTo>
                  <a:lnTo>
                    <a:pt x="45" y="398"/>
                  </a:lnTo>
                  <a:lnTo>
                    <a:pt x="46" y="398"/>
                  </a:lnTo>
                  <a:lnTo>
                    <a:pt x="47" y="398"/>
                  </a:lnTo>
                  <a:lnTo>
                    <a:pt x="48" y="398"/>
                  </a:lnTo>
                  <a:lnTo>
                    <a:pt x="49" y="398"/>
                  </a:lnTo>
                  <a:lnTo>
                    <a:pt x="50" y="398"/>
                  </a:lnTo>
                  <a:lnTo>
                    <a:pt x="51" y="398"/>
                  </a:lnTo>
                  <a:lnTo>
                    <a:pt x="52" y="240"/>
                  </a:lnTo>
                  <a:lnTo>
                    <a:pt x="53" y="243"/>
                  </a:lnTo>
                  <a:lnTo>
                    <a:pt x="54" y="398"/>
                  </a:lnTo>
                  <a:lnTo>
                    <a:pt x="56" y="397"/>
                  </a:lnTo>
                  <a:lnTo>
                    <a:pt x="56" y="398"/>
                  </a:lnTo>
                  <a:lnTo>
                    <a:pt x="58" y="398"/>
                  </a:lnTo>
                  <a:lnTo>
                    <a:pt x="59" y="398"/>
                  </a:lnTo>
                  <a:lnTo>
                    <a:pt x="60" y="398"/>
                  </a:lnTo>
                  <a:lnTo>
                    <a:pt x="61" y="398"/>
                  </a:lnTo>
                  <a:lnTo>
                    <a:pt x="62" y="398"/>
                  </a:lnTo>
                  <a:lnTo>
                    <a:pt x="63" y="398"/>
                  </a:lnTo>
                  <a:lnTo>
                    <a:pt x="64" y="377"/>
                  </a:lnTo>
                  <a:lnTo>
                    <a:pt x="65" y="358"/>
                  </a:lnTo>
                  <a:lnTo>
                    <a:pt x="66" y="397"/>
                  </a:lnTo>
                  <a:lnTo>
                    <a:pt x="67" y="108"/>
                  </a:lnTo>
                  <a:lnTo>
                    <a:pt x="68" y="390"/>
                  </a:lnTo>
                  <a:lnTo>
                    <a:pt x="69" y="398"/>
                  </a:lnTo>
                  <a:lnTo>
                    <a:pt x="71" y="370"/>
                  </a:lnTo>
                  <a:lnTo>
                    <a:pt x="71" y="357"/>
                  </a:lnTo>
                  <a:lnTo>
                    <a:pt x="73" y="398"/>
                  </a:lnTo>
                  <a:lnTo>
                    <a:pt x="74" y="398"/>
                  </a:lnTo>
                  <a:lnTo>
                    <a:pt x="75" y="135"/>
                  </a:lnTo>
                  <a:lnTo>
                    <a:pt x="76" y="392"/>
                  </a:lnTo>
                  <a:lnTo>
                    <a:pt x="77" y="398"/>
                  </a:lnTo>
                  <a:lnTo>
                    <a:pt x="78" y="393"/>
                  </a:lnTo>
                  <a:lnTo>
                    <a:pt x="79" y="395"/>
                  </a:lnTo>
                  <a:lnTo>
                    <a:pt x="80" y="178"/>
                  </a:lnTo>
                  <a:lnTo>
                    <a:pt x="81" y="370"/>
                  </a:lnTo>
                  <a:lnTo>
                    <a:pt x="82" y="398"/>
                  </a:lnTo>
                  <a:lnTo>
                    <a:pt x="83" y="248"/>
                  </a:lnTo>
                  <a:lnTo>
                    <a:pt x="84" y="323"/>
                  </a:lnTo>
                  <a:lnTo>
                    <a:pt x="85" y="397"/>
                  </a:lnTo>
                  <a:lnTo>
                    <a:pt x="86" y="383"/>
                  </a:lnTo>
                  <a:lnTo>
                    <a:pt x="87" y="392"/>
                  </a:lnTo>
                  <a:lnTo>
                    <a:pt x="89" y="217"/>
                  </a:lnTo>
                  <a:lnTo>
                    <a:pt x="89" y="322"/>
                  </a:lnTo>
                  <a:lnTo>
                    <a:pt x="91" y="398"/>
                  </a:lnTo>
                  <a:lnTo>
                    <a:pt x="92" y="373"/>
                  </a:lnTo>
                  <a:lnTo>
                    <a:pt x="93" y="173"/>
                  </a:lnTo>
                  <a:lnTo>
                    <a:pt x="94" y="388"/>
                  </a:lnTo>
                  <a:lnTo>
                    <a:pt x="95" y="388"/>
                  </a:lnTo>
                  <a:lnTo>
                    <a:pt x="96" y="393"/>
                  </a:lnTo>
                  <a:lnTo>
                    <a:pt x="97" y="388"/>
                  </a:lnTo>
                  <a:lnTo>
                    <a:pt x="98" y="373"/>
                  </a:lnTo>
                  <a:lnTo>
                    <a:pt x="99" y="398"/>
                  </a:lnTo>
                  <a:lnTo>
                    <a:pt x="100" y="398"/>
                  </a:lnTo>
                  <a:lnTo>
                    <a:pt x="101" y="395"/>
                  </a:lnTo>
                  <a:lnTo>
                    <a:pt x="102" y="20"/>
                  </a:lnTo>
                  <a:lnTo>
                    <a:pt x="103" y="390"/>
                  </a:lnTo>
                  <a:lnTo>
                    <a:pt x="104" y="398"/>
                  </a:lnTo>
                  <a:lnTo>
                    <a:pt x="106" y="390"/>
                  </a:lnTo>
                  <a:lnTo>
                    <a:pt x="107" y="398"/>
                  </a:lnTo>
                  <a:lnTo>
                    <a:pt x="108" y="397"/>
                  </a:lnTo>
                  <a:lnTo>
                    <a:pt x="109" y="382"/>
                  </a:lnTo>
                  <a:lnTo>
                    <a:pt x="110" y="390"/>
                  </a:lnTo>
                  <a:lnTo>
                    <a:pt x="111" y="353"/>
                  </a:lnTo>
                  <a:lnTo>
                    <a:pt x="112" y="385"/>
                  </a:lnTo>
                  <a:lnTo>
                    <a:pt x="113" y="230"/>
                  </a:lnTo>
                  <a:lnTo>
                    <a:pt x="114" y="207"/>
                  </a:lnTo>
                  <a:lnTo>
                    <a:pt x="115" y="395"/>
                  </a:lnTo>
                  <a:lnTo>
                    <a:pt x="116" y="398"/>
                  </a:lnTo>
                  <a:lnTo>
                    <a:pt x="117" y="398"/>
                  </a:lnTo>
                  <a:lnTo>
                    <a:pt x="118" y="398"/>
                  </a:lnTo>
                  <a:lnTo>
                    <a:pt x="119" y="398"/>
                  </a:lnTo>
                  <a:lnTo>
                    <a:pt x="120" y="398"/>
                  </a:lnTo>
                  <a:lnTo>
                    <a:pt x="121" y="398"/>
                  </a:lnTo>
                  <a:lnTo>
                    <a:pt x="122" y="398"/>
                  </a:lnTo>
                  <a:lnTo>
                    <a:pt x="124" y="398"/>
                  </a:lnTo>
                  <a:lnTo>
                    <a:pt x="125" y="398"/>
                  </a:lnTo>
                  <a:lnTo>
                    <a:pt x="126" y="398"/>
                  </a:lnTo>
                  <a:lnTo>
                    <a:pt x="127" y="398"/>
                  </a:lnTo>
                  <a:lnTo>
                    <a:pt x="128" y="398"/>
                  </a:lnTo>
                  <a:lnTo>
                    <a:pt x="129" y="353"/>
                  </a:lnTo>
                  <a:lnTo>
                    <a:pt x="130" y="50"/>
                  </a:lnTo>
                  <a:lnTo>
                    <a:pt x="131" y="390"/>
                  </a:lnTo>
                  <a:lnTo>
                    <a:pt x="132" y="368"/>
                  </a:lnTo>
                  <a:lnTo>
                    <a:pt x="133" y="280"/>
                  </a:lnTo>
                  <a:lnTo>
                    <a:pt x="134" y="395"/>
                  </a:lnTo>
                  <a:lnTo>
                    <a:pt x="135" y="398"/>
                  </a:lnTo>
                  <a:lnTo>
                    <a:pt x="136" y="398"/>
                  </a:lnTo>
                  <a:lnTo>
                    <a:pt x="137" y="398"/>
                  </a:lnTo>
                  <a:lnTo>
                    <a:pt x="139" y="393"/>
                  </a:lnTo>
                  <a:lnTo>
                    <a:pt x="139" y="395"/>
                  </a:lnTo>
                  <a:lnTo>
                    <a:pt x="141" y="397"/>
                  </a:lnTo>
                  <a:lnTo>
                    <a:pt x="142" y="398"/>
                  </a:lnTo>
                  <a:lnTo>
                    <a:pt x="143" y="398"/>
                  </a:lnTo>
                  <a:lnTo>
                    <a:pt x="144" y="398"/>
                  </a:lnTo>
                  <a:lnTo>
                    <a:pt x="145" y="398"/>
                  </a:lnTo>
                  <a:lnTo>
                    <a:pt x="146" y="398"/>
                  </a:lnTo>
                  <a:lnTo>
                    <a:pt x="147" y="398"/>
                  </a:lnTo>
                  <a:lnTo>
                    <a:pt x="148" y="398"/>
                  </a:lnTo>
                  <a:lnTo>
                    <a:pt x="149" y="398"/>
                  </a:lnTo>
                  <a:lnTo>
                    <a:pt x="150" y="397"/>
                  </a:lnTo>
                  <a:lnTo>
                    <a:pt x="151" y="298"/>
                  </a:lnTo>
                  <a:lnTo>
                    <a:pt x="152" y="308"/>
                  </a:lnTo>
                  <a:lnTo>
                    <a:pt x="153" y="350"/>
                  </a:lnTo>
                  <a:lnTo>
                    <a:pt x="154" y="168"/>
                  </a:lnTo>
                  <a:lnTo>
                    <a:pt x="155" y="385"/>
                  </a:lnTo>
                  <a:lnTo>
                    <a:pt x="157" y="398"/>
                  </a:lnTo>
                  <a:lnTo>
                    <a:pt x="157" y="398"/>
                  </a:lnTo>
                  <a:lnTo>
                    <a:pt x="159" y="398"/>
                  </a:lnTo>
                  <a:lnTo>
                    <a:pt x="160" y="398"/>
                  </a:lnTo>
                  <a:lnTo>
                    <a:pt x="161" y="398"/>
                  </a:lnTo>
                  <a:lnTo>
                    <a:pt x="162" y="398"/>
                  </a:lnTo>
                  <a:lnTo>
                    <a:pt x="163" y="398"/>
                  </a:lnTo>
                  <a:lnTo>
                    <a:pt x="164" y="398"/>
                  </a:lnTo>
                  <a:lnTo>
                    <a:pt x="165" y="398"/>
                  </a:lnTo>
                  <a:lnTo>
                    <a:pt x="166" y="398"/>
                  </a:lnTo>
                  <a:lnTo>
                    <a:pt x="167" y="367"/>
                  </a:lnTo>
                  <a:lnTo>
                    <a:pt x="168" y="257"/>
                  </a:lnTo>
                  <a:lnTo>
                    <a:pt x="169" y="390"/>
                  </a:lnTo>
                  <a:lnTo>
                    <a:pt x="170" y="270"/>
                  </a:lnTo>
                  <a:lnTo>
                    <a:pt x="171" y="243"/>
                  </a:lnTo>
                  <a:lnTo>
                    <a:pt x="172" y="397"/>
                  </a:lnTo>
                  <a:lnTo>
                    <a:pt x="174" y="398"/>
                  </a:lnTo>
                  <a:lnTo>
                    <a:pt x="175" y="398"/>
                  </a:lnTo>
                  <a:lnTo>
                    <a:pt x="176" y="398"/>
                  </a:lnTo>
                  <a:lnTo>
                    <a:pt x="177" y="398"/>
                  </a:lnTo>
                  <a:lnTo>
                    <a:pt x="178" y="398"/>
                  </a:lnTo>
                  <a:lnTo>
                    <a:pt x="179" y="398"/>
                  </a:lnTo>
                  <a:lnTo>
                    <a:pt x="180" y="398"/>
                  </a:lnTo>
                  <a:lnTo>
                    <a:pt x="181" y="397"/>
                  </a:lnTo>
                  <a:lnTo>
                    <a:pt x="182" y="78"/>
                  </a:lnTo>
                  <a:lnTo>
                    <a:pt x="183" y="397"/>
                  </a:lnTo>
                  <a:lnTo>
                    <a:pt x="184" y="398"/>
                  </a:lnTo>
                  <a:lnTo>
                    <a:pt x="185" y="398"/>
                  </a:lnTo>
                  <a:lnTo>
                    <a:pt x="186" y="398"/>
                  </a:lnTo>
                  <a:lnTo>
                    <a:pt x="187" y="377"/>
                  </a:lnTo>
                  <a:lnTo>
                    <a:pt x="188" y="323"/>
                  </a:lnTo>
                  <a:lnTo>
                    <a:pt x="189" y="397"/>
                  </a:lnTo>
                  <a:lnTo>
                    <a:pt x="190" y="368"/>
                  </a:lnTo>
                  <a:lnTo>
                    <a:pt x="192" y="122"/>
                  </a:lnTo>
                  <a:lnTo>
                    <a:pt x="193" y="395"/>
                  </a:lnTo>
                  <a:lnTo>
                    <a:pt x="194" y="398"/>
                  </a:lnTo>
                  <a:lnTo>
                    <a:pt x="195" y="398"/>
                  </a:lnTo>
                  <a:lnTo>
                    <a:pt x="196" y="398"/>
                  </a:lnTo>
                  <a:lnTo>
                    <a:pt x="197" y="398"/>
                  </a:lnTo>
                  <a:lnTo>
                    <a:pt x="198" y="398"/>
                  </a:lnTo>
                  <a:lnTo>
                    <a:pt x="199" y="260"/>
                  </a:lnTo>
                  <a:lnTo>
                    <a:pt x="200" y="288"/>
                  </a:lnTo>
                  <a:lnTo>
                    <a:pt x="201" y="398"/>
                  </a:lnTo>
                  <a:lnTo>
                    <a:pt x="202" y="398"/>
                  </a:lnTo>
                  <a:lnTo>
                    <a:pt x="203" y="398"/>
                  </a:lnTo>
                  <a:lnTo>
                    <a:pt x="204" y="395"/>
                  </a:lnTo>
                  <a:lnTo>
                    <a:pt x="205" y="397"/>
                  </a:lnTo>
                  <a:lnTo>
                    <a:pt x="207" y="398"/>
                  </a:lnTo>
                  <a:lnTo>
                    <a:pt x="207" y="90"/>
                  </a:lnTo>
                  <a:lnTo>
                    <a:pt x="209" y="338"/>
                  </a:lnTo>
                  <a:lnTo>
                    <a:pt x="210" y="398"/>
                  </a:lnTo>
                  <a:lnTo>
                    <a:pt x="211" y="398"/>
                  </a:lnTo>
                  <a:lnTo>
                    <a:pt x="212" y="397"/>
                  </a:lnTo>
                  <a:lnTo>
                    <a:pt x="213" y="398"/>
                  </a:lnTo>
                  <a:lnTo>
                    <a:pt x="214" y="398"/>
                  </a:lnTo>
                  <a:lnTo>
                    <a:pt x="215" y="398"/>
                  </a:lnTo>
                  <a:lnTo>
                    <a:pt x="216" y="0"/>
                  </a:lnTo>
                  <a:lnTo>
                    <a:pt x="217" y="378"/>
                  </a:lnTo>
                  <a:lnTo>
                    <a:pt x="218" y="398"/>
                  </a:lnTo>
                  <a:lnTo>
                    <a:pt x="219" y="398"/>
                  </a:lnTo>
                  <a:lnTo>
                    <a:pt x="220" y="398"/>
                  </a:lnTo>
                  <a:lnTo>
                    <a:pt x="221" y="398"/>
                  </a:lnTo>
                  <a:lnTo>
                    <a:pt x="222" y="398"/>
                  </a:lnTo>
                  <a:lnTo>
                    <a:pt x="223" y="382"/>
                  </a:lnTo>
                  <a:lnTo>
                    <a:pt x="225" y="30"/>
                  </a:lnTo>
                  <a:lnTo>
                    <a:pt x="226" y="395"/>
                  </a:lnTo>
                  <a:lnTo>
                    <a:pt x="227" y="398"/>
                  </a:lnTo>
                  <a:lnTo>
                    <a:pt x="228" y="397"/>
                  </a:lnTo>
                  <a:lnTo>
                    <a:pt x="229" y="392"/>
                  </a:lnTo>
                  <a:lnTo>
                    <a:pt x="230" y="398"/>
                  </a:lnTo>
                  <a:lnTo>
                    <a:pt x="231" y="398"/>
                  </a:lnTo>
                  <a:lnTo>
                    <a:pt x="232" y="148"/>
                  </a:lnTo>
                  <a:lnTo>
                    <a:pt x="233" y="247"/>
                  </a:lnTo>
                  <a:lnTo>
                    <a:pt x="234" y="397"/>
                  </a:lnTo>
                  <a:lnTo>
                    <a:pt x="235" y="398"/>
                  </a:lnTo>
                  <a:lnTo>
                    <a:pt x="236" y="398"/>
                  </a:lnTo>
                  <a:lnTo>
                    <a:pt x="237" y="398"/>
                  </a:lnTo>
                  <a:lnTo>
                    <a:pt x="238" y="398"/>
                  </a:lnTo>
                  <a:lnTo>
                    <a:pt x="240" y="233"/>
                  </a:lnTo>
                  <a:lnTo>
                    <a:pt x="240" y="237"/>
                  </a:lnTo>
                  <a:lnTo>
                    <a:pt x="242" y="398"/>
                  </a:lnTo>
                  <a:lnTo>
                    <a:pt x="243" y="398"/>
                  </a:lnTo>
                  <a:lnTo>
                    <a:pt x="244" y="398"/>
                  </a:lnTo>
                  <a:lnTo>
                    <a:pt x="245" y="398"/>
                  </a:lnTo>
                  <a:lnTo>
                    <a:pt x="246" y="398"/>
                  </a:lnTo>
                  <a:lnTo>
                    <a:pt x="247" y="387"/>
                  </a:lnTo>
                  <a:lnTo>
                    <a:pt x="248" y="15"/>
                  </a:lnTo>
                  <a:lnTo>
                    <a:pt x="249" y="388"/>
                  </a:lnTo>
                  <a:lnTo>
                    <a:pt x="250" y="398"/>
                  </a:lnTo>
                  <a:lnTo>
                    <a:pt x="251" y="398"/>
                  </a:lnTo>
                  <a:lnTo>
                    <a:pt x="252" y="398"/>
                  </a:lnTo>
                  <a:lnTo>
                    <a:pt x="253" y="398"/>
                  </a:lnTo>
                  <a:lnTo>
                    <a:pt x="254" y="398"/>
                  </a:lnTo>
                  <a:lnTo>
                    <a:pt x="255" y="132"/>
                  </a:lnTo>
                  <a:lnTo>
                    <a:pt x="256" y="367"/>
                  </a:lnTo>
                  <a:lnTo>
                    <a:pt x="257" y="398"/>
                  </a:lnTo>
                  <a:lnTo>
                    <a:pt x="259" y="398"/>
                  </a:lnTo>
                  <a:lnTo>
                    <a:pt x="260" y="398"/>
                  </a:lnTo>
                  <a:lnTo>
                    <a:pt x="261" y="398"/>
                  </a:lnTo>
                  <a:lnTo>
                    <a:pt x="262" y="398"/>
                  </a:lnTo>
                  <a:lnTo>
                    <a:pt x="263" y="178"/>
                  </a:lnTo>
                  <a:lnTo>
                    <a:pt x="264" y="307"/>
                  </a:lnTo>
                  <a:lnTo>
                    <a:pt x="265" y="397"/>
                  </a:lnTo>
                  <a:lnTo>
                    <a:pt x="266" y="398"/>
                  </a:lnTo>
                  <a:lnTo>
                    <a:pt x="267" y="398"/>
                  </a:lnTo>
                  <a:lnTo>
                    <a:pt x="268" y="398"/>
                  </a:lnTo>
                  <a:lnTo>
                    <a:pt x="269" y="398"/>
                  </a:lnTo>
                  <a:lnTo>
                    <a:pt x="270" y="315"/>
                  </a:lnTo>
                  <a:lnTo>
                    <a:pt x="271" y="205"/>
                  </a:lnTo>
                  <a:lnTo>
                    <a:pt x="272" y="392"/>
                  </a:lnTo>
                  <a:lnTo>
                    <a:pt x="273" y="398"/>
                  </a:lnTo>
                  <a:lnTo>
                    <a:pt x="275" y="398"/>
                  </a:lnTo>
                  <a:lnTo>
                    <a:pt x="275" y="398"/>
                  </a:lnTo>
                  <a:lnTo>
                    <a:pt x="277" y="398"/>
                  </a:lnTo>
                  <a:lnTo>
                    <a:pt x="278" y="355"/>
                  </a:lnTo>
                  <a:lnTo>
                    <a:pt x="279" y="163"/>
                  </a:lnTo>
                  <a:lnTo>
                    <a:pt x="280" y="383"/>
                  </a:lnTo>
                  <a:lnTo>
                    <a:pt x="281" y="398"/>
                  </a:lnTo>
                  <a:lnTo>
                    <a:pt x="282" y="398"/>
                  </a:lnTo>
                  <a:lnTo>
                    <a:pt x="283" y="398"/>
                  </a:lnTo>
                  <a:lnTo>
                    <a:pt x="284" y="398"/>
                  </a:lnTo>
                  <a:lnTo>
                    <a:pt x="285" y="393"/>
                  </a:lnTo>
                  <a:lnTo>
                    <a:pt x="286" y="128"/>
                  </a:lnTo>
                  <a:lnTo>
                    <a:pt x="287" y="367"/>
                  </a:lnTo>
                  <a:lnTo>
                    <a:pt x="288" y="397"/>
                  </a:lnTo>
                  <a:lnTo>
                    <a:pt x="289" y="398"/>
                  </a:lnTo>
                  <a:lnTo>
                    <a:pt x="290" y="398"/>
                  </a:lnTo>
                  <a:lnTo>
                    <a:pt x="292" y="398"/>
                  </a:lnTo>
                  <a:lnTo>
                    <a:pt x="293" y="393"/>
                  </a:lnTo>
                  <a:lnTo>
                    <a:pt x="294" y="160"/>
                  </a:lnTo>
                  <a:lnTo>
                    <a:pt x="295" y="342"/>
                  </a:lnTo>
                  <a:lnTo>
                    <a:pt x="296" y="398"/>
                  </a:lnTo>
                  <a:lnTo>
                    <a:pt x="297" y="398"/>
                  </a:lnTo>
                  <a:lnTo>
                    <a:pt x="298" y="398"/>
                  </a:lnTo>
                  <a:lnTo>
                    <a:pt x="299" y="398"/>
                  </a:lnTo>
                  <a:lnTo>
                    <a:pt x="300" y="398"/>
                  </a:lnTo>
                  <a:lnTo>
                    <a:pt x="301" y="168"/>
                  </a:lnTo>
                  <a:lnTo>
                    <a:pt x="302" y="287"/>
                  </a:lnTo>
                  <a:lnTo>
                    <a:pt x="303" y="392"/>
                  </a:lnTo>
                  <a:lnTo>
                    <a:pt x="304" y="398"/>
                  </a:lnTo>
                  <a:lnTo>
                    <a:pt x="305" y="398"/>
                  </a:lnTo>
                  <a:lnTo>
                    <a:pt x="306" y="395"/>
                  </a:lnTo>
                  <a:lnTo>
                    <a:pt x="308" y="398"/>
                  </a:lnTo>
                  <a:lnTo>
                    <a:pt x="308" y="283"/>
                  </a:lnTo>
                  <a:lnTo>
                    <a:pt x="310" y="160"/>
                  </a:lnTo>
                  <a:lnTo>
                    <a:pt x="311" y="385"/>
                  </a:lnTo>
                  <a:lnTo>
                    <a:pt x="312" y="395"/>
                  </a:lnTo>
                  <a:lnTo>
                    <a:pt x="313" y="398"/>
                  </a:lnTo>
                  <a:lnTo>
                    <a:pt x="314" y="398"/>
                  </a:lnTo>
                  <a:lnTo>
                    <a:pt x="315" y="397"/>
                  </a:lnTo>
                  <a:lnTo>
                    <a:pt x="316" y="370"/>
                  </a:lnTo>
                  <a:lnTo>
                    <a:pt x="317" y="123"/>
                  </a:lnTo>
                  <a:lnTo>
                    <a:pt x="318" y="368"/>
                  </a:lnTo>
                  <a:lnTo>
                    <a:pt x="319" y="397"/>
                  </a:lnTo>
                  <a:lnTo>
                    <a:pt x="320" y="398"/>
                  </a:lnTo>
                  <a:lnTo>
                    <a:pt x="321" y="398"/>
                  </a:lnTo>
                  <a:lnTo>
                    <a:pt x="322" y="398"/>
                  </a:lnTo>
                  <a:lnTo>
                    <a:pt x="323" y="395"/>
                  </a:lnTo>
                  <a:lnTo>
                    <a:pt x="325" y="145"/>
                  </a:lnTo>
                  <a:lnTo>
                    <a:pt x="326" y="322"/>
                  </a:lnTo>
                  <a:lnTo>
                    <a:pt x="327" y="395"/>
                  </a:lnTo>
                  <a:lnTo>
                    <a:pt x="328" y="398"/>
                  </a:lnTo>
                  <a:lnTo>
                    <a:pt x="329" y="397"/>
                  </a:lnTo>
                  <a:lnTo>
                    <a:pt x="330" y="398"/>
                  </a:lnTo>
                  <a:lnTo>
                    <a:pt x="331" y="398"/>
                  </a:lnTo>
                  <a:lnTo>
                    <a:pt x="332" y="227"/>
                  </a:lnTo>
                  <a:lnTo>
                    <a:pt x="333" y="247"/>
                  </a:lnTo>
                  <a:lnTo>
                    <a:pt x="334" y="375"/>
                  </a:lnTo>
                  <a:lnTo>
                    <a:pt x="335" y="398"/>
                  </a:lnTo>
                  <a:lnTo>
                    <a:pt x="336" y="398"/>
                  </a:lnTo>
                  <a:lnTo>
                    <a:pt x="337" y="393"/>
                  </a:lnTo>
                  <a:lnTo>
                    <a:pt x="338" y="397"/>
                  </a:lnTo>
                  <a:lnTo>
                    <a:pt x="339" y="343"/>
                  </a:lnTo>
                  <a:lnTo>
                    <a:pt x="340" y="108"/>
                  </a:lnTo>
                  <a:lnTo>
                    <a:pt x="341" y="370"/>
                  </a:lnTo>
                  <a:lnTo>
                    <a:pt x="343" y="398"/>
                  </a:lnTo>
                  <a:lnTo>
                    <a:pt x="344" y="398"/>
                  </a:lnTo>
                  <a:lnTo>
                    <a:pt x="345" y="397"/>
                  </a:lnTo>
                  <a:lnTo>
                    <a:pt x="346" y="392"/>
                  </a:lnTo>
                  <a:lnTo>
                    <a:pt x="347" y="398"/>
                  </a:lnTo>
                  <a:lnTo>
                    <a:pt x="348" y="208"/>
                  </a:lnTo>
                  <a:lnTo>
                    <a:pt x="349" y="283"/>
                  </a:lnTo>
                  <a:lnTo>
                    <a:pt x="350" y="387"/>
                  </a:lnTo>
                  <a:lnTo>
                    <a:pt x="351" y="398"/>
                  </a:lnTo>
                  <a:lnTo>
                    <a:pt x="352" y="398"/>
                  </a:lnTo>
                  <a:lnTo>
                    <a:pt x="353" y="373"/>
                  </a:lnTo>
                  <a:lnTo>
                    <a:pt x="354" y="390"/>
                  </a:lnTo>
                  <a:lnTo>
                    <a:pt x="355" y="380"/>
                  </a:lnTo>
                  <a:lnTo>
                    <a:pt x="356" y="252"/>
                  </a:lnTo>
                  <a:lnTo>
                    <a:pt x="358" y="360"/>
                  </a:lnTo>
                  <a:lnTo>
                    <a:pt x="358" y="395"/>
                  </a:lnTo>
                  <a:lnTo>
                    <a:pt x="360" y="398"/>
                  </a:lnTo>
                  <a:lnTo>
                    <a:pt x="361" y="373"/>
                  </a:lnTo>
                  <a:lnTo>
                    <a:pt x="362" y="305"/>
                  </a:lnTo>
                  <a:lnTo>
                    <a:pt x="363" y="398"/>
                  </a:lnTo>
                  <a:lnTo>
                    <a:pt x="364" y="355"/>
                  </a:lnTo>
                  <a:lnTo>
                    <a:pt x="365" y="303"/>
                  </a:lnTo>
                  <a:lnTo>
                    <a:pt x="366" y="365"/>
                  </a:lnTo>
                  <a:lnTo>
                    <a:pt x="367" y="397"/>
                  </a:lnTo>
                  <a:lnTo>
                    <a:pt x="368" y="398"/>
                  </a:lnTo>
                  <a:lnTo>
                    <a:pt x="369" y="365"/>
                  </a:lnTo>
                  <a:lnTo>
                    <a:pt x="370" y="333"/>
                  </a:lnTo>
                  <a:lnTo>
                    <a:pt x="371" y="395"/>
                  </a:lnTo>
                  <a:lnTo>
                    <a:pt x="372" y="298"/>
                  </a:lnTo>
                  <a:lnTo>
                    <a:pt x="373" y="322"/>
                  </a:lnTo>
                  <a:lnTo>
                    <a:pt x="374" y="382"/>
                  </a:lnTo>
                  <a:lnTo>
                    <a:pt x="376" y="398"/>
                  </a:lnTo>
                  <a:lnTo>
                    <a:pt x="376" y="398"/>
                  </a:lnTo>
                  <a:lnTo>
                    <a:pt x="378" y="383"/>
                  </a:lnTo>
                  <a:lnTo>
                    <a:pt x="379" y="343"/>
                  </a:lnTo>
                  <a:lnTo>
                    <a:pt x="380" y="397"/>
                  </a:lnTo>
                  <a:lnTo>
                    <a:pt x="381" y="280"/>
                  </a:lnTo>
                  <a:lnTo>
                    <a:pt x="382" y="292"/>
                  </a:lnTo>
                  <a:lnTo>
                    <a:pt x="383" y="383"/>
                  </a:lnTo>
                  <a:lnTo>
                    <a:pt x="384" y="398"/>
                  </a:lnTo>
                  <a:lnTo>
                    <a:pt x="385" y="398"/>
                  </a:lnTo>
                  <a:lnTo>
                    <a:pt x="386" y="385"/>
                  </a:lnTo>
                  <a:lnTo>
                    <a:pt x="387" y="360"/>
                  </a:lnTo>
                  <a:lnTo>
                    <a:pt x="388" y="395"/>
                  </a:lnTo>
                  <a:lnTo>
                    <a:pt x="389" y="248"/>
                  </a:lnTo>
                  <a:lnTo>
                    <a:pt x="390" y="295"/>
                  </a:lnTo>
                  <a:lnTo>
                    <a:pt x="391" y="397"/>
                  </a:lnTo>
                  <a:lnTo>
                    <a:pt x="393" y="398"/>
                  </a:lnTo>
                  <a:lnTo>
                    <a:pt x="394" y="398"/>
                  </a:lnTo>
                  <a:lnTo>
                    <a:pt x="395" y="387"/>
                  </a:lnTo>
                  <a:lnTo>
                    <a:pt x="396" y="343"/>
                  </a:lnTo>
                  <a:lnTo>
                    <a:pt x="397" y="397"/>
                  </a:lnTo>
                  <a:lnTo>
                    <a:pt x="398" y="195"/>
                  </a:lnTo>
                  <a:lnTo>
                    <a:pt x="399" y="278"/>
                  </a:lnTo>
                  <a:lnTo>
                    <a:pt x="400" y="398"/>
                  </a:lnTo>
                  <a:lnTo>
                    <a:pt x="401" y="398"/>
                  </a:lnTo>
                  <a:lnTo>
                    <a:pt x="402" y="398"/>
                  </a:lnTo>
                  <a:lnTo>
                    <a:pt x="403" y="398"/>
                  </a:lnTo>
                  <a:lnTo>
                    <a:pt x="404" y="385"/>
                  </a:lnTo>
                  <a:lnTo>
                    <a:pt x="405" y="398"/>
                  </a:lnTo>
                  <a:lnTo>
                    <a:pt x="406" y="347"/>
                  </a:lnTo>
                  <a:lnTo>
                    <a:pt x="407" y="72"/>
                  </a:lnTo>
                  <a:lnTo>
                    <a:pt x="408" y="385"/>
                  </a:lnTo>
                  <a:lnTo>
                    <a:pt x="409" y="398"/>
                  </a:lnTo>
                  <a:lnTo>
                    <a:pt x="411" y="398"/>
                  </a:lnTo>
                  <a:lnTo>
                    <a:pt x="412" y="398"/>
                  </a:lnTo>
                  <a:lnTo>
                    <a:pt x="413" y="398"/>
                  </a:lnTo>
                  <a:lnTo>
                    <a:pt x="414" y="398"/>
                  </a:lnTo>
                  <a:lnTo>
                    <a:pt x="415" y="398"/>
                  </a:lnTo>
                  <a:lnTo>
                    <a:pt x="416" y="368"/>
                  </a:lnTo>
                  <a:lnTo>
                    <a:pt x="417" y="317"/>
                  </a:lnTo>
                  <a:lnTo>
                    <a:pt x="418" y="392"/>
                  </a:lnTo>
                  <a:lnTo>
                    <a:pt x="419" y="398"/>
                  </a:lnTo>
                  <a:lnTo>
                    <a:pt x="420" y="398"/>
                  </a:lnTo>
                  <a:lnTo>
                    <a:pt x="421" y="398"/>
                  </a:lnTo>
                  <a:lnTo>
                    <a:pt x="422" y="398"/>
                  </a:lnTo>
                  <a:lnTo>
                    <a:pt x="423" y="398"/>
                  </a:lnTo>
                  <a:lnTo>
                    <a:pt x="424" y="397"/>
                  </a:lnTo>
                  <a:lnTo>
                    <a:pt x="426" y="398"/>
                  </a:lnTo>
                  <a:lnTo>
                    <a:pt x="426" y="398"/>
                  </a:lnTo>
                  <a:lnTo>
                    <a:pt x="428" y="398"/>
                  </a:lnTo>
                  <a:lnTo>
                    <a:pt x="429" y="398"/>
                  </a:lnTo>
                  <a:lnTo>
                    <a:pt x="430" y="398"/>
                  </a:lnTo>
                  <a:lnTo>
                    <a:pt x="431" y="398"/>
                  </a:lnTo>
                  <a:lnTo>
                    <a:pt x="432" y="398"/>
                  </a:lnTo>
                  <a:lnTo>
                    <a:pt x="433" y="398"/>
                  </a:lnTo>
                  <a:lnTo>
                    <a:pt x="434" y="398"/>
                  </a:lnTo>
                  <a:lnTo>
                    <a:pt x="435" y="398"/>
                  </a:lnTo>
                  <a:lnTo>
                    <a:pt x="436" y="398"/>
                  </a:lnTo>
                  <a:lnTo>
                    <a:pt x="437" y="398"/>
                  </a:lnTo>
                  <a:lnTo>
                    <a:pt x="438" y="398"/>
                  </a:lnTo>
                  <a:lnTo>
                    <a:pt x="439" y="398"/>
                  </a:lnTo>
                  <a:lnTo>
                    <a:pt x="440" y="398"/>
                  </a:lnTo>
                  <a:lnTo>
                    <a:pt x="441" y="398"/>
                  </a:lnTo>
                  <a:lnTo>
                    <a:pt x="442" y="398"/>
                  </a:lnTo>
                  <a:lnTo>
                    <a:pt x="444" y="398"/>
                  </a:lnTo>
                  <a:lnTo>
                    <a:pt x="444" y="398"/>
                  </a:lnTo>
                  <a:lnTo>
                    <a:pt x="446" y="398"/>
                  </a:lnTo>
                  <a:lnTo>
                    <a:pt x="447" y="398"/>
                  </a:lnTo>
                  <a:lnTo>
                    <a:pt x="448" y="398"/>
                  </a:lnTo>
                  <a:lnTo>
                    <a:pt x="449" y="398"/>
                  </a:lnTo>
                  <a:lnTo>
                    <a:pt x="450" y="398"/>
                  </a:lnTo>
                  <a:lnTo>
                    <a:pt x="451" y="398"/>
                  </a:lnTo>
                  <a:lnTo>
                    <a:pt x="452" y="398"/>
                  </a:lnTo>
                  <a:lnTo>
                    <a:pt x="453" y="398"/>
                  </a:lnTo>
                  <a:lnTo>
                    <a:pt x="454" y="398"/>
                  </a:lnTo>
                  <a:lnTo>
                    <a:pt x="455" y="398"/>
                  </a:lnTo>
                  <a:lnTo>
                    <a:pt x="456" y="398"/>
                  </a:lnTo>
                  <a:lnTo>
                    <a:pt x="457" y="398"/>
                  </a:lnTo>
                  <a:lnTo>
                    <a:pt x="459" y="398"/>
                  </a:lnTo>
                  <a:lnTo>
                    <a:pt x="459" y="398"/>
                  </a:lnTo>
                  <a:lnTo>
                    <a:pt x="461" y="398"/>
                  </a:lnTo>
                  <a:lnTo>
                    <a:pt x="462" y="398"/>
                  </a:lnTo>
                  <a:lnTo>
                    <a:pt x="463" y="377"/>
                  </a:lnTo>
                  <a:lnTo>
                    <a:pt x="464" y="318"/>
                  </a:lnTo>
                  <a:lnTo>
                    <a:pt x="465" y="315"/>
                  </a:lnTo>
                  <a:lnTo>
                    <a:pt x="466" y="397"/>
                  </a:lnTo>
                  <a:lnTo>
                    <a:pt x="467" y="398"/>
                  </a:lnTo>
                  <a:lnTo>
                    <a:pt x="468" y="398"/>
                  </a:lnTo>
                  <a:lnTo>
                    <a:pt x="469" y="398"/>
                  </a:lnTo>
                  <a:lnTo>
                    <a:pt x="470" y="398"/>
                  </a:lnTo>
                  <a:lnTo>
                    <a:pt x="471" y="398"/>
                  </a:lnTo>
                  <a:lnTo>
                    <a:pt x="472" y="398"/>
                  </a:lnTo>
                  <a:lnTo>
                    <a:pt x="473" y="388"/>
                  </a:lnTo>
                  <a:lnTo>
                    <a:pt x="474" y="368"/>
                  </a:lnTo>
                  <a:lnTo>
                    <a:pt x="475" y="393"/>
                  </a:lnTo>
                  <a:lnTo>
                    <a:pt x="476" y="397"/>
                  </a:lnTo>
                  <a:lnTo>
                    <a:pt x="477" y="398"/>
                  </a:lnTo>
                  <a:lnTo>
                    <a:pt x="479" y="398"/>
                  </a:lnTo>
                  <a:lnTo>
                    <a:pt x="480" y="398"/>
                  </a:lnTo>
                  <a:lnTo>
                    <a:pt x="481" y="398"/>
                  </a:lnTo>
                  <a:lnTo>
                    <a:pt x="482" y="398"/>
                  </a:lnTo>
                  <a:lnTo>
                    <a:pt x="483" y="398"/>
                  </a:lnTo>
                  <a:lnTo>
                    <a:pt x="484" y="398"/>
                  </a:lnTo>
                  <a:lnTo>
                    <a:pt x="485" y="398"/>
                  </a:lnTo>
                  <a:lnTo>
                    <a:pt x="486" y="398"/>
                  </a:lnTo>
                  <a:lnTo>
                    <a:pt x="487" y="398"/>
                  </a:lnTo>
                  <a:lnTo>
                    <a:pt x="488" y="398"/>
                  </a:lnTo>
                  <a:lnTo>
                    <a:pt x="489" y="398"/>
                  </a:lnTo>
                  <a:lnTo>
                    <a:pt x="490" y="398"/>
                  </a:lnTo>
                  <a:lnTo>
                    <a:pt x="491" y="398"/>
                  </a:lnTo>
                  <a:lnTo>
                    <a:pt x="492" y="398"/>
                  </a:lnTo>
                  <a:lnTo>
                    <a:pt x="494" y="398"/>
                  </a:lnTo>
                  <a:lnTo>
                    <a:pt x="494" y="398"/>
                  </a:lnTo>
                  <a:lnTo>
                    <a:pt x="496" y="398"/>
                  </a:lnTo>
                  <a:lnTo>
                    <a:pt x="497" y="398"/>
                  </a:lnTo>
                  <a:lnTo>
                    <a:pt x="498" y="398"/>
                  </a:lnTo>
                  <a:lnTo>
                    <a:pt x="499" y="398"/>
                  </a:lnTo>
                  <a:lnTo>
                    <a:pt x="500" y="398"/>
                  </a:lnTo>
                  <a:lnTo>
                    <a:pt x="501" y="398"/>
                  </a:lnTo>
                  <a:lnTo>
                    <a:pt x="502" y="398"/>
                  </a:lnTo>
                  <a:lnTo>
                    <a:pt x="503" y="398"/>
                  </a:lnTo>
                  <a:lnTo>
                    <a:pt x="504" y="398"/>
                  </a:lnTo>
                  <a:lnTo>
                    <a:pt x="505" y="398"/>
                  </a:lnTo>
                  <a:lnTo>
                    <a:pt x="506" y="398"/>
                  </a:lnTo>
                  <a:lnTo>
                    <a:pt x="507" y="398"/>
                  </a:lnTo>
                  <a:lnTo>
                    <a:pt x="508" y="398"/>
                  </a:lnTo>
                  <a:lnTo>
                    <a:pt x="509" y="398"/>
                  </a:lnTo>
                  <a:lnTo>
                    <a:pt x="510" y="398"/>
                  </a:lnTo>
                  <a:lnTo>
                    <a:pt x="512" y="398"/>
                  </a:lnTo>
                  <a:lnTo>
                    <a:pt x="512" y="398"/>
                  </a:lnTo>
                  <a:lnTo>
                    <a:pt x="514" y="397"/>
                  </a:lnTo>
                  <a:lnTo>
                    <a:pt x="515" y="28"/>
                  </a:lnTo>
                  <a:lnTo>
                    <a:pt x="516" y="362"/>
                  </a:lnTo>
                  <a:lnTo>
                    <a:pt x="517" y="398"/>
                  </a:lnTo>
                  <a:lnTo>
                    <a:pt x="518" y="398"/>
                  </a:lnTo>
                  <a:lnTo>
                    <a:pt x="519" y="312"/>
                  </a:lnTo>
                  <a:lnTo>
                    <a:pt x="520" y="168"/>
                  </a:lnTo>
                  <a:lnTo>
                    <a:pt x="521" y="398"/>
                  </a:lnTo>
                  <a:lnTo>
                    <a:pt x="522" y="398"/>
                  </a:lnTo>
                  <a:lnTo>
                    <a:pt x="523" y="390"/>
                  </a:lnTo>
                  <a:lnTo>
                    <a:pt x="524" y="398"/>
                  </a:lnTo>
                  <a:lnTo>
                    <a:pt x="525" y="398"/>
                  </a:lnTo>
                  <a:lnTo>
                    <a:pt x="527" y="398"/>
                  </a:lnTo>
                  <a:lnTo>
                    <a:pt x="527" y="167"/>
                  </a:lnTo>
                  <a:lnTo>
                    <a:pt x="529" y="335"/>
                  </a:lnTo>
                  <a:lnTo>
                    <a:pt x="530" y="398"/>
                  </a:lnTo>
                  <a:lnTo>
                    <a:pt x="531" y="398"/>
                  </a:lnTo>
                  <a:lnTo>
                    <a:pt x="532" y="393"/>
                  </a:lnTo>
                  <a:lnTo>
                    <a:pt x="533" y="398"/>
                  </a:lnTo>
                  <a:lnTo>
                    <a:pt x="534" y="398"/>
                  </a:lnTo>
                  <a:lnTo>
                    <a:pt x="535" y="398"/>
                  </a:lnTo>
                  <a:lnTo>
                    <a:pt x="536" y="372"/>
                  </a:lnTo>
                  <a:lnTo>
                    <a:pt x="537" y="22"/>
                  </a:lnTo>
                  <a:lnTo>
                    <a:pt x="538" y="398"/>
                  </a:lnTo>
                  <a:lnTo>
                    <a:pt x="539" y="398"/>
                  </a:lnTo>
                  <a:lnTo>
                    <a:pt x="540" y="398"/>
                  </a:lnTo>
                  <a:lnTo>
                    <a:pt x="541" y="398"/>
                  </a:lnTo>
                  <a:lnTo>
                    <a:pt x="542" y="398"/>
                  </a:lnTo>
                  <a:lnTo>
                    <a:pt x="543" y="398"/>
                  </a:lnTo>
                  <a:lnTo>
                    <a:pt x="545" y="398"/>
                  </a:lnTo>
                  <a:lnTo>
                    <a:pt x="545" y="163"/>
                  </a:lnTo>
                  <a:lnTo>
                    <a:pt x="547" y="238"/>
                  </a:lnTo>
                  <a:lnTo>
                    <a:pt x="548" y="398"/>
                  </a:lnTo>
                  <a:lnTo>
                    <a:pt x="549" y="398"/>
                  </a:lnTo>
                  <a:lnTo>
                    <a:pt x="550" y="398"/>
                  </a:lnTo>
                  <a:lnTo>
                    <a:pt x="551" y="398"/>
                  </a:lnTo>
                  <a:lnTo>
                    <a:pt x="552" y="398"/>
                  </a:lnTo>
                  <a:lnTo>
                    <a:pt x="553" y="398"/>
                  </a:lnTo>
                  <a:lnTo>
                    <a:pt x="554" y="398"/>
                  </a:lnTo>
                  <a:lnTo>
                    <a:pt x="555" y="333"/>
                  </a:lnTo>
                  <a:lnTo>
                    <a:pt x="556" y="140"/>
                  </a:lnTo>
                  <a:lnTo>
                    <a:pt x="557" y="392"/>
                  </a:lnTo>
                  <a:lnTo>
                    <a:pt x="558" y="398"/>
                  </a:lnTo>
                  <a:lnTo>
                    <a:pt x="559" y="398"/>
                  </a:lnTo>
                  <a:lnTo>
                    <a:pt x="560" y="398"/>
                  </a:lnTo>
                  <a:lnTo>
                    <a:pt x="562" y="398"/>
                  </a:lnTo>
                  <a:lnTo>
                    <a:pt x="562" y="398"/>
                  </a:lnTo>
                  <a:lnTo>
                    <a:pt x="564" y="398"/>
                  </a:lnTo>
                  <a:lnTo>
                    <a:pt x="565" y="398"/>
                  </a:lnTo>
                  <a:lnTo>
                    <a:pt x="566" y="398"/>
                  </a:lnTo>
                  <a:lnTo>
                    <a:pt x="567" y="398"/>
                  </a:lnTo>
                  <a:lnTo>
                    <a:pt x="568" y="398"/>
                  </a:lnTo>
                  <a:lnTo>
                    <a:pt x="569" y="398"/>
                  </a:lnTo>
                  <a:lnTo>
                    <a:pt x="570" y="398"/>
                  </a:lnTo>
                  <a:lnTo>
                    <a:pt x="571" y="398"/>
                  </a:lnTo>
                  <a:lnTo>
                    <a:pt x="572" y="398"/>
                  </a:lnTo>
                  <a:lnTo>
                    <a:pt x="573" y="398"/>
                  </a:lnTo>
                  <a:lnTo>
                    <a:pt x="574" y="398"/>
                  </a:lnTo>
                  <a:lnTo>
                    <a:pt x="575" y="398"/>
                  </a:lnTo>
                  <a:lnTo>
                    <a:pt x="576" y="398"/>
                  </a:lnTo>
                  <a:lnTo>
                    <a:pt x="577" y="398"/>
                  </a:lnTo>
                  <a:lnTo>
                    <a:pt x="578" y="398"/>
                  </a:lnTo>
                  <a:lnTo>
                    <a:pt x="580" y="398"/>
                  </a:lnTo>
                  <a:lnTo>
                    <a:pt x="581" y="398"/>
                  </a:lnTo>
                  <a:lnTo>
                    <a:pt x="582" y="398"/>
                  </a:lnTo>
                  <a:lnTo>
                    <a:pt x="583" y="398"/>
                  </a:lnTo>
                  <a:lnTo>
                    <a:pt x="584" y="398"/>
                  </a:lnTo>
                  <a:lnTo>
                    <a:pt x="585" y="398"/>
                  </a:lnTo>
                  <a:lnTo>
                    <a:pt x="586" y="398"/>
                  </a:lnTo>
                  <a:lnTo>
                    <a:pt x="587" y="398"/>
                  </a:lnTo>
                  <a:lnTo>
                    <a:pt x="588" y="398"/>
                  </a:lnTo>
                  <a:lnTo>
                    <a:pt x="589" y="398"/>
                  </a:lnTo>
                  <a:lnTo>
                    <a:pt x="590" y="398"/>
                  </a:lnTo>
                  <a:lnTo>
                    <a:pt x="591" y="398"/>
                  </a:lnTo>
                  <a:lnTo>
                    <a:pt x="592" y="398"/>
                  </a:lnTo>
                  <a:lnTo>
                    <a:pt x="593" y="398"/>
                  </a:lnTo>
                  <a:lnTo>
                    <a:pt x="595" y="398"/>
                  </a:lnTo>
                  <a:lnTo>
                    <a:pt x="595" y="398"/>
                  </a:lnTo>
                  <a:lnTo>
                    <a:pt x="597" y="398"/>
                  </a:lnTo>
                  <a:lnTo>
                    <a:pt x="598" y="398"/>
                  </a:lnTo>
                  <a:lnTo>
                    <a:pt x="599" y="398"/>
                  </a:lnTo>
                  <a:lnTo>
                    <a:pt x="600" y="398"/>
                  </a:lnTo>
                  <a:lnTo>
                    <a:pt x="601" y="398"/>
                  </a:lnTo>
                  <a:lnTo>
                    <a:pt x="602" y="398"/>
                  </a:lnTo>
                  <a:lnTo>
                    <a:pt x="603" y="398"/>
                  </a:lnTo>
                  <a:lnTo>
                    <a:pt x="604" y="397"/>
                  </a:lnTo>
                  <a:lnTo>
                    <a:pt x="605" y="398"/>
                  </a:lnTo>
                  <a:lnTo>
                    <a:pt x="606" y="398"/>
                  </a:lnTo>
                  <a:lnTo>
                    <a:pt x="607" y="398"/>
                  </a:lnTo>
                  <a:lnTo>
                    <a:pt x="608" y="398"/>
                  </a:lnTo>
                  <a:lnTo>
                    <a:pt x="609" y="398"/>
                  </a:lnTo>
                  <a:lnTo>
                    <a:pt x="610" y="398"/>
                  </a:lnTo>
                  <a:lnTo>
                    <a:pt x="611" y="398"/>
                  </a:lnTo>
                  <a:lnTo>
                    <a:pt x="613" y="398"/>
                  </a:lnTo>
                  <a:lnTo>
                    <a:pt x="614" y="398"/>
                  </a:lnTo>
                  <a:lnTo>
                    <a:pt x="615" y="398"/>
                  </a:lnTo>
                  <a:lnTo>
                    <a:pt x="616" y="398"/>
                  </a:lnTo>
                  <a:lnTo>
                    <a:pt x="617" y="398"/>
                  </a:lnTo>
                  <a:lnTo>
                    <a:pt x="618" y="398"/>
                  </a:lnTo>
                  <a:lnTo>
                    <a:pt x="619" y="397"/>
                  </a:lnTo>
                  <a:lnTo>
                    <a:pt x="620" y="398"/>
                  </a:lnTo>
                  <a:lnTo>
                    <a:pt x="621" y="397"/>
                  </a:lnTo>
                  <a:lnTo>
                    <a:pt x="622" y="398"/>
                  </a:lnTo>
                  <a:lnTo>
                    <a:pt x="623" y="398"/>
                  </a:lnTo>
                  <a:lnTo>
                    <a:pt x="624" y="398"/>
                  </a:lnTo>
                  <a:lnTo>
                    <a:pt x="625" y="398"/>
                  </a:lnTo>
                  <a:lnTo>
                    <a:pt x="626" y="398"/>
                  </a:lnTo>
                  <a:lnTo>
                    <a:pt x="627" y="398"/>
                  </a:lnTo>
                  <a:lnTo>
                    <a:pt x="628" y="398"/>
                  </a:lnTo>
                  <a:lnTo>
                    <a:pt x="630" y="398"/>
                  </a:lnTo>
                  <a:lnTo>
                    <a:pt x="631" y="398"/>
                  </a:lnTo>
                  <a:lnTo>
                    <a:pt x="632" y="398"/>
                  </a:lnTo>
                  <a:lnTo>
                    <a:pt x="633" y="398"/>
                  </a:lnTo>
                  <a:lnTo>
                    <a:pt x="634" y="397"/>
                  </a:lnTo>
                  <a:lnTo>
                    <a:pt x="635" y="398"/>
                  </a:lnTo>
                  <a:lnTo>
                    <a:pt x="636" y="398"/>
                  </a:lnTo>
                  <a:lnTo>
                    <a:pt x="637" y="398"/>
                  </a:lnTo>
                  <a:lnTo>
                    <a:pt x="638" y="388"/>
                  </a:lnTo>
                  <a:lnTo>
                    <a:pt x="639" y="390"/>
                  </a:lnTo>
                  <a:lnTo>
                    <a:pt x="640" y="398"/>
                  </a:lnTo>
                  <a:lnTo>
                    <a:pt x="641" y="398"/>
                  </a:lnTo>
                  <a:lnTo>
                    <a:pt x="642" y="398"/>
                  </a:lnTo>
                  <a:lnTo>
                    <a:pt x="643" y="398"/>
                  </a:lnTo>
                  <a:lnTo>
                    <a:pt x="645" y="398"/>
                  </a:lnTo>
                  <a:lnTo>
                    <a:pt x="645" y="398"/>
                  </a:lnTo>
                  <a:lnTo>
                    <a:pt x="647" y="397"/>
                  </a:lnTo>
                  <a:lnTo>
                    <a:pt x="648" y="397"/>
                  </a:lnTo>
                  <a:lnTo>
                    <a:pt x="649" y="398"/>
                  </a:lnTo>
                  <a:lnTo>
                    <a:pt x="650" y="398"/>
                  </a:lnTo>
                  <a:lnTo>
                    <a:pt x="651" y="398"/>
                  </a:lnTo>
                  <a:lnTo>
                    <a:pt x="652" y="398"/>
                  </a:lnTo>
                  <a:lnTo>
                    <a:pt x="653" y="398"/>
                  </a:lnTo>
                  <a:lnTo>
                    <a:pt x="654" y="398"/>
                  </a:lnTo>
                  <a:lnTo>
                    <a:pt x="655" y="398"/>
                  </a:lnTo>
                  <a:lnTo>
                    <a:pt x="656" y="398"/>
                  </a:lnTo>
                  <a:lnTo>
                    <a:pt x="657" y="398"/>
                  </a:lnTo>
                  <a:lnTo>
                    <a:pt x="658" y="390"/>
                  </a:lnTo>
                  <a:lnTo>
                    <a:pt x="659" y="383"/>
                  </a:lnTo>
                  <a:lnTo>
                    <a:pt x="660" y="398"/>
                  </a:lnTo>
                  <a:lnTo>
                    <a:pt x="661" y="398"/>
                  </a:lnTo>
                  <a:lnTo>
                    <a:pt x="663" y="398"/>
                  </a:lnTo>
                  <a:lnTo>
                    <a:pt x="663" y="398"/>
                  </a:lnTo>
                  <a:lnTo>
                    <a:pt x="665" y="398"/>
                  </a:lnTo>
                  <a:lnTo>
                    <a:pt x="666" y="398"/>
                  </a:lnTo>
                  <a:lnTo>
                    <a:pt x="667" y="398"/>
                  </a:lnTo>
                  <a:lnTo>
                    <a:pt x="668" y="398"/>
                  </a:lnTo>
                  <a:lnTo>
                    <a:pt x="669" y="398"/>
                  </a:lnTo>
                  <a:lnTo>
                    <a:pt x="670" y="398"/>
                  </a:lnTo>
                  <a:lnTo>
                    <a:pt x="671" y="398"/>
                  </a:lnTo>
                  <a:lnTo>
                    <a:pt x="672" y="398"/>
                  </a:lnTo>
                  <a:lnTo>
                    <a:pt x="673" y="397"/>
                  </a:lnTo>
                  <a:lnTo>
                    <a:pt x="674" y="397"/>
                  </a:lnTo>
                  <a:lnTo>
                    <a:pt x="675" y="398"/>
                  </a:lnTo>
                  <a:lnTo>
                    <a:pt x="676" y="398"/>
                  </a:lnTo>
                  <a:lnTo>
                    <a:pt x="678" y="398"/>
                  </a:lnTo>
                  <a:lnTo>
                    <a:pt x="678" y="398"/>
                  </a:lnTo>
                  <a:lnTo>
                    <a:pt x="680" y="398"/>
                  </a:lnTo>
                  <a:lnTo>
                    <a:pt x="681" y="398"/>
                  </a:lnTo>
                  <a:lnTo>
                    <a:pt x="682" y="398"/>
                  </a:lnTo>
                  <a:lnTo>
                    <a:pt x="683" y="398"/>
                  </a:lnTo>
                  <a:lnTo>
                    <a:pt x="684" y="398"/>
                  </a:lnTo>
                  <a:lnTo>
                    <a:pt x="685" y="393"/>
                  </a:lnTo>
                  <a:lnTo>
                    <a:pt x="686" y="367"/>
                  </a:lnTo>
                  <a:lnTo>
                    <a:pt x="687" y="395"/>
                  </a:lnTo>
                  <a:lnTo>
                    <a:pt x="688" y="398"/>
                  </a:lnTo>
                  <a:lnTo>
                    <a:pt x="689" y="398"/>
                  </a:lnTo>
                  <a:lnTo>
                    <a:pt x="690" y="398"/>
                  </a:lnTo>
                  <a:lnTo>
                    <a:pt x="691" y="398"/>
                  </a:lnTo>
                  <a:lnTo>
                    <a:pt x="692" y="398"/>
                  </a:lnTo>
                  <a:lnTo>
                    <a:pt x="693" y="398"/>
                  </a:lnTo>
                  <a:lnTo>
                    <a:pt x="694" y="398"/>
                  </a:lnTo>
                  <a:lnTo>
                    <a:pt x="695" y="395"/>
                  </a:lnTo>
                  <a:lnTo>
                    <a:pt x="696" y="393"/>
                  </a:lnTo>
                  <a:lnTo>
                    <a:pt x="698" y="398"/>
                  </a:lnTo>
                  <a:lnTo>
                    <a:pt x="699" y="398"/>
                  </a:lnTo>
                  <a:lnTo>
                    <a:pt x="700" y="398"/>
                  </a:lnTo>
                  <a:lnTo>
                    <a:pt x="701" y="398"/>
                  </a:lnTo>
                  <a:lnTo>
                    <a:pt x="702" y="398"/>
                  </a:lnTo>
                  <a:lnTo>
                    <a:pt x="703" y="398"/>
                  </a:lnTo>
                  <a:lnTo>
                    <a:pt x="704" y="398"/>
                  </a:lnTo>
                  <a:lnTo>
                    <a:pt x="705" y="397"/>
                  </a:lnTo>
                  <a:lnTo>
                    <a:pt x="706" y="398"/>
                  </a:lnTo>
                  <a:lnTo>
                    <a:pt x="707" y="398"/>
                  </a:lnTo>
                  <a:lnTo>
                    <a:pt x="708" y="398"/>
                  </a:lnTo>
                  <a:lnTo>
                    <a:pt x="709" y="398"/>
                  </a:lnTo>
                  <a:lnTo>
                    <a:pt x="710" y="398"/>
                  </a:lnTo>
                  <a:lnTo>
                    <a:pt x="711" y="398"/>
                  </a:lnTo>
                  <a:lnTo>
                    <a:pt x="713" y="398"/>
                  </a:lnTo>
                  <a:lnTo>
                    <a:pt x="713" y="398"/>
                  </a:lnTo>
                  <a:lnTo>
                    <a:pt x="715" y="398"/>
                  </a:lnTo>
                  <a:lnTo>
                    <a:pt x="716" y="398"/>
                  </a:lnTo>
                  <a:lnTo>
                    <a:pt x="717" y="398"/>
                  </a:lnTo>
                  <a:lnTo>
                    <a:pt x="718" y="398"/>
                  </a:lnTo>
                  <a:lnTo>
                    <a:pt x="719" y="398"/>
                  </a:lnTo>
                  <a:lnTo>
                    <a:pt x="720" y="398"/>
                  </a:lnTo>
                  <a:lnTo>
                    <a:pt x="721" y="398"/>
                  </a:lnTo>
                  <a:lnTo>
                    <a:pt x="722" y="398"/>
                  </a:lnTo>
                  <a:lnTo>
                    <a:pt x="723" y="398"/>
                  </a:lnTo>
                  <a:lnTo>
                    <a:pt x="724" y="398"/>
                  </a:lnTo>
                  <a:lnTo>
                    <a:pt x="725" y="398"/>
                  </a:lnTo>
                  <a:lnTo>
                    <a:pt x="726" y="398"/>
                  </a:lnTo>
                  <a:lnTo>
                    <a:pt x="727" y="398"/>
                  </a:lnTo>
                  <a:lnTo>
                    <a:pt x="728" y="398"/>
                  </a:lnTo>
                  <a:lnTo>
                    <a:pt x="729" y="398"/>
                  </a:lnTo>
                  <a:lnTo>
                    <a:pt x="731" y="398"/>
                  </a:lnTo>
                  <a:lnTo>
                    <a:pt x="731" y="398"/>
                  </a:lnTo>
                  <a:lnTo>
                    <a:pt x="733" y="398"/>
                  </a:lnTo>
                  <a:lnTo>
                    <a:pt x="734" y="398"/>
                  </a:lnTo>
                  <a:lnTo>
                    <a:pt x="735" y="398"/>
                  </a:lnTo>
                  <a:lnTo>
                    <a:pt x="736" y="398"/>
                  </a:lnTo>
                  <a:lnTo>
                    <a:pt x="737" y="398"/>
                  </a:lnTo>
                  <a:lnTo>
                    <a:pt x="738" y="398"/>
                  </a:lnTo>
                  <a:lnTo>
                    <a:pt x="739" y="398"/>
                  </a:lnTo>
                  <a:lnTo>
                    <a:pt x="740" y="398"/>
                  </a:lnTo>
                  <a:lnTo>
                    <a:pt x="741" y="398"/>
                  </a:lnTo>
                  <a:lnTo>
                    <a:pt x="742" y="398"/>
                  </a:lnTo>
                  <a:lnTo>
                    <a:pt x="743" y="398"/>
                  </a:lnTo>
                  <a:lnTo>
                    <a:pt x="744" y="398"/>
                  </a:lnTo>
                  <a:lnTo>
                    <a:pt x="746" y="398"/>
                  </a:lnTo>
                  <a:lnTo>
                    <a:pt x="746" y="398"/>
                  </a:lnTo>
                  <a:lnTo>
                    <a:pt x="748" y="398"/>
                  </a:lnTo>
                  <a:lnTo>
                    <a:pt x="749" y="398"/>
                  </a:lnTo>
                  <a:lnTo>
                    <a:pt x="750" y="398"/>
                  </a:lnTo>
                  <a:lnTo>
                    <a:pt x="751" y="398"/>
                  </a:lnTo>
                  <a:lnTo>
                    <a:pt x="752" y="398"/>
                  </a:lnTo>
                  <a:lnTo>
                    <a:pt x="753" y="398"/>
                  </a:lnTo>
                  <a:lnTo>
                    <a:pt x="754" y="398"/>
                  </a:lnTo>
                  <a:lnTo>
                    <a:pt x="755" y="397"/>
                  </a:lnTo>
                  <a:lnTo>
                    <a:pt x="756" y="398"/>
                  </a:lnTo>
                  <a:lnTo>
                    <a:pt x="757" y="398"/>
                  </a:lnTo>
                  <a:lnTo>
                    <a:pt x="758" y="398"/>
                  </a:lnTo>
                  <a:lnTo>
                    <a:pt x="759" y="398"/>
                  </a:lnTo>
                  <a:lnTo>
                    <a:pt x="760" y="387"/>
                  </a:lnTo>
                  <a:lnTo>
                    <a:pt x="761" y="168"/>
                  </a:lnTo>
                  <a:lnTo>
                    <a:pt x="762" y="252"/>
                  </a:lnTo>
                  <a:lnTo>
                    <a:pt x="764" y="395"/>
                  </a:lnTo>
                  <a:lnTo>
                    <a:pt x="764" y="398"/>
                  </a:lnTo>
                  <a:lnTo>
                    <a:pt x="766" y="290"/>
                  </a:lnTo>
                  <a:lnTo>
                    <a:pt x="767" y="82"/>
                  </a:lnTo>
                  <a:lnTo>
                    <a:pt x="768" y="398"/>
                  </a:lnTo>
                  <a:lnTo>
                    <a:pt x="769" y="398"/>
                  </a:lnTo>
                  <a:lnTo>
                    <a:pt x="770" y="398"/>
                  </a:lnTo>
                  <a:lnTo>
                    <a:pt x="771" y="398"/>
                  </a:lnTo>
                  <a:lnTo>
                    <a:pt x="772" y="398"/>
                  </a:lnTo>
                  <a:lnTo>
                    <a:pt x="773" y="398"/>
                  </a:lnTo>
                  <a:lnTo>
                    <a:pt x="774" y="398"/>
                  </a:lnTo>
                  <a:lnTo>
                    <a:pt x="775" y="220"/>
                  </a:lnTo>
                  <a:lnTo>
                    <a:pt x="776" y="398"/>
                  </a:lnTo>
                  <a:lnTo>
                    <a:pt x="777" y="398"/>
                  </a:lnTo>
                  <a:lnTo>
                    <a:pt x="778" y="398"/>
                  </a:lnTo>
                  <a:lnTo>
                    <a:pt x="779" y="398"/>
                  </a:lnTo>
                  <a:lnTo>
                    <a:pt x="781" y="187"/>
                  </a:lnTo>
                  <a:lnTo>
                    <a:pt x="781" y="295"/>
                  </a:lnTo>
                  <a:lnTo>
                    <a:pt x="783" y="397"/>
                  </a:lnTo>
                  <a:lnTo>
                    <a:pt x="784" y="398"/>
                  </a:lnTo>
                  <a:lnTo>
                    <a:pt x="785" y="175"/>
                  </a:lnTo>
                  <a:lnTo>
                    <a:pt x="786" y="333"/>
                  </a:lnTo>
                  <a:lnTo>
                    <a:pt x="787" y="398"/>
                  </a:lnTo>
                  <a:lnTo>
                    <a:pt x="788" y="390"/>
                  </a:lnTo>
                  <a:lnTo>
                    <a:pt x="789" y="398"/>
                  </a:lnTo>
                  <a:lnTo>
                    <a:pt x="790" y="132"/>
                  </a:lnTo>
                  <a:lnTo>
                    <a:pt x="791" y="360"/>
                  </a:lnTo>
                  <a:lnTo>
                    <a:pt x="792" y="398"/>
                  </a:lnTo>
                  <a:lnTo>
                    <a:pt x="793" y="398"/>
                  </a:lnTo>
                  <a:lnTo>
                    <a:pt x="794" y="193"/>
                  </a:lnTo>
                  <a:lnTo>
                    <a:pt x="795" y="330"/>
                  </a:lnTo>
                  <a:lnTo>
                    <a:pt x="796" y="390"/>
                  </a:lnTo>
                  <a:lnTo>
                    <a:pt x="797" y="388"/>
                  </a:lnTo>
                  <a:lnTo>
                    <a:pt x="799" y="390"/>
                  </a:lnTo>
                  <a:lnTo>
                    <a:pt x="799" y="178"/>
                  </a:lnTo>
                  <a:lnTo>
                    <a:pt x="801" y="372"/>
                  </a:lnTo>
                  <a:lnTo>
                    <a:pt x="802" y="398"/>
                  </a:lnTo>
                  <a:lnTo>
                    <a:pt x="803" y="398"/>
                  </a:lnTo>
                  <a:lnTo>
                    <a:pt x="804" y="142"/>
                  </a:lnTo>
                  <a:lnTo>
                    <a:pt x="805" y="355"/>
                  </a:lnTo>
                  <a:lnTo>
                    <a:pt x="806" y="393"/>
                  </a:lnTo>
                  <a:lnTo>
                    <a:pt x="807" y="393"/>
                  </a:lnTo>
                  <a:lnTo>
                    <a:pt x="808" y="390"/>
                  </a:lnTo>
                  <a:lnTo>
                    <a:pt x="809" y="273"/>
                  </a:lnTo>
                  <a:lnTo>
                    <a:pt x="810" y="370"/>
                  </a:lnTo>
                  <a:lnTo>
                    <a:pt x="811" y="398"/>
                  </a:lnTo>
                  <a:lnTo>
                    <a:pt x="812" y="398"/>
                  </a:lnTo>
                  <a:lnTo>
                    <a:pt x="814" y="137"/>
                  </a:lnTo>
                  <a:lnTo>
                    <a:pt x="814" y="347"/>
                  </a:lnTo>
                  <a:lnTo>
                    <a:pt x="816" y="397"/>
                  </a:lnTo>
                  <a:lnTo>
                    <a:pt x="817" y="398"/>
                  </a:lnTo>
                  <a:lnTo>
                    <a:pt x="818" y="398"/>
                  </a:lnTo>
                  <a:lnTo>
                    <a:pt x="819" y="392"/>
                  </a:lnTo>
                  <a:lnTo>
                    <a:pt x="820" y="397"/>
                  </a:lnTo>
                  <a:lnTo>
                    <a:pt x="821" y="398"/>
                  </a:lnTo>
                  <a:lnTo>
                    <a:pt x="822" y="398"/>
                  </a:lnTo>
                  <a:lnTo>
                    <a:pt x="823" y="122"/>
                  </a:lnTo>
                  <a:lnTo>
                    <a:pt x="824" y="253"/>
                  </a:lnTo>
                  <a:lnTo>
                    <a:pt x="825" y="398"/>
                  </a:lnTo>
                  <a:lnTo>
                    <a:pt x="826" y="398"/>
                  </a:lnTo>
                  <a:lnTo>
                    <a:pt x="827" y="398"/>
                  </a:lnTo>
                  <a:lnTo>
                    <a:pt x="828" y="393"/>
                  </a:lnTo>
                  <a:lnTo>
                    <a:pt x="829" y="387"/>
                  </a:lnTo>
                  <a:lnTo>
                    <a:pt x="830" y="398"/>
                  </a:lnTo>
                  <a:lnTo>
                    <a:pt x="832" y="398"/>
                  </a:lnTo>
                  <a:lnTo>
                    <a:pt x="832" y="393"/>
                  </a:lnTo>
                  <a:lnTo>
                    <a:pt x="834" y="90"/>
                  </a:lnTo>
                  <a:lnTo>
                    <a:pt x="835" y="392"/>
                  </a:lnTo>
                  <a:lnTo>
                    <a:pt x="836" y="397"/>
                  </a:lnTo>
                  <a:lnTo>
                    <a:pt x="837" y="397"/>
                  </a:lnTo>
                  <a:lnTo>
                    <a:pt x="838" y="398"/>
                  </a:lnTo>
                  <a:lnTo>
                    <a:pt x="839" y="395"/>
                  </a:lnTo>
                  <a:lnTo>
                    <a:pt x="840" y="398"/>
                  </a:lnTo>
                  <a:lnTo>
                    <a:pt x="841" y="398"/>
                  </a:lnTo>
                  <a:lnTo>
                    <a:pt x="842" y="398"/>
                  </a:lnTo>
                  <a:lnTo>
                    <a:pt x="843" y="200"/>
                  </a:lnTo>
                  <a:lnTo>
                    <a:pt x="844" y="238"/>
                  </a:lnTo>
                  <a:lnTo>
                    <a:pt x="845" y="397"/>
                  </a:lnTo>
                  <a:lnTo>
                    <a:pt x="846" y="397"/>
                  </a:lnTo>
                  <a:lnTo>
                    <a:pt x="847" y="398"/>
                  </a:lnTo>
                  <a:lnTo>
                    <a:pt x="849" y="398"/>
                  </a:lnTo>
                  <a:lnTo>
                    <a:pt x="850" y="395"/>
                  </a:lnTo>
                  <a:lnTo>
                    <a:pt x="851" y="398"/>
                  </a:lnTo>
                  <a:lnTo>
                    <a:pt x="852" y="398"/>
                  </a:lnTo>
                  <a:lnTo>
                    <a:pt x="853" y="398"/>
                  </a:lnTo>
                  <a:lnTo>
                    <a:pt x="854" y="122"/>
                  </a:lnTo>
                  <a:lnTo>
                    <a:pt x="855" y="368"/>
                  </a:lnTo>
                  <a:lnTo>
                    <a:pt x="856" y="397"/>
                  </a:lnTo>
                  <a:lnTo>
                    <a:pt x="857" y="395"/>
                  </a:lnTo>
                  <a:lnTo>
                    <a:pt x="858" y="398"/>
                  </a:lnTo>
                  <a:lnTo>
                    <a:pt x="859" y="398"/>
                  </a:lnTo>
                  <a:lnTo>
                    <a:pt x="860" y="398"/>
                  </a:lnTo>
                  <a:lnTo>
                    <a:pt x="861" y="398"/>
                  </a:lnTo>
                  <a:lnTo>
                    <a:pt x="862" y="398"/>
                  </a:lnTo>
                  <a:lnTo>
                    <a:pt x="863" y="393"/>
                  </a:lnTo>
                  <a:lnTo>
                    <a:pt x="864" y="102"/>
                  </a:lnTo>
                  <a:lnTo>
                    <a:pt x="865" y="397"/>
                  </a:lnTo>
                  <a:lnTo>
                    <a:pt x="867" y="397"/>
                  </a:lnTo>
                  <a:lnTo>
                    <a:pt x="867" y="397"/>
                  </a:lnTo>
                  <a:lnTo>
                    <a:pt x="869" y="398"/>
                  </a:lnTo>
                  <a:lnTo>
                    <a:pt x="870" y="397"/>
                  </a:lnTo>
                  <a:lnTo>
                    <a:pt x="871" y="398"/>
                  </a:lnTo>
                  <a:lnTo>
                    <a:pt x="872" y="398"/>
                  </a:lnTo>
                  <a:lnTo>
                    <a:pt x="873" y="398"/>
                  </a:lnTo>
                  <a:lnTo>
                    <a:pt x="874" y="383"/>
                  </a:lnTo>
                  <a:lnTo>
                    <a:pt x="875" y="83"/>
                  </a:lnTo>
                  <a:lnTo>
                    <a:pt x="876" y="397"/>
                  </a:lnTo>
                  <a:lnTo>
                    <a:pt x="877" y="398"/>
                  </a:lnTo>
                  <a:lnTo>
                    <a:pt x="878" y="398"/>
                  </a:lnTo>
                  <a:lnTo>
                    <a:pt x="879" y="398"/>
                  </a:lnTo>
                  <a:lnTo>
                    <a:pt x="880" y="398"/>
                  </a:lnTo>
                  <a:lnTo>
                    <a:pt x="882" y="398"/>
                  </a:lnTo>
                  <a:lnTo>
                    <a:pt x="882" y="398"/>
                  </a:lnTo>
                  <a:lnTo>
                    <a:pt x="884" y="398"/>
                  </a:lnTo>
                  <a:lnTo>
                    <a:pt x="885" y="347"/>
                  </a:lnTo>
                  <a:lnTo>
                    <a:pt x="886" y="97"/>
                  </a:lnTo>
                  <a:lnTo>
                    <a:pt x="887" y="393"/>
                  </a:lnTo>
                  <a:lnTo>
                    <a:pt x="888" y="397"/>
                  </a:lnTo>
                  <a:lnTo>
                    <a:pt x="889" y="398"/>
                  </a:lnTo>
                  <a:lnTo>
                    <a:pt x="890" y="398"/>
                  </a:lnTo>
                  <a:lnTo>
                    <a:pt x="891" y="398"/>
                  </a:lnTo>
                  <a:lnTo>
                    <a:pt x="892" y="398"/>
                  </a:lnTo>
                  <a:lnTo>
                    <a:pt x="893" y="398"/>
                  </a:lnTo>
                  <a:lnTo>
                    <a:pt x="894" y="398"/>
                  </a:lnTo>
                  <a:lnTo>
                    <a:pt x="895" y="350"/>
                  </a:lnTo>
                  <a:lnTo>
                    <a:pt x="896" y="165"/>
                  </a:lnTo>
                  <a:lnTo>
                    <a:pt x="897" y="395"/>
                  </a:lnTo>
                  <a:lnTo>
                    <a:pt x="898" y="398"/>
                  </a:lnTo>
                  <a:lnTo>
                    <a:pt x="900" y="398"/>
                  </a:lnTo>
                  <a:lnTo>
                    <a:pt x="900" y="398"/>
                  </a:lnTo>
                  <a:lnTo>
                    <a:pt x="902" y="398"/>
                  </a:lnTo>
                  <a:lnTo>
                    <a:pt x="903" y="398"/>
                  </a:lnTo>
                  <a:lnTo>
                    <a:pt x="904" y="398"/>
                  </a:lnTo>
                  <a:lnTo>
                    <a:pt x="905" y="398"/>
                  </a:lnTo>
                  <a:lnTo>
                    <a:pt x="906" y="318"/>
                  </a:lnTo>
                  <a:lnTo>
                    <a:pt x="907" y="160"/>
                  </a:lnTo>
                  <a:lnTo>
                    <a:pt x="908" y="397"/>
                  </a:lnTo>
                  <a:lnTo>
                    <a:pt x="909" y="398"/>
                  </a:lnTo>
                  <a:lnTo>
                    <a:pt x="910" y="398"/>
                  </a:lnTo>
                  <a:lnTo>
                    <a:pt x="911" y="398"/>
                  </a:lnTo>
                  <a:lnTo>
                    <a:pt x="912" y="398"/>
                  </a:lnTo>
                  <a:lnTo>
                    <a:pt x="913" y="398"/>
                  </a:lnTo>
                  <a:lnTo>
                    <a:pt x="914" y="398"/>
                  </a:lnTo>
                  <a:lnTo>
                    <a:pt x="915" y="398"/>
                  </a:lnTo>
                  <a:lnTo>
                    <a:pt x="917" y="330"/>
                  </a:lnTo>
                  <a:lnTo>
                    <a:pt x="918" y="138"/>
                  </a:lnTo>
                  <a:lnTo>
                    <a:pt x="919" y="397"/>
                  </a:lnTo>
                  <a:lnTo>
                    <a:pt x="920" y="398"/>
                  </a:lnTo>
                  <a:lnTo>
                    <a:pt x="921" y="398"/>
                  </a:lnTo>
                  <a:lnTo>
                    <a:pt x="922" y="398"/>
                  </a:lnTo>
                  <a:lnTo>
                    <a:pt x="923" y="398"/>
                  </a:lnTo>
                  <a:lnTo>
                    <a:pt x="924" y="398"/>
                  </a:lnTo>
                  <a:lnTo>
                    <a:pt x="925" y="398"/>
                  </a:lnTo>
                  <a:lnTo>
                    <a:pt x="926" y="398"/>
                  </a:lnTo>
                  <a:lnTo>
                    <a:pt x="927" y="203"/>
                  </a:lnTo>
                  <a:lnTo>
                    <a:pt x="928" y="260"/>
                  </a:lnTo>
                  <a:lnTo>
                    <a:pt x="929" y="398"/>
                  </a:lnTo>
                  <a:lnTo>
                    <a:pt x="930" y="398"/>
                  </a:lnTo>
                  <a:lnTo>
                    <a:pt x="931" y="398"/>
                  </a:lnTo>
                  <a:lnTo>
                    <a:pt x="932" y="398"/>
                  </a:lnTo>
                  <a:lnTo>
                    <a:pt x="933" y="398"/>
                  </a:lnTo>
                  <a:lnTo>
                    <a:pt x="935" y="398"/>
                  </a:lnTo>
                  <a:lnTo>
                    <a:pt x="936" y="398"/>
                  </a:lnTo>
                  <a:lnTo>
                    <a:pt x="937" y="392"/>
                  </a:lnTo>
                  <a:lnTo>
                    <a:pt x="938" y="125"/>
                  </a:lnTo>
                  <a:lnTo>
                    <a:pt x="939" y="348"/>
                  </a:lnTo>
                  <a:lnTo>
                    <a:pt x="940" y="398"/>
                  </a:lnTo>
                  <a:lnTo>
                    <a:pt x="941" y="398"/>
                  </a:lnTo>
                  <a:lnTo>
                    <a:pt x="942" y="398"/>
                  </a:lnTo>
                  <a:lnTo>
                    <a:pt x="943" y="398"/>
                  </a:lnTo>
                  <a:lnTo>
                    <a:pt x="944" y="398"/>
                  </a:lnTo>
                  <a:lnTo>
                    <a:pt x="945" y="398"/>
                  </a:lnTo>
                  <a:lnTo>
                    <a:pt x="946" y="398"/>
                  </a:lnTo>
                  <a:lnTo>
                    <a:pt x="947" y="367"/>
                  </a:lnTo>
                  <a:lnTo>
                    <a:pt x="948" y="138"/>
                  </a:lnTo>
                  <a:lnTo>
                    <a:pt x="950" y="380"/>
                  </a:lnTo>
                  <a:lnTo>
                    <a:pt x="950" y="398"/>
                  </a:lnTo>
                  <a:lnTo>
                    <a:pt x="952" y="398"/>
                  </a:lnTo>
                  <a:lnTo>
                    <a:pt x="953" y="398"/>
                  </a:lnTo>
                  <a:lnTo>
                    <a:pt x="954" y="398"/>
                  </a:lnTo>
                  <a:lnTo>
                    <a:pt x="955" y="398"/>
                  </a:lnTo>
                  <a:lnTo>
                    <a:pt x="956" y="398"/>
                  </a:lnTo>
                  <a:lnTo>
                    <a:pt x="957" y="397"/>
                  </a:lnTo>
                  <a:lnTo>
                    <a:pt x="958" y="293"/>
                  </a:lnTo>
                  <a:lnTo>
                    <a:pt x="959" y="237"/>
                  </a:lnTo>
                  <a:lnTo>
                    <a:pt x="960" y="393"/>
                  </a:lnTo>
                  <a:lnTo>
                    <a:pt x="961" y="398"/>
                  </a:lnTo>
                  <a:lnTo>
                    <a:pt x="962" y="398"/>
                  </a:lnTo>
                  <a:lnTo>
                    <a:pt x="963" y="398"/>
                  </a:lnTo>
                  <a:lnTo>
                    <a:pt x="964" y="398"/>
                  </a:lnTo>
                  <a:lnTo>
                    <a:pt x="965" y="398"/>
                  </a:lnTo>
                  <a:lnTo>
                    <a:pt x="967" y="398"/>
                  </a:lnTo>
                  <a:lnTo>
                    <a:pt x="968" y="383"/>
                  </a:lnTo>
                  <a:lnTo>
                    <a:pt x="969" y="218"/>
                  </a:lnTo>
                  <a:lnTo>
                    <a:pt x="970" y="380"/>
                  </a:lnTo>
                  <a:lnTo>
                    <a:pt x="971" y="398"/>
                  </a:lnTo>
                  <a:lnTo>
                    <a:pt x="972" y="398"/>
                  </a:lnTo>
                  <a:lnTo>
                    <a:pt x="973" y="398"/>
                  </a:lnTo>
                  <a:lnTo>
                    <a:pt x="974" y="398"/>
                  </a:lnTo>
                  <a:lnTo>
                    <a:pt x="975" y="398"/>
                  </a:lnTo>
                  <a:lnTo>
                    <a:pt x="976" y="398"/>
                  </a:lnTo>
                  <a:lnTo>
                    <a:pt x="977" y="395"/>
                  </a:lnTo>
                  <a:lnTo>
                    <a:pt x="978" y="367"/>
                  </a:lnTo>
                  <a:lnTo>
                    <a:pt x="979" y="388"/>
                  </a:lnTo>
                  <a:lnTo>
                    <a:pt x="980" y="398"/>
                  </a:lnTo>
                  <a:lnTo>
                    <a:pt x="981" y="398"/>
                  </a:lnTo>
                  <a:lnTo>
                    <a:pt x="983" y="398"/>
                  </a:lnTo>
                  <a:lnTo>
                    <a:pt x="983" y="398"/>
                  </a:lnTo>
                  <a:lnTo>
                    <a:pt x="985" y="398"/>
                  </a:lnTo>
                  <a:lnTo>
                    <a:pt x="986" y="398"/>
                  </a:lnTo>
                  <a:lnTo>
                    <a:pt x="987" y="398"/>
                  </a:lnTo>
                  <a:lnTo>
                    <a:pt x="988" y="397"/>
                  </a:lnTo>
                  <a:lnTo>
                    <a:pt x="989" y="398"/>
                  </a:lnTo>
                  <a:lnTo>
                    <a:pt x="990" y="398"/>
                  </a:lnTo>
                  <a:lnTo>
                    <a:pt x="991" y="398"/>
                  </a:lnTo>
                  <a:lnTo>
                    <a:pt x="992" y="398"/>
                  </a:lnTo>
                  <a:lnTo>
                    <a:pt x="993" y="398"/>
                  </a:lnTo>
                  <a:lnTo>
                    <a:pt x="994" y="398"/>
                  </a:lnTo>
                  <a:lnTo>
                    <a:pt x="995" y="398"/>
                  </a:lnTo>
                  <a:lnTo>
                    <a:pt x="996" y="398"/>
                  </a:lnTo>
                  <a:lnTo>
                    <a:pt x="997" y="398"/>
                  </a:lnTo>
                  <a:lnTo>
                    <a:pt x="998" y="398"/>
                  </a:lnTo>
                  <a:lnTo>
                    <a:pt x="1000" y="398"/>
                  </a:lnTo>
                  <a:lnTo>
                    <a:pt x="1000" y="398"/>
                  </a:lnTo>
                  <a:lnTo>
                    <a:pt x="1002" y="398"/>
                  </a:lnTo>
                  <a:lnTo>
                    <a:pt x="1003" y="398"/>
                  </a:lnTo>
                  <a:lnTo>
                    <a:pt x="1004" y="398"/>
                  </a:lnTo>
                  <a:lnTo>
                    <a:pt x="1005" y="398"/>
                  </a:lnTo>
                  <a:lnTo>
                    <a:pt x="1006" y="398"/>
                  </a:lnTo>
                  <a:lnTo>
                    <a:pt x="1007" y="398"/>
                  </a:lnTo>
                  <a:lnTo>
                    <a:pt x="1008" y="390"/>
                  </a:lnTo>
                  <a:lnTo>
                    <a:pt x="1009" y="388"/>
                  </a:lnTo>
                  <a:lnTo>
                    <a:pt x="1010" y="398"/>
                  </a:lnTo>
                  <a:lnTo>
                    <a:pt x="1011" y="398"/>
                  </a:lnTo>
                  <a:lnTo>
                    <a:pt x="1012" y="398"/>
                  </a:lnTo>
                  <a:lnTo>
                    <a:pt x="1013" y="398"/>
                  </a:lnTo>
                  <a:lnTo>
                    <a:pt x="1014" y="398"/>
                  </a:lnTo>
                  <a:lnTo>
                    <a:pt x="1015" y="398"/>
                  </a:lnTo>
                  <a:lnTo>
                    <a:pt x="1016" y="398"/>
                  </a:lnTo>
                  <a:lnTo>
                    <a:pt x="1018" y="398"/>
                  </a:lnTo>
                  <a:lnTo>
                    <a:pt x="1018" y="398"/>
                  </a:lnTo>
                  <a:lnTo>
                    <a:pt x="1020" y="398"/>
                  </a:lnTo>
                  <a:lnTo>
                    <a:pt x="1021" y="398"/>
                  </a:lnTo>
                  <a:lnTo>
                    <a:pt x="1022" y="398"/>
                  </a:lnTo>
                  <a:lnTo>
                    <a:pt x="1023" y="398"/>
                  </a:lnTo>
                  <a:lnTo>
                    <a:pt x="1024" y="398"/>
                  </a:lnTo>
                  <a:lnTo>
                    <a:pt x="1025" y="398"/>
                  </a:lnTo>
                  <a:lnTo>
                    <a:pt x="1026" y="398"/>
                  </a:lnTo>
                  <a:lnTo>
                    <a:pt x="1027" y="398"/>
                  </a:lnTo>
                  <a:lnTo>
                    <a:pt x="1028" y="398"/>
                  </a:lnTo>
                  <a:lnTo>
                    <a:pt x="1029" y="398"/>
                  </a:lnTo>
                  <a:lnTo>
                    <a:pt x="1030" y="398"/>
                  </a:lnTo>
                  <a:lnTo>
                    <a:pt x="1031" y="398"/>
                  </a:lnTo>
                  <a:lnTo>
                    <a:pt x="1033" y="398"/>
                  </a:lnTo>
                  <a:lnTo>
                    <a:pt x="1033" y="398"/>
                  </a:lnTo>
                  <a:lnTo>
                    <a:pt x="1035" y="398"/>
                  </a:lnTo>
                  <a:lnTo>
                    <a:pt x="1036" y="398"/>
                  </a:lnTo>
                  <a:lnTo>
                    <a:pt x="1037" y="398"/>
                  </a:lnTo>
                  <a:lnTo>
                    <a:pt x="1038" y="398"/>
                  </a:lnTo>
                  <a:lnTo>
                    <a:pt x="1039" y="398"/>
                  </a:lnTo>
                  <a:lnTo>
                    <a:pt x="1040" y="398"/>
                  </a:lnTo>
                  <a:lnTo>
                    <a:pt x="1041" y="398"/>
                  </a:lnTo>
                  <a:lnTo>
                    <a:pt x="1042" y="398"/>
                  </a:lnTo>
                  <a:lnTo>
                    <a:pt x="1043" y="398"/>
                  </a:lnTo>
                  <a:lnTo>
                    <a:pt x="1044" y="398"/>
                  </a:lnTo>
                  <a:lnTo>
                    <a:pt x="1045" y="398"/>
                  </a:lnTo>
                  <a:lnTo>
                    <a:pt x="1046" y="398"/>
                  </a:lnTo>
                  <a:lnTo>
                    <a:pt x="1047" y="398"/>
                  </a:lnTo>
                  <a:lnTo>
                    <a:pt x="1048" y="398"/>
                  </a:lnTo>
                  <a:lnTo>
                    <a:pt x="1049" y="398"/>
                  </a:lnTo>
                  <a:lnTo>
                    <a:pt x="1051" y="398"/>
                  </a:lnTo>
                  <a:lnTo>
                    <a:pt x="1051" y="398"/>
                  </a:lnTo>
                  <a:lnTo>
                    <a:pt x="1053" y="398"/>
                  </a:lnTo>
                  <a:lnTo>
                    <a:pt x="1054" y="398"/>
                  </a:lnTo>
                  <a:lnTo>
                    <a:pt x="1055" y="398"/>
                  </a:lnTo>
                  <a:lnTo>
                    <a:pt x="1056" y="398"/>
                  </a:lnTo>
                  <a:lnTo>
                    <a:pt x="1057" y="398"/>
                  </a:lnTo>
                  <a:lnTo>
                    <a:pt x="1058" y="398"/>
                  </a:lnTo>
                  <a:lnTo>
                    <a:pt x="1059" y="398"/>
                  </a:lnTo>
                  <a:lnTo>
                    <a:pt x="1060" y="398"/>
                  </a:lnTo>
                  <a:lnTo>
                    <a:pt x="1061" y="398"/>
                  </a:lnTo>
                  <a:lnTo>
                    <a:pt x="1062" y="398"/>
                  </a:lnTo>
                  <a:lnTo>
                    <a:pt x="1063" y="398"/>
                  </a:lnTo>
                  <a:lnTo>
                    <a:pt x="1064" y="398"/>
                  </a:lnTo>
                  <a:lnTo>
                    <a:pt x="1065" y="398"/>
                  </a:lnTo>
                  <a:lnTo>
                    <a:pt x="1066" y="398"/>
                  </a:lnTo>
                  <a:lnTo>
                    <a:pt x="1068" y="398"/>
                  </a:lnTo>
                  <a:lnTo>
                    <a:pt x="1069" y="398"/>
                  </a:lnTo>
                  <a:lnTo>
                    <a:pt x="1070" y="398"/>
                  </a:lnTo>
                  <a:lnTo>
                    <a:pt x="1071" y="398"/>
                  </a:lnTo>
                  <a:lnTo>
                    <a:pt x="1072" y="398"/>
                  </a:lnTo>
                  <a:lnTo>
                    <a:pt x="1073" y="398"/>
                  </a:lnTo>
                  <a:lnTo>
                    <a:pt x="1074" y="398"/>
                  </a:lnTo>
                  <a:lnTo>
                    <a:pt x="1075" y="398"/>
                  </a:lnTo>
                  <a:lnTo>
                    <a:pt x="1076" y="398"/>
                  </a:lnTo>
                  <a:lnTo>
                    <a:pt x="1077" y="398"/>
                  </a:lnTo>
                  <a:lnTo>
                    <a:pt x="1078" y="398"/>
                  </a:lnTo>
                  <a:lnTo>
                    <a:pt x="1079" y="398"/>
                  </a:lnTo>
                  <a:lnTo>
                    <a:pt x="1080" y="398"/>
                  </a:lnTo>
                  <a:lnTo>
                    <a:pt x="1081" y="398"/>
                  </a:lnTo>
                  <a:lnTo>
                    <a:pt x="1082" y="398"/>
                  </a:lnTo>
                  <a:lnTo>
                    <a:pt x="1083" y="398"/>
                  </a:lnTo>
                  <a:lnTo>
                    <a:pt x="1084" y="398"/>
                  </a:lnTo>
                  <a:lnTo>
                    <a:pt x="1086" y="398"/>
                  </a:lnTo>
                  <a:lnTo>
                    <a:pt x="1086" y="398"/>
                  </a:lnTo>
                  <a:lnTo>
                    <a:pt x="1088" y="398"/>
                  </a:lnTo>
                  <a:lnTo>
                    <a:pt x="1089" y="398"/>
                  </a:lnTo>
                  <a:lnTo>
                    <a:pt x="1090" y="398"/>
                  </a:lnTo>
                  <a:lnTo>
                    <a:pt x="1091" y="398"/>
                  </a:lnTo>
                  <a:lnTo>
                    <a:pt x="1092" y="398"/>
                  </a:lnTo>
                  <a:lnTo>
                    <a:pt x="1093" y="398"/>
                  </a:lnTo>
                  <a:lnTo>
                    <a:pt x="1094" y="398"/>
                  </a:lnTo>
                  <a:lnTo>
                    <a:pt x="1095" y="398"/>
                  </a:lnTo>
                  <a:lnTo>
                    <a:pt x="1096" y="398"/>
                  </a:lnTo>
                  <a:lnTo>
                    <a:pt x="1097" y="398"/>
                  </a:lnTo>
                  <a:lnTo>
                    <a:pt x="1098" y="398"/>
                  </a:lnTo>
                  <a:lnTo>
                    <a:pt x="1099" y="398"/>
                  </a:lnTo>
                  <a:lnTo>
                    <a:pt x="1101" y="398"/>
                  </a:lnTo>
                  <a:lnTo>
                    <a:pt x="1101" y="398"/>
                  </a:lnTo>
                  <a:lnTo>
                    <a:pt x="1103" y="398"/>
                  </a:lnTo>
                  <a:lnTo>
                    <a:pt x="1104" y="398"/>
                  </a:lnTo>
                  <a:lnTo>
                    <a:pt x="1105" y="398"/>
                  </a:lnTo>
                  <a:lnTo>
                    <a:pt x="1106" y="398"/>
                  </a:lnTo>
                  <a:lnTo>
                    <a:pt x="1107" y="398"/>
                  </a:lnTo>
                  <a:lnTo>
                    <a:pt x="1108" y="398"/>
                  </a:lnTo>
                  <a:lnTo>
                    <a:pt x="1109" y="398"/>
                  </a:lnTo>
                  <a:lnTo>
                    <a:pt x="1110" y="398"/>
                  </a:lnTo>
                  <a:lnTo>
                    <a:pt x="1111" y="398"/>
                  </a:lnTo>
                  <a:lnTo>
                    <a:pt x="1112" y="398"/>
                  </a:lnTo>
                  <a:lnTo>
                    <a:pt x="1113" y="398"/>
                  </a:lnTo>
                  <a:lnTo>
                    <a:pt x="1114" y="398"/>
                  </a:lnTo>
                  <a:lnTo>
                    <a:pt x="1115" y="398"/>
                  </a:lnTo>
                  <a:lnTo>
                    <a:pt x="1116" y="398"/>
                  </a:lnTo>
                  <a:lnTo>
                    <a:pt x="1117" y="398"/>
                  </a:lnTo>
                  <a:lnTo>
                    <a:pt x="1119" y="398"/>
                  </a:lnTo>
                  <a:lnTo>
                    <a:pt x="1119" y="398"/>
                  </a:lnTo>
                  <a:lnTo>
                    <a:pt x="1121" y="398"/>
                  </a:lnTo>
                  <a:lnTo>
                    <a:pt x="1122" y="398"/>
                  </a:lnTo>
                  <a:lnTo>
                    <a:pt x="1123" y="398"/>
                  </a:lnTo>
                  <a:lnTo>
                    <a:pt x="1124" y="398"/>
                  </a:lnTo>
                  <a:lnTo>
                    <a:pt x="1125" y="398"/>
                  </a:lnTo>
                  <a:lnTo>
                    <a:pt x="1126" y="398"/>
                  </a:lnTo>
                  <a:lnTo>
                    <a:pt x="1127" y="398"/>
                  </a:lnTo>
                  <a:lnTo>
                    <a:pt x="1128" y="398"/>
                  </a:lnTo>
                  <a:lnTo>
                    <a:pt x="1129" y="398"/>
                  </a:lnTo>
                  <a:lnTo>
                    <a:pt x="1130" y="398"/>
                  </a:lnTo>
                  <a:lnTo>
                    <a:pt x="1131" y="398"/>
                  </a:lnTo>
                  <a:lnTo>
                    <a:pt x="1132" y="398"/>
                  </a:lnTo>
                  <a:lnTo>
                    <a:pt x="1133" y="398"/>
                  </a:lnTo>
                  <a:lnTo>
                    <a:pt x="1134" y="398"/>
                  </a:lnTo>
                  <a:lnTo>
                    <a:pt x="1136" y="398"/>
                  </a:lnTo>
                  <a:lnTo>
                    <a:pt x="1137" y="398"/>
                  </a:lnTo>
                  <a:lnTo>
                    <a:pt x="1138" y="398"/>
                  </a:lnTo>
                  <a:lnTo>
                    <a:pt x="1139" y="398"/>
                  </a:lnTo>
                  <a:lnTo>
                    <a:pt x="1140" y="398"/>
                  </a:lnTo>
                  <a:lnTo>
                    <a:pt x="1141" y="398"/>
                  </a:lnTo>
                  <a:lnTo>
                    <a:pt x="1142" y="398"/>
                  </a:lnTo>
                  <a:lnTo>
                    <a:pt x="1143" y="398"/>
                  </a:lnTo>
                  <a:lnTo>
                    <a:pt x="1144" y="398"/>
                  </a:lnTo>
                  <a:lnTo>
                    <a:pt x="1145" y="398"/>
                  </a:lnTo>
                  <a:lnTo>
                    <a:pt x="1146" y="398"/>
                  </a:lnTo>
                  <a:lnTo>
                    <a:pt x="1147" y="398"/>
                  </a:lnTo>
                  <a:lnTo>
                    <a:pt x="1148" y="398"/>
                  </a:lnTo>
                  <a:lnTo>
                    <a:pt x="1149" y="398"/>
                  </a:lnTo>
                  <a:lnTo>
                    <a:pt x="1150" y="398"/>
                  </a:lnTo>
                  <a:lnTo>
                    <a:pt x="1151" y="398"/>
                  </a:lnTo>
                  <a:lnTo>
                    <a:pt x="1152" y="398"/>
                  </a:lnTo>
                  <a:lnTo>
                    <a:pt x="1154" y="398"/>
                  </a:lnTo>
                  <a:lnTo>
                    <a:pt x="1155" y="398"/>
                  </a:lnTo>
                  <a:lnTo>
                    <a:pt x="1156" y="398"/>
                  </a:lnTo>
                  <a:lnTo>
                    <a:pt x="1157" y="398"/>
                  </a:lnTo>
                  <a:lnTo>
                    <a:pt x="1158" y="398"/>
                  </a:lnTo>
                  <a:lnTo>
                    <a:pt x="1159" y="398"/>
                  </a:lnTo>
                  <a:lnTo>
                    <a:pt x="1160" y="398"/>
                  </a:lnTo>
                  <a:lnTo>
                    <a:pt x="1161" y="398"/>
                  </a:lnTo>
                  <a:lnTo>
                    <a:pt x="1162" y="398"/>
                  </a:lnTo>
                  <a:lnTo>
                    <a:pt x="1163" y="398"/>
                  </a:lnTo>
                  <a:lnTo>
                    <a:pt x="1164" y="398"/>
                  </a:lnTo>
                  <a:lnTo>
                    <a:pt x="1165" y="398"/>
                  </a:lnTo>
                  <a:lnTo>
                    <a:pt x="1166" y="398"/>
                  </a:lnTo>
                  <a:lnTo>
                    <a:pt x="1167" y="398"/>
                  </a:lnTo>
                  <a:lnTo>
                    <a:pt x="1169" y="398"/>
                  </a:lnTo>
                  <a:lnTo>
                    <a:pt x="1169" y="398"/>
                  </a:lnTo>
                  <a:lnTo>
                    <a:pt x="1171" y="398"/>
                  </a:lnTo>
                  <a:lnTo>
                    <a:pt x="1172" y="398"/>
                  </a:lnTo>
                  <a:lnTo>
                    <a:pt x="1173" y="398"/>
                  </a:lnTo>
                  <a:lnTo>
                    <a:pt x="1174" y="398"/>
                  </a:lnTo>
                  <a:lnTo>
                    <a:pt x="1175" y="398"/>
                  </a:lnTo>
                  <a:lnTo>
                    <a:pt x="1176" y="398"/>
                  </a:lnTo>
                  <a:lnTo>
                    <a:pt x="1177" y="398"/>
                  </a:lnTo>
                  <a:lnTo>
                    <a:pt x="1178" y="398"/>
                  </a:lnTo>
                  <a:lnTo>
                    <a:pt x="1179" y="398"/>
                  </a:lnTo>
                  <a:lnTo>
                    <a:pt x="1180" y="398"/>
                  </a:lnTo>
                  <a:lnTo>
                    <a:pt x="1181" y="398"/>
                  </a:lnTo>
                  <a:lnTo>
                    <a:pt x="1182" y="398"/>
                  </a:lnTo>
                  <a:lnTo>
                    <a:pt x="1183" y="398"/>
                  </a:lnTo>
                  <a:lnTo>
                    <a:pt x="1184" y="398"/>
                  </a:lnTo>
                  <a:lnTo>
                    <a:pt x="1185" y="398"/>
                  </a:lnTo>
                  <a:lnTo>
                    <a:pt x="1187" y="398"/>
                  </a:lnTo>
                  <a:lnTo>
                    <a:pt x="1187" y="398"/>
                  </a:lnTo>
                  <a:lnTo>
                    <a:pt x="1189" y="398"/>
                  </a:lnTo>
                  <a:lnTo>
                    <a:pt x="1190" y="398"/>
                  </a:lnTo>
                  <a:lnTo>
                    <a:pt x="1191" y="398"/>
                  </a:lnTo>
                  <a:lnTo>
                    <a:pt x="1192" y="398"/>
                  </a:lnTo>
                  <a:lnTo>
                    <a:pt x="1193" y="398"/>
                  </a:lnTo>
                  <a:lnTo>
                    <a:pt x="1194" y="398"/>
                  </a:lnTo>
                  <a:lnTo>
                    <a:pt x="1195" y="398"/>
                  </a:lnTo>
                  <a:lnTo>
                    <a:pt x="1196" y="398"/>
                  </a:lnTo>
                  <a:lnTo>
                    <a:pt x="1197" y="398"/>
                  </a:lnTo>
                  <a:lnTo>
                    <a:pt x="1198" y="398"/>
                  </a:lnTo>
                  <a:lnTo>
                    <a:pt x="1199" y="398"/>
                  </a:lnTo>
                  <a:lnTo>
                    <a:pt x="1200" y="398"/>
                  </a:lnTo>
                  <a:lnTo>
                    <a:pt x="1202" y="398"/>
                  </a:lnTo>
                  <a:lnTo>
                    <a:pt x="1202" y="398"/>
                  </a:lnTo>
                  <a:lnTo>
                    <a:pt x="1204" y="398"/>
                  </a:lnTo>
                  <a:lnTo>
                    <a:pt x="1205" y="398"/>
                  </a:lnTo>
                  <a:lnTo>
                    <a:pt x="1206" y="398"/>
                  </a:lnTo>
                  <a:lnTo>
                    <a:pt x="1207" y="398"/>
                  </a:lnTo>
                  <a:lnTo>
                    <a:pt x="1208" y="398"/>
                  </a:lnTo>
                  <a:lnTo>
                    <a:pt x="1209" y="398"/>
                  </a:lnTo>
                  <a:lnTo>
                    <a:pt x="1210" y="398"/>
                  </a:lnTo>
                  <a:lnTo>
                    <a:pt x="1211" y="398"/>
                  </a:lnTo>
                  <a:lnTo>
                    <a:pt x="1212" y="398"/>
                  </a:lnTo>
                  <a:lnTo>
                    <a:pt x="1213" y="398"/>
                  </a:lnTo>
                  <a:lnTo>
                    <a:pt x="1214" y="398"/>
                  </a:lnTo>
                  <a:lnTo>
                    <a:pt x="1215" y="398"/>
                  </a:lnTo>
                  <a:lnTo>
                    <a:pt x="1216" y="398"/>
                  </a:lnTo>
                  <a:lnTo>
                    <a:pt x="1217" y="398"/>
                  </a:lnTo>
                  <a:lnTo>
                    <a:pt x="1218" y="398"/>
                  </a:lnTo>
                  <a:lnTo>
                    <a:pt x="1219" y="398"/>
                  </a:lnTo>
                  <a:lnTo>
                    <a:pt x="1220" y="398"/>
                  </a:lnTo>
                  <a:lnTo>
                    <a:pt x="1222" y="398"/>
                  </a:lnTo>
                  <a:lnTo>
                    <a:pt x="1223" y="398"/>
                  </a:lnTo>
                  <a:lnTo>
                    <a:pt x="1224" y="398"/>
                  </a:lnTo>
                  <a:lnTo>
                    <a:pt x="1225" y="398"/>
                  </a:lnTo>
                  <a:lnTo>
                    <a:pt x="1226" y="398"/>
                  </a:lnTo>
                  <a:lnTo>
                    <a:pt x="1227" y="398"/>
                  </a:lnTo>
                  <a:lnTo>
                    <a:pt x="1228" y="398"/>
                  </a:lnTo>
                  <a:lnTo>
                    <a:pt x="1229" y="398"/>
                  </a:lnTo>
                  <a:lnTo>
                    <a:pt x="1230" y="398"/>
                  </a:lnTo>
                  <a:lnTo>
                    <a:pt x="1231" y="398"/>
                  </a:lnTo>
                  <a:lnTo>
                    <a:pt x="1232" y="398"/>
                  </a:lnTo>
                  <a:lnTo>
                    <a:pt x="1233" y="398"/>
                  </a:lnTo>
                  <a:lnTo>
                    <a:pt x="1234" y="398"/>
                  </a:lnTo>
                  <a:lnTo>
                    <a:pt x="1235" y="398"/>
                  </a:lnTo>
                  <a:lnTo>
                    <a:pt x="1237" y="398"/>
                  </a:lnTo>
                  <a:lnTo>
                    <a:pt x="1237" y="398"/>
                  </a:lnTo>
                  <a:lnTo>
                    <a:pt x="1239" y="398"/>
                  </a:lnTo>
                  <a:lnTo>
                    <a:pt x="1240" y="398"/>
                  </a:lnTo>
                  <a:lnTo>
                    <a:pt x="1241" y="398"/>
                  </a:lnTo>
                  <a:lnTo>
                    <a:pt x="1242" y="398"/>
                  </a:lnTo>
                  <a:lnTo>
                    <a:pt x="1243" y="398"/>
                  </a:lnTo>
                  <a:lnTo>
                    <a:pt x="1244" y="398"/>
                  </a:lnTo>
                  <a:lnTo>
                    <a:pt x="1245" y="398"/>
                  </a:lnTo>
                  <a:lnTo>
                    <a:pt x="1246" y="398"/>
                  </a:lnTo>
                  <a:lnTo>
                    <a:pt x="1247" y="398"/>
                  </a:lnTo>
                  <a:lnTo>
                    <a:pt x="1248" y="398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37" name="Rectangle 628"/>
            <p:cNvSpPr>
              <a:spLocks noChangeArrowheads="1"/>
            </p:cNvSpPr>
            <p:nvPr/>
          </p:nvSpPr>
          <p:spPr bwMode="auto">
            <a:xfrm>
              <a:off x="8450014" y="2719337"/>
              <a:ext cx="20197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59.5</a:t>
              </a:r>
              <a:endPara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8" name="Rectangle 629"/>
            <p:cNvSpPr>
              <a:spLocks noChangeArrowheads="1"/>
            </p:cNvSpPr>
            <p:nvPr/>
          </p:nvSpPr>
          <p:spPr bwMode="auto">
            <a:xfrm>
              <a:off x="4206626" y="2714204"/>
              <a:ext cx="1982788" cy="5789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39" name="Line 630"/>
            <p:cNvSpPr>
              <a:spLocks noChangeShapeType="1"/>
            </p:cNvSpPr>
            <p:nvPr/>
          </p:nvSpPr>
          <p:spPr bwMode="auto">
            <a:xfrm>
              <a:off x="4206626" y="3293109"/>
              <a:ext cx="198278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40" name="Line 631"/>
            <p:cNvSpPr>
              <a:spLocks noChangeShapeType="1"/>
            </p:cNvSpPr>
            <p:nvPr/>
          </p:nvSpPr>
          <p:spPr bwMode="auto">
            <a:xfrm flipV="1">
              <a:off x="4206626" y="3275654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41" name="Line 632"/>
            <p:cNvSpPr>
              <a:spLocks noChangeShapeType="1"/>
            </p:cNvSpPr>
            <p:nvPr/>
          </p:nvSpPr>
          <p:spPr bwMode="auto">
            <a:xfrm flipV="1">
              <a:off x="5051176" y="3275654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42" name="Line 633"/>
            <p:cNvSpPr>
              <a:spLocks noChangeShapeType="1"/>
            </p:cNvSpPr>
            <p:nvPr/>
          </p:nvSpPr>
          <p:spPr bwMode="auto">
            <a:xfrm flipV="1">
              <a:off x="5894139" y="3275654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43" name="Line 634"/>
            <p:cNvSpPr>
              <a:spLocks noChangeShapeType="1"/>
            </p:cNvSpPr>
            <p:nvPr/>
          </p:nvSpPr>
          <p:spPr bwMode="auto">
            <a:xfrm flipV="1">
              <a:off x="4206626" y="2714204"/>
              <a:ext cx="0" cy="57890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44" name="Line 635"/>
            <p:cNvSpPr>
              <a:spLocks noChangeShapeType="1"/>
            </p:cNvSpPr>
            <p:nvPr/>
          </p:nvSpPr>
          <p:spPr bwMode="auto">
            <a:xfrm>
              <a:off x="4206626" y="3293109"/>
              <a:ext cx="206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45" name="Line 636"/>
            <p:cNvSpPr>
              <a:spLocks noChangeShapeType="1"/>
            </p:cNvSpPr>
            <p:nvPr/>
          </p:nvSpPr>
          <p:spPr bwMode="auto">
            <a:xfrm>
              <a:off x="4206626" y="2983293"/>
              <a:ext cx="206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46" name="Rectangle 638"/>
            <p:cNvSpPr>
              <a:spLocks noChangeArrowheads="1"/>
            </p:cNvSpPr>
            <p:nvPr/>
          </p:nvSpPr>
          <p:spPr bwMode="auto">
            <a:xfrm>
              <a:off x="4017176" y="2900385"/>
              <a:ext cx="16511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0.5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7" name="Freeform 639"/>
            <p:cNvSpPr>
              <a:spLocks/>
            </p:cNvSpPr>
            <p:nvPr/>
          </p:nvSpPr>
          <p:spPr bwMode="auto">
            <a:xfrm>
              <a:off x="4208214" y="2721477"/>
              <a:ext cx="1981200" cy="571631"/>
            </a:xfrm>
            <a:custGeom>
              <a:avLst/>
              <a:gdLst>
                <a:gd name="T0" fmla="*/ 20 w 1248"/>
                <a:gd name="T1" fmla="*/ 393 h 393"/>
                <a:gd name="T2" fmla="*/ 40 w 1248"/>
                <a:gd name="T3" fmla="*/ 393 h 393"/>
                <a:gd name="T4" fmla="*/ 60 w 1248"/>
                <a:gd name="T5" fmla="*/ 393 h 393"/>
                <a:gd name="T6" fmla="*/ 80 w 1248"/>
                <a:gd name="T7" fmla="*/ 177 h 393"/>
                <a:gd name="T8" fmla="*/ 100 w 1248"/>
                <a:gd name="T9" fmla="*/ 393 h 393"/>
                <a:gd name="T10" fmla="*/ 121 w 1248"/>
                <a:gd name="T11" fmla="*/ 393 h 393"/>
                <a:gd name="T12" fmla="*/ 141 w 1248"/>
                <a:gd name="T13" fmla="*/ 392 h 393"/>
                <a:gd name="T14" fmla="*/ 161 w 1248"/>
                <a:gd name="T15" fmla="*/ 393 h 393"/>
                <a:gd name="T16" fmla="*/ 181 w 1248"/>
                <a:gd name="T17" fmla="*/ 393 h 393"/>
                <a:gd name="T18" fmla="*/ 201 w 1248"/>
                <a:gd name="T19" fmla="*/ 393 h 393"/>
                <a:gd name="T20" fmla="*/ 222 w 1248"/>
                <a:gd name="T21" fmla="*/ 393 h 393"/>
                <a:gd name="T22" fmla="*/ 242 w 1248"/>
                <a:gd name="T23" fmla="*/ 393 h 393"/>
                <a:gd name="T24" fmla="*/ 262 w 1248"/>
                <a:gd name="T25" fmla="*/ 393 h 393"/>
                <a:gd name="T26" fmla="*/ 282 w 1248"/>
                <a:gd name="T27" fmla="*/ 393 h 393"/>
                <a:gd name="T28" fmla="*/ 302 w 1248"/>
                <a:gd name="T29" fmla="*/ 290 h 393"/>
                <a:gd name="T30" fmla="*/ 322 w 1248"/>
                <a:gd name="T31" fmla="*/ 393 h 393"/>
                <a:gd name="T32" fmla="*/ 343 w 1248"/>
                <a:gd name="T33" fmla="*/ 390 h 393"/>
                <a:gd name="T34" fmla="*/ 363 w 1248"/>
                <a:gd name="T35" fmla="*/ 383 h 393"/>
                <a:gd name="T36" fmla="*/ 383 w 1248"/>
                <a:gd name="T37" fmla="*/ 377 h 393"/>
                <a:gd name="T38" fmla="*/ 403 w 1248"/>
                <a:gd name="T39" fmla="*/ 387 h 393"/>
                <a:gd name="T40" fmla="*/ 424 w 1248"/>
                <a:gd name="T41" fmla="*/ 393 h 393"/>
                <a:gd name="T42" fmla="*/ 444 w 1248"/>
                <a:gd name="T43" fmla="*/ 393 h 393"/>
                <a:gd name="T44" fmla="*/ 464 w 1248"/>
                <a:gd name="T45" fmla="*/ 302 h 393"/>
                <a:gd name="T46" fmla="*/ 484 w 1248"/>
                <a:gd name="T47" fmla="*/ 393 h 393"/>
                <a:gd name="T48" fmla="*/ 504 w 1248"/>
                <a:gd name="T49" fmla="*/ 393 h 393"/>
                <a:gd name="T50" fmla="*/ 525 w 1248"/>
                <a:gd name="T51" fmla="*/ 392 h 393"/>
                <a:gd name="T52" fmla="*/ 545 w 1248"/>
                <a:gd name="T53" fmla="*/ 393 h 393"/>
                <a:gd name="T54" fmla="*/ 565 w 1248"/>
                <a:gd name="T55" fmla="*/ 393 h 393"/>
                <a:gd name="T56" fmla="*/ 585 w 1248"/>
                <a:gd name="T57" fmla="*/ 393 h 393"/>
                <a:gd name="T58" fmla="*/ 605 w 1248"/>
                <a:gd name="T59" fmla="*/ 393 h 393"/>
                <a:gd name="T60" fmla="*/ 626 w 1248"/>
                <a:gd name="T61" fmla="*/ 393 h 393"/>
                <a:gd name="T62" fmla="*/ 646 w 1248"/>
                <a:gd name="T63" fmla="*/ 393 h 393"/>
                <a:gd name="T64" fmla="*/ 666 w 1248"/>
                <a:gd name="T65" fmla="*/ 393 h 393"/>
                <a:gd name="T66" fmla="*/ 686 w 1248"/>
                <a:gd name="T67" fmla="*/ 380 h 393"/>
                <a:gd name="T68" fmla="*/ 706 w 1248"/>
                <a:gd name="T69" fmla="*/ 393 h 393"/>
                <a:gd name="T70" fmla="*/ 727 w 1248"/>
                <a:gd name="T71" fmla="*/ 393 h 393"/>
                <a:gd name="T72" fmla="*/ 747 w 1248"/>
                <a:gd name="T73" fmla="*/ 393 h 393"/>
                <a:gd name="T74" fmla="*/ 767 w 1248"/>
                <a:gd name="T75" fmla="*/ 60 h 393"/>
                <a:gd name="T76" fmla="*/ 787 w 1248"/>
                <a:gd name="T77" fmla="*/ 393 h 393"/>
                <a:gd name="T78" fmla="*/ 807 w 1248"/>
                <a:gd name="T79" fmla="*/ 387 h 393"/>
                <a:gd name="T80" fmla="*/ 828 w 1248"/>
                <a:gd name="T81" fmla="*/ 393 h 393"/>
                <a:gd name="T82" fmla="*/ 848 w 1248"/>
                <a:gd name="T83" fmla="*/ 393 h 393"/>
                <a:gd name="T84" fmla="*/ 868 w 1248"/>
                <a:gd name="T85" fmla="*/ 392 h 393"/>
                <a:gd name="T86" fmla="*/ 888 w 1248"/>
                <a:gd name="T87" fmla="*/ 393 h 393"/>
                <a:gd name="T88" fmla="*/ 908 w 1248"/>
                <a:gd name="T89" fmla="*/ 393 h 393"/>
                <a:gd name="T90" fmla="*/ 929 w 1248"/>
                <a:gd name="T91" fmla="*/ 223 h 393"/>
                <a:gd name="T92" fmla="*/ 949 w 1248"/>
                <a:gd name="T93" fmla="*/ 158 h 393"/>
                <a:gd name="T94" fmla="*/ 969 w 1248"/>
                <a:gd name="T95" fmla="*/ 222 h 393"/>
                <a:gd name="T96" fmla="*/ 989 w 1248"/>
                <a:gd name="T97" fmla="*/ 393 h 393"/>
                <a:gd name="T98" fmla="*/ 1009 w 1248"/>
                <a:gd name="T99" fmla="*/ 390 h 393"/>
                <a:gd name="T100" fmla="*/ 1029 w 1248"/>
                <a:gd name="T101" fmla="*/ 393 h 393"/>
                <a:gd name="T102" fmla="*/ 1050 w 1248"/>
                <a:gd name="T103" fmla="*/ 393 h 393"/>
                <a:gd name="T104" fmla="*/ 1070 w 1248"/>
                <a:gd name="T105" fmla="*/ 393 h 393"/>
                <a:gd name="T106" fmla="*/ 1090 w 1248"/>
                <a:gd name="T107" fmla="*/ 393 h 393"/>
                <a:gd name="T108" fmla="*/ 1110 w 1248"/>
                <a:gd name="T109" fmla="*/ 393 h 393"/>
                <a:gd name="T110" fmla="*/ 1130 w 1248"/>
                <a:gd name="T111" fmla="*/ 393 h 393"/>
                <a:gd name="T112" fmla="*/ 1151 w 1248"/>
                <a:gd name="T113" fmla="*/ 393 h 393"/>
                <a:gd name="T114" fmla="*/ 1171 w 1248"/>
                <a:gd name="T115" fmla="*/ 393 h 393"/>
                <a:gd name="T116" fmla="*/ 1191 w 1248"/>
                <a:gd name="T117" fmla="*/ 393 h 393"/>
                <a:gd name="T118" fmla="*/ 1211 w 1248"/>
                <a:gd name="T119" fmla="*/ 393 h 393"/>
                <a:gd name="T120" fmla="*/ 1231 w 1248"/>
                <a:gd name="T121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48" h="393">
                  <a:moveTo>
                    <a:pt x="0" y="393"/>
                  </a:moveTo>
                  <a:lnTo>
                    <a:pt x="2" y="393"/>
                  </a:lnTo>
                  <a:lnTo>
                    <a:pt x="3" y="393"/>
                  </a:lnTo>
                  <a:lnTo>
                    <a:pt x="4" y="392"/>
                  </a:lnTo>
                  <a:lnTo>
                    <a:pt x="5" y="393"/>
                  </a:lnTo>
                  <a:lnTo>
                    <a:pt x="6" y="393"/>
                  </a:lnTo>
                  <a:lnTo>
                    <a:pt x="7" y="393"/>
                  </a:lnTo>
                  <a:lnTo>
                    <a:pt x="8" y="393"/>
                  </a:lnTo>
                  <a:lnTo>
                    <a:pt x="9" y="392"/>
                  </a:lnTo>
                  <a:lnTo>
                    <a:pt x="10" y="393"/>
                  </a:lnTo>
                  <a:lnTo>
                    <a:pt x="11" y="393"/>
                  </a:lnTo>
                  <a:lnTo>
                    <a:pt x="12" y="392"/>
                  </a:lnTo>
                  <a:lnTo>
                    <a:pt x="13" y="392"/>
                  </a:lnTo>
                  <a:lnTo>
                    <a:pt x="14" y="393"/>
                  </a:lnTo>
                  <a:lnTo>
                    <a:pt x="15" y="393"/>
                  </a:lnTo>
                  <a:lnTo>
                    <a:pt x="17" y="393"/>
                  </a:lnTo>
                  <a:lnTo>
                    <a:pt x="17" y="393"/>
                  </a:lnTo>
                  <a:lnTo>
                    <a:pt x="19" y="393"/>
                  </a:lnTo>
                  <a:lnTo>
                    <a:pt x="20" y="393"/>
                  </a:lnTo>
                  <a:lnTo>
                    <a:pt x="21" y="393"/>
                  </a:lnTo>
                  <a:lnTo>
                    <a:pt x="22" y="393"/>
                  </a:lnTo>
                  <a:lnTo>
                    <a:pt x="23" y="393"/>
                  </a:lnTo>
                  <a:lnTo>
                    <a:pt x="24" y="393"/>
                  </a:lnTo>
                  <a:lnTo>
                    <a:pt x="25" y="393"/>
                  </a:lnTo>
                  <a:lnTo>
                    <a:pt x="26" y="393"/>
                  </a:lnTo>
                  <a:lnTo>
                    <a:pt x="27" y="393"/>
                  </a:lnTo>
                  <a:lnTo>
                    <a:pt x="28" y="393"/>
                  </a:lnTo>
                  <a:lnTo>
                    <a:pt x="29" y="393"/>
                  </a:lnTo>
                  <a:lnTo>
                    <a:pt x="30" y="393"/>
                  </a:lnTo>
                  <a:lnTo>
                    <a:pt x="31" y="393"/>
                  </a:lnTo>
                  <a:lnTo>
                    <a:pt x="32" y="393"/>
                  </a:lnTo>
                  <a:lnTo>
                    <a:pt x="34" y="393"/>
                  </a:lnTo>
                  <a:lnTo>
                    <a:pt x="35" y="393"/>
                  </a:lnTo>
                  <a:lnTo>
                    <a:pt x="36" y="393"/>
                  </a:lnTo>
                  <a:lnTo>
                    <a:pt x="37" y="393"/>
                  </a:lnTo>
                  <a:lnTo>
                    <a:pt x="38" y="393"/>
                  </a:lnTo>
                  <a:lnTo>
                    <a:pt x="39" y="393"/>
                  </a:lnTo>
                  <a:lnTo>
                    <a:pt x="40" y="393"/>
                  </a:lnTo>
                  <a:lnTo>
                    <a:pt x="41" y="393"/>
                  </a:lnTo>
                  <a:lnTo>
                    <a:pt x="42" y="393"/>
                  </a:lnTo>
                  <a:lnTo>
                    <a:pt x="43" y="393"/>
                  </a:lnTo>
                  <a:lnTo>
                    <a:pt x="44" y="393"/>
                  </a:lnTo>
                  <a:lnTo>
                    <a:pt x="45" y="393"/>
                  </a:lnTo>
                  <a:lnTo>
                    <a:pt x="46" y="393"/>
                  </a:lnTo>
                  <a:lnTo>
                    <a:pt x="47" y="393"/>
                  </a:lnTo>
                  <a:lnTo>
                    <a:pt x="48" y="39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52" y="393"/>
                  </a:lnTo>
                  <a:lnTo>
                    <a:pt x="53" y="177"/>
                  </a:lnTo>
                  <a:lnTo>
                    <a:pt x="54" y="217"/>
                  </a:lnTo>
                  <a:lnTo>
                    <a:pt x="55" y="393"/>
                  </a:lnTo>
                  <a:lnTo>
                    <a:pt x="56" y="393"/>
                  </a:lnTo>
                  <a:lnTo>
                    <a:pt x="57" y="393"/>
                  </a:lnTo>
                  <a:lnTo>
                    <a:pt x="58" y="393"/>
                  </a:lnTo>
                  <a:lnTo>
                    <a:pt x="59" y="393"/>
                  </a:lnTo>
                  <a:lnTo>
                    <a:pt x="60" y="393"/>
                  </a:lnTo>
                  <a:lnTo>
                    <a:pt x="61" y="393"/>
                  </a:lnTo>
                  <a:lnTo>
                    <a:pt x="62" y="393"/>
                  </a:lnTo>
                  <a:lnTo>
                    <a:pt x="63" y="393"/>
                  </a:lnTo>
                  <a:lnTo>
                    <a:pt x="64" y="377"/>
                  </a:lnTo>
                  <a:lnTo>
                    <a:pt x="65" y="360"/>
                  </a:lnTo>
                  <a:lnTo>
                    <a:pt x="67" y="390"/>
                  </a:lnTo>
                  <a:lnTo>
                    <a:pt x="68" y="68"/>
                  </a:lnTo>
                  <a:lnTo>
                    <a:pt x="69" y="380"/>
                  </a:lnTo>
                  <a:lnTo>
                    <a:pt x="70" y="393"/>
                  </a:lnTo>
                  <a:lnTo>
                    <a:pt x="71" y="258"/>
                  </a:lnTo>
                  <a:lnTo>
                    <a:pt x="72" y="300"/>
                  </a:lnTo>
                  <a:lnTo>
                    <a:pt x="73" y="393"/>
                  </a:lnTo>
                  <a:lnTo>
                    <a:pt x="74" y="393"/>
                  </a:lnTo>
                  <a:lnTo>
                    <a:pt x="75" y="155"/>
                  </a:lnTo>
                  <a:lnTo>
                    <a:pt x="76" y="372"/>
                  </a:lnTo>
                  <a:lnTo>
                    <a:pt x="77" y="393"/>
                  </a:lnTo>
                  <a:lnTo>
                    <a:pt x="78" y="387"/>
                  </a:lnTo>
                  <a:lnTo>
                    <a:pt x="79" y="385"/>
                  </a:lnTo>
                  <a:lnTo>
                    <a:pt x="80" y="177"/>
                  </a:lnTo>
                  <a:lnTo>
                    <a:pt x="81" y="382"/>
                  </a:lnTo>
                  <a:lnTo>
                    <a:pt x="82" y="393"/>
                  </a:lnTo>
                  <a:lnTo>
                    <a:pt x="83" y="217"/>
                  </a:lnTo>
                  <a:lnTo>
                    <a:pt x="85" y="313"/>
                  </a:lnTo>
                  <a:lnTo>
                    <a:pt x="85" y="393"/>
                  </a:lnTo>
                  <a:lnTo>
                    <a:pt x="87" y="378"/>
                  </a:lnTo>
                  <a:lnTo>
                    <a:pt x="88" y="385"/>
                  </a:lnTo>
                  <a:lnTo>
                    <a:pt x="89" y="193"/>
                  </a:lnTo>
                  <a:lnTo>
                    <a:pt x="90" y="317"/>
                  </a:lnTo>
                  <a:lnTo>
                    <a:pt x="91" y="393"/>
                  </a:lnTo>
                  <a:lnTo>
                    <a:pt x="92" y="380"/>
                  </a:lnTo>
                  <a:lnTo>
                    <a:pt x="93" y="140"/>
                  </a:lnTo>
                  <a:lnTo>
                    <a:pt x="94" y="383"/>
                  </a:lnTo>
                  <a:lnTo>
                    <a:pt x="95" y="390"/>
                  </a:lnTo>
                  <a:lnTo>
                    <a:pt x="96" y="372"/>
                  </a:lnTo>
                  <a:lnTo>
                    <a:pt x="97" y="380"/>
                  </a:lnTo>
                  <a:lnTo>
                    <a:pt x="98" y="350"/>
                  </a:lnTo>
                  <a:lnTo>
                    <a:pt x="100" y="390"/>
                  </a:lnTo>
                  <a:lnTo>
                    <a:pt x="100" y="393"/>
                  </a:lnTo>
                  <a:lnTo>
                    <a:pt x="102" y="390"/>
                  </a:lnTo>
                  <a:lnTo>
                    <a:pt x="103" y="27"/>
                  </a:lnTo>
                  <a:lnTo>
                    <a:pt x="104" y="382"/>
                  </a:lnTo>
                  <a:lnTo>
                    <a:pt x="105" y="390"/>
                  </a:lnTo>
                  <a:lnTo>
                    <a:pt x="106" y="375"/>
                  </a:lnTo>
                  <a:lnTo>
                    <a:pt x="107" y="390"/>
                  </a:lnTo>
                  <a:lnTo>
                    <a:pt x="108" y="380"/>
                  </a:lnTo>
                  <a:lnTo>
                    <a:pt x="109" y="367"/>
                  </a:lnTo>
                  <a:lnTo>
                    <a:pt x="110" y="383"/>
                  </a:lnTo>
                  <a:lnTo>
                    <a:pt x="111" y="345"/>
                  </a:lnTo>
                  <a:lnTo>
                    <a:pt x="112" y="382"/>
                  </a:lnTo>
                  <a:lnTo>
                    <a:pt x="113" y="250"/>
                  </a:lnTo>
                  <a:lnTo>
                    <a:pt x="114" y="187"/>
                  </a:lnTo>
                  <a:lnTo>
                    <a:pt x="115" y="390"/>
                  </a:lnTo>
                  <a:lnTo>
                    <a:pt x="116" y="393"/>
                  </a:lnTo>
                  <a:lnTo>
                    <a:pt x="118" y="393"/>
                  </a:lnTo>
                  <a:lnTo>
                    <a:pt x="118" y="393"/>
                  </a:lnTo>
                  <a:lnTo>
                    <a:pt x="120" y="393"/>
                  </a:lnTo>
                  <a:lnTo>
                    <a:pt x="121" y="393"/>
                  </a:lnTo>
                  <a:lnTo>
                    <a:pt x="122" y="393"/>
                  </a:lnTo>
                  <a:lnTo>
                    <a:pt x="123" y="393"/>
                  </a:lnTo>
                  <a:lnTo>
                    <a:pt x="124" y="393"/>
                  </a:lnTo>
                  <a:lnTo>
                    <a:pt x="125" y="393"/>
                  </a:lnTo>
                  <a:lnTo>
                    <a:pt x="126" y="392"/>
                  </a:lnTo>
                  <a:lnTo>
                    <a:pt x="127" y="393"/>
                  </a:lnTo>
                  <a:lnTo>
                    <a:pt x="128" y="393"/>
                  </a:lnTo>
                  <a:lnTo>
                    <a:pt x="129" y="365"/>
                  </a:lnTo>
                  <a:lnTo>
                    <a:pt x="130" y="40"/>
                  </a:lnTo>
                  <a:lnTo>
                    <a:pt x="131" y="390"/>
                  </a:lnTo>
                  <a:lnTo>
                    <a:pt x="132" y="352"/>
                  </a:lnTo>
                  <a:lnTo>
                    <a:pt x="133" y="318"/>
                  </a:lnTo>
                  <a:lnTo>
                    <a:pt x="135" y="390"/>
                  </a:lnTo>
                  <a:lnTo>
                    <a:pt x="136" y="393"/>
                  </a:lnTo>
                  <a:lnTo>
                    <a:pt x="137" y="393"/>
                  </a:lnTo>
                  <a:lnTo>
                    <a:pt x="138" y="393"/>
                  </a:lnTo>
                  <a:lnTo>
                    <a:pt x="139" y="393"/>
                  </a:lnTo>
                  <a:lnTo>
                    <a:pt x="140" y="392"/>
                  </a:lnTo>
                  <a:lnTo>
                    <a:pt x="141" y="392"/>
                  </a:lnTo>
                  <a:lnTo>
                    <a:pt x="142" y="393"/>
                  </a:lnTo>
                  <a:lnTo>
                    <a:pt x="143" y="393"/>
                  </a:lnTo>
                  <a:lnTo>
                    <a:pt x="144" y="393"/>
                  </a:lnTo>
                  <a:lnTo>
                    <a:pt x="145" y="393"/>
                  </a:lnTo>
                  <a:lnTo>
                    <a:pt x="146" y="393"/>
                  </a:lnTo>
                  <a:lnTo>
                    <a:pt x="147" y="393"/>
                  </a:lnTo>
                  <a:lnTo>
                    <a:pt x="148" y="393"/>
                  </a:lnTo>
                  <a:lnTo>
                    <a:pt x="149" y="393"/>
                  </a:lnTo>
                  <a:lnTo>
                    <a:pt x="150" y="393"/>
                  </a:lnTo>
                  <a:lnTo>
                    <a:pt x="151" y="268"/>
                  </a:lnTo>
                  <a:lnTo>
                    <a:pt x="153" y="277"/>
                  </a:lnTo>
                  <a:lnTo>
                    <a:pt x="154" y="330"/>
                  </a:lnTo>
                  <a:lnTo>
                    <a:pt x="155" y="213"/>
                  </a:lnTo>
                  <a:lnTo>
                    <a:pt x="156" y="383"/>
                  </a:lnTo>
                  <a:lnTo>
                    <a:pt x="157" y="393"/>
                  </a:lnTo>
                  <a:lnTo>
                    <a:pt x="158" y="393"/>
                  </a:lnTo>
                  <a:lnTo>
                    <a:pt x="159" y="393"/>
                  </a:lnTo>
                  <a:lnTo>
                    <a:pt x="160" y="393"/>
                  </a:lnTo>
                  <a:lnTo>
                    <a:pt x="161" y="393"/>
                  </a:lnTo>
                  <a:lnTo>
                    <a:pt x="162" y="393"/>
                  </a:lnTo>
                  <a:lnTo>
                    <a:pt x="163" y="393"/>
                  </a:lnTo>
                  <a:lnTo>
                    <a:pt x="164" y="393"/>
                  </a:lnTo>
                  <a:lnTo>
                    <a:pt x="165" y="393"/>
                  </a:lnTo>
                  <a:lnTo>
                    <a:pt x="166" y="393"/>
                  </a:lnTo>
                  <a:lnTo>
                    <a:pt x="168" y="365"/>
                  </a:lnTo>
                  <a:lnTo>
                    <a:pt x="168" y="257"/>
                  </a:lnTo>
                  <a:lnTo>
                    <a:pt x="170" y="383"/>
                  </a:lnTo>
                  <a:lnTo>
                    <a:pt x="171" y="252"/>
                  </a:lnTo>
                  <a:lnTo>
                    <a:pt x="172" y="220"/>
                  </a:lnTo>
                  <a:lnTo>
                    <a:pt x="173" y="393"/>
                  </a:lnTo>
                  <a:lnTo>
                    <a:pt x="174" y="393"/>
                  </a:lnTo>
                  <a:lnTo>
                    <a:pt x="175" y="393"/>
                  </a:lnTo>
                  <a:lnTo>
                    <a:pt x="176" y="393"/>
                  </a:lnTo>
                  <a:lnTo>
                    <a:pt x="177" y="393"/>
                  </a:lnTo>
                  <a:lnTo>
                    <a:pt x="178" y="393"/>
                  </a:lnTo>
                  <a:lnTo>
                    <a:pt x="179" y="393"/>
                  </a:lnTo>
                  <a:lnTo>
                    <a:pt x="180" y="393"/>
                  </a:lnTo>
                  <a:lnTo>
                    <a:pt x="181" y="393"/>
                  </a:lnTo>
                  <a:lnTo>
                    <a:pt x="182" y="3"/>
                  </a:lnTo>
                  <a:lnTo>
                    <a:pt x="183" y="390"/>
                  </a:lnTo>
                  <a:lnTo>
                    <a:pt x="184" y="393"/>
                  </a:lnTo>
                  <a:lnTo>
                    <a:pt x="186" y="393"/>
                  </a:lnTo>
                  <a:lnTo>
                    <a:pt x="186" y="393"/>
                  </a:lnTo>
                  <a:lnTo>
                    <a:pt x="188" y="355"/>
                  </a:lnTo>
                  <a:lnTo>
                    <a:pt x="189" y="307"/>
                  </a:lnTo>
                  <a:lnTo>
                    <a:pt x="190" y="393"/>
                  </a:lnTo>
                  <a:lnTo>
                    <a:pt x="191" y="375"/>
                  </a:lnTo>
                  <a:lnTo>
                    <a:pt x="192" y="97"/>
                  </a:lnTo>
                  <a:lnTo>
                    <a:pt x="193" y="390"/>
                  </a:lnTo>
                  <a:lnTo>
                    <a:pt x="194" y="393"/>
                  </a:lnTo>
                  <a:lnTo>
                    <a:pt x="195" y="393"/>
                  </a:lnTo>
                  <a:lnTo>
                    <a:pt x="196" y="393"/>
                  </a:lnTo>
                  <a:lnTo>
                    <a:pt x="197" y="393"/>
                  </a:lnTo>
                  <a:lnTo>
                    <a:pt x="198" y="393"/>
                  </a:lnTo>
                  <a:lnTo>
                    <a:pt x="199" y="292"/>
                  </a:lnTo>
                  <a:lnTo>
                    <a:pt x="200" y="228"/>
                  </a:lnTo>
                  <a:lnTo>
                    <a:pt x="201" y="393"/>
                  </a:lnTo>
                  <a:lnTo>
                    <a:pt x="203" y="393"/>
                  </a:lnTo>
                  <a:lnTo>
                    <a:pt x="204" y="393"/>
                  </a:lnTo>
                  <a:lnTo>
                    <a:pt x="205" y="393"/>
                  </a:lnTo>
                  <a:lnTo>
                    <a:pt x="206" y="392"/>
                  </a:lnTo>
                  <a:lnTo>
                    <a:pt x="207" y="393"/>
                  </a:lnTo>
                  <a:lnTo>
                    <a:pt x="208" y="98"/>
                  </a:lnTo>
                  <a:lnTo>
                    <a:pt x="209" y="308"/>
                  </a:lnTo>
                  <a:lnTo>
                    <a:pt x="210" y="393"/>
                  </a:lnTo>
                  <a:lnTo>
                    <a:pt x="211" y="393"/>
                  </a:lnTo>
                  <a:lnTo>
                    <a:pt x="212" y="393"/>
                  </a:lnTo>
                  <a:lnTo>
                    <a:pt x="213" y="387"/>
                  </a:lnTo>
                  <a:lnTo>
                    <a:pt x="214" y="393"/>
                  </a:lnTo>
                  <a:lnTo>
                    <a:pt x="215" y="393"/>
                  </a:lnTo>
                  <a:lnTo>
                    <a:pt x="216" y="22"/>
                  </a:lnTo>
                  <a:lnTo>
                    <a:pt x="217" y="352"/>
                  </a:lnTo>
                  <a:lnTo>
                    <a:pt x="218" y="393"/>
                  </a:lnTo>
                  <a:lnTo>
                    <a:pt x="219" y="393"/>
                  </a:lnTo>
                  <a:lnTo>
                    <a:pt x="221" y="382"/>
                  </a:lnTo>
                  <a:lnTo>
                    <a:pt x="222" y="393"/>
                  </a:lnTo>
                  <a:lnTo>
                    <a:pt x="223" y="393"/>
                  </a:lnTo>
                  <a:lnTo>
                    <a:pt x="224" y="380"/>
                  </a:lnTo>
                  <a:lnTo>
                    <a:pt x="225" y="35"/>
                  </a:lnTo>
                  <a:lnTo>
                    <a:pt x="226" y="385"/>
                  </a:lnTo>
                  <a:lnTo>
                    <a:pt x="227" y="393"/>
                  </a:lnTo>
                  <a:lnTo>
                    <a:pt x="228" y="393"/>
                  </a:lnTo>
                  <a:lnTo>
                    <a:pt x="229" y="387"/>
                  </a:lnTo>
                  <a:lnTo>
                    <a:pt x="230" y="393"/>
                  </a:lnTo>
                  <a:lnTo>
                    <a:pt x="231" y="393"/>
                  </a:lnTo>
                  <a:lnTo>
                    <a:pt x="232" y="135"/>
                  </a:lnTo>
                  <a:lnTo>
                    <a:pt x="233" y="242"/>
                  </a:lnTo>
                  <a:lnTo>
                    <a:pt x="234" y="393"/>
                  </a:lnTo>
                  <a:lnTo>
                    <a:pt x="236" y="393"/>
                  </a:lnTo>
                  <a:lnTo>
                    <a:pt x="236" y="393"/>
                  </a:lnTo>
                  <a:lnTo>
                    <a:pt x="238" y="393"/>
                  </a:lnTo>
                  <a:lnTo>
                    <a:pt x="239" y="393"/>
                  </a:lnTo>
                  <a:lnTo>
                    <a:pt x="240" y="267"/>
                  </a:lnTo>
                  <a:lnTo>
                    <a:pt x="241" y="160"/>
                  </a:lnTo>
                  <a:lnTo>
                    <a:pt x="242" y="393"/>
                  </a:lnTo>
                  <a:lnTo>
                    <a:pt x="243" y="393"/>
                  </a:lnTo>
                  <a:lnTo>
                    <a:pt x="244" y="393"/>
                  </a:lnTo>
                  <a:lnTo>
                    <a:pt x="245" y="393"/>
                  </a:lnTo>
                  <a:lnTo>
                    <a:pt x="246" y="393"/>
                  </a:lnTo>
                  <a:lnTo>
                    <a:pt x="247" y="383"/>
                  </a:lnTo>
                  <a:lnTo>
                    <a:pt x="248" y="7"/>
                  </a:lnTo>
                  <a:lnTo>
                    <a:pt x="249" y="383"/>
                  </a:lnTo>
                  <a:lnTo>
                    <a:pt x="250" y="392"/>
                  </a:lnTo>
                  <a:lnTo>
                    <a:pt x="251" y="393"/>
                  </a:lnTo>
                  <a:lnTo>
                    <a:pt x="252" y="393"/>
                  </a:lnTo>
                  <a:lnTo>
                    <a:pt x="254" y="393"/>
                  </a:lnTo>
                  <a:lnTo>
                    <a:pt x="254" y="388"/>
                  </a:lnTo>
                  <a:lnTo>
                    <a:pt x="256" y="72"/>
                  </a:lnTo>
                  <a:lnTo>
                    <a:pt x="257" y="367"/>
                  </a:lnTo>
                  <a:lnTo>
                    <a:pt x="258" y="390"/>
                  </a:lnTo>
                  <a:lnTo>
                    <a:pt x="259" y="393"/>
                  </a:lnTo>
                  <a:lnTo>
                    <a:pt x="260" y="393"/>
                  </a:lnTo>
                  <a:lnTo>
                    <a:pt x="261" y="393"/>
                  </a:lnTo>
                  <a:lnTo>
                    <a:pt x="262" y="393"/>
                  </a:lnTo>
                  <a:lnTo>
                    <a:pt x="263" y="202"/>
                  </a:lnTo>
                  <a:lnTo>
                    <a:pt x="264" y="237"/>
                  </a:lnTo>
                  <a:lnTo>
                    <a:pt x="265" y="393"/>
                  </a:lnTo>
                  <a:lnTo>
                    <a:pt x="266" y="393"/>
                  </a:lnTo>
                  <a:lnTo>
                    <a:pt x="267" y="393"/>
                  </a:lnTo>
                  <a:lnTo>
                    <a:pt x="269" y="393"/>
                  </a:lnTo>
                  <a:lnTo>
                    <a:pt x="269" y="393"/>
                  </a:lnTo>
                  <a:lnTo>
                    <a:pt x="271" y="318"/>
                  </a:lnTo>
                  <a:lnTo>
                    <a:pt x="272" y="155"/>
                  </a:lnTo>
                  <a:lnTo>
                    <a:pt x="273" y="388"/>
                  </a:lnTo>
                  <a:lnTo>
                    <a:pt x="274" y="393"/>
                  </a:lnTo>
                  <a:lnTo>
                    <a:pt x="275" y="393"/>
                  </a:lnTo>
                  <a:lnTo>
                    <a:pt x="276" y="393"/>
                  </a:lnTo>
                  <a:lnTo>
                    <a:pt x="277" y="393"/>
                  </a:lnTo>
                  <a:lnTo>
                    <a:pt x="278" y="367"/>
                  </a:lnTo>
                  <a:lnTo>
                    <a:pt x="279" y="125"/>
                  </a:lnTo>
                  <a:lnTo>
                    <a:pt x="280" y="390"/>
                  </a:lnTo>
                  <a:lnTo>
                    <a:pt x="281" y="393"/>
                  </a:lnTo>
                  <a:lnTo>
                    <a:pt x="282" y="393"/>
                  </a:lnTo>
                  <a:lnTo>
                    <a:pt x="283" y="393"/>
                  </a:lnTo>
                  <a:lnTo>
                    <a:pt x="284" y="393"/>
                  </a:lnTo>
                  <a:lnTo>
                    <a:pt x="285" y="387"/>
                  </a:lnTo>
                  <a:lnTo>
                    <a:pt x="287" y="143"/>
                  </a:lnTo>
                  <a:lnTo>
                    <a:pt x="287" y="372"/>
                  </a:lnTo>
                  <a:lnTo>
                    <a:pt x="289" y="392"/>
                  </a:lnTo>
                  <a:lnTo>
                    <a:pt x="290" y="393"/>
                  </a:lnTo>
                  <a:lnTo>
                    <a:pt x="291" y="393"/>
                  </a:lnTo>
                  <a:lnTo>
                    <a:pt x="292" y="393"/>
                  </a:lnTo>
                  <a:lnTo>
                    <a:pt x="293" y="387"/>
                  </a:lnTo>
                  <a:lnTo>
                    <a:pt x="294" y="118"/>
                  </a:lnTo>
                  <a:lnTo>
                    <a:pt x="295" y="353"/>
                  </a:lnTo>
                  <a:lnTo>
                    <a:pt x="296" y="390"/>
                  </a:lnTo>
                  <a:lnTo>
                    <a:pt x="297" y="393"/>
                  </a:lnTo>
                  <a:lnTo>
                    <a:pt x="298" y="393"/>
                  </a:lnTo>
                  <a:lnTo>
                    <a:pt x="299" y="393"/>
                  </a:lnTo>
                  <a:lnTo>
                    <a:pt x="300" y="393"/>
                  </a:lnTo>
                  <a:lnTo>
                    <a:pt x="301" y="163"/>
                  </a:lnTo>
                  <a:lnTo>
                    <a:pt x="302" y="290"/>
                  </a:lnTo>
                  <a:lnTo>
                    <a:pt x="304" y="383"/>
                  </a:lnTo>
                  <a:lnTo>
                    <a:pt x="304" y="393"/>
                  </a:lnTo>
                  <a:lnTo>
                    <a:pt x="306" y="393"/>
                  </a:lnTo>
                  <a:lnTo>
                    <a:pt x="307" y="393"/>
                  </a:lnTo>
                  <a:lnTo>
                    <a:pt x="308" y="393"/>
                  </a:lnTo>
                  <a:lnTo>
                    <a:pt x="309" y="275"/>
                  </a:lnTo>
                  <a:lnTo>
                    <a:pt x="310" y="165"/>
                  </a:lnTo>
                  <a:lnTo>
                    <a:pt x="311" y="382"/>
                  </a:lnTo>
                  <a:lnTo>
                    <a:pt x="312" y="392"/>
                  </a:lnTo>
                  <a:lnTo>
                    <a:pt x="313" y="393"/>
                  </a:lnTo>
                  <a:lnTo>
                    <a:pt x="314" y="393"/>
                  </a:lnTo>
                  <a:lnTo>
                    <a:pt x="315" y="393"/>
                  </a:lnTo>
                  <a:lnTo>
                    <a:pt x="316" y="362"/>
                  </a:lnTo>
                  <a:lnTo>
                    <a:pt x="317" y="118"/>
                  </a:lnTo>
                  <a:lnTo>
                    <a:pt x="318" y="363"/>
                  </a:lnTo>
                  <a:lnTo>
                    <a:pt x="319" y="393"/>
                  </a:lnTo>
                  <a:lnTo>
                    <a:pt x="320" y="393"/>
                  </a:lnTo>
                  <a:lnTo>
                    <a:pt x="322" y="393"/>
                  </a:lnTo>
                  <a:lnTo>
                    <a:pt x="322" y="393"/>
                  </a:lnTo>
                  <a:lnTo>
                    <a:pt x="324" y="393"/>
                  </a:lnTo>
                  <a:lnTo>
                    <a:pt x="325" y="157"/>
                  </a:lnTo>
                  <a:lnTo>
                    <a:pt x="326" y="298"/>
                  </a:lnTo>
                  <a:lnTo>
                    <a:pt x="327" y="392"/>
                  </a:lnTo>
                  <a:lnTo>
                    <a:pt x="328" y="393"/>
                  </a:lnTo>
                  <a:lnTo>
                    <a:pt x="329" y="393"/>
                  </a:lnTo>
                  <a:lnTo>
                    <a:pt x="330" y="390"/>
                  </a:lnTo>
                  <a:lnTo>
                    <a:pt x="331" y="393"/>
                  </a:lnTo>
                  <a:lnTo>
                    <a:pt x="332" y="213"/>
                  </a:lnTo>
                  <a:lnTo>
                    <a:pt x="333" y="253"/>
                  </a:lnTo>
                  <a:lnTo>
                    <a:pt x="334" y="387"/>
                  </a:lnTo>
                  <a:lnTo>
                    <a:pt x="335" y="393"/>
                  </a:lnTo>
                  <a:lnTo>
                    <a:pt x="337" y="393"/>
                  </a:lnTo>
                  <a:lnTo>
                    <a:pt x="337" y="388"/>
                  </a:lnTo>
                  <a:lnTo>
                    <a:pt x="339" y="388"/>
                  </a:lnTo>
                  <a:lnTo>
                    <a:pt x="340" y="342"/>
                  </a:lnTo>
                  <a:lnTo>
                    <a:pt x="341" y="130"/>
                  </a:lnTo>
                  <a:lnTo>
                    <a:pt x="342" y="353"/>
                  </a:lnTo>
                  <a:lnTo>
                    <a:pt x="343" y="390"/>
                  </a:lnTo>
                  <a:lnTo>
                    <a:pt x="344" y="393"/>
                  </a:lnTo>
                  <a:lnTo>
                    <a:pt x="345" y="392"/>
                  </a:lnTo>
                  <a:lnTo>
                    <a:pt x="346" y="382"/>
                  </a:lnTo>
                  <a:lnTo>
                    <a:pt x="347" y="393"/>
                  </a:lnTo>
                  <a:lnTo>
                    <a:pt x="348" y="212"/>
                  </a:lnTo>
                  <a:lnTo>
                    <a:pt x="349" y="292"/>
                  </a:lnTo>
                  <a:lnTo>
                    <a:pt x="350" y="373"/>
                  </a:lnTo>
                  <a:lnTo>
                    <a:pt x="351" y="393"/>
                  </a:lnTo>
                  <a:lnTo>
                    <a:pt x="352" y="392"/>
                  </a:lnTo>
                  <a:lnTo>
                    <a:pt x="353" y="352"/>
                  </a:lnTo>
                  <a:lnTo>
                    <a:pt x="355" y="393"/>
                  </a:lnTo>
                  <a:lnTo>
                    <a:pt x="356" y="378"/>
                  </a:lnTo>
                  <a:lnTo>
                    <a:pt x="357" y="262"/>
                  </a:lnTo>
                  <a:lnTo>
                    <a:pt x="358" y="365"/>
                  </a:lnTo>
                  <a:lnTo>
                    <a:pt x="359" y="388"/>
                  </a:lnTo>
                  <a:lnTo>
                    <a:pt x="360" y="393"/>
                  </a:lnTo>
                  <a:lnTo>
                    <a:pt x="361" y="350"/>
                  </a:lnTo>
                  <a:lnTo>
                    <a:pt x="362" y="313"/>
                  </a:lnTo>
                  <a:lnTo>
                    <a:pt x="363" y="383"/>
                  </a:lnTo>
                  <a:lnTo>
                    <a:pt x="364" y="338"/>
                  </a:lnTo>
                  <a:lnTo>
                    <a:pt x="365" y="330"/>
                  </a:lnTo>
                  <a:lnTo>
                    <a:pt x="366" y="362"/>
                  </a:lnTo>
                  <a:lnTo>
                    <a:pt x="367" y="393"/>
                  </a:lnTo>
                  <a:lnTo>
                    <a:pt x="368" y="393"/>
                  </a:lnTo>
                  <a:lnTo>
                    <a:pt x="369" y="338"/>
                  </a:lnTo>
                  <a:lnTo>
                    <a:pt x="370" y="330"/>
                  </a:lnTo>
                  <a:lnTo>
                    <a:pt x="372" y="388"/>
                  </a:lnTo>
                  <a:lnTo>
                    <a:pt x="373" y="302"/>
                  </a:lnTo>
                  <a:lnTo>
                    <a:pt x="374" y="352"/>
                  </a:lnTo>
                  <a:lnTo>
                    <a:pt x="375" y="380"/>
                  </a:lnTo>
                  <a:lnTo>
                    <a:pt x="376" y="393"/>
                  </a:lnTo>
                  <a:lnTo>
                    <a:pt x="377" y="393"/>
                  </a:lnTo>
                  <a:lnTo>
                    <a:pt x="378" y="355"/>
                  </a:lnTo>
                  <a:lnTo>
                    <a:pt x="379" y="325"/>
                  </a:lnTo>
                  <a:lnTo>
                    <a:pt x="380" y="390"/>
                  </a:lnTo>
                  <a:lnTo>
                    <a:pt x="381" y="280"/>
                  </a:lnTo>
                  <a:lnTo>
                    <a:pt x="382" y="315"/>
                  </a:lnTo>
                  <a:lnTo>
                    <a:pt x="383" y="377"/>
                  </a:lnTo>
                  <a:lnTo>
                    <a:pt x="384" y="393"/>
                  </a:lnTo>
                  <a:lnTo>
                    <a:pt x="385" y="393"/>
                  </a:lnTo>
                  <a:lnTo>
                    <a:pt x="386" y="382"/>
                  </a:lnTo>
                  <a:lnTo>
                    <a:pt x="387" y="313"/>
                  </a:lnTo>
                  <a:lnTo>
                    <a:pt x="389" y="392"/>
                  </a:lnTo>
                  <a:lnTo>
                    <a:pt x="390" y="243"/>
                  </a:lnTo>
                  <a:lnTo>
                    <a:pt x="391" y="300"/>
                  </a:lnTo>
                  <a:lnTo>
                    <a:pt x="392" y="387"/>
                  </a:lnTo>
                  <a:lnTo>
                    <a:pt x="393" y="390"/>
                  </a:lnTo>
                  <a:lnTo>
                    <a:pt x="394" y="393"/>
                  </a:lnTo>
                  <a:lnTo>
                    <a:pt x="395" y="363"/>
                  </a:lnTo>
                  <a:lnTo>
                    <a:pt x="396" y="322"/>
                  </a:lnTo>
                  <a:lnTo>
                    <a:pt x="397" y="388"/>
                  </a:lnTo>
                  <a:lnTo>
                    <a:pt x="398" y="192"/>
                  </a:lnTo>
                  <a:lnTo>
                    <a:pt x="399" y="283"/>
                  </a:lnTo>
                  <a:lnTo>
                    <a:pt x="400" y="393"/>
                  </a:lnTo>
                  <a:lnTo>
                    <a:pt x="401" y="393"/>
                  </a:lnTo>
                  <a:lnTo>
                    <a:pt x="402" y="393"/>
                  </a:lnTo>
                  <a:lnTo>
                    <a:pt x="403" y="387"/>
                  </a:lnTo>
                  <a:lnTo>
                    <a:pt x="405" y="385"/>
                  </a:lnTo>
                  <a:lnTo>
                    <a:pt x="405" y="393"/>
                  </a:lnTo>
                  <a:lnTo>
                    <a:pt x="407" y="348"/>
                  </a:lnTo>
                  <a:lnTo>
                    <a:pt x="408" y="62"/>
                  </a:lnTo>
                  <a:lnTo>
                    <a:pt x="409" y="390"/>
                  </a:lnTo>
                  <a:lnTo>
                    <a:pt x="410" y="393"/>
                  </a:lnTo>
                  <a:lnTo>
                    <a:pt x="411" y="393"/>
                  </a:lnTo>
                  <a:lnTo>
                    <a:pt x="412" y="393"/>
                  </a:lnTo>
                  <a:lnTo>
                    <a:pt x="413" y="393"/>
                  </a:lnTo>
                  <a:lnTo>
                    <a:pt x="414" y="393"/>
                  </a:lnTo>
                  <a:lnTo>
                    <a:pt x="415" y="393"/>
                  </a:lnTo>
                  <a:lnTo>
                    <a:pt x="416" y="375"/>
                  </a:lnTo>
                  <a:lnTo>
                    <a:pt x="417" y="322"/>
                  </a:lnTo>
                  <a:lnTo>
                    <a:pt x="418" y="388"/>
                  </a:lnTo>
                  <a:lnTo>
                    <a:pt x="419" y="393"/>
                  </a:lnTo>
                  <a:lnTo>
                    <a:pt x="420" y="393"/>
                  </a:lnTo>
                  <a:lnTo>
                    <a:pt x="422" y="393"/>
                  </a:lnTo>
                  <a:lnTo>
                    <a:pt x="423" y="393"/>
                  </a:lnTo>
                  <a:lnTo>
                    <a:pt x="424" y="393"/>
                  </a:lnTo>
                  <a:lnTo>
                    <a:pt x="425" y="393"/>
                  </a:lnTo>
                  <a:lnTo>
                    <a:pt x="426" y="393"/>
                  </a:lnTo>
                  <a:lnTo>
                    <a:pt x="427" y="393"/>
                  </a:lnTo>
                  <a:lnTo>
                    <a:pt x="428" y="393"/>
                  </a:lnTo>
                  <a:lnTo>
                    <a:pt x="429" y="393"/>
                  </a:lnTo>
                  <a:lnTo>
                    <a:pt x="430" y="393"/>
                  </a:lnTo>
                  <a:lnTo>
                    <a:pt x="431" y="393"/>
                  </a:lnTo>
                  <a:lnTo>
                    <a:pt x="432" y="393"/>
                  </a:lnTo>
                  <a:lnTo>
                    <a:pt x="433" y="393"/>
                  </a:lnTo>
                  <a:lnTo>
                    <a:pt x="434" y="393"/>
                  </a:lnTo>
                  <a:lnTo>
                    <a:pt x="435" y="393"/>
                  </a:lnTo>
                  <a:lnTo>
                    <a:pt x="436" y="393"/>
                  </a:lnTo>
                  <a:lnTo>
                    <a:pt x="437" y="393"/>
                  </a:lnTo>
                  <a:lnTo>
                    <a:pt x="438" y="393"/>
                  </a:lnTo>
                  <a:lnTo>
                    <a:pt x="440" y="393"/>
                  </a:lnTo>
                  <a:lnTo>
                    <a:pt x="441" y="393"/>
                  </a:lnTo>
                  <a:lnTo>
                    <a:pt x="442" y="393"/>
                  </a:lnTo>
                  <a:lnTo>
                    <a:pt x="443" y="393"/>
                  </a:lnTo>
                  <a:lnTo>
                    <a:pt x="444" y="393"/>
                  </a:lnTo>
                  <a:lnTo>
                    <a:pt x="445" y="393"/>
                  </a:lnTo>
                  <a:lnTo>
                    <a:pt x="446" y="393"/>
                  </a:lnTo>
                  <a:lnTo>
                    <a:pt x="447" y="393"/>
                  </a:lnTo>
                  <a:lnTo>
                    <a:pt x="448" y="393"/>
                  </a:lnTo>
                  <a:lnTo>
                    <a:pt x="449" y="393"/>
                  </a:lnTo>
                  <a:lnTo>
                    <a:pt x="450" y="393"/>
                  </a:lnTo>
                  <a:lnTo>
                    <a:pt x="451" y="393"/>
                  </a:lnTo>
                  <a:lnTo>
                    <a:pt x="452" y="393"/>
                  </a:lnTo>
                  <a:lnTo>
                    <a:pt x="453" y="393"/>
                  </a:lnTo>
                  <a:lnTo>
                    <a:pt x="455" y="393"/>
                  </a:lnTo>
                  <a:lnTo>
                    <a:pt x="455" y="393"/>
                  </a:lnTo>
                  <a:lnTo>
                    <a:pt x="457" y="393"/>
                  </a:lnTo>
                  <a:lnTo>
                    <a:pt x="458" y="393"/>
                  </a:lnTo>
                  <a:lnTo>
                    <a:pt x="459" y="393"/>
                  </a:lnTo>
                  <a:lnTo>
                    <a:pt x="460" y="393"/>
                  </a:lnTo>
                  <a:lnTo>
                    <a:pt x="461" y="393"/>
                  </a:lnTo>
                  <a:lnTo>
                    <a:pt x="462" y="393"/>
                  </a:lnTo>
                  <a:lnTo>
                    <a:pt x="463" y="382"/>
                  </a:lnTo>
                  <a:lnTo>
                    <a:pt x="464" y="302"/>
                  </a:lnTo>
                  <a:lnTo>
                    <a:pt x="465" y="288"/>
                  </a:lnTo>
                  <a:lnTo>
                    <a:pt x="466" y="385"/>
                  </a:lnTo>
                  <a:lnTo>
                    <a:pt x="467" y="393"/>
                  </a:lnTo>
                  <a:lnTo>
                    <a:pt x="468" y="393"/>
                  </a:lnTo>
                  <a:lnTo>
                    <a:pt x="469" y="393"/>
                  </a:lnTo>
                  <a:lnTo>
                    <a:pt x="470" y="393"/>
                  </a:lnTo>
                  <a:lnTo>
                    <a:pt x="471" y="393"/>
                  </a:lnTo>
                  <a:lnTo>
                    <a:pt x="473" y="393"/>
                  </a:lnTo>
                  <a:lnTo>
                    <a:pt x="473" y="387"/>
                  </a:lnTo>
                  <a:lnTo>
                    <a:pt x="475" y="385"/>
                  </a:lnTo>
                  <a:lnTo>
                    <a:pt x="476" y="388"/>
                  </a:lnTo>
                  <a:lnTo>
                    <a:pt x="477" y="392"/>
                  </a:lnTo>
                  <a:lnTo>
                    <a:pt x="478" y="393"/>
                  </a:lnTo>
                  <a:lnTo>
                    <a:pt x="479" y="393"/>
                  </a:lnTo>
                  <a:lnTo>
                    <a:pt x="480" y="393"/>
                  </a:lnTo>
                  <a:lnTo>
                    <a:pt x="481" y="393"/>
                  </a:lnTo>
                  <a:lnTo>
                    <a:pt x="482" y="393"/>
                  </a:lnTo>
                  <a:lnTo>
                    <a:pt x="483" y="393"/>
                  </a:lnTo>
                  <a:lnTo>
                    <a:pt x="484" y="393"/>
                  </a:lnTo>
                  <a:lnTo>
                    <a:pt x="485" y="393"/>
                  </a:lnTo>
                  <a:lnTo>
                    <a:pt x="486" y="393"/>
                  </a:lnTo>
                  <a:lnTo>
                    <a:pt x="488" y="393"/>
                  </a:lnTo>
                  <a:lnTo>
                    <a:pt x="488" y="393"/>
                  </a:lnTo>
                  <a:lnTo>
                    <a:pt x="490" y="393"/>
                  </a:lnTo>
                  <a:lnTo>
                    <a:pt x="491" y="393"/>
                  </a:lnTo>
                  <a:lnTo>
                    <a:pt x="492" y="393"/>
                  </a:lnTo>
                  <a:lnTo>
                    <a:pt x="493" y="393"/>
                  </a:lnTo>
                  <a:lnTo>
                    <a:pt x="494" y="393"/>
                  </a:lnTo>
                  <a:lnTo>
                    <a:pt x="495" y="393"/>
                  </a:lnTo>
                  <a:lnTo>
                    <a:pt x="496" y="393"/>
                  </a:lnTo>
                  <a:lnTo>
                    <a:pt x="497" y="393"/>
                  </a:lnTo>
                  <a:lnTo>
                    <a:pt x="498" y="393"/>
                  </a:lnTo>
                  <a:lnTo>
                    <a:pt x="499" y="393"/>
                  </a:lnTo>
                  <a:lnTo>
                    <a:pt x="500" y="393"/>
                  </a:lnTo>
                  <a:lnTo>
                    <a:pt x="501" y="393"/>
                  </a:lnTo>
                  <a:lnTo>
                    <a:pt x="502" y="393"/>
                  </a:lnTo>
                  <a:lnTo>
                    <a:pt x="503" y="393"/>
                  </a:lnTo>
                  <a:lnTo>
                    <a:pt x="504" y="393"/>
                  </a:lnTo>
                  <a:lnTo>
                    <a:pt x="505" y="393"/>
                  </a:lnTo>
                  <a:lnTo>
                    <a:pt x="506" y="393"/>
                  </a:lnTo>
                  <a:lnTo>
                    <a:pt x="508" y="393"/>
                  </a:lnTo>
                  <a:lnTo>
                    <a:pt x="509" y="393"/>
                  </a:lnTo>
                  <a:lnTo>
                    <a:pt x="510" y="393"/>
                  </a:lnTo>
                  <a:lnTo>
                    <a:pt x="511" y="393"/>
                  </a:lnTo>
                  <a:lnTo>
                    <a:pt x="512" y="393"/>
                  </a:lnTo>
                  <a:lnTo>
                    <a:pt x="513" y="393"/>
                  </a:lnTo>
                  <a:lnTo>
                    <a:pt x="514" y="393"/>
                  </a:lnTo>
                  <a:lnTo>
                    <a:pt x="515" y="0"/>
                  </a:lnTo>
                  <a:lnTo>
                    <a:pt x="516" y="360"/>
                  </a:lnTo>
                  <a:lnTo>
                    <a:pt x="517" y="393"/>
                  </a:lnTo>
                  <a:lnTo>
                    <a:pt x="518" y="393"/>
                  </a:lnTo>
                  <a:lnTo>
                    <a:pt x="519" y="297"/>
                  </a:lnTo>
                  <a:lnTo>
                    <a:pt x="520" y="163"/>
                  </a:lnTo>
                  <a:lnTo>
                    <a:pt x="521" y="393"/>
                  </a:lnTo>
                  <a:lnTo>
                    <a:pt x="523" y="393"/>
                  </a:lnTo>
                  <a:lnTo>
                    <a:pt x="523" y="392"/>
                  </a:lnTo>
                  <a:lnTo>
                    <a:pt x="525" y="392"/>
                  </a:lnTo>
                  <a:lnTo>
                    <a:pt x="526" y="393"/>
                  </a:lnTo>
                  <a:lnTo>
                    <a:pt x="527" y="393"/>
                  </a:lnTo>
                  <a:lnTo>
                    <a:pt x="528" y="138"/>
                  </a:lnTo>
                  <a:lnTo>
                    <a:pt x="529" y="328"/>
                  </a:lnTo>
                  <a:lnTo>
                    <a:pt x="530" y="393"/>
                  </a:lnTo>
                  <a:lnTo>
                    <a:pt x="531" y="393"/>
                  </a:lnTo>
                  <a:lnTo>
                    <a:pt x="532" y="375"/>
                  </a:lnTo>
                  <a:lnTo>
                    <a:pt x="533" y="393"/>
                  </a:lnTo>
                  <a:lnTo>
                    <a:pt x="534" y="393"/>
                  </a:lnTo>
                  <a:lnTo>
                    <a:pt x="535" y="393"/>
                  </a:lnTo>
                  <a:lnTo>
                    <a:pt x="536" y="367"/>
                  </a:lnTo>
                  <a:lnTo>
                    <a:pt x="537" y="13"/>
                  </a:lnTo>
                  <a:lnTo>
                    <a:pt x="538" y="393"/>
                  </a:lnTo>
                  <a:lnTo>
                    <a:pt x="539" y="393"/>
                  </a:lnTo>
                  <a:lnTo>
                    <a:pt x="541" y="390"/>
                  </a:lnTo>
                  <a:lnTo>
                    <a:pt x="541" y="393"/>
                  </a:lnTo>
                  <a:lnTo>
                    <a:pt x="543" y="393"/>
                  </a:lnTo>
                  <a:lnTo>
                    <a:pt x="544" y="393"/>
                  </a:lnTo>
                  <a:lnTo>
                    <a:pt x="545" y="393"/>
                  </a:lnTo>
                  <a:lnTo>
                    <a:pt x="546" y="135"/>
                  </a:lnTo>
                  <a:lnTo>
                    <a:pt x="547" y="243"/>
                  </a:lnTo>
                  <a:lnTo>
                    <a:pt x="548" y="392"/>
                  </a:lnTo>
                  <a:lnTo>
                    <a:pt x="549" y="393"/>
                  </a:lnTo>
                  <a:lnTo>
                    <a:pt x="550" y="393"/>
                  </a:lnTo>
                  <a:lnTo>
                    <a:pt x="551" y="393"/>
                  </a:lnTo>
                  <a:lnTo>
                    <a:pt x="552" y="393"/>
                  </a:lnTo>
                  <a:lnTo>
                    <a:pt x="553" y="393"/>
                  </a:lnTo>
                  <a:lnTo>
                    <a:pt x="554" y="393"/>
                  </a:lnTo>
                  <a:lnTo>
                    <a:pt x="556" y="340"/>
                  </a:lnTo>
                  <a:lnTo>
                    <a:pt x="556" y="87"/>
                  </a:lnTo>
                  <a:lnTo>
                    <a:pt x="558" y="390"/>
                  </a:lnTo>
                  <a:lnTo>
                    <a:pt x="559" y="393"/>
                  </a:lnTo>
                  <a:lnTo>
                    <a:pt x="560" y="393"/>
                  </a:lnTo>
                  <a:lnTo>
                    <a:pt x="561" y="393"/>
                  </a:lnTo>
                  <a:lnTo>
                    <a:pt x="562" y="393"/>
                  </a:lnTo>
                  <a:lnTo>
                    <a:pt x="563" y="393"/>
                  </a:lnTo>
                  <a:lnTo>
                    <a:pt x="564" y="393"/>
                  </a:lnTo>
                  <a:lnTo>
                    <a:pt x="565" y="393"/>
                  </a:lnTo>
                  <a:lnTo>
                    <a:pt x="566" y="393"/>
                  </a:lnTo>
                  <a:lnTo>
                    <a:pt x="567" y="393"/>
                  </a:lnTo>
                  <a:lnTo>
                    <a:pt x="568" y="393"/>
                  </a:lnTo>
                  <a:lnTo>
                    <a:pt x="569" y="393"/>
                  </a:lnTo>
                  <a:lnTo>
                    <a:pt x="570" y="393"/>
                  </a:lnTo>
                  <a:lnTo>
                    <a:pt x="571" y="393"/>
                  </a:lnTo>
                  <a:lnTo>
                    <a:pt x="572" y="393"/>
                  </a:lnTo>
                  <a:lnTo>
                    <a:pt x="574" y="393"/>
                  </a:lnTo>
                  <a:lnTo>
                    <a:pt x="574" y="393"/>
                  </a:lnTo>
                  <a:lnTo>
                    <a:pt x="576" y="393"/>
                  </a:lnTo>
                  <a:lnTo>
                    <a:pt x="577" y="393"/>
                  </a:lnTo>
                  <a:lnTo>
                    <a:pt x="578" y="393"/>
                  </a:lnTo>
                  <a:lnTo>
                    <a:pt x="579" y="393"/>
                  </a:lnTo>
                  <a:lnTo>
                    <a:pt x="580" y="393"/>
                  </a:lnTo>
                  <a:lnTo>
                    <a:pt x="581" y="393"/>
                  </a:lnTo>
                  <a:lnTo>
                    <a:pt x="582" y="393"/>
                  </a:lnTo>
                  <a:lnTo>
                    <a:pt x="583" y="393"/>
                  </a:lnTo>
                  <a:lnTo>
                    <a:pt x="584" y="393"/>
                  </a:lnTo>
                  <a:lnTo>
                    <a:pt x="585" y="393"/>
                  </a:lnTo>
                  <a:lnTo>
                    <a:pt x="586" y="393"/>
                  </a:lnTo>
                  <a:lnTo>
                    <a:pt x="587" y="393"/>
                  </a:lnTo>
                  <a:lnTo>
                    <a:pt x="588" y="393"/>
                  </a:lnTo>
                  <a:lnTo>
                    <a:pt x="589" y="393"/>
                  </a:lnTo>
                  <a:lnTo>
                    <a:pt x="591" y="393"/>
                  </a:lnTo>
                  <a:lnTo>
                    <a:pt x="592" y="393"/>
                  </a:lnTo>
                  <a:lnTo>
                    <a:pt x="593" y="393"/>
                  </a:lnTo>
                  <a:lnTo>
                    <a:pt x="594" y="393"/>
                  </a:lnTo>
                  <a:lnTo>
                    <a:pt x="595" y="393"/>
                  </a:lnTo>
                  <a:lnTo>
                    <a:pt x="596" y="393"/>
                  </a:lnTo>
                  <a:lnTo>
                    <a:pt x="597" y="393"/>
                  </a:lnTo>
                  <a:lnTo>
                    <a:pt x="598" y="393"/>
                  </a:lnTo>
                  <a:lnTo>
                    <a:pt x="599" y="393"/>
                  </a:lnTo>
                  <a:lnTo>
                    <a:pt x="600" y="393"/>
                  </a:lnTo>
                  <a:lnTo>
                    <a:pt x="601" y="393"/>
                  </a:lnTo>
                  <a:lnTo>
                    <a:pt x="602" y="393"/>
                  </a:lnTo>
                  <a:lnTo>
                    <a:pt x="603" y="393"/>
                  </a:lnTo>
                  <a:lnTo>
                    <a:pt x="604" y="393"/>
                  </a:lnTo>
                  <a:lnTo>
                    <a:pt x="605" y="393"/>
                  </a:lnTo>
                  <a:lnTo>
                    <a:pt x="606" y="393"/>
                  </a:lnTo>
                  <a:lnTo>
                    <a:pt x="607" y="393"/>
                  </a:lnTo>
                  <a:lnTo>
                    <a:pt x="609" y="393"/>
                  </a:lnTo>
                  <a:lnTo>
                    <a:pt x="609" y="393"/>
                  </a:lnTo>
                  <a:lnTo>
                    <a:pt x="611" y="393"/>
                  </a:lnTo>
                  <a:lnTo>
                    <a:pt x="612" y="393"/>
                  </a:lnTo>
                  <a:lnTo>
                    <a:pt x="613" y="393"/>
                  </a:lnTo>
                  <a:lnTo>
                    <a:pt x="614" y="393"/>
                  </a:lnTo>
                  <a:lnTo>
                    <a:pt x="615" y="393"/>
                  </a:lnTo>
                  <a:lnTo>
                    <a:pt x="616" y="393"/>
                  </a:lnTo>
                  <a:lnTo>
                    <a:pt x="617" y="393"/>
                  </a:lnTo>
                  <a:lnTo>
                    <a:pt x="618" y="392"/>
                  </a:lnTo>
                  <a:lnTo>
                    <a:pt x="619" y="393"/>
                  </a:lnTo>
                  <a:lnTo>
                    <a:pt x="620" y="393"/>
                  </a:lnTo>
                  <a:lnTo>
                    <a:pt x="621" y="393"/>
                  </a:lnTo>
                  <a:lnTo>
                    <a:pt x="622" y="393"/>
                  </a:lnTo>
                  <a:lnTo>
                    <a:pt x="624" y="393"/>
                  </a:lnTo>
                  <a:lnTo>
                    <a:pt x="624" y="393"/>
                  </a:lnTo>
                  <a:lnTo>
                    <a:pt x="626" y="393"/>
                  </a:lnTo>
                  <a:lnTo>
                    <a:pt x="627" y="393"/>
                  </a:lnTo>
                  <a:lnTo>
                    <a:pt x="628" y="393"/>
                  </a:lnTo>
                  <a:lnTo>
                    <a:pt x="629" y="393"/>
                  </a:lnTo>
                  <a:lnTo>
                    <a:pt x="630" y="393"/>
                  </a:lnTo>
                  <a:lnTo>
                    <a:pt x="631" y="393"/>
                  </a:lnTo>
                  <a:lnTo>
                    <a:pt x="632" y="393"/>
                  </a:lnTo>
                  <a:lnTo>
                    <a:pt x="633" y="393"/>
                  </a:lnTo>
                  <a:lnTo>
                    <a:pt x="634" y="393"/>
                  </a:lnTo>
                  <a:lnTo>
                    <a:pt x="635" y="393"/>
                  </a:lnTo>
                  <a:lnTo>
                    <a:pt x="636" y="393"/>
                  </a:lnTo>
                  <a:lnTo>
                    <a:pt x="637" y="393"/>
                  </a:lnTo>
                  <a:lnTo>
                    <a:pt x="638" y="393"/>
                  </a:lnTo>
                  <a:lnTo>
                    <a:pt x="639" y="383"/>
                  </a:lnTo>
                  <a:lnTo>
                    <a:pt x="640" y="390"/>
                  </a:lnTo>
                  <a:lnTo>
                    <a:pt x="642" y="393"/>
                  </a:lnTo>
                  <a:lnTo>
                    <a:pt x="642" y="393"/>
                  </a:lnTo>
                  <a:lnTo>
                    <a:pt x="644" y="393"/>
                  </a:lnTo>
                  <a:lnTo>
                    <a:pt x="645" y="393"/>
                  </a:lnTo>
                  <a:lnTo>
                    <a:pt x="646" y="393"/>
                  </a:lnTo>
                  <a:lnTo>
                    <a:pt x="647" y="387"/>
                  </a:lnTo>
                  <a:lnTo>
                    <a:pt x="648" y="392"/>
                  </a:lnTo>
                  <a:lnTo>
                    <a:pt x="649" y="393"/>
                  </a:lnTo>
                  <a:lnTo>
                    <a:pt x="650" y="393"/>
                  </a:lnTo>
                  <a:lnTo>
                    <a:pt x="651" y="393"/>
                  </a:lnTo>
                  <a:lnTo>
                    <a:pt x="652" y="393"/>
                  </a:lnTo>
                  <a:lnTo>
                    <a:pt x="653" y="393"/>
                  </a:lnTo>
                  <a:lnTo>
                    <a:pt x="654" y="393"/>
                  </a:lnTo>
                  <a:lnTo>
                    <a:pt x="655" y="393"/>
                  </a:lnTo>
                  <a:lnTo>
                    <a:pt x="656" y="393"/>
                  </a:lnTo>
                  <a:lnTo>
                    <a:pt x="657" y="393"/>
                  </a:lnTo>
                  <a:lnTo>
                    <a:pt x="659" y="393"/>
                  </a:lnTo>
                  <a:lnTo>
                    <a:pt x="660" y="390"/>
                  </a:lnTo>
                  <a:lnTo>
                    <a:pt x="661" y="393"/>
                  </a:lnTo>
                  <a:lnTo>
                    <a:pt x="662" y="393"/>
                  </a:lnTo>
                  <a:lnTo>
                    <a:pt x="663" y="393"/>
                  </a:lnTo>
                  <a:lnTo>
                    <a:pt x="664" y="393"/>
                  </a:lnTo>
                  <a:lnTo>
                    <a:pt x="665" y="393"/>
                  </a:lnTo>
                  <a:lnTo>
                    <a:pt x="666" y="393"/>
                  </a:lnTo>
                  <a:lnTo>
                    <a:pt x="667" y="393"/>
                  </a:lnTo>
                  <a:lnTo>
                    <a:pt x="668" y="393"/>
                  </a:lnTo>
                  <a:lnTo>
                    <a:pt x="669" y="393"/>
                  </a:lnTo>
                  <a:lnTo>
                    <a:pt x="670" y="393"/>
                  </a:lnTo>
                  <a:lnTo>
                    <a:pt x="671" y="393"/>
                  </a:lnTo>
                  <a:lnTo>
                    <a:pt x="672" y="393"/>
                  </a:lnTo>
                  <a:lnTo>
                    <a:pt x="673" y="392"/>
                  </a:lnTo>
                  <a:lnTo>
                    <a:pt x="674" y="388"/>
                  </a:lnTo>
                  <a:lnTo>
                    <a:pt x="675" y="392"/>
                  </a:lnTo>
                  <a:lnTo>
                    <a:pt x="677" y="393"/>
                  </a:lnTo>
                  <a:lnTo>
                    <a:pt x="678" y="393"/>
                  </a:lnTo>
                  <a:lnTo>
                    <a:pt x="679" y="393"/>
                  </a:lnTo>
                  <a:lnTo>
                    <a:pt x="680" y="393"/>
                  </a:lnTo>
                  <a:lnTo>
                    <a:pt x="681" y="393"/>
                  </a:lnTo>
                  <a:lnTo>
                    <a:pt x="682" y="393"/>
                  </a:lnTo>
                  <a:lnTo>
                    <a:pt x="683" y="393"/>
                  </a:lnTo>
                  <a:lnTo>
                    <a:pt x="684" y="393"/>
                  </a:lnTo>
                  <a:lnTo>
                    <a:pt x="685" y="390"/>
                  </a:lnTo>
                  <a:lnTo>
                    <a:pt x="686" y="380"/>
                  </a:lnTo>
                  <a:lnTo>
                    <a:pt x="687" y="392"/>
                  </a:lnTo>
                  <a:lnTo>
                    <a:pt x="688" y="393"/>
                  </a:lnTo>
                  <a:lnTo>
                    <a:pt x="689" y="393"/>
                  </a:lnTo>
                  <a:lnTo>
                    <a:pt x="690" y="393"/>
                  </a:lnTo>
                  <a:lnTo>
                    <a:pt x="692" y="393"/>
                  </a:lnTo>
                  <a:lnTo>
                    <a:pt x="692" y="393"/>
                  </a:lnTo>
                  <a:lnTo>
                    <a:pt x="694" y="393"/>
                  </a:lnTo>
                  <a:lnTo>
                    <a:pt x="695" y="393"/>
                  </a:lnTo>
                  <a:lnTo>
                    <a:pt x="696" y="392"/>
                  </a:lnTo>
                  <a:lnTo>
                    <a:pt x="697" y="392"/>
                  </a:lnTo>
                  <a:lnTo>
                    <a:pt x="698" y="393"/>
                  </a:lnTo>
                  <a:lnTo>
                    <a:pt x="699" y="393"/>
                  </a:lnTo>
                  <a:lnTo>
                    <a:pt x="700" y="393"/>
                  </a:lnTo>
                  <a:lnTo>
                    <a:pt x="701" y="393"/>
                  </a:lnTo>
                  <a:lnTo>
                    <a:pt x="702" y="393"/>
                  </a:lnTo>
                  <a:lnTo>
                    <a:pt x="703" y="393"/>
                  </a:lnTo>
                  <a:lnTo>
                    <a:pt x="704" y="393"/>
                  </a:lnTo>
                  <a:lnTo>
                    <a:pt x="705" y="393"/>
                  </a:lnTo>
                  <a:lnTo>
                    <a:pt x="706" y="393"/>
                  </a:lnTo>
                  <a:lnTo>
                    <a:pt x="707" y="393"/>
                  </a:lnTo>
                  <a:lnTo>
                    <a:pt x="708" y="393"/>
                  </a:lnTo>
                  <a:lnTo>
                    <a:pt x="710" y="393"/>
                  </a:lnTo>
                  <a:lnTo>
                    <a:pt x="711" y="393"/>
                  </a:lnTo>
                  <a:lnTo>
                    <a:pt x="712" y="393"/>
                  </a:lnTo>
                  <a:lnTo>
                    <a:pt x="713" y="393"/>
                  </a:lnTo>
                  <a:lnTo>
                    <a:pt x="714" y="393"/>
                  </a:lnTo>
                  <a:lnTo>
                    <a:pt x="715" y="393"/>
                  </a:lnTo>
                  <a:lnTo>
                    <a:pt x="716" y="393"/>
                  </a:lnTo>
                  <a:lnTo>
                    <a:pt x="717" y="393"/>
                  </a:lnTo>
                  <a:lnTo>
                    <a:pt x="718" y="393"/>
                  </a:lnTo>
                  <a:lnTo>
                    <a:pt x="719" y="393"/>
                  </a:lnTo>
                  <a:lnTo>
                    <a:pt x="720" y="393"/>
                  </a:lnTo>
                  <a:lnTo>
                    <a:pt x="721" y="393"/>
                  </a:lnTo>
                  <a:lnTo>
                    <a:pt x="722" y="393"/>
                  </a:lnTo>
                  <a:lnTo>
                    <a:pt x="723" y="393"/>
                  </a:lnTo>
                  <a:lnTo>
                    <a:pt x="724" y="393"/>
                  </a:lnTo>
                  <a:lnTo>
                    <a:pt x="725" y="393"/>
                  </a:lnTo>
                  <a:lnTo>
                    <a:pt x="727" y="393"/>
                  </a:lnTo>
                  <a:lnTo>
                    <a:pt x="728" y="393"/>
                  </a:lnTo>
                  <a:lnTo>
                    <a:pt x="729" y="393"/>
                  </a:lnTo>
                  <a:lnTo>
                    <a:pt x="730" y="393"/>
                  </a:lnTo>
                  <a:lnTo>
                    <a:pt x="731" y="393"/>
                  </a:lnTo>
                  <a:lnTo>
                    <a:pt x="732" y="393"/>
                  </a:lnTo>
                  <a:lnTo>
                    <a:pt x="733" y="393"/>
                  </a:lnTo>
                  <a:lnTo>
                    <a:pt x="734" y="393"/>
                  </a:lnTo>
                  <a:lnTo>
                    <a:pt x="735" y="393"/>
                  </a:lnTo>
                  <a:lnTo>
                    <a:pt x="736" y="393"/>
                  </a:lnTo>
                  <a:lnTo>
                    <a:pt x="737" y="393"/>
                  </a:lnTo>
                  <a:lnTo>
                    <a:pt x="738" y="393"/>
                  </a:lnTo>
                  <a:lnTo>
                    <a:pt x="739" y="393"/>
                  </a:lnTo>
                  <a:lnTo>
                    <a:pt x="740" y="393"/>
                  </a:lnTo>
                  <a:lnTo>
                    <a:pt x="741" y="393"/>
                  </a:lnTo>
                  <a:lnTo>
                    <a:pt x="742" y="393"/>
                  </a:lnTo>
                  <a:lnTo>
                    <a:pt x="744" y="393"/>
                  </a:lnTo>
                  <a:lnTo>
                    <a:pt x="745" y="393"/>
                  </a:lnTo>
                  <a:lnTo>
                    <a:pt x="746" y="393"/>
                  </a:lnTo>
                  <a:lnTo>
                    <a:pt x="747" y="393"/>
                  </a:lnTo>
                  <a:lnTo>
                    <a:pt x="748" y="393"/>
                  </a:lnTo>
                  <a:lnTo>
                    <a:pt x="749" y="393"/>
                  </a:lnTo>
                  <a:lnTo>
                    <a:pt x="750" y="393"/>
                  </a:lnTo>
                  <a:lnTo>
                    <a:pt x="751" y="393"/>
                  </a:lnTo>
                  <a:lnTo>
                    <a:pt x="752" y="393"/>
                  </a:lnTo>
                  <a:lnTo>
                    <a:pt x="753" y="393"/>
                  </a:lnTo>
                  <a:lnTo>
                    <a:pt x="754" y="393"/>
                  </a:lnTo>
                  <a:lnTo>
                    <a:pt x="755" y="393"/>
                  </a:lnTo>
                  <a:lnTo>
                    <a:pt x="756" y="393"/>
                  </a:lnTo>
                  <a:lnTo>
                    <a:pt x="757" y="393"/>
                  </a:lnTo>
                  <a:lnTo>
                    <a:pt x="758" y="393"/>
                  </a:lnTo>
                  <a:lnTo>
                    <a:pt x="760" y="393"/>
                  </a:lnTo>
                  <a:lnTo>
                    <a:pt x="760" y="388"/>
                  </a:lnTo>
                  <a:lnTo>
                    <a:pt x="762" y="128"/>
                  </a:lnTo>
                  <a:lnTo>
                    <a:pt x="763" y="263"/>
                  </a:lnTo>
                  <a:lnTo>
                    <a:pt x="764" y="390"/>
                  </a:lnTo>
                  <a:lnTo>
                    <a:pt x="765" y="393"/>
                  </a:lnTo>
                  <a:lnTo>
                    <a:pt x="766" y="300"/>
                  </a:lnTo>
                  <a:lnTo>
                    <a:pt x="767" y="60"/>
                  </a:lnTo>
                  <a:lnTo>
                    <a:pt x="768" y="393"/>
                  </a:lnTo>
                  <a:lnTo>
                    <a:pt x="769" y="393"/>
                  </a:lnTo>
                  <a:lnTo>
                    <a:pt x="770" y="393"/>
                  </a:lnTo>
                  <a:lnTo>
                    <a:pt x="771" y="393"/>
                  </a:lnTo>
                  <a:lnTo>
                    <a:pt x="772" y="390"/>
                  </a:lnTo>
                  <a:lnTo>
                    <a:pt x="773" y="392"/>
                  </a:lnTo>
                  <a:lnTo>
                    <a:pt x="775" y="393"/>
                  </a:lnTo>
                  <a:lnTo>
                    <a:pt x="775" y="182"/>
                  </a:lnTo>
                  <a:lnTo>
                    <a:pt x="777" y="393"/>
                  </a:lnTo>
                  <a:lnTo>
                    <a:pt x="778" y="393"/>
                  </a:lnTo>
                  <a:lnTo>
                    <a:pt x="779" y="387"/>
                  </a:lnTo>
                  <a:lnTo>
                    <a:pt x="780" y="393"/>
                  </a:lnTo>
                  <a:lnTo>
                    <a:pt x="781" y="150"/>
                  </a:lnTo>
                  <a:lnTo>
                    <a:pt x="782" y="293"/>
                  </a:lnTo>
                  <a:lnTo>
                    <a:pt x="783" y="393"/>
                  </a:lnTo>
                  <a:lnTo>
                    <a:pt x="784" y="393"/>
                  </a:lnTo>
                  <a:lnTo>
                    <a:pt x="785" y="167"/>
                  </a:lnTo>
                  <a:lnTo>
                    <a:pt x="786" y="323"/>
                  </a:lnTo>
                  <a:lnTo>
                    <a:pt x="787" y="393"/>
                  </a:lnTo>
                  <a:lnTo>
                    <a:pt x="788" y="385"/>
                  </a:lnTo>
                  <a:lnTo>
                    <a:pt x="789" y="390"/>
                  </a:lnTo>
                  <a:lnTo>
                    <a:pt x="790" y="142"/>
                  </a:lnTo>
                  <a:lnTo>
                    <a:pt x="791" y="352"/>
                  </a:lnTo>
                  <a:lnTo>
                    <a:pt x="793" y="393"/>
                  </a:lnTo>
                  <a:lnTo>
                    <a:pt x="793" y="393"/>
                  </a:lnTo>
                  <a:lnTo>
                    <a:pt x="795" y="157"/>
                  </a:lnTo>
                  <a:lnTo>
                    <a:pt x="796" y="327"/>
                  </a:lnTo>
                  <a:lnTo>
                    <a:pt x="797" y="382"/>
                  </a:lnTo>
                  <a:lnTo>
                    <a:pt x="798" y="382"/>
                  </a:lnTo>
                  <a:lnTo>
                    <a:pt x="799" y="373"/>
                  </a:lnTo>
                  <a:lnTo>
                    <a:pt x="800" y="140"/>
                  </a:lnTo>
                  <a:lnTo>
                    <a:pt x="801" y="372"/>
                  </a:lnTo>
                  <a:lnTo>
                    <a:pt x="802" y="393"/>
                  </a:lnTo>
                  <a:lnTo>
                    <a:pt x="803" y="392"/>
                  </a:lnTo>
                  <a:lnTo>
                    <a:pt x="804" y="145"/>
                  </a:lnTo>
                  <a:lnTo>
                    <a:pt x="805" y="348"/>
                  </a:lnTo>
                  <a:lnTo>
                    <a:pt x="806" y="392"/>
                  </a:lnTo>
                  <a:lnTo>
                    <a:pt x="807" y="387"/>
                  </a:lnTo>
                  <a:lnTo>
                    <a:pt x="808" y="375"/>
                  </a:lnTo>
                  <a:lnTo>
                    <a:pt x="810" y="242"/>
                  </a:lnTo>
                  <a:lnTo>
                    <a:pt x="810" y="377"/>
                  </a:lnTo>
                  <a:lnTo>
                    <a:pt x="812" y="393"/>
                  </a:lnTo>
                  <a:lnTo>
                    <a:pt x="813" y="393"/>
                  </a:lnTo>
                  <a:lnTo>
                    <a:pt x="814" y="152"/>
                  </a:lnTo>
                  <a:lnTo>
                    <a:pt x="815" y="337"/>
                  </a:lnTo>
                  <a:lnTo>
                    <a:pt x="816" y="393"/>
                  </a:lnTo>
                  <a:lnTo>
                    <a:pt x="817" y="388"/>
                  </a:lnTo>
                  <a:lnTo>
                    <a:pt x="818" y="392"/>
                  </a:lnTo>
                  <a:lnTo>
                    <a:pt x="819" y="363"/>
                  </a:lnTo>
                  <a:lnTo>
                    <a:pt x="820" y="385"/>
                  </a:lnTo>
                  <a:lnTo>
                    <a:pt x="821" y="393"/>
                  </a:lnTo>
                  <a:lnTo>
                    <a:pt x="822" y="393"/>
                  </a:lnTo>
                  <a:lnTo>
                    <a:pt x="823" y="150"/>
                  </a:lnTo>
                  <a:lnTo>
                    <a:pt x="824" y="218"/>
                  </a:lnTo>
                  <a:lnTo>
                    <a:pt x="825" y="393"/>
                  </a:lnTo>
                  <a:lnTo>
                    <a:pt x="826" y="390"/>
                  </a:lnTo>
                  <a:lnTo>
                    <a:pt x="828" y="393"/>
                  </a:lnTo>
                  <a:lnTo>
                    <a:pt x="828" y="385"/>
                  </a:lnTo>
                  <a:lnTo>
                    <a:pt x="830" y="378"/>
                  </a:lnTo>
                  <a:lnTo>
                    <a:pt x="831" y="393"/>
                  </a:lnTo>
                  <a:lnTo>
                    <a:pt x="832" y="393"/>
                  </a:lnTo>
                  <a:lnTo>
                    <a:pt x="833" y="393"/>
                  </a:lnTo>
                  <a:lnTo>
                    <a:pt x="834" y="70"/>
                  </a:lnTo>
                  <a:lnTo>
                    <a:pt x="835" y="383"/>
                  </a:lnTo>
                  <a:lnTo>
                    <a:pt x="836" y="392"/>
                  </a:lnTo>
                  <a:lnTo>
                    <a:pt x="837" y="390"/>
                  </a:lnTo>
                  <a:lnTo>
                    <a:pt x="838" y="393"/>
                  </a:lnTo>
                  <a:lnTo>
                    <a:pt x="839" y="385"/>
                  </a:lnTo>
                  <a:lnTo>
                    <a:pt x="840" y="392"/>
                  </a:lnTo>
                  <a:lnTo>
                    <a:pt x="841" y="393"/>
                  </a:lnTo>
                  <a:lnTo>
                    <a:pt x="843" y="393"/>
                  </a:lnTo>
                  <a:lnTo>
                    <a:pt x="843" y="240"/>
                  </a:lnTo>
                  <a:lnTo>
                    <a:pt x="845" y="172"/>
                  </a:lnTo>
                  <a:lnTo>
                    <a:pt x="846" y="393"/>
                  </a:lnTo>
                  <a:lnTo>
                    <a:pt x="847" y="392"/>
                  </a:lnTo>
                  <a:lnTo>
                    <a:pt x="848" y="393"/>
                  </a:lnTo>
                  <a:lnTo>
                    <a:pt x="849" y="390"/>
                  </a:lnTo>
                  <a:lnTo>
                    <a:pt x="850" y="392"/>
                  </a:lnTo>
                  <a:lnTo>
                    <a:pt x="851" y="393"/>
                  </a:lnTo>
                  <a:lnTo>
                    <a:pt x="852" y="393"/>
                  </a:lnTo>
                  <a:lnTo>
                    <a:pt x="853" y="393"/>
                  </a:lnTo>
                  <a:lnTo>
                    <a:pt x="854" y="110"/>
                  </a:lnTo>
                  <a:lnTo>
                    <a:pt x="855" y="352"/>
                  </a:lnTo>
                  <a:lnTo>
                    <a:pt x="856" y="393"/>
                  </a:lnTo>
                  <a:lnTo>
                    <a:pt x="857" y="393"/>
                  </a:lnTo>
                  <a:lnTo>
                    <a:pt x="858" y="393"/>
                  </a:lnTo>
                  <a:lnTo>
                    <a:pt x="859" y="392"/>
                  </a:lnTo>
                  <a:lnTo>
                    <a:pt x="861" y="393"/>
                  </a:lnTo>
                  <a:lnTo>
                    <a:pt x="861" y="393"/>
                  </a:lnTo>
                  <a:lnTo>
                    <a:pt x="863" y="393"/>
                  </a:lnTo>
                  <a:lnTo>
                    <a:pt x="864" y="387"/>
                  </a:lnTo>
                  <a:lnTo>
                    <a:pt x="865" y="85"/>
                  </a:lnTo>
                  <a:lnTo>
                    <a:pt x="866" y="388"/>
                  </a:lnTo>
                  <a:lnTo>
                    <a:pt x="867" y="393"/>
                  </a:lnTo>
                  <a:lnTo>
                    <a:pt x="868" y="392"/>
                  </a:lnTo>
                  <a:lnTo>
                    <a:pt x="869" y="393"/>
                  </a:lnTo>
                  <a:lnTo>
                    <a:pt x="870" y="393"/>
                  </a:lnTo>
                  <a:lnTo>
                    <a:pt x="871" y="393"/>
                  </a:lnTo>
                  <a:lnTo>
                    <a:pt x="872" y="393"/>
                  </a:lnTo>
                  <a:lnTo>
                    <a:pt x="873" y="393"/>
                  </a:lnTo>
                  <a:lnTo>
                    <a:pt x="874" y="372"/>
                  </a:lnTo>
                  <a:lnTo>
                    <a:pt x="875" y="73"/>
                  </a:lnTo>
                  <a:lnTo>
                    <a:pt x="876" y="392"/>
                  </a:lnTo>
                  <a:lnTo>
                    <a:pt x="878" y="393"/>
                  </a:lnTo>
                  <a:lnTo>
                    <a:pt x="879" y="393"/>
                  </a:lnTo>
                  <a:lnTo>
                    <a:pt x="880" y="393"/>
                  </a:lnTo>
                  <a:lnTo>
                    <a:pt x="881" y="393"/>
                  </a:lnTo>
                  <a:lnTo>
                    <a:pt x="882" y="393"/>
                  </a:lnTo>
                  <a:lnTo>
                    <a:pt x="883" y="393"/>
                  </a:lnTo>
                  <a:lnTo>
                    <a:pt x="884" y="393"/>
                  </a:lnTo>
                  <a:lnTo>
                    <a:pt x="885" y="352"/>
                  </a:lnTo>
                  <a:lnTo>
                    <a:pt x="886" y="90"/>
                  </a:lnTo>
                  <a:lnTo>
                    <a:pt x="887" y="388"/>
                  </a:lnTo>
                  <a:lnTo>
                    <a:pt x="888" y="393"/>
                  </a:lnTo>
                  <a:lnTo>
                    <a:pt x="889" y="393"/>
                  </a:lnTo>
                  <a:lnTo>
                    <a:pt x="890" y="393"/>
                  </a:lnTo>
                  <a:lnTo>
                    <a:pt x="891" y="393"/>
                  </a:lnTo>
                  <a:lnTo>
                    <a:pt x="892" y="393"/>
                  </a:lnTo>
                  <a:lnTo>
                    <a:pt x="893" y="393"/>
                  </a:lnTo>
                  <a:lnTo>
                    <a:pt x="894" y="393"/>
                  </a:lnTo>
                  <a:lnTo>
                    <a:pt x="896" y="337"/>
                  </a:lnTo>
                  <a:lnTo>
                    <a:pt x="897" y="132"/>
                  </a:lnTo>
                  <a:lnTo>
                    <a:pt x="898" y="390"/>
                  </a:lnTo>
                  <a:lnTo>
                    <a:pt x="899" y="393"/>
                  </a:lnTo>
                  <a:lnTo>
                    <a:pt x="900" y="393"/>
                  </a:lnTo>
                  <a:lnTo>
                    <a:pt x="901" y="393"/>
                  </a:lnTo>
                  <a:lnTo>
                    <a:pt x="902" y="393"/>
                  </a:lnTo>
                  <a:lnTo>
                    <a:pt x="903" y="393"/>
                  </a:lnTo>
                  <a:lnTo>
                    <a:pt x="904" y="393"/>
                  </a:lnTo>
                  <a:lnTo>
                    <a:pt x="905" y="393"/>
                  </a:lnTo>
                  <a:lnTo>
                    <a:pt x="906" y="312"/>
                  </a:lnTo>
                  <a:lnTo>
                    <a:pt x="907" y="117"/>
                  </a:lnTo>
                  <a:lnTo>
                    <a:pt x="908" y="393"/>
                  </a:lnTo>
                  <a:lnTo>
                    <a:pt x="909" y="393"/>
                  </a:lnTo>
                  <a:lnTo>
                    <a:pt x="911" y="393"/>
                  </a:lnTo>
                  <a:lnTo>
                    <a:pt x="911" y="393"/>
                  </a:lnTo>
                  <a:lnTo>
                    <a:pt x="913" y="393"/>
                  </a:lnTo>
                  <a:lnTo>
                    <a:pt x="914" y="393"/>
                  </a:lnTo>
                  <a:lnTo>
                    <a:pt x="915" y="393"/>
                  </a:lnTo>
                  <a:lnTo>
                    <a:pt x="916" y="393"/>
                  </a:lnTo>
                  <a:lnTo>
                    <a:pt x="917" y="322"/>
                  </a:lnTo>
                  <a:lnTo>
                    <a:pt x="918" y="115"/>
                  </a:lnTo>
                  <a:lnTo>
                    <a:pt x="919" y="388"/>
                  </a:lnTo>
                  <a:lnTo>
                    <a:pt x="920" y="393"/>
                  </a:lnTo>
                  <a:lnTo>
                    <a:pt x="921" y="393"/>
                  </a:lnTo>
                  <a:lnTo>
                    <a:pt x="922" y="393"/>
                  </a:lnTo>
                  <a:lnTo>
                    <a:pt x="923" y="393"/>
                  </a:lnTo>
                  <a:lnTo>
                    <a:pt x="924" y="393"/>
                  </a:lnTo>
                  <a:lnTo>
                    <a:pt x="925" y="393"/>
                  </a:lnTo>
                  <a:lnTo>
                    <a:pt x="926" y="393"/>
                  </a:lnTo>
                  <a:lnTo>
                    <a:pt x="927" y="233"/>
                  </a:lnTo>
                  <a:lnTo>
                    <a:pt x="929" y="223"/>
                  </a:lnTo>
                  <a:lnTo>
                    <a:pt x="929" y="388"/>
                  </a:lnTo>
                  <a:lnTo>
                    <a:pt x="931" y="393"/>
                  </a:lnTo>
                  <a:lnTo>
                    <a:pt x="932" y="393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5" y="393"/>
                  </a:lnTo>
                  <a:lnTo>
                    <a:pt x="936" y="393"/>
                  </a:lnTo>
                  <a:lnTo>
                    <a:pt x="937" y="392"/>
                  </a:lnTo>
                  <a:lnTo>
                    <a:pt x="938" y="98"/>
                  </a:lnTo>
                  <a:lnTo>
                    <a:pt x="939" y="343"/>
                  </a:lnTo>
                  <a:lnTo>
                    <a:pt x="940" y="393"/>
                  </a:lnTo>
                  <a:lnTo>
                    <a:pt x="941" y="393"/>
                  </a:lnTo>
                  <a:lnTo>
                    <a:pt x="942" y="393"/>
                  </a:lnTo>
                  <a:lnTo>
                    <a:pt x="943" y="393"/>
                  </a:lnTo>
                  <a:lnTo>
                    <a:pt x="944" y="393"/>
                  </a:lnTo>
                  <a:lnTo>
                    <a:pt x="946" y="393"/>
                  </a:lnTo>
                  <a:lnTo>
                    <a:pt x="947" y="393"/>
                  </a:lnTo>
                  <a:lnTo>
                    <a:pt x="948" y="370"/>
                  </a:lnTo>
                  <a:lnTo>
                    <a:pt x="949" y="158"/>
                  </a:lnTo>
                  <a:lnTo>
                    <a:pt x="950" y="370"/>
                  </a:lnTo>
                  <a:lnTo>
                    <a:pt x="951" y="393"/>
                  </a:lnTo>
                  <a:lnTo>
                    <a:pt x="952" y="393"/>
                  </a:lnTo>
                  <a:lnTo>
                    <a:pt x="953" y="393"/>
                  </a:lnTo>
                  <a:lnTo>
                    <a:pt x="954" y="393"/>
                  </a:lnTo>
                  <a:lnTo>
                    <a:pt x="955" y="393"/>
                  </a:lnTo>
                  <a:lnTo>
                    <a:pt x="956" y="393"/>
                  </a:lnTo>
                  <a:lnTo>
                    <a:pt x="957" y="393"/>
                  </a:lnTo>
                  <a:lnTo>
                    <a:pt x="958" y="305"/>
                  </a:lnTo>
                  <a:lnTo>
                    <a:pt x="959" y="230"/>
                  </a:lnTo>
                  <a:lnTo>
                    <a:pt x="960" y="383"/>
                  </a:lnTo>
                  <a:lnTo>
                    <a:pt x="961" y="393"/>
                  </a:lnTo>
                  <a:lnTo>
                    <a:pt x="962" y="393"/>
                  </a:lnTo>
                  <a:lnTo>
                    <a:pt x="964" y="393"/>
                  </a:lnTo>
                  <a:lnTo>
                    <a:pt x="965" y="393"/>
                  </a:lnTo>
                  <a:lnTo>
                    <a:pt x="966" y="393"/>
                  </a:lnTo>
                  <a:lnTo>
                    <a:pt x="967" y="393"/>
                  </a:lnTo>
                  <a:lnTo>
                    <a:pt x="968" y="373"/>
                  </a:lnTo>
                  <a:lnTo>
                    <a:pt x="969" y="222"/>
                  </a:lnTo>
                  <a:lnTo>
                    <a:pt x="970" y="373"/>
                  </a:lnTo>
                  <a:lnTo>
                    <a:pt x="971" y="393"/>
                  </a:lnTo>
                  <a:lnTo>
                    <a:pt x="972" y="393"/>
                  </a:lnTo>
                  <a:lnTo>
                    <a:pt x="973" y="393"/>
                  </a:lnTo>
                  <a:lnTo>
                    <a:pt x="974" y="393"/>
                  </a:lnTo>
                  <a:lnTo>
                    <a:pt x="975" y="393"/>
                  </a:lnTo>
                  <a:lnTo>
                    <a:pt x="976" y="393"/>
                  </a:lnTo>
                  <a:lnTo>
                    <a:pt x="977" y="393"/>
                  </a:lnTo>
                  <a:lnTo>
                    <a:pt x="979" y="372"/>
                  </a:lnTo>
                  <a:lnTo>
                    <a:pt x="979" y="383"/>
                  </a:lnTo>
                  <a:lnTo>
                    <a:pt x="981" y="393"/>
                  </a:lnTo>
                  <a:lnTo>
                    <a:pt x="982" y="393"/>
                  </a:lnTo>
                  <a:lnTo>
                    <a:pt x="983" y="393"/>
                  </a:lnTo>
                  <a:lnTo>
                    <a:pt x="984" y="393"/>
                  </a:lnTo>
                  <a:lnTo>
                    <a:pt x="985" y="393"/>
                  </a:lnTo>
                  <a:lnTo>
                    <a:pt x="986" y="393"/>
                  </a:lnTo>
                  <a:lnTo>
                    <a:pt x="987" y="393"/>
                  </a:lnTo>
                  <a:lnTo>
                    <a:pt x="988" y="392"/>
                  </a:lnTo>
                  <a:lnTo>
                    <a:pt x="989" y="393"/>
                  </a:lnTo>
                  <a:lnTo>
                    <a:pt x="990" y="393"/>
                  </a:lnTo>
                  <a:lnTo>
                    <a:pt x="991" y="393"/>
                  </a:lnTo>
                  <a:lnTo>
                    <a:pt x="992" y="393"/>
                  </a:lnTo>
                  <a:lnTo>
                    <a:pt x="993" y="393"/>
                  </a:lnTo>
                  <a:lnTo>
                    <a:pt x="994" y="393"/>
                  </a:lnTo>
                  <a:lnTo>
                    <a:pt x="995" y="393"/>
                  </a:lnTo>
                  <a:lnTo>
                    <a:pt x="997" y="393"/>
                  </a:lnTo>
                  <a:lnTo>
                    <a:pt x="997" y="393"/>
                  </a:lnTo>
                  <a:lnTo>
                    <a:pt x="999" y="393"/>
                  </a:lnTo>
                  <a:lnTo>
                    <a:pt x="1000" y="393"/>
                  </a:lnTo>
                  <a:lnTo>
                    <a:pt x="1001" y="393"/>
                  </a:lnTo>
                  <a:lnTo>
                    <a:pt x="1002" y="393"/>
                  </a:lnTo>
                  <a:lnTo>
                    <a:pt x="1003" y="393"/>
                  </a:lnTo>
                  <a:lnTo>
                    <a:pt x="1004" y="393"/>
                  </a:lnTo>
                  <a:lnTo>
                    <a:pt x="1005" y="393"/>
                  </a:lnTo>
                  <a:lnTo>
                    <a:pt x="1006" y="393"/>
                  </a:lnTo>
                  <a:lnTo>
                    <a:pt x="1007" y="393"/>
                  </a:lnTo>
                  <a:lnTo>
                    <a:pt x="1008" y="392"/>
                  </a:lnTo>
                  <a:lnTo>
                    <a:pt x="1009" y="390"/>
                  </a:lnTo>
                  <a:lnTo>
                    <a:pt x="1010" y="393"/>
                  </a:lnTo>
                  <a:lnTo>
                    <a:pt x="1012" y="393"/>
                  </a:lnTo>
                  <a:lnTo>
                    <a:pt x="1012" y="393"/>
                  </a:lnTo>
                  <a:lnTo>
                    <a:pt x="1014" y="393"/>
                  </a:lnTo>
                  <a:lnTo>
                    <a:pt x="1015" y="393"/>
                  </a:lnTo>
                  <a:lnTo>
                    <a:pt x="1016" y="393"/>
                  </a:lnTo>
                  <a:lnTo>
                    <a:pt x="1017" y="393"/>
                  </a:lnTo>
                  <a:lnTo>
                    <a:pt x="1018" y="393"/>
                  </a:lnTo>
                  <a:lnTo>
                    <a:pt x="1019" y="393"/>
                  </a:lnTo>
                  <a:lnTo>
                    <a:pt x="1020" y="393"/>
                  </a:lnTo>
                  <a:lnTo>
                    <a:pt x="1021" y="393"/>
                  </a:lnTo>
                  <a:lnTo>
                    <a:pt x="1022" y="393"/>
                  </a:lnTo>
                  <a:lnTo>
                    <a:pt x="1023" y="393"/>
                  </a:lnTo>
                  <a:lnTo>
                    <a:pt x="1024" y="393"/>
                  </a:lnTo>
                  <a:lnTo>
                    <a:pt x="1025" y="393"/>
                  </a:lnTo>
                  <a:lnTo>
                    <a:pt x="1026" y="393"/>
                  </a:lnTo>
                  <a:lnTo>
                    <a:pt x="1027" y="393"/>
                  </a:lnTo>
                  <a:lnTo>
                    <a:pt x="1028" y="393"/>
                  </a:lnTo>
                  <a:lnTo>
                    <a:pt x="1029" y="393"/>
                  </a:lnTo>
                  <a:lnTo>
                    <a:pt x="1030" y="393"/>
                  </a:lnTo>
                  <a:lnTo>
                    <a:pt x="1032" y="393"/>
                  </a:lnTo>
                  <a:lnTo>
                    <a:pt x="1033" y="393"/>
                  </a:lnTo>
                  <a:lnTo>
                    <a:pt x="1034" y="393"/>
                  </a:lnTo>
                  <a:lnTo>
                    <a:pt x="1035" y="393"/>
                  </a:lnTo>
                  <a:lnTo>
                    <a:pt x="1036" y="393"/>
                  </a:lnTo>
                  <a:lnTo>
                    <a:pt x="1037" y="393"/>
                  </a:lnTo>
                  <a:lnTo>
                    <a:pt x="1038" y="393"/>
                  </a:lnTo>
                  <a:lnTo>
                    <a:pt x="1039" y="393"/>
                  </a:lnTo>
                  <a:lnTo>
                    <a:pt x="1040" y="393"/>
                  </a:lnTo>
                  <a:lnTo>
                    <a:pt x="1041" y="393"/>
                  </a:lnTo>
                  <a:lnTo>
                    <a:pt x="1042" y="393"/>
                  </a:lnTo>
                  <a:lnTo>
                    <a:pt x="1043" y="393"/>
                  </a:lnTo>
                  <a:lnTo>
                    <a:pt x="1044" y="393"/>
                  </a:lnTo>
                  <a:lnTo>
                    <a:pt x="1045" y="393"/>
                  </a:lnTo>
                  <a:lnTo>
                    <a:pt x="1047" y="393"/>
                  </a:lnTo>
                  <a:lnTo>
                    <a:pt x="1047" y="393"/>
                  </a:lnTo>
                  <a:lnTo>
                    <a:pt x="1049" y="393"/>
                  </a:lnTo>
                  <a:lnTo>
                    <a:pt x="1050" y="393"/>
                  </a:lnTo>
                  <a:lnTo>
                    <a:pt x="1051" y="393"/>
                  </a:lnTo>
                  <a:lnTo>
                    <a:pt x="1052" y="393"/>
                  </a:lnTo>
                  <a:lnTo>
                    <a:pt x="1053" y="393"/>
                  </a:lnTo>
                  <a:lnTo>
                    <a:pt x="1054" y="393"/>
                  </a:lnTo>
                  <a:lnTo>
                    <a:pt x="1055" y="393"/>
                  </a:lnTo>
                  <a:lnTo>
                    <a:pt x="1056" y="393"/>
                  </a:lnTo>
                  <a:lnTo>
                    <a:pt x="1057" y="393"/>
                  </a:lnTo>
                  <a:lnTo>
                    <a:pt x="1058" y="393"/>
                  </a:lnTo>
                  <a:lnTo>
                    <a:pt x="1059" y="393"/>
                  </a:lnTo>
                  <a:lnTo>
                    <a:pt x="1060" y="393"/>
                  </a:lnTo>
                  <a:lnTo>
                    <a:pt x="1061" y="393"/>
                  </a:lnTo>
                  <a:lnTo>
                    <a:pt x="1062" y="393"/>
                  </a:lnTo>
                  <a:lnTo>
                    <a:pt x="1063" y="393"/>
                  </a:lnTo>
                  <a:lnTo>
                    <a:pt x="1065" y="393"/>
                  </a:lnTo>
                  <a:lnTo>
                    <a:pt x="1066" y="393"/>
                  </a:lnTo>
                  <a:lnTo>
                    <a:pt x="1067" y="393"/>
                  </a:lnTo>
                  <a:lnTo>
                    <a:pt x="1068" y="393"/>
                  </a:lnTo>
                  <a:lnTo>
                    <a:pt x="1069" y="393"/>
                  </a:lnTo>
                  <a:lnTo>
                    <a:pt x="1070" y="393"/>
                  </a:lnTo>
                  <a:lnTo>
                    <a:pt x="1071" y="393"/>
                  </a:lnTo>
                  <a:lnTo>
                    <a:pt x="1072" y="393"/>
                  </a:lnTo>
                  <a:lnTo>
                    <a:pt x="1073" y="393"/>
                  </a:lnTo>
                  <a:lnTo>
                    <a:pt x="1074" y="393"/>
                  </a:lnTo>
                  <a:lnTo>
                    <a:pt x="1075" y="393"/>
                  </a:lnTo>
                  <a:lnTo>
                    <a:pt x="1076" y="393"/>
                  </a:lnTo>
                  <a:lnTo>
                    <a:pt x="1077" y="393"/>
                  </a:lnTo>
                  <a:lnTo>
                    <a:pt x="1078" y="393"/>
                  </a:lnTo>
                  <a:lnTo>
                    <a:pt x="1080" y="393"/>
                  </a:lnTo>
                  <a:lnTo>
                    <a:pt x="1080" y="393"/>
                  </a:lnTo>
                  <a:lnTo>
                    <a:pt x="1082" y="393"/>
                  </a:lnTo>
                  <a:lnTo>
                    <a:pt x="1083" y="393"/>
                  </a:lnTo>
                  <a:lnTo>
                    <a:pt x="1084" y="393"/>
                  </a:lnTo>
                  <a:lnTo>
                    <a:pt x="1085" y="393"/>
                  </a:lnTo>
                  <a:lnTo>
                    <a:pt x="1086" y="393"/>
                  </a:lnTo>
                  <a:lnTo>
                    <a:pt x="1087" y="393"/>
                  </a:lnTo>
                  <a:lnTo>
                    <a:pt x="1088" y="393"/>
                  </a:lnTo>
                  <a:lnTo>
                    <a:pt x="1089" y="393"/>
                  </a:lnTo>
                  <a:lnTo>
                    <a:pt x="1090" y="393"/>
                  </a:lnTo>
                  <a:lnTo>
                    <a:pt x="1091" y="393"/>
                  </a:lnTo>
                  <a:lnTo>
                    <a:pt x="1092" y="393"/>
                  </a:lnTo>
                  <a:lnTo>
                    <a:pt x="1093" y="393"/>
                  </a:lnTo>
                  <a:lnTo>
                    <a:pt x="1094" y="393"/>
                  </a:lnTo>
                  <a:lnTo>
                    <a:pt x="1095" y="393"/>
                  </a:lnTo>
                  <a:lnTo>
                    <a:pt x="1097" y="393"/>
                  </a:lnTo>
                  <a:lnTo>
                    <a:pt x="1098" y="393"/>
                  </a:lnTo>
                  <a:lnTo>
                    <a:pt x="1099" y="393"/>
                  </a:lnTo>
                  <a:lnTo>
                    <a:pt x="1100" y="393"/>
                  </a:lnTo>
                  <a:lnTo>
                    <a:pt x="1101" y="393"/>
                  </a:lnTo>
                  <a:lnTo>
                    <a:pt x="1102" y="393"/>
                  </a:lnTo>
                  <a:lnTo>
                    <a:pt x="1103" y="393"/>
                  </a:lnTo>
                  <a:lnTo>
                    <a:pt x="1104" y="393"/>
                  </a:lnTo>
                  <a:lnTo>
                    <a:pt x="1105" y="393"/>
                  </a:lnTo>
                  <a:lnTo>
                    <a:pt x="1106" y="393"/>
                  </a:lnTo>
                  <a:lnTo>
                    <a:pt x="1107" y="393"/>
                  </a:lnTo>
                  <a:lnTo>
                    <a:pt x="1108" y="393"/>
                  </a:lnTo>
                  <a:lnTo>
                    <a:pt x="1109" y="393"/>
                  </a:lnTo>
                  <a:lnTo>
                    <a:pt x="1110" y="393"/>
                  </a:lnTo>
                  <a:lnTo>
                    <a:pt x="1111" y="393"/>
                  </a:lnTo>
                  <a:lnTo>
                    <a:pt x="1112" y="393"/>
                  </a:lnTo>
                  <a:lnTo>
                    <a:pt x="1113" y="393"/>
                  </a:lnTo>
                  <a:lnTo>
                    <a:pt x="1115" y="393"/>
                  </a:lnTo>
                  <a:lnTo>
                    <a:pt x="1115" y="393"/>
                  </a:lnTo>
                  <a:lnTo>
                    <a:pt x="1117" y="393"/>
                  </a:lnTo>
                  <a:lnTo>
                    <a:pt x="1118" y="393"/>
                  </a:lnTo>
                  <a:lnTo>
                    <a:pt x="1119" y="393"/>
                  </a:lnTo>
                  <a:lnTo>
                    <a:pt x="1120" y="393"/>
                  </a:lnTo>
                  <a:lnTo>
                    <a:pt x="1121" y="393"/>
                  </a:lnTo>
                  <a:lnTo>
                    <a:pt x="1122" y="393"/>
                  </a:lnTo>
                  <a:lnTo>
                    <a:pt x="1123" y="393"/>
                  </a:lnTo>
                  <a:lnTo>
                    <a:pt x="1124" y="393"/>
                  </a:lnTo>
                  <a:lnTo>
                    <a:pt x="1125" y="393"/>
                  </a:lnTo>
                  <a:lnTo>
                    <a:pt x="1126" y="393"/>
                  </a:lnTo>
                  <a:lnTo>
                    <a:pt x="1127" y="393"/>
                  </a:lnTo>
                  <a:lnTo>
                    <a:pt x="1128" y="393"/>
                  </a:lnTo>
                  <a:lnTo>
                    <a:pt x="1130" y="393"/>
                  </a:lnTo>
                  <a:lnTo>
                    <a:pt x="1130" y="393"/>
                  </a:lnTo>
                  <a:lnTo>
                    <a:pt x="1132" y="393"/>
                  </a:lnTo>
                  <a:lnTo>
                    <a:pt x="1133" y="393"/>
                  </a:lnTo>
                  <a:lnTo>
                    <a:pt x="1134" y="393"/>
                  </a:lnTo>
                  <a:lnTo>
                    <a:pt x="1135" y="393"/>
                  </a:lnTo>
                  <a:lnTo>
                    <a:pt x="1136" y="393"/>
                  </a:lnTo>
                  <a:lnTo>
                    <a:pt x="1137" y="393"/>
                  </a:lnTo>
                  <a:lnTo>
                    <a:pt x="1138" y="393"/>
                  </a:lnTo>
                  <a:lnTo>
                    <a:pt x="1139" y="393"/>
                  </a:lnTo>
                  <a:lnTo>
                    <a:pt x="1140" y="393"/>
                  </a:lnTo>
                  <a:lnTo>
                    <a:pt x="1141" y="393"/>
                  </a:lnTo>
                  <a:lnTo>
                    <a:pt x="1142" y="393"/>
                  </a:lnTo>
                  <a:lnTo>
                    <a:pt x="1143" y="393"/>
                  </a:lnTo>
                  <a:lnTo>
                    <a:pt x="1144" y="393"/>
                  </a:lnTo>
                  <a:lnTo>
                    <a:pt x="1145" y="393"/>
                  </a:lnTo>
                  <a:lnTo>
                    <a:pt x="1146" y="393"/>
                  </a:lnTo>
                  <a:lnTo>
                    <a:pt x="1148" y="393"/>
                  </a:lnTo>
                  <a:lnTo>
                    <a:pt x="1148" y="393"/>
                  </a:lnTo>
                  <a:lnTo>
                    <a:pt x="1150" y="393"/>
                  </a:lnTo>
                  <a:lnTo>
                    <a:pt x="1151" y="393"/>
                  </a:lnTo>
                  <a:lnTo>
                    <a:pt x="1152" y="393"/>
                  </a:lnTo>
                  <a:lnTo>
                    <a:pt x="1153" y="393"/>
                  </a:lnTo>
                  <a:lnTo>
                    <a:pt x="1154" y="393"/>
                  </a:lnTo>
                  <a:lnTo>
                    <a:pt x="1155" y="393"/>
                  </a:lnTo>
                  <a:lnTo>
                    <a:pt x="1156" y="393"/>
                  </a:lnTo>
                  <a:lnTo>
                    <a:pt x="1157" y="393"/>
                  </a:lnTo>
                  <a:lnTo>
                    <a:pt x="1158" y="393"/>
                  </a:lnTo>
                  <a:lnTo>
                    <a:pt x="1159" y="393"/>
                  </a:lnTo>
                  <a:lnTo>
                    <a:pt x="1160" y="393"/>
                  </a:lnTo>
                  <a:lnTo>
                    <a:pt x="1161" y="393"/>
                  </a:lnTo>
                  <a:lnTo>
                    <a:pt x="1162" y="393"/>
                  </a:lnTo>
                  <a:lnTo>
                    <a:pt x="1163" y="393"/>
                  </a:lnTo>
                  <a:lnTo>
                    <a:pt x="1165" y="393"/>
                  </a:lnTo>
                  <a:lnTo>
                    <a:pt x="1166" y="393"/>
                  </a:lnTo>
                  <a:lnTo>
                    <a:pt x="1167" y="393"/>
                  </a:lnTo>
                  <a:lnTo>
                    <a:pt x="1168" y="393"/>
                  </a:lnTo>
                  <a:lnTo>
                    <a:pt x="1169" y="393"/>
                  </a:lnTo>
                  <a:lnTo>
                    <a:pt x="1170" y="393"/>
                  </a:lnTo>
                  <a:lnTo>
                    <a:pt x="1171" y="393"/>
                  </a:lnTo>
                  <a:lnTo>
                    <a:pt x="1172" y="393"/>
                  </a:lnTo>
                  <a:lnTo>
                    <a:pt x="1173" y="393"/>
                  </a:lnTo>
                  <a:lnTo>
                    <a:pt x="1174" y="393"/>
                  </a:lnTo>
                  <a:lnTo>
                    <a:pt x="1175" y="393"/>
                  </a:lnTo>
                  <a:lnTo>
                    <a:pt x="1176" y="393"/>
                  </a:lnTo>
                  <a:lnTo>
                    <a:pt x="1177" y="393"/>
                  </a:lnTo>
                  <a:lnTo>
                    <a:pt x="1178" y="393"/>
                  </a:lnTo>
                  <a:lnTo>
                    <a:pt x="1179" y="393"/>
                  </a:lnTo>
                  <a:lnTo>
                    <a:pt x="1180" y="393"/>
                  </a:lnTo>
                  <a:lnTo>
                    <a:pt x="1181" y="393"/>
                  </a:lnTo>
                  <a:lnTo>
                    <a:pt x="1183" y="393"/>
                  </a:lnTo>
                  <a:lnTo>
                    <a:pt x="1184" y="393"/>
                  </a:lnTo>
                  <a:lnTo>
                    <a:pt x="1185" y="393"/>
                  </a:lnTo>
                  <a:lnTo>
                    <a:pt x="1186" y="393"/>
                  </a:lnTo>
                  <a:lnTo>
                    <a:pt x="1187" y="393"/>
                  </a:lnTo>
                  <a:lnTo>
                    <a:pt x="1188" y="393"/>
                  </a:lnTo>
                  <a:lnTo>
                    <a:pt x="1189" y="393"/>
                  </a:lnTo>
                  <a:lnTo>
                    <a:pt x="1190" y="393"/>
                  </a:lnTo>
                  <a:lnTo>
                    <a:pt x="1191" y="393"/>
                  </a:lnTo>
                  <a:lnTo>
                    <a:pt x="1192" y="393"/>
                  </a:lnTo>
                  <a:lnTo>
                    <a:pt x="1193" y="393"/>
                  </a:lnTo>
                  <a:lnTo>
                    <a:pt x="1194" y="393"/>
                  </a:lnTo>
                  <a:lnTo>
                    <a:pt x="1195" y="393"/>
                  </a:lnTo>
                  <a:lnTo>
                    <a:pt x="1196" y="393"/>
                  </a:lnTo>
                  <a:lnTo>
                    <a:pt x="1198" y="393"/>
                  </a:lnTo>
                  <a:lnTo>
                    <a:pt x="1198" y="393"/>
                  </a:lnTo>
                  <a:lnTo>
                    <a:pt x="1200" y="393"/>
                  </a:lnTo>
                  <a:lnTo>
                    <a:pt x="1201" y="393"/>
                  </a:lnTo>
                  <a:lnTo>
                    <a:pt x="1202" y="393"/>
                  </a:lnTo>
                  <a:lnTo>
                    <a:pt x="1203" y="393"/>
                  </a:lnTo>
                  <a:lnTo>
                    <a:pt x="1204" y="393"/>
                  </a:lnTo>
                  <a:lnTo>
                    <a:pt x="1205" y="393"/>
                  </a:lnTo>
                  <a:lnTo>
                    <a:pt x="1206" y="393"/>
                  </a:lnTo>
                  <a:lnTo>
                    <a:pt x="1207" y="393"/>
                  </a:lnTo>
                  <a:lnTo>
                    <a:pt x="1208" y="393"/>
                  </a:lnTo>
                  <a:lnTo>
                    <a:pt x="1209" y="393"/>
                  </a:lnTo>
                  <a:lnTo>
                    <a:pt x="1210" y="393"/>
                  </a:lnTo>
                  <a:lnTo>
                    <a:pt x="1211" y="393"/>
                  </a:lnTo>
                  <a:lnTo>
                    <a:pt x="1212" y="393"/>
                  </a:lnTo>
                  <a:lnTo>
                    <a:pt x="1213" y="393"/>
                  </a:lnTo>
                  <a:lnTo>
                    <a:pt x="1214" y="393"/>
                  </a:lnTo>
                  <a:lnTo>
                    <a:pt x="1216" y="393"/>
                  </a:lnTo>
                  <a:lnTo>
                    <a:pt x="1216" y="393"/>
                  </a:lnTo>
                  <a:lnTo>
                    <a:pt x="1218" y="393"/>
                  </a:lnTo>
                  <a:lnTo>
                    <a:pt x="1219" y="393"/>
                  </a:lnTo>
                  <a:lnTo>
                    <a:pt x="1220" y="393"/>
                  </a:lnTo>
                  <a:lnTo>
                    <a:pt x="1221" y="393"/>
                  </a:lnTo>
                  <a:lnTo>
                    <a:pt x="1222" y="393"/>
                  </a:lnTo>
                  <a:lnTo>
                    <a:pt x="1223" y="393"/>
                  </a:lnTo>
                  <a:lnTo>
                    <a:pt x="1224" y="393"/>
                  </a:lnTo>
                  <a:lnTo>
                    <a:pt x="1225" y="393"/>
                  </a:lnTo>
                  <a:lnTo>
                    <a:pt x="1226" y="393"/>
                  </a:lnTo>
                  <a:lnTo>
                    <a:pt x="1227" y="393"/>
                  </a:lnTo>
                  <a:lnTo>
                    <a:pt x="1228" y="393"/>
                  </a:lnTo>
                  <a:lnTo>
                    <a:pt x="1229" y="393"/>
                  </a:lnTo>
                  <a:lnTo>
                    <a:pt x="1231" y="393"/>
                  </a:lnTo>
                  <a:lnTo>
                    <a:pt x="1231" y="393"/>
                  </a:lnTo>
                  <a:lnTo>
                    <a:pt x="1233" y="393"/>
                  </a:lnTo>
                  <a:lnTo>
                    <a:pt x="1234" y="393"/>
                  </a:lnTo>
                  <a:lnTo>
                    <a:pt x="1235" y="393"/>
                  </a:lnTo>
                  <a:lnTo>
                    <a:pt x="1236" y="393"/>
                  </a:lnTo>
                  <a:lnTo>
                    <a:pt x="1237" y="393"/>
                  </a:lnTo>
                  <a:lnTo>
                    <a:pt x="1238" y="393"/>
                  </a:lnTo>
                  <a:lnTo>
                    <a:pt x="1239" y="393"/>
                  </a:lnTo>
                  <a:lnTo>
                    <a:pt x="1240" y="393"/>
                  </a:lnTo>
                  <a:lnTo>
                    <a:pt x="1241" y="393"/>
                  </a:lnTo>
                  <a:lnTo>
                    <a:pt x="1242" y="393"/>
                  </a:lnTo>
                  <a:lnTo>
                    <a:pt x="1243" y="393"/>
                  </a:lnTo>
                  <a:lnTo>
                    <a:pt x="1244" y="393"/>
                  </a:lnTo>
                  <a:lnTo>
                    <a:pt x="1245" y="393"/>
                  </a:lnTo>
                  <a:lnTo>
                    <a:pt x="1246" y="393"/>
                  </a:lnTo>
                  <a:lnTo>
                    <a:pt x="1247" y="393"/>
                  </a:lnTo>
                  <a:lnTo>
                    <a:pt x="1248" y="393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48" name="Rectangle 640"/>
            <p:cNvSpPr>
              <a:spLocks noChangeArrowheads="1"/>
            </p:cNvSpPr>
            <p:nvPr/>
          </p:nvSpPr>
          <p:spPr bwMode="auto">
            <a:xfrm>
              <a:off x="5935848" y="2720516"/>
              <a:ext cx="20197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58.7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9" name="Rectangle 614"/>
            <p:cNvSpPr>
              <a:spLocks noChangeArrowheads="1"/>
            </p:cNvSpPr>
            <p:nvPr/>
          </p:nvSpPr>
          <p:spPr bwMode="auto">
            <a:xfrm>
              <a:off x="2533559" y="3213109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0" name="Rectangle 625"/>
            <p:cNvSpPr>
              <a:spLocks noChangeArrowheads="1"/>
            </p:cNvSpPr>
            <p:nvPr/>
          </p:nvSpPr>
          <p:spPr bwMode="auto">
            <a:xfrm>
              <a:off x="6684176" y="3213109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1" name="Rectangle 637"/>
            <p:cNvSpPr>
              <a:spLocks noChangeArrowheads="1"/>
            </p:cNvSpPr>
            <p:nvPr/>
          </p:nvSpPr>
          <p:spPr bwMode="auto">
            <a:xfrm>
              <a:off x="4126713" y="3213109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53740" y="4249178"/>
            <a:ext cx="8194724" cy="691990"/>
            <a:chOff x="553740" y="4249178"/>
            <a:chExt cx="8194724" cy="691990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453" r="84166" b="30048"/>
            <a:stretch/>
          </p:blipFill>
          <p:spPr>
            <a:xfrm>
              <a:off x="553740" y="4249178"/>
              <a:ext cx="1440160" cy="691990"/>
            </a:xfrm>
            <a:prstGeom prst="rect">
              <a:avLst/>
            </a:prstGeom>
          </p:spPr>
        </p:pic>
        <p:sp>
          <p:nvSpPr>
            <p:cNvPr id="54" name="Rectangle 676"/>
            <p:cNvSpPr>
              <a:spLocks noChangeArrowheads="1"/>
            </p:cNvSpPr>
            <p:nvPr/>
          </p:nvSpPr>
          <p:spPr bwMode="auto">
            <a:xfrm>
              <a:off x="2626990" y="4276390"/>
              <a:ext cx="911225" cy="5730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55" name="Line 677"/>
            <p:cNvSpPr>
              <a:spLocks noChangeShapeType="1"/>
            </p:cNvSpPr>
            <p:nvPr/>
          </p:nvSpPr>
          <p:spPr bwMode="auto">
            <a:xfrm>
              <a:off x="2626990" y="4849476"/>
              <a:ext cx="911225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56" name="Line 678"/>
            <p:cNvSpPr>
              <a:spLocks noChangeShapeType="1"/>
            </p:cNvSpPr>
            <p:nvPr/>
          </p:nvSpPr>
          <p:spPr bwMode="auto">
            <a:xfrm flipV="1">
              <a:off x="2626990" y="4840749"/>
              <a:ext cx="0" cy="872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57" name="Line 679"/>
            <p:cNvSpPr>
              <a:spLocks noChangeShapeType="1"/>
            </p:cNvSpPr>
            <p:nvPr/>
          </p:nvSpPr>
          <p:spPr bwMode="auto">
            <a:xfrm flipV="1">
              <a:off x="3082603" y="4840749"/>
              <a:ext cx="0" cy="872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58" name="Line 680"/>
            <p:cNvSpPr>
              <a:spLocks noChangeShapeType="1"/>
            </p:cNvSpPr>
            <p:nvPr/>
          </p:nvSpPr>
          <p:spPr bwMode="auto">
            <a:xfrm flipV="1">
              <a:off x="3538215" y="4840749"/>
              <a:ext cx="0" cy="872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59" name="Line 681"/>
            <p:cNvSpPr>
              <a:spLocks noChangeShapeType="1"/>
            </p:cNvSpPr>
            <p:nvPr/>
          </p:nvSpPr>
          <p:spPr bwMode="auto">
            <a:xfrm flipV="1">
              <a:off x="2626990" y="4276390"/>
              <a:ext cx="0" cy="573086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60" name="Line 682"/>
            <p:cNvSpPr>
              <a:spLocks noChangeShapeType="1"/>
            </p:cNvSpPr>
            <p:nvPr/>
          </p:nvSpPr>
          <p:spPr bwMode="auto">
            <a:xfrm>
              <a:off x="2626990" y="4849476"/>
              <a:ext cx="79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61" name="Line 683"/>
            <p:cNvSpPr>
              <a:spLocks noChangeShapeType="1"/>
            </p:cNvSpPr>
            <p:nvPr/>
          </p:nvSpPr>
          <p:spPr bwMode="auto">
            <a:xfrm>
              <a:off x="2626990" y="4482934"/>
              <a:ext cx="79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62" name="Rectangle 684"/>
            <p:cNvSpPr>
              <a:spLocks noChangeArrowheads="1"/>
            </p:cNvSpPr>
            <p:nvPr/>
          </p:nvSpPr>
          <p:spPr bwMode="auto">
            <a:xfrm>
              <a:off x="2533559" y="4769477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3" name="Rectangle 685"/>
            <p:cNvSpPr>
              <a:spLocks noChangeArrowheads="1"/>
            </p:cNvSpPr>
            <p:nvPr/>
          </p:nvSpPr>
          <p:spPr bwMode="auto">
            <a:xfrm>
              <a:off x="2424021" y="4402935"/>
              <a:ext cx="16511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0.1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4" name="Freeform 686"/>
            <p:cNvSpPr>
              <a:spLocks/>
            </p:cNvSpPr>
            <p:nvPr/>
          </p:nvSpPr>
          <p:spPr bwMode="auto">
            <a:xfrm>
              <a:off x="2634928" y="4276390"/>
              <a:ext cx="903288" cy="573086"/>
            </a:xfrm>
            <a:custGeom>
              <a:avLst/>
              <a:gdLst>
                <a:gd name="T0" fmla="*/ 6 w 569"/>
                <a:gd name="T1" fmla="*/ 394 h 394"/>
                <a:gd name="T2" fmla="*/ 18 w 569"/>
                <a:gd name="T3" fmla="*/ 394 h 394"/>
                <a:gd name="T4" fmla="*/ 29 w 569"/>
                <a:gd name="T5" fmla="*/ 394 h 394"/>
                <a:gd name="T6" fmla="*/ 41 w 569"/>
                <a:gd name="T7" fmla="*/ 394 h 394"/>
                <a:gd name="T8" fmla="*/ 52 w 569"/>
                <a:gd name="T9" fmla="*/ 394 h 394"/>
                <a:gd name="T10" fmla="*/ 64 w 569"/>
                <a:gd name="T11" fmla="*/ 394 h 394"/>
                <a:gd name="T12" fmla="*/ 75 w 569"/>
                <a:gd name="T13" fmla="*/ 394 h 394"/>
                <a:gd name="T14" fmla="*/ 87 w 569"/>
                <a:gd name="T15" fmla="*/ 394 h 394"/>
                <a:gd name="T16" fmla="*/ 98 w 569"/>
                <a:gd name="T17" fmla="*/ 394 h 394"/>
                <a:gd name="T18" fmla="*/ 109 w 569"/>
                <a:gd name="T19" fmla="*/ 98 h 394"/>
                <a:gd name="T20" fmla="*/ 121 w 569"/>
                <a:gd name="T21" fmla="*/ 217 h 394"/>
                <a:gd name="T22" fmla="*/ 132 w 569"/>
                <a:gd name="T23" fmla="*/ 295 h 394"/>
                <a:gd name="T24" fmla="*/ 144 w 569"/>
                <a:gd name="T25" fmla="*/ 394 h 394"/>
                <a:gd name="T26" fmla="*/ 155 w 569"/>
                <a:gd name="T27" fmla="*/ 394 h 394"/>
                <a:gd name="T28" fmla="*/ 167 w 569"/>
                <a:gd name="T29" fmla="*/ 394 h 394"/>
                <a:gd name="T30" fmla="*/ 178 w 569"/>
                <a:gd name="T31" fmla="*/ 394 h 394"/>
                <a:gd name="T32" fmla="*/ 190 w 569"/>
                <a:gd name="T33" fmla="*/ 394 h 394"/>
                <a:gd name="T34" fmla="*/ 201 w 569"/>
                <a:gd name="T35" fmla="*/ 394 h 394"/>
                <a:gd name="T36" fmla="*/ 213 w 569"/>
                <a:gd name="T37" fmla="*/ 394 h 394"/>
                <a:gd name="T38" fmla="*/ 224 w 569"/>
                <a:gd name="T39" fmla="*/ 394 h 394"/>
                <a:gd name="T40" fmla="*/ 236 w 569"/>
                <a:gd name="T41" fmla="*/ 394 h 394"/>
                <a:gd name="T42" fmla="*/ 247 w 569"/>
                <a:gd name="T43" fmla="*/ 394 h 394"/>
                <a:gd name="T44" fmla="*/ 259 w 569"/>
                <a:gd name="T45" fmla="*/ 394 h 394"/>
                <a:gd name="T46" fmla="*/ 270 w 569"/>
                <a:gd name="T47" fmla="*/ 394 h 394"/>
                <a:gd name="T48" fmla="*/ 282 w 569"/>
                <a:gd name="T49" fmla="*/ 394 h 394"/>
                <a:gd name="T50" fmla="*/ 293 w 569"/>
                <a:gd name="T51" fmla="*/ 394 h 394"/>
                <a:gd name="T52" fmla="*/ 305 w 569"/>
                <a:gd name="T53" fmla="*/ 394 h 394"/>
                <a:gd name="T54" fmla="*/ 316 w 569"/>
                <a:gd name="T55" fmla="*/ 394 h 394"/>
                <a:gd name="T56" fmla="*/ 328 w 569"/>
                <a:gd name="T57" fmla="*/ 394 h 394"/>
                <a:gd name="T58" fmla="*/ 339 w 569"/>
                <a:gd name="T59" fmla="*/ 394 h 394"/>
                <a:gd name="T60" fmla="*/ 351 w 569"/>
                <a:gd name="T61" fmla="*/ 394 h 394"/>
                <a:gd name="T62" fmla="*/ 362 w 569"/>
                <a:gd name="T63" fmla="*/ 394 h 394"/>
                <a:gd name="T64" fmla="*/ 374 w 569"/>
                <a:gd name="T65" fmla="*/ 394 h 394"/>
                <a:gd name="T66" fmla="*/ 385 w 569"/>
                <a:gd name="T67" fmla="*/ 394 h 394"/>
                <a:gd name="T68" fmla="*/ 396 w 569"/>
                <a:gd name="T69" fmla="*/ 394 h 394"/>
                <a:gd name="T70" fmla="*/ 408 w 569"/>
                <a:gd name="T71" fmla="*/ 394 h 394"/>
                <a:gd name="T72" fmla="*/ 419 w 569"/>
                <a:gd name="T73" fmla="*/ 394 h 394"/>
                <a:gd name="T74" fmla="*/ 431 w 569"/>
                <a:gd name="T75" fmla="*/ 394 h 394"/>
                <a:gd name="T76" fmla="*/ 442 w 569"/>
                <a:gd name="T77" fmla="*/ 394 h 394"/>
                <a:gd name="T78" fmla="*/ 454 w 569"/>
                <a:gd name="T79" fmla="*/ 394 h 394"/>
                <a:gd name="T80" fmla="*/ 465 w 569"/>
                <a:gd name="T81" fmla="*/ 394 h 394"/>
                <a:gd name="T82" fmla="*/ 477 w 569"/>
                <a:gd name="T83" fmla="*/ 394 h 394"/>
                <a:gd name="T84" fmla="*/ 488 w 569"/>
                <a:gd name="T85" fmla="*/ 394 h 394"/>
                <a:gd name="T86" fmla="*/ 500 w 569"/>
                <a:gd name="T87" fmla="*/ 394 h 394"/>
                <a:gd name="T88" fmla="*/ 511 w 569"/>
                <a:gd name="T89" fmla="*/ 394 h 394"/>
                <a:gd name="T90" fmla="*/ 523 w 569"/>
                <a:gd name="T91" fmla="*/ 394 h 394"/>
                <a:gd name="T92" fmla="*/ 534 w 569"/>
                <a:gd name="T93" fmla="*/ 394 h 394"/>
                <a:gd name="T94" fmla="*/ 546 w 569"/>
                <a:gd name="T95" fmla="*/ 394 h 394"/>
                <a:gd name="T96" fmla="*/ 557 w 569"/>
                <a:gd name="T97" fmla="*/ 394 h 394"/>
                <a:gd name="T98" fmla="*/ 569 w 569"/>
                <a:gd name="T99" fmla="*/ 39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69" h="394">
                  <a:moveTo>
                    <a:pt x="0" y="394"/>
                  </a:moveTo>
                  <a:lnTo>
                    <a:pt x="6" y="394"/>
                  </a:lnTo>
                  <a:lnTo>
                    <a:pt x="12" y="394"/>
                  </a:lnTo>
                  <a:lnTo>
                    <a:pt x="18" y="394"/>
                  </a:lnTo>
                  <a:lnTo>
                    <a:pt x="23" y="394"/>
                  </a:lnTo>
                  <a:lnTo>
                    <a:pt x="29" y="394"/>
                  </a:lnTo>
                  <a:lnTo>
                    <a:pt x="35" y="394"/>
                  </a:lnTo>
                  <a:lnTo>
                    <a:pt x="41" y="394"/>
                  </a:lnTo>
                  <a:lnTo>
                    <a:pt x="46" y="394"/>
                  </a:lnTo>
                  <a:lnTo>
                    <a:pt x="52" y="394"/>
                  </a:lnTo>
                  <a:lnTo>
                    <a:pt x="58" y="394"/>
                  </a:lnTo>
                  <a:lnTo>
                    <a:pt x="64" y="394"/>
                  </a:lnTo>
                  <a:lnTo>
                    <a:pt x="69" y="394"/>
                  </a:lnTo>
                  <a:lnTo>
                    <a:pt x="75" y="394"/>
                  </a:lnTo>
                  <a:lnTo>
                    <a:pt x="81" y="394"/>
                  </a:lnTo>
                  <a:lnTo>
                    <a:pt x="87" y="394"/>
                  </a:lnTo>
                  <a:lnTo>
                    <a:pt x="92" y="394"/>
                  </a:lnTo>
                  <a:lnTo>
                    <a:pt x="98" y="394"/>
                  </a:lnTo>
                  <a:lnTo>
                    <a:pt x="104" y="355"/>
                  </a:lnTo>
                  <a:lnTo>
                    <a:pt x="109" y="98"/>
                  </a:lnTo>
                  <a:lnTo>
                    <a:pt x="115" y="0"/>
                  </a:lnTo>
                  <a:lnTo>
                    <a:pt x="121" y="217"/>
                  </a:lnTo>
                  <a:lnTo>
                    <a:pt x="127" y="59"/>
                  </a:lnTo>
                  <a:lnTo>
                    <a:pt x="132" y="295"/>
                  </a:lnTo>
                  <a:lnTo>
                    <a:pt x="138" y="374"/>
                  </a:lnTo>
                  <a:lnTo>
                    <a:pt x="144" y="394"/>
                  </a:lnTo>
                  <a:lnTo>
                    <a:pt x="150" y="394"/>
                  </a:lnTo>
                  <a:lnTo>
                    <a:pt x="155" y="394"/>
                  </a:lnTo>
                  <a:lnTo>
                    <a:pt x="161" y="394"/>
                  </a:lnTo>
                  <a:lnTo>
                    <a:pt x="167" y="394"/>
                  </a:lnTo>
                  <a:lnTo>
                    <a:pt x="173" y="394"/>
                  </a:lnTo>
                  <a:lnTo>
                    <a:pt x="178" y="394"/>
                  </a:lnTo>
                  <a:lnTo>
                    <a:pt x="184" y="394"/>
                  </a:lnTo>
                  <a:lnTo>
                    <a:pt x="190" y="394"/>
                  </a:lnTo>
                  <a:lnTo>
                    <a:pt x="196" y="394"/>
                  </a:lnTo>
                  <a:lnTo>
                    <a:pt x="201" y="394"/>
                  </a:lnTo>
                  <a:lnTo>
                    <a:pt x="207" y="394"/>
                  </a:lnTo>
                  <a:lnTo>
                    <a:pt x="213" y="394"/>
                  </a:lnTo>
                  <a:lnTo>
                    <a:pt x="219" y="394"/>
                  </a:lnTo>
                  <a:lnTo>
                    <a:pt x="224" y="394"/>
                  </a:lnTo>
                  <a:lnTo>
                    <a:pt x="230" y="394"/>
                  </a:lnTo>
                  <a:lnTo>
                    <a:pt x="236" y="394"/>
                  </a:lnTo>
                  <a:lnTo>
                    <a:pt x="241" y="394"/>
                  </a:lnTo>
                  <a:lnTo>
                    <a:pt x="247" y="394"/>
                  </a:lnTo>
                  <a:lnTo>
                    <a:pt x="253" y="394"/>
                  </a:lnTo>
                  <a:lnTo>
                    <a:pt x="259" y="394"/>
                  </a:lnTo>
                  <a:lnTo>
                    <a:pt x="264" y="394"/>
                  </a:lnTo>
                  <a:lnTo>
                    <a:pt x="270" y="394"/>
                  </a:lnTo>
                  <a:lnTo>
                    <a:pt x="276" y="394"/>
                  </a:lnTo>
                  <a:lnTo>
                    <a:pt x="282" y="394"/>
                  </a:lnTo>
                  <a:lnTo>
                    <a:pt x="287" y="394"/>
                  </a:lnTo>
                  <a:lnTo>
                    <a:pt x="293" y="394"/>
                  </a:lnTo>
                  <a:lnTo>
                    <a:pt x="299" y="394"/>
                  </a:lnTo>
                  <a:lnTo>
                    <a:pt x="305" y="394"/>
                  </a:lnTo>
                  <a:lnTo>
                    <a:pt x="310" y="394"/>
                  </a:lnTo>
                  <a:lnTo>
                    <a:pt x="316" y="394"/>
                  </a:lnTo>
                  <a:lnTo>
                    <a:pt x="322" y="394"/>
                  </a:lnTo>
                  <a:lnTo>
                    <a:pt x="328" y="394"/>
                  </a:lnTo>
                  <a:lnTo>
                    <a:pt x="333" y="394"/>
                  </a:lnTo>
                  <a:lnTo>
                    <a:pt x="339" y="394"/>
                  </a:lnTo>
                  <a:lnTo>
                    <a:pt x="345" y="394"/>
                  </a:lnTo>
                  <a:lnTo>
                    <a:pt x="351" y="394"/>
                  </a:lnTo>
                  <a:lnTo>
                    <a:pt x="356" y="394"/>
                  </a:lnTo>
                  <a:lnTo>
                    <a:pt x="362" y="394"/>
                  </a:lnTo>
                  <a:lnTo>
                    <a:pt x="368" y="394"/>
                  </a:lnTo>
                  <a:lnTo>
                    <a:pt x="374" y="394"/>
                  </a:lnTo>
                  <a:lnTo>
                    <a:pt x="379" y="394"/>
                  </a:lnTo>
                  <a:lnTo>
                    <a:pt x="385" y="394"/>
                  </a:lnTo>
                  <a:lnTo>
                    <a:pt x="391" y="394"/>
                  </a:lnTo>
                  <a:lnTo>
                    <a:pt x="396" y="394"/>
                  </a:lnTo>
                  <a:lnTo>
                    <a:pt x="402" y="394"/>
                  </a:lnTo>
                  <a:lnTo>
                    <a:pt x="408" y="394"/>
                  </a:lnTo>
                  <a:lnTo>
                    <a:pt x="414" y="394"/>
                  </a:lnTo>
                  <a:lnTo>
                    <a:pt x="419" y="394"/>
                  </a:lnTo>
                  <a:lnTo>
                    <a:pt x="425" y="394"/>
                  </a:lnTo>
                  <a:lnTo>
                    <a:pt x="431" y="394"/>
                  </a:lnTo>
                  <a:lnTo>
                    <a:pt x="437" y="394"/>
                  </a:lnTo>
                  <a:lnTo>
                    <a:pt x="442" y="394"/>
                  </a:lnTo>
                  <a:lnTo>
                    <a:pt x="448" y="394"/>
                  </a:lnTo>
                  <a:lnTo>
                    <a:pt x="454" y="394"/>
                  </a:lnTo>
                  <a:lnTo>
                    <a:pt x="460" y="394"/>
                  </a:lnTo>
                  <a:lnTo>
                    <a:pt x="465" y="394"/>
                  </a:lnTo>
                  <a:lnTo>
                    <a:pt x="471" y="394"/>
                  </a:lnTo>
                  <a:lnTo>
                    <a:pt x="477" y="394"/>
                  </a:lnTo>
                  <a:lnTo>
                    <a:pt x="483" y="394"/>
                  </a:lnTo>
                  <a:lnTo>
                    <a:pt x="488" y="394"/>
                  </a:lnTo>
                  <a:lnTo>
                    <a:pt x="494" y="394"/>
                  </a:lnTo>
                  <a:lnTo>
                    <a:pt x="500" y="394"/>
                  </a:lnTo>
                  <a:lnTo>
                    <a:pt x="506" y="394"/>
                  </a:lnTo>
                  <a:lnTo>
                    <a:pt x="511" y="394"/>
                  </a:lnTo>
                  <a:lnTo>
                    <a:pt x="517" y="394"/>
                  </a:lnTo>
                  <a:lnTo>
                    <a:pt x="523" y="394"/>
                  </a:lnTo>
                  <a:lnTo>
                    <a:pt x="528" y="394"/>
                  </a:lnTo>
                  <a:lnTo>
                    <a:pt x="534" y="394"/>
                  </a:lnTo>
                  <a:lnTo>
                    <a:pt x="540" y="394"/>
                  </a:lnTo>
                  <a:lnTo>
                    <a:pt x="546" y="394"/>
                  </a:lnTo>
                  <a:lnTo>
                    <a:pt x="551" y="394"/>
                  </a:lnTo>
                  <a:lnTo>
                    <a:pt x="557" y="394"/>
                  </a:lnTo>
                  <a:lnTo>
                    <a:pt x="563" y="394"/>
                  </a:lnTo>
                  <a:lnTo>
                    <a:pt x="569" y="394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65" name="Rectangle 687"/>
            <p:cNvSpPr>
              <a:spLocks noChangeArrowheads="1"/>
            </p:cNvSpPr>
            <p:nvPr/>
          </p:nvSpPr>
          <p:spPr bwMode="auto">
            <a:xfrm>
              <a:off x="6765676" y="4276390"/>
              <a:ext cx="1982788" cy="5730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66" name="Line 688"/>
            <p:cNvSpPr>
              <a:spLocks noChangeShapeType="1"/>
            </p:cNvSpPr>
            <p:nvPr/>
          </p:nvSpPr>
          <p:spPr bwMode="auto">
            <a:xfrm>
              <a:off x="6765676" y="4849476"/>
              <a:ext cx="198278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67" name="Line 689"/>
            <p:cNvSpPr>
              <a:spLocks noChangeShapeType="1"/>
            </p:cNvSpPr>
            <p:nvPr/>
          </p:nvSpPr>
          <p:spPr bwMode="auto">
            <a:xfrm flipV="1">
              <a:off x="6765676" y="4830568"/>
              <a:ext cx="0" cy="1890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68" name="Line 690"/>
            <p:cNvSpPr>
              <a:spLocks noChangeShapeType="1"/>
            </p:cNvSpPr>
            <p:nvPr/>
          </p:nvSpPr>
          <p:spPr bwMode="auto">
            <a:xfrm flipV="1">
              <a:off x="7610226" y="4830568"/>
              <a:ext cx="0" cy="1890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69" name="Line 691"/>
            <p:cNvSpPr>
              <a:spLocks noChangeShapeType="1"/>
            </p:cNvSpPr>
            <p:nvPr/>
          </p:nvSpPr>
          <p:spPr bwMode="auto">
            <a:xfrm flipV="1">
              <a:off x="8453189" y="4830568"/>
              <a:ext cx="0" cy="1890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70" name="Line 692"/>
            <p:cNvSpPr>
              <a:spLocks noChangeShapeType="1"/>
            </p:cNvSpPr>
            <p:nvPr/>
          </p:nvSpPr>
          <p:spPr bwMode="auto">
            <a:xfrm flipV="1">
              <a:off x="6765676" y="4276390"/>
              <a:ext cx="0" cy="573086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71" name="Line 693"/>
            <p:cNvSpPr>
              <a:spLocks noChangeShapeType="1"/>
            </p:cNvSpPr>
            <p:nvPr/>
          </p:nvSpPr>
          <p:spPr bwMode="auto">
            <a:xfrm>
              <a:off x="6765676" y="4849476"/>
              <a:ext cx="206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72" name="Line 694"/>
            <p:cNvSpPr>
              <a:spLocks noChangeShapeType="1"/>
            </p:cNvSpPr>
            <p:nvPr/>
          </p:nvSpPr>
          <p:spPr bwMode="auto">
            <a:xfrm>
              <a:off x="6765676" y="4523661"/>
              <a:ext cx="206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73" name="Rectangle 695"/>
            <p:cNvSpPr>
              <a:spLocks noChangeArrowheads="1"/>
            </p:cNvSpPr>
            <p:nvPr/>
          </p:nvSpPr>
          <p:spPr bwMode="auto">
            <a:xfrm>
              <a:off x="6684176" y="4769477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74" name="Rectangle 696"/>
            <p:cNvSpPr>
              <a:spLocks noChangeArrowheads="1"/>
            </p:cNvSpPr>
            <p:nvPr/>
          </p:nvSpPr>
          <p:spPr bwMode="auto">
            <a:xfrm>
              <a:off x="6576226" y="4442207"/>
              <a:ext cx="16511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0.2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75" name="Freeform 697"/>
            <p:cNvSpPr>
              <a:spLocks/>
            </p:cNvSpPr>
            <p:nvPr/>
          </p:nvSpPr>
          <p:spPr bwMode="auto">
            <a:xfrm>
              <a:off x="6767264" y="4276390"/>
              <a:ext cx="1981200" cy="573086"/>
            </a:xfrm>
            <a:custGeom>
              <a:avLst/>
              <a:gdLst>
                <a:gd name="T0" fmla="*/ 19 w 1248"/>
                <a:gd name="T1" fmla="*/ 394 h 394"/>
                <a:gd name="T2" fmla="*/ 40 w 1248"/>
                <a:gd name="T3" fmla="*/ 394 h 394"/>
                <a:gd name="T4" fmla="*/ 60 w 1248"/>
                <a:gd name="T5" fmla="*/ 394 h 394"/>
                <a:gd name="T6" fmla="*/ 80 w 1248"/>
                <a:gd name="T7" fmla="*/ 394 h 394"/>
                <a:gd name="T8" fmla="*/ 100 w 1248"/>
                <a:gd name="T9" fmla="*/ 394 h 394"/>
                <a:gd name="T10" fmla="*/ 120 w 1248"/>
                <a:gd name="T11" fmla="*/ 394 h 394"/>
                <a:gd name="T12" fmla="*/ 141 w 1248"/>
                <a:gd name="T13" fmla="*/ 394 h 394"/>
                <a:gd name="T14" fmla="*/ 161 w 1248"/>
                <a:gd name="T15" fmla="*/ 381 h 394"/>
                <a:gd name="T16" fmla="*/ 181 w 1248"/>
                <a:gd name="T17" fmla="*/ 394 h 394"/>
                <a:gd name="T18" fmla="*/ 201 w 1248"/>
                <a:gd name="T19" fmla="*/ 394 h 394"/>
                <a:gd name="T20" fmla="*/ 221 w 1248"/>
                <a:gd name="T21" fmla="*/ 394 h 394"/>
                <a:gd name="T22" fmla="*/ 242 w 1248"/>
                <a:gd name="T23" fmla="*/ 394 h 394"/>
                <a:gd name="T24" fmla="*/ 262 w 1248"/>
                <a:gd name="T25" fmla="*/ 394 h 394"/>
                <a:gd name="T26" fmla="*/ 282 w 1248"/>
                <a:gd name="T27" fmla="*/ 394 h 394"/>
                <a:gd name="T28" fmla="*/ 302 w 1248"/>
                <a:gd name="T29" fmla="*/ 394 h 394"/>
                <a:gd name="T30" fmla="*/ 322 w 1248"/>
                <a:gd name="T31" fmla="*/ 394 h 394"/>
                <a:gd name="T32" fmla="*/ 343 w 1248"/>
                <a:gd name="T33" fmla="*/ 394 h 394"/>
                <a:gd name="T34" fmla="*/ 363 w 1248"/>
                <a:gd name="T35" fmla="*/ 394 h 394"/>
                <a:gd name="T36" fmla="*/ 383 w 1248"/>
                <a:gd name="T37" fmla="*/ 394 h 394"/>
                <a:gd name="T38" fmla="*/ 403 w 1248"/>
                <a:gd name="T39" fmla="*/ 394 h 394"/>
                <a:gd name="T40" fmla="*/ 423 w 1248"/>
                <a:gd name="T41" fmla="*/ 394 h 394"/>
                <a:gd name="T42" fmla="*/ 444 w 1248"/>
                <a:gd name="T43" fmla="*/ 394 h 394"/>
                <a:gd name="T44" fmla="*/ 464 w 1248"/>
                <a:gd name="T45" fmla="*/ 394 h 394"/>
                <a:gd name="T46" fmla="*/ 484 w 1248"/>
                <a:gd name="T47" fmla="*/ 394 h 394"/>
                <a:gd name="T48" fmla="*/ 504 w 1248"/>
                <a:gd name="T49" fmla="*/ 394 h 394"/>
                <a:gd name="T50" fmla="*/ 524 w 1248"/>
                <a:gd name="T51" fmla="*/ 394 h 394"/>
                <a:gd name="T52" fmla="*/ 545 w 1248"/>
                <a:gd name="T53" fmla="*/ 394 h 394"/>
                <a:gd name="T54" fmla="*/ 565 w 1248"/>
                <a:gd name="T55" fmla="*/ 394 h 394"/>
                <a:gd name="T56" fmla="*/ 585 w 1248"/>
                <a:gd name="T57" fmla="*/ 394 h 394"/>
                <a:gd name="T58" fmla="*/ 605 w 1248"/>
                <a:gd name="T59" fmla="*/ 394 h 394"/>
                <a:gd name="T60" fmla="*/ 625 w 1248"/>
                <a:gd name="T61" fmla="*/ 394 h 394"/>
                <a:gd name="T62" fmla="*/ 645 w 1248"/>
                <a:gd name="T63" fmla="*/ 394 h 394"/>
                <a:gd name="T64" fmla="*/ 666 w 1248"/>
                <a:gd name="T65" fmla="*/ 394 h 394"/>
                <a:gd name="T66" fmla="*/ 686 w 1248"/>
                <a:gd name="T67" fmla="*/ 394 h 394"/>
                <a:gd name="T68" fmla="*/ 706 w 1248"/>
                <a:gd name="T69" fmla="*/ 394 h 394"/>
                <a:gd name="T70" fmla="*/ 726 w 1248"/>
                <a:gd name="T71" fmla="*/ 394 h 394"/>
                <a:gd name="T72" fmla="*/ 746 w 1248"/>
                <a:gd name="T73" fmla="*/ 394 h 394"/>
                <a:gd name="T74" fmla="*/ 767 w 1248"/>
                <a:gd name="T75" fmla="*/ 394 h 394"/>
                <a:gd name="T76" fmla="*/ 787 w 1248"/>
                <a:gd name="T77" fmla="*/ 394 h 394"/>
                <a:gd name="T78" fmla="*/ 807 w 1248"/>
                <a:gd name="T79" fmla="*/ 394 h 394"/>
                <a:gd name="T80" fmla="*/ 827 w 1248"/>
                <a:gd name="T81" fmla="*/ 394 h 394"/>
                <a:gd name="T82" fmla="*/ 847 w 1248"/>
                <a:gd name="T83" fmla="*/ 394 h 394"/>
                <a:gd name="T84" fmla="*/ 867 w 1248"/>
                <a:gd name="T85" fmla="*/ 394 h 394"/>
                <a:gd name="T86" fmla="*/ 888 w 1248"/>
                <a:gd name="T87" fmla="*/ 394 h 394"/>
                <a:gd name="T88" fmla="*/ 908 w 1248"/>
                <a:gd name="T89" fmla="*/ 394 h 394"/>
                <a:gd name="T90" fmla="*/ 928 w 1248"/>
                <a:gd name="T91" fmla="*/ 394 h 394"/>
                <a:gd name="T92" fmla="*/ 948 w 1248"/>
                <a:gd name="T93" fmla="*/ 394 h 394"/>
                <a:gd name="T94" fmla="*/ 969 w 1248"/>
                <a:gd name="T95" fmla="*/ 394 h 394"/>
                <a:gd name="T96" fmla="*/ 989 w 1248"/>
                <a:gd name="T97" fmla="*/ 394 h 394"/>
                <a:gd name="T98" fmla="*/ 1009 w 1248"/>
                <a:gd name="T99" fmla="*/ 394 h 394"/>
                <a:gd name="T100" fmla="*/ 1029 w 1248"/>
                <a:gd name="T101" fmla="*/ 394 h 394"/>
                <a:gd name="T102" fmla="*/ 1049 w 1248"/>
                <a:gd name="T103" fmla="*/ 394 h 394"/>
                <a:gd name="T104" fmla="*/ 1070 w 1248"/>
                <a:gd name="T105" fmla="*/ 394 h 394"/>
                <a:gd name="T106" fmla="*/ 1090 w 1248"/>
                <a:gd name="T107" fmla="*/ 394 h 394"/>
                <a:gd name="T108" fmla="*/ 1110 w 1248"/>
                <a:gd name="T109" fmla="*/ 394 h 394"/>
                <a:gd name="T110" fmla="*/ 1130 w 1248"/>
                <a:gd name="T111" fmla="*/ 394 h 394"/>
                <a:gd name="T112" fmla="*/ 1150 w 1248"/>
                <a:gd name="T113" fmla="*/ 394 h 394"/>
                <a:gd name="T114" fmla="*/ 1171 w 1248"/>
                <a:gd name="T115" fmla="*/ 394 h 394"/>
                <a:gd name="T116" fmla="*/ 1191 w 1248"/>
                <a:gd name="T117" fmla="*/ 394 h 394"/>
                <a:gd name="T118" fmla="*/ 1211 w 1248"/>
                <a:gd name="T119" fmla="*/ 394 h 394"/>
                <a:gd name="T120" fmla="*/ 1231 w 1248"/>
                <a:gd name="T121" fmla="*/ 39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48" h="394">
                  <a:moveTo>
                    <a:pt x="0" y="394"/>
                  </a:moveTo>
                  <a:lnTo>
                    <a:pt x="1" y="394"/>
                  </a:lnTo>
                  <a:lnTo>
                    <a:pt x="3" y="394"/>
                  </a:lnTo>
                  <a:lnTo>
                    <a:pt x="3" y="389"/>
                  </a:lnTo>
                  <a:lnTo>
                    <a:pt x="5" y="250"/>
                  </a:lnTo>
                  <a:lnTo>
                    <a:pt x="6" y="184"/>
                  </a:lnTo>
                  <a:lnTo>
                    <a:pt x="7" y="328"/>
                  </a:lnTo>
                  <a:lnTo>
                    <a:pt x="8" y="389"/>
                  </a:lnTo>
                  <a:lnTo>
                    <a:pt x="9" y="394"/>
                  </a:lnTo>
                  <a:lnTo>
                    <a:pt x="10" y="394"/>
                  </a:lnTo>
                  <a:lnTo>
                    <a:pt x="11" y="394"/>
                  </a:lnTo>
                  <a:lnTo>
                    <a:pt x="12" y="376"/>
                  </a:lnTo>
                  <a:lnTo>
                    <a:pt x="13" y="394"/>
                  </a:lnTo>
                  <a:lnTo>
                    <a:pt x="14" y="385"/>
                  </a:lnTo>
                  <a:lnTo>
                    <a:pt x="15" y="394"/>
                  </a:lnTo>
                  <a:lnTo>
                    <a:pt x="16" y="394"/>
                  </a:lnTo>
                  <a:lnTo>
                    <a:pt x="17" y="394"/>
                  </a:lnTo>
                  <a:lnTo>
                    <a:pt x="18" y="394"/>
                  </a:lnTo>
                  <a:lnTo>
                    <a:pt x="19" y="394"/>
                  </a:lnTo>
                  <a:lnTo>
                    <a:pt x="21" y="394"/>
                  </a:lnTo>
                  <a:lnTo>
                    <a:pt x="21" y="394"/>
                  </a:lnTo>
                  <a:lnTo>
                    <a:pt x="23" y="394"/>
                  </a:lnTo>
                  <a:lnTo>
                    <a:pt x="24" y="394"/>
                  </a:lnTo>
                  <a:lnTo>
                    <a:pt x="25" y="394"/>
                  </a:lnTo>
                  <a:lnTo>
                    <a:pt x="26" y="394"/>
                  </a:lnTo>
                  <a:lnTo>
                    <a:pt x="27" y="394"/>
                  </a:lnTo>
                  <a:lnTo>
                    <a:pt x="28" y="394"/>
                  </a:lnTo>
                  <a:lnTo>
                    <a:pt x="29" y="394"/>
                  </a:lnTo>
                  <a:lnTo>
                    <a:pt x="30" y="394"/>
                  </a:lnTo>
                  <a:lnTo>
                    <a:pt x="31" y="394"/>
                  </a:lnTo>
                  <a:lnTo>
                    <a:pt x="32" y="394"/>
                  </a:lnTo>
                  <a:lnTo>
                    <a:pt x="33" y="394"/>
                  </a:lnTo>
                  <a:lnTo>
                    <a:pt x="34" y="394"/>
                  </a:lnTo>
                  <a:lnTo>
                    <a:pt x="35" y="394"/>
                  </a:lnTo>
                  <a:lnTo>
                    <a:pt x="36" y="394"/>
                  </a:lnTo>
                  <a:lnTo>
                    <a:pt x="38" y="394"/>
                  </a:lnTo>
                  <a:lnTo>
                    <a:pt x="39" y="394"/>
                  </a:lnTo>
                  <a:lnTo>
                    <a:pt x="40" y="394"/>
                  </a:lnTo>
                  <a:lnTo>
                    <a:pt x="41" y="394"/>
                  </a:lnTo>
                  <a:lnTo>
                    <a:pt x="42" y="394"/>
                  </a:lnTo>
                  <a:lnTo>
                    <a:pt x="43" y="394"/>
                  </a:lnTo>
                  <a:lnTo>
                    <a:pt x="44" y="394"/>
                  </a:lnTo>
                  <a:lnTo>
                    <a:pt x="45" y="394"/>
                  </a:lnTo>
                  <a:lnTo>
                    <a:pt x="46" y="394"/>
                  </a:lnTo>
                  <a:lnTo>
                    <a:pt x="47" y="394"/>
                  </a:lnTo>
                  <a:lnTo>
                    <a:pt x="48" y="394"/>
                  </a:lnTo>
                  <a:lnTo>
                    <a:pt x="49" y="394"/>
                  </a:lnTo>
                  <a:lnTo>
                    <a:pt x="50" y="394"/>
                  </a:lnTo>
                  <a:lnTo>
                    <a:pt x="51" y="394"/>
                  </a:lnTo>
                  <a:lnTo>
                    <a:pt x="52" y="394"/>
                  </a:lnTo>
                  <a:lnTo>
                    <a:pt x="53" y="394"/>
                  </a:lnTo>
                  <a:lnTo>
                    <a:pt x="54" y="394"/>
                  </a:lnTo>
                  <a:lnTo>
                    <a:pt x="56" y="394"/>
                  </a:lnTo>
                  <a:lnTo>
                    <a:pt x="56" y="394"/>
                  </a:lnTo>
                  <a:lnTo>
                    <a:pt x="58" y="394"/>
                  </a:lnTo>
                  <a:lnTo>
                    <a:pt x="59" y="394"/>
                  </a:lnTo>
                  <a:lnTo>
                    <a:pt x="60" y="394"/>
                  </a:lnTo>
                  <a:lnTo>
                    <a:pt x="61" y="394"/>
                  </a:lnTo>
                  <a:lnTo>
                    <a:pt x="62" y="394"/>
                  </a:lnTo>
                  <a:lnTo>
                    <a:pt x="63" y="394"/>
                  </a:lnTo>
                  <a:lnTo>
                    <a:pt x="64" y="394"/>
                  </a:lnTo>
                  <a:lnTo>
                    <a:pt x="65" y="394"/>
                  </a:lnTo>
                  <a:lnTo>
                    <a:pt x="66" y="394"/>
                  </a:lnTo>
                  <a:lnTo>
                    <a:pt x="67" y="394"/>
                  </a:lnTo>
                  <a:lnTo>
                    <a:pt x="68" y="394"/>
                  </a:lnTo>
                  <a:lnTo>
                    <a:pt x="69" y="394"/>
                  </a:lnTo>
                  <a:lnTo>
                    <a:pt x="71" y="394"/>
                  </a:lnTo>
                  <a:lnTo>
                    <a:pt x="71" y="394"/>
                  </a:lnTo>
                  <a:lnTo>
                    <a:pt x="73" y="394"/>
                  </a:lnTo>
                  <a:lnTo>
                    <a:pt x="74" y="394"/>
                  </a:lnTo>
                  <a:lnTo>
                    <a:pt x="75" y="394"/>
                  </a:lnTo>
                  <a:lnTo>
                    <a:pt x="76" y="394"/>
                  </a:lnTo>
                  <a:lnTo>
                    <a:pt x="77" y="394"/>
                  </a:lnTo>
                  <a:lnTo>
                    <a:pt x="78" y="394"/>
                  </a:lnTo>
                  <a:lnTo>
                    <a:pt x="79" y="394"/>
                  </a:lnTo>
                  <a:lnTo>
                    <a:pt x="80" y="394"/>
                  </a:lnTo>
                  <a:lnTo>
                    <a:pt x="81" y="394"/>
                  </a:lnTo>
                  <a:lnTo>
                    <a:pt x="82" y="394"/>
                  </a:lnTo>
                  <a:lnTo>
                    <a:pt x="83" y="394"/>
                  </a:lnTo>
                  <a:lnTo>
                    <a:pt x="84" y="394"/>
                  </a:lnTo>
                  <a:lnTo>
                    <a:pt x="85" y="394"/>
                  </a:lnTo>
                  <a:lnTo>
                    <a:pt x="86" y="394"/>
                  </a:lnTo>
                  <a:lnTo>
                    <a:pt x="87" y="394"/>
                  </a:lnTo>
                  <a:lnTo>
                    <a:pt x="89" y="394"/>
                  </a:lnTo>
                  <a:lnTo>
                    <a:pt x="89" y="394"/>
                  </a:lnTo>
                  <a:lnTo>
                    <a:pt x="91" y="394"/>
                  </a:lnTo>
                  <a:lnTo>
                    <a:pt x="92" y="394"/>
                  </a:lnTo>
                  <a:lnTo>
                    <a:pt x="93" y="394"/>
                  </a:lnTo>
                  <a:lnTo>
                    <a:pt x="94" y="394"/>
                  </a:lnTo>
                  <a:lnTo>
                    <a:pt x="95" y="394"/>
                  </a:lnTo>
                  <a:lnTo>
                    <a:pt x="96" y="394"/>
                  </a:lnTo>
                  <a:lnTo>
                    <a:pt x="97" y="394"/>
                  </a:lnTo>
                  <a:lnTo>
                    <a:pt x="98" y="394"/>
                  </a:lnTo>
                  <a:lnTo>
                    <a:pt x="99" y="394"/>
                  </a:lnTo>
                  <a:lnTo>
                    <a:pt x="100" y="394"/>
                  </a:lnTo>
                  <a:lnTo>
                    <a:pt x="101" y="394"/>
                  </a:lnTo>
                  <a:lnTo>
                    <a:pt x="102" y="394"/>
                  </a:lnTo>
                  <a:lnTo>
                    <a:pt x="103" y="394"/>
                  </a:lnTo>
                  <a:lnTo>
                    <a:pt x="104" y="394"/>
                  </a:lnTo>
                  <a:lnTo>
                    <a:pt x="106" y="394"/>
                  </a:lnTo>
                  <a:lnTo>
                    <a:pt x="107" y="394"/>
                  </a:lnTo>
                  <a:lnTo>
                    <a:pt x="108" y="394"/>
                  </a:lnTo>
                  <a:lnTo>
                    <a:pt x="109" y="394"/>
                  </a:lnTo>
                  <a:lnTo>
                    <a:pt x="110" y="394"/>
                  </a:lnTo>
                  <a:lnTo>
                    <a:pt x="111" y="394"/>
                  </a:lnTo>
                  <a:lnTo>
                    <a:pt x="112" y="394"/>
                  </a:lnTo>
                  <a:lnTo>
                    <a:pt x="113" y="394"/>
                  </a:lnTo>
                  <a:lnTo>
                    <a:pt x="114" y="394"/>
                  </a:lnTo>
                  <a:lnTo>
                    <a:pt x="115" y="394"/>
                  </a:lnTo>
                  <a:lnTo>
                    <a:pt x="116" y="394"/>
                  </a:lnTo>
                  <a:lnTo>
                    <a:pt x="117" y="394"/>
                  </a:lnTo>
                  <a:lnTo>
                    <a:pt x="118" y="394"/>
                  </a:lnTo>
                  <a:lnTo>
                    <a:pt x="119" y="394"/>
                  </a:lnTo>
                  <a:lnTo>
                    <a:pt x="120" y="394"/>
                  </a:lnTo>
                  <a:lnTo>
                    <a:pt x="121" y="394"/>
                  </a:lnTo>
                  <a:lnTo>
                    <a:pt x="122" y="394"/>
                  </a:lnTo>
                  <a:lnTo>
                    <a:pt x="124" y="394"/>
                  </a:lnTo>
                  <a:lnTo>
                    <a:pt x="125" y="394"/>
                  </a:lnTo>
                  <a:lnTo>
                    <a:pt x="126" y="394"/>
                  </a:lnTo>
                  <a:lnTo>
                    <a:pt x="127" y="394"/>
                  </a:lnTo>
                  <a:lnTo>
                    <a:pt x="128" y="394"/>
                  </a:lnTo>
                  <a:lnTo>
                    <a:pt x="129" y="394"/>
                  </a:lnTo>
                  <a:lnTo>
                    <a:pt x="130" y="394"/>
                  </a:lnTo>
                  <a:lnTo>
                    <a:pt x="131" y="394"/>
                  </a:lnTo>
                  <a:lnTo>
                    <a:pt x="132" y="394"/>
                  </a:lnTo>
                  <a:lnTo>
                    <a:pt x="133" y="394"/>
                  </a:lnTo>
                  <a:lnTo>
                    <a:pt x="134" y="394"/>
                  </a:lnTo>
                  <a:lnTo>
                    <a:pt x="135" y="394"/>
                  </a:lnTo>
                  <a:lnTo>
                    <a:pt x="136" y="394"/>
                  </a:lnTo>
                  <a:lnTo>
                    <a:pt x="137" y="394"/>
                  </a:lnTo>
                  <a:lnTo>
                    <a:pt x="139" y="394"/>
                  </a:lnTo>
                  <a:lnTo>
                    <a:pt x="139" y="394"/>
                  </a:lnTo>
                  <a:lnTo>
                    <a:pt x="141" y="394"/>
                  </a:lnTo>
                  <a:lnTo>
                    <a:pt x="142" y="394"/>
                  </a:lnTo>
                  <a:lnTo>
                    <a:pt x="143" y="394"/>
                  </a:lnTo>
                  <a:lnTo>
                    <a:pt x="144" y="394"/>
                  </a:lnTo>
                  <a:lnTo>
                    <a:pt x="145" y="394"/>
                  </a:lnTo>
                  <a:lnTo>
                    <a:pt x="146" y="394"/>
                  </a:lnTo>
                  <a:lnTo>
                    <a:pt x="147" y="394"/>
                  </a:lnTo>
                  <a:lnTo>
                    <a:pt x="148" y="394"/>
                  </a:lnTo>
                  <a:lnTo>
                    <a:pt x="149" y="394"/>
                  </a:lnTo>
                  <a:lnTo>
                    <a:pt x="150" y="394"/>
                  </a:lnTo>
                  <a:lnTo>
                    <a:pt x="151" y="394"/>
                  </a:lnTo>
                  <a:lnTo>
                    <a:pt x="152" y="394"/>
                  </a:lnTo>
                  <a:lnTo>
                    <a:pt x="153" y="394"/>
                  </a:lnTo>
                  <a:lnTo>
                    <a:pt x="154" y="394"/>
                  </a:lnTo>
                  <a:lnTo>
                    <a:pt x="155" y="394"/>
                  </a:lnTo>
                  <a:lnTo>
                    <a:pt x="157" y="368"/>
                  </a:lnTo>
                  <a:lnTo>
                    <a:pt x="157" y="320"/>
                  </a:lnTo>
                  <a:lnTo>
                    <a:pt x="159" y="355"/>
                  </a:lnTo>
                  <a:lnTo>
                    <a:pt x="160" y="368"/>
                  </a:lnTo>
                  <a:lnTo>
                    <a:pt x="161" y="381"/>
                  </a:lnTo>
                  <a:lnTo>
                    <a:pt x="162" y="376"/>
                  </a:lnTo>
                  <a:lnTo>
                    <a:pt x="163" y="394"/>
                  </a:lnTo>
                  <a:lnTo>
                    <a:pt x="164" y="389"/>
                  </a:lnTo>
                  <a:lnTo>
                    <a:pt x="165" y="394"/>
                  </a:lnTo>
                  <a:lnTo>
                    <a:pt x="166" y="389"/>
                  </a:lnTo>
                  <a:lnTo>
                    <a:pt x="167" y="394"/>
                  </a:lnTo>
                  <a:lnTo>
                    <a:pt x="168" y="394"/>
                  </a:lnTo>
                  <a:lnTo>
                    <a:pt x="169" y="394"/>
                  </a:lnTo>
                  <a:lnTo>
                    <a:pt x="170" y="394"/>
                  </a:lnTo>
                  <a:lnTo>
                    <a:pt x="171" y="394"/>
                  </a:lnTo>
                  <a:lnTo>
                    <a:pt x="172" y="394"/>
                  </a:lnTo>
                  <a:lnTo>
                    <a:pt x="174" y="389"/>
                  </a:lnTo>
                  <a:lnTo>
                    <a:pt x="175" y="394"/>
                  </a:lnTo>
                  <a:lnTo>
                    <a:pt x="176" y="394"/>
                  </a:lnTo>
                  <a:lnTo>
                    <a:pt x="177" y="394"/>
                  </a:lnTo>
                  <a:lnTo>
                    <a:pt x="178" y="394"/>
                  </a:lnTo>
                  <a:lnTo>
                    <a:pt x="179" y="394"/>
                  </a:lnTo>
                  <a:lnTo>
                    <a:pt x="180" y="394"/>
                  </a:lnTo>
                  <a:lnTo>
                    <a:pt x="181" y="394"/>
                  </a:lnTo>
                  <a:lnTo>
                    <a:pt x="182" y="394"/>
                  </a:lnTo>
                  <a:lnTo>
                    <a:pt x="183" y="394"/>
                  </a:lnTo>
                  <a:lnTo>
                    <a:pt x="184" y="394"/>
                  </a:lnTo>
                  <a:lnTo>
                    <a:pt x="185" y="394"/>
                  </a:lnTo>
                  <a:lnTo>
                    <a:pt x="186" y="394"/>
                  </a:lnTo>
                  <a:lnTo>
                    <a:pt x="187" y="394"/>
                  </a:lnTo>
                  <a:lnTo>
                    <a:pt x="188" y="394"/>
                  </a:lnTo>
                  <a:lnTo>
                    <a:pt x="189" y="394"/>
                  </a:lnTo>
                  <a:lnTo>
                    <a:pt x="190" y="394"/>
                  </a:lnTo>
                  <a:lnTo>
                    <a:pt x="192" y="394"/>
                  </a:lnTo>
                  <a:lnTo>
                    <a:pt x="193" y="394"/>
                  </a:lnTo>
                  <a:lnTo>
                    <a:pt x="194" y="394"/>
                  </a:lnTo>
                  <a:lnTo>
                    <a:pt x="195" y="394"/>
                  </a:lnTo>
                  <a:lnTo>
                    <a:pt x="196" y="394"/>
                  </a:lnTo>
                  <a:lnTo>
                    <a:pt x="197" y="394"/>
                  </a:lnTo>
                  <a:lnTo>
                    <a:pt x="198" y="394"/>
                  </a:lnTo>
                  <a:lnTo>
                    <a:pt x="199" y="394"/>
                  </a:lnTo>
                  <a:lnTo>
                    <a:pt x="200" y="394"/>
                  </a:lnTo>
                  <a:lnTo>
                    <a:pt x="201" y="394"/>
                  </a:lnTo>
                  <a:lnTo>
                    <a:pt x="202" y="394"/>
                  </a:lnTo>
                  <a:lnTo>
                    <a:pt x="203" y="394"/>
                  </a:lnTo>
                  <a:lnTo>
                    <a:pt x="204" y="394"/>
                  </a:lnTo>
                  <a:lnTo>
                    <a:pt x="205" y="394"/>
                  </a:lnTo>
                  <a:lnTo>
                    <a:pt x="207" y="394"/>
                  </a:lnTo>
                  <a:lnTo>
                    <a:pt x="207" y="394"/>
                  </a:lnTo>
                  <a:lnTo>
                    <a:pt x="209" y="394"/>
                  </a:lnTo>
                  <a:lnTo>
                    <a:pt x="210" y="394"/>
                  </a:lnTo>
                  <a:lnTo>
                    <a:pt x="211" y="394"/>
                  </a:lnTo>
                  <a:lnTo>
                    <a:pt x="212" y="394"/>
                  </a:lnTo>
                  <a:lnTo>
                    <a:pt x="213" y="394"/>
                  </a:lnTo>
                  <a:lnTo>
                    <a:pt x="214" y="394"/>
                  </a:lnTo>
                  <a:lnTo>
                    <a:pt x="215" y="394"/>
                  </a:lnTo>
                  <a:lnTo>
                    <a:pt x="216" y="394"/>
                  </a:lnTo>
                  <a:lnTo>
                    <a:pt x="217" y="394"/>
                  </a:lnTo>
                  <a:lnTo>
                    <a:pt x="218" y="394"/>
                  </a:lnTo>
                  <a:lnTo>
                    <a:pt x="219" y="394"/>
                  </a:lnTo>
                  <a:lnTo>
                    <a:pt x="220" y="394"/>
                  </a:lnTo>
                  <a:lnTo>
                    <a:pt x="221" y="394"/>
                  </a:lnTo>
                  <a:lnTo>
                    <a:pt x="222" y="394"/>
                  </a:lnTo>
                  <a:lnTo>
                    <a:pt x="223" y="394"/>
                  </a:lnTo>
                  <a:lnTo>
                    <a:pt x="225" y="394"/>
                  </a:lnTo>
                  <a:lnTo>
                    <a:pt x="226" y="394"/>
                  </a:lnTo>
                  <a:lnTo>
                    <a:pt x="227" y="394"/>
                  </a:lnTo>
                  <a:lnTo>
                    <a:pt x="228" y="394"/>
                  </a:lnTo>
                  <a:lnTo>
                    <a:pt x="229" y="394"/>
                  </a:lnTo>
                  <a:lnTo>
                    <a:pt x="230" y="394"/>
                  </a:lnTo>
                  <a:lnTo>
                    <a:pt x="231" y="394"/>
                  </a:lnTo>
                  <a:lnTo>
                    <a:pt x="232" y="394"/>
                  </a:lnTo>
                  <a:lnTo>
                    <a:pt x="233" y="394"/>
                  </a:lnTo>
                  <a:lnTo>
                    <a:pt x="234" y="394"/>
                  </a:lnTo>
                  <a:lnTo>
                    <a:pt x="235" y="394"/>
                  </a:lnTo>
                  <a:lnTo>
                    <a:pt x="236" y="394"/>
                  </a:lnTo>
                  <a:lnTo>
                    <a:pt x="237" y="394"/>
                  </a:lnTo>
                  <a:lnTo>
                    <a:pt x="238" y="394"/>
                  </a:lnTo>
                  <a:lnTo>
                    <a:pt x="240" y="394"/>
                  </a:lnTo>
                  <a:lnTo>
                    <a:pt x="240" y="394"/>
                  </a:lnTo>
                  <a:lnTo>
                    <a:pt x="242" y="394"/>
                  </a:lnTo>
                  <a:lnTo>
                    <a:pt x="243" y="394"/>
                  </a:lnTo>
                  <a:lnTo>
                    <a:pt x="244" y="394"/>
                  </a:lnTo>
                  <a:lnTo>
                    <a:pt x="245" y="394"/>
                  </a:lnTo>
                  <a:lnTo>
                    <a:pt x="246" y="394"/>
                  </a:lnTo>
                  <a:lnTo>
                    <a:pt x="247" y="394"/>
                  </a:lnTo>
                  <a:lnTo>
                    <a:pt x="248" y="394"/>
                  </a:lnTo>
                  <a:lnTo>
                    <a:pt x="249" y="394"/>
                  </a:lnTo>
                  <a:lnTo>
                    <a:pt x="250" y="394"/>
                  </a:lnTo>
                  <a:lnTo>
                    <a:pt x="251" y="394"/>
                  </a:lnTo>
                  <a:lnTo>
                    <a:pt x="252" y="394"/>
                  </a:lnTo>
                  <a:lnTo>
                    <a:pt x="253" y="394"/>
                  </a:lnTo>
                  <a:lnTo>
                    <a:pt x="254" y="394"/>
                  </a:lnTo>
                  <a:lnTo>
                    <a:pt x="255" y="394"/>
                  </a:lnTo>
                  <a:lnTo>
                    <a:pt x="256" y="394"/>
                  </a:lnTo>
                  <a:lnTo>
                    <a:pt x="257" y="394"/>
                  </a:lnTo>
                  <a:lnTo>
                    <a:pt x="259" y="394"/>
                  </a:lnTo>
                  <a:lnTo>
                    <a:pt x="260" y="394"/>
                  </a:lnTo>
                  <a:lnTo>
                    <a:pt x="261" y="394"/>
                  </a:lnTo>
                  <a:lnTo>
                    <a:pt x="262" y="394"/>
                  </a:lnTo>
                  <a:lnTo>
                    <a:pt x="263" y="394"/>
                  </a:lnTo>
                  <a:lnTo>
                    <a:pt x="264" y="394"/>
                  </a:lnTo>
                  <a:lnTo>
                    <a:pt x="265" y="394"/>
                  </a:lnTo>
                  <a:lnTo>
                    <a:pt x="266" y="394"/>
                  </a:lnTo>
                  <a:lnTo>
                    <a:pt x="267" y="394"/>
                  </a:lnTo>
                  <a:lnTo>
                    <a:pt x="268" y="394"/>
                  </a:lnTo>
                  <a:lnTo>
                    <a:pt x="269" y="394"/>
                  </a:lnTo>
                  <a:lnTo>
                    <a:pt x="270" y="394"/>
                  </a:lnTo>
                  <a:lnTo>
                    <a:pt x="271" y="394"/>
                  </a:lnTo>
                  <a:lnTo>
                    <a:pt x="272" y="394"/>
                  </a:lnTo>
                  <a:lnTo>
                    <a:pt x="273" y="394"/>
                  </a:lnTo>
                  <a:lnTo>
                    <a:pt x="275" y="394"/>
                  </a:lnTo>
                  <a:lnTo>
                    <a:pt x="275" y="394"/>
                  </a:lnTo>
                  <a:lnTo>
                    <a:pt x="277" y="394"/>
                  </a:lnTo>
                  <a:lnTo>
                    <a:pt x="278" y="394"/>
                  </a:lnTo>
                  <a:lnTo>
                    <a:pt x="279" y="394"/>
                  </a:lnTo>
                  <a:lnTo>
                    <a:pt x="280" y="394"/>
                  </a:lnTo>
                  <a:lnTo>
                    <a:pt x="281" y="394"/>
                  </a:lnTo>
                  <a:lnTo>
                    <a:pt x="282" y="394"/>
                  </a:lnTo>
                  <a:lnTo>
                    <a:pt x="283" y="394"/>
                  </a:lnTo>
                  <a:lnTo>
                    <a:pt x="284" y="394"/>
                  </a:lnTo>
                  <a:lnTo>
                    <a:pt x="285" y="394"/>
                  </a:lnTo>
                  <a:lnTo>
                    <a:pt x="286" y="394"/>
                  </a:lnTo>
                  <a:lnTo>
                    <a:pt x="287" y="394"/>
                  </a:lnTo>
                  <a:lnTo>
                    <a:pt x="288" y="394"/>
                  </a:lnTo>
                  <a:lnTo>
                    <a:pt x="289" y="394"/>
                  </a:lnTo>
                  <a:lnTo>
                    <a:pt x="290" y="394"/>
                  </a:lnTo>
                  <a:lnTo>
                    <a:pt x="292" y="394"/>
                  </a:lnTo>
                  <a:lnTo>
                    <a:pt x="293" y="394"/>
                  </a:lnTo>
                  <a:lnTo>
                    <a:pt x="294" y="394"/>
                  </a:lnTo>
                  <a:lnTo>
                    <a:pt x="295" y="394"/>
                  </a:lnTo>
                  <a:lnTo>
                    <a:pt x="296" y="394"/>
                  </a:lnTo>
                  <a:lnTo>
                    <a:pt x="297" y="394"/>
                  </a:lnTo>
                  <a:lnTo>
                    <a:pt x="298" y="394"/>
                  </a:lnTo>
                  <a:lnTo>
                    <a:pt x="299" y="394"/>
                  </a:lnTo>
                  <a:lnTo>
                    <a:pt x="300" y="394"/>
                  </a:lnTo>
                  <a:lnTo>
                    <a:pt x="301" y="394"/>
                  </a:lnTo>
                  <a:lnTo>
                    <a:pt x="302" y="394"/>
                  </a:lnTo>
                  <a:lnTo>
                    <a:pt x="303" y="394"/>
                  </a:lnTo>
                  <a:lnTo>
                    <a:pt x="304" y="394"/>
                  </a:lnTo>
                  <a:lnTo>
                    <a:pt x="305" y="394"/>
                  </a:lnTo>
                  <a:lnTo>
                    <a:pt x="306" y="394"/>
                  </a:lnTo>
                  <a:lnTo>
                    <a:pt x="308" y="394"/>
                  </a:lnTo>
                  <a:lnTo>
                    <a:pt x="308" y="394"/>
                  </a:lnTo>
                  <a:lnTo>
                    <a:pt x="310" y="394"/>
                  </a:lnTo>
                  <a:lnTo>
                    <a:pt x="311" y="394"/>
                  </a:lnTo>
                  <a:lnTo>
                    <a:pt x="312" y="394"/>
                  </a:lnTo>
                  <a:lnTo>
                    <a:pt x="313" y="394"/>
                  </a:lnTo>
                  <a:lnTo>
                    <a:pt x="314" y="394"/>
                  </a:lnTo>
                  <a:lnTo>
                    <a:pt x="315" y="394"/>
                  </a:lnTo>
                  <a:lnTo>
                    <a:pt x="316" y="394"/>
                  </a:lnTo>
                  <a:lnTo>
                    <a:pt x="317" y="394"/>
                  </a:lnTo>
                  <a:lnTo>
                    <a:pt x="318" y="394"/>
                  </a:lnTo>
                  <a:lnTo>
                    <a:pt x="319" y="394"/>
                  </a:lnTo>
                  <a:lnTo>
                    <a:pt x="320" y="394"/>
                  </a:lnTo>
                  <a:lnTo>
                    <a:pt x="321" y="394"/>
                  </a:lnTo>
                  <a:lnTo>
                    <a:pt x="322" y="394"/>
                  </a:lnTo>
                  <a:lnTo>
                    <a:pt x="323" y="394"/>
                  </a:lnTo>
                  <a:lnTo>
                    <a:pt x="325" y="394"/>
                  </a:lnTo>
                  <a:lnTo>
                    <a:pt x="326" y="394"/>
                  </a:lnTo>
                  <a:lnTo>
                    <a:pt x="327" y="394"/>
                  </a:lnTo>
                  <a:lnTo>
                    <a:pt x="328" y="394"/>
                  </a:lnTo>
                  <a:lnTo>
                    <a:pt x="329" y="394"/>
                  </a:lnTo>
                  <a:lnTo>
                    <a:pt x="330" y="394"/>
                  </a:lnTo>
                  <a:lnTo>
                    <a:pt x="331" y="394"/>
                  </a:lnTo>
                  <a:lnTo>
                    <a:pt x="332" y="394"/>
                  </a:lnTo>
                  <a:lnTo>
                    <a:pt x="333" y="394"/>
                  </a:lnTo>
                  <a:lnTo>
                    <a:pt x="334" y="394"/>
                  </a:lnTo>
                  <a:lnTo>
                    <a:pt x="335" y="394"/>
                  </a:lnTo>
                  <a:lnTo>
                    <a:pt x="336" y="389"/>
                  </a:lnTo>
                  <a:lnTo>
                    <a:pt x="337" y="394"/>
                  </a:lnTo>
                  <a:lnTo>
                    <a:pt x="338" y="394"/>
                  </a:lnTo>
                  <a:lnTo>
                    <a:pt x="339" y="394"/>
                  </a:lnTo>
                  <a:lnTo>
                    <a:pt x="340" y="394"/>
                  </a:lnTo>
                  <a:lnTo>
                    <a:pt x="341" y="394"/>
                  </a:lnTo>
                  <a:lnTo>
                    <a:pt x="343" y="394"/>
                  </a:lnTo>
                  <a:lnTo>
                    <a:pt x="344" y="394"/>
                  </a:lnTo>
                  <a:lnTo>
                    <a:pt x="345" y="394"/>
                  </a:lnTo>
                  <a:lnTo>
                    <a:pt x="346" y="394"/>
                  </a:lnTo>
                  <a:lnTo>
                    <a:pt x="347" y="394"/>
                  </a:lnTo>
                  <a:lnTo>
                    <a:pt x="348" y="394"/>
                  </a:lnTo>
                  <a:lnTo>
                    <a:pt x="349" y="394"/>
                  </a:lnTo>
                  <a:lnTo>
                    <a:pt x="350" y="394"/>
                  </a:lnTo>
                  <a:lnTo>
                    <a:pt x="351" y="394"/>
                  </a:lnTo>
                  <a:lnTo>
                    <a:pt x="352" y="394"/>
                  </a:lnTo>
                  <a:lnTo>
                    <a:pt x="353" y="394"/>
                  </a:lnTo>
                  <a:lnTo>
                    <a:pt x="354" y="394"/>
                  </a:lnTo>
                  <a:lnTo>
                    <a:pt x="355" y="394"/>
                  </a:lnTo>
                  <a:lnTo>
                    <a:pt x="356" y="394"/>
                  </a:lnTo>
                  <a:lnTo>
                    <a:pt x="358" y="394"/>
                  </a:lnTo>
                  <a:lnTo>
                    <a:pt x="358" y="394"/>
                  </a:lnTo>
                  <a:lnTo>
                    <a:pt x="360" y="376"/>
                  </a:lnTo>
                  <a:lnTo>
                    <a:pt x="361" y="389"/>
                  </a:lnTo>
                  <a:lnTo>
                    <a:pt x="362" y="394"/>
                  </a:lnTo>
                  <a:lnTo>
                    <a:pt x="363" y="394"/>
                  </a:lnTo>
                  <a:lnTo>
                    <a:pt x="364" y="394"/>
                  </a:lnTo>
                  <a:lnTo>
                    <a:pt x="365" y="394"/>
                  </a:lnTo>
                  <a:lnTo>
                    <a:pt x="366" y="394"/>
                  </a:lnTo>
                  <a:lnTo>
                    <a:pt x="367" y="394"/>
                  </a:lnTo>
                  <a:lnTo>
                    <a:pt x="368" y="389"/>
                  </a:lnTo>
                  <a:lnTo>
                    <a:pt x="369" y="389"/>
                  </a:lnTo>
                  <a:lnTo>
                    <a:pt x="370" y="394"/>
                  </a:lnTo>
                  <a:lnTo>
                    <a:pt x="371" y="394"/>
                  </a:lnTo>
                  <a:lnTo>
                    <a:pt x="372" y="394"/>
                  </a:lnTo>
                  <a:lnTo>
                    <a:pt x="373" y="394"/>
                  </a:lnTo>
                  <a:lnTo>
                    <a:pt x="374" y="394"/>
                  </a:lnTo>
                  <a:lnTo>
                    <a:pt x="376" y="394"/>
                  </a:lnTo>
                  <a:lnTo>
                    <a:pt x="376" y="394"/>
                  </a:lnTo>
                  <a:lnTo>
                    <a:pt x="378" y="394"/>
                  </a:lnTo>
                  <a:lnTo>
                    <a:pt x="379" y="394"/>
                  </a:lnTo>
                  <a:lnTo>
                    <a:pt x="380" y="394"/>
                  </a:lnTo>
                  <a:lnTo>
                    <a:pt x="381" y="394"/>
                  </a:lnTo>
                  <a:lnTo>
                    <a:pt x="382" y="394"/>
                  </a:lnTo>
                  <a:lnTo>
                    <a:pt x="383" y="394"/>
                  </a:lnTo>
                  <a:lnTo>
                    <a:pt x="384" y="394"/>
                  </a:lnTo>
                  <a:lnTo>
                    <a:pt x="385" y="394"/>
                  </a:lnTo>
                  <a:lnTo>
                    <a:pt x="386" y="394"/>
                  </a:lnTo>
                  <a:lnTo>
                    <a:pt x="387" y="394"/>
                  </a:lnTo>
                  <a:lnTo>
                    <a:pt x="388" y="394"/>
                  </a:lnTo>
                  <a:lnTo>
                    <a:pt x="389" y="394"/>
                  </a:lnTo>
                  <a:lnTo>
                    <a:pt x="390" y="394"/>
                  </a:lnTo>
                  <a:lnTo>
                    <a:pt x="391" y="394"/>
                  </a:lnTo>
                  <a:lnTo>
                    <a:pt x="393" y="394"/>
                  </a:lnTo>
                  <a:lnTo>
                    <a:pt x="394" y="394"/>
                  </a:lnTo>
                  <a:lnTo>
                    <a:pt x="395" y="394"/>
                  </a:lnTo>
                  <a:lnTo>
                    <a:pt x="396" y="394"/>
                  </a:lnTo>
                  <a:lnTo>
                    <a:pt x="397" y="394"/>
                  </a:lnTo>
                  <a:lnTo>
                    <a:pt x="398" y="394"/>
                  </a:lnTo>
                  <a:lnTo>
                    <a:pt x="399" y="394"/>
                  </a:lnTo>
                  <a:lnTo>
                    <a:pt x="400" y="394"/>
                  </a:lnTo>
                  <a:lnTo>
                    <a:pt x="401" y="394"/>
                  </a:lnTo>
                  <a:lnTo>
                    <a:pt x="402" y="394"/>
                  </a:lnTo>
                  <a:lnTo>
                    <a:pt x="403" y="394"/>
                  </a:lnTo>
                  <a:lnTo>
                    <a:pt x="404" y="394"/>
                  </a:lnTo>
                  <a:lnTo>
                    <a:pt x="405" y="394"/>
                  </a:lnTo>
                  <a:lnTo>
                    <a:pt x="406" y="394"/>
                  </a:lnTo>
                  <a:lnTo>
                    <a:pt x="407" y="394"/>
                  </a:lnTo>
                  <a:lnTo>
                    <a:pt x="408" y="394"/>
                  </a:lnTo>
                  <a:lnTo>
                    <a:pt x="409" y="394"/>
                  </a:lnTo>
                  <a:lnTo>
                    <a:pt x="411" y="394"/>
                  </a:lnTo>
                  <a:lnTo>
                    <a:pt x="412" y="394"/>
                  </a:lnTo>
                  <a:lnTo>
                    <a:pt x="413" y="394"/>
                  </a:lnTo>
                  <a:lnTo>
                    <a:pt x="414" y="394"/>
                  </a:lnTo>
                  <a:lnTo>
                    <a:pt x="415" y="394"/>
                  </a:lnTo>
                  <a:lnTo>
                    <a:pt x="416" y="394"/>
                  </a:lnTo>
                  <a:lnTo>
                    <a:pt x="417" y="394"/>
                  </a:lnTo>
                  <a:lnTo>
                    <a:pt x="418" y="394"/>
                  </a:lnTo>
                  <a:lnTo>
                    <a:pt x="419" y="394"/>
                  </a:lnTo>
                  <a:lnTo>
                    <a:pt x="420" y="394"/>
                  </a:lnTo>
                  <a:lnTo>
                    <a:pt x="421" y="394"/>
                  </a:lnTo>
                  <a:lnTo>
                    <a:pt x="422" y="394"/>
                  </a:lnTo>
                  <a:lnTo>
                    <a:pt x="423" y="394"/>
                  </a:lnTo>
                  <a:lnTo>
                    <a:pt x="424" y="394"/>
                  </a:lnTo>
                  <a:lnTo>
                    <a:pt x="426" y="394"/>
                  </a:lnTo>
                  <a:lnTo>
                    <a:pt x="426" y="394"/>
                  </a:lnTo>
                  <a:lnTo>
                    <a:pt x="428" y="394"/>
                  </a:lnTo>
                  <a:lnTo>
                    <a:pt x="429" y="394"/>
                  </a:lnTo>
                  <a:lnTo>
                    <a:pt x="430" y="394"/>
                  </a:lnTo>
                  <a:lnTo>
                    <a:pt x="431" y="394"/>
                  </a:lnTo>
                  <a:lnTo>
                    <a:pt x="432" y="394"/>
                  </a:lnTo>
                  <a:lnTo>
                    <a:pt x="433" y="394"/>
                  </a:lnTo>
                  <a:lnTo>
                    <a:pt x="434" y="394"/>
                  </a:lnTo>
                  <a:lnTo>
                    <a:pt x="435" y="394"/>
                  </a:lnTo>
                  <a:lnTo>
                    <a:pt x="436" y="394"/>
                  </a:lnTo>
                  <a:lnTo>
                    <a:pt x="437" y="394"/>
                  </a:lnTo>
                  <a:lnTo>
                    <a:pt x="438" y="394"/>
                  </a:lnTo>
                  <a:lnTo>
                    <a:pt x="439" y="394"/>
                  </a:lnTo>
                  <a:lnTo>
                    <a:pt x="440" y="394"/>
                  </a:lnTo>
                  <a:lnTo>
                    <a:pt x="441" y="394"/>
                  </a:lnTo>
                  <a:lnTo>
                    <a:pt x="442" y="394"/>
                  </a:lnTo>
                  <a:lnTo>
                    <a:pt x="444" y="394"/>
                  </a:lnTo>
                  <a:lnTo>
                    <a:pt x="444" y="394"/>
                  </a:lnTo>
                  <a:lnTo>
                    <a:pt x="446" y="394"/>
                  </a:lnTo>
                  <a:lnTo>
                    <a:pt x="447" y="394"/>
                  </a:lnTo>
                  <a:lnTo>
                    <a:pt x="448" y="394"/>
                  </a:lnTo>
                  <a:lnTo>
                    <a:pt x="449" y="394"/>
                  </a:lnTo>
                  <a:lnTo>
                    <a:pt x="450" y="394"/>
                  </a:lnTo>
                  <a:lnTo>
                    <a:pt x="451" y="394"/>
                  </a:lnTo>
                  <a:lnTo>
                    <a:pt x="452" y="394"/>
                  </a:lnTo>
                  <a:lnTo>
                    <a:pt x="453" y="394"/>
                  </a:lnTo>
                  <a:lnTo>
                    <a:pt x="454" y="394"/>
                  </a:lnTo>
                  <a:lnTo>
                    <a:pt x="455" y="394"/>
                  </a:lnTo>
                  <a:lnTo>
                    <a:pt x="456" y="394"/>
                  </a:lnTo>
                  <a:lnTo>
                    <a:pt x="457" y="394"/>
                  </a:lnTo>
                  <a:lnTo>
                    <a:pt x="459" y="394"/>
                  </a:lnTo>
                  <a:lnTo>
                    <a:pt x="459" y="394"/>
                  </a:lnTo>
                  <a:lnTo>
                    <a:pt x="461" y="394"/>
                  </a:lnTo>
                  <a:lnTo>
                    <a:pt x="462" y="394"/>
                  </a:lnTo>
                  <a:lnTo>
                    <a:pt x="463" y="394"/>
                  </a:lnTo>
                  <a:lnTo>
                    <a:pt x="464" y="394"/>
                  </a:lnTo>
                  <a:lnTo>
                    <a:pt x="465" y="394"/>
                  </a:lnTo>
                  <a:lnTo>
                    <a:pt x="466" y="394"/>
                  </a:lnTo>
                  <a:lnTo>
                    <a:pt x="467" y="394"/>
                  </a:lnTo>
                  <a:lnTo>
                    <a:pt x="468" y="394"/>
                  </a:lnTo>
                  <a:lnTo>
                    <a:pt x="469" y="394"/>
                  </a:lnTo>
                  <a:lnTo>
                    <a:pt x="470" y="394"/>
                  </a:lnTo>
                  <a:lnTo>
                    <a:pt x="471" y="394"/>
                  </a:lnTo>
                  <a:lnTo>
                    <a:pt x="472" y="394"/>
                  </a:lnTo>
                  <a:lnTo>
                    <a:pt x="473" y="394"/>
                  </a:lnTo>
                  <a:lnTo>
                    <a:pt x="474" y="394"/>
                  </a:lnTo>
                  <a:lnTo>
                    <a:pt x="475" y="394"/>
                  </a:lnTo>
                  <a:lnTo>
                    <a:pt x="476" y="394"/>
                  </a:lnTo>
                  <a:lnTo>
                    <a:pt x="477" y="394"/>
                  </a:lnTo>
                  <a:lnTo>
                    <a:pt x="479" y="394"/>
                  </a:lnTo>
                  <a:lnTo>
                    <a:pt x="480" y="394"/>
                  </a:lnTo>
                  <a:lnTo>
                    <a:pt x="481" y="394"/>
                  </a:lnTo>
                  <a:lnTo>
                    <a:pt x="482" y="394"/>
                  </a:lnTo>
                  <a:lnTo>
                    <a:pt x="483" y="394"/>
                  </a:lnTo>
                  <a:lnTo>
                    <a:pt x="484" y="394"/>
                  </a:lnTo>
                  <a:lnTo>
                    <a:pt x="485" y="394"/>
                  </a:lnTo>
                  <a:lnTo>
                    <a:pt x="486" y="394"/>
                  </a:lnTo>
                  <a:lnTo>
                    <a:pt x="487" y="394"/>
                  </a:lnTo>
                  <a:lnTo>
                    <a:pt x="488" y="394"/>
                  </a:lnTo>
                  <a:lnTo>
                    <a:pt x="489" y="394"/>
                  </a:lnTo>
                  <a:lnTo>
                    <a:pt x="490" y="394"/>
                  </a:lnTo>
                  <a:lnTo>
                    <a:pt x="491" y="394"/>
                  </a:lnTo>
                  <a:lnTo>
                    <a:pt x="492" y="394"/>
                  </a:lnTo>
                  <a:lnTo>
                    <a:pt x="494" y="394"/>
                  </a:lnTo>
                  <a:lnTo>
                    <a:pt x="494" y="394"/>
                  </a:lnTo>
                  <a:lnTo>
                    <a:pt x="496" y="394"/>
                  </a:lnTo>
                  <a:lnTo>
                    <a:pt x="497" y="394"/>
                  </a:lnTo>
                  <a:lnTo>
                    <a:pt x="498" y="394"/>
                  </a:lnTo>
                  <a:lnTo>
                    <a:pt x="499" y="394"/>
                  </a:lnTo>
                  <a:lnTo>
                    <a:pt x="500" y="394"/>
                  </a:lnTo>
                  <a:lnTo>
                    <a:pt x="501" y="394"/>
                  </a:lnTo>
                  <a:lnTo>
                    <a:pt x="502" y="394"/>
                  </a:lnTo>
                  <a:lnTo>
                    <a:pt x="503" y="394"/>
                  </a:lnTo>
                  <a:lnTo>
                    <a:pt x="504" y="394"/>
                  </a:lnTo>
                  <a:lnTo>
                    <a:pt x="505" y="394"/>
                  </a:lnTo>
                  <a:lnTo>
                    <a:pt x="506" y="394"/>
                  </a:lnTo>
                  <a:lnTo>
                    <a:pt x="507" y="394"/>
                  </a:lnTo>
                  <a:lnTo>
                    <a:pt x="508" y="394"/>
                  </a:lnTo>
                  <a:lnTo>
                    <a:pt x="509" y="394"/>
                  </a:lnTo>
                  <a:lnTo>
                    <a:pt x="510" y="394"/>
                  </a:lnTo>
                  <a:lnTo>
                    <a:pt x="512" y="394"/>
                  </a:lnTo>
                  <a:lnTo>
                    <a:pt x="512" y="394"/>
                  </a:lnTo>
                  <a:lnTo>
                    <a:pt x="514" y="394"/>
                  </a:lnTo>
                  <a:lnTo>
                    <a:pt x="515" y="394"/>
                  </a:lnTo>
                  <a:lnTo>
                    <a:pt x="516" y="394"/>
                  </a:lnTo>
                  <a:lnTo>
                    <a:pt x="517" y="394"/>
                  </a:lnTo>
                  <a:lnTo>
                    <a:pt x="518" y="394"/>
                  </a:lnTo>
                  <a:lnTo>
                    <a:pt x="519" y="394"/>
                  </a:lnTo>
                  <a:lnTo>
                    <a:pt x="520" y="394"/>
                  </a:lnTo>
                  <a:lnTo>
                    <a:pt x="521" y="394"/>
                  </a:lnTo>
                  <a:lnTo>
                    <a:pt x="522" y="394"/>
                  </a:lnTo>
                  <a:lnTo>
                    <a:pt x="523" y="394"/>
                  </a:lnTo>
                  <a:lnTo>
                    <a:pt x="524" y="394"/>
                  </a:lnTo>
                  <a:lnTo>
                    <a:pt x="525" y="394"/>
                  </a:lnTo>
                  <a:lnTo>
                    <a:pt x="527" y="394"/>
                  </a:lnTo>
                  <a:lnTo>
                    <a:pt x="527" y="394"/>
                  </a:lnTo>
                  <a:lnTo>
                    <a:pt x="529" y="394"/>
                  </a:lnTo>
                  <a:lnTo>
                    <a:pt x="530" y="394"/>
                  </a:lnTo>
                  <a:lnTo>
                    <a:pt x="531" y="394"/>
                  </a:lnTo>
                  <a:lnTo>
                    <a:pt x="532" y="394"/>
                  </a:lnTo>
                  <a:lnTo>
                    <a:pt x="533" y="394"/>
                  </a:lnTo>
                  <a:lnTo>
                    <a:pt x="534" y="394"/>
                  </a:lnTo>
                  <a:lnTo>
                    <a:pt x="535" y="394"/>
                  </a:lnTo>
                  <a:lnTo>
                    <a:pt x="536" y="394"/>
                  </a:lnTo>
                  <a:lnTo>
                    <a:pt x="537" y="394"/>
                  </a:lnTo>
                  <a:lnTo>
                    <a:pt x="538" y="394"/>
                  </a:lnTo>
                  <a:lnTo>
                    <a:pt x="539" y="394"/>
                  </a:lnTo>
                  <a:lnTo>
                    <a:pt x="540" y="394"/>
                  </a:lnTo>
                  <a:lnTo>
                    <a:pt x="541" y="394"/>
                  </a:lnTo>
                  <a:lnTo>
                    <a:pt x="542" y="394"/>
                  </a:lnTo>
                  <a:lnTo>
                    <a:pt x="543" y="394"/>
                  </a:lnTo>
                  <a:lnTo>
                    <a:pt x="545" y="394"/>
                  </a:lnTo>
                  <a:lnTo>
                    <a:pt x="545" y="394"/>
                  </a:lnTo>
                  <a:lnTo>
                    <a:pt x="547" y="394"/>
                  </a:lnTo>
                  <a:lnTo>
                    <a:pt x="548" y="394"/>
                  </a:lnTo>
                  <a:lnTo>
                    <a:pt x="549" y="394"/>
                  </a:lnTo>
                  <a:lnTo>
                    <a:pt x="550" y="394"/>
                  </a:lnTo>
                  <a:lnTo>
                    <a:pt x="551" y="394"/>
                  </a:lnTo>
                  <a:lnTo>
                    <a:pt x="552" y="394"/>
                  </a:lnTo>
                  <a:lnTo>
                    <a:pt x="553" y="394"/>
                  </a:lnTo>
                  <a:lnTo>
                    <a:pt x="554" y="394"/>
                  </a:lnTo>
                  <a:lnTo>
                    <a:pt x="555" y="394"/>
                  </a:lnTo>
                  <a:lnTo>
                    <a:pt x="556" y="394"/>
                  </a:lnTo>
                  <a:lnTo>
                    <a:pt x="557" y="394"/>
                  </a:lnTo>
                  <a:lnTo>
                    <a:pt x="558" y="394"/>
                  </a:lnTo>
                  <a:lnTo>
                    <a:pt x="559" y="394"/>
                  </a:lnTo>
                  <a:lnTo>
                    <a:pt x="560" y="394"/>
                  </a:lnTo>
                  <a:lnTo>
                    <a:pt x="562" y="394"/>
                  </a:lnTo>
                  <a:lnTo>
                    <a:pt x="562" y="394"/>
                  </a:lnTo>
                  <a:lnTo>
                    <a:pt x="564" y="394"/>
                  </a:lnTo>
                  <a:lnTo>
                    <a:pt x="565" y="394"/>
                  </a:lnTo>
                  <a:lnTo>
                    <a:pt x="566" y="394"/>
                  </a:lnTo>
                  <a:lnTo>
                    <a:pt x="567" y="394"/>
                  </a:lnTo>
                  <a:lnTo>
                    <a:pt x="568" y="394"/>
                  </a:lnTo>
                  <a:lnTo>
                    <a:pt x="569" y="394"/>
                  </a:lnTo>
                  <a:lnTo>
                    <a:pt x="570" y="394"/>
                  </a:lnTo>
                  <a:lnTo>
                    <a:pt x="571" y="394"/>
                  </a:lnTo>
                  <a:lnTo>
                    <a:pt x="572" y="394"/>
                  </a:lnTo>
                  <a:lnTo>
                    <a:pt x="573" y="394"/>
                  </a:lnTo>
                  <a:lnTo>
                    <a:pt x="574" y="394"/>
                  </a:lnTo>
                  <a:lnTo>
                    <a:pt x="575" y="394"/>
                  </a:lnTo>
                  <a:lnTo>
                    <a:pt x="576" y="394"/>
                  </a:lnTo>
                  <a:lnTo>
                    <a:pt x="577" y="394"/>
                  </a:lnTo>
                  <a:lnTo>
                    <a:pt x="578" y="394"/>
                  </a:lnTo>
                  <a:lnTo>
                    <a:pt x="580" y="394"/>
                  </a:lnTo>
                  <a:lnTo>
                    <a:pt x="581" y="394"/>
                  </a:lnTo>
                  <a:lnTo>
                    <a:pt x="582" y="394"/>
                  </a:lnTo>
                  <a:lnTo>
                    <a:pt x="583" y="394"/>
                  </a:lnTo>
                  <a:lnTo>
                    <a:pt x="584" y="394"/>
                  </a:lnTo>
                  <a:lnTo>
                    <a:pt x="585" y="394"/>
                  </a:lnTo>
                  <a:lnTo>
                    <a:pt x="586" y="394"/>
                  </a:lnTo>
                  <a:lnTo>
                    <a:pt x="587" y="394"/>
                  </a:lnTo>
                  <a:lnTo>
                    <a:pt x="588" y="394"/>
                  </a:lnTo>
                  <a:lnTo>
                    <a:pt x="589" y="394"/>
                  </a:lnTo>
                  <a:lnTo>
                    <a:pt x="590" y="394"/>
                  </a:lnTo>
                  <a:lnTo>
                    <a:pt x="591" y="394"/>
                  </a:lnTo>
                  <a:lnTo>
                    <a:pt x="592" y="394"/>
                  </a:lnTo>
                  <a:lnTo>
                    <a:pt x="593" y="394"/>
                  </a:lnTo>
                  <a:lnTo>
                    <a:pt x="595" y="394"/>
                  </a:lnTo>
                  <a:lnTo>
                    <a:pt x="595" y="394"/>
                  </a:lnTo>
                  <a:lnTo>
                    <a:pt x="597" y="394"/>
                  </a:lnTo>
                  <a:lnTo>
                    <a:pt x="598" y="394"/>
                  </a:lnTo>
                  <a:lnTo>
                    <a:pt x="599" y="394"/>
                  </a:lnTo>
                  <a:lnTo>
                    <a:pt x="600" y="394"/>
                  </a:lnTo>
                  <a:lnTo>
                    <a:pt x="601" y="394"/>
                  </a:lnTo>
                  <a:lnTo>
                    <a:pt x="602" y="394"/>
                  </a:lnTo>
                  <a:lnTo>
                    <a:pt x="603" y="394"/>
                  </a:lnTo>
                  <a:lnTo>
                    <a:pt x="604" y="394"/>
                  </a:lnTo>
                  <a:lnTo>
                    <a:pt x="605" y="394"/>
                  </a:lnTo>
                  <a:lnTo>
                    <a:pt x="606" y="394"/>
                  </a:lnTo>
                  <a:lnTo>
                    <a:pt x="607" y="394"/>
                  </a:lnTo>
                  <a:lnTo>
                    <a:pt x="608" y="394"/>
                  </a:lnTo>
                  <a:lnTo>
                    <a:pt x="609" y="394"/>
                  </a:lnTo>
                  <a:lnTo>
                    <a:pt x="610" y="394"/>
                  </a:lnTo>
                  <a:lnTo>
                    <a:pt x="611" y="394"/>
                  </a:lnTo>
                  <a:lnTo>
                    <a:pt x="613" y="394"/>
                  </a:lnTo>
                  <a:lnTo>
                    <a:pt x="614" y="394"/>
                  </a:lnTo>
                  <a:lnTo>
                    <a:pt x="615" y="394"/>
                  </a:lnTo>
                  <a:lnTo>
                    <a:pt x="616" y="394"/>
                  </a:lnTo>
                  <a:lnTo>
                    <a:pt x="617" y="394"/>
                  </a:lnTo>
                  <a:lnTo>
                    <a:pt x="618" y="394"/>
                  </a:lnTo>
                  <a:lnTo>
                    <a:pt x="619" y="394"/>
                  </a:lnTo>
                  <a:lnTo>
                    <a:pt x="620" y="394"/>
                  </a:lnTo>
                  <a:lnTo>
                    <a:pt x="621" y="394"/>
                  </a:lnTo>
                  <a:lnTo>
                    <a:pt x="622" y="394"/>
                  </a:lnTo>
                  <a:lnTo>
                    <a:pt x="623" y="394"/>
                  </a:lnTo>
                  <a:lnTo>
                    <a:pt x="624" y="394"/>
                  </a:lnTo>
                  <a:lnTo>
                    <a:pt x="625" y="394"/>
                  </a:lnTo>
                  <a:lnTo>
                    <a:pt x="626" y="394"/>
                  </a:lnTo>
                  <a:lnTo>
                    <a:pt x="627" y="394"/>
                  </a:lnTo>
                  <a:lnTo>
                    <a:pt x="628" y="394"/>
                  </a:lnTo>
                  <a:lnTo>
                    <a:pt x="630" y="394"/>
                  </a:lnTo>
                  <a:lnTo>
                    <a:pt x="631" y="394"/>
                  </a:lnTo>
                  <a:lnTo>
                    <a:pt x="632" y="394"/>
                  </a:lnTo>
                  <a:lnTo>
                    <a:pt x="633" y="394"/>
                  </a:lnTo>
                  <a:lnTo>
                    <a:pt x="634" y="394"/>
                  </a:lnTo>
                  <a:lnTo>
                    <a:pt x="635" y="394"/>
                  </a:lnTo>
                  <a:lnTo>
                    <a:pt x="636" y="394"/>
                  </a:lnTo>
                  <a:lnTo>
                    <a:pt x="637" y="394"/>
                  </a:lnTo>
                  <a:lnTo>
                    <a:pt x="638" y="394"/>
                  </a:lnTo>
                  <a:lnTo>
                    <a:pt x="639" y="394"/>
                  </a:lnTo>
                  <a:lnTo>
                    <a:pt x="640" y="394"/>
                  </a:lnTo>
                  <a:lnTo>
                    <a:pt x="641" y="394"/>
                  </a:lnTo>
                  <a:lnTo>
                    <a:pt x="642" y="394"/>
                  </a:lnTo>
                  <a:lnTo>
                    <a:pt x="643" y="394"/>
                  </a:lnTo>
                  <a:lnTo>
                    <a:pt x="645" y="394"/>
                  </a:lnTo>
                  <a:lnTo>
                    <a:pt x="645" y="394"/>
                  </a:lnTo>
                  <a:lnTo>
                    <a:pt x="647" y="394"/>
                  </a:lnTo>
                  <a:lnTo>
                    <a:pt x="648" y="394"/>
                  </a:lnTo>
                  <a:lnTo>
                    <a:pt x="649" y="394"/>
                  </a:lnTo>
                  <a:lnTo>
                    <a:pt x="650" y="394"/>
                  </a:lnTo>
                  <a:lnTo>
                    <a:pt x="651" y="394"/>
                  </a:lnTo>
                  <a:lnTo>
                    <a:pt x="652" y="394"/>
                  </a:lnTo>
                  <a:lnTo>
                    <a:pt x="653" y="394"/>
                  </a:lnTo>
                  <a:lnTo>
                    <a:pt x="654" y="394"/>
                  </a:lnTo>
                  <a:lnTo>
                    <a:pt x="655" y="394"/>
                  </a:lnTo>
                  <a:lnTo>
                    <a:pt x="656" y="394"/>
                  </a:lnTo>
                  <a:lnTo>
                    <a:pt x="657" y="394"/>
                  </a:lnTo>
                  <a:lnTo>
                    <a:pt x="658" y="394"/>
                  </a:lnTo>
                  <a:lnTo>
                    <a:pt x="659" y="394"/>
                  </a:lnTo>
                  <a:lnTo>
                    <a:pt x="660" y="394"/>
                  </a:lnTo>
                  <a:lnTo>
                    <a:pt x="661" y="394"/>
                  </a:lnTo>
                  <a:lnTo>
                    <a:pt x="663" y="394"/>
                  </a:lnTo>
                  <a:lnTo>
                    <a:pt x="663" y="394"/>
                  </a:lnTo>
                  <a:lnTo>
                    <a:pt x="665" y="394"/>
                  </a:lnTo>
                  <a:lnTo>
                    <a:pt x="666" y="394"/>
                  </a:lnTo>
                  <a:lnTo>
                    <a:pt x="667" y="394"/>
                  </a:lnTo>
                  <a:lnTo>
                    <a:pt x="668" y="394"/>
                  </a:lnTo>
                  <a:lnTo>
                    <a:pt x="669" y="394"/>
                  </a:lnTo>
                  <a:lnTo>
                    <a:pt x="670" y="394"/>
                  </a:lnTo>
                  <a:lnTo>
                    <a:pt x="671" y="394"/>
                  </a:lnTo>
                  <a:lnTo>
                    <a:pt x="672" y="394"/>
                  </a:lnTo>
                  <a:lnTo>
                    <a:pt x="673" y="394"/>
                  </a:lnTo>
                  <a:lnTo>
                    <a:pt x="674" y="394"/>
                  </a:lnTo>
                  <a:lnTo>
                    <a:pt x="675" y="394"/>
                  </a:lnTo>
                  <a:lnTo>
                    <a:pt x="676" y="394"/>
                  </a:lnTo>
                  <a:lnTo>
                    <a:pt x="678" y="394"/>
                  </a:lnTo>
                  <a:lnTo>
                    <a:pt x="678" y="394"/>
                  </a:lnTo>
                  <a:lnTo>
                    <a:pt x="680" y="394"/>
                  </a:lnTo>
                  <a:lnTo>
                    <a:pt x="681" y="394"/>
                  </a:lnTo>
                  <a:lnTo>
                    <a:pt x="682" y="394"/>
                  </a:lnTo>
                  <a:lnTo>
                    <a:pt x="683" y="394"/>
                  </a:lnTo>
                  <a:lnTo>
                    <a:pt x="684" y="394"/>
                  </a:lnTo>
                  <a:lnTo>
                    <a:pt x="685" y="394"/>
                  </a:lnTo>
                  <a:lnTo>
                    <a:pt x="686" y="394"/>
                  </a:lnTo>
                  <a:lnTo>
                    <a:pt x="687" y="389"/>
                  </a:lnTo>
                  <a:lnTo>
                    <a:pt x="688" y="394"/>
                  </a:lnTo>
                  <a:lnTo>
                    <a:pt x="689" y="394"/>
                  </a:lnTo>
                  <a:lnTo>
                    <a:pt x="690" y="394"/>
                  </a:lnTo>
                  <a:lnTo>
                    <a:pt x="691" y="394"/>
                  </a:lnTo>
                  <a:lnTo>
                    <a:pt x="692" y="394"/>
                  </a:lnTo>
                  <a:lnTo>
                    <a:pt x="693" y="394"/>
                  </a:lnTo>
                  <a:lnTo>
                    <a:pt x="694" y="394"/>
                  </a:lnTo>
                  <a:lnTo>
                    <a:pt x="695" y="394"/>
                  </a:lnTo>
                  <a:lnTo>
                    <a:pt x="696" y="394"/>
                  </a:lnTo>
                  <a:lnTo>
                    <a:pt x="698" y="394"/>
                  </a:lnTo>
                  <a:lnTo>
                    <a:pt x="699" y="394"/>
                  </a:lnTo>
                  <a:lnTo>
                    <a:pt x="700" y="394"/>
                  </a:lnTo>
                  <a:lnTo>
                    <a:pt x="701" y="394"/>
                  </a:lnTo>
                  <a:lnTo>
                    <a:pt x="702" y="394"/>
                  </a:lnTo>
                  <a:lnTo>
                    <a:pt x="703" y="394"/>
                  </a:lnTo>
                  <a:lnTo>
                    <a:pt x="704" y="394"/>
                  </a:lnTo>
                  <a:lnTo>
                    <a:pt x="705" y="394"/>
                  </a:lnTo>
                  <a:lnTo>
                    <a:pt x="706" y="394"/>
                  </a:lnTo>
                  <a:lnTo>
                    <a:pt x="707" y="394"/>
                  </a:lnTo>
                  <a:lnTo>
                    <a:pt x="708" y="394"/>
                  </a:lnTo>
                  <a:lnTo>
                    <a:pt x="709" y="394"/>
                  </a:lnTo>
                  <a:lnTo>
                    <a:pt x="710" y="394"/>
                  </a:lnTo>
                  <a:lnTo>
                    <a:pt x="711" y="394"/>
                  </a:lnTo>
                  <a:lnTo>
                    <a:pt x="713" y="394"/>
                  </a:lnTo>
                  <a:lnTo>
                    <a:pt x="713" y="394"/>
                  </a:lnTo>
                  <a:lnTo>
                    <a:pt x="715" y="394"/>
                  </a:lnTo>
                  <a:lnTo>
                    <a:pt x="716" y="394"/>
                  </a:lnTo>
                  <a:lnTo>
                    <a:pt x="717" y="394"/>
                  </a:lnTo>
                  <a:lnTo>
                    <a:pt x="718" y="394"/>
                  </a:lnTo>
                  <a:lnTo>
                    <a:pt x="719" y="394"/>
                  </a:lnTo>
                  <a:lnTo>
                    <a:pt x="720" y="394"/>
                  </a:lnTo>
                  <a:lnTo>
                    <a:pt x="721" y="394"/>
                  </a:lnTo>
                  <a:lnTo>
                    <a:pt x="722" y="394"/>
                  </a:lnTo>
                  <a:lnTo>
                    <a:pt x="723" y="394"/>
                  </a:lnTo>
                  <a:lnTo>
                    <a:pt x="724" y="394"/>
                  </a:lnTo>
                  <a:lnTo>
                    <a:pt x="725" y="394"/>
                  </a:lnTo>
                  <a:lnTo>
                    <a:pt x="726" y="394"/>
                  </a:lnTo>
                  <a:lnTo>
                    <a:pt x="727" y="385"/>
                  </a:lnTo>
                  <a:lnTo>
                    <a:pt x="728" y="385"/>
                  </a:lnTo>
                  <a:lnTo>
                    <a:pt x="729" y="394"/>
                  </a:lnTo>
                  <a:lnTo>
                    <a:pt x="731" y="394"/>
                  </a:lnTo>
                  <a:lnTo>
                    <a:pt x="731" y="394"/>
                  </a:lnTo>
                  <a:lnTo>
                    <a:pt x="733" y="394"/>
                  </a:lnTo>
                  <a:lnTo>
                    <a:pt x="734" y="394"/>
                  </a:lnTo>
                  <a:lnTo>
                    <a:pt x="735" y="394"/>
                  </a:lnTo>
                  <a:lnTo>
                    <a:pt x="736" y="394"/>
                  </a:lnTo>
                  <a:lnTo>
                    <a:pt x="737" y="394"/>
                  </a:lnTo>
                  <a:lnTo>
                    <a:pt x="738" y="394"/>
                  </a:lnTo>
                  <a:lnTo>
                    <a:pt x="739" y="394"/>
                  </a:lnTo>
                  <a:lnTo>
                    <a:pt x="740" y="394"/>
                  </a:lnTo>
                  <a:lnTo>
                    <a:pt x="741" y="394"/>
                  </a:lnTo>
                  <a:lnTo>
                    <a:pt x="742" y="394"/>
                  </a:lnTo>
                  <a:lnTo>
                    <a:pt x="743" y="394"/>
                  </a:lnTo>
                  <a:lnTo>
                    <a:pt x="744" y="394"/>
                  </a:lnTo>
                  <a:lnTo>
                    <a:pt x="746" y="394"/>
                  </a:lnTo>
                  <a:lnTo>
                    <a:pt x="746" y="394"/>
                  </a:lnTo>
                  <a:lnTo>
                    <a:pt x="748" y="394"/>
                  </a:lnTo>
                  <a:lnTo>
                    <a:pt x="749" y="394"/>
                  </a:lnTo>
                  <a:lnTo>
                    <a:pt x="750" y="394"/>
                  </a:lnTo>
                  <a:lnTo>
                    <a:pt x="751" y="394"/>
                  </a:lnTo>
                  <a:lnTo>
                    <a:pt x="752" y="394"/>
                  </a:lnTo>
                  <a:lnTo>
                    <a:pt x="753" y="394"/>
                  </a:lnTo>
                  <a:lnTo>
                    <a:pt x="754" y="394"/>
                  </a:lnTo>
                  <a:lnTo>
                    <a:pt x="755" y="394"/>
                  </a:lnTo>
                  <a:lnTo>
                    <a:pt x="756" y="394"/>
                  </a:lnTo>
                  <a:lnTo>
                    <a:pt x="757" y="394"/>
                  </a:lnTo>
                  <a:lnTo>
                    <a:pt x="758" y="394"/>
                  </a:lnTo>
                  <a:lnTo>
                    <a:pt x="759" y="394"/>
                  </a:lnTo>
                  <a:lnTo>
                    <a:pt x="760" y="394"/>
                  </a:lnTo>
                  <a:lnTo>
                    <a:pt x="761" y="394"/>
                  </a:lnTo>
                  <a:lnTo>
                    <a:pt x="762" y="394"/>
                  </a:lnTo>
                  <a:lnTo>
                    <a:pt x="764" y="394"/>
                  </a:lnTo>
                  <a:lnTo>
                    <a:pt x="764" y="394"/>
                  </a:lnTo>
                  <a:lnTo>
                    <a:pt x="766" y="394"/>
                  </a:lnTo>
                  <a:lnTo>
                    <a:pt x="767" y="394"/>
                  </a:lnTo>
                  <a:lnTo>
                    <a:pt x="768" y="394"/>
                  </a:lnTo>
                  <a:lnTo>
                    <a:pt x="769" y="394"/>
                  </a:lnTo>
                  <a:lnTo>
                    <a:pt x="770" y="394"/>
                  </a:lnTo>
                  <a:lnTo>
                    <a:pt x="771" y="389"/>
                  </a:lnTo>
                  <a:lnTo>
                    <a:pt x="772" y="394"/>
                  </a:lnTo>
                  <a:lnTo>
                    <a:pt x="773" y="394"/>
                  </a:lnTo>
                  <a:lnTo>
                    <a:pt x="774" y="394"/>
                  </a:lnTo>
                  <a:lnTo>
                    <a:pt x="775" y="394"/>
                  </a:lnTo>
                  <a:lnTo>
                    <a:pt x="776" y="394"/>
                  </a:lnTo>
                  <a:lnTo>
                    <a:pt x="777" y="394"/>
                  </a:lnTo>
                  <a:lnTo>
                    <a:pt x="778" y="394"/>
                  </a:lnTo>
                  <a:lnTo>
                    <a:pt x="779" y="394"/>
                  </a:lnTo>
                  <a:lnTo>
                    <a:pt x="781" y="394"/>
                  </a:lnTo>
                  <a:lnTo>
                    <a:pt x="781" y="394"/>
                  </a:lnTo>
                  <a:lnTo>
                    <a:pt x="783" y="394"/>
                  </a:lnTo>
                  <a:lnTo>
                    <a:pt x="784" y="394"/>
                  </a:lnTo>
                  <a:lnTo>
                    <a:pt x="785" y="394"/>
                  </a:lnTo>
                  <a:lnTo>
                    <a:pt x="786" y="394"/>
                  </a:lnTo>
                  <a:lnTo>
                    <a:pt x="787" y="394"/>
                  </a:lnTo>
                  <a:lnTo>
                    <a:pt x="788" y="394"/>
                  </a:lnTo>
                  <a:lnTo>
                    <a:pt x="789" y="394"/>
                  </a:lnTo>
                  <a:lnTo>
                    <a:pt x="790" y="394"/>
                  </a:lnTo>
                  <a:lnTo>
                    <a:pt x="791" y="394"/>
                  </a:lnTo>
                  <a:lnTo>
                    <a:pt x="792" y="394"/>
                  </a:lnTo>
                  <a:lnTo>
                    <a:pt x="793" y="394"/>
                  </a:lnTo>
                  <a:lnTo>
                    <a:pt x="794" y="394"/>
                  </a:lnTo>
                  <a:lnTo>
                    <a:pt x="795" y="394"/>
                  </a:lnTo>
                  <a:lnTo>
                    <a:pt x="796" y="394"/>
                  </a:lnTo>
                  <a:lnTo>
                    <a:pt x="797" y="394"/>
                  </a:lnTo>
                  <a:lnTo>
                    <a:pt x="799" y="394"/>
                  </a:lnTo>
                  <a:lnTo>
                    <a:pt x="799" y="394"/>
                  </a:lnTo>
                  <a:lnTo>
                    <a:pt x="801" y="394"/>
                  </a:lnTo>
                  <a:lnTo>
                    <a:pt x="802" y="394"/>
                  </a:lnTo>
                  <a:lnTo>
                    <a:pt x="803" y="394"/>
                  </a:lnTo>
                  <a:lnTo>
                    <a:pt x="804" y="394"/>
                  </a:lnTo>
                  <a:lnTo>
                    <a:pt x="805" y="394"/>
                  </a:lnTo>
                  <a:lnTo>
                    <a:pt x="806" y="394"/>
                  </a:lnTo>
                  <a:lnTo>
                    <a:pt x="807" y="394"/>
                  </a:lnTo>
                  <a:lnTo>
                    <a:pt x="808" y="394"/>
                  </a:lnTo>
                  <a:lnTo>
                    <a:pt x="809" y="394"/>
                  </a:lnTo>
                  <a:lnTo>
                    <a:pt x="810" y="394"/>
                  </a:lnTo>
                  <a:lnTo>
                    <a:pt x="811" y="394"/>
                  </a:lnTo>
                  <a:lnTo>
                    <a:pt x="812" y="394"/>
                  </a:lnTo>
                  <a:lnTo>
                    <a:pt x="814" y="394"/>
                  </a:lnTo>
                  <a:lnTo>
                    <a:pt x="814" y="394"/>
                  </a:lnTo>
                  <a:lnTo>
                    <a:pt x="816" y="394"/>
                  </a:lnTo>
                  <a:lnTo>
                    <a:pt x="817" y="394"/>
                  </a:lnTo>
                  <a:lnTo>
                    <a:pt x="818" y="394"/>
                  </a:lnTo>
                  <a:lnTo>
                    <a:pt x="819" y="394"/>
                  </a:lnTo>
                  <a:lnTo>
                    <a:pt x="820" y="394"/>
                  </a:lnTo>
                  <a:lnTo>
                    <a:pt x="821" y="394"/>
                  </a:lnTo>
                  <a:lnTo>
                    <a:pt x="822" y="389"/>
                  </a:lnTo>
                  <a:lnTo>
                    <a:pt x="823" y="197"/>
                  </a:lnTo>
                  <a:lnTo>
                    <a:pt x="824" y="0"/>
                  </a:lnTo>
                  <a:lnTo>
                    <a:pt x="825" y="341"/>
                  </a:lnTo>
                  <a:lnTo>
                    <a:pt x="826" y="394"/>
                  </a:lnTo>
                  <a:lnTo>
                    <a:pt x="827" y="394"/>
                  </a:lnTo>
                  <a:lnTo>
                    <a:pt x="828" y="394"/>
                  </a:lnTo>
                  <a:lnTo>
                    <a:pt x="829" y="394"/>
                  </a:lnTo>
                  <a:lnTo>
                    <a:pt x="830" y="394"/>
                  </a:lnTo>
                  <a:lnTo>
                    <a:pt x="832" y="394"/>
                  </a:lnTo>
                  <a:lnTo>
                    <a:pt x="832" y="394"/>
                  </a:lnTo>
                  <a:lnTo>
                    <a:pt x="834" y="394"/>
                  </a:lnTo>
                  <a:lnTo>
                    <a:pt x="835" y="394"/>
                  </a:lnTo>
                  <a:lnTo>
                    <a:pt x="836" y="394"/>
                  </a:lnTo>
                  <a:lnTo>
                    <a:pt x="837" y="394"/>
                  </a:lnTo>
                  <a:lnTo>
                    <a:pt x="838" y="394"/>
                  </a:lnTo>
                  <a:lnTo>
                    <a:pt x="839" y="394"/>
                  </a:lnTo>
                  <a:lnTo>
                    <a:pt x="840" y="394"/>
                  </a:lnTo>
                  <a:lnTo>
                    <a:pt x="841" y="394"/>
                  </a:lnTo>
                  <a:lnTo>
                    <a:pt x="842" y="394"/>
                  </a:lnTo>
                  <a:lnTo>
                    <a:pt x="843" y="394"/>
                  </a:lnTo>
                  <a:lnTo>
                    <a:pt x="844" y="394"/>
                  </a:lnTo>
                  <a:lnTo>
                    <a:pt x="845" y="394"/>
                  </a:lnTo>
                  <a:lnTo>
                    <a:pt x="846" y="394"/>
                  </a:lnTo>
                  <a:lnTo>
                    <a:pt x="847" y="394"/>
                  </a:lnTo>
                  <a:lnTo>
                    <a:pt x="849" y="394"/>
                  </a:lnTo>
                  <a:lnTo>
                    <a:pt x="850" y="394"/>
                  </a:lnTo>
                  <a:lnTo>
                    <a:pt x="851" y="394"/>
                  </a:lnTo>
                  <a:lnTo>
                    <a:pt x="852" y="394"/>
                  </a:lnTo>
                  <a:lnTo>
                    <a:pt x="853" y="394"/>
                  </a:lnTo>
                  <a:lnTo>
                    <a:pt x="854" y="394"/>
                  </a:lnTo>
                  <a:lnTo>
                    <a:pt x="855" y="394"/>
                  </a:lnTo>
                  <a:lnTo>
                    <a:pt x="856" y="394"/>
                  </a:lnTo>
                  <a:lnTo>
                    <a:pt x="857" y="394"/>
                  </a:lnTo>
                  <a:lnTo>
                    <a:pt x="858" y="394"/>
                  </a:lnTo>
                  <a:lnTo>
                    <a:pt x="859" y="394"/>
                  </a:lnTo>
                  <a:lnTo>
                    <a:pt x="860" y="394"/>
                  </a:lnTo>
                  <a:lnTo>
                    <a:pt x="861" y="394"/>
                  </a:lnTo>
                  <a:lnTo>
                    <a:pt x="862" y="394"/>
                  </a:lnTo>
                  <a:lnTo>
                    <a:pt x="863" y="394"/>
                  </a:lnTo>
                  <a:lnTo>
                    <a:pt x="864" y="394"/>
                  </a:lnTo>
                  <a:lnTo>
                    <a:pt x="865" y="394"/>
                  </a:lnTo>
                  <a:lnTo>
                    <a:pt x="867" y="394"/>
                  </a:lnTo>
                  <a:lnTo>
                    <a:pt x="867" y="394"/>
                  </a:lnTo>
                  <a:lnTo>
                    <a:pt x="869" y="394"/>
                  </a:lnTo>
                  <a:lnTo>
                    <a:pt x="870" y="394"/>
                  </a:lnTo>
                  <a:lnTo>
                    <a:pt x="871" y="394"/>
                  </a:lnTo>
                  <a:lnTo>
                    <a:pt x="872" y="394"/>
                  </a:lnTo>
                  <a:lnTo>
                    <a:pt x="873" y="394"/>
                  </a:lnTo>
                  <a:lnTo>
                    <a:pt x="874" y="394"/>
                  </a:lnTo>
                  <a:lnTo>
                    <a:pt x="875" y="394"/>
                  </a:lnTo>
                  <a:lnTo>
                    <a:pt x="876" y="394"/>
                  </a:lnTo>
                  <a:lnTo>
                    <a:pt x="877" y="394"/>
                  </a:lnTo>
                  <a:lnTo>
                    <a:pt x="878" y="394"/>
                  </a:lnTo>
                  <a:lnTo>
                    <a:pt x="879" y="394"/>
                  </a:lnTo>
                  <a:lnTo>
                    <a:pt x="880" y="394"/>
                  </a:lnTo>
                  <a:lnTo>
                    <a:pt x="882" y="394"/>
                  </a:lnTo>
                  <a:lnTo>
                    <a:pt x="882" y="394"/>
                  </a:lnTo>
                  <a:lnTo>
                    <a:pt x="884" y="394"/>
                  </a:lnTo>
                  <a:lnTo>
                    <a:pt x="885" y="394"/>
                  </a:lnTo>
                  <a:lnTo>
                    <a:pt x="886" y="394"/>
                  </a:lnTo>
                  <a:lnTo>
                    <a:pt x="887" y="394"/>
                  </a:lnTo>
                  <a:lnTo>
                    <a:pt x="888" y="394"/>
                  </a:lnTo>
                  <a:lnTo>
                    <a:pt x="889" y="394"/>
                  </a:lnTo>
                  <a:lnTo>
                    <a:pt x="890" y="394"/>
                  </a:lnTo>
                  <a:lnTo>
                    <a:pt x="891" y="394"/>
                  </a:lnTo>
                  <a:lnTo>
                    <a:pt x="892" y="394"/>
                  </a:lnTo>
                  <a:lnTo>
                    <a:pt x="893" y="394"/>
                  </a:lnTo>
                  <a:lnTo>
                    <a:pt x="894" y="394"/>
                  </a:lnTo>
                  <a:lnTo>
                    <a:pt x="895" y="394"/>
                  </a:lnTo>
                  <a:lnTo>
                    <a:pt x="896" y="394"/>
                  </a:lnTo>
                  <a:lnTo>
                    <a:pt x="897" y="394"/>
                  </a:lnTo>
                  <a:lnTo>
                    <a:pt x="898" y="394"/>
                  </a:lnTo>
                  <a:lnTo>
                    <a:pt x="900" y="394"/>
                  </a:lnTo>
                  <a:lnTo>
                    <a:pt x="900" y="394"/>
                  </a:lnTo>
                  <a:lnTo>
                    <a:pt x="902" y="394"/>
                  </a:lnTo>
                  <a:lnTo>
                    <a:pt x="903" y="394"/>
                  </a:lnTo>
                  <a:lnTo>
                    <a:pt x="904" y="394"/>
                  </a:lnTo>
                  <a:lnTo>
                    <a:pt x="905" y="394"/>
                  </a:lnTo>
                  <a:lnTo>
                    <a:pt x="906" y="394"/>
                  </a:lnTo>
                  <a:lnTo>
                    <a:pt x="907" y="394"/>
                  </a:lnTo>
                  <a:lnTo>
                    <a:pt x="908" y="394"/>
                  </a:lnTo>
                  <a:lnTo>
                    <a:pt x="909" y="394"/>
                  </a:lnTo>
                  <a:lnTo>
                    <a:pt x="910" y="394"/>
                  </a:lnTo>
                  <a:lnTo>
                    <a:pt x="911" y="394"/>
                  </a:lnTo>
                  <a:lnTo>
                    <a:pt x="912" y="389"/>
                  </a:lnTo>
                  <a:lnTo>
                    <a:pt x="913" y="394"/>
                  </a:lnTo>
                  <a:lnTo>
                    <a:pt x="914" y="394"/>
                  </a:lnTo>
                  <a:lnTo>
                    <a:pt x="915" y="394"/>
                  </a:lnTo>
                  <a:lnTo>
                    <a:pt x="917" y="394"/>
                  </a:lnTo>
                  <a:lnTo>
                    <a:pt x="918" y="394"/>
                  </a:lnTo>
                  <a:lnTo>
                    <a:pt x="919" y="394"/>
                  </a:lnTo>
                  <a:lnTo>
                    <a:pt x="920" y="394"/>
                  </a:lnTo>
                  <a:lnTo>
                    <a:pt x="921" y="394"/>
                  </a:lnTo>
                  <a:lnTo>
                    <a:pt x="922" y="394"/>
                  </a:lnTo>
                  <a:lnTo>
                    <a:pt x="923" y="394"/>
                  </a:lnTo>
                  <a:lnTo>
                    <a:pt x="924" y="394"/>
                  </a:lnTo>
                  <a:lnTo>
                    <a:pt x="925" y="394"/>
                  </a:lnTo>
                  <a:lnTo>
                    <a:pt x="926" y="394"/>
                  </a:lnTo>
                  <a:lnTo>
                    <a:pt x="927" y="394"/>
                  </a:lnTo>
                  <a:lnTo>
                    <a:pt x="928" y="394"/>
                  </a:lnTo>
                  <a:lnTo>
                    <a:pt x="929" y="394"/>
                  </a:lnTo>
                  <a:lnTo>
                    <a:pt x="930" y="394"/>
                  </a:lnTo>
                  <a:lnTo>
                    <a:pt x="931" y="394"/>
                  </a:lnTo>
                  <a:lnTo>
                    <a:pt x="932" y="394"/>
                  </a:lnTo>
                  <a:lnTo>
                    <a:pt x="933" y="394"/>
                  </a:lnTo>
                  <a:lnTo>
                    <a:pt x="935" y="394"/>
                  </a:lnTo>
                  <a:lnTo>
                    <a:pt x="936" y="394"/>
                  </a:lnTo>
                  <a:lnTo>
                    <a:pt x="937" y="394"/>
                  </a:lnTo>
                  <a:lnTo>
                    <a:pt x="938" y="394"/>
                  </a:lnTo>
                  <a:lnTo>
                    <a:pt x="939" y="394"/>
                  </a:lnTo>
                  <a:lnTo>
                    <a:pt x="940" y="394"/>
                  </a:lnTo>
                  <a:lnTo>
                    <a:pt x="941" y="394"/>
                  </a:lnTo>
                  <a:lnTo>
                    <a:pt x="942" y="394"/>
                  </a:lnTo>
                  <a:lnTo>
                    <a:pt x="943" y="394"/>
                  </a:lnTo>
                  <a:lnTo>
                    <a:pt x="944" y="394"/>
                  </a:lnTo>
                  <a:lnTo>
                    <a:pt x="945" y="394"/>
                  </a:lnTo>
                  <a:lnTo>
                    <a:pt x="946" y="394"/>
                  </a:lnTo>
                  <a:lnTo>
                    <a:pt x="947" y="394"/>
                  </a:lnTo>
                  <a:lnTo>
                    <a:pt x="948" y="394"/>
                  </a:lnTo>
                  <a:lnTo>
                    <a:pt x="950" y="394"/>
                  </a:lnTo>
                  <a:lnTo>
                    <a:pt x="950" y="394"/>
                  </a:lnTo>
                  <a:lnTo>
                    <a:pt x="952" y="394"/>
                  </a:lnTo>
                  <a:lnTo>
                    <a:pt x="953" y="394"/>
                  </a:lnTo>
                  <a:lnTo>
                    <a:pt x="954" y="394"/>
                  </a:lnTo>
                  <a:lnTo>
                    <a:pt x="955" y="394"/>
                  </a:lnTo>
                  <a:lnTo>
                    <a:pt x="956" y="394"/>
                  </a:lnTo>
                  <a:lnTo>
                    <a:pt x="957" y="394"/>
                  </a:lnTo>
                  <a:lnTo>
                    <a:pt x="958" y="394"/>
                  </a:lnTo>
                  <a:lnTo>
                    <a:pt x="959" y="394"/>
                  </a:lnTo>
                  <a:lnTo>
                    <a:pt x="960" y="394"/>
                  </a:lnTo>
                  <a:lnTo>
                    <a:pt x="961" y="394"/>
                  </a:lnTo>
                  <a:lnTo>
                    <a:pt x="962" y="394"/>
                  </a:lnTo>
                  <a:lnTo>
                    <a:pt x="963" y="394"/>
                  </a:lnTo>
                  <a:lnTo>
                    <a:pt x="964" y="394"/>
                  </a:lnTo>
                  <a:lnTo>
                    <a:pt x="965" y="394"/>
                  </a:lnTo>
                  <a:lnTo>
                    <a:pt x="967" y="394"/>
                  </a:lnTo>
                  <a:lnTo>
                    <a:pt x="968" y="394"/>
                  </a:lnTo>
                  <a:lnTo>
                    <a:pt x="969" y="394"/>
                  </a:lnTo>
                  <a:lnTo>
                    <a:pt x="970" y="394"/>
                  </a:lnTo>
                  <a:lnTo>
                    <a:pt x="971" y="394"/>
                  </a:lnTo>
                  <a:lnTo>
                    <a:pt x="972" y="389"/>
                  </a:lnTo>
                  <a:lnTo>
                    <a:pt x="973" y="389"/>
                  </a:lnTo>
                  <a:lnTo>
                    <a:pt x="974" y="394"/>
                  </a:lnTo>
                  <a:lnTo>
                    <a:pt x="975" y="394"/>
                  </a:lnTo>
                  <a:lnTo>
                    <a:pt x="976" y="394"/>
                  </a:lnTo>
                  <a:lnTo>
                    <a:pt x="977" y="394"/>
                  </a:lnTo>
                  <a:lnTo>
                    <a:pt x="978" y="394"/>
                  </a:lnTo>
                  <a:lnTo>
                    <a:pt x="979" y="394"/>
                  </a:lnTo>
                  <a:lnTo>
                    <a:pt x="980" y="394"/>
                  </a:lnTo>
                  <a:lnTo>
                    <a:pt x="981" y="394"/>
                  </a:lnTo>
                  <a:lnTo>
                    <a:pt x="983" y="394"/>
                  </a:lnTo>
                  <a:lnTo>
                    <a:pt x="983" y="394"/>
                  </a:lnTo>
                  <a:lnTo>
                    <a:pt x="985" y="394"/>
                  </a:lnTo>
                  <a:lnTo>
                    <a:pt x="986" y="394"/>
                  </a:lnTo>
                  <a:lnTo>
                    <a:pt x="987" y="394"/>
                  </a:lnTo>
                  <a:lnTo>
                    <a:pt x="988" y="394"/>
                  </a:lnTo>
                  <a:lnTo>
                    <a:pt x="989" y="394"/>
                  </a:lnTo>
                  <a:lnTo>
                    <a:pt x="990" y="394"/>
                  </a:lnTo>
                  <a:lnTo>
                    <a:pt x="991" y="394"/>
                  </a:lnTo>
                  <a:lnTo>
                    <a:pt x="992" y="394"/>
                  </a:lnTo>
                  <a:lnTo>
                    <a:pt x="993" y="394"/>
                  </a:lnTo>
                  <a:lnTo>
                    <a:pt x="994" y="394"/>
                  </a:lnTo>
                  <a:lnTo>
                    <a:pt x="995" y="394"/>
                  </a:lnTo>
                  <a:lnTo>
                    <a:pt x="996" y="394"/>
                  </a:lnTo>
                  <a:lnTo>
                    <a:pt x="997" y="394"/>
                  </a:lnTo>
                  <a:lnTo>
                    <a:pt x="998" y="394"/>
                  </a:lnTo>
                  <a:lnTo>
                    <a:pt x="1000" y="394"/>
                  </a:lnTo>
                  <a:lnTo>
                    <a:pt x="1000" y="394"/>
                  </a:lnTo>
                  <a:lnTo>
                    <a:pt x="1002" y="394"/>
                  </a:lnTo>
                  <a:lnTo>
                    <a:pt x="1003" y="394"/>
                  </a:lnTo>
                  <a:lnTo>
                    <a:pt x="1004" y="394"/>
                  </a:lnTo>
                  <a:lnTo>
                    <a:pt x="1005" y="394"/>
                  </a:lnTo>
                  <a:lnTo>
                    <a:pt x="1006" y="394"/>
                  </a:lnTo>
                  <a:lnTo>
                    <a:pt x="1007" y="394"/>
                  </a:lnTo>
                  <a:lnTo>
                    <a:pt x="1008" y="394"/>
                  </a:lnTo>
                  <a:lnTo>
                    <a:pt x="1009" y="394"/>
                  </a:lnTo>
                  <a:lnTo>
                    <a:pt x="1010" y="394"/>
                  </a:lnTo>
                  <a:lnTo>
                    <a:pt x="1011" y="394"/>
                  </a:lnTo>
                  <a:lnTo>
                    <a:pt x="1012" y="394"/>
                  </a:lnTo>
                  <a:lnTo>
                    <a:pt x="1013" y="394"/>
                  </a:lnTo>
                  <a:lnTo>
                    <a:pt x="1014" y="394"/>
                  </a:lnTo>
                  <a:lnTo>
                    <a:pt x="1015" y="394"/>
                  </a:lnTo>
                  <a:lnTo>
                    <a:pt x="1016" y="394"/>
                  </a:lnTo>
                  <a:lnTo>
                    <a:pt x="1018" y="394"/>
                  </a:lnTo>
                  <a:lnTo>
                    <a:pt x="1018" y="394"/>
                  </a:lnTo>
                  <a:lnTo>
                    <a:pt x="1020" y="394"/>
                  </a:lnTo>
                  <a:lnTo>
                    <a:pt x="1021" y="394"/>
                  </a:lnTo>
                  <a:lnTo>
                    <a:pt x="1022" y="394"/>
                  </a:lnTo>
                  <a:lnTo>
                    <a:pt x="1023" y="394"/>
                  </a:lnTo>
                  <a:lnTo>
                    <a:pt x="1024" y="394"/>
                  </a:lnTo>
                  <a:lnTo>
                    <a:pt x="1025" y="394"/>
                  </a:lnTo>
                  <a:lnTo>
                    <a:pt x="1026" y="394"/>
                  </a:lnTo>
                  <a:lnTo>
                    <a:pt x="1027" y="394"/>
                  </a:lnTo>
                  <a:lnTo>
                    <a:pt x="1028" y="394"/>
                  </a:lnTo>
                  <a:lnTo>
                    <a:pt x="1029" y="394"/>
                  </a:lnTo>
                  <a:lnTo>
                    <a:pt x="1030" y="394"/>
                  </a:lnTo>
                  <a:lnTo>
                    <a:pt x="1031" y="394"/>
                  </a:lnTo>
                  <a:lnTo>
                    <a:pt x="1033" y="394"/>
                  </a:lnTo>
                  <a:lnTo>
                    <a:pt x="1033" y="394"/>
                  </a:lnTo>
                  <a:lnTo>
                    <a:pt x="1035" y="394"/>
                  </a:lnTo>
                  <a:lnTo>
                    <a:pt x="1036" y="394"/>
                  </a:lnTo>
                  <a:lnTo>
                    <a:pt x="1037" y="394"/>
                  </a:lnTo>
                  <a:lnTo>
                    <a:pt x="1038" y="394"/>
                  </a:lnTo>
                  <a:lnTo>
                    <a:pt x="1039" y="394"/>
                  </a:lnTo>
                  <a:lnTo>
                    <a:pt x="1040" y="394"/>
                  </a:lnTo>
                  <a:lnTo>
                    <a:pt x="1041" y="394"/>
                  </a:lnTo>
                  <a:lnTo>
                    <a:pt x="1042" y="394"/>
                  </a:lnTo>
                  <a:lnTo>
                    <a:pt x="1043" y="394"/>
                  </a:lnTo>
                  <a:lnTo>
                    <a:pt x="1044" y="394"/>
                  </a:lnTo>
                  <a:lnTo>
                    <a:pt x="1045" y="394"/>
                  </a:lnTo>
                  <a:lnTo>
                    <a:pt x="1046" y="394"/>
                  </a:lnTo>
                  <a:lnTo>
                    <a:pt x="1047" y="394"/>
                  </a:lnTo>
                  <a:lnTo>
                    <a:pt x="1048" y="394"/>
                  </a:lnTo>
                  <a:lnTo>
                    <a:pt x="1049" y="394"/>
                  </a:lnTo>
                  <a:lnTo>
                    <a:pt x="1051" y="394"/>
                  </a:lnTo>
                  <a:lnTo>
                    <a:pt x="1051" y="394"/>
                  </a:lnTo>
                  <a:lnTo>
                    <a:pt x="1053" y="394"/>
                  </a:lnTo>
                  <a:lnTo>
                    <a:pt x="1054" y="394"/>
                  </a:lnTo>
                  <a:lnTo>
                    <a:pt x="1055" y="394"/>
                  </a:lnTo>
                  <a:lnTo>
                    <a:pt x="1056" y="394"/>
                  </a:lnTo>
                  <a:lnTo>
                    <a:pt x="1057" y="394"/>
                  </a:lnTo>
                  <a:lnTo>
                    <a:pt x="1058" y="394"/>
                  </a:lnTo>
                  <a:lnTo>
                    <a:pt x="1059" y="394"/>
                  </a:lnTo>
                  <a:lnTo>
                    <a:pt x="1060" y="394"/>
                  </a:lnTo>
                  <a:lnTo>
                    <a:pt x="1061" y="394"/>
                  </a:lnTo>
                  <a:lnTo>
                    <a:pt x="1062" y="394"/>
                  </a:lnTo>
                  <a:lnTo>
                    <a:pt x="1063" y="394"/>
                  </a:lnTo>
                  <a:lnTo>
                    <a:pt x="1064" y="394"/>
                  </a:lnTo>
                  <a:lnTo>
                    <a:pt x="1065" y="394"/>
                  </a:lnTo>
                  <a:lnTo>
                    <a:pt x="1066" y="394"/>
                  </a:lnTo>
                  <a:lnTo>
                    <a:pt x="1068" y="394"/>
                  </a:lnTo>
                  <a:lnTo>
                    <a:pt x="1069" y="394"/>
                  </a:lnTo>
                  <a:lnTo>
                    <a:pt x="1070" y="394"/>
                  </a:lnTo>
                  <a:lnTo>
                    <a:pt x="1071" y="394"/>
                  </a:lnTo>
                  <a:lnTo>
                    <a:pt x="1072" y="394"/>
                  </a:lnTo>
                  <a:lnTo>
                    <a:pt x="1073" y="394"/>
                  </a:lnTo>
                  <a:lnTo>
                    <a:pt x="1074" y="394"/>
                  </a:lnTo>
                  <a:lnTo>
                    <a:pt x="1075" y="394"/>
                  </a:lnTo>
                  <a:lnTo>
                    <a:pt x="1076" y="394"/>
                  </a:lnTo>
                  <a:lnTo>
                    <a:pt x="1077" y="394"/>
                  </a:lnTo>
                  <a:lnTo>
                    <a:pt x="1078" y="394"/>
                  </a:lnTo>
                  <a:lnTo>
                    <a:pt x="1079" y="394"/>
                  </a:lnTo>
                  <a:lnTo>
                    <a:pt x="1080" y="394"/>
                  </a:lnTo>
                  <a:lnTo>
                    <a:pt x="1081" y="394"/>
                  </a:lnTo>
                  <a:lnTo>
                    <a:pt x="1082" y="394"/>
                  </a:lnTo>
                  <a:lnTo>
                    <a:pt x="1083" y="394"/>
                  </a:lnTo>
                  <a:lnTo>
                    <a:pt x="1084" y="394"/>
                  </a:lnTo>
                  <a:lnTo>
                    <a:pt x="1086" y="394"/>
                  </a:lnTo>
                  <a:lnTo>
                    <a:pt x="1086" y="394"/>
                  </a:lnTo>
                  <a:lnTo>
                    <a:pt x="1088" y="394"/>
                  </a:lnTo>
                  <a:lnTo>
                    <a:pt x="1089" y="394"/>
                  </a:lnTo>
                  <a:lnTo>
                    <a:pt x="1090" y="394"/>
                  </a:lnTo>
                  <a:lnTo>
                    <a:pt x="1091" y="394"/>
                  </a:lnTo>
                  <a:lnTo>
                    <a:pt x="1092" y="394"/>
                  </a:lnTo>
                  <a:lnTo>
                    <a:pt x="1093" y="394"/>
                  </a:lnTo>
                  <a:lnTo>
                    <a:pt x="1094" y="394"/>
                  </a:lnTo>
                  <a:lnTo>
                    <a:pt x="1095" y="394"/>
                  </a:lnTo>
                  <a:lnTo>
                    <a:pt x="1096" y="394"/>
                  </a:lnTo>
                  <a:lnTo>
                    <a:pt x="1097" y="394"/>
                  </a:lnTo>
                  <a:lnTo>
                    <a:pt x="1098" y="394"/>
                  </a:lnTo>
                  <a:lnTo>
                    <a:pt x="1099" y="394"/>
                  </a:lnTo>
                  <a:lnTo>
                    <a:pt x="1101" y="394"/>
                  </a:lnTo>
                  <a:lnTo>
                    <a:pt x="1101" y="394"/>
                  </a:lnTo>
                  <a:lnTo>
                    <a:pt x="1103" y="394"/>
                  </a:lnTo>
                  <a:lnTo>
                    <a:pt x="1104" y="394"/>
                  </a:lnTo>
                  <a:lnTo>
                    <a:pt x="1105" y="394"/>
                  </a:lnTo>
                  <a:lnTo>
                    <a:pt x="1106" y="394"/>
                  </a:lnTo>
                  <a:lnTo>
                    <a:pt x="1107" y="394"/>
                  </a:lnTo>
                  <a:lnTo>
                    <a:pt x="1108" y="394"/>
                  </a:lnTo>
                  <a:lnTo>
                    <a:pt x="1109" y="394"/>
                  </a:lnTo>
                  <a:lnTo>
                    <a:pt x="1110" y="394"/>
                  </a:lnTo>
                  <a:lnTo>
                    <a:pt x="1111" y="394"/>
                  </a:lnTo>
                  <a:lnTo>
                    <a:pt x="1112" y="394"/>
                  </a:lnTo>
                  <a:lnTo>
                    <a:pt x="1113" y="394"/>
                  </a:lnTo>
                  <a:lnTo>
                    <a:pt x="1114" y="394"/>
                  </a:lnTo>
                  <a:lnTo>
                    <a:pt x="1115" y="394"/>
                  </a:lnTo>
                  <a:lnTo>
                    <a:pt x="1116" y="394"/>
                  </a:lnTo>
                  <a:lnTo>
                    <a:pt x="1117" y="394"/>
                  </a:lnTo>
                  <a:lnTo>
                    <a:pt x="1119" y="394"/>
                  </a:lnTo>
                  <a:lnTo>
                    <a:pt x="1119" y="394"/>
                  </a:lnTo>
                  <a:lnTo>
                    <a:pt x="1121" y="394"/>
                  </a:lnTo>
                  <a:lnTo>
                    <a:pt x="1122" y="394"/>
                  </a:lnTo>
                  <a:lnTo>
                    <a:pt x="1123" y="394"/>
                  </a:lnTo>
                  <a:lnTo>
                    <a:pt x="1124" y="394"/>
                  </a:lnTo>
                  <a:lnTo>
                    <a:pt x="1125" y="394"/>
                  </a:lnTo>
                  <a:lnTo>
                    <a:pt x="1126" y="394"/>
                  </a:lnTo>
                  <a:lnTo>
                    <a:pt x="1127" y="394"/>
                  </a:lnTo>
                  <a:lnTo>
                    <a:pt x="1128" y="394"/>
                  </a:lnTo>
                  <a:lnTo>
                    <a:pt x="1129" y="394"/>
                  </a:lnTo>
                  <a:lnTo>
                    <a:pt x="1130" y="394"/>
                  </a:lnTo>
                  <a:lnTo>
                    <a:pt x="1131" y="394"/>
                  </a:lnTo>
                  <a:lnTo>
                    <a:pt x="1132" y="394"/>
                  </a:lnTo>
                  <a:lnTo>
                    <a:pt x="1133" y="394"/>
                  </a:lnTo>
                  <a:lnTo>
                    <a:pt x="1134" y="394"/>
                  </a:lnTo>
                  <a:lnTo>
                    <a:pt x="1136" y="394"/>
                  </a:lnTo>
                  <a:lnTo>
                    <a:pt x="1137" y="394"/>
                  </a:lnTo>
                  <a:lnTo>
                    <a:pt x="1138" y="394"/>
                  </a:lnTo>
                  <a:lnTo>
                    <a:pt x="1139" y="394"/>
                  </a:lnTo>
                  <a:lnTo>
                    <a:pt x="1140" y="394"/>
                  </a:lnTo>
                  <a:lnTo>
                    <a:pt x="1141" y="394"/>
                  </a:lnTo>
                  <a:lnTo>
                    <a:pt x="1142" y="394"/>
                  </a:lnTo>
                  <a:lnTo>
                    <a:pt x="1143" y="394"/>
                  </a:lnTo>
                  <a:lnTo>
                    <a:pt x="1144" y="394"/>
                  </a:lnTo>
                  <a:lnTo>
                    <a:pt x="1145" y="394"/>
                  </a:lnTo>
                  <a:lnTo>
                    <a:pt x="1146" y="394"/>
                  </a:lnTo>
                  <a:lnTo>
                    <a:pt x="1147" y="394"/>
                  </a:lnTo>
                  <a:lnTo>
                    <a:pt x="1148" y="394"/>
                  </a:lnTo>
                  <a:lnTo>
                    <a:pt x="1149" y="394"/>
                  </a:lnTo>
                  <a:lnTo>
                    <a:pt x="1150" y="394"/>
                  </a:lnTo>
                  <a:lnTo>
                    <a:pt x="1151" y="394"/>
                  </a:lnTo>
                  <a:lnTo>
                    <a:pt x="1152" y="394"/>
                  </a:lnTo>
                  <a:lnTo>
                    <a:pt x="1154" y="394"/>
                  </a:lnTo>
                  <a:lnTo>
                    <a:pt x="1155" y="394"/>
                  </a:lnTo>
                  <a:lnTo>
                    <a:pt x="1156" y="394"/>
                  </a:lnTo>
                  <a:lnTo>
                    <a:pt x="1157" y="394"/>
                  </a:lnTo>
                  <a:lnTo>
                    <a:pt x="1158" y="394"/>
                  </a:lnTo>
                  <a:lnTo>
                    <a:pt x="1159" y="394"/>
                  </a:lnTo>
                  <a:lnTo>
                    <a:pt x="1160" y="394"/>
                  </a:lnTo>
                  <a:lnTo>
                    <a:pt x="1161" y="394"/>
                  </a:lnTo>
                  <a:lnTo>
                    <a:pt x="1162" y="394"/>
                  </a:lnTo>
                  <a:lnTo>
                    <a:pt x="1163" y="394"/>
                  </a:lnTo>
                  <a:lnTo>
                    <a:pt x="1164" y="394"/>
                  </a:lnTo>
                  <a:lnTo>
                    <a:pt x="1165" y="394"/>
                  </a:lnTo>
                  <a:lnTo>
                    <a:pt x="1166" y="394"/>
                  </a:lnTo>
                  <a:lnTo>
                    <a:pt x="1167" y="394"/>
                  </a:lnTo>
                  <a:lnTo>
                    <a:pt x="1169" y="394"/>
                  </a:lnTo>
                  <a:lnTo>
                    <a:pt x="1169" y="394"/>
                  </a:lnTo>
                  <a:lnTo>
                    <a:pt x="1171" y="394"/>
                  </a:lnTo>
                  <a:lnTo>
                    <a:pt x="1172" y="394"/>
                  </a:lnTo>
                  <a:lnTo>
                    <a:pt x="1173" y="394"/>
                  </a:lnTo>
                  <a:lnTo>
                    <a:pt x="1174" y="394"/>
                  </a:lnTo>
                  <a:lnTo>
                    <a:pt x="1175" y="394"/>
                  </a:lnTo>
                  <a:lnTo>
                    <a:pt x="1176" y="394"/>
                  </a:lnTo>
                  <a:lnTo>
                    <a:pt x="1177" y="394"/>
                  </a:lnTo>
                  <a:lnTo>
                    <a:pt x="1178" y="394"/>
                  </a:lnTo>
                  <a:lnTo>
                    <a:pt x="1179" y="394"/>
                  </a:lnTo>
                  <a:lnTo>
                    <a:pt x="1180" y="394"/>
                  </a:lnTo>
                  <a:lnTo>
                    <a:pt x="1181" y="394"/>
                  </a:lnTo>
                  <a:lnTo>
                    <a:pt x="1182" y="394"/>
                  </a:lnTo>
                  <a:lnTo>
                    <a:pt x="1183" y="394"/>
                  </a:lnTo>
                  <a:lnTo>
                    <a:pt x="1184" y="394"/>
                  </a:lnTo>
                  <a:lnTo>
                    <a:pt x="1185" y="394"/>
                  </a:lnTo>
                  <a:lnTo>
                    <a:pt x="1187" y="394"/>
                  </a:lnTo>
                  <a:lnTo>
                    <a:pt x="1187" y="394"/>
                  </a:lnTo>
                  <a:lnTo>
                    <a:pt x="1189" y="394"/>
                  </a:lnTo>
                  <a:lnTo>
                    <a:pt x="1190" y="394"/>
                  </a:lnTo>
                  <a:lnTo>
                    <a:pt x="1191" y="394"/>
                  </a:lnTo>
                  <a:lnTo>
                    <a:pt x="1192" y="363"/>
                  </a:lnTo>
                  <a:lnTo>
                    <a:pt x="1193" y="320"/>
                  </a:lnTo>
                  <a:lnTo>
                    <a:pt x="1194" y="346"/>
                  </a:lnTo>
                  <a:lnTo>
                    <a:pt x="1195" y="385"/>
                  </a:lnTo>
                  <a:lnTo>
                    <a:pt x="1196" y="394"/>
                  </a:lnTo>
                  <a:lnTo>
                    <a:pt x="1197" y="394"/>
                  </a:lnTo>
                  <a:lnTo>
                    <a:pt x="1198" y="394"/>
                  </a:lnTo>
                  <a:lnTo>
                    <a:pt x="1199" y="394"/>
                  </a:lnTo>
                  <a:lnTo>
                    <a:pt x="1200" y="394"/>
                  </a:lnTo>
                  <a:lnTo>
                    <a:pt x="1202" y="394"/>
                  </a:lnTo>
                  <a:lnTo>
                    <a:pt x="1202" y="394"/>
                  </a:lnTo>
                  <a:lnTo>
                    <a:pt x="1204" y="394"/>
                  </a:lnTo>
                  <a:lnTo>
                    <a:pt x="1205" y="394"/>
                  </a:lnTo>
                  <a:lnTo>
                    <a:pt x="1206" y="394"/>
                  </a:lnTo>
                  <a:lnTo>
                    <a:pt x="1207" y="394"/>
                  </a:lnTo>
                  <a:lnTo>
                    <a:pt x="1208" y="394"/>
                  </a:lnTo>
                  <a:lnTo>
                    <a:pt x="1209" y="394"/>
                  </a:lnTo>
                  <a:lnTo>
                    <a:pt x="1210" y="394"/>
                  </a:lnTo>
                  <a:lnTo>
                    <a:pt x="1211" y="394"/>
                  </a:lnTo>
                  <a:lnTo>
                    <a:pt x="1212" y="394"/>
                  </a:lnTo>
                  <a:lnTo>
                    <a:pt x="1213" y="394"/>
                  </a:lnTo>
                  <a:lnTo>
                    <a:pt x="1214" y="394"/>
                  </a:lnTo>
                  <a:lnTo>
                    <a:pt x="1215" y="394"/>
                  </a:lnTo>
                  <a:lnTo>
                    <a:pt x="1216" y="394"/>
                  </a:lnTo>
                  <a:lnTo>
                    <a:pt x="1217" y="394"/>
                  </a:lnTo>
                  <a:lnTo>
                    <a:pt x="1218" y="394"/>
                  </a:lnTo>
                  <a:lnTo>
                    <a:pt x="1219" y="394"/>
                  </a:lnTo>
                  <a:lnTo>
                    <a:pt x="1220" y="394"/>
                  </a:lnTo>
                  <a:lnTo>
                    <a:pt x="1222" y="394"/>
                  </a:lnTo>
                  <a:lnTo>
                    <a:pt x="1223" y="394"/>
                  </a:lnTo>
                  <a:lnTo>
                    <a:pt x="1224" y="394"/>
                  </a:lnTo>
                  <a:lnTo>
                    <a:pt x="1225" y="394"/>
                  </a:lnTo>
                  <a:lnTo>
                    <a:pt x="1226" y="394"/>
                  </a:lnTo>
                  <a:lnTo>
                    <a:pt x="1227" y="394"/>
                  </a:lnTo>
                  <a:lnTo>
                    <a:pt x="1228" y="394"/>
                  </a:lnTo>
                  <a:lnTo>
                    <a:pt x="1229" y="394"/>
                  </a:lnTo>
                  <a:lnTo>
                    <a:pt x="1230" y="394"/>
                  </a:lnTo>
                  <a:lnTo>
                    <a:pt x="1231" y="394"/>
                  </a:lnTo>
                  <a:lnTo>
                    <a:pt x="1232" y="394"/>
                  </a:lnTo>
                  <a:lnTo>
                    <a:pt x="1233" y="394"/>
                  </a:lnTo>
                  <a:lnTo>
                    <a:pt x="1234" y="394"/>
                  </a:lnTo>
                  <a:lnTo>
                    <a:pt x="1235" y="394"/>
                  </a:lnTo>
                  <a:lnTo>
                    <a:pt x="1237" y="394"/>
                  </a:lnTo>
                  <a:lnTo>
                    <a:pt x="1237" y="394"/>
                  </a:lnTo>
                  <a:lnTo>
                    <a:pt x="1239" y="394"/>
                  </a:lnTo>
                  <a:lnTo>
                    <a:pt x="1240" y="394"/>
                  </a:lnTo>
                  <a:lnTo>
                    <a:pt x="1241" y="394"/>
                  </a:lnTo>
                  <a:lnTo>
                    <a:pt x="1242" y="394"/>
                  </a:lnTo>
                  <a:lnTo>
                    <a:pt x="1243" y="394"/>
                  </a:lnTo>
                  <a:lnTo>
                    <a:pt x="1244" y="394"/>
                  </a:lnTo>
                  <a:lnTo>
                    <a:pt x="1245" y="394"/>
                  </a:lnTo>
                  <a:lnTo>
                    <a:pt x="1246" y="394"/>
                  </a:lnTo>
                  <a:lnTo>
                    <a:pt x="1247" y="394"/>
                  </a:lnTo>
                  <a:lnTo>
                    <a:pt x="1248" y="394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76" name="Rectangle 698"/>
            <p:cNvSpPr>
              <a:spLocks noChangeArrowheads="1"/>
            </p:cNvSpPr>
            <p:nvPr/>
          </p:nvSpPr>
          <p:spPr bwMode="auto">
            <a:xfrm>
              <a:off x="8520546" y="4282701"/>
              <a:ext cx="1442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0.1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7" name="Rectangle 699"/>
            <p:cNvSpPr>
              <a:spLocks noChangeArrowheads="1"/>
            </p:cNvSpPr>
            <p:nvPr/>
          </p:nvSpPr>
          <p:spPr bwMode="auto">
            <a:xfrm>
              <a:off x="4206626" y="4276390"/>
              <a:ext cx="1982788" cy="5730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78" name="Line 700"/>
            <p:cNvSpPr>
              <a:spLocks noChangeShapeType="1"/>
            </p:cNvSpPr>
            <p:nvPr/>
          </p:nvSpPr>
          <p:spPr bwMode="auto">
            <a:xfrm>
              <a:off x="4206626" y="4849476"/>
              <a:ext cx="198278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79" name="Line 701"/>
            <p:cNvSpPr>
              <a:spLocks noChangeShapeType="1"/>
            </p:cNvSpPr>
            <p:nvPr/>
          </p:nvSpPr>
          <p:spPr bwMode="auto">
            <a:xfrm flipV="1">
              <a:off x="4206626" y="4830568"/>
              <a:ext cx="0" cy="1890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80" name="Line 702"/>
            <p:cNvSpPr>
              <a:spLocks noChangeShapeType="1"/>
            </p:cNvSpPr>
            <p:nvPr/>
          </p:nvSpPr>
          <p:spPr bwMode="auto">
            <a:xfrm flipV="1">
              <a:off x="5051176" y="4830568"/>
              <a:ext cx="0" cy="1890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81" name="Line 703"/>
            <p:cNvSpPr>
              <a:spLocks noChangeShapeType="1"/>
            </p:cNvSpPr>
            <p:nvPr/>
          </p:nvSpPr>
          <p:spPr bwMode="auto">
            <a:xfrm flipV="1">
              <a:off x="5894139" y="4830568"/>
              <a:ext cx="0" cy="1890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82" name="Line 704"/>
            <p:cNvSpPr>
              <a:spLocks noChangeShapeType="1"/>
            </p:cNvSpPr>
            <p:nvPr/>
          </p:nvSpPr>
          <p:spPr bwMode="auto">
            <a:xfrm flipV="1">
              <a:off x="4206626" y="4276390"/>
              <a:ext cx="0" cy="573086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83" name="Line 705"/>
            <p:cNvSpPr>
              <a:spLocks noChangeShapeType="1"/>
            </p:cNvSpPr>
            <p:nvPr/>
          </p:nvSpPr>
          <p:spPr bwMode="auto">
            <a:xfrm>
              <a:off x="4206626" y="4849476"/>
              <a:ext cx="206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84" name="Line 706"/>
            <p:cNvSpPr>
              <a:spLocks noChangeShapeType="1"/>
            </p:cNvSpPr>
            <p:nvPr/>
          </p:nvSpPr>
          <p:spPr bwMode="auto">
            <a:xfrm>
              <a:off x="4206626" y="4523661"/>
              <a:ext cx="206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85" name="Rectangle 707"/>
            <p:cNvSpPr>
              <a:spLocks noChangeArrowheads="1"/>
            </p:cNvSpPr>
            <p:nvPr/>
          </p:nvSpPr>
          <p:spPr bwMode="auto">
            <a:xfrm>
              <a:off x="4126713" y="4769477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86" name="Rectangle 708"/>
            <p:cNvSpPr>
              <a:spLocks noChangeArrowheads="1"/>
            </p:cNvSpPr>
            <p:nvPr/>
          </p:nvSpPr>
          <p:spPr bwMode="auto">
            <a:xfrm>
              <a:off x="4017176" y="4442207"/>
              <a:ext cx="16511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0.2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87" name="Freeform 709"/>
            <p:cNvSpPr>
              <a:spLocks/>
            </p:cNvSpPr>
            <p:nvPr/>
          </p:nvSpPr>
          <p:spPr bwMode="auto">
            <a:xfrm>
              <a:off x="4208214" y="4353481"/>
              <a:ext cx="1981200" cy="495995"/>
            </a:xfrm>
            <a:custGeom>
              <a:avLst/>
              <a:gdLst>
                <a:gd name="T0" fmla="*/ 20 w 1248"/>
                <a:gd name="T1" fmla="*/ 341 h 341"/>
                <a:gd name="T2" fmla="*/ 40 w 1248"/>
                <a:gd name="T3" fmla="*/ 341 h 341"/>
                <a:gd name="T4" fmla="*/ 60 w 1248"/>
                <a:gd name="T5" fmla="*/ 341 h 341"/>
                <a:gd name="T6" fmla="*/ 80 w 1248"/>
                <a:gd name="T7" fmla="*/ 341 h 341"/>
                <a:gd name="T8" fmla="*/ 100 w 1248"/>
                <a:gd name="T9" fmla="*/ 341 h 341"/>
                <a:gd name="T10" fmla="*/ 121 w 1248"/>
                <a:gd name="T11" fmla="*/ 341 h 341"/>
                <a:gd name="T12" fmla="*/ 141 w 1248"/>
                <a:gd name="T13" fmla="*/ 341 h 341"/>
                <a:gd name="T14" fmla="*/ 161 w 1248"/>
                <a:gd name="T15" fmla="*/ 323 h 341"/>
                <a:gd name="T16" fmla="*/ 181 w 1248"/>
                <a:gd name="T17" fmla="*/ 341 h 341"/>
                <a:gd name="T18" fmla="*/ 201 w 1248"/>
                <a:gd name="T19" fmla="*/ 341 h 341"/>
                <a:gd name="T20" fmla="*/ 222 w 1248"/>
                <a:gd name="T21" fmla="*/ 341 h 341"/>
                <a:gd name="T22" fmla="*/ 242 w 1248"/>
                <a:gd name="T23" fmla="*/ 341 h 341"/>
                <a:gd name="T24" fmla="*/ 262 w 1248"/>
                <a:gd name="T25" fmla="*/ 341 h 341"/>
                <a:gd name="T26" fmla="*/ 282 w 1248"/>
                <a:gd name="T27" fmla="*/ 341 h 341"/>
                <a:gd name="T28" fmla="*/ 302 w 1248"/>
                <a:gd name="T29" fmla="*/ 341 h 341"/>
                <a:gd name="T30" fmla="*/ 322 w 1248"/>
                <a:gd name="T31" fmla="*/ 341 h 341"/>
                <a:gd name="T32" fmla="*/ 343 w 1248"/>
                <a:gd name="T33" fmla="*/ 341 h 341"/>
                <a:gd name="T34" fmla="*/ 363 w 1248"/>
                <a:gd name="T35" fmla="*/ 341 h 341"/>
                <a:gd name="T36" fmla="*/ 383 w 1248"/>
                <a:gd name="T37" fmla="*/ 341 h 341"/>
                <a:gd name="T38" fmla="*/ 403 w 1248"/>
                <a:gd name="T39" fmla="*/ 341 h 341"/>
                <a:gd name="T40" fmla="*/ 424 w 1248"/>
                <a:gd name="T41" fmla="*/ 341 h 341"/>
                <a:gd name="T42" fmla="*/ 444 w 1248"/>
                <a:gd name="T43" fmla="*/ 341 h 341"/>
                <a:gd name="T44" fmla="*/ 464 w 1248"/>
                <a:gd name="T45" fmla="*/ 341 h 341"/>
                <a:gd name="T46" fmla="*/ 484 w 1248"/>
                <a:gd name="T47" fmla="*/ 341 h 341"/>
                <a:gd name="T48" fmla="*/ 504 w 1248"/>
                <a:gd name="T49" fmla="*/ 341 h 341"/>
                <a:gd name="T50" fmla="*/ 525 w 1248"/>
                <a:gd name="T51" fmla="*/ 341 h 341"/>
                <a:gd name="T52" fmla="*/ 545 w 1248"/>
                <a:gd name="T53" fmla="*/ 341 h 341"/>
                <a:gd name="T54" fmla="*/ 565 w 1248"/>
                <a:gd name="T55" fmla="*/ 341 h 341"/>
                <a:gd name="T56" fmla="*/ 585 w 1248"/>
                <a:gd name="T57" fmla="*/ 341 h 341"/>
                <a:gd name="T58" fmla="*/ 605 w 1248"/>
                <a:gd name="T59" fmla="*/ 341 h 341"/>
                <a:gd name="T60" fmla="*/ 626 w 1248"/>
                <a:gd name="T61" fmla="*/ 341 h 341"/>
                <a:gd name="T62" fmla="*/ 646 w 1248"/>
                <a:gd name="T63" fmla="*/ 341 h 341"/>
                <a:gd name="T64" fmla="*/ 666 w 1248"/>
                <a:gd name="T65" fmla="*/ 341 h 341"/>
                <a:gd name="T66" fmla="*/ 686 w 1248"/>
                <a:gd name="T67" fmla="*/ 341 h 341"/>
                <a:gd name="T68" fmla="*/ 706 w 1248"/>
                <a:gd name="T69" fmla="*/ 341 h 341"/>
                <a:gd name="T70" fmla="*/ 727 w 1248"/>
                <a:gd name="T71" fmla="*/ 332 h 341"/>
                <a:gd name="T72" fmla="*/ 747 w 1248"/>
                <a:gd name="T73" fmla="*/ 341 h 341"/>
                <a:gd name="T74" fmla="*/ 767 w 1248"/>
                <a:gd name="T75" fmla="*/ 341 h 341"/>
                <a:gd name="T76" fmla="*/ 787 w 1248"/>
                <a:gd name="T77" fmla="*/ 341 h 341"/>
                <a:gd name="T78" fmla="*/ 807 w 1248"/>
                <a:gd name="T79" fmla="*/ 341 h 341"/>
                <a:gd name="T80" fmla="*/ 828 w 1248"/>
                <a:gd name="T81" fmla="*/ 341 h 341"/>
                <a:gd name="T82" fmla="*/ 848 w 1248"/>
                <a:gd name="T83" fmla="*/ 341 h 341"/>
                <a:gd name="T84" fmla="*/ 868 w 1248"/>
                <a:gd name="T85" fmla="*/ 341 h 341"/>
                <a:gd name="T86" fmla="*/ 888 w 1248"/>
                <a:gd name="T87" fmla="*/ 341 h 341"/>
                <a:gd name="T88" fmla="*/ 908 w 1248"/>
                <a:gd name="T89" fmla="*/ 341 h 341"/>
                <a:gd name="T90" fmla="*/ 929 w 1248"/>
                <a:gd name="T91" fmla="*/ 341 h 341"/>
                <a:gd name="T92" fmla="*/ 949 w 1248"/>
                <a:gd name="T93" fmla="*/ 341 h 341"/>
                <a:gd name="T94" fmla="*/ 969 w 1248"/>
                <a:gd name="T95" fmla="*/ 341 h 341"/>
                <a:gd name="T96" fmla="*/ 989 w 1248"/>
                <a:gd name="T97" fmla="*/ 341 h 341"/>
                <a:gd name="T98" fmla="*/ 1009 w 1248"/>
                <a:gd name="T99" fmla="*/ 341 h 341"/>
                <a:gd name="T100" fmla="*/ 1029 w 1248"/>
                <a:gd name="T101" fmla="*/ 341 h 341"/>
                <a:gd name="T102" fmla="*/ 1050 w 1248"/>
                <a:gd name="T103" fmla="*/ 341 h 341"/>
                <a:gd name="T104" fmla="*/ 1070 w 1248"/>
                <a:gd name="T105" fmla="*/ 341 h 341"/>
                <a:gd name="T106" fmla="*/ 1090 w 1248"/>
                <a:gd name="T107" fmla="*/ 341 h 341"/>
                <a:gd name="T108" fmla="*/ 1110 w 1248"/>
                <a:gd name="T109" fmla="*/ 341 h 341"/>
                <a:gd name="T110" fmla="*/ 1130 w 1248"/>
                <a:gd name="T111" fmla="*/ 341 h 341"/>
                <a:gd name="T112" fmla="*/ 1151 w 1248"/>
                <a:gd name="T113" fmla="*/ 341 h 341"/>
                <a:gd name="T114" fmla="*/ 1171 w 1248"/>
                <a:gd name="T115" fmla="*/ 341 h 341"/>
                <a:gd name="T116" fmla="*/ 1191 w 1248"/>
                <a:gd name="T117" fmla="*/ 341 h 341"/>
                <a:gd name="T118" fmla="*/ 1211 w 1248"/>
                <a:gd name="T119" fmla="*/ 341 h 341"/>
                <a:gd name="T120" fmla="*/ 1231 w 1248"/>
                <a:gd name="T121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48" h="341">
                  <a:moveTo>
                    <a:pt x="0" y="341"/>
                  </a:moveTo>
                  <a:lnTo>
                    <a:pt x="2" y="341"/>
                  </a:lnTo>
                  <a:lnTo>
                    <a:pt x="3" y="341"/>
                  </a:lnTo>
                  <a:lnTo>
                    <a:pt x="4" y="323"/>
                  </a:lnTo>
                  <a:lnTo>
                    <a:pt x="5" y="192"/>
                  </a:lnTo>
                  <a:lnTo>
                    <a:pt x="6" y="109"/>
                  </a:lnTo>
                  <a:lnTo>
                    <a:pt x="7" y="245"/>
                  </a:lnTo>
                  <a:lnTo>
                    <a:pt x="8" y="332"/>
                  </a:lnTo>
                  <a:lnTo>
                    <a:pt x="9" y="341"/>
                  </a:lnTo>
                  <a:lnTo>
                    <a:pt x="10" y="341"/>
                  </a:lnTo>
                  <a:lnTo>
                    <a:pt x="11" y="323"/>
                  </a:lnTo>
                  <a:lnTo>
                    <a:pt x="12" y="310"/>
                  </a:lnTo>
                  <a:lnTo>
                    <a:pt x="13" y="328"/>
                  </a:lnTo>
                  <a:lnTo>
                    <a:pt x="14" y="341"/>
                  </a:lnTo>
                  <a:lnTo>
                    <a:pt x="15" y="341"/>
                  </a:lnTo>
                  <a:lnTo>
                    <a:pt x="17" y="341"/>
                  </a:lnTo>
                  <a:lnTo>
                    <a:pt x="17" y="341"/>
                  </a:lnTo>
                  <a:lnTo>
                    <a:pt x="19" y="341"/>
                  </a:lnTo>
                  <a:lnTo>
                    <a:pt x="20" y="341"/>
                  </a:lnTo>
                  <a:lnTo>
                    <a:pt x="21" y="341"/>
                  </a:lnTo>
                  <a:lnTo>
                    <a:pt x="22" y="341"/>
                  </a:lnTo>
                  <a:lnTo>
                    <a:pt x="23" y="341"/>
                  </a:lnTo>
                  <a:lnTo>
                    <a:pt x="24" y="341"/>
                  </a:lnTo>
                  <a:lnTo>
                    <a:pt x="25" y="341"/>
                  </a:lnTo>
                  <a:lnTo>
                    <a:pt x="26" y="341"/>
                  </a:lnTo>
                  <a:lnTo>
                    <a:pt x="27" y="341"/>
                  </a:lnTo>
                  <a:lnTo>
                    <a:pt x="28" y="341"/>
                  </a:lnTo>
                  <a:lnTo>
                    <a:pt x="29" y="341"/>
                  </a:lnTo>
                  <a:lnTo>
                    <a:pt x="30" y="341"/>
                  </a:lnTo>
                  <a:lnTo>
                    <a:pt x="31" y="341"/>
                  </a:lnTo>
                  <a:lnTo>
                    <a:pt x="32" y="341"/>
                  </a:lnTo>
                  <a:lnTo>
                    <a:pt x="34" y="341"/>
                  </a:lnTo>
                  <a:lnTo>
                    <a:pt x="35" y="341"/>
                  </a:lnTo>
                  <a:lnTo>
                    <a:pt x="36" y="341"/>
                  </a:lnTo>
                  <a:lnTo>
                    <a:pt x="37" y="341"/>
                  </a:lnTo>
                  <a:lnTo>
                    <a:pt x="38" y="341"/>
                  </a:lnTo>
                  <a:lnTo>
                    <a:pt x="39" y="341"/>
                  </a:lnTo>
                  <a:lnTo>
                    <a:pt x="40" y="341"/>
                  </a:lnTo>
                  <a:lnTo>
                    <a:pt x="41" y="341"/>
                  </a:lnTo>
                  <a:lnTo>
                    <a:pt x="42" y="341"/>
                  </a:lnTo>
                  <a:lnTo>
                    <a:pt x="43" y="341"/>
                  </a:lnTo>
                  <a:lnTo>
                    <a:pt x="44" y="341"/>
                  </a:lnTo>
                  <a:lnTo>
                    <a:pt x="45" y="341"/>
                  </a:lnTo>
                  <a:lnTo>
                    <a:pt x="46" y="341"/>
                  </a:lnTo>
                  <a:lnTo>
                    <a:pt x="47" y="341"/>
                  </a:lnTo>
                  <a:lnTo>
                    <a:pt x="48" y="341"/>
                  </a:lnTo>
                  <a:lnTo>
                    <a:pt x="50" y="341"/>
                  </a:lnTo>
                  <a:lnTo>
                    <a:pt x="50" y="341"/>
                  </a:lnTo>
                  <a:lnTo>
                    <a:pt x="52" y="341"/>
                  </a:lnTo>
                  <a:lnTo>
                    <a:pt x="53" y="341"/>
                  </a:lnTo>
                  <a:lnTo>
                    <a:pt x="54" y="341"/>
                  </a:lnTo>
                  <a:lnTo>
                    <a:pt x="55" y="341"/>
                  </a:lnTo>
                  <a:lnTo>
                    <a:pt x="56" y="341"/>
                  </a:lnTo>
                  <a:lnTo>
                    <a:pt x="57" y="341"/>
                  </a:lnTo>
                  <a:lnTo>
                    <a:pt x="58" y="341"/>
                  </a:lnTo>
                  <a:lnTo>
                    <a:pt x="59" y="341"/>
                  </a:lnTo>
                  <a:lnTo>
                    <a:pt x="60" y="341"/>
                  </a:lnTo>
                  <a:lnTo>
                    <a:pt x="61" y="341"/>
                  </a:lnTo>
                  <a:lnTo>
                    <a:pt x="62" y="341"/>
                  </a:lnTo>
                  <a:lnTo>
                    <a:pt x="63" y="341"/>
                  </a:lnTo>
                  <a:lnTo>
                    <a:pt x="64" y="341"/>
                  </a:lnTo>
                  <a:lnTo>
                    <a:pt x="65" y="341"/>
                  </a:lnTo>
                  <a:lnTo>
                    <a:pt x="67" y="341"/>
                  </a:lnTo>
                  <a:lnTo>
                    <a:pt x="68" y="341"/>
                  </a:lnTo>
                  <a:lnTo>
                    <a:pt x="69" y="341"/>
                  </a:lnTo>
                  <a:lnTo>
                    <a:pt x="70" y="341"/>
                  </a:lnTo>
                  <a:lnTo>
                    <a:pt x="71" y="341"/>
                  </a:lnTo>
                  <a:lnTo>
                    <a:pt x="72" y="341"/>
                  </a:lnTo>
                  <a:lnTo>
                    <a:pt x="73" y="341"/>
                  </a:lnTo>
                  <a:lnTo>
                    <a:pt x="74" y="341"/>
                  </a:lnTo>
                  <a:lnTo>
                    <a:pt x="75" y="341"/>
                  </a:lnTo>
                  <a:lnTo>
                    <a:pt x="76" y="341"/>
                  </a:lnTo>
                  <a:lnTo>
                    <a:pt x="77" y="341"/>
                  </a:lnTo>
                  <a:lnTo>
                    <a:pt x="78" y="341"/>
                  </a:lnTo>
                  <a:lnTo>
                    <a:pt x="79" y="341"/>
                  </a:lnTo>
                  <a:lnTo>
                    <a:pt x="80" y="341"/>
                  </a:lnTo>
                  <a:lnTo>
                    <a:pt x="81" y="341"/>
                  </a:lnTo>
                  <a:lnTo>
                    <a:pt x="82" y="341"/>
                  </a:lnTo>
                  <a:lnTo>
                    <a:pt x="83" y="341"/>
                  </a:lnTo>
                  <a:lnTo>
                    <a:pt x="85" y="341"/>
                  </a:lnTo>
                  <a:lnTo>
                    <a:pt x="85" y="341"/>
                  </a:lnTo>
                  <a:lnTo>
                    <a:pt x="87" y="341"/>
                  </a:lnTo>
                  <a:lnTo>
                    <a:pt x="88" y="341"/>
                  </a:lnTo>
                  <a:lnTo>
                    <a:pt x="89" y="341"/>
                  </a:lnTo>
                  <a:lnTo>
                    <a:pt x="90" y="341"/>
                  </a:lnTo>
                  <a:lnTo>
                    <a:pt x="91" y="341"/>
                  </a:lnTo>
                  <a:lnTo>
                    <a:pt x="92" y="341"/>
                  </a:lnTo>
                  <a:lnTo>
                    <a:pt x="93" y="341"/>
                  </a:lnTo>
                  <a:lnTo>
                    <a:pt x="94" y="341"/>
                  </a:lnTo>
                  <a:lnTo>
                    <a:pt x="95" y="341"/>
                  </a:lnTo>
                  <a:lnTo>
                    <a:pt x="96" y="341"/>
                  </a:lnTo>
                  <a:lnTo>
                    <a:pt x="97" y="341"/>
                  </a:lnTo>
                  <a:lnTo>
                    <a:pt x="98" y="341"/>
                  </a:lnTo>
                  <a:lnTo>
                    <a:pt x="100" y="341"/>
                  </a:lnTo>
                  <a:lnTo>
                    <a:pt x="100" y="341"/>
                  </a:lnTo>
                  <a:lnTo>
                    <a:pt x="102" y="341"/>
                  </a:lnTo>
                  <a:lnTo>
                    <a:pt x="103" y="341"/>
                  </a:lnTo>
                  <a:lnTo>
                    <a:pt x="104" y="341"/>
                  </a:lnTo>
                  <a:lnTo>
                    <a:pt x="105" y="341"/>
                  </a:lnTo>
                  <a:lnTo>
                    <a:pt x="106" y="341"/>
                  </a:lnTo>
                  <a:lnTo>
                    <a:pt x="107" y="341"/>
                  </a:lnTo>
                  <a:lnTo>
                    <a:pt x="108" y="341"/>
                  </a:lnTo>
                  <a:lnTo>
                    <a:pt x="109" y="341"/>
                  </a:lnTo>
                  <a:lnTo>
                    <a:pt x="110" y="341"/>
                  </a:lnTo>
                  <a:lnTo>
                    <a:pt x="111" y="341"/>
                  </a:lnTo>
                  <a:lnTo>
                    <a:pt x="112" y="341"/>
                  </a:lnTo>
                  <a:lnTo>
                    <a:pt x="113" y="341"/>
                  </a:lnTo>
                  <a:lnTo>
                    <a:pt x="114" y="341"/>
                  </a:lnTo>
                  <a:lnTo>
                    <a:pt x="115" y="341"/>
                  </a:lnTo>
                  <a:lnTo>
                    <a:pt x="116" y="341"/>
                  </a:lnTo>
                  <a:lnTo>
                    <a:pt x="118" y="341"/>
                  </a:lnTo>
                  <a:lnTo>
                    <a:pt x="118" y="341"/>
                  </a:lnTo>
                  <a:lnTo>
                    <a:pt x="120" y="341"/>
                  </a:lnTo>
                  <a:lnTo>
                    <a:pt x="121" y="341"/>
                  </a:lnTo>
                  <a:lnTo>
                    <a:pt x="122" y="341"/>
                  </a:lnTo>
                  <a:lnTo>
                    <a:pt x="123" y="341"/>
                  </a:lnTo>
                  <a:lnTo>
                    <a:pt x="124" y="341"/>
                  </a:lnTo>
                  <a:lnTo>
                    <a:pt x="125" y="341"/>
                  </a:lnTo>
                  <a:lnTo>
                    <a:pt x="126" y="341"/>
                  </a:lnTo>
                  <a:lnTo>
                    <a:pt x="127" y="341"/>
                  </a:lnTo>
                  <a:lnTo>
                    <a:pt x="128" y="341"/>
                  </a:lnTo>
                  <a:lnTo>
                    <a:pt x="129" y="341"/>
                  </a:lnTo>
                  <a:lnTo>
                    <a:pt x="130" y="341"/>
                  </a:lnTo>
                  <a:lnTo>
                    <a:pt x="131" y="341"/>
                  </a:lnTo>
                  <a:lnTo>
                    <a:pt x="132" y="341"/>
                  </a:lnTo>
                  <a:lnTo>
                    <a:pt x="133" y="341"/>
                  </a:lnTo>
                  <a:lnTo>
                    <a:pt x="135" y="341"/>
                  </a:lnTo>
                  <a:lnTo>
                    <a:pt x="136" y="341"/>
                  </a:lnTo>
                  <a:lnTo>
                    <a:pt x="137" y="341"/>
                  </a:lnTo>
                  <a:lnTo>
                    <a:pt x="138" y="341"/>
                  </a:lnTo>
                  <a:lnTo>
                    <a:pt x="139" y="341"/>
                  </a:lnTo>
                  <a:lnTo>
                    <a:pt x="140" y="341"/>
                  </a:lnTo>
                  <a:lnTo>
                    <a:pt x="141" y="341"/>
                  </a:lnTo>
                  <a:lnTo>
                    <a:pt x="142" y="341"/>
                  </a:lnTo>
                  <a:lnTo>
                    <a:pt x="143" y="341"/>
                  </a:lnTo>
                  <a:lnTo>
                    <a:pt x="144" y="341"/>
                  </a:lnTo>
                  <a:lnTo>
                    <a:pt x="145" y="341"/>
                  </a:lnTo>
                  <a:lnTo>
                    <a:pt x="146" y="341"/>
                  </a:lnTo>
                  <a:lnTo>
                    <a:pt x="147" y="341"/>
                  </a:lnTo>
                  <a:lnTo>
                    <a:pt x="148" y="341"/>
                  </a:lnTo>
                  <a:lnTo>
                    <a:pt x="149" y="341"/>
                  </a:lnTo>
                  <a:lnTo>
                    <a:pt x="150" y="341"/>
                  </a:lnTo>
                  <a:lnTo>
                    <a:pt x="151" y="341"/>
                  </a:lnTo>
                  <a:lnTo>
                    <a:pt x="153" y="341"/>
                  </a:lnTo>
                  <a:lnTo>
                    <a:pt x="154" y="341"/>
                  </a:lnTo>
                  <a:lnTo>
                    <a:pt x="155" y="341"/>
                  </a:lnTo>
                  <a:lnTo>
                    <a:pt x="156" y="319"/>
                  </a:lnTo>
                  <a:lnTo>
                    <a:pt x="157" y="231"/>
                  </a:lnTo>
                  <a:lnTo>
                    <a:pt x="158" y="214"/>
                  </a:lnTo>
                  <a:lnTo>
                    <a:pt x="159" y="253"/>
                  </a:lnTo>
                  <a:lnTo>
                    <a:pt x="160" y="297"/>
                  </a:lnTo>
                  <a:lnTo>
                    <a:pt x="161" y="323"/>
                  </a:lnTo>
                  <a:lnTo>
                    <a:pt x="162" y="323"/>
                  </a:lnTo>
                  <a:lnTo>
                    <a:pt x="163" y="328"/>
                  </a:lnTo>
                  <a:lnTo>
                    <a:pt x="164" y="319"/>
                  </a:lnTo>
                  <a:lnTo>
                    <a:pt x="165" y="319"/>
                  </a:lnTo>
                  <a:lnTo>
                    <a:pt x="166" y="341"/>
                  </a:lnTo>
                  <a:lnTo>
                    <a:pt x="168" y="341"/>
                  </a:lnTo>
                  <a:lnTo>
                    <a:pt x="168" y="341"/>
                  </a:lnTo>
                  <a:lnTo>
                    <a:pt x="170" y="341"/>
                  </a:lnTo>
                  <a:lnTo>
                    <a:pt x="171" y="341"/>
                  </a:lnTo>
                  <a:lnTo>
                    <a:pt x="172" y="341"/>
                  </a:lnTo>
                  <a:lnTo>
                    <a:pt x="173" y="341"/>
                  </a:lnTo>
                  <a:lnTo>
                    <a:pt x="174" y="341"/>
                  </a:lnTo>
                  <a:lnTo>
                    <a:pt x="175" y="341"/>
                  </a:lnTo>
                  <a:lnTo>
                    <a:pt x="176" y="341"/>
                  </a:lnTo>
                  <a:lnTo>
                    <a:pt x="177" y="341"/>
                  </a:lnTo>
                  <a:lnTo>
                    <a:pt x="178" y="341"/>
                  </a:lnTo>
                  <a:lnTo>
                    <a:pt x="179" y="341"/>
                  </a:lnTo>
                  <a:lnTo>
                    <a:pt x="180" y="341"/>
                  </a:lnTo>
                  <a:lnTo>
                    <a:pt x="181" y="341"/>
                  </a:lnTo>
                  <a:lnTo>
                    <a:pt x="182" y="341"/>
                  </a:lnTo>
                  <a:lnTo>
                    <a:pt x="183" y="341"/>
                  </a:lnTo>
                  <a:lnTo>
                    <a:pt x="184" y="341"/>
                  </a:lnTo>
                  <a:lnTo>
                    <a:pt x="186" y="341"/>
                  </a:lnTo>
                  <a:lnTo>
                    <a:pt x="186" y="341"/>
                  </a:lnTo>
                  <a:lnTo>
                    <a:pt x="188" y="341"/>
                  </a:lnTo>
                  <a:lnTo>
                    <a:pt x="189" y="341"/>
                  </a:lnTo>
                  <a:lnTo>
                    <a:pt x="190" y="341"/>
                  </a:lnTo>
                  <a:lnTo>
                    <a:pt x="191" y="341"/>
                  </a:lnTo>
                  <a:lnTo>
                    <a:pt x="192" y="341"/>
                  </a:lnTo>
                  <a:lnTo>
                    <a:pt x="193" y="341"/>
                  </a:lnTo>
                  <a:lnTo>
                    <a:pt x="194" y="341"/>
                  </a:lnTo>
                  <a:lnTo>
                    <a:pt x="195" y="341"/>
                  </a:lnTo>
                  <a:lnTo>
                    <a:pt x="196" y="341"/>
                  </a:lnTo>
                  <a:lnTo>
                    <a:pt x="197" y="341"/>
                  </a:lnTo>
                  <a:lnTo>
                    <a:pt x="198" y="341"/>
                  </a:lnTo>
                  <a:lnTo>
                    <a:pt x="199" y="341"/>
                  </a:lnTo>
                  <a:lnTo>
                    <a:pt x="200" y="341"/>
                  </a:lnTo>
                  <a:lnTo>
                    <a:pt x="201" y="341"/>
                  </a:lnTo>
                  <a:lnTo>
                    <a:pt x="203" y="341"/>
                  </a:lnTo>
                  <a:lnTo>
                    <a:pt x="204" y="341"/>
                  </a:lnTo>
                  <a:lnTo>
                    <a:pt x="205" y="341"/>
                  </a:lnTo>
                  <a:lnTo>
                    <a:pt x="206" y="341"/>
                  </a:lnTo>
                  <a:lnTo>
                    <a:pt x="207" y="341"/>
                  </a:lnTo>
                  <a:lnTo>
                    <a:pt x="208" y="341"/>
                  </a:lnTo>
                  <a:lnTo>
                    <a:pt x="209" y="341"/>
                  </a:lnTo>
                  <a:lnTo>
                    <a:pt x="210" y="341"/>
                  </a:lnTo>
                  <a:lnTo>
                    <a:pt x="211" y="341"/>
                  </a:lnTo>
                  <a:lnTo>
                    <a:pt x="212" y="341"/>
                  </a:lnTo>
                  <a:lnTo>
                    <a:pt x="213" y="341"/>
                  </a:lnTo>
                  <a:lnTo>
                    <a:pt x="214" y="341"/>
                  </a:lnTo>
                  <a:lnTo>
                    <a:pt x="215" y="341"/>
                  </a:lnTo>
                  <a:lnTo>
                    <a:pt x="216" y="341"/>
                  </a:lnTo>
                  <a:lnTo>
                    <a:pt x="217" y="341"/>
                  </a:lnTo>
                  <a:lnTo>
                    <a:pt x="218" y="341"/>
                  </a:lnTo>
                  <a:lnTo>
                    <a:pt x="219" y="341"/>
                  </a:lnTo>
                  <a:lnTo>
                    <a:pt x="221" y="341"/>
                  </a:lnTo>
                  <a:lnTo>
                    <a:pt x="222" y="341"/>
                  </a:lnTo>
                  <a:lnTo>
                    <a:pt x="223" y="341"/>
                  </a:lnTo>
                  <a:lnTo>
                    <a:pt x="224" y="341"/>
                  </a:lnTo>
                  <a:lnTo>
                    <a:pt x="225" y="341"/>
                  </a:lnTo>
                  <a:lnTo>
                    <a:pt x="226" y="341"/>
                  </a:lnTo>
                  <a:lnTo>
                    <a:pt x="227" y="341"/>
                  </a:lnTo>
                  <a:lnTo>
                    <a:pt x="228" y="341"/>
                  </a:lnTo>
                  <a:lnTo>
                    <a:pt x="229" y="341"/>
                  </a:lnTo>
                  <a:lnTo>
                    <a:pt x="230" y="341"/>
                  </a:lnTo>
                  <a:lnTo>
                    <a:pt x="231" y="341"/>
                  </a:lnTo>
                  <a:lnTo>
                    <a:pt x="232" y="341"/>
                  </a:lnTo>
                  <a:lnTo>
                    <a:pt x="233" y="341"/>
                  </a:lnTo>
                  <a:lnTo>
                    <a:pt x="234" y="341"/>
                  </a:lnTo>
                  <a:lnTo>
                    <a:pt x="236" y="341"/>
                  </a:lnTo>
                  <a:lnTo>
                    <a:pt x="236" y="341"/>
                  </a:lnTo>
                  <a:lnTo>
                    <a:pt x="238" y="341"/>
                  </a:lnTo>
                  <a:lnTo>
                    <a:pt x="239" y="341"/>
                  </a:lnTo>
                  <a:lnTo>
                    <a:pt x="240" y="341"/>
                  </a:lnTo>
                  <a:lnTo>
                    <a:pt x="241" y="341"/>
                  </a:lnTo>
                  <a:lnTo>
                    <a:pt x="242" y="341"/>
                  </a:lnTo>
                  <a:lnTo>
                    <a:pt x="243" y="341"/>
                  </a:lnTo>
                  <a:lnTo>
                    <a:pt x="244" y="341"/>
                  </a:lnTo>
                  <a:lnTo>
                    <a:pt x="245" y="341"/>
                  </a:lnTo>
                  <a:lnTo>
                    <a:pt x="246" y="341"/>
                  </a:lnTo>
                  <a:lnTo>
                    <a:pt x="247" y="341"/>
                  </a:lnTo>
                  <a:lnTo>
                    <a:pt x="248" y="341"/>
                  </a:lnTo>
                  <a:lnTo>
                    <a:pt x="249" y="341"/>
                  </a:lnTo>
                  <a:lnTo>
                    <a:pt x="250" y="341"/>
                  </a:lnTo>
                  <a:lnTo>
                    <a:pt x="251" y="341"/>
                  </a:lnTo>
                  <a:lnTo>
                    <a:pt x="252" y="341"/>
                  </a:lnTo>
                  <a:lnTo>
                    <a:pt x="254" y="341"/>
                  </a:lnTo>
                  <a:lnTo>
                    <a:pt x="254" y="341"/>
                  </a:lnTo>
                  <a:lnTo>
                    <a:pt x="256" y="341"/>
                  </a:lnTo>
                  <a:lnTo>
                    <a:pt x="257" y="341"/>
                  </a:lnTo>
                  <a:lnTo>
                    <a:pt x="258" y="341"/>
                  </a:lnTo>
                  <a:lnTo>
                    <a:pt x="259" y="341"/>
                  </a:lnTo>
                  <a:lnTo>
                    <a:pt x="260" y="341"/>
                  </a:lnTo>
                  <a:lnTo>
                    <a:pt x="261" y="341"/>
                  </a:lnTo>
                  <a:lnTo>
                    <a:pt x="262" y="341"/>
                  </a:lnTo>
                  <a:lnTo>
                    <a:pt x="263" y="341"/>
                  </a:lnTo>
                  <a:lnTo>
                    <a:pt x="264" y="341"/>
                  </a:lnTo>
                  <a:lnTo>
                    <a:pt x="265" y="341"/>
                  </a:lnTo>
                  <a:lnTo>
                    <a:pt x="266" y="341"/>
                  </a:lnTo>
                  <a:lnTo>
                    <a:pt x="267" y="341"/>
                  </a:lnTo>
                  <a:lnTo>
                    <a:pt x="269" y="341"/>
                  </a:lnTo>
                  <a:lnTo>
                    <a:pt x="269" y="341"/>
                  </a:lnTo>
                  <a:lnTo>
                    <a:pt x="271" y="341"/>
                  </a:lnTo>
                  <a:lnTo>
                    <a:pt x="272" y="341"/>
                  </a:lnTo>
                  <a:lnTo>
                    <a:pt x="273" y="341"/>
                  </a:lnTo>
                  <a:lnTo>
                    <a:pt x="274" y="341"/>
                  </a:lnTo>
                  <a:lnTo>
                    <a:pt x="275" y="341"/>
                  </a:lnTo>
                  <a:lnTo>
                    <a:pt x="276" y="341"/>
                  </a:lnTo>
                  <a:lnTo>
                    <a:pt x="277" y="341"/>
                  </a:lnTo>
                  <a:lnTo>
                    <a:pt x="278" y="341"/>
                  </a:lnTo>
                  <a:lnTo>
                    <a:pt x="279" y="341"/>
                  </a:lnTo>
                  <a:lnTo>
                    <a:pt x="280" y="341"/>
                  </a:lnTo>
                  <a:lnTo>
                    <a:pt x="281" y="341"/>
                  </a:lnTo>
                  <a:lnTo>
                    <a:pt x="282" y="341"/>
                  </a:lnTo>
                  <a:lnTo>
                    <a:pt x="283" y="341"/>
                  </a:lnTo>
                  <a:lnTo>
                    <a:pt x="284" y="341"/>
                  </a:lnTo>
                  <a:lnTo>
                    <a:pt x="285" y="341"/>
                  </a:lnTo>
                  <a:lnTo>
                    <a:pt x="287" y="341"/>
                  </a:lnTo>
                  <a:lnTo>
                    <a:pt x="287" y="341"/>
                  </a:lnTo>
                  <a:lnTo>
                    <a:pt x="289" y="341"/>
                  </a:lnTo>
                  <a:lnTo>
                    <a:pt x="290" y="341"/>
                  </a:lnTo>
                  <a:lnTo>
                    <a:pt x="291" y="341"/>
                  </a:lnTo>
                  <a:lnTo>
                    <a:pt x="292" y="341"/>
                  </a:lnTo>
                  <a:lnTo>
                    <a:pt x="293" y="341"/>
                  </a:lnTo>
                  <a:lnTo>
                    <a:pt x="294" y="341"/>
                  </a:lnTo>
                  <a:lnTo>
                    <a:pt x="295" y="341"/>
                  </a:lnTo>
                  <a:lnTo>
                    <a:pt x="296" y="341"/>
                  </a:lnTo>
                  <a:lnTo>
                    <a:pt x="297" y="341"/>
                  </a:lnTo>
                  <a:lnTo>
                    <a:pt x="298" y="341"/>
                  </a:lnTo>
                  <a:lnTo>
                    <a:pt x="299" y="341"/>
                  </a:lnTo>
                  <a:lnTo>
                    <a:pt x="300" y="341"/>
                  </a:lnTo>
                  <a:lnTo>
                    <a:pt x="301" y="341"/>
                  </a:lnTo>
                  <a:lnTo>
                    <a:pt x="302" y="341"/>
                  </a:lnTo>
                  <a:lnTo>
                    <a:pt x="304" y="341"/>
                  </a:lnTo>
                  <a:lnTo>
                    <a:pt x="304" y="341"/>
                  </a:lnTo>
                  <a:lnTo>
                    <a:pt x="306" y="341"/>
                  </a:lnTo>
                  <a:lnTo>
                    <a:pt x="307" y="341"/>
                  </a:lnTo>
                  <a:lnTo>
                    <a:pt x="308" y="341"/>
                  </a:lnTo>
                  <a:lnTo>
                    <a:pt x="309" y="341"/>
                  </a:lnTo>
                  <a:lnTo>
                    <a:pt x="310" y="341"/>
                  </a:lnTo>
                  <a:lnTo>
                    <a:pt x="311" y="341"/>
                  </a:lnTo>
                  <a:lnTo>
                    <a:pt x="312" y="341"/>
                  </a:lnTo>
                  <a:lnTo>
                    <a:pt x="313" y="341"/>
                  </a:lnTo>
                  <a:lnTo>
                    <a:pt x="314" y="341"/>
                  </a:lnTo>
                  <a:lnTo>
                    <a:pt x="315" y="341"/>
                  </a:lnTo>
                  <a:lnTo>
                    <a:pt x="316" y="341"/>
                  </a:lnTo>
                  <a:lnTo>
                    <a:pt x="317" y="341"/>
                  </a:lnTo>
                  <a:lnTo>
                    <a:pt x="318" y="341"/>
                  </a:lnTo>
                  <a:lnTo>
                    <a:pt x="319" y="341"/>
                  </a:lnTo>
                  <a:lnTo>
                    <a:pt x="320" y="341"/>
                  </a:lnTo>
                  <a:lnTo>
                    <a:pt x="322" y="341"/>
                  </a:lnTo>
                  <a:lnTo>
                    <a:pt x="322" y="341"/>
                  </a:lnTo>
                  <a:lnTo>
                    <a:pt x="324" y="341"/>
                  </a:lnTo>
                  <a:lnTo>
                    <a:pt x="325" y="341"/>
                  </a:lnTo>
                  <a:lnTo>
                    <a:pt x="326" y="341"/>
                  </a:lnTo>
                  <a:lnTo>
                    <a:pt x="327" y="341"/>
                  </a:lnTo>
                  <a:lnTo>
                    <a:pt x="328" y="341"/>
                  </a:lnTo>
                  <a:lnTo>
                    <a:pt x="329" y="341"/>
                  </a:lnTo>
                  <a:lnTo>
                    <a:pt x="330" y="336"/>
                  </a:lnTo>
                  <a:lnTo>
                    <a:pt x="331" y="341"/>
                  </a:lnTo>
                  <a:lnTo>
                    <a:pt x="332" y="341"/>
                  </a:lnTo>
                  <a:lnTo>
                    <a:pt x="333" y="341"/>
                  </a:lnTo>
                  <a:lnTo>
                    <a:pt x="334" y="341"/>
                  </a:lnTo>
                  <a:lnTo>
                    <a:pt x="335" y="341"/>
                  </a:lnTo>
                  <a:lnTo>
                    <a:pt x="337" y="332"/>
                  </a:lnTo>
                  <a:lnTo>
                    <a:pt x="337" y="341"/>
                  </a:lnTo>
                  <a:lnTo>
                    <a:pt x="339" y="341"/>
                  </a:lnTo>
                  <a:lnTo>
                    <a:pt x="340" y="341"/>
                  </a:lnTo>
                  <a:lnTo>
                    <a:pt x="341" y="341"/>
                  </a:lnTo>
                  <a:lnTo>
                    <a:pt x="342" y="341"/>
                  </a:lnTo>
                  <a:lnTo>
                    <a:pt x="343" y="341"/>
                  </a:lnTo>
                  <a:lnTo>
                    <a:pt x="344" y="341"/>
                  </a:lnTo>
                  <a:lnTo>
                    <a:pt x="345" y="341"/>
                  </a:lnTo>
                  <a:lnTo>
                    <a:pt x="346" y="341"/>
                  </a:lnTo>
                  <a:lnTo>
                    <a:pt x="347" y="341"/>
                  </a:lnTo>
                  <a:lnTo>
                    <a:pt x="348" y="341"/>
                  </a:lnTo>
                  <a:lnTo>
                    <a:pt x="349" y="341"/>
                  </a:lnTo>
                  <a:lnTo>
                    <a:pt x="350" y="341"/>
                  </a:lnTo>
                  <a:lnTo>
                    <a:pt x="351" y="341"/>
                  </a:lnTo>
                  <a:lnTo>
                    <a:pt x="352" y="332"/>
                  </a:lnTo>
                  <a:lnTo>
                    <a:pt x="353" y="341"/>
                  </a:lnTo>
                  <a:lnTo>
                    <a:pt x="355" y="336"/>
                  </a:lnTo>
                  <a:lnTo>
                    <a:pt x="356" y="341"/>
                  </a:lnTo>
                  <a:lnTo>
                    <a:pt x="357" y="341"/>
                  </a:lnTo>
                  <a:lnTo>
                    <a:pt x="358" y="341"/>
                  </a:lnTo>
                  <a:lnTo>
                    <a:pt x="359" y="323"/>
                  </a:lnTo>
                  <a:lnTo>
                    <a:pt x="360" y="328"/>
                  </a:lnTo>
                  <a:lnTo>
                    <a:pt x="361" y="336"/>
                  </a:lnTo>
                  <a:lnTo>
                    <a:pt x="362" y="332"/>
                  </a:lnTo>
                  <a:lnTo>
                    <a:pt x="363" y="341"/>
                  </a:lnTo>
                  <a:lnTo>
                    <a:pt x="364" y="341"/>
                  </a:lnTo>
                  <a:lnTo>
                    <a:pt x="365" y="341"/>
                  </a:lnTo>
                  <a:lnTo>
                    <a:pt x="366" y="341"/>
                  </a:lnTo>
                  <a:lnTo>
                    <a:pt x="367" y="328"/>
                  </a:lnTo>
                  <a:lnTo>
                    <a:pt x="368" y="332"/>
                  </a:lnTo>
                  <a:lnTo>
                    <a:pt x="369" y="336"/>
                  </a:lnTo>
                  <a:lnTo>
                    <a:pt x="370" y="341"/>
                  </a:lnTo>
                  <a:lnTo>
                    <a:pt x="372" y="341"/>
                  </a:lnTo>
                  <a:lnTo>
                    <a:pt x="373" y="341"/>
                  </a:lnTo>
                  <a:lnTo>
                    <a:pt x="374" y="341"/>
                  </a:lnTo>
                  <a:lnTo>
                    <a:pt x="375" y="341"/>
                  </a:lnTo>
                  <a:lnTo>
                    <a:pt x="376" y="341"/>
                  </a:lnTo>
                  <a:lnTo>
                    <a:pt x="377" y="341"/>
                  </a:lnTo>
                  <a:lnTo>
                    <a:pt x="378" y="341"/>
                  </a:lnTo>
                  <a:lnTo>
                    <a:pt x="379" y="336"/>
                  </a:lnTo>
                  <a:lnTo>
                    <a:pt x="380" y="341"/>
                  </a:lnTo>
                  <a:lnTo>
                    <a:pt x="381" y="341"/>
                  </a:lnTo>
                  <a:lnTo>
                    <a:pt x="382" y="341"/>
                  </a:lnTo>
                  <a:lnTo>
                    <a:pt x="383" y="341"/>
                  </a:lnTo>
                  <a:lnTo>
                    <a:pt x="384" y="341"/>
                  </a:lnTo>
                  <a:lnTo>
                    <a:pt x="385" y="341"/>
                  </a:lnTo>
                  <a:lnTo>
                    <a:pt x="386" y="341"/>
                  </a:lnTo>
                  <a:lnTo>
                    <a:pt x="387" y="341"/>
                  </a:lnTo>
                  <a:lnTo>
                    <a:pt x="389" y="341"/>
                  </a:lnTo>
                  <a:lnTo>
                    <a:pt x="390" y="341"/>
                  </a:lnTo>
                  <a:lnTo>
                    <a:pt x="391" y="341"/>
                  </a:lnTo>
                  <a:lnTo>
                    <a:pt x="392" y="341"/>
                  </a:lnTo>
                  <a:lnTo>
                    <a:pt x="393" y="341"/>
                  </a:lnTo>
                  <a:lnTo>
                    <a:pt x="394" y="341"/>
                  </a:lnTo>
                  <a:lnTo>
                    <a:pt x="395" y="341"/>
                  </a:lnTo>
                  <a:lnTo>
                    <a:pt x="396" y="341"/>
                  </a:lnTo>
                  <a:lnTo>
                    <a:pt x="397" y="341"/>
                  </a:lnTo>
                  <a:lnTo>
                    <a:pt x="398" y="341"/>
                  </a:lnTo>
                  <a:lnTo>
                    <a:pt x="399" y="341"/>
                  </a:lnTo>
                  <a:lnTo>
                    <a:pt x="400" y="341"/>
                  </a:lnTo>
                  <a:lnTo>
                    <a:pt x="401" y="341"/>
                  </a:lnTo>
                  <a:lnTo>
                    <a:pt x="402" y="341"/>
                  </a:lnTo>
                  <a:lnTo>
                    <a:pt x="403" y="341"/>
                  </a:lnTo>
                  <a:lnTo>
                    <a:pt x="405" y="341"/>
                  </a:lnTo>
                  <a:lnTo>
                    <a:pt x="405" y="341"/>
                  </a:lnTo>
                  <a:lnTo>
                    <a:pt x="407" y="341"/>
                  </a:lnTo>
                  <a:lnTo>
                    <a:pt x="408" y="341"/>
                  </a:lnTo>
                  <a:lnTo>
                    <a:pt x="409" y="341"/>
                  </a:lnTo>
                  <a:lnTo>
                    <a:pt x="410" y="341"/>
                  </a:lnTo>
                  <a:lnTo>
                    <a:pt x="411" y="341"/>
                  </a:lnTo>
                  <a:lnTo>
                    <a:pt x="412" y="341"/>
                  </a:lnTo>
                  <a:lnTo>
                    <a:pt x="413" y="341"/>
                  </a:lnTo>
                  <a:lnTo>
                    <a:pt x="414" y="341"/>
                  </a:lnTo>
                  <a:lnTo>
                    <a:pt x="415" y="341"/>
                  </a:lnTo>
                  <a:lnTo>
                    <a:pt x="416" y="341"/>
                  </a:lnTo>
                  <a:lnTo>
                    <a:pt x="417" y="341"/>
                  </a:lnTo>
                  <a:lnTo>
                    <a:pt x="418" y="341"/>
                  </a:lnTo>
                  <a:lnTo>
                    <a:pt x="419" y="341"/>
                  </a:lnTo>
                  <a:lnTo>
                    <a:pt x="420" y="341"/>
                  </a:lnTo>
                  <a:lnTo>
                    <a:pt x="422" y="341"/>
                  </a:lnTo>
                  <a:lnTo>
                    <a:pt x="423" y="341"/>
                  </a:lnTo>
                  <a:lnTo>
                    <a:pt x="424" y="341"/>
                  </a:lnTo>
                  <a:lnTo>
                    <a:pt x="425" y="341"/>
                  </a:lnTo>
                  <a:lnTo>
                    <a:pt x="426" y="341"/>
                  </a:lnTo>
                  <a:lnTo>
                    <a:pt x="427" y="341"/>
                  </a:lnTo>
                  <a:lnTo>
                    <a:pt x="428" y="341"/>
                  </a:lnTo>
                  <a:lnTo>
                    <a:pt x="429" y="341"/>
                  </a:lnTo>
                  <a:lnTo>
                    <a:pt x="430" y="341"/>
                  </a:lnTo>
                  <a:lnTo>
                    <a:pt x="431" y="341"/>
                  </a:lnTo>
                  <a:lnTo>
                    <a:pt x="432" y="341"/>
                  </a:lnTo>
                  <a:lnTo>
                    <a:pt x="433" y="341"/>
                  </a:lnTo>
                  <a:lnTo>
                    <a:pt x="434" y="341"/>
                  </a:lnTo>
                  <a:lnTo>
                    <a:pt x="435" y="341"/>
                  </a:lnTo>
                  <a:lnTo>
                    <a:pt x="436" y="341"/>
                  </a:lnTo>
                  <a:lnTo>
                    <a:pt x="437" y="341"/>
                  </a:lnTo>
                  <a:lnTo>
                    <a:pt x="438" y="341"/>
                  </a:lnTo>
                  <a:lnTo>
                    <a:pt x="440" y="341"/>
                  </a:lnTo>
                  <a:lnTo>
                    <a:pt x="441" y="341"/>
                  </a:lnTo>
                  <a:lnTo>
                    <a:pt x="442" y="341"/>
                  </a:lnTo>
                  <a:lnTo>
                    <a:pt x="443" y="341"/>
                  </a:lnTo>
                  <a:lnTo>
                    <a:pt x="444" y="341"/>
                  </a:lnTo>
                  <a:lnTo>
                    <a:pt x="445" y="341"/>
                  </a:lnTo>
                  <a:lnTo>
                    <a:pt x="446" y="341"/>
                  </a:lnTo>
                  <a:lnTo>
                    <a:pt x="447" y="341"/>
                  </a:lnTo>
                  <a:lnTo>
                    <a:pt x="448" y="341"/>
                  </a:lnTo>
                  <a:lnTo>
                    <a:pt x="449" y="341"/>
                  </a:lnTo>
                  <a:lnTo>
                    <a:pt x="450" y="341"/>
                  </a:lnTo>
                  <a:lnTo>
                    <a:pt x="451" y="341"/>
                  </a:lnTo>
                  <a:lnTo>
                    <a:pt x="452" y="341"/>
                  </a:lnTo>
                  <a:lnTo>
                    <a:pt x="453" y="341"/>
                  </a:lnTo>
                  <a:lnTo>
                    <a:pt x="455" y="341"/>
                  </a:lnTo>
                  <a:lnTo>
                    <a:pt x="455" y="341"/>
                  </a:lnTo>
                  <a:lnTo>
                    <a:pt x="457" y="341"/>
                  </a:lnTo>
                  <a:lnTo>
                    <a:pt x="458" y="341"/>
                  </a:lnTo>
                  <a:lnTo>
                    <a:pt x="459" y="341"/>
                  </a:lnTo>
                  <a:lnTo>
                    <a:pt x="460" y="341"/>
                  </a:lnTo>
                  <a:lnTo>
                    <a:pt x="461" y="341"/>
                  </a:lnTo>
                  <a:lnTo>
                    <a:pt x="462" y="341"/>
                  </a:lnTo>
                  <a:lnTo>
                    <a:pt x="463" y="341"/>
                  </a:lnTo>
                  <a:lnTo>
                    <a:pt x="464" y="341"/>
                  </a:lnTo>
                  <a:lnTo>
                    <a:pt x="465" y="341"/>
                  </a:lnTo>
                  <a:lnTo>
                    <a:pt x="466" y="341"/>
                  </a:lnTo>
                  <a:lnTo>
                    <a:pt x="467" y="341"/>
                  </a:lnTo>
                  <a:lnTo>
                    <a:pt x="468" y="341"/>
                  </a:lnTo>
                  <a:lnTo>
                    <a:pt x="469" y="341"/>
                  </a:lnTo>
                  <a:lnTo>
                    <a:pt x="470" y="341"/>
                  </a:lnTo>
                  <a:lnTo>
                    <a:pt x="471" y="341"/>
                  </a:lnTo>
                  <a:lnTo>
                    <a:pt x="473" y="341"/>
                  </a:lnTo>
                  <a:lnTo>
                    <a:pt x="473" y="341"/>
                  </a:lnTo>
                  <a:lnTo>
                    <a:pt x="475" y="341"/>
                  </a:lnTo>
                  <a:lnTo>
                    <a:pt x="476" y="341"/>
                  </a:lnTo>
                  <a:lnTo>
                    <a:pt x="477" y="341"/>
                  </a:lnTo>
                  <a:lnTo>
                    <a:pt x="478" y="341"/>
                  </a:lnTo>
                  <a:lnTo>
                    <a:pt x="479" y="341"/>
                  </a:lnTo>
                  <a:lnTo>
                    <a:pt x="480" y="341"/>
                  </a:lnTo>
                  <a:lnTo>
                    <a:pt x="481" y="341"/>
                  </a:lnTo>
                  <a:lnTo>
                    <a:pt x="482" y="341"/>
                  </a:lnTo>
                  <a:lnTo>
                    <a:pt x="483" y="341"/>
                  </a:lnTo>
                  <a:lnTo>
                    <a:pt x="484" y="341"/>
                  </a:lnTo>
                  <a:lnTo>
                    <a:pt x="485" y="341"/>
                  </a:lnTo>
                  <a:lnTo>
                    <a:pt x="486" y="341"/>
                  </a:lnTo>
                  <a:lnTo>
                    <a:pt x="488" y="341"/>
                  </a:lnTo>
                  <a:lnTo>
                    <a:pt x="488" y="341"/>
                  </a:lnTo>
                  <a:lnTo>
                    <a:pt x="490" y="341"/>
                  </a:lnTo>
                  <a:lnTo>
                    <a:pt x="491" y="341"/>
                  </a:lnTo>
                  <a:lnTo>
                    <a:pt x="492" y="341"/>
                  </a:lnTo>
                  <a:lnTo>
                    <a:pt x="493" y="341"/>
                  </a:lnTo>
                  <a:lnTo>
                    <a:pt x="494" y="341"/>
                  </a:lnTo>
                  <a:lnTo>
                    <a:pt x="495" y="341"/>
                  </a:lnTo>
                  <a:lnTo>
                    <a:pt x="496" y="341"/>
                  </a:lnTo>
                  <a:lnTo>
                    <a:pt x="497" y="341"/>
                  </a:lnTo>
                  <a:lnTo>
                    <a:pt x="498" y="341"/>
                  </a:lnTo>
                  <a:lnTo>
                    <a:pt x="499" y="341"/>
                  </a:lnTo>
                  <a:lnTo>
                    <a:pt x="500" y="341"/>
                  </a:lnTo>
                  <a:lnTo>
                    <a:pt x="501" y="341"/>
                  </a:lnTo>
                  <a:lnTo>
                    <a:pt x="502" y="341"/>
                  </a:lnTo>
                  <a:lnTo>
                    <a:pt x="503" y="341"/>
                  </a:lnTo>
                  <a:lnTo>
                    <a:pt x="504" y="341"/>
                  </a:lnTo>
                  <a:lnTo>
                    <a:pt x="505" y="341"/>
                  </a:lnTo>
                  <a:lnTo>
                    <a:pt x="506" y="341"/>
                  </a:lnTo>
                  <a:lnTo>
                    <a:pt x="508" y="341"/>
                  </a:lnTo>
                  <a:lnTo>
                    <a:pt x="509" y="341"/>
                  </a:lnTo>
                  <a:lnTo>
                    <a:pt x="510" y="341"/>
                  </a:lnTo>
                  <a:lnTo>
                    <a:pt x="511" y="341"/>
                  </a:lnTo>
                  <a:lnTo>
                    <a:pt x="512" y="341"/>
                  </a:lnTo>
                  <a:lnTo>
                    <a:pt x="513" y="341"/>
                  </a:lnTo>
                  <a:lnTo>
                    <a:pt x="514" y="341"/>
                  </a:lnTo>
                  <a:lnTo>
                    <a:pt x="515" y="341"/>
                  </a:lnTo>
                  <a:lnTo>
                    <a:pt x="516" y="341"/>
                  </a:lnTo>
                  <a:lnTo>
                    <a:pt x="517" y="341"/>
                  </a:lnTo>
                  <a:lnTo>
                    <a:pt x="518" y="341"/>
                  </a:lnTo>
                  <a:lnTo>
                    <a:pt x="519" y="341"/>
                  </a:lnTo>
                  <a:lnTo>
                    <a:pt x="520" y="341"/>
                  </a:lnTo>
                  <a:lnTo>
                    <a:pt x="521" y="341"/>
                  </a:lnTo>
                  <a:lnTo>
                    <a:pt x="523" y="341"/>
                  </a:lnTo>
                  <a:lnTo>
                    <a:pt x="523" y="341"/>
                  </a:lnTo>
                  <a:lnTo>
                    <a:pt x="525" y="341"/>
                  </a:lnTo>
                  <a:lnTo>
                    <a:pt x="526" y="341"/>
                  </a:lnTo>
                  <a:lnTo>
                    <a:pt x="527" y="341"/>
                  </a:lnTo>
                  <a:lnTo>
                    <a:pt x="528" y="341"/>
                  </a:lnTo>
                  <a:lnTo>
                    <a:pt x="529" y="341"/>
                  </a:lnTo>
                  <a:lnTo>
                    <a:pt x="530" y="341"/>
                  </a:lnTo>
                  <a:lnTo>
                    <a:pt x="531" y="341"/>
                  </a:lnTo>
                  <a:lnTo>
                    <a:pt x="532" y="341"/>
                  </a:lnTo>
                  <a:lnTo>
                    <a:pt x="533" y="341"/>
                  </a:lnTo>
                  <a:lnTo>
                    <a:pt x="534" y="341"/>
                  </a:lnTo>
                  <a:lnTo>
                    <a:pt x="535" y="341"/>
                  </a:lnTo>
                  <a:lnTo>
                    <a:pt x="536" y="341"/>
                  </a:lnTo>
                  <a:lnTo>
                    <a:pt x="537" y="341"/>
                  </a:lnTo>
                  <a:lnTo>
                    <a:pt x="538" y="341"/>
                  </a:lnTo>
                  <a:lnTo>
                    <a:pt x="539" y="341"/>
                  </a:lnTo>
                  <a:lnTo>
                    <a:pt x="541" y="341"/>
                  </a:lnTo>
                  <a:lnTo>
                    <a:pt x="541" y="341"/>
                  </a:lnTo>
                  <a:lnTo>
                    <a:pt x="543" y="341"/>
                  </a:lnTo>
                  <a:lnTo>
                    <a:pt x="544" y="341"/>
                  </a:lnTo>
                  <a:lnTo>
                    <a:pt x="545" y="341"/>
                  </a:lnTo>
                  <a:lnTo>
                    <a:pt x="546" y="341"/>
                  </a:lnTo>
                  <a:lnTo>
                    <a:pt x="547" y="341"/>
                  </a:lnTo>
                  <a:lnTo>
                    <a:pt x="548" y="341"/>
                  </a:lnTo>
                  <a:lnTo>
                    <a:pt x="549" y="341"/>
                  </a:lnTo>
                  <a:lnTo>
                    <a:pt x="550" y="341"/>
                  </a:lnTo>
                  <a:lnTo>
                    <a:pt x="551" y="341"/>
                  </a:lnTo>
                  <a:lnTo>
                    <a:pt x="552" y="341"/>
                  </a:lnTo>
                  <a:lnTo>
                    <a:pt x="553" y="341"/>
                  </a:lnTo>
                  <a:lnTo>
                    <a:pt x="554" y="341"/>
                  </a:lnTo>
                  <a:lnTo>
                    <a:pt x="556" y="341"/>
                  </a:lnTo>
                  <a:lnTo>
                    <a:pt x="556" y="341"/>
                  </a:lnTo>
                  <a:lnTo>
                    <a:pt x="558" y="341"/>
                  </a:lnTo>
                  <a:lnTo>
                    <a:pt x="559" y="341"/>
                  </a:lnTo>
                  <a:lnTo>
                    <a:pt x="560" y="341"/>
                  </a:lnTo>
                  <a:lnTo>
                    <a:pt x="561" y="341"/>
                  </a:lnTo>
                  <a:lnTo>
                    <a:pt x="562" y="341"/>
                  </a:lnTo>
                  <a:lnTo>
                    <a:pt x="563" y="341"/>
                  </a:lnTo>
                  <a:lnTo>
                    <a:pt x="564" y="341"/>
                  </a:lnTo>
                  <a:lnTo>
                    <a:pt x="565" y="341"/>
                  </a:lnTo>
                  <a:lnTo>
                    <a:pt x="566" y="341"/>
                  </a:lnTo>
                  <a:lnTo>
                    <a:pt x="567" y="341"/>
                  </a:lnTo>
                  <a:lnTo>
                    <a:pt x="568" y="341"/>
                  </a:lnTo>
                  <a:lnTo>
                    <a:pt x="569" y="341"/>
                  </a:lnTo>
                  <a:lnTo>
                    <a:pt x="570" y="341"/>
                  </a:lnTo>
                  <a:lnTo>
                    <a:pt x="571" y="341"/>
                  </a:lnTo>
                  <a:lnTo>
                    <a:pt x="572" y="341"/>
                  </a:lnTo>
                  <a:lnTo>
                    <a:pt x="574" y="341"/>
                  </a:lnTo>
                  <a:lnTo>
                    <a:pt x="574" y="341"/>
                  </a:lnTo>
                  <a:lnTo>
                    <a:pt x="576" y="341"/>
                  </a:lnTo>
                  <a:lnTo>
                    <a:pt x="577" y="341"/>
                  </a:lnTo>
                  <a:lnTo>
                    <a:pt x="578" y="341"/>
                  </a:lnTo>
                  <a:lnTo>
                    <a:pt x="579" y="341"/>
                  </a:lnTo>
                  <a:lnTo>
                    <a:pt x="580" y="341"/>
                  </a:lnTo>
                  <a:lnTo>
                    <a:pt x="581" y="341"/>
                  </a:lnTo>
                  <a:lnTo>
                    <a:pt x="582" y="341"/>
                  </a:lnTo>
                  <a:lnTo>
                    <a:pt x="583" y="341"/>
                  </a:lnTo>
                  <a:lnTo>
                    <a:pt x="584" y="341"/>
                  </a:lnTo>
                  <a:lnTo>
                    <a:pt x="585" y="341"/>
                  </a:lnTo>
                  <a:lnTo>
                    <a:pt x="586" y="341"/>
                  </a:lnTo>
                  <a:lnTo>
                    <a:pt x="587" y="341"/>
                  </a:lnTo>
                  <a:lnTo>
                    <a:pt x="588" y="341"/>
                  </a:lnTo>
                  <a:lnTo>
                    <a:pt x="589" y="341"/>
                  </a:lnTo>
                  <a:lnTo>
                    <a:pt x="591" y="341"/>
                  </a:lnTo>
                  <a:lnTo>
                    <a:pt x="592" y="341"/>
                  </a:lnTo>
                  <a:lnTo>
                    <a:pt x="593" y="341"/>
                  </a:lnTo>
                  <a:lnTo>
                    <a:pt x="594" y="341"/>
                  </a:lnTo>
                  <a:lnTo>
                    <a:pt x="595" y="341"/>
                  </a:lnTo>
                  <a:lnTo>
                    <a:pt x="596" y="341"/>
                  </a:lnTo>
                  <a:lnTo>
                    <a:pt x="597" y="341"/>
                  </a:lnTo>
                  <a:lnTo>
                    <a:pt x="598" y="341"/>
                  </a:lnTo>
                  <a:lnTo>
                    <a:pt x="599" y="341"/>
                  </a:lnTo>
                  <a:lnTo>
                    <a:pt x="600" y="341"/>
                  </a:lnTo>
                  <a:lnTo>
                    <a:pt x="601" y="341"/>
                  </a:lnTo>
                  <a:lnTo>
                    <a:pt x="602" y="341"/>
                  </a:lnTo>
                  <a:lnTo>
                    <a:pt x="603" y="341"/>
                  </a:lnTo>
                  <a:lnTo>
                    <a:pt x="604" y="341"/>
                  </a:lnTo>
                  <a:lnTo>
                    <a:pt x="605" y="341"/>
                  </a:lnTo>
                  <a:lnTo>
                    <a:pt x="606" y="341"/>
                  </a:lnTo>
                  <a:lnTo>
                    <a:pt x="607" y="341"/>
                  </a:lnTo>
                  <a:lnTo>
                    <a:pt x="609" y="341"/>
                  </a:lnTo>
                  <a:lnTo>
                    <a:pt x="609" y="341"/>
                  </a:lnTo>
                  <a:lnTo>
                    <a:pt x="611" y="341"/>
                  </a:lnTo>
                  <a:lnTo>
                    <a:pt x="612" y="341"/>
                  </a:lnTo>
                  <a:lnTo>
                    <a:pt x="613" y="341"/>
                  </a:lnTo>
                  <a:lnTo>
                    <a:pt x="614" y="341"/>
                  </a:lnTo>
                  <a:lnTo>
                    <a:pt x="615" y="341"/>
                  </a:lnTo>
                  <a:lnTo>
                    <a:pt x="616" y="341"/>
                  </a:lnTo>
                  <a:lnTo>
                    <a:pt x="617" y="341"/>
                  </a:lnTo>
                  <a:lnTo>
                    <a:pt x="618" y="341"/>
                  </a:lnTo>
                  <a:lnTo>
                    <a:pt x="619" y="341"/>
                  </a:lnTo>
                  <a:lnTo>
                    <a:pt x="620" y="341"/>
                  </a:lnTo>
                  <a:lnTo>
                    <a:pt x="621" y="341"/>
                  </a:lnTo>
                  <a:lnTo>
                    <a:pt x="622" y="341"/>
                  </a:lnTo>
                  <a:lnTo>
                    <a:pt x="624" y="341"/>
                  </a:lnTo>
                  <a:lnTo>
                    <a:pt x="624" y="341"/>
                  </a:lnTo>
                  <a:lnTo>
                    <a:pt x="626" y="341"/>
                  </a:lnTo>
                  <a:lnTo>
                    <a:pt x="627" y="341"/>
                  </a:lnTo>
                  <a:lnTo>
                    <a:pt x="628" y="341"/>
                  </a:lnTo>
                  <a:lnTo>
                    <a:pt x="629" y="341"/>
                  </a:lnTo>
                  <a:lnTo>
                    <a:pt x="630" y="341"/>
                  </a:lnTo>
                  <a:lnTo>
                    <a:pt x="631" y="341"/>
                  </a:lnTo>
                  <a:lnTo>
                    <a:pt x="632" y="341"/>
                  </a:lnTo>
                  <a:lnTo>
                    <a:pt x="633" y="341"/>
                  </a:lnTo>
                  <a:lnTo>
                    <a:pt x="634" y="341"/>
                  </a:lnTo>
                  <a:lnTo>
                    <a:pt x="635" y="341"/>
                  </a:lnTo>
                  <a:lnTo>
                    <a:pt x="636" y="341"/>
                  </a:lnTo>
                  <a:lnTo>
                    <a:pt x="637" y="341"/>
                  </a:lnTo>
                  <a:lnTo>
                    <a:pt x="638" y="341"/>
                  </a:lnTo>
                  <a:lnTo>
                    <a:pt x="639" y="341"/>
                  </a:lnTo>
                  <a:lnTo>
                    <a:pt x="640" y="341"/>
                  </a:lnTo>
                  <a:lnTo>
                    <a:pt x="642" y="341"/>
                  </a:lnTo>
                  <a:lnTo>
                    <a:pt x="642" y="341"/>
                  </a:lnTo>
                  <a:lnTo>
                    <a:pt x="644" y="341"/>
                  </a:lnTo>
                  <a:lnTo>
                    <a:pt x="645" y="341"/>
                  </a:lnTo>
                  <a:lnTo>
                    <a:pt x="646" y="341"/>
                  </a:lnTo>
                  <a:lnTo>
                    <a:pt x="647" y="341"/>
                  </a:lnTo>
                  <a:lnTo>
                    <a:pt x="648" y="341"/>
                  </a:lnTo>
                  <a:lnTo>
                    <a:pt x="649" y="341"/>
                  </a:lnTo>
                  <a:lnTo>
                    <a:pt x="650" y="341"/>
                  </a:lnTo>
                  <a:lnTo>
                    <a:pt x="651" y="341"/>
                  </a:lnTo>
                  <a:lnTo>
                    <a:pt x="652" y="341"/>
                  </a:lnTo>
                  <a:lnTo>
                    <a:pt x="653" y="341"/>
                  </a:lnTo>
                  <a:lnTo>
                    <a:pt x="654" y="341"/>
                  </a:lnTo>
                  <a:lnTo>
                    <a:pt x="655" y="341"/>
                  </a:lnTo>
                  <a:lnTo>
                    <a:pt x="656" y="341"/>
                  </a:lnTo>
                  <a:lnTo>
                    <a:pt x="657" y="341"/>
                  </a:lnTo>
                  <a:lnTo>
                    <a:pt x="659" y="341"/>
                  </a:lnTo>
                  <a:lnTo>
                    <a:pt x="660" y="341"/>
                  </a:lnTo>
                  <a:lnTo>
                    <a:pt x="661" y="341"/>
                  </a:lnTo>
                  <a:lnTo>
                    <a:pt x="662" y="341"/>
                  </a:lnTo>
                  <a:lnTo>
                    <a:pt x="663" y="341"/>
                  </a:lnTo>
                  <a:lnTo>
                    <a:pt x="664" y="341"/>
                  </a:lnTo>
                  <a:lnTo>
                    <a:pt x="665" y="341"/>
                  </a:lnTo>
                  <a:lnTo>
                    <a:pt x="666" y="341"/>
                  </a:lnTo>
                  <a:lnTo>
                    <a:pt x="667" y="341"/>
                  </a:lnTo>
                  <a:lnTo>
                    <a:pt x="668" y="341"/>
                  </a:lnTo>
                  <a:lnTo>
                    <a:pt x="669" y="341"/>
                  </a:lnTo>
                  <a:lnTo>
                    <a:pt x="670" y="341"/>
                  </a:lnTo>
                  <a:lnTo>
                    <a:pt x="671" y="341"/>
                  </a:lnTo>
                  <a:lnTo>
                    <a:pt x="672" y="341"/>
                  </a:lnTo>
                  <a:lnTo>
                    <a:pt x="673" y="341"/>
                  </a:lnTo>
                  <a:lnTo>
                    <a:pt x="674" y="341"/>
                  </a:lnTo>
                  <a:lnTo>
                    <a:pt x="675" y="341"/>
                  </a:lnTo>
                  <a:lnTo>
                    <a:pt x="677" y="341"/>
                  </a:lnTo>
                  <a:lnTo>
                    <a:pt x="678" y="341"/>
                  </a:lnTo>
                  <a:lnTo>
                    <a:pt x="679" y="341"/>
                  </a:lnTo>
                  <a:lnTo>
                    <a:pt x="680" y="341"/>
                  </a:lnTo>
                  <a:lnTo>
                    <a:pt x="681" y="341"/>
                  </a:lnTo>
                  <a:lnTo>
                    <a:pt x="682" y="341"/>
                  </a:lnTo>
                  <a:lnTo>
                    <a:pt x="683" y="341"/>
                  </a:lnTo>
                  <a:lnTo>
                    <a:pt x="684" y="341"/>
                  </a:lnTo>
                  <a:lnTo>
                    <a:pt x="685" y="336"/>
                  </a:lnTo>
                  <a:lnTo>
                    <a:pt x="686" y="341"/>
                  </a:lnTo>
                  <a:lnTo>
                    <a:pt x="687" y="336"/>
                  </a:lnTo>
                  <a:lnTo>
                    <a:pt x="688" y="336"/>
                  </a:lnTo>
                  <a:lnTo>
                    <a:pt x="689" y="341"/>
                  </a:lnTo>
                  <a:lnTo>
                    <a:pt x="690" y="341"/>
                  </a:lnTo>
                  <a:lnTo>
                    <a:pt x="692" y="341"/>
                  </a:lnTo>
                  <a:lnTo>
                    <a:pt x="692" y="341"/>
                  </a:lnTo>
                  <a:lnTo>
                    <a:pt x="694" y="341"/>
                  </a:lnTo>
                  <a:lnTo>
                    <a:pt x="695" y="341"/>
                  </a:lnTo>
                  <a:lnTo>
                    <a:pt x="696" y="341"/>
                  </a:lnTo>
                  <a:lnTo>
                    <a:pt x="697" y="341"/>
                  </a:lnTo>
                  <a:lnTo>
                    <a:pt x="698" y="341"/>
                  </a:lnTo>
                  <a:lnTo>
                    <a:pt x="699" y="341"/>
                  </a:lnTo>
                  <a:lnTo>
                    <a:pt x="700" y="341"/>
                  </a:lnTo>
                  <a:lnTo>
                    <a:pt x="701" y="341"/>
                  </a:lnTo>
                  <a:lnTo>
                    <a:pt x="702" y="341"/>
                  </a:lnTo>
                  <a:lnTo>
                    <a:pt x="703" y="341"/>
                  </a:lnTo>
                  <a:lnTo>
                    <a:pt x="704" y="341"/>
                  </a:lnTo>
                  <a:lnTo>
                    <a:pt x="705" y="341"/>
                  </a:lnTo>
                  <a:lnTo>
                    <a:pt x="706" y="341"/>
                  </a:lnTo>
                  <a:lnTo>
                    <a:pt x="707" y="341"/>
                  </a:lnTo>
                  <a:lnTo>
                    <a:pt x="708" y="341"/>
                  </a:lnTo>
                  <a:lnTo>
                    <a:pt x="710" y="341"/>
                  </a:lnTo>
                  <a:lnTo>
                    <a:pt x="711" y="341"/>
                  </a:lnTo>
                  <a:lnTo>
                    <a:pt x="712" y="341"/>
                  </a:lnTo>
                  <a:lnTo>
                    <a:pt x="713" y="341"/>
                  </a:lnTo>
                  <a:lnTo>
                    <a:pt x="714" y="341"/>
                  </a:lnTo>
                  <a:lnTo>
                    <a:pt x="715" y="341"/>
                  </a:lnTo>
                  <a:lnTo>
                    <a:pt x="716" y="341"/>
                  </a:lnTo>
                  <a:lnTo>
                    <a:pt x="717" y="341"/>
                  </a:lnTo>
                  <a:lnTo>
                    <a:pt x="718" y="341"/>
                  </a:lnTo>
                  <a:lnTo>
                    <a:pt x="719" y="341"/>
                  </a:lnTo>
                  <a:lnTo>
                    <a:pt x="720" y="341"/>
                  </a:lnTo>
                  <a:lnTo>
                    <a:pt x="721" y="341"/>
                  </a:lnTo>
                  <a:lnTo>
                    <a:pt x="722" y="341"/>
                  </a:lnTo>
                  <a:lnTo>
                    <a:pt x="723" y="341"/>
                  </a:lnTo>
                  <a:lnTo>
                    <a:pt x="724" y="341"/>
                  </a:lnTo>
                  <a:lnTo>
                    <a:pt x="725" y="341"/>
                  </a:lnTo>
                  <a:lnTo>
                    <a:pt x="727" y="332"/>
                  </a:lnTo>
                  <a:lnTo>
                    <a:pt x="728" y="319"/>
                  </a:lnTo>
                  <a:lnTo>
                    <a:pt x="729" y="332"/>
                  </a:lnTo>
                  <a:lnTo>
                    <a:pt x="730" y="336"/>
                  </a:lnTo>
                  <a:lnTo>
                    <a:pt x="731" y="341"/>
                  </a:lnTo>
                  <a:lnTo>
                    <a:pt x="732" y="341"/>
                  </a:lnTo>
                  <a:lnTo>
                    <a:pt x="733" y="341"/>
                  </a:lnTo>
                  <a:lnTo>
                    <a:pt x="734" y="341"/>
                  </a:lnTo>
                  <a:lnTo>
                    <a:pt x="735" y="341"/>
                  </a:lnTo>
                  <a:lnTo>
                    <a:pt x="736" y="341"/>
                  </a:lnTo>
                  <a:lnTo>
                    <a:pt x="737" y="341"/>
                  </a:lnTo>
                  <a:lnTo>
                    <a:pt x="738" y="341"/>
                  </a:lnTo>
                  <a:lnTo>
                    <a:pt x="739" y="341"/>
                  </a:lnTo>
                  <a:lnTo>
                    <a:pt x="740" y="341"/>
                  </a:lnTo>
                  <a:lnTo>
                    <a:pt x="741" y="341"/>
                  </a:lnTo>
                  <a:lnTo>
                    <a:pt x="742" y="341"/>
                  </a:lnTo>
                  <a:lnTo>
                    <a:pt x="744" y="341"/>
                  </a:lnTo>
                  <a:lnTo>
                    <a:pt x="745" y="341"/>
                  </a:lnTo>
                  <a:lnTo>
                    <a:pt x="746" y="341"/>
                  </a:lnTo>
                  <a:lnTo>
                    <a:pt x="747" y="341"/>
                  </a:lnTo>
                  <a:lnTo>
                    <a:pt x="748" y="341"/>
                  </a:lnTo>
                  <a:lnTo>
                    <a:pt x="749" y="341"/>
                  </a:lnTo>
                  <a:lnTo>
                    <a:pt x="750" y="341"/>
                  </a:lnTo>
                  <a:lnTo>
                    <a:pt x="751" y="341"/>
                  </a:lnTo>
                  <a:lnTo>
                    <a:pt x="752" y="341"/>
                  </a:lnTo>
                  <a:lnTo>
                    <a:pt x="753" y="341"/>
                  </a:lnTo>
                  <a:lnTo>
                    <a:pt x="754" y="341"/>
                  </a:lnTo>
                  <a:lnTo>
                    <a:pt x="755" y="341"/>
                  </a:lnTo>
                  <a:lnTo>
                    <a:pt x="756" y="341"/>
                  </a:lnTo>
                  <a:lnTo>
                    <a:pt x="757" y="341"/>
                  </a:lnTo>
                  <a:lnTo>
                    <a:pt x="758" y="341"/>
                  </a:lnTo>
                  <a:lnTo>
                    <a:pt x="760" y="341"/>
                  </a:lnTo>
                  <a:lnTo>
                    <a:pt x="760" y="341"/>
                  </a:lnTo>
                  <a:lnTo>
                    <a:pt x="762" y="341"/>
                  </a:lnTo>
                  <a:lnTo>
                    <a:pt x="763" y="341"/>
                  </a:lnTo>
                  <a:lnTo>
                    <a:pt x="764" y="341"/>
                  </a:lnTo>
                  <a:lnTo>
                    <a:pt x="765" y="341"/>
                  </a:lnTo>
                  <a:lnTo>
                    <a:pt x="766" y="341"/>
                  </a:lnTo>
                  <a:lnTo>
                    <a:pt x="767" y="341"/>
                  </a:lnTo>
                  <a:lnTo>
                    <a:pt x="768" y="341"/>
                  </a:lnTo>
                  <a:lnTo>
                    <a:pt x="769" y="341"/>
                  </a:lnTo>
                  <a:lnTo>
                    <a:pt x="770" y="332"/>
                  </a:lnTo>
                  <a:lnTo>
                    <a:pt x="771" y="323"/>
                  </a:lnTo>
                  <a:lnTo>
                    <a:pt x="772" y="336"/>
                  </a:lnTo>
                  <a:lnTo>
                    <a:pt x="773" y="341"/>
                  </a:lnTo>
                  <a:lnTo>
                    <a:pt x="775" y="341"/>
                  </a:lnTo>
                  <a:lnTo>
                    <a:pt x="775" y="341"/>
                  </a:lnTo>
                  <a:lnTo>
                    <a:pt x="777" y="341"/>
                  </a:lnTo>
                  <a:lnTo>
                    <a:pt x="778" y="341"/>
                  </a:lnTo>
                  <a:lnTo>
                    <a:pt x="779" y="341"/>
                  </a:lnTo>
                  <a:lnTo>
                    <a:pt x="780" y="341"/>
                  </a:lnTo>
                  <a:lnTo>
                    <a:pt x="781" y="341"/>
                  </a:lnTo>
                  <a:lnTo>
                    <a:pt x="782" y="341"/>
                  </a:lnTo>
                  <a:lnTo>
                    <a:pt x="783" y="341"/>
                  </a:lnTo>
                  <a:lnTo>
                    <a:pt x="784" y="341"/>
                  </a:lnTo>
                  <a:lnTo>
                    <a:pt x="785" y="341"/>
                  </a:lnTo>
                  <a:lnTo>
                    <a:pt x="786" y="341"/>
                  </a:lnTo>
                  <a:lnTo>
                    <a:pt x="787" y="341"/>
                  </a:lnTo>
                  <a:lnTo>
                    <a:pt x="788" y="341"/>
                  </a:lnTo>
                  <a:lnTo>
                    <a:pt x="789" y="341"/>
                  </a:lnTo>
                  <a:lnTo>
                    <a:pt x="790" y="341"/>
                  </a:lnTo>
                  <a:lnTo>
                    <a:pt x="791" y="341"/>
                  </a:lnTo>
                  <a:lnTo>
                    <a:pt x="793" y="341"/>
                  </a:lnTo>
                  <a:lnTo>
                    <a:pt x="793" y="341"/>
                  </a:lnTo>
                  <a:lnTo>
                    <a:pt x="795" y="341"/>
                  </a:lnTo>
                  <a:lnTo>
                    <a:pt x="796" y="341"/>
                  </a:lnTo>
                  <a:lnTo>
                    <a:pt x="797" y="341"/>
                  </a:lnTo>
                  <a:lnTo>
                    <a:pt x="798" y="341"/>
                  </a:lnTo>
                  <a:lnTo>
                    <a:pt x="799" y="341"/>
                  </a:lnTo>
                  <a:lnTo>
                    <a:pt x="800" y="341"/>
                  </a:lnTo>
                  <a:lnTo>
                    <a:pt x="801" y="341"/>
                  </a:lnTo>
                  <a:lnTo>
                    <a:pt x="802" y="341"/>
                  </a:lnTo>
                  <a:lnTo>
                    <a:pt x="803" y="341"/>
                  </a:lnTo>
                  <a:lnTo>
                    <a:pt x="804" y="341"/>
                  </a:lnTo>
                  <a:lnTo>
                    <a:pt x="805" y="341"/>
                  </a:lnTo>
                  <a:lnTo>
                    <a:pt x="806" y="341"/>
                  </a:lnTo>
                  <a:lnTo>
                    <a:pt x="807" y="341"/>
                  </a:lnTo>
                  <a:lnTo>
                    <a:pt x="808" y="341"/>
                  </a:lnTo>
                  <a:lnTo>
                    <a:pt x="810" y="341"/>
                  </a:lnTo>
                  <a:lnTo>
                    <a:pt x="810" y="341"/>
                  </a:lnTo>
                  <a:lnTo>
                    <a:pt x="812" y="341"/>
                  </a:lnTo>
                  <a:lnTo>
                    <a:pt x="813" y="341"/>
                  </a:lnTo>
                  <a:lnTo>
                    <a:pt x="814" y="341"/>
                  </a:lnTo>
                  <a:lnTo>
                    <a:pt x="815" y="341"/>
                  </a:lnTo>
                  <a:lnTo>
                    <a:pt x="816" y="341"/>
                  </a:lnTo>
                  <a:lnTo>
                    <a:pt x="817" y="341"/>
                  </a:lnTo>
                  <a:lnTo>
                    <a:pt x="818" y="341"/>
                  </a:lnTo>
                  <a:lnTo>
                    <a:pt x="819" y="341"/>
                  </a:lnTo>
                  <a:lnTo>
                    <a:pt x="820" y="341"/>
                  </a:lnTo>
                  <a:lnTo>
                    <a:pt x="821" y="341"/>
                  </a:lnTo>
                  <a:lnTo>
                    <a:pt x="822" y="336"/>
                  </a:lnTo>
                  <a:lnTo>
                    <a:pt x="823" y="122"/>
                  </a:lnTo>
                  <a:lnTo>
                    <a:pt x="824" y="0"/>
                  </a:lnTo>
                  <a:lnTo>
                    <a:pt x="825" y="319"/>
                  </a:lnTo>
                  <a:lnTo>
                    <a:pt x="826" y="341"/>
                  </a:lnTo>
                  <a:lnTo>
                    <a:pt x="828" y="341"/>
                  </a:lnTo>
                  <a:lnTo>
                    <a:pt x="828" y="341"/>
                  </a:lnTo>
                  <a:lnTo>
                    <a:pt x="830" y="341"/>
                  </a:lnTo>
                  <a:lnTo>
                    <a:pt x="831" y="341"/>
                  </a:lnTo>
                  <a:lnTo>
                    <a:pt x="832" y="341"/>
                  </a:lnTo>
                  <a:lnTo>
                    <a:pt x="833" y="341"/>
                  </a:lnTo>
                  <a:lnTo>
                    <a:pt x="834" y="341"/>
                  </a:lnTo>
                  <a:lnTo>
                    <a:pt x="835" y="341"/>
                  </a:lnTo>
                  <a:lnTo>
                    <a:pt x="836" y="341"/>
                  </a:lnTo>
                  <a:lnTo>
                    <a:pt x="837" y="341"/>
                  </a:lnTo>
                  <a:lnTo>
                    <a:pt x="838" y="341"/>
                  </a:lnTo>
                  <a:lnTo>
                    <a:pt x="839" y="341"/>
                  </a:lnTo>
                  <a:lnTo>
                    <a:pt x="840" y="341"/>
                  </a:lnTo>
                  <a:lnTo>
                    <a:pt x="841" y="341"/>
                  </a:lnTo>
                  <a:lnTo>
                    <a:pt x="843" y="341"/>
                  </a:lnTo>
                  <a:lnTo>
                    <a:pt x="843" y="341"/>
                  </a:lnTo>
                  <a:lnTo>
                    <a:pt x="845" y="341"/>
                  </a:lnTo>
                  <a:lnTo>
                    <a:pt x="846" y="341"/>
                  </a:lnTo>
                  <a:lnTo>
                    <a:pt x="847" y="341"/>
                  </a:lnTo>
                  <a:lnTo>
                    <a:pt x="848" y="341"/>
                  </a:lnTo>
                  <a:lnTo>
                    <a:pt x="849" y="341"/>
                  </a:lnTo>
                  <a:lnTo>
                    <a:pt x="850" y="341"/>
                  </a:lnTo>
                  <a:lnTo>
                    <a:pt x="851" y="341"/>
                  </a:lnTo>
                  <a:lnTo>
                    <a:pt x="852" y="341"/>
                  </a:lnTo>
                  <a:lnTo>
                    <a:pt x="853" y="341"/>
                  </a:lnTo>
                  <a:lnTo>
                    <a:pt x="854" y="341"/>
                  </a:lnTo>
                  <a:lnTo>
                    <a:pt x="855" y="341"/>
                  </a:lnTo>
                  <a:lnTo>
                    <a:pt x="856" y="341"/>
                  </a:lnTo>
                  <a:lnTo>
                    <a:pt x="857" y="341"/>
                  </a:lnTo>
                  <a:lnTo>
                    <a:pt x="858" y="341"/>
                  </a:lnTo>
                  <a:lnTo>
                    <a:pt x="859" y="341"/>
                  </a:lnTo>
                  <a:lnTo>
                    <a:pt x="861" y="341"/>
                  </a:lnTo>
                  <a:lnTo>
                    <a:pt x="861" y="341"/>
                  </a:lnTo>
                  <a:lnTo>
                    <a:pt x="863" y="341"/>
                  </a:lnTo>
                  <a:lnTo>
                    <a:pt x="864" y="341"/>
                  </a:lnTo>
                  <a:lnTo>
                    <a:pt x="865" y="341"/>
                  </a:lnTo>
                  <a:lnTo>
                    <a:pt x="866" y="341"/>
                  </a:lnTo>
                  <a:lnTo>
                    <a:pt x="867" y="341"/>
                  </a:lnTo>
                  <a:lnTo>
                    <a:pt x="868" y="341"/>
                  </a:lnTo>
                  <a:lnTo>
                    <a:pt x="869" y="341"/>
                  </a:lnTo>
                  <a:lnTo>
                    <a:pt x="870" y="341"/>
                  </a:lnTo>
                  <a:lnTo>
                    <a:pt x="871" y="341"/>
                  </a:lnTo>
                  <a:lnTo>
                    <a:pt x="872" y="341"/>
                  </a:lnTo>
                  <a:lnTo>
                    <a:pt x="873" y="341"/>
                  </a:lnTo>
                  <a:lnTo>
                    <a:pt x="874" y="341"/>
                  </a:lnTo>
                  <a:lnTo>
                    <a:pt x="875" y="341"/>
                  </a:lnTo>
                  <a:lnTo>
                    <a:pt x="876" y="341"/>
                  </a:lnTo>
                  <a:lnTo>
                    <a:pt x="878" y="341"/>
                  </a:lnTo>
                  <a:lnTo>
                    <a:pt x="879" y="341"/>
                  </a:lnTo>
                  <a:lnTo>
                    <a:pt x="880" y="341"/>
                  </a:lnTo>
                  <a:lnTo>
                    <a:pt x="881" y="341"/>
                  </a:lnTo>
                  <a:lnTo>
                    <a:pt x="882" y="341"/>
                  </a:lnTo>
                  <a:lnTo>
                    <a:pt x="883" y="336"/>
                  </a:lnTo>
                  <a:lnTo>
                    <a:pt x="884" y="341"/>
                  </a:lnTo>
                  <a:lnTo>
                    <a:pt x="885" y="341"/>
                  </a:lnTo>
                  <a:lnTo>
                    <a:pt x="886" y="341"/>
                  </a:lnTo>
                  <a:lnTo>
                    <a:pt x="887" y="341"/>
                  </a:lnTo>
                  <a:lnTo>
                    <a:pt x="888" y="341"/>
                  </a:lnTo>
                  <a:lnTo>
                    <a:pt x="889" y="341"/>
                  </a:lnTo>
                  <a:lnTo>
                    <a:pt x="890" y="341"/>
                  </a:lnTo>
                  <a:lnTo>
                    <a:pt x="891" y="341"/>
                  </a:lnTo>
                  <a:lnTo>
                    <a:pt x="892" y="341"/>
                  </a:lnTo>
                  <a:lnTo>
                    <a:pt x="893" y="341"/>
                  </a:lnTo>
                  <a:lnTo>
                    <a:pt x="894" y="341"/>
                  </a:lnTo>
                  <a:lnTo>
                    <a:pt x="896" y="336"/>
                  </a:lnTo>
                  <a:lnTo>
                    <a:pt x="897" y="341"/>
                  </a:lnTo>
                  <a:lnTo>
                    <a:pt x="898" y="341"/>
                  </a:lnTo>
                  <a:lnTo>
                    <a:pt x="899" y="341"/>
                  </a:lnTo>
                  <a:lnTo>
                    <a:pt x="900" y="341"/>
                  </a:lnTo>
                  <a:lnTo>
                    <a:pt x="901" y="341"/>
                  </a:lnTo>
                  <a:lnTo>
                    <a:pt x="902" y="341"/>
                  </a:lnTo>
                  <a:lnTo>
                    <a:pt x="903" y="341"/>
                  </a:lnTo>
                  <a:lnTo>
                    <a:pt x="904" y="341"/>
                  </a:lnTo>
                  <a:lnTo>
                    <a:pt x="905" y="341"/>
                  </a:lnTo>
                  <a:lnTo>
                    <a:pt x="906" y="341"/>
                  </a:lnTo>
                  <a:lnTo>
                    <a:pt x="907" y="341"/>
                  </a:lnTo>
                  <a:lnTo>
                    <a:pt x="908" y="341"/>
                  </a:lnTo>
                  <a:lnTo>
                    <a:pt x="909" y="341"/>
                  </a:lnTo>
                  <a:lnTo>
                    <a:pt x="911" y="341"/>
                  </a:lnTo>
                  <a:lnTo>
                    <a:pt x="911" y="341"/>
                  </a:lnTo>
                  <a:lnTo>
                    <a:pt x="913" y="341"/>
                  </a:lnTo>
                  <a:lnTo>
                    <a:pt x="914" y="336"/>
                  </a:lnTo>
                  <a:lnTo>
                    <a:pt x="915" y="341"/>
                  </a:lnTo>
                  <a:lnTo>
                    <a:pt x="916" y="341"/>
                  </a:lnTo>
                  <a:lnTo>
                    <a:pt x="917" y="341"/>
                  </a:lnTo>
                  <a:lnTo>
                    <a:pt x="918" y="341"/>
                  </a:lnTo>
                  <a:lnTo>
                    <a:pt x="919" y="341"/>
                  </a:lnTo>
                  <a:lnTo>
                    <a:pt x="920" y="341"/>
                  </a:lnTo>
                  <a:lnTo>
                    <a:pt x="921" y="341"/>
                  </a:lnTo>
                  <a:lnTo>
                    <a:pt x="922" y="341"/>
                  </a:lnTo>
                  <a:lnTo>
                    <a:pt x="923" y="341"/>
                  </a:lnTo>
                  <a:lnTo>
                    <a:pt x="924" y="341"/>
                  </a:lnTo>
                  <a:lnTo>
                    <a:pt x="925" y="341"/>
                  </a:lnTo>
                  <a:lnTo>
                    <a:pt x="926" y="341"/>
                  </a:lnTo>
                  <a:lnTo>
                    <a:pt x="927" y="341"/>
                  </a:lnTo>
                  <a:lnTo>
                    <a:pt x="929" y="341"/>
                  </a:lnTo>
                  <a:lnTo>
                    <a:pt x="929" y="341"/>
                  </a:lnTo>
                  <a:lnTo>
                    <a:pt x="931" y="341"/>
                  </a:lnTo>
                  <a:lnTo>
                    <a:pt x="932" y="341"/>
                  </a:lnTo>
                  <a:lnTo>
                    <a:pt x="933" y="341"/>
                  </a:lnTo>
                  <a:lnTo>
                    <a:pt x="934" y="341"/>
                  </a:lnTo>
                  <a:lnTo>
                    <a:pt x="935" y="341"/>
                  </a:lnTo>
                  <a:lnTo>
                    <a:pt x="936" y="341"/>
                  </a:lnTo>
                  <a:lnTo>
                    <a:pt x="937" y="341"/>
                  </a:lnTo>
                  <a:lnTo>
                    <a:pt x="938" y="341"/>
                  </a:lnTo>
                  <a:lnTo>
                    <a:pt x="939" y="341"/>
                  </a:lnTo>
                  <a:lnTo>
                    <a:pt x="940" y="341"/>
                  </a:lnTo>
                  <a:lnTo>
                    <a:pt x="941" y="341"/>
                  </a:lnTo>
                  <a:lnTo>
                    <a:pt x="942" y="341"/>
                  </a:lnTo>
                  <a:lnTo>
                    <a:pt x="943" y="341"/>
                  </a:lnTo>
                  <a:lnTo>
                    <a:pt x="944" y="341"/>
                  </a:lnTo>
                  <a:lnTo>
                    <a:pt x="946" y="341"/>
                  </a:lnTo>
                  <a:lnTo>
                    <a:pt x="947" y="341"/>
                  </a:lnTo>
                  <a:lnTo>
                    <a:pt x="948" y="341"/>
                  </a:lnTo>
                  <a:lnTo>
                    <a:pt x="949" y="341"/>
                  </a:lnTo>
                  <a:lnTo>
                    <a:pt x="950" y="341"/>
                  </a:lnTo>
                  <a:lnTo>
                    <a:pt x="951" y="341"/>
                  </a:lnTo>
                  <a:lnTo>
                    <a:pt x="952" y="341"/>
                  </a:lnTo>
                  <a:lnTo>
                    <a:pt x="953" y="341"/>
                  </a:lnTo>
                  <a:lnTo>
                    <a:pt x="954" y="341"/>
                  </a:lnTo>
                  <a:lnTo>
                    <a:pt x="955" y="341"/>
                  </a:lnTo>
                  <a:lnTo>
                    <a:pt x="956" y="341"/>
                  </a:lnTo>
                  <a:lnTo>
                    <a:pt x="957" y="341"/>
                  </a:lnTo>
                  <a:lnTo>
                    <a:pt x="958" y="341"/>
                  </a:lnTo>
                  <a:lnTo>
                    <a:pt x="959" y="341"/>
                  </a:lnTo>
                  <a:lnTo>
                    <a:pt x="960" y="341"/>
                  </a:lnTo>
                  <a:lnTo>
                    <a:pt x="961" y="341"/>
                  </a:lnTo>
                  <a:lnTo>
                    <a:pt x="962" y="341"/>
                  </a:lnTo>
                  <a:lnTo>
                    <a:pt x="964" y="341"/>
                  </a:lnTo>
                  <a:lnTo>
                    <a:pt x="965" y="341"/>
                  </a:lnTo>
                  <a:lnTo>
                    <a:pt x="966" y="341"/>
                  </a:lnTo>
                  <a:lnTo>
                    <a:pt x="967" y="341"/>
                  </a:lnTo>
                  <a:lnTo>
                    <a:pt x="968" y="341"/>
                  </a:lnTo>
                  <a:lnTo>
                    <a:pt x="969" y="341"/>
                  </a:lnTo>
                  <a:lnTo>
                    <a:pt x="970" y="341"/>
                  </a:lnTo>
                  <a:lnTo>
                    <a:pt x="971" y="341"/>
                  </a:lnTo>
                  <a:lnTo>
                    <a:pt x="972" y="332"/>
                  </a:lnTo>
                  <a:lnTo>
                    <a:pt x="973" y="328"/>
                  </a:lnTo>
                  <a:lnTo>
                    <a:pt x="974" y="341"/>
                  </a:lnTo>
                  <a:lnTo>
                    <a:pt x="975" y="341"/>
                  </a:lnTo>
                  <a:lnTo>
                    <a:pt x="976" y="341"/>
                  </a:lnTo>
                  <a:lnTo>
                    <a:pt x="977" y="341"/>
                  </a:lnTo>
                  <a:lnTo>
                    <a:pt x="979" y="341"/>
                  </a:lnTo>
                  <a:lnTo>
                    <a:pt x="979" y="341"/>
                  </a:lnTo>
                  <a:lnTo>
                    <a:pt x="981" y="341"/>
                  </a:lnTo>
                  <a:lnTo>
                    <a:pt x="982" y="341"/>
                  </a:lnTo>
                  <a:lnTo>
                    <a:pt x="983" y="341"/>
                  </a:lnTo>
                  <a:lnTo>
                    <a:pt x="984" y="341"/>
                  </a:lnTo>
                  <a:lnTo>
                    <a:pt x="985" y="341"/>
                  </a:lnTo>
                  <a:lnTo>
                    <a:pt x="986" y="341"/>
                  </a:lnTo>
                  <a:lnTo>
                    <a:pt x="987" y="341"/>
                  </a:lnTo>
                  <a:lnTo>
                    <a:pt x="988" y="341"/>
                  </a:lnTo>
                  <a:lnTo>
                    <a:pt x="989" y="341"/>
                  </a:lnTo>
                  <a:lnTo>
                    <a:pt x="990" y="341"/>
                  </a:lnTo>
                  <a:lnTo>
                    <a:pt x="991" y="341"/>
                  </a:lnTo>
                  <a:lnTo>
                    <a:pt x="992" y="341"/>
                  </a:lnTo>
                  <a:lnTo>
                    <a:pt x="993" y="341"/>
                  </a:lnTo>
                  <a:lnTo>
                    <a:pt x="994" y="341"/>
                  </a:lnTo>
                  <a:lnTo>
                    <a:pt x="995" y="341"/>
                  </a:lnTo>
                  <a:lnTo>
                    <a:pt x="997" y="341"/>
                  </a:lnTo>
                  <a:lnTo>
                    <a:pt x="997" y="341"/>
                  </a:lnTo>
                  <a:lnTo>
                    <a:pt x="999" y="341"/>
                  </a:lnTo>
                  <a:lnTo>
                    <a:pt x="1000" y="341"/>
                  </a:lnTo>
                  <a:lnTo>
                    <a:pt x="1001" y="341"/>
                  </a:lnTo>
                  <a:lnTo>
                    <a:pt x="1002" y="341"/>
                  </a:lnTo>
                  <a:lnTo>
                    <a:pt x="1003" y="341"/>
                  </a:lnTo>
                  <a:lnTo>
                    <a:pt x="1004" y="341"/>
                  </a:lnTo>
                  <a:lnTo>
                    <a:pt x="1005" y="341"/>
                  </a:lnTo>
                  <a:lnTo>
                    <a:pt x="1006" y="341"/>
                  </a:lnTo>
                  <a:lnTo>
                    <a:pt x="1007" y="341"/>
                  </a:lnTo>
                  <a:lnTo>
                    <a:pt x="1008" y="341"/>
                  </a:lnTo>
                  <a:lnTo>
                    <a:pt x="1009" y="341"/>
                  </a:lnTo>
                  <a:lnTo>
                    <a:pt x="1010" y="341"/>
                  </a:lnTo>
                  <a:lnTo>
                    <a:pt x="1012" y="341"/>
                  </a:lnTo>
                  <a:lnTo>
                    <a:pt x="1012" y="341"/>
                  </a:lnTo>
                  <a:lnTo>
                    <a:pt x="1014" y="341"/>
                  </a:lnTo>
                  <a:lnTo>
                    <a:pt x="1015" y="341"/>
                  </a:lnTo>
                  <a:lnTo>
                    <a:pt x="1016" y="341"/>
                  </a:lnTo>
                  <a:lnTo>
                    <a:pt x="1017" y="341"/>
                  </a:lnTo>
                  <a:lnTo>
                    <a:pt x="1018" y="341"/>
                  </a:lnTo>
                  <a:lnTo>
                    <a:pt x="1019" y="341"/>
                  </a:lnTo>
                  <a:lnTo>
                    <a:pt x="1020" y="341"/>
                  </a:lnTo>
                  <a:lnTo>
                    <a:pt x="1021" y="341"/>
                  </a:lnTo>
                  <a:lnTo>
                    <a:pt x="1022" y="341"/>
                  </a:lnTo>
                  <a:lnTo>
                    <a:pt x="1023" y="341"/>
                  </a:lnTo>
                  <a:lnTo>
                    <a:pt x="1024" y="341"/>
                  </a:lnTo>
                  <a:lnTo>
                    <a:pt x="1025" y="341"/>
                  </a:lnTo>
                  <a:lnTo>
                    <a:pt x="1026" y="341"/>
                  </a:lnTo>
                  <a:lnTo>
                    <a:pt x="1027" y="341"/>
                  </a:lnTo>
                  <a:lnTo>
                    <a:pt x="1028" y="341"/>
                  </a:lnTo>
                  <a:lnTo>
                    <a:pt x="1029" y="341"/>
                  </a:lnTo>
                  <a:lnTo>
                    <a:pt x="1030" y="341"/>
                  </a:lnTo>
                  <a:lnTo>
                    <a:pt x="1032" y="341"/>
                  </a:lnTo>
                  <a:lnTo>
                    <a:pt x="1033" y="341"/>
                  </a:lnTo>
                  <a:lnTo>
                    <a:pt x="1034" y="341"/>
                  </a:lnTo>
                  <a:lnTo>
                    <a:pt x="1035" y="341"/>
                  </a:lnTo>
                  <a:lnTo>
                    <a:pt x="1036" y="341"/>
                  </a:lnTo>
                  <a:lnTo>
                    <a:pt x="1037" y="341"/>
                  </a:lnTo>
                  <a:lnTo>
                    <a:pt x="1038" y="341"/>
                  </a:lnTo>
                  <a:lnTo>
                    <a:pt x="1039" y="341"/>
                  </a:lnTo>
                  <a:lnTo>
                    <a:pt x="1040" y="341"/>
                  </a:lnTo>
                  <a:lnTo>
                    <a:pt x="1041" y="341"/>
                  </a:lnTo>
                  <a:lnTo>
                    <a:pt x="1042" y="341"/>
                  </a:lnTo>
                  <a:lnTo>
                    <a:pt x="1043" y="341"/>
                  </a:lnTo>
                  <a:lnTo>
                    <a:pt x="1044" y="341"/>
                  </a:lnTo>
                  <a:lnTo>
                    <a:pt x="1045" y="341"/>
                  </a:lnTo>
                  <a:lnTo>
                    <a:pt x="1047" y="341"/>
                  </a:lnTo>
                  <a:lnTo>
                    <a:pt x="1047" y="341"/>
                  </a:lnTo>
                  <a:lnTo>
                    <a:pt x="1049" y="341"/>
                  </a:lnTo>
                  <a:lnTo>
                    <a:pt x="1050" y="341"/>
                  </a:lnTo>
                  <a:lnTo>
                    <a:pt x="1051" y="341"/>
                  </a:lnTo>
                  <a:lnTo>
                    <a:pt x="1052" y="341"/>
                  </a:lnTo>
                  <a:lnTo>
                    <a:pt x="1053" y="341"/>
                  </a:lnTo>
                  <a:lnTo>
                    <a:pt x="1054" y="341"/>
                  </a:lnTo>
                  <a:lnTo>
                    <a:pt x="1055" y="341"/>
                  </a:lnTo>
                  <a:lnTo>
                    <a:pt x="1056" y="341"/>
                  </a:lnTo>
                  <a:lnTo>
                    <a:pt x="1057" y="341"/>
                  </a:lnTo>
                  <a:lnTo>
                    <a:pt x="1058" y="341"/>
                  </a:lnTo>
                  <a:lnTo>
                    <a:pt x="1059" y="341"/>
                  </a:lnTo>
                  <a:lnTo>
                    <a:pt x="1060" y="341"/>
                  </a:lnTo>
                  <a:lnTo>
                    <a:pt x="1061" y="341"/>
                  </a:lnTo>
                  <a:lnTo>
                    <a:pt x="1062" y="341"/>
                  </a:lnTo>
                  <a:lnTo>
                    <a:pt x="1063" y="341"/>
                  </a:lnTo>
                  <a:lnTo>
                    <a:pt x="1065" y="341"/>
                  </a:lnTo>
                  <a:lnTo>
                    <a:pt x="1066" y="341"/>
                  </a:lnTo>
                  <a:lnTo>
                    <a:pt x="1067" y="341"/>
                  </a:lnTo>
                  <a:lnTo>
                    <a:pt x="1068" y="341"/>
                  </a:lnTo>
                  <a:lnTo>
                    <a:pt x="1069" y="341"/>
                  </a:lnTo>
                  <a:lnTo>
                    <a:pt x="1070" y="341"/>
                  </a:lnTo>
                  <a:lnTo>
                    <a:pt x="1071" y="341"/>
                  </a:lnTo>
                  <a:lnTo>
                    <a:pt x="1072" y="341"/>
                  </a:lnTo>
                  <a:lnTo>
                    <a:pt x="1073" y="341"/>
                  </a:lnTo>
                  <a:lnTo>
                    <a:pt x="1074" y="341"/>
                  </a:lnTo>
                  <a:lnTo>
                    <a:pt x="1075" y="341"/>
                  </a:lnTo>
                  <a:lnTo>
                    <a:pt x="1076" y="341"/>
                  </a:lnTo>
                  <a:lnTo>
                    <a:pt x="1077" y="341"/>
                  </a:lnTo>
                  <a:lnTo>
                    <a:pt x="1078" y="341"/>
                  </a:lnTo>
                  <a:lnTo>
                    <a:pt x="1080" y="341"/>
                  </a:lnTo>
                  <a:lnTo>
                    <a:pt x="1080" y="341"/>
                  </a:lnTo>
                  <a:lnTo>
                    <a:pt x="1082" y="341"/>
                  </a:lnTo>
                  <a:lnTo>
                    <a:pt x="1083" y="341"/>
                  </a:lnTo>
                  <a:lnTo>
                    <a:pt x="1084" y="341"/>
                  </a:lnTo>
                  <a:lnTo>
                    <a:pt x="1085" y="341"/>
                  </a:lnTo>
                  <a:lnTo>
                    <a:pt x="1086" y="341"/>
                  </a:lnTo>
                  <a:lnTo>
                    <a:pt x="1087" y="341"/>
                  </a:lnTo>
                  <a:lnTo>
                    <a:pt x="1088" y="341"/>
                  </a:lnTo>
                  <a:lnTo>
                    <a:pt x="1089" y="341"/>
                  </a:lnTo>
                  <a:lnTo>
                    <a:pt x="1090" y="341"/>
                  </a:lnTo>
                  <a:lnTo>
                    <a:pt x="1091" y="341"/>
                  </a:lnTo>
                  <a:lnTo>
                    <a:pt x="1092" y="341"/>
                  </a:lnTo>
                  <a:lnTo>
                    <a:pt x="1093" y="341"/>
                  </a:lnTo>
                  <a:lnTo>
                    <a:pt x="1094" y="341"/>
                  </a:lnTo>
                  <a:lnTo>
                    <a:pt x="1095" y="341"/>
                  </a:lnTo>
                  <a:lnTo>
                    <a:pt x="1097" y="341"/>
                  </a:lnTo>
                  <a:lnTo>
                    <a:pt x="1098" y="341"/>
                  </a:lnTo>
                  <a:lnTo>
                    <a:pt x="1099" y="341"/>
                  </a:lnTo>
                  <a:lnTo>
                    <a:pt x="1100" y="341"/>
                  </a:lnTo>
                  <a:lnTo>
                    <a:pt x="1101" y="341"/>
                  </a:lnTo>
                  <a:lnTo>
                    <a:pt x="1102" y="341"/>
                  </a:lnTo>
                  <a:lnTo>
                    <a:pt x="1103" y="341"/>
                  </a:lnTo>
                  <a:lnTo>
                    <a:pt x="1104" y="341"/>
                  </a:lnTo>
                  <a:lnTo>
                    <a:pt x="1105" y="341"/>
                  </a:lnTo>
                  <a:lnTo>
                    <a:pt x="1106" y="341"/>
                  </a:lnTo>
                  <a:lnTo>
                    <a:pt x="1107" y="341"/>
                  </a:lnTo>
                  <a:lnTo>
                    <a:pt x="1108" y="341"/>
                  </a:lnTo>
                  <a:lnTo>
                    <a:pt x="1109" y="341"/>
                  </a:lnTo>
                  <a:lnTo>
                    <a:pt x="1110" y="341"/>
                  </a:lnTo>
                  <a:lnTo>
                    <a:pt x="1111" y="341"/>
                  </a:lnTo>
                  <a:lnTo>
                    <a:pt x="1112" y="341"/>
                  </a:lnTo>
                  <a:lnTo>
                    <a:pt x="1113" y="341"/>
                  </a:lnTo>
                  <a:lnTo>
                    <a:pt x="1115" y="341"/>
                  </a:lnTo>
                  <a:lnTo>
                    <a:pt x="1115" y="341"/>
                  </a:lnTo>
                  <a:lnTo>
                    <a:pt x="1117" y="341"/>
                  </a:lnTo>
                  <a:lnTo>
                    <a:pt x="1118" y="341"/>
                  </a:lnTo>
                  <a:lnTo>
                    <a:pt x="1119" y="341"/>
                  </a:lnTo>
                  <a:lnTo>
                    <a:pt x="1120" y="341"/>
                  </a:lnTo>
                  <a:lnTo>
                    <a:pt x="1121" y="341"/>
                  </a:lnTo>
                  <a:lnTo>
                    <a:pt x="1122" y="341"/>
                  </a:lnTo>
                  <a:lnTo>
                    <a:pt x="1123" y="341"/>
                  </a:lnTo>
                  <a:lnTo>
                    <a:pt x="1124" y="341"/>
                  </a:lnTo>
                  <a:lnTo>
                    <a:pt x="1125" y="341"/>
                  </a:lnTo>
                  <a:lnTo>
                    <a:pt x="1126" y="341"/>
                  </a:lnTo>
                  <a:lnTo>
                    <a:pt x="1127" y="341"/>
                  </a:lnTo>
                  <a:lnTo>
                    <a:pt x="1128" y="341"/>
                  </a:lnTo>
                  <a:lnTo>
                    <a:pt x="1130" y="341"/>
                  </a:lnTo>
                  <a:lnTo>
                    <a:pt x="1130" y="341"/>
                  </a:lnTo>
                  <a:lnTo>
                    <a:pt x="1132" y="341"/>
                  </a:lnTo>
                  <a:lnTo>
                    <a:pt x="1133" y="341"/>
                  </a:lnTo>
                  <a:lnTo>
                    <a:pt x="1134" y="341"/>
                  </a:lnTo>
                  <a:lnTo>
                    <a:pt x="1135" y="341"/>
                  </a:lnTo>
                  <a:lnTo>
                    <a:pt x="1136" y="341"/>
                  </a:lnTo>
                  <a:lnTo>
                    <a:pt x="1137" y="341"/>
                  </a:lnTo>
                  <a:lnTo>
                    <a:pt x="1138" y="341"/>
                  </a:lnTo>
                  <a:lnTo>
                    <a:pt x="1139" y="341"/>
                  </a:lnTo>
                  <a:lnTo>
                    <a:pt x="1140" y="341"/>
                  </a:lnTo>
                  <a:lnTo>
                    <a:pt x="1141" y="341"/>
                  </a:lnTo>
                  <a:lnTo>
                    <a:pt x="1142" y="341"/>
                  </a:lnTo>
                  <a:lnTo>
                    <a:pt x="1143" y="341"/>
                  </a:lnTo>
                  <a:lnTo>
                    <a:pt x="1144" y="341"/>
                  </a:lnTo>
                  <a:lnTo>
                    <a:pt x="1145" y="341"/>
                  </a:lnTo>
                  <a:lnTo>
                    <a:pt x="1146" y="341"/>
                  </a:lnTo>
                  <a:lnTo>
                    <a:pt x="1148" y="341"/>
                  </a:lnTo>
                  <a:lnTo>
                    <a:pt x="1148" y="341"/>
                  </a:lnTo>
                  <a:lnTo>
                    <a:pt x="1150" y="341"/>
                  </a:lnTo>
                  <a:lnTo>
                    <a:pt x="1151" y="341"/>
                  </a:lnTo>
                  <a:lnTo>
                    <a:pt x="1152" y="341"/>
                  </a:lnTo>
                  <a:lnTo>
                    <a:pt x="1153" y="341"/>
                  </a:lnTo>
                  <a:lnTo>
                    <a:pt x="1154" y="341"/>
                  </a:lnTo>
                  <a:lnTo>
                    <a:pt x="1155" y="341"/>
                  </a:lnTo>
                  <a:lnTo>
                    <a:pt x="1156" y="341"/>
                  </a:lnTo>
                  <a:lnTo>
                    <a:pt x="1157" y="341"/>
                  </a:lnTo>
                  <a:lnTo>
                    <a:pt x="1158" y="341"/>
                  </a:lnTo>
                  <a:lnTo>
                    <a:pt x="1159" y="341"/>
                  </a:lnTo>
                  <a:lnTo>
                    <a:pt x="1160" y="341"/>
                  </a:lnTo>
                  <a:lnTo>
                    <a:pt x="1161" y="341"/>
                  </a:lnTo>
                  <a:lnTo>
                    <a:pt x="1162" y="341"/>
                  </a:lnTo>
                  <a:lnTo>
                    <a:pt x="1163" y="341"/>
                  </a:lnTo>
                  <a:lnTo>
                    <a:pt x="1165" y="341"/>
                  </a:lnTo>
                  <a:lnTo>
                    <a:pt x="1166" y="341"/>
                  </a:lnTo>
                  <a:lnTo>
                    <a:pt x="1167" y="341"/>
                  </a:lnTo>
                  <a:lnTo>
                    <a:pt x="1168" y="341"/>
                  </a:lnTo>
                  <a:lnTo>
                    <a:pt x="1169" y="341"/>
                  </a:lnTo>
                  <a:lnTo>
                    <a:pt x="1170" y="341"/>
                  </a:lnTo>
                  <a:lnTo>
                    <a:pt x="1171" y="341"/>
                  </a:lnTo>
                  <a:lnTo>
                    <a:pt x="1172" y="341"/>
                  </a:lnTo>
                  <a:lnTo>
                    <a:pt x="1173" y="341"/>
                  </a:lnTo>
                  <a:lnTo>
                    <a:pt x="1174" y="341"/>
                  </a:lnTo>
                  <a:lnTo>
                    <a:pt x="1175" y="341"/>
                  </a:lnTo>
                  <a:lnTo>
                    <a:pt x="1176" y="341"/>
                  </a:lnTo>
                  <a:lnTo>
                    <a:pt x="1177" y="341"/>
                  </a:lnTo>
                  <a:lnTo>
                    <a:pt x="1178" y="341"/>
                  </a:lnTo>
                  <a:lnTo>
                    <a:pt x="1179" y="341"/>
                  </a:lnTo>
                  <a:lnTo>
                    <a:pt x="1180" y="341"/>
                  </a:lnTo>
                  <a:lnTo>
                    <a:pt x="1181" y="341"/>
                  </a:lnTo>
                  <a:lnTo>
                    <a:pt x="1183" y="341"/>
                  </a:lnTo>
                  <a:lnTo>
                    <a:pt x="1184" y="341"/>
                  </a:lnTo>
                  <a:lnTo>
                    <a:pt x="1185" y="341"/>
                  </a:lnTo>
                  <a:lnTo>
                    <a:pt x="1186" y="341"/>
                  </a:lnTo>
                  <a:lnTo>
                    <a:pt x="1187" y="341"/>
                  </a:lnTo>
                  <a:lnTo>
                    <a:pt x="1188" y="341"/>
                  </a:lnTo>
                  <a:lnTo>
                    <a:pt x="1189" y="341"/>
                  </a:lnTo>
                  <a:lnTo>
                    <a:pt x="1190" y="341"/>
                  </a:lnTo>
                  <a:lnTo>
                    <a:pt x="1191" y="341"/>
                  </a:lnTo>
                  <a:lnTo>
                    <a:pt x="1192" y="284"/>
                  </a:lnTo>
                  <a:lnTo>
                    <a:pt x="1193" y="236"/>
                  </a:lnTo>
                  <a:lnTo>
                    <a:pt x="1194" y="315"/>
                  </a:lnTo>
                  <a:lnTo>
                    <a:pt x="1195" y="341"/>
                  </a:lnTo>
                  <a:lnTo>
                    <a:pt x="1196" y="341"/>
                  </a:lnTo>
                  <a:lnTo>
                    <a:pt x="1198" y="341"/>
                  </a:lnTo>
                  <a:lnTo>
                    <a:pt x="1198" y="341"/>
                  </a:lnTo>
                  <a:lnTo>
                    <a:pt x="1200" y="341"/>
                  </a:lnTo>
                  <a:lnTo>
                    <a:pt x="1201" y="341"/>
                  </a:lnTo>
                  <a:lnTo>
                    <a:pt x="1202" y="341"/>
                  </a:lnTo>
                  <a:lnTo>
                    <a:pt x="1203" y="341"/>
                  </a:lnTo>
                  <a:lnTo>
                    <a:pt x="1204" y="341"/>
                  </a:lnTo>
                  <a:lnTo>
                    <a:pt x="1205" y="341"/>
                  </a:lnTo>
                  <a:lnTo>
                    <a:pt x="1206" y="341"/>
                  </a:lnTo>
                  <a:lnTo>
                    <a:pt x="1207" y="341"/>
                  </a:lnTo>
                  <a:lnTo>
                    <a:pt x="1208" y="341"/>
                  </a:lnTo>
                  <a:lnTo>
                    <a:pt x="1209" y="341"/>
                  </a:lnTo>
                  <a:lnTo>
                    <a:pt x="1210" y="341"/>
                  </a:lnTo>
                  <a:lnTo>
                    <a:pt x="1211" y="341"/>
                  </a:lnTo>
                  <a:lnTo>
                    <a:pt x="1212" y="341"/>
                  </a:lnTo>
                  <a:lnTo>
                    <a:pt x="1213" y="341"/>
                  </a:lnTo>
                  <a:lnTo>
                    <a:pt x="1214" y="341"/>
                  </a:lnTo>
                  <a:lnTo>
                    <a:pt x="1216" y="341"/>
                  </a:lnTo>
                  <a:lnTo>
                    <a:pt x="1216" y="341"/>
                  </a:lnTo>
                  <a:lnTo>
                    <a:pt x="1218" y="341"/>
                  </a:lnTo>
                  <a:lnTo>
                    <a:pt x="1219" y="341"/>
                  </a:lnTo>
                  <a:lnTo>
                    <a:pt x="1220" y="341"/>
                  </a:lnTo>
                  <a:lnTo>
                    <a:pt x="1221" y="341"/>
                  </a:lnTo>
                  <a:lnTo>
                    <a:pt x="1222" y="341"/>
                  </a:lnTo>
                  <a:lnTo>
                    <a:pt x="1223" y="341"/>
                  </a:lnTo>
                  <a:lnTo>
                    <a:pt x="1224" y="341"/>
                  </a:lnTo>
                  <a:lnTo>
                    <a:pt x="1225" y="341"/>
                  </a:lnTo>
                  <a:lnTo>
                    <a:pt x="1226" y="341"/>
                  </a:lnTo>
                  <a:lnTo>
                    <a:pt x="1227" y="341"/>
                  </a:lnTo>
                  <a:lnTo>
                    <a:pt x="1228" y="341"/>
                  </a:lnTo>
                  <a:lnTo>
                    <a:pt x="1229" y="341"/>
                  </a:lnTo>
                  <a:lnTo>
                    <a:pt x="1231" y="341"/>
                  </a:lnTo>
                  <a:lnTo>
                    <a:pt x="1231" y="341"/>
                  </a:lnTo>
                  <a:lnTo>
                    <a:pt x="1233" y="341"/>
                  </a:lnTo>
                  <a:lnTo>
                    <a:pt x="1234" y="341"/>
                  </a:lnTo>
                  <a:lnTo>
                    <a:pt x="1235" y="341"/>
                  </a:lnTo>
                  <a:lnTo>
                    <a:pt x="1236" y="341"/>
                  </a:lnTo>
                  <a:lnTo>
                    <a:pt x="1237" y="341"/>
                  </a:lnTo>
                  <a:lnTo>
                    <a:pt x="1238" y="341"/>
                  </a:lnTo>
                  <a:lnTo>
                    <a:pt x="1239" y="341"/>
                  </a:lnTo>
                  <a:lnTo>
                    <a:pt x="1240" y="341"/>
                  </a:lnTo>
                  <a:lnTo>
                    <a:pt x="1241" y="341"/>
                  </a:lnTo>
                  <a:lnTo>
                    <a:pt x="1242" y="341"/>
                  </a:lnTo>
                  <a:lnTo>
                    <a:pt x="1243" y="341"/>
                  </a:lnTo>
                  <a:lnTo>
                    <a:pt x="1244" y="341"/>
                  </a:lnTo>
                  <a:lnTo>
                    <a:pt x="1245" y="341"/>
                  </a:lnTo>
                  <a:lnTo>
                    <a:pt x="1246" y="341"/>
                  </a:lnTo>
                  <a:lnTo>
                    <a:pt x="1247" y="341"/>
                  </a:lnTo>
                  <a:lnTo>
                    <a:pt x="1248" y="341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88" name="Rectangle 710"/>
            <p:cNvSpPr>
              <a:spLocks noChangeArrowheads="1"/>
            </p:cNvSpPr>
            <p:nvPr/>
          </p:nvSpPr>
          <p:spPr bwMode="auto">
            <a:xfrm>
              <a:off x="5993556" y="4282701"/>
              <a:ext cx="1442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0.2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53740" y="5013176"/>
            <a:ext cx="8194724" cy="754898"/>
            <a:chOff x="553740" y="5013176"/>
            <a:chExt cx="8194724" cy="754898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75" r="84166" b="58190"/>
            <a:stretch/>
          </p:blipFill>
          <p:spPr>
            <a:xfrm>
              <a:off x="553740" y="5013176"/>
              <a:ext cx="1440160" cy="754898"/>
            </a:xfrm>
            <a:prstGeom prst="rect">
              <a:avLst/>
            </a:prstGeom>
          </p:spPr>
        </p:pic>
        <p:sp>
          <p:nvSpPr>
            <p:cNvPr id="91" name="Rectangle 746"/>
            <p:cNvSpPr>
              <a:spLocks noChangeArrowheads="1"/>
            </p:cNvSpPr>
            <p:nvPr/>
          </p:nvSpPr>
          <p:spPr bwMode="auto">
            <a:xfrm>
              <a:off x="2626990" y="5086851"/>
              <a:ext cx="911225" cy="5789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92" name="Line 747"/>
            <p:cNvSpPr>
              <a:spLocks noChangeShapeType="1"/>
            </p:cNvSpPr>
            <p:nvPr/>
          </p:nvSpPr>
          <p:spPr bwMode="auto">
            <a:xfrm>
              <a:off x="2626990" y="5665756"/>
              <a:ext cx="911225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93" name="Line 748"/>
            <p:cNvSpPr>
              <a:spLocks noChangeShapeType="1"/>
            </p:cNvSpPr>
            <p:nvPr/>
          </p:nvSpPr>
          <p:spPr bwMode="auto">
            <a:xfrm flipV="1">
              <a:off x="2626990" y="5657029"/>
              <a:ext cx="0" cy="872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94" name="Line 749"/>
            <p:cNvSpPr>
              <a:spLocks noChangeShapeType="1"/>
            </p:cNvSpPr>
            <p:nvPr/>
          </p:nvSpPr>
          <p:spPr bwMode="auto">
            <a:xfrm flipV="1">
              <a:off x="3082603" y="5657029"/>
              <a:ext cx="0" cy="872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95" name="Line 750"/>
            <p:cNvSpPr>
              <a:spLocks noChangeShapeType="1"/>
            </p:cNvSpPr>
            <p:nvPr/>
          </p:nvSpPr>
          <p:spPr bwMode="auto">
            <a:xfrm flipV="1">
              <a:off x="3538215" y="5657029"/>
              <a:ext cx="0" cy="872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96" name="Line 751"/>
            <p:cNvSpPr>
              <a:spLocks noChangeShapeType="1"/>
            </p:cNvSpPr>
            <p:nvPr/>
          </p:nvSpPr>
          <p:spPr bwMode="auto">
            <a:xfrm flipV="1">
              <a:off x="2626990" y="5086851"/>
              <a:ext cx="0" cy="57890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97" name="Line 752"/>
            <p:cNvSpPr>
              <a:spLocks noChangeShapeType="1"/>
            </p:cNvSpPr>
            <p:nvPr/>
          </p:nvSpPr>
          <p:spPr bwMode="auto">
            <a:xfrm>
              <a:off x="2626990" y="5665756"/>
              <a:ext cx="79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98" name="Rectangle 754"/>
            <p:cNvSpPr>
              <a:spLocks noChangeArrowheads="1"/>
            </p:cNvSpPr>
            <p:nvPr/>
          </p:nvSpPr>
          <p:spPr bwMode="auto">
            <a:xfrm>
              <a:off x="2533559" y="5585756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99" name="Rectangle 755"/>
            <p:cNvSpPr>
              <a:spLocks noChangeArrowheads="1"/>
            </p:cNvSpPr>
            <p:nvPr/>
          </p:nvSpPr>
          <p:spPr bwMode="auto">
            <a:xfrm>
              <a:off x="2424021" y="5038851"/>
              <a:ext cx="16511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0.5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00" name="Freeform 756"/>
            <p:cNvSpPr>
              <a:spLocks/>
            </p:cNvSpPr>
            <p:nvPr/>
          </p:nvSpPr>
          <p:spPr bwMode="auto">
            <a:xfrm>
              <a:off x="2634928" y="5086851"/>
              <a:ext cx="903288" cy="578904"/>
            </a:xfrm>
            <a:custGeom>
              <a:avLst/>
              <a:gdLst>
                <a:gd name="T0" fmla="*/ 6 w 569"/>
                <a:gd name="T1" fmla="*/ 398 h 398"/>
                <a:gd name="T2" fmla="*/ 18 w 569"/>
                <a:gd name="T3" fmla="*/ 398 h 398"/>
                <a:gd name="T4" fmla="*/ 29 w 569"/>
                <a:gd name="T5" fmla="*/ 398 h 398"/>
                <a:gd name="T6" fmla="*/ 41 w 569"/>
                <a:gd name="T7" fmla="*/ 398 h 398"/>
                <a:gd name="T8" fmla="*/ 52 w 569"/>
                <a:gd name="T9" fmla="*/ 392 h 398"/>
                <a:gd name="T10" fmla="*/ 64 w 569"/>
                <a:gd name="T11" fmla="*/ 398 h 398"/>
                <a:gd name="T12" fmla="*/ 75 w 569"/>
                <a:gd name="T13" fmla="*/ 398 h 398"/>
                <a:gd name="T14" fmla="*/ 87 w 569"/>
                <a:gd name="T15" fmla="*/ 392 h 398"/>
                <a:gd name="T16" fmla="*/ 98 w 569"/>
                <a:gd name="T17" fmla="*/ 392 h 398"/>
                <a:gd name="T18" fmla="*/ 109 w 569"/>
                <a:gd name="T19" fmla="*/ 398 h 398"/>
                <a:gd name="T20" fmla="*/ 121 w 569"/>
                <a:gd name="T21" fmla="*/ 398 h 398"/>
                <a:gd name="T22" fmla="*/ 132 w 569"/>
                <a:gd name="T23" fmla="*/ 398 h 398"/>
                <a:gd name="T24" fmla="*/ 144 w 569"/>
                <a:gd name="T25" fmla="*/ 398 h 398"/>
                <a:gd name="T26" fmla="*/ 155 w 569"/>
                <a:gd name="T27" fmla="*/ 386 h 398"/>
                <a:gd name="T28" fmla="*/ 167 w 569"/>
                <a:gd name="T29" fmla="*/ 386 h 398"/>
                <a:gd name="T30" fmla="*/ 178 w 569"/>
                <a:gd name="T31" fmla="*/ 392 h 398"/>
                <a:gd name="T32" fmla="*/ 190 w 569"/>
                <a:gd name="T33" fmla="*/ 398 h 398"/>
                <a:gd name="T34" fmla="*/ 201 w 569"/>
                <a:gd name="T35" fmla="*/ 392 h 398"/>
                <a:gd name="T36" fmla="*/ 213 w 569"/>
                <a:gd name="T37" fmla="*/ 392 h 398"/>
                <a:gd name="T38" fmla="*/ 224 w 569"/>
                <a:gd name="T39" fmla="*/ 398 h 398"/>
                <a:gd name="T40" fmla="*/ 236 w 569"/>
                <a:gd name="T41" fmla="*/ 398 h 398"/>
                <a:gd name="T42" fmla="*/ 247 w 569"/>
                <a:gd name="T43" fmla="*/ 392 h 398"/>
                <a:gd name="T44" fmla="*/ 259 w 569"/>
                <a:gd name="T45" fmla="*/ 392 h 398"/>
                <a:gd name="T46" fmla="*/ 270 w 569"/>
                <a:gd name="T47" fmla="*/ 392 h 398"/>
                <a:gd name="T48" fmla="*/ 282 w 569"/>
                <a:gd name="T49" fmla="*/ 398 h 398"/>
                <a:gd name="T50" fmla="*/ 293 w 569"/>
                <a:gd name="T51" fmla="*/ 392 h 398"/>
                <a:gd name="T52" fmla="*/ 305 w 569"/>
                <a:gd name="T53" fmla="*/ 386 h 398"/>
                <a:gd name="T54" fmla="*/ 316 w 569"/>
                <a:gd name="T55" fmla="*/ 398 h 398"/>
                <a:gd name="T56" fmla="*/ 328 w 569"/>
                <a:gd name="T57" fmla="*/ 392 h 398"/>
                <a:gd name="T58" fmla="*/ 339 w 569"/>
                <a:gd name="T59" fmla="*/ 398 h 398"/>
                <a:gd name="T60" fmla="*/ 351 w 569"/>
                <a:gd name="T61" fmla="*/ 380 h 398"/>
                <a:gd name="T62" fmla="*/ 362 w 569"/>
                <a:gd name="T63" fmla="*/ 392 h 398"/>
                <a:gd name="T64" fmla="*/ 374 w 569"/>
                <a:gd name="T65" fmla="*/ 398 h 398"/>
                <a:gd name="T66" fmla="*/ 385 w 569"/>
                <a:gd name="T67" fmla="*/ 398 h 398"/>
                <a:gd name="T68" fmla="*/ 396 w 569"/>
                <a:gd name="T69" fmla="*/ 398 h 398"/>
                <a:gd name="T70" fmla="*/ 408 w 569"/>
                <a:gd name="T71" fmla="*/ 392 h 398"/>
                <a:gd name="T72" fmla="*/ 419 w 569"/>
                <a:gd name="T73" fmla="*/ 398 h 398"/>
                <a:gd name="T74" fmla="*/ 431 w 569"/>
                <a:gd name="T75" fmla="*/ 398 h 398"/>
                <a:gd name="T76" fmla="*/ 442 w 569"/>
                <a:gd name="T77" fmla="*/ 398 h 398"/>
                <a:gd name="T78" fmla="*/ 454 w 569"/>
                <a:gd name="T79" fmla="*/ 398 h 398"/>
                <a:gd name="T80" fmla="*/ 465 w 569"/>
                <a:gd name="T81" fmla="*/ 398 h 398"/>
                <a:gd name="T82" fmla="*/ 477 w 569"/>
                <a:gd name="T83" fmla="*/ 392 h 398"/>
                <a:gd name="T84" fmla="*/ 488 w 569"/>
                <a:gd name="T85" fmla="*/ 398 h 398"/>
                <a:gd name="T86" fmla="*/ 500 w 569"/>
                <a:gd name="T87" fmla="*/ 0 h 398"/>
                <a:gd name="T88" fmla="*/ 511 w 569"/>
                <a:gd name="T89" fmla="*/ 0 h 398"/>
                <a:gd name="T90" fmla="*/ 523 w 569"/>
                <a:gd name="T91" fmla="*/ 375 h 398"/>
                <a:gd name="T92" fmla="*/ 534 w 569"/>
                <a:gd name="T93" fmla="*/ 398 h 398"/>
                <a:gd name="T94" fmla="*/ 546 w 569"/>
                <a:gd name="T95" fmla="*/ 398 h 398"/>
                <a:gd name="T96" fmla="*/ 557 w 569"/>
                <a:gd name="T97" fmla="*/ 398 h 398"/>
                <a:gd name="T98" fmla="*/ 569 w 569"/>
                <a:gd name="T99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69" h="398">
                  <a:moveTo>
                    <a:pt x="0" y="398"/>
                  </a:moveTo>
                  <a:lnTo>
                    <a:pt x="6" y="398"/>
                  </a:lnTo>
                  <a:lnTo>
                    <a:pt x="12" y="398"/>
                  </a:lnTo>
                  <a:lnTo>
                    <a:pt x="18" y="398"/>
                  </a:lnTo>
                  <a:lnTo>
                    <a:pt x="23" y="398"/>
                  </a:lnTo>
                  <a:lnTo>
                    <a:pt x="29" y="398"/>
                  </a:lnTo>
                  <a:lnTo>
                    <a:pt x="35" y="398"/>
                  </a:lnTo>
                  <a:lnTo>
                    <a:pt x="41" y="398"/>
                  </a:lnTo>
                  <a:lnTo>
                    <a:pt x="46" y="398"/>
                  </a:lnTo>
                  <a:lnTo>
                    <a:pt x="52" y="392"/>
                  </a:lnTo>
                  <a:lnTo>
                    <a:pt x="58" y="392"/>
                  </a:lnTo>
                  <a:lnTo>
                    <a:pt x="64" y="398"/>
                  </a:lnTo>
                  <a:lnTo>
                    <a:pt x="69" y="398"/>
                  </a:lnTo>
                  <a:lnTo>
                    <a:pt x="75" y="398"/>
                  </a:lnTo>
                  <a:lnTo>
                    <a:pt x="81" y="392"/>
                  </a:lnTo>
                  <a:lnTo>
                    <a:pt x="87" y="392"/>
                  </a:lnTo>
                  <a:lnTo>
                    <a:pt x="92" y="380"/>
                  </a:lnTo>
                  <a:lnTo>
                    <a:pt x="98" y="392"/>
                  </a:lnTo>
                  <a:lnTo>
                    <a:pt x="104" y="392"/>
                  </a:lnTo>
                  <a:lnTo>
                    <a:pt x="109" y="398"/>
                  </a:lnTo>
                  <a:lnTo>
                    <a:pt x="115" y="398"/>
                  </a:lnTo>
                  <a:lnTo>
                    <a:pt x="121" y="398"/>
                  </a:lnTo>
                  <a:lnTo>
                    <a:pt x="127" y="392"/>
                  </a:lnTo>
                  <a:lnTo>
                    <a:pt x="132" y="398"/>
                  </a:lnTo>
                  <a:lnTo>
                    <a:pt x="138" y="398"/>
                  </a:lnTo>
                  <a:lnTo>
                    <a:pt x="144" y="398"/>
                  </a:lnTo>
                  <a:lnTo>
                    <a:pt x="150" y="386"/>
                  </a:lnTo>
                  <a:lnTo>
                    <a:pt x="155" y="386"/>
                  </a:lnTo>
                  <a:lnTo>
                    <a:pt x="161" y="386"/>
                  </a:lnTo>
                  <a:lnTo>
                    <a:pt x="167" y="386"/>
                  </a:lnTo>
                  <a:lnTo>
                    <a:pt x="173" y="386"/>
                  </a:lnTo>
                  <a:lnTo>
                    <a:pt x="178" y="392"/>
                  </a:lnTo>
                  <a:lnTo>
                    <a:pt x="184" y="386"/>
                  </a:lnTo>
                  <a:lnTo>
                    <a:pt x="190" y="398"/>
                  </a:lnTo>
                  <a:lnTo>
                    <a:pt x="196" y="398"/>
                  </a:lnTo>
                  <a:lnTo>
                    <a:pt x="201" y="392"/>
                  </a:lnTo>
                  <a:lnTo>
                    <a:pt x="207" y="386"/>
                  </a:lnTo>
                  <a:lnTo>
                    <a:pt x="213" y="392"/>
                  </a:lnTo>
                  <a:lnTo>
                    <a:pt x="219" y="398"/>
                  </a:lnTo>
                  <a:lnTo>
                    <a:pt x="224" y="398"/>
                  </a:lnTo>
                  <a:lnTo>
                    <a:pt x="230" y="392"/>
                  </a:lnTo>
                  <a:lnTo>
                    <a:pt x="236" y="398"/>
                  </a:lnTo>
                  <a:lnTo>
                    <a:pt x="241" y="398"/>
                  </a:lnTo>
                  <a:lnTo>
                    <a:pt x="247" y="392"/>
                  </a:lnTo>
                  <a:lnTo>
                    <a:pt x="253" y="392"/>
                  </a:lnTo>
                  <a:lnTo>
                    <a:pt x="259" y="392"/>
                  </a:lnTo>
                  <a:lnTo>
                    <a:pt x="264" y="398"/>
                  </a:lnTo>
                  <a:lnTo>
                    <a:pt x="270" y="392"/>
                  </a:lnTo>
                  <a:lnTo>
                    <a:pt x="276" y="398"/>
                  </a:lnTo>
                  <a:lnTo>
                    <a:pt x="282" y="398"/>
                  </a:lnTo>
                  <a:lnTo>
                    <a:pt x="287" y="392"/>
                  </a:lnTo>
                  <a:lnTo>
                    <a:pt x="293" y="392"/>
                  </a:lnTo>
                  <a:lnTo>
                    <a:pt x="299" y="392"/>
                  </a:lnTo>
                  <a:lnTo>
                    <a:pt x="305" y="386"/>
                  </a:lnTo>
                  <a:lnTo>
                    <a:pt x="310" y="398"/>
                  </a:lnTo>
                  <a:lnTo>
                    <a:pt x="316" y="398"/>
                  </a:lnTo>
                  <a:lnTo>
                    <a:pt x="322" y="398"/>
                  </a:lnTo>
                  <a:lnTo>
                    <a:pt x="328" y="392"/>
                  </a:lnTo>
                  <a:lnTo>
                    <a:pt x="333" y="398"/>
                  </a:lnTo>
                  <a:lnTo>
                    <a:pt x="339" y="398"/>
                  </a:lnTo>
                  <a:lnTo>
                    <a:pt x="345" y="392"/>
                  </a:lnTo>
                  <a:lnTo>
                    <a:pt x="351" y="380"/>
                  </a:lnTo>
                  <a:lnTo>
                    <a:pt x="356" y="392"/>
                  </a:lnTo>
                  <a:lnTo>
                    <a:pt x="362" y="392"/>
                  </a:lnTo>
                  <a:lnTo>
                    <a:pt x="368" y="398"/>
                  </a:lnTo>
                  <a:lnTo>
                    <a:pt x="374" y="398"/>
                  </a:lnTo>
                  <a:lnTo>
                    <a:pt x="379" y="392"/>
                  </a:lnTo>
                  <a:lnTo>
                    <a:pt x="385" y="398"/>
                  </a:lnTo>
                  <a:lnTo>
                    <a:pt x="391" y="380"/>
                  </a:lnTo>
                  <a:lnTo>
                    <a:pt x="396" y="398"/>
                  </a:lnTo>
                  <a:lnTo>
                    <a:pt x="402" y="375"/>
                  </a:lnTo>
                  <a:lnTo>
                    <a:pt x="408" y="392"/>
                  </a:lnTo>
                  <a:lnTo>
                    <a:pt x="414" y="398"/>
                  </a:lnTo>
                  <a:lnTo>
                    <a:pt x="419" y="398"/>
                  </a:lnTo>
                  <a:lnTo>
                    <a:pt x="425" y="398"/>
                  </a:lnTo>
                  <a:lnTo>
                    <a:pt x="431" y="398"/>
                  </a:lnTo>
                  <a:lnTo>
                    <a:pt x="437" y="386"/>
                  </a:lnTo>
                  <a:lnTo>
                    <a:pt x="442" y="398"/>
                  </a:lnTo>
                  <a:lnTo>
                    <a:pt x="448" y="398"/>
                  </a:lnTo>
                  <a:lnTo>
                    <a:pt x="454" y="398"/>
                  </a:lnTo>
                  <a:lnTo>
                    <a:pt x="460" y="398"/>
                  </a:lnTo>
                  <a:lnTo>
                    <a:pt x="465" y="398"/>
                  </a:lnTo>
                  <a:lnTo>
                    <a:pt x="471" y="398"/>
                  </a:lnTo>
                  <a:lnTo>
                    <a:pt x="477" y="392"/>
                  </a:lnTo>
                  <a:lnTo>
                    <a:pt x="483" y="392"/>
                  </a:lnTo>
                  <a:lnTo>
                    <a:pt x="488" y="398"/>
                  </a:lnTo>
                  <a:lnTo>
                    <a:pt x="494" y="339"/>
                  </a:lnTo>
                  <a:lnTo>
                    <a:pt x="500" y="0"/>
                  </a:lnTo>
                  <a:lnTo>
                    <a:pt x="506" y="0"/>
                  </a:lnTo>
                  <a:lnTo>
                    <a:pt x="511" y="0"/>
                  </a:lnTo>
                  <a:lnTo>
                    <a:pt x="517" y="193"/>
                  </a:lnTo>
                  <a:lnTo>
                    <a:pt x="523" y="375"/>
                  </a:lnTo>
                  <a:lnTo>
                    <a:pt x="528" y="392"/>
                  </a:lnTo>
                  <a:lnTo>
                    <a:pt x="534" y="398"/>
                  </a:lnTo>
                  <a:lnTo>
                    <a:pt x="540" y="398"/>
                  </a:lnTo>
                  <a:lnTo>
                    <a:pt x="546" y="398"/>
                  </a:lnTo>
                  <a:lnTo>
                    <a:pt x="551" y="398"/>
                  </a:lnTo>
                  <a:lnTo>
                    <a:pt x="557" y="398"/>
                  </a:lnTo>
                  <a:lnTo>
                    <a:pt x="563" y="398"/>
                  </a:lnTo>
                  <a:lnTo>
                    <a:pt x="569" y="398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01" name="Rectangle 757"/>
            <p:cNvSpPr>
              <a:spLocks noChangeArrowheads="1"/>
            </p:cNvSpPr>
            <p:nvPr/>
          </p:nvSpPr>
          <p:spPr bwMode="auto">
            <a:xfrm>
              <a:off x="6765676" y="5086851"/>
              <a:ext cx="1982788" cy="5789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02" name="Line 758"/>
            <p:cNvSpPr>
              <a:spLocks noChangeShapeType="1"/>
            </p:cNvSpPr>
            <p:nvPr/>
          </p:nvSpPr>
          <p:spPr bwMode="auto">
            <a:xfrm>
              <a:off x="6765676" y="5665756"/>
              <a:ext cx="198278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03" name="Line 759"/>
            <p:cNvSpPr>
              <a:spLocks noChangeShapeType="1"/>
            </p:cNvSpPr>
            <p:nvPr/>
          </p:nvSpPr>
          <p:spPr bwMode="auto">
            <a:xfrm flipV="1">
              <a:off x="6765676" y="5648301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04" name="Line 760"/>
            <p:cNvSpPr>
              <a:spLocks noChangeShapeType="1"/>
            </p:cNvSpPr>
            <p:nvPr/>
          </p:nvSpPr>
          <p:spPr bwMode="auto">
            <a:xfrm flipV="1">
              <a:off x="7610226" y="5648301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05" name="Line 761"/>
            <p:cNvSpPr>
              <a:spLocks noChangeShapeType="1"/>
            </p:cNvSpPr>
            <p:nvPr/>
          </p:nvSpPr>
          <p:spPr bwMode="auto">
            <a:xfrm flipV="1">
              <a:off x="8453189" y="5648301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06" name="Line 762"/>
            <p:cNvSpPr>
              <a:spLocks noChangeShapeType="1"/>
            </p:cNvSpPr>
            <p:nvPr/>
          </p:nvSpPr>
          <p:spPr bwMode="auto">
            <a:xfrm flipV="1">
              <a:off x="6765676" y="5086851"/>
              <a:ext cx="0" cy="57890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07" name="Line 763"/>
            <p:cNvSpPr>
              <a:spLocks noChangeShapeType="1"/>
            </p:cNvSpPr>
            <p:nvPr/>
          </p:nvSpPr>
          <p:spPr bwMode="auto">
            <a:xfrm>
              <a:off x="6765676" y="5665756"/>
              <a:ext cx="206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08" name="Line 764"/>
            <p:cNvSpPr>
              <a:spLocks noChangeShapeType="1"/>
            </p:cNvSpPr>
            <p:nvPr/>
          </p:nvSpPr>
          <p:spPr bwMode="auto">
            <a:xfrm>
              <a:off x="6765676" y="5297758"/>
              <a:ext cx="206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09" name="Rectangle 765"/>
            <p:cNvSpPr>
              <a:spLocks noChangeArrowheads="1"/>
            </p:cNvSpPr>
            <p:nvPr/>
          </p:nvSpPr>
          <p:spPr bwMode="auto">
            <a:xfrm>
              <a:off x="6684176" y="5585756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0" name="Rectangle 766"/>
            <p:cNvSpPr>
              <a:spLocks noChangeArrowheads="1"/>
            </p:cNvSpPr>
            <p:nvPr/>
          </p:nvSpPr>
          <p:spPr bwMode="auto">
            <a:xfrm>
              <a:off x="6576226" y="5219214"/>
              <a:ext cx="16511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0.5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1" name="Freeform 767"/>
            <p:cNvSpPr>
              <a:spLocks/>
            </p:cNvSpPr>
            <p:nvPr/>
          </p:nvSpPr>
          <p:spPr bwMode="auto">
            <a:xfrm>
              <a:off x="6767264" y="5089761"/>
              <a:ext cx="1981200" cy="575995"/>
            </a:xfrm>
            <a:custGeom>
              <a:avLst/>
              <a:gdLst>
                <a:gd name="T0" fmla="*/ 19 w 1248"/>
                <a:gd name="T1" fmla="*/ 386 h 396"/>
                <a:gd name="T2" fmla="*/ 40 w 1248"/>
                <a:gd name="T3" fmla="*/ 396 h 396"/>
                <a:gd name="T4" fmla="*/ 60 w 1248"/>
                <a:gd name="T5" fmla="*/ 396 h 396"/>
                <a:gd name="T6" fmla="*/ 80 w 1248"/>
                <a:gd name="T7" fmla="*/ 394 h 396"/>
                <a:gd name="T8" fmla="*/ 100 w 1248"/>
                <a:gd name="T9" fmla="*/ 390 h 396"/>
                <a:gd name="T10" fmla="*/ 120 w 1248"/>
                <a:gd name="T11" fmla="*/ 396 h 396"/>
                <a:gd name="T12" fmla="*/ 141 w 1248"/>
                <a:gd name="T13" fmla="*/ 396 h 396"/>
                <a:gd name="T14" fmla="*/ 161 w 1248"/>
                <a:gd name="T15" fmla="*/ 394 h 396"/>
                <a:gd name="T16" fmla="*/ 181 w 1248"/>
                <a:gd name="T17" fmla="*/ 392 h 396"/>
                <a:gd name="T18" fmla="*/ 201 w 1248"/>
                <a:gd name="T19" fmla="*/ 396 h 396"/>
                <a:gd name="T20" fmla="*/ 221 w 1248"/>
                <a:gd name="T21" fmla="*/ 396 h 396"/>
                <a:gd name="T22" fmla="*/ 242 w 1248"/>
                <a:gd name="T23" fmla="*/ 394 h 396"/>
                <a:gd name="T24" fmla="*/ 262 w 1248"/>
                <a:gd name="T25" fmla="*/ 396 h 396"/>
                <a:gd name="T26" fmla="*/ 282 w 1248"/>
                <a:gd name="T27" fmla="*/ 396 h 396"/>
                <a:gd name="T28" fmla="*/ 302 w 1248"/>
                <a:gd name="T29" fmla="*/ 394 h 396"/>
                <a:gd name="T30" fmla="*/ 322 w 1248"/>
                <a:gd name="T31" fmla="*/ 394 h 396"/>
                <a:gd name="T32" fmla="*/ 343 w 1248"/>
                <a:gd name="T33" fmla="*/ 396 h 396"/>
                <a:gd name="T34" fmla="*/ 363 w 1248"/>
                <a:gd name="T35" fmla="*/ 396 h 396"/>
                <a:gd name="T36" fmla="*/ 383 w 1248"/>
                <a:gd name="T37" fmla="*/ 396 h 396"/>
                <a:gd name="T38" fmla="*/ 403 w 1248"/>
                <a:gd name="T39" fmla="*/ 384 h 396"/>
                <a:gd name="T40" fmla="*/ 423 w 1248"/>
                <a:gd name="T41" fmla="*/ 396 h 396"/>
                <a:gd name="T42" fmla="*/ 444 w 1248"/>
                <a:gd name="T43" fmla="*/ 396 h 396"/>
                <a:gd name="T44" fmla="*/ 464 w 1248"/>
                <a:gd name="T45" fmla="*/ 388 h 396"/>
                <a:gd name="T46" fmla="*/ 484 w 1248"/>
                <a:gd name="T47" fmla="*/ 392 h 396"/>
                <a:gd name="T48" fmla="*/ 504 w 1248"/>
                <a:gd name="T49" fmla="*/ 390 h 396"/>
                <a:gd name="T50" fmla="*/ 524 w 1248"/>
                <a:gd name="T51" fmla="*/ 392 h 396"/>
                <a:gd name="T52" fmla="*/ 545 w 1248"/>
                <a:gd name="T53" fmla="*/ 384 h 396"/>
                <a:gd name="T54" fmla="*/ 565 w 1248"/>
                <a:gd name="T55" fmla="*/ 396 h 396"/>
                <a:gd name="T56" fmla="*/ 585 w 1248"/>
                <a:gd name="T57" fmla="*/ 396 h 396"/>
                <a:gd name="T58" fmla="*/ 605 w 1248"/>
                <a:gd name="T59" fmla="*/ 372 h 396"/>
                <a:gd name="T60" fmla="*/ 625 w 1248"/>
                <a:gd name="T61" fmla="*/ 396 h 396"/>
                <a:gd name="T62" fmla="*/ 645 w 1248"/>
                <a:gd name="T63" fmla="*/ 396 h 396"/>
                <a:gd name="T64" fmla="*/ 666 w 1248"/>
                <a:gd name="T65" fmla="*/ 396 h 396"/>
                <a:gd name="T66" fmla="*/ 686 w 1248"/>
                <a:gd name="T67" fmla="*/ 394 h 396"/>
                <a:gd name="T68" fmla="*/ 706 w 1248"/>
                <a:gd name="T69" fmla="*/ 396 h 396"/>
                <a:gd name="T70" fmla="*/ 726 w 1248"/>
                <a:gd name="T71" fmla="*/ 165 h 396"/>
                <a:gd name="T72" fmla="*/ 746 w 1248"/>
                <a:gd name="T73" fmla="*/ 362 h 396"/>
                <a:gd name="T74" fmla="*/ 767 w 1248"/>
                <a:gd name="T75" fmla="*/ 394 h 396"/>
                <a:gd name="T76" fmla="*/ 787 w 1248"/>
                <a:gd name="T77" fmla="*/ 359 h 396"/>
                <a:gd name="T78" fmla="*/ 807 w 1248"/>
                <a:gd name="T79" fmla="*/ 394 h 396"/>
                <a:gd name="T80" fmla="*/ 827 w 1248"/>
                <a:gd name="T81" fmla="*/ 396 h 396"/>
                <a:gd name="T82" fmla="*/ 847 w 1248"/>
                <a:gd name="T83" fmla="*/ 396 h 396"/>
                <a:gd name="T84" fmla="*/ 867 w 1248"/>
                <a:gd name="T85" fmla="*/ 394 h 396"/>
                <a:gd name="T86" fmla="*/ 888 w 1248"/>
                <a:gd name="T87" fmla="*/ 347 h 396"/>
                <a:gd name="T88" fmla="*/ 908 w 1248"/>
                <a:gd name="T89" fmla="*/ 396 h 396"/>
                <a:gd name="T90" fmla="*/ 928 w 1248"/>
                <a:gd name="T91" fmla="*/ 396 h 396"/>
                <a:gd name="T92" fmla="*/ 948 w 1248"/>
                <a:gd name="T93" fmla="*/ 394 h 396"/>
                <a:gd name="T94" fmla="*/ 969 w 1248"/>
                <a:gd name="T95" fmla="*/ 396 h 396"/>
                <a:gd name="T96" fmla="*/ 989 w 1248"/>
                <a:gd name="T97" fmla="*/ 394 h 396"/>
                <a:gd name="T98" fmla="*/ 1009 w 1248"/>
                <a:gd name="T99" fmla="*/ 394 h 396"/>
                <a:gd name="T100" fmla="*/ 1029 w 1248"/>
                <a:gd name="T101" fmla="*/ 394 h 396"/>
                <a:gd name="T102" fmla="*/ 1049 w 1248"/>
                <a:gd name="T103" fmla="*/ 396 h 396"/>
                <a:gd name="T104" fmla="*/ 1070 w 1248"/>
                <a:gd name="T105" fmla="*/ 396 h 396"/>
                <a:gd name="T106" fmla="*/ 1090 w 1248"/>
                <a:gd name="T107" fmla="*/ 396 h 396"/>
                <a:gd name="T108" fmla="*/ 1110 w 1248"/>
                <a:gd name="T109" fmla="*/ 394 h 396"/>
                <a:gd name="T110" fmla="*/ 1130 w 1248"/>
                <a:gd name="T111" fmla="*/ 396 h 396"/>
                <a:gd name="T112" fmla="*/ 1150 w 1248"/>
                <a:gd name="T113" fmla="*/ 396 h 396"/>
                <a:gd name="T114" fmla="*/ 1171 w 1248"/>
                <a:gd name="T115" fmla="*/ 396 h 396"/>
                <a:gd name="T116" fmla="*/ 1191 w 1248"/>
                <a:gd name="T117" fmla="*/ 396 h 396"/>
                <a:gd name="T118" fmla="*/ 1211 w 1248"/>
                <a:gd name="T119" fmla="*/ 394 h 396"/>
                <a:gd name="T120" fmla="*/ 1231 w 1248"/>
                <a:gd name="T121" fmla="*/ 394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48" h="396">
                  <a:moveTo>
                    <a:pt x="0" y="396"/>
                  </a:moveTo>
                  <a:lnTo>
                    <a:pt x="1" y="390"/>
                  </a:lnTo>
                  <a:lnTo>
                    <a:pt x="3" y="364"/>
                  </a:lnTo>
                  <a:lnTo>
                    <a:pt x="3" y="386"/>
                  </a:lnTo>
                  <a:lnTo>
                    <a:pt x="5" y="386"/>
                  </a:lnTo>
                  <a:lnTo>
                    <a:pt x="6" y="396"/>
                  </a:lnTo>
                  <a:lnTo>
                    <a:pt x="7" y="396"/>
                  </a:lnTo>
                  <a:lnTo>
                    <a:pt x="8" y="396"/>
                  </a:lnTo>
                  <a:lnTo>
                    <a:pt x="9" y="396"/>
                  </a:lnTo>
                  <a:lnTo>
                    <a:pt x="10" y="394"/>
                  </a:lnTo>
                  <a:lnTo>
                    <a:pt x="11" y="396"/>
                  </a:lnTo>
                  <a:lnTo>
                    <a:pt x="12" y="396"/>
                  </a:lnTo>
                  <a:lnTo>
                    <a:pt x="13" y="392"/>
                  </a:lnTo>
                  <a:lnTo>
                    <a:pt x="14" y="386"/>
                  </a:lnTo>
                  <a:lnTo>
                    <a:pt x="15" y="378"/>
                  </a:lnTo>
                  <a:lnTo>
                    <a:pt x="16" y="349"/>
                  </a:lnTo>
                  <a:lnTo>
                    <a:pt x="17" y="353"/>
                  </a:lnTo>
                  <a:lnTo>
                    <a:pt x="18" y="378"/>
                  </a:lnTo>
                  <a:lnTo>
                    <a:pt x="19" y="386"/>
                  </a:lnTo>
                  <a:lnTo>
                    <a:pt x="21" y="380"/>
                  </a:lnTo>
                  <a:lnTo>
                    <a:pt x="21" y="378"/>
                  </a:lnTo>
                  <a:lnTo>
                    <a:pt x="23" y="390"/>
                  </a:lnTo>
                  <a:lnTo>
                    <a:pt x="24" y="396"/>
                  </a:lnTo>
                  <a:lnTo>
                    <a:pt x="25" y="394"/>
                  </a:lnTo>
                  <a:lnTo>
                    <a:pt x="26" y="396"/>
                  </a:lnTo>
                  <a:lnTo>
                    <a:pt x="27" y="392"/>
                  </a:lnTo>
                  <a:lnTo>
                    <a:pt x="28" y="396"/>
                  </a:lnTo>
                  <a:lnTo>
                    <a:pt x="29" y="396"/>
                  </a:lnTo>
                  <a:lnTo>
                    <a:pt x="30" y="394"/>
                  </a:lnTo>
                  <a:lnTo>
                    <a:pt x="31" y="396"/>
                  </a:lnTo>
                  <a:lnTo>
                    <a:pt x="32" y="396"/>
                  </a:lnTo>
                  <a:lnTo>
                    <a:pt x="33" y="396"/>
                  </a:lnTo>
                  <a:lnTo>
                    <a:pt x="34" y="396"/>
                  </a:lnTo>
                  <a:lnTo>
                    <a:pt x="35" y="396"/>
                  </a:lnTo>
                  <a:lnTo>
                    <a:pt x="36" y="390"/>
                  </a:lnTo>
                  <a:lnTo>
                    <a:pt x="38" y="388"/>
                  </a:lnTo>
                  <a:lnTo>
                    <a:pt x="39" y="396"/>
                  </a:lnTo>
                  <a:lnTo>
                    <a:pt x="40" y="396"/>
                  </a:lnTo>
                  <a:lnTo>
                    <a:pt x="41" y="390"/>
                  </a:lnTo>
                  <a:lnTo>
                    <a:pt x="42" y="382"/>
                  </a:lnTo>
                  <a:lnTo>
                    <a:pt x="43" y="384"/>
                  </a:lnTo>
                  <a:lnTo>
                    <a:pt x="44" y="392"/>
                  </a:lnTo>
                  <a:lnTo>
                    <a:pt x="45" y="396"/>
                  </a:lnTo>
                  <a:lnTo>
                    <a:pt x="46" y="396"/>
                  </a:lnTo>
                  <a:lnTo>
                    <a:pt x="47" y="394"/>
                  </a:lnTo>
                  <a:lnTo>
                    <a:pt x="48" y="396"/>
                  </a:lnTo>
                  <a:lnTo>
                    <a:pt x="49" y="390"/>
                  </a:lnTo>
                  <a:lnTo>
                    <a:pt x="50" y="394"/>
                  </a:lnTo>
                  <a:lnTo>
                    <a:pt x="51" y="394"/>
                  </a:lnTo>
                  <a:lnTo>
                    <a:pt x="52" y="396"/>
                  </a:lnTo>
                  <a:lnTo>
                    <a:pt x="53" y="0"/>
                  </a:lnTo>
                  <a:lnTo>
                    <a:pt x="54" y="122"/>
                  </a:lnTo>
                  <a:lnTo>
                    <a:pt x="56" y="92"/>
                  </a:lnTo>
                  <a:lnTo>
                    <a:pt x="56" y="102"/>
                  </a:lnTo>
                  <a:lnTo>
                    <a:pt x="58" y="276"/>
                  </a:lnTo>
                  <a:lnTo>
                    <a:pt x="59" y="396"/>
                  </a:lnTo>
                  <a:lnTo>
                    <a:pt x="60" y="396"/>
                  </a:lnTo>
                  <a:lnTo>
                    <a:pt x="61" y="396"/>
                  </a:lnTo>
                  <a:lnTo>
                    <a:pt x="62" y="396"/>
                  </a:lnTo>
                  <a:lnTo>
                    <a:pt x="63" y="396"/>
                  </a:lnTo>
                  <a:lnTo>
                    <a:pt x="64" y="396"/>
                  </a:lnTo>
                  <a:lnTo>
                    <a:pt x="65" y="396"/>
                  </a:lnTo>
                  <a:lnTo>
                    <a:pt x="66" y="394"/>
                  </a:lnTo>
                  <a:lnTo>
                    <a:pt x="67" y="394"/>
                  </a:lnTo>
                  <a:lnTo>
                    <a:pt x="68" y="392"/>
                  </a:lnTo>
                  <a:lnTo>
                    <a:pt x="69" y="376"/>
                  </a:lnTo>
                  <a:lnTo>
                    <a:pt x="71" y="396"/>
                  </a:lnTo>
                  <a:lnTo>
                    <a:pt x="71" y="396"/>
                  </a:lnTo>
                  <a:lnTo>
                    <a:pt x="73" y="396"/>
                  </a:lnTo>
                  <a:lnTo>
                    <a:pt x="74" y="396"/>
                  </a:lnTo>
                  <a:lnTo>
                    <a:pt x="75" y="392"/>
                  </a:lnTo>
                  <a:lnTo>
                    <a:pt x="76" y="149"/>
                  </a:lnTo>
                  <a:lnTo>
                    <a:pt x="77" y="349"/>
                  </a:lnTo>
                  <a:lnTo>
                    <a:pt x="78" y="380"/>
                  </a:lnTo>
                  <a:lnTo>
                    <a:pt x="79" y="394"/>
                  </a:lnTo>
                  <a:lnTo>
                    <a:pt x="80" y="394"/>
                  </a:lnTo>
                  <a:lnTo>
                    <a:pt x="81" y="396"/>
                  </a:lnTo>
                  <a:lnTo>
                    <a:pt x="82" y="394"/>
                  </a:lnTo>
                  <a:lnTo>
                    <a:pt x="83" y="384"/>
                  </a:lnTo>
                  <a:lnTo>
                    <a:pt x="84" y="226"/>
                  </a:lnTo>
                  <a:lnTo>
                    <a:pt x="85" y="384"/>
                  </a:lnTo>
                  <a:lnTo>
                    <a:pt x="86" y="394"/>
                  </a:lnTo>
                  <a:lnTo>
                    <a:pt x="87" y="396"/>
                  </a:lnTo>
                  <a:lnTo>
                    <a:pt x="89" y="396"/>
                  </a:lnTo>
                  <a:lnTo>
                    <a:pt x="89" y="396"/>
                  </a:lnTo>
                  <a:lnTo>
                    <a:pt x="91" y="390"/>
                  </a:lnTo>
                  <a:lnTo>
                    <a:pt x="92" y="394"/>
                  </a:lnTo>
                  <a:lnTo>
                    <a:pt x="93" y="390"/>
                  </a:lnTo>
                  <a:lnTo>
                    <a:pt x="94" y="386"/>
                  </a:lnTo>
                  <a:lnTo>
                    <a:pt x="95" y="390"/>
                  </a:lnTo>
                  <a:lnTo>
                    <a:pt x="96" y="396"/>
                  </a:lnTo>
                  <a:lnTo>
                    <a:pt x="97" y="396"/>
                  </a:lnTo>
                  <a:lnTo>
                    <a:pt x="98" y="396"/>
                  </a:lnTo>
                  <a:lnTo>
                    <a:pt x="99" y="388"/>
                  </a:lnTo>
                  <a:lnTo>
                    <a:pt x="100" y="390"/>
                  </a:lnTo>
                  <a:lnTo>
                    <a:pt x="101" y="394"/>
                  </a:lnTo>
                  <a:lnTo>
                    <a:pt x="102" y="396"/>
                  </a:lnTo>
                  <a:lnTo>
                    <a:pt x="103" y="388"/>
                  </a:lnTo>
                  <a:lnTo>
                    <a:pt x="104" y="386"/>
                  </a:lnTo>
                  <a:lnTo>
                    <a:pt x="106" y="396"/>
                  </a:lnTo>
                  <a:lnTo>
                    <a:pt x="107" y="390"/>
                  </a:lnTo>
                  <a:lnTo>
                    <a:pt x="108" y="396"/>
                  </a:lnTo>
                  <a:lnTo>
                    <a:pt x="109" y="396"/>
                  </a:lnTo>
                  <a:lnTo>
                    <a:pt x="110" y="396"/>
                  </a:lnTo>
                  <a:lnTo>
                    <a:pt x="111" y="396"/>
                  </a:lnTo>
                  <a:lnTo>
                    <a:pt x="112" y="396"/>
                  </a:lnTo>
                  <a:lnTo>
                    <a:pt x="113" y="394"/>
                  </a:lnTo>
                  <a:lnTo>
                    <a:pt x="114" y="388"/>
                  </a:lnTo>
                  <a:lnTo>
                    <a:pt x="115" y="382"/>
                  </a:lnTo>
                  <a:lnTo>
                    <a:pt x="116" y="351"/>
                  </a:lnTo>
                  <a:lnTo>
                    <a:pt x="117" y="347"/>
                  </a:lnTo>
                  <a:lnTo>
                    <a:pt x="118" y="392"/>
                  </a:lnTo>
                  <a:lnTo>
                    <a:pt x="119" y="396"/>
                  </a:lnTo>
                  <a:lnTo>
                    <a:pt x="120" y="396"/>
                  </a:lnTo>
                  <a:lnTo>
                    <a:pt x="121" y="396"/>
                  </a:lnTo>
                  <a:lnTo>
                    <a:pt x="122" y="396"/>
                  </a:lnTo>
                  <a:lnTo>
                    <a:pt x="124" y="396"/>
                  </a:lnTo>
                  <a:lnTo>
                    <a:pt x="125" y="396"/>
                  </a:lnTo>
                  <a:lnTo>
                    <a:pt x="126" y="394"/>
                  </a:lnTo>
                  <a:lnTo>
                    <a:pt x="127" y="396"/>
                  </a:lnTo>
                  <a:lnTo>
                    <a:pt x="128" y="396"/>
                  </a:lnTo>
                  <a:lnTo>
                    <a:pt x="129" y="396"/>
                  </a:lnTo>
                  <a:lnTo>
                    <a:pt x="130" y="396"/>
                  </a:lnTo>
                  <a:lnTo>
                    <a:pt x="131" y="396"/>
                  </a:lnTo>
                  <a:lnTo>
                    <a:pt x="132" y="396"/>
                  </a:lnTo>
                  <a:lnTo>
                    <a:pt x="133" y="396"/>
                  </a:lnTo>
                  <a:lnTo>
                    <a:pt x="134" y="396"/>
                  </a:lnTo>
                  <a:lnTo>
                    <a:pt x="135" y="396"/>
                  </a:lnTo>
                  <a:lnTo>
                    <a:pt x="136" y="396"/>
                  </a:lnTo>
                  <a:lnTo>
                    <a:pt x="137" y="396"/>
                  </a:lnTo>
                  <a:lnTo>
                    <a:pt x="139" y="394"/>
                  </a:lnTo>
                  <a:lnTo>
                    <a:pt x="139" y="396"/>
                  </a:lnTo>
                  <a:lnTo>
                    <a:pt x="141" y="396"/>
                  </a:lnTo>
                  <a:lnTo>
                    <a:pt x="142" y="396"/>
                  </a:lnTo>
                  <a:lnTo>
                    <a:pt x="143" y="396"/>
                  </a:lnTo>
                  <a:lnTo>
                    <a:pt x="144" y="396"/>
                  </a:lnTo>
                  <a:lnTo>
                    <a:pt x="145" y="396"/>
                  </a:lnTo>
                  <a:lnTo>
                    <a:pt x="146" y="396"/>
                  </a:lnTo>
                  <a:lnTo>
                    <a:pt x="147" y="396"/>
                  </a:lnTo>
                  <a:lnTo>
                    <a:pt x="148" y="396"/>
                  </a:lnTo>
                  <a:lnTo>
                    <a:pt x="149" y="396"/>
                  </a:lnTo>
                  <a:lnTo>
                    <a:pt x="150" y="396"/>
                  </a:lnTo>
                  <a:lnTo>
                    <a:pt x="151" y="396"/>
                  </a:lnTo>
                  <a:lnTo>
                    <a:pt x="152" y="396"/>
                  </a:lnTo>
                  <a:lnTo>
                    <a:pt x="153" y="396"/>
                  </a:lnTo>
                  <a:lnTo>
                    <a:pt x="154" y="390"/>
                  </a:lnTo>
                  <a:lnTo>
                    <a:pt x="155" y="394"/>
                  </a:lnTo>
                  <a:lnTo>
                    <a:pt x="157" y="396"/>
                  </a:lnTo>
                  <a:lnTo>
                    <a:pt x="157" y="396"/>
                  </a:lnTo>
                  <a:lnTo>
                    <a:pt x="159" y="394"/>
                  </a:lnTo>
                  <a:lnTo>
                    <a:pt x="160" y="394"/>
                  </a:lnTo>
                  <a:lnTo>
                    <a:pt x="161" y="394"/>
                  </a:lnTo>
                  <a:lnTo>
                    <a:pt x="162" y="392"/>
                  </a:lnTo>
                  <a:lnTo>
                    <a:pt x="163" y="392"/>
                  </a:lnTo>
                  <a:lnTo>
                    <a:pt x="164" y="394"/>
                  </a:lnTo>
                  <a:lnTo>
                    <a:pt x="165" y="396"/>
                  </a:lnTo>
                  <a:lnTo>
                    <a:pt x="166" y="396"/>
                  </a:lnTo>
                  <a:lnTo>
                    <a:pt x="167" y="396"/>
                  </a:lnTo>
                  <a:lnTo>
                    <a:pt x="168" y="396"/>
                  </a:lnTo>
                  <a:lnTo>
                    <a:pt x="169" y="396"/>
                  </a:lnTo>
                  <a:lnTo>
                    <a:pt x="170" y="396"/>
                  </a:lnTo>
                  <a:lnTo>
                    <a:pt x="171" y="396"/>
                  </a:lnTo>
                  <a:lnTo>
                    <a:pt x="172" y="394"/>
                  </a:lnTo>
                  <a:lnTo>
                    <a:pt x="174" y="396"/>
                  </a:lnTo>
                  <a:lnTo>
                    <a:pt x="175" y="396"/>
                  </a:lnTo>
                  <a:lnTo>
                    <a:pt x="176" y="396"/>
                  </a:lnTo>
                  <a:lnTo>
                    <a:pt x="177" y="396"/>
                  </a:lnTo>
                  <a:lnTo>
                    <a:pt x="178" y="396"/>
                  </a:lnTo>
                  <a:lnTo>
                    <a:pt x="179" y="396"/>
                  </a:lnTo>
                  <a:lnTo>
                    <a:pt x="180" y="396"/>
                  </a:lnTo>
                  <a:lnTo>
                    <a:pt x="181" y="392"/>
                  </a:lnTo>
                  <a:lnTo>
                    <a:pt x="182" y="396"/>
                  </a:lnTo>
                  <a:lnTo>
                    <a:pt x="183" y="392"/>
                  </a:lnTo>
                  <a:lnTo>
                    <a:pt x="184" y="396"/>
                  </a:lnTo>
                  <a:lnTo>
                    <a:pt x="185" y="394"/>
                  </a:lnTo>
                  <a:lnTo>
                    <a:pt x="186" y="396"/>
                  </a:lnTo>
                  <a:lnTo>
                    <a:pt x="187" y="396"/>
                  </a:lnTo>
                  <a:lnTo>
                    <a:pt x="188" y="396"/>
                  </a:lnTo>
                  <a:lnTo>
                    <a:pt x="189" y="396"/>
                  </a:lnTo>
                  <a:lnTo>
                    <a:pt x="190" y="396"/>
                  </a:lnTo>
                  <a:lnTo>
                    <a:pt x="192" y="396"/>
                  </a:lnTo>
                  <a:lnTo>
                    <a:pt x="193" y="394"/>
                  </a:lnTo>
                  <a:lnTo>
                    <a:pt x="194" y="386"/>
                  </a:lnTo>
                  <a:lnTo>
                    <a:pt x="195" y="232"/>
                  </a:lnTo>
                  <a:lnTo>
                    <a:pt x="196" y="333"/>
                  </a:lnTo>
                  <a:lnTo>
                    <a:pt x="197" y="396"/>
                  </a:lnTo>
                  <a:lnTo>
                    <a:pt x="198" y="396"/>
                  </a:lnTo>
                  <a:lnTo>
                    <a:pt x="199" y="396"/>
                  </a:lnTo>
                  <a:lnTo>
                    <a:pt x="200" y="396"/>
                  </a:lnTo>
                  <a:lnTo>
                    <a:pt x="201" y="396"/>
                  </a:lnTo>
                  <a:lnTo>
                    <a:pt x="202" y="396"/>
                  </a:lnTo>
                  <a:lnTo>
                    <a:pt x="203" y="396"/>
                  </a:lnTo>
                  <a:lnTo>
                    <a:pt x="204" y="396"/>
                  </a:lnTo>
                  <a:lnTo>
                    <a:pt x="205" y="396"/>
                  </a:lnTo>
                  <a:lnTo>
                    <a:pt x="207" y="394"/>
                  </a:lnTo>
                  <a:lnTo>
                    <a:pt x="207" y="396"/>
                  </a:lnTo>
                  <a:lnTo>
                    <a:pt x="209" y="396"/>
                  </a:lnTo>
                  <a:lnTo>
                    <a:pt x="210" y="396"/>
                  </a:lnTo>
                  <a:lnTo>
                    <a:pt x="211" y="396"/>
                  </a:lnTo>
                  <a:lnTo>
                    <a:pt x="212" y="394"/>
                  </a:lnTo>
                  <a:lnTo>
                    <a:pt x="213" y="394"/>
                  </a:lnTo>
                  <a:lnTo>
                    <a:pt x="214" y="396"/>
                  </a:lnTo>
                  <a:lnTo>
                    <a:pt x="215" y="396"/>
                  </a:lnTo>
                  <a:lnTo>
                    <a:pt x="216" y="396"/>
                  </a:lnTo>
                  <a:lnTo>
                    <a:pt x="217" y="394"/>
                  </a:lnTo>
                  <a:lnTo>
                    <a:pt x="218" y="396"/>
                  </a:lnTo>
                  <a:lnTo>
                    <a:pt x="219" y="394"/>
                  </a:lnTo>
                  <a:lnTo>
                    <a:pt x="220" y="394"/>
                  </a:lnTo>
                  <a:lnTo>
                    <a:pt x="221" y="396"/>
                  </a:lnTo>
                  <a:lnTo>
                    <a:pt x="222" y="396"/>
                  </a:lnTo>
                  <a:lnTo>
                    <a:pt x="223" y="396"/>
                  </a:lnTo>
                  <a:lnTo>
                    <a:pt x="225" y="394"/>
                  </a:lnTo>
                  <a:lnTo>
                    <a:pt x="226" y="392"/>
                  </a:lnTo>
                  <a:lnTo>
                    <a:pt x="227" y="394"/>
                  </a:lnTo>
                  <a:lnTo>
                    <a:pt x="228" y="394"/>
                  </a:lnTo>
                  <a:lnTo>
                    <a:pt x="229" y="394"/>
                  </a:lnTo>
                  <a:lnTo>
                    <a:pt x="230" y="396"/>
                  </a:lnTo>
                  <a:lnTo>
                    <a:pt x="231" y="394"/>
                  </a:lnTo>
                  <a:lnTo>
                    <a:pt x="232" y="396"/>
                  </a:lnTo>
                  <a:lnTo>
                    <a:pt x="233" y="396"/>
                  </a:lnTo>
                  <a:lnTo>
                    <a:pt x="234" y="396"/>
                  </a:lnTo>
                  <a:lnTo>
                    <a:pt x="235" y="396"/>
                  </a:lnTo>
                  <a:lnTo>
                    <a:pt x="236" y="380"/>
                  </a:lnTo>
                  <a:lnTo>
                    <a:pt x="237" y="396"/>
                  </a:lnTo>
                  <a:lnTo>
                    <a:pt x="238" y="394"/>
                  </a:lnTo>
                  <a:lnTo>
                    <a:pt x="240" y="396"/>
                  </a:lnTo>
                  <a:lnTo>
                    <a:pt x="240" y="396"/>
                  </a:lnTo>
                  <a:lnTo>
                    <a:pt x="242" y="394"/>
                  </a:lnTo>
                  <a:lnTo>
                    <a:pt x="243" y="396"/>
                  </a:lnTo>
                  <a:lnTo>
                    <a:pt x="244" y="396"/>
                  </a:lnTo>
                  <a:lnTo>
                    <a:pt x="245" y="390"/>
                  </a:lnTo>
                  <a:lnTo>
                    <a:pt x="246" y="396"/>
                  </a:lnTo>
                  <a:lnTo>
                    <a:pt x="247" y="394"/>
                  </a:lnTo>
                  <a:lnTo>
                    <a:pt x="248" y="396"/>
                  </a:lnTo>
                  <a:lnTo>
                    <a:pt x="249" y="394"/>
                  </a:lnTo>
                  <a:lnTo>
                    <a:pt x="250" y="396"/>
                  </a:lnTo>
                  <a:lnTo>
                    <a:pt x="251" y="396"/>
                  </a:lnTo>
                  <a:lnTo>
                    <a:pt x="252" y="396"/>
                  </a:lnTo>
                  <a:lnTo>
                    <a:pt x="253" y="396"/>
                  </a:lnTo>
                  <a:lnTo>
                    <a:pt x="254" y="396"/>
                  </a:lnTo>
                  <a:lnTo>
                    <a:pt x="255" y="396"/>
                  </a:lnTo>
                  <a:lnTo>
                    <a:pt x="256" y="392"/>
                  </a:lnTo>
                  <a:lnTo>
                    <a:pt x="257" y="396"/>
                  </a:lnTo>
                  <a:lnTo>
                    <a:pt x="259" y="384"/>
                  </a:lnTo>
                  <a:lnTo>
                    <a:pt x="260" y="392"/>
                  </a:lnTo>
                  <a:lnTo>
                    <a:pt x="261" y="396"/>
                  </a:lnTo>
                  <a:lnTo>
                    <a:pt x="262" y="396"/>
                  </a:lnTo>
                  <a:lnTo>
                    <a:pt x="263" y="396"/>
                  </a:lnTo>
                  <a:lnTo>
                    <a:pt x="264" y="382"/>
                  </a:lnTo>
                  <a:lnTo>
                    <a:pt x="265" y="396"/>
                  </a:lnTo>
                  <a:lnTo>
                    <a:pt x="266" y="394"/>
                  </a:lnTo>
                  <a:lnTo>
                    <a:pt x="267" y="396"/>
                  </a:lnTo>
                  <a:lnTo>
                    <a:pt x="268" y="396"/>
                  </a:lnTo>
                  <a:lnTo>
                    <a:pt x="269" y="396"/>
                  </a:lnTo>
                  <a:lnTo>
                    <a:pt x="270" y="396"/>
                  </a:lnTo>
                  <a:lnTo>
                    <a:pt x="271" y="396"/>
                  </a:lnTo>
                  <a:lnTo>
                    <a:pt x="272" y="396"/>
                  </a:lnTo>
                  <a:lnTo>
                    <a:pt x="273" y="390"/>
                  </a:lnTo>
                  <a:lnTo>
                    <a:pt x="275" y="392"/>
                  </a:lnTo>
                  <a:lnTo>
                    <a:pt x="275" y="396"/>
                  </a:lnTo>
                  <a:lnTo>
                    <a:pt x="277" y="396"/>
                  </a:lnTo>
                  <a:lnTo>
                    <a:pt x="278" y="396"/>
                  </a:lnTo>
                  <a:lnTo>
                    <a:pt x="279" y="392"/>
                  </a:lnTo>
                  <a:lnTo>
                    <a:pt x="280" y="394"/>
                  </a:lnTo>
                  <a:lnTo>
                    <a:pt x="281" y="396"/>
                  </a:lnTo>
                  <a:lnTo>
                    <a:pt x="282" y="396"/>
                  </a:lnTo>
                  <a:lnTo>
                    <a:pt x="283" y="396"/>
                  </a:lnTo>
                  <a:lnTo>
                    <a:pt x="284" y="396"/>
                  </a:lnTo>
                  <a:lnTo>
                    <a:pt x="285" y="396"/>
                  </a:lnTo>
                  <a:lnTo>
                    <a:pt x="286" y="396"/>
                  </a:lnTo>
                  <a:lnTo>
                    <a:pt x="287" y="396"/>
                  </a:lnTo>
                  <a:lnTo>
                    <a:pt x="288" y="394"/>
                  </a:lnTo>
                  <a:lnTo>
                    <a:pt x="289" y="384"/>
                  </a:lnTo>
                  <a:lnTo>
                    <a:pt x="290" y="396"/>
                  </a:lnTo>
                  <a:lnTo>
                    <a:pt x="292" y="396"/>
                  </a:lnTo>
                  <a:lnTo>
                    <a:pt x="293" y="396"/>
                  </a:lnTo>
                  <a:lnTo>
                    <a:pt x="294" y="396"/>
                  </a:lnTo>
                  <a:lnTo>
                    <a:pt x="295" y="396"/>
                  </a:lnTo>
                  <a:lnTo>
                    <a:pt x="296" y="396"/>
                  </a:lnTo>
                  <a:lnTo>
                    <a:pt x="297" y="396"/>
                  </a:lnTo>
                  <a:lnTo>
                    <a:pt x="298" y="394"/>
                  </a:lnTo>
                  <a:lnTo>
                    <a:pt x="299" y="394"/>
                  </a:lnTo>
                  <a:lnTo>
                    <a:pt x="300" y="396"/>
                  </a:lnTo>
                  <a:lnTo>
                    <a:pt x="301" y="390"/>
                  </a:lnTo>
                  <a:lnTo>
                    <a:pt x="302" y="394"/>
                  </a:lnTo>
                  <a:lnTo>
                    <a:pt x="303" y="396"/>
                  </a:lnTo>
                  <a:lnTo>
                    <a:pt x="304" y="394"/>
                  </a:lnTo>
                  <a:lnTo>
                    <a:pt x="305" y="396"/>
                  </a:lnTo>
                  <a:lnTo>
                    <a:pt x="306" y="392"/>
                  </a:lnTo>
                  <a:lnTo>
                    <a:pt x="308" y="396"/>
                  </a:lnTo>
                  <a:lnTo>
                    <a:pt x="308" y="396"/>
                  </a:lnTo>
                  <a:lnTo>
                    <a:pt x="310" y="394"/>
                  </a:lnTo>
                  <a:lnTo>
                    <a:pt x="311" y="394"/>
                  </a:lnTo>
                  <a:lnTo>
                    <a:pt x="312" y="394"/>
                  </a:lnTo>
                  <a:lnTo>
                    <a:pt x="313" y="396"/>
                  </a:lnTo>
                  <a:lnTo>
                    <a:pt x="314" y="394"/>
                  </a:lnTo>
                  <a:lnTo>
                    <a:pt x="315" y="396"/>
                  </a:lnTo>
                  <a:lnTo>
                    <a:pt x="316" y="396"/>
                  </a:lnTo>
                  <a:lnTo>
                    <a:pt x="317" y="382"/>
                  </a:lnTo>
                  <a:lnTo>
                    <a:pt x="318" y="394"/>
                  </a:lnTo>
                  <a:lnTo>
                    <a:pt x="319" y="394"/>
                  </a:lnTo>
                  <a:lnTo>
                    <a:pt x="320" y="396"/>
                  </a:lnTo>
                  <a:lnTo>
                    <a:pt x="321" y="396"/>
                  </a:lnTo>
                  <a:lnTo>
                    <a:pt x="322" y="394"/>
                  </a:lnTo>
                  <a:lnTo>
                    <a:pt x="323" y="396"/>
                  </a:lnTo>
                  <a:lnTo>
                    <a:pt x="325" y="394"/>
                  </a:lnTo>
                  <a:lnTo>
                    <a:pt x="326" y="394"/>
                  </a:lnTo>
                  <a:lnTo>
                    <a:pt x="327" y="396"/>
                  </a:lnTo>
                  <a:lnTo>
                    <a:pt x="328" y="396"/>
                  </a:lnTo>
                  <a:lnTo>
                    <a:pt x="329" y="396"/>
                  </a:lnTo>
                  <a:lnTo>
                    <a:pt x="330" y="396"/>
                  </a:lnTo>
                  <a:lnTo>
                    <a:pt x="331" y="394"/>
                  </a:lnTo>
                  <a:lnTo>
                    <a:pt x="332" y="396"/>
                  </a:lnTo>
                  <a:lnTo>
                    <a:pt x="333" y="396"/>
                  </a:lnTo>
                  <a:lnTo>
                    <a:pt x="334" y="396"/>
                  </a:lnTo>
                  <a:lnTo>
                    <a:pt x="335" y="396"/>
                  </a:lnTo>
                  <a:lnTo>
                    <a:pt x="336" y="396"/>
                  </a:lnTo>
                  <a:lnTo>
                    <a:pt x="337" y="396"/>
                  </a:lnTo>
                  <a:lnTo>
                    <a:pt x="338" y="394"/>
                  </a:lnTo>
                  <a:lnTo>
                    <a:pt x="339" y="396"/>
                  </a:lnTo>
                  <a:lnTo>
                    <a:pt x="340" y="394"/>
                  </a:lnTo>
                  <a:lnTo>
                    <a:pt x="341" y="396"/>
                  </a:lnTo>
                  <a:lnTo>
                    <a:pt x="343" y="396"/>
                  </a:lnTo>
                  <a:lnTo>
                    <a:pt x="344" y="396"/>
                  </a:lnTo>
                  <a:lnTo>
                    <a:pt x="345" y="396"/>
                  </a:lnTo>
                  <a:lnTo>
                    <a:pt x="346" y="396"/>
                  </a:lnTo>
                  <a:lnTo>
                    <a:pt x="347" y="394"/>
                  </a:lnTo>
                  <a:lnTo>
                    <a:pt x="348" y="394"/>
                  </a:lnTo>
                  <a:lnTo>
                    <a:pt x="349" y="396"/>
                  </a:lnTo>
                  <a:lnTo>
                    <a:pt x="350" y="394"/>
                  </a:lnTo>
                  <a:lnTo>
                    <a:pt x="351" y="396"/>
                  </a:lnTo>
                  <a:lnTo>
                    <a:pt x="352" y="396"/>
                  </a:lnTo>
                  <a:lnTo>
                    <a:pt x="353" y="396"/>
                  </a:lnTo>
                  <a:lnTo>
                    <a:pt x="354" y="396"/>
                  </a:lnTo>
                  <a:lnTo>
                    <a:pt x="355" y="396"/>
                  </a:lnTo>
                  <a:lnTo>
                    <a:pt x="356" y="394"/>
                  </a:lnTo>
                  <a:lnTo>
                    <a:pt x="358" y="394"/>
                  </a:lnTo>
                  <a:lnTo>
                    <a:pt x="358" y="396"/>
                  </a:lnTo>
                  <a:lnTo>
                    <a:pt x="360" y="396"/>
                  </a:lnTo>
                  <a:lnTo>
                    <a:pt x="361" y="396"/>
                  </a:lnTo>
                  <a:lnTo>
                    <a:pt x="362" y="396"/>
                  </a:lnTo>
                  <a:lnTo>
                    <a:pt x="363" y="396"/>
                  </a:lnTo>
                  <a:lnTo>
                    <a:pt x="364" y="396"/>
                  </a:lnTo>
                  <a:lnTo>
                    <a:pt x="365" y="394"/>
                  </a:lnTo>
                  <a:lnTo>
                    <a:pt x="366" y="396"/>
                  </a:lnTo>
                  <a:lnTo>
                    <a:pt x="367" y="394"/>
                  </a:lnTo>
                  <a:lnTo>
                    <a:pt x="368" y="394"/>
                  </a:lnTo>
                  <a:lnTo>
                    <a:pt x="369" y="396"/>
                  </a:lnTo>
                  <a:lnTo>
                    <a:pt x="370" y="396"/>
                  </a:lnTo>
                  <a:lnTo>
                    <a:pt x="371" y="396"/>
                  </a:lnTo>
                  <a:lnTo>
                    <a:pt x="372" y="384"/>
                  </a:lnTo>
                  <a:lnTo>
                    <a:pt x="373" y="392"/>
                  </a:lnTo>
                  <a:lnTo>
                    <a:pt x="374" y="396"/>
                  </a:lnTo>
                  <a:lnTo>
                    <a:pt x="376" y="376"/>
                  </a:lnTo>
                  <a:lnTo>
                    <a:pt x="376" y="347"/>
                  </a:lnTo>
                  <a:lnTo>
                    <a:pt x="378" y="396"/>
                  </a:lnTo>
                  <a:lnTo>
                    <a:pt x="379" y="396"/>
                  </a:lnTo>
                  <a:lnTo>
                    <a:pt x="380" y="396"/>
                  </a:lnTo>
                  <a:lnTo>
                    <a:pt x="381" y="394"/>
                  </a:lnTo>
                  <a:lnTo>
                    <a:pt x="382" y="392"/>
                  </a:lnTo>
                  <a:lnTo>
                    <a:pt x="383" y="396"/>
                  </a:lnTo>
                  <a:lnTo>
                    <a:pt x="384" y="396"/>
                  </a:lnTo>
                  <a:lnTo>
                    <a:pt x="385" y="386"/>
                  </a:lnTo>
                  <a:lnTo>
                    <a:pt x="386" y="394"/>
                  </a:lnTo>
                  <a:lnTo>
                    <a:pt x="387" y="396"/>
                  </a:lnTo>
                  <a:lnTo>
                    <a:pt x="388" y="396"/>
                  </a:lnTo>
                  <a:lnTo>
                    <a:pt x="389" y="396"/>
                  </a:lnTo>
                  <a:lnTo>
                    <a:pt x="390" y="388"/>
                  </a:lnTo>
                  <a:lnTo>
                    <a:pt x="391" y="396"/>
                  </a:lnTo>
                  <a:lnTo>
                    <a:pt x="393" y="392"/>
                  </a:lnTo>
                  <a:lnTo>
                    <a:pt x="394" y="370"/>
                  </a:lnTo>
                  <a:lnTo>
                    <a:pt x="395" y="386"/>
                  </a:lnTo>
                  <a:lnTo>
                    <a:pt x="396" y="394"/>
                  </a:lnTo>
                  <a:lnTo>
                    <a:pt x="397" y="396"/>
                  </a:lnTo>
                  <a:lnTo>
                    <a:pt x="398" y="396"/>
                  </a:lnTo>
                  <a:lnTo>
                    <a:pt x="399" y="396"/>
                  </a:lnTo>
                  <a:lnTo>
                    <a:pt x="400" y="396"/>
                  </a:lnTo>
                  <a:lnTo>
                    <a:pt x="401" y="396"/>
                  </a:lnTo>
                  <a:lnTo>
                    <a:pt x="402" y="386"/>
                  </a:lnTo>
                  <a:lnTo>
                    <a:pt x="403" y="384"/>
                  </a:lnTo>
                  <a:lnTo>
                    <a:pt x="404" y="394"/>
                  </a:lnTo>
                  <a:lnTo>
                    <a:pt x="405" y="394"/>
                  </a:lnTo>
                  <a:lnTo>
                    <a:pt x="406" y="396"/>
                  </a:lnTo>
                  <a:lnTo>
                    <a:pt x="407" y="396"/>
                  </a:lnTo>
                  <a:lnTo>
                    <a:pt x="408" y="396"/>
                  </a:lnTo>
                  <a:lnTo>
                    <a:pt x="409" y="396"/>
                  </a:lnTo>
                  <a:lnTo>
                    <a:pt x="411" y="394"/>
                  </a:lnTo>
                  <a:lnTo>
                    <a:pt x="412" y="396"/>
                  </a:lnTo>
                  <a:lnTo>
                    <a:pt x="413" y="396"/>
                  </a:lnTo>
                  <a:lnTo>
                    <a:pt x="414" y="396"/>
                  </a:lnTo>
                  <a:lnTo>
                    <a:pt x="415" y="396"/>
                  </a:lnTo>
                  <a:lnTo>
                    <a:pt x="416" y="396"/>
                  </a:lnTo>
                  <a:lnTo>
                    <a:pt x="417" y="396"/>
                  </a:lnTo>
                  <a:lnTo>
                    <a:pt x="418" y="396"/>
                  </a:lnTo>
                  <a:lnTo>
                    <a:pt x="419" y="396"/>
                  </a:lnTo>
                  <a:lnTo>
                    <a:pt x="420" y="396"/>
                  </a:lnTo>
                  <a:lnTo>
                    <a:pt x="421" y="396"/>
                  </a:lnTo>
                  <a:lnTo>
                    <a:pt x="422" y="396"/>
                  </a:lnTo>
                  <a:lnTo>
                    <a:pt x="423" y="396"/>
                  </a:lnTo>
                  <a:lnTo>
                    <a:pt x="424" y="396"/>
                  </a:lnTo>
                  <a:lnTo>
                    <a:pt x="426" y="396"/>
                  </a:lnTo>
                  <a:lnTo>
                    <a:pt x="426" y="396"/>
                  </a:lnTo>
                  <a:lnTo>
                    <a:pt x="428" y="396"/>
                  </a:lnTo>
                  <a:lnTo>
                    <a:pt x="429" y="396"/>
                  </a:lnTo>
                  <a:lnTo>
                    <a:pt x="430" y="396"/>
                  </a:lnTo>
                  <a:lnTo>
                    <a:pt x="431" y="396"/>
                  </a:lnTo>
                  <a:lnTo>
                    <a:pt x="432" y="396"/>
                  </a:lnTo>
                  <a:lnTo>
                    <a:pt x="433" y="396"/>
                  </a:lnTo>
                  <a:lnTo>
                    <a:pt x="434" y="396"/>
                  </a:lnTo>
                  <a:lnTo>
                    <a:pt x="435" y="396"/>
                  </a:lnTo>
                  <a:lnTo>
                    <a:pt x="436" y="396"/>
                  </a:lnTo>
                  <a:lnTo>
                    <a:pt x="437" y="396"/>
                  </a:lnTo>
                  <a:lnTo>
                    <a:pt x="438" y="396"/>
                  </a:lnTo>
                  <a:lnTo>
                    <a:pt x="439" y="396"/>
                  </a:lnTo>
                  <a:lnTo>
                    <a:pt x="440" y="396"/>
                  </a:lnTo>
                  <a:lnTo>
                    <a:pt x="441" y="396"/>
                  </a:lnTo>
                  <a:lnTo>
                    <a:pt x="442" y="396"/>
                  </a:lnTo>
                  <a:lnTo>
                    <a:pt x="444" y="396"/>
                  </a:lnTo>
                  <a:lnTo>
                    <a:pt x="444" y="396"/>
                  </a:lnTo>
                  <a:lnTo>
                    <a:pt x="446" y="396"/>
                  </a:lnTo>
                  <a:lnTo>
                    <a:pt x="447" y="396"/>
                  </a:lnTo>
                  <a:lnTo>
                    <a:pt x="448" y="396"/>
                  </a:lnTo>
                  <a:lnTo>
                    <a:pt x="449" y="396"/>
                  </a:lnTo>
                  <a:lnTo>
                    <a:pt x="450" y="396"/>
                  </a:lnTo>
                  <a:lnTo>
                    <a:pt x="451" y="396"/>
                  </a:lnTo>
                  <a:lnTo>
                    <a:pt x="452" y="396"/>
                  </a:lnTo>
                  <a:lnTo>
                    <a:pt x="453" y="396"/>
                  </a:lnTo>
                  <a:lnTo>
                    <a:pt x="454" y="396"/>
                  </a:lnTo>
                  <a:lnTo>
                    <a:pt x="455" y="396"/>
                  </a:lnTo>
                  <a:lnTo>
                    <a:pt x="456" y="390"/>
                  </a:lnTo>
                  <a:lnTo>
                    <a:pt x="457" y="394"/>
                  </a:lnTo>
                  <a:lnTo>
                    <a:pt x="459" y="396"/>
                  </a:lnTo>
                  <a:lnTo>
                    <a:pt x="459" y="396"/>
                  </a:lnTo>
                  <a:lnTo>
                    <a:pt x="461" y="396"/>
                  </a:lnTo>
                  <a:lnTo>
                    <a:pt x="462" y="394"/>
                  </a:lnTo>
                  <a:lnTo>
                    <a:pt x="463" y="376"/>
                  </a:lnTo>
                  <a:lnTo>
                    <a:pt x="464" y="388"/>
                  </a:lnTo>
                  <a:lnTo>
                    <a:pt x="465" y="341"/>
                  </a:lnTo>
                  <a:lnTo>
                    <a:pt x="466" y="343"/>
                  </a:lnTo>
                  <a:lnTo>
                    <a:pt x="467" y="388"/>
                  </a:lnTo>
                  <a:lnTo>
                    <a:pt x="468" y="396"/>
                  </a:lnTo>
                  <a:lnTo>
                    <a:pt x="469" y="396"/>
                  </a:lnTo>
                  <a:lnTo>
                    <a:pt x="470" y="396"/>
                  </a:lnTo>
                  <a:lnTo>
                    <a:pt x="471" y="392"/>
                  </a:lnTo>
                  <a:lnTo>
                    <a:pt x="472" y="390"/>
                  </a:lnTo>
                  <a:lnTo>
                    <a:pt x="473" y="394"/>
                  </a:lnTo>
                  <a:lnTo>
                    <a:pt x="474" y="396"/>
                  </a:lnTo>
                  <a:lnTo>
                    <a:pt x="475" y="394"/>
                  </a:lnTo>
                  <a:lnTo>
                    <a:pt x="476" y="396"/>
                  </a:lnTo>
                  <a:lnTo>
                    <a:pt x="477" y="394"/>
                  </a:lnTo>
                  <a:lnTo>
                    <a:pt x="479" y="394"/>
                  </a:lnTo>
                  <a:lnTo>
                    <a:pt x="480" y="376"/>
                  </a:lnTo>
                  <a:lnTo>
                    <a:pt x="481" y="329"/>
                  </a:lnTo>
                  <a:lnTo>
                    <a:pt x="482" y="390"/>
                  </a:lnTo>
                  <a:lnTo>
                    <a:pt x="483" y="394"/>
                  </a:lnTo>
                  <a:lnTo>
                    <a:pt x="484" y="392"/>
                  </a:lnTo>
                  <a:lnTo>
                    <a:pt x="485" y="382"/>
                  </a:lnTo>
                  <a:lnTo>
                    <a:pt x="486" y="370"/>
                  </a:lnTo>
                  <a:lnTo>
                    <a:pt x="487" y="357"/>
                  </a:lnTo>
                  <a:lnTo>
                    <a:pt x="488" y="325"/>
                  </a:lnTo>
                  <a:lnTo>
                    <a:pt x="489" y="360"/>
                  </a:lnTo>
                  <a:lnTo>
                    <a:pt x="490" y="386"/>
                  </a:lnTo>
                  <a:lnTo>
                    <a:pt x="491" y="370"/>
                  </a:lnTo>
                  <a:lnTo>
                    <a:pt x="492" y="390"/>
                  </a:lnTo>
                  <a:lnTo>
                    <a:pt x="494" y="382"/>
                  </a:lnTo>
                  <a:lnTo>
                    <a:pt x="494" y="323"/>
                  </a:lnTo>
                  <a:lnTo>
                    <a:pt x="496" y="317"/>
                  </a:lnTo>
                  <a:lnTo>
                    <a:pt x="497" y="301"/>
                  </a:lnTo>
                  <a:lnTo>
                    <a:pt x="498" y="394"/>
                  </a:lnTo>
                  <a:lnTo>
                    <a:pt x="499" y="396"/>
                  </a:lnTo>
                  <a:lnTo>
                    <a:pt x="500" y="396"/>
                  </a:lnTo>
                  <a:lnTo>
                    <a:pt x="501" y="396"/>
                  </a:lnTo>
                  <a:lnTo>
                    <a:pt x="502" y="392"/>
                  </a:lnTo>
                  <a:lnTo>
                    <a:pt x="503" y="394"/>
                  </a:lnTo>
                  <a:lnTo>
                    <a:pt x="504" y="390"/>
                  </a:lnTo>
                  <a:lnTo>
                    <a:pt x="505" y="388"/>
                  </a:lnTo>
                  <a:lnTo>
                    <a:pt x="506" y="392"/>
                  </a:lnTo>
                  <a:lnTo>
                    <a:pt x="507" y="396"/>
                  </a:lnTo>
                  <a:lnTo>
                    <a:pt x="508" y="396"/>
                  </a:lnTo>
                  <a:lnTo>
                    <a:pt x="509" y="396"/>
                  </a:lnTo>
                  <a:lnTo>
                    <a:pt x="510" y="396"/>
                  </a:lnTo>
                  <a:lnTo>
                    <a:pt x="512" y="394"/>
                  </a:lnTo>
                  <a:lnTo>
                    <a:pt x="512" y="392"/>
                  </a:lnTo>
                  <a:lnTo>
                    <a:pt x="514" y="396"/>
                  </a:lnTo>
                  <a:lnTo>
                    <a:pt x="515" y="396"/>
                  </a:lnTo>
                  <a:lnTo>
                    <a:pt x="516" y="396"/>
                  </a:lnTo>
                  <a:lnTo>
                    <a:pt x="517" y="396"/>
                  </a:lnTo>
                  <a:lnTo>
                    <a:pt x="518" y="396"/>
                  </a:lnTo>
                  <a:lnTo>
                    <a:pt x="519" y="396"/>
                  </a:lnTo>
                  <a:lnTo>
                    <a:pt x="520" y="396"/>
                  </a:lnTo>
                  <a:lnTo>
                    <a:pt x="521" y="396"/>
                  </a:lnTo>
                  <a:lnTo>
                    <a:pt x="522" y="396"/>
                  </a:lnTo>
                  <a:lnTo>
                    <a:pt x="523" y="388"/>
                  </a:lnTo>
                  <a:lnTo>
                    <a:pt x="524" y="392"/>
                  </a:lnTo>
                  <a:lnTo>
                    <a:pt x="525" y="396"/>
                  </a:lnTo>
                  <a:lnTo>
                    <a:pt x="527" y="396"/>
                  </a:lnTo>
                  <a:lnTo>
                    <a:pt x="527" y="394"/>
                  </a:lnTo>
                  <a:lnTo>
                    <a:pt x="529" y="396"/>
                  </a:lnTo>
                  <a:lnTo>
                    <a:pt x="530" y="396"/>
                  </a:lnTo>
                  <a:lnTo>
                    <a:pt x="531" y="396"/>
                  </a:lnTo>
                  <a:lnTo>
                    <a:pt x="532" y="396"/>
                  </a:lnTo>
                  <a:lnTo>
                    <a:pt x="533" y="396"/>
                  </a:lnTo>
                  <a:lnTo>
                    <a:pt x="534" y="396"/>
                  </a:lnTo>
                  <a:lnTo>
                    <a:pt x="535" y="396"/>
                  </a:lnTo>
                  <a:lnTo>
                    <a:pt x="536" y="394"/>
                  </a:lnTo>
                  <a:lnTo>
                    <a:pt x="537" y="396"/>
                  </a:lnTo>
                  <a:lnTo>
                    <a:pt x="538" y="394"/>
                  </a:lnTo>
                  <a:lnTo>
                    <a:pt x="539" y="394"/>
                  </a:lnTo>
                  <a:lnTo>
                    <a:pt x="540" y="394"/>
                  </a:lnTo>
                  <a:lnTo>
                    <a:pt x="541" y="394"/>
                  </a:lnTo>
                  <a:lnTo>
                    <a:pt x="542" y="390"/>
                  </a:lnTo>
                  <a:lnTo>
                    <a:pt x="543" y="392"/>
                  </a:lnTo>
                  <a:lnTo>
                    <a:pt x="545" y="384"/>
                  </a:lnTo>
                  <a:lnTo>
                    <a:pt x="545" y="351"/>
                  </a:lnTo>
                  <a:lnTo>
                    <a:pt x="547" y="329"/>
                  </a:lnTo>
                  <a:lnTo>
                    <a:pt x="548" y="307"/>
                  </a:lnTo>
                  <a:lnTo>
                    <a:pt x="549" y="254"/>
                  </a:lnTo>
                  <a:lnTo>
                    <a:pt x="550" y="347"/>
                  </a:lnTo>
                  <a:lnTo>
                    <a:pt x="551" y="382"/>
                  </a:lnTo>
                  <a:lnTo>
                    <a:pt x="552" y="396"/>
                  </a:lnTo>
                  <a:lnTo>
                    <a:pt x="553" y="396"/>
                  </a:lnTo>
                  <a:lnTo>
                    <a:pt x="554" y="396"/>
                  </a:lnTo>
                  <a:lnTo>
                    <a:pt x="555" y="394"/>
                  </a:lnTo>
                  <a:lnTo>
                    <a:pt x="556" y="394"/>
                  </a:lnTo>
                  <a:lnTo>
                    <a:pt x="557" y="388"/>
                  </a:lnTo>
                  <a:lnTo>
                    <a:pt x="558" y="368"/>
                  </a:lnTo>
                  <a:lnTo>
                    <a:pt x="559" y="394"/>
                  </a:lnTo>
                  <a:lnTo>
                    <a:pt x="560" y="394"/>
                  </a:lnTo>
                  <a:lnTo>
                    <a:pt x="562" y="394"/>
                  </a:lnTo>
                  <a:lnTo>
                    <a:pt x="562" y="394"/>
                  </a:lnTo>
                  <a:lnTo>
                    <a:pt x="564" y="392"/>
                  </a:lnTo>
                  <a:lnTo>
                    <a:pt x="565" y="396"/>
                  </a:lnTo>
                  <a:lnTo>
                    <a:pt x="566" y="396"/>
                  </a:lnTo>
                  <a:lnTo>
                    <a:pt x="567" y="396"/>
                  </a:lnTo>
                  <a:lnTo>
                    <a:pt x="568" y="396"/>
                  </a:lnTo>
                  <a:lnTo>
                    <a:pt x="569" y="396"/>
                  </a:lnTo>
                  <a:lnTo>
                    <a:pt x="570" y="396"/>
                  </a:lnTo>
                  <a:lnTo>
                    <a:pt x="571" y="396"/>
                  </a:lnTo>
                  <a:lnTo>
                    <a:pt x="572" y="394"/>
                  </a:lnTo>
                  <a:lnTo>
                    <a:pt x="573" y="337"/>
                  </a:lnTo>
                  <a:lnTo>
                    <a:pt x="574" y="339"/>
                  </a:lnTo>
                  <a:lnTo>
                    <a:pt x="575" y="394"/>
                  </a:lnTo>
                  <a:lnTo>
                    <a:pt x="576" y="396"/>
                  </a:lnTo>
                  <a:lnTo>
                    <a:pt x="577" y="396"/>
                  </a:lnTo>
                  <a:lnTo>
                    <a:pt x="578" y="388"/>
                  </a:lnTo>
                  <a:lnTo>
                    <a:pt x="580" y="388"/>
                  </a:lnTo>
                  <a:lnTo>
                    <a:pt x="581" y="396"/>
                  </a:lnTo>
                  <a:lnTo>
                    <a:pt x="582" y="396"/>
                  </a:lnTo>
                  <a:lnTo>
                    <a:pt x="583" y="396"/>
                  </a:lnTo>
                  <a:lnTo>
                    <a:pt x="584" y="396"/>
                  </a:lnTo>
                  <a:lnTo>
                    <a:pt x="585" y="396"/>
                  </a:lnTo>
                  <a:lnTo>
                    <a:pt x="586" y="396"/>
                  </a:lnTo>
                  <a:lnTo>
                    <a:pt x="587" y="396"/>
                  </a:lnTo>
                  <a:lnTo>
                    <a:pt x="588" y="394"/>
                  </a:lnTo>
                  <a:lnTo>
                    <a:pt x="589" y="394"/>
                  </a:lnTo>
                  <a:lnTo>
                    <a:pt x="590" y="396"/>
                  </a:lnTo>
                  <a:lnTo>
                    <a:pt x="591" y="394"/>
                  </a:lnTo>
                  <a:lnTo>
                    <a:pt x="592" y="396"/>
                  </a:lnTo>
                  <a:lnTo>
                    <a:pt x="593" y="388"/>
                  </a:lnTo>
                  <a:lnTo>
                    <a:pt x="595" y="394"/>
                  </a:lnTo>
                  <a:lnTo>
                    <a:pt x="595" y="396"/>
                  </a:lnTo>
                  <a:lnTo>
                    <a:pt x="597" y="396"/>
                  </a:lnTo>
                  <a:lnTo>
                    <a:pt x="598" y="396"/>
                  </a:lnTo>
                  <a:lnTo>
                    <a:pt x="599" y="396"/>
                  </a:lnTo>
                  <a:lnTo>
                    <a:pt x="600" y="396"/>
                  </a:lnTo>
                  <a:lnTo>
                    <a:pt x="601" y="394"/>
                  </a:lnTo>
                  <a:lnTo>
                    <a:pt x="602" y="392"/>
                  </a:lnTo>
                  <a:lnTo>
                    <a:pt x="603" y="384"/>
                  </a:lnTo>
                  <a:lnTo>
                    <a:pt x="604" y="392"/>
                  </a:lnTo>
                  <a:lnTo>
                    <a:pt x="605" y="372"/>
                  </a:lnTo>
                  <a:lnTo>
                    <a:pt x="606" y="392"/>
                  </a:lnTo>
                  <a:lnTo>
                    <a:pt x="607" y="396"/>
                  </a:lnTo>
                  <a:lnTo>
                    <a:pt x="608" y="394"/>
                  </a:lnTo>
                  <a:lnTo>
                    <a:pt x="609" y="396"/>
                  </a:lnTo>
                  <a:lnTo>
                    <a:pt x="610" y="396"/>
                  </a:lnTo>
                  <a:lnTo>
                    <a:pt x="611" y="392"/>
                  </a:lnTo>
                  <a:lnTo>
                    <a:pt x="613" y="392"/>
                  </a:lnTo>
                  <a:lnTo>
                    <a:pt x="614" y="380"/>
                  </a:lnTo>
                  <a:lnTo>
                    <a:pt x="615" y="396"/>
                  </a:lnTo>
                  <a:lnTo>
                    <a:pt x="616" y="396"/>
                  </a:lnTo>
                  <a:lnTo>
                    <a:pt x="617" y="382"/>
                  </a:lnTo>
                  <a:lnTo>
                    <a:pt x="618" y="384"/>
                  </a:lnTo>
                  <a:lnTo>
                    <a:pt x="619" y="394"/>
                  </a:lnTo>
                  <a:lnTo>
                    <a:pt x="620" y="396"/>
                  </a:lnTo>
                  <a:lnTo>
                    <a:pt x="621" y="394"/>
                  </a:lnTo>
                  <a:lnTo>
                    <a:pt x="622" y="382"/>
                  </a:lnTo>
                  <a:lnTo>
                    <a:pt x="623" y="374"/>
                  </a:lnTo>
                  <a:lnTo>
                    <a:pt x="624" y="392"/>
                  </a:lnTo>
                  <a:lnTo>
                    <a:pt x="625" y="396"/>
                  </a:lnTo>
                  <a:lnTo>
                    <a:pt x="626" y="392"/>
                  </a:lnTo>
                  <a:lnTo>
                    <a:pt x="627" y="388"/>
                  </a:lnTo>
                  <a:lnTo>
                    <a:pt x="628" y="384"/>
                  </a:lnTo>
                  <a:lnTo>
                    <a:pt x="630" y="394"/>
                  </a:lnTo>
                  <a:lnTo>
                    <a:pt x="631" y="396"/>
                  </a:lnTo>
                  <a:lnTo>
                    <a:pt x="632" y="396"/>
                  </a:lnTo>
                  <a:lnTo>
                    <a:pt x="633" y="390"/>
                  </a:lnTo>
                  <a:lnTo>
                    <a:pt x="634" y="392"/>
                  </a:lnTo>
                  <a:lnTo>
                    <a:pt x="635" y="396"/>
                  </a:lnTo>
                  <a:lnTo>
                    <a:pt x="636" y="396"/>
                  </a:lnTo>
                  <a:lnTo>
                    <a:pt x="637" y="394"/>
                  </a:lnTo>
                  <a:lnTo>
                    <a:pt x="638" y="384"/>
                  </a:lnTo>
                  <a:lnTo>
                    <a:pt x="639" y="388"/>
                  </a:lnTo>
                  <a:lnTo>
                    <a:pt x="640" y="396"/>
                  </a:lnTo>
                  <a:lnTo>
                    <a:pt x="641" y="396"/>
                  </a:lnTo>
                  <a:lnTo>
                    <a:pt x="642" y="396"/>
                  </a:lnTo>
                  <a:lnTo>
                    <a:pt x="643" y="396"/>
                  </a:lnTo>
                  <a:lnTo>
                    <a:pt x="645" y="396"/>
                  </a:lnTo>
                  <a:lnTo>
                    <a:pt x="645" y="396"/>
                  </a:lnTo>
                  <a:lnTo>
                    <a:pt x="647" y="396"/>
                  </a:lnTo>
                  <a:lnTo>
                    <a:pt x="648" y="394"/>
                  </a:lnTo>
                  <a:lnTo>
                    <a:pt x="649" y="396"/>
                  </a:lnTo>
                  <a:lnTo>
                    <a:pt x="650" y="396"/>
                  </a:lnTo>
                  <a:lnTo>
                    <a:pt x="651" y="386"/>
                  </a:lnTo>
                  <a:lnTo>
                    <a:pt x="652" y="309"/>
                  </a:lnTo>
                  <a:lnTo>
                    <a:pt x="653" y="197"/>
                  </a:lnTo>
                  <a:lnTo>
                    <a:pt x="654" y="313"/>
                  </a:lnTo>
                  <a:lnTo>
                    <a:pt x="655" y="396"/>
                  </a:lnTo>
                  <a:lnTo>
                    <a:pt x="656" y="396"/>
                  </a:lnTo>
                  <a:lnTo>
                    <a:pt x="657" y="396"/>
                  </a:lnTo>
                  <a:lnTo>
                    <a:pt x="658" y="396"/>
                  </a:lnTo>
                  <a:lnTo>
                    <a:pt x="659" y="396"/>
                  </a:lnTo>
                  <a:lnTo>
                    <a:pt x="660" y="394"/>
                  </a:lnTo>
                  <a:lnTo>
                    <a:pt x="661" y="396"/>
                  </a:lnTo>
                  <a:lnTo>
                    <a:pt x="663" y="396"/>
                  </a:lnTo>
                  <a:lnTo>
                    <a:pt x="663" y="396"/>
                  </a:lnTo>
                  <a:lnTo>
                    <a:pt x="665" y="396"/>
                  </a:lnTo>
                  <a:lnTo>
                    <a:pt x="666" y="396"/>
                  </a:lnTo>
                  <a:lnTo>
                    <a:pt x="667" y="396"/>
                  </a:lnTo>
                  <a:lnTo>
                    <a:pt x="668" y="396"/>
                  </a:lnTo>
                  <a:lnTo>
                    <a:pt x="669" y="396"/>
                  </a:lnTo>
                  <a:lnTo>
                    <a:pt x="670" y="394"/>
                  </a:lnTo>
                  <a:lnTo>
                    <a:pt x="671" y="392"/>
                  </a:lnTo>
                  <a:lnTo>
                    <a:pt x="672" y="396"/>
                  </a:lnTo>
                  <a:lnTo>
                    <a:pt x="673" y="394"/>
                  </a:lnTo>
                  <a:lnTo>
                    <a:pt x="674" y="396"/>
                  </a:lnTo>
                  <a:lnTo>
                    <a:pt x="675" y="396"/>
                  </a:lnTo>
                  <a:lnTo>
                    <a:pt x="676" y="396"/>
                  </a:lnTo>
                  <a:lnTo>
                    <a:pt x="678" y="396"/>
                  </a:lnTo>
                  <a:lnTo>
                    <a:pt x="678" y="396"/>
                  </a:lnTo>
                  <a:lnTo>
                    <a:pt x="680" y="392"/>
                  </a:lnTo>
                  <a:lnTo>
                    <a:pt x="681" y="394"/>
                  </a:lnTo>
                  <a:lnTo>
                    <a:pt x="682" y="396"/>
                  </a:lnTo>
                  <a:lnTo>
                    <a:pt x="683" y="396"/>
                  </a:lnTo>
                  <a:lnTo>
                    <a:pt x="684" y="396"/>
                  </a:lnTo>
                  <a:lnTo>
                    <a:pt x="685" y="396"/>
                  </a:lnTo>
                  <a:lnTo>
                    <a:pt x="686" y="394"/>
                  </a:lnTo>
                  <a:lnTo>
                    <a:pt x="687" y="386"/>
                  </a:lnTo>
                  <a:lnTo>
                    <a:pt x="688" y="319"/>
                  </a:lnTo>
                  <a:lnTo>
                    <a:pt x="689" y="203"/>
                  </a:lnTo>
                  <a:lnTo>
                    <a:pt x="690" y="317"/>
                  </a:lnTo>
                  <a:lnTo>
                    <a:pt x="691" y="396"/>
                  </a:lnTo>
                  <a:lnTo>
                    <a:pt x="692" y="396"/>
                  </a:lnTo>
                  <a:lnTo>
                    <a:pt x="693" y="396"/>
                  </a:lnTo>
                  <a:lnTo>
                    <a:pt x="694" y="396"/>
                  </a:lnTo>
                  <a:lnTo>
                    <a:pt x="695" y="396"/>
                  </a:lnTo>
                  <a:lnTo>
                    <a:pt x="696" y="396"/>
                  </a:lnTo>
                  <a:lnTo>
                    <a:pt x="698" y="396"/>
                  </a:lnTo>
                  <a:lnTo>
                    <a:pt x="699" y="396"/>
                  </a:lnTo>
                  <a:lnTo>
                    <a:pt x="700" y="396"/>
                  </a:lnTo>
                  <a:lnTo>
                    <a:pt x="701" y="396"/>
                  </a:lnTo>
                  <a:lnTo>
                    <a:pt x="702" y="396"/>
                  </a:lnTo>
                  <a:lnTo>
                    <a:pt x="703" y="388"/>
                  </a:lnTo>
                  <a:lnTo>
                    <a:pt x="704" y="396"/>
                  </a:lnTo>
                  <a:lnTo>
                    <a:pt x="705" y="396"/>
                  </a:lnTo>
                  <a:lnTo>
                    <a:pt x="706" y="396"/>
                  </a:lnTo>
                  <a:lnTo>
                    <a:pt x="707" y="386"/>
                  </a:lnTo>
                  <a:lnTo>
                    <a:pt x="708" y="396"/>
                  </a:lnTo>
                  <a:lnTo>
                    <a:pt x="709" y="394"/>
                  </a:lnTo>
                  <a:lnTo>
                    <a:pt x="710" y="384"/>
                  </a:lnTo>
                  <a:lnTo>
                    <a:pt x="711" y="366"/>
                  </a:lnTo>
                  <a:lnTo>
                    <a:pt x="713" y="394"/>
                  </a:lnTo>
                  <a:lnTo>
                    <a:pt x="713" y="396"/>
                  </a:lnTo>
                  <a:lnTo>
                    <a:pt x="715" y="396"/>
                  </a:lnTo>
                  <a:lnTo>
                    <a:pt x="716" y="396"/>
                  </a:lnTo>
                  <a:lnTo>
                    <a:pt x="717" y="394"/>
                  </a:lnTo>
                  <a:lnTo>
                    <a:pt x="718" y="396"/>
                  </a:lnTo>
                  <a:lnTo>
                    <a:pt x="719" y="396"/>
                  </a:lnTo>
                  <a:lnTo>
                    <a:pt x="720" y="396"/>
                  </a:lnTo>
                  <a:lnTo>
                    <a:pt x="721" y="396"/>
                  </a:lnTo>
                  <a:lnTo>
                    <a:pt x="722" y="396"/>
                  </a:lnTo>
                  <a:lnTo>
                    <a:pt x="723" y="394"/>
                  </a:lnTo>
                  <a:lnTo>
                    <a:pt x="724" y="378"/>
                  </a:lnTo>
                  <a:lnTo>
                    <a:pt x="725" y="244"/>
                  </a:lnTo>
                  <a:lnTo>
                    <a:pt x="726" y="165"/>
                  </a:lnTo>
                  <a:lnTo>
                    <a:pt x="727" y="297"/>
                  </a:lnTo>
                  <a:lnTo>
                    <a:pt x="728" y="396"/>
                  </a:lnTo>
                  <a:lnTo>
                    <a:pt x="729" y="396"/>
                  </a:lnTo>
                  <a:lnTo>
                    <a:pt x="731" y="396"/>
                  </a:lnTo>
                  <a:lnTo>
                    <a:pt x="731" y="396"/>
                  </a:lnTo>
                  <a:lnTo>
                    <a:pt x="733" y="392"/>
                  </a:lnTo>
                  <a:lnTo>
                    <a:pt x="734" y="392"/>
                  </a:lnTo>
                  <a:lnTo>
                    <a:pt x="735" y="396"/>
                  </a:lnTo>
                  <a:lnTo>
                    <a:pt x="736" y="396"/>
                  </a:lnTo>
                  <a:lnTo>
                    <a:pt x="737" y="386"/>
                  </a:lnTo>
                  <a:lnTo>
                    <a:pt x="738" y="384"/>
                  </a:lnTo>
                  <a:lnTo>
                    <a:pt x="739" y="382"/>
                  </a:lnTo>
                  <a:lnTo>
                    <a:pt x="740" y="337"/>
                  </a:lnTo>
                  <a:lnTo>
                    <a:pt x="741" y="355"/>
                  </a:lnTo>
                  <a:lnTo>
                    <a:pt x="742" y="268"/>
                  </a:lnTo>
                  <a:lnTo>
                    <a:pt x="743" y="286"/>
                  </a:lnTo>
                  <a:lnTo>
                    <a:pt x="744" y="333"/>
                  </a:lnTo>
                  <a:lnTo>
                    <a:pt x="746" y="313"/>
                  </a:lnTo>
                  <a:lnTo>
                    <a:pt x="746" y="362"/>
                  </a:lnTo>
                  <a:lnTo>
                    <a:pt x="748" y="390"/>
                  </a:lnTo>
                  <a:lnTo>
                    <a:pt x="749" y="384"/>
                  </a:lnTo>
                  <a:lnTo>
                    <a:pt x="750" y="396"/>
                  </a:lnTo>
                  <a:lnTo>
                    <a:pt x="751" y="396"/>
                  </a:lnTo>
                  <a:lnTo>
                    <a:pt x="752" y="380"/>
                  </a:lnTo>
                  <a:lnTo>
                    <a:pt x="753" y="347"/>
                  </a:lnTo>
                  <a:lnTo>
                    <a:pt x="754" y="327"/>
                  </a:lnTo>
                  <a:lnTo>
                    <a:pt x="755" y="396"/>
                  </a:lnTo>
                  <a:lnTo>
                    <a:pt x="756" y="394"/>
                  </a:lnTo>
                  <a:lnTo>
                    <a:pt x="757" y="394"/>
                  </a:lnTo>
                  <a:lnTo>
                    <a:pt x="758" y="388"/>
                  </a:lnTo>
                  <a:lnTo>
                    <a:pt x="759" y="396"/>
                  </a:lnTo>
                  <a:lnTo>
                    <a:pt x="760" y="396"/>
                  </a:lnTo>
                  <a:lnTo>
                    <a:pt x="761" y="396"/>
                  </a:lnTo>
                  <a:lnTo>
                    <a:pt x="762" y="396"/>
                  </a:lnTo>
                  <a:lnTo>
                    <a:pt x="764" y="396"/>
                  </a:lnTo>
                  <a:lnTo>
                    <a:pt x="764" y="394"/>
                  </a:lnTo>
                  <a:lnTo>
                    <a:pt x="766" y="390"/>
                  </a:lnTo>
                  <a:lnTo>
                    <a:pt x="767" y="394"/>
                  </a:lnTo>
                  <a:lnTo>
                    <a:pt x="768" y="374"/>
                  </a:lnTo>
                  <a:lnTo>
                    <a:pt x="769" y="394"/>
                  </a:lnTo>
                  <a:lnTo>
                    <a:pt x="770" y="396"/>
                  </a:lnTo>
                  <a:lnTo>
                    <a:pt x="771" y="396"/>
                  </a:lnTo>
                  <a:lnTo>
                    <a:pt x="772" y="396"/>
                  </a:lnTo>
                  <a:lnTo>
                    <a:pt x="773" y="396"/>
                  </a:lnTo>
                  <a:lnTo>
                    <a:pt x="774" y="396"/>
                  </a:lnTo>
                  <a:lnTo>
                    <a:pt x="775" y="394"/>
                  </a:lnTo>
                  <a:lnTo>
                    <a:pt x="776" y="390"/>
                  </a:lnTo>
                  <a:lnTo>
                    <a:pt x="777" y="380"/>
                  </a:lnTo>
                  <a:lnTo>
                    <a:pt x="778" y="396"/>
                  </a:lnTo>
                  <a:lnTo>
                    <a:pt x="779" y="396"/>
                  </a:lnTo>
                  <a:lnTo>
                    <a:pt x="781" y="396"/>
                  </a:lnTo>
                  <a:lnTo>
                    <a:pt x="781" y="396"/>
                  </a:lnTo>
                  <a:lnTo>
                    <a:pt x="783" y="396"/>
                  </a:lnTo>
                  <a:lnTo>
                    <a:pt x="784" y="394"/>
                  </a:lnTo>
                  <a:lnTo>
                    <a:pt x="785" y="396"/>
                  </a:lnTo>
                  <a:lnTo>
                    <a:pt x="786" y="337"/>
                  </a:lnTo>
                  <a:lnTo>
                    <a:pt x="787" y="359"/>
                  </a:lnTo>
                  <a:lnTo>
                    <a:pt x="788" y="396"/>
                  </a:lnTo>
                  <a:lnTo>
                    <a:pt x="789" y="396"/>
                  </a:lnTo>
                  <a:lnTo>
                    <a:pt x="790" y="396"/>
                  </a:lnTo>
                  <a:lnTo>
                    <a:pt x="791" y="396"/>
                  </a:lnTo>
                  <a:lnTo>
                    <a:pt x="792" y="396"/>
                  </a:lnTo>
                  <a:lnTo>
                    <a:pt x="793" y="394"/>
                  </a:lnTo>
                  <a:lnTo>
                    <a:pt x="794" y="392"/>
                  </a:lnTo>
                  <a:lnTo>
                    <a:pt x="795" y="341"/>
                  </a:lnTo>
                  <a:lnTo>
                    <a:pt x="796" y="390"/>
                  </a:lnTo>
                  <a:lnTo>
                    <a:pt x="797" y="396"/>
                  </a:lnTo>
                  <a:lnTo>
                    <a:pt x="799" y="396"/>
                  </a:lnTo>
                  <a:lnTo>
                    <a:pt x="799" y="396"/>
                  </a:lnTo>
                  <a:lnTo>
                    <a:pt x="801" y="396"/>
                  </a:lnTo>
                  <a:lnTo>
                    <a:pt x="802" y="396"/>
                  </a:lnTo>
                  <a:lnTo>
                    <a:pt x="803" y="396"/>
                  </a:lnTo>
                  <a:lnTo>
                    <a:pt x="804" y="396"/>
                  </a:lnTo>
                  <a:lnTo>
                    <a:pt x="805" y="394"/>
                  </a:lnTo>
                  <a:lnTo>
                    <a:pt x="806" y="394"/>
                  </a:lnTo>
                  <a:lnTo>
                    <a:pt x="807" y="394"/>
                  </a:lnTo>
                  <a:lnTo>
                    <a:pt x="808" y="392"/>
                  </a:lnTo>
                  <a:lnTo>
                    <a:pt x="809" y="396"/>
                  </a:lnTo>
                  <a:lnTo>
                    <a:pt x="810" y="396"/>
                  </a:lnTo>
                  <a:lnTo>
                    <a:pt x="811" y="396"/>
                  </a:lnTo>
                  <a:lnTo>
                    <a:pt x="812" y="396"/>
                  </a:lnTo>
                  <a:lnTo>
                    <a:pt x="814" y="396"/>
                  </a:lnTo>
                  <a:lnTo>
                    <a:pt x="814" y="392"/>
                  </a:lnTo>
                  <a:lnTo>
                    <a:pt x="816" y="394"/>
                  </a:lnTo>
                  <a:lnTo>
                    <a:pt x="817" y="396"/>
                  </a:lnTo>
                  <a:lnTo>
                    <a:pt x="818" y="396"/>
                  </a:lnTo>
                  <a:lnTo>
                    <a:pt x="819" y="396"/>
                  </a:lnTo>
                  <a:lnTo>
                    <a:pt x="820" y="396"/>
                  </a:lnTo>
                  <a:lnTo>
                    <a:pt x="821" y="396"/>
                  </a:lnTo>
                  <a:lnTo>
                    <a:pt x="822" y="396"/>
                  </a:lnTo>
                  <a:lnTo>
                    <a:pt x="823" y="396"/>
                  </a:lnTo>
                  <a:lnTo>
                    <a:pt x="824" y="394"/>
                  </a:lnTo>
                  <a:lnTo>
                    <a:pt x="825" y="392"/>
                  </a:lnTo>
                  <a:lnTo>
                    <a:pt x="826" y="396"/>
                  </a:lnTo>
                  <a:lnTo>
                    <a:pt x="827" y="396"/>
                  </a:lnTo>
                  <a:lnTo>
                    <a:pt x="828" y="390"/>
                  </a:lnTo>
                  <a:lnTo>
                    <a:pt x="829" y="396"/>
                  </a:lnTo>
                  <a:lnTo>
                    <a:pt x="830" y="396"/>
                  </a:lnTo>
                  <a:lnTo>
                    <a:pt x="832" y="396"/>
                  </a:lnTo>
                  <a:lnTo>
                    <a:pt x="832" y="396"/>
                  </a:lnTo>
                  <a:lnTo>
                    <a:pt x="834" y="394"/>
                  </a:lnTo>
                  <a:lnTo>
                    <a:pt x="835" y="388"/>
                  </a:lnTo>
                  <a:lnTo>
                    <a:pt x="836" y="396"/>
                  </a:lnTo>
                  <a:lnTo>
                    <a:pt x="837" y="396"/>
                  </a:lnTo>
                  <a:lnTo>
                    <a:pt x="838" y="396"/>
                  </a:lnTo>
                  <a:lnTo>
                    <a:pt x="839" y="396"/>
                  </a:lnTo>
                  <a:lnTo>
                    <a:pt x="840" y="396"/>
                  </a:lnTo>
                  <a:lnTo>
                    <a:pt x="841" y="396"/>
                  </a:lnTo>
                  <a:lnTo>
                    <a:pt x="842" y="396"/>
                  </a:lnTo>
                  <a:lnTo>
                    <a:pt x="843" y="396"/>
                  </a:lnTo>
                  <a:lnTo>
                    <a:pt x="844" y="376"/>
                  </a:lnTo>
                  <a:lnTo>
                    <a:pt x="845" y="384"/>
                  </a:lnTo>
                  <a:lnTo>
                    <a:pt x="846" y="396"/>
                  </a:lnTo>
                  <a:lnTo>
                    <a:pt x="847" y="396"/>
                  </a:lnTo>
                  <a:lnTo>
                    <a:pt x="849" y="396"/>
                  </a:lnTo>
                  <a:lnTo>
                    <a:pt x="850" y="394"/>
                  </a:lnTo>
                  <a:lnTo>
                    <a:pt x="851" y="396"/>
                  </a:lnTo>
                  <a:lnTo>
                    <a:pt x="852" y="396"/>
                  </a:lnTo>
                  <a:lnTo>
                    <a:pt x="853" y="396"/>
                  </a:lnTo>
                  <a:lnTo>
                    <a:pt x="854" y="388"/>
                  </a:lnTo>
                  <a:lnTo>
                    <a:pt x="855" y="364"/>
                  </a:lnTo>
                  <a:lnTo>
                    <a:pt x="856" y="376"/>
                  </a:lnTo>
                  <a:lnTo>
                    <a:pt x="857" y="396"/>
                  </a:lnTo>
                  <a:lnTo>
                    <a:pt x="858" y="396"/>
                  </a:lnTo>
                  <a:lnTo>
                    <a:pt x="859" y="394"/>
                  </a:lnTo>
                  <a:lnTo>
                    <a:pt x="860" y="396"/>
                  </a:lnTo>
                  <a:lnTo>
                    <a:pt x="861" y="396"/>
                  </a:lnTo>
                  <a:lnTo>
                    <a:pt x="862" y="396"/>
                  </a:lnTo>
                  <a:lnTo>
                    <a:pt x="863" y="380"/>
                  </a:lnTo>
                  <a:lnTo>
                    <a:pt x="864" y="313"/>
                  </a:lnTo>
                  <a:lnTo>
                    <a:pt x="865" y="262"/>
                  </a:lnTo>
                  <a:lnTo>
                    <a:pt x="867" y="374"/>
                  </a:lnTo>
                  <a:lnTo>
                    <a:pt x="867" y="394"/>
                  </a:lnTo>
                  <a:lnTo>
                    <a:pt x="869" y="396"/>
                  </a:lnTo>
                  <a:lnTo>
                    <a:pt x="870" y="396"/>
                  </a:lnTo>
                  <a:lnTo>
                    <a:pt x="871" y="396"/>
                  </a:lnTo>
                  <a:lnTo>
                    <a:pt x="872" y="396"/>
                  </a:lnTo>
                  <a:lnTo>
                    <a:pt x="873" y="392"/>
                  </a:lnTo>
                  <a:lnTo>
                    <a:pt x="874" y="394"/>
                  </a:lnTo>
                  <a:lnTo>
                    <a:pt x="875" y="374"/>
                  </a:lnTo>
                  <a:lnTo>
                    <a:pt x="876" y="343"/>
                  </a:lnTo>
                  <a:lnTo>
                    <a:pt x="877" y="384"/>
                  </a:lnTo>
                  <a:lnTo>
                    <a:pt x="878" y="396"/>
                  </a:lnTo>
                  <a:lnTo>
                    <a:pt x="879" y="396"/>
                  </a:lnTo>
                  <a:lnTo>
                    <a:pt x="880" y="396"/>
                  </a:lnTo>
                  <a:lnTo>
                    <a:pt x="882" y="396"/>
                  </a:lnTo>
                  <a:lnTo>
                    <a:pt x="882" y="396"/>
                  </a:lnTo>
                  <a:lnTo>
                    <a:pt x="884" y="394"/>
                  </a:lnTo>
                  <a:lnTo>
                    <a:pt x="885" y="392"/>
                  </a:lnTo>
                  <a:lnTo>
                    <a:pt x="886" y="359"/>
                  </a:lnTo>
                  <a:lnTo>
                    <a:pt x="887" y="341"/>
                  </a:lnTo>
                  <a:lnTo>
                    <a:pt x="888" y="347"/>
                  </a:lnTo>
                  <a:lnTo>
                    <a:pt x="889" y="376"/>
                  </a:lnTo>
                  <a:lnTo>
                    <a:pt x="890" y="384"/>
                  </a:lnTo>
                  <a:lnTo>
                    <a:pt x="891" y="394"/>
                  </a:lnTo>
                  <a:lnTo>
                    <a:pt x="892" y="396"/>
                  </a:lnTo>
                  <a:lnTo>
                    <a:pt x="893" y="394"/>
                  </a:lnTo>
                  <a:lnTo>
                    <a:pt x="894" y="392"/>
                  </a:lnTo>
                  <a:lnTo>
                    <a:pt x="895" y="386"/>
                  </a:lnTo>
                  <a:lnTo>
                    <a:pt x="896" y="392"/>
                  </a:lnTo>
                  <a:lnTo>
                    <a:pt x="897" y="396"/>
                  </a:lnTo>
                  <a:lnTo>
                    <a:pt x="898" y="388"/>
                  </a:lnTo>
                  <a:lnTo>
                    <a:pt x="900" y="388"/>
                  </a:lnTo>
                  <a:lnTo>
                    <a:pt x="900" y="386"/>
                  </a:lnTo>
                  <a:lnTo>
                    <a:pt x="902" y="396"/>
                  </a:lnTo>
                  <a:lnTo>
                    <a:pt x="903" y="396"/>
                  </a:lnTo>
                  <a:lnTo>
                    <a:pt x="904" y="392"/>
                  </a:lnTo>
                  <a:lnTo>
                    <a:pt x="905" y="392"/>
                  </a:lnTo>
                  <a:lnTo>
                    <a:pt x="906" y="386"/>
                  </a:lnTo>
                  <a:lnTo>
                    <a:pt x="907" y="392"/>
                  </a:lnTo>
                  <a:lnTo>
                    <a:pt x="908" y="396"/>
                  </a:lnTo>
                  <a:lnTo>
                    <a:pt x="909" y="396"/>
                  </a:lnTo>
                  <a:lnTo>
                    <a:pt x="910" y="396"/>
                  </a:lnTo>
                  <a:lnTo>
                    <a:pt x="911" y="396"/>
                  </a:lnTo>
                  <a:lnTo>
                    <a:pt x="912" y="396"/>
                  </a:lnTo>
                  <a:lnTo>
                    <a:pt x="913" y="396"/>
                  </a:lnTo>
                  <a:lnTo>
                    <a:pt x="914" y="396"/>
                  </a:lnTo>
                  <a:lnTo>
                    <a:pt x="915" y="396"/>
                  </a:lnTo>
                  <a:lnTo>
                    <a:pt x="917" y="396"/>
                  </a:lnTo>
                  <a:lnTo>
                    <a:pt x="918" y="396"/>
                  </a:lnTo>
                  <a:lnTo>
                    <a:pt x="919" y="392"/>
                  </a:lnTo>
                  <a:lnTo>
                    <a:pt x="920" y="396"/>
                  </a:lnTo>
                  <a:lnTo>
                    <a:pt x="921" y="396"/>
                  </a:lnTo>
                  <a:lnTo>
                    <a:pt x="922" y="392"/>
                  </a:lnTo>
                  <a:lnTo>
                    <a:pt x="923" y="396"/>
                  </a:lnTo>
                  <a:lnTo>
                    <a:pt x="924" y="396"/>
                  </a:lnTo>
                  <a:lnTo>
                    <a:pt x="925" y="394"/>
                  </a:lnTo>
                  <a:lnTo>
                    <a:pt x="926" y="396"/>
                  </a:lnTo>
                  <a:lnTo>
                    <a:pt x="927" y="396"/>
                  </a:lnTo>
                  <a:lnTo>
                    <a:pt x="928" y="396"/>
                  </a:lnTo>
                  <a:lnTo>
                    <a:pt x="929" y="394"/>
                  </a:lnTo>
                  <a:lnTo>
                    <a:pt x="930" y="392"/>
                  </a:lnTo>
                  <a:lnTo>
                    <a:pt x="931" y="374"/>
                  </a:lnTo>
                  <a:lnTo>
                    <a:pt x="932" y="357"/>
                  </a:lnTo>
                  <a:lnTo>
                    <a:pt x="933" y="370"/>
                  </a:lnTo>
                  <a:lnTo>
                    <a:pt x="935" y="394"/>
                  </a:lnTo>
                  <a:lnTo>
                    <a:pt x="936" y="396"/>
                  </a:lnTo>
                  <a:lnTo>
                    <a:pt x="937" y="396"/>
                  </a:lnTo>
                  <a:lnTo>
                    <a:pt x="938" y="396"/>
                  </a:lnTo>
                  <a:lnTo>
                    <a:pt x="939" y="396"/>
                  </a:lnTo>
                  <a:lnTo>
                    <a:pt x="940" y="396"/>
                  </a:lnTo>
                  <a:lnTo>
                    <a:pt x="941" y="396"/>
                  </a:lnTo>
                  <a:lnTo>
                    <a:pt x="942" y="394"/>
                  </a:lnTo>
                  <a:lnTo>
                    <a:pt x="943" y="396"/>
                  </a:lnTo>
                  <a:lnTo>
                    <a:pt x="944" y="392"/>
                  </a:lnTo>
                  <a:lnTo>
                    <a:pt x="945" y="392"/>
                  </a:lnTo>
                  <a:lnTo>
                    <a:pt x="946" y="386"/>
                  </a:lnTo>
                  <a:lnTo>
                    <a:pt x="947" y="394"/>
                  </a:lnTo>
                  <a:lnTo>
                    <a:pt x="948" y="394"/>
                  </a:lnTo>
                  <a:lnTo>
                    <a:pt x="950" y="396"/>
                  </a:lnTo>
                  <a:lnTo>
                    <a:pt x="950" y="396"/>
                  </a:lnTo>
                  <a:lnTo>
                    <a:pt x="952" y="396"/>
                  </a:lnTo>
                  <a:lnTo>
                    <a:pt x="953" y="394"/>
                  </a:lnTo>
                  <a:lnTo>
                    <a:pt x="954" y="396"/>
                  </a:lnTo>
                  <a:lnTo>
                    <a:pt x="955" y="396"/>
                  </a:lnTo>
                  <a:lnTo>
                    <a:pt x="956" y="396"/>
                  </a:lnTo>
                  <a:lnTo>
                    <a:pt x="957" y="386"/>
                  </a:lnTo>
                  <a:lnTo>
                    <a:pt x="958" y="390"/>
                  </a:lnTo>
                  <a:lnTo>
                    <a:pt x="959" y="394"/>
                  </a:lnTo>
                  <a:lnTo>
                    <a:pt x="960" y="396"/>
                  </a:lnTo>
                  <a:lnTo>
                    <a:pt x="961" y="396"/>
                  </a:lnTo>
                  <a:lnTo>
                    <a:pt x="962" y="394"/>
                  </a:lnTo>
                  <a:lnTo>
                    <a:pt x="963" y="386"/>
                  </a:lnTo>
                  <a:lnTo>
                    <a:pt x="964" y="388"/>
                  </a:lnTo>
                  <a:lnTo>
                    <a:pt x="965" y="394"/>
                  </a:lnTo>
                  <a:lnTo>
                    <a:pt x="967" y="394"/>
                  </a:lnTo>
                  <a:lnTo>
                    <a:pt x="968" y="396"/>
                  </a:lnTo>
                  <a:lnTo>
                    <a:pt x="969" y="396"/>
                  </a:lnTo>
                  <a:lnTo>
                    <a:pt x="970" y="390"/>
                  </a:lnTo>
                  <a:lnTo>
                    <a:pt x="971" y="364"/>
                  </a:lnTo>
                  <a:lnTo>
                    <a:pt x="972" y="329"/>
                  </a:lnTo>
                  <a:lnTo>
                    <a:pt x="973" y="345"/>
                  </a:lnTo>
                  <a:lnTo>
                    <a:pt x="974" y="396"/>
                  </a:lnTo>
                  <a:lnTo>
                    <a:pt x="975" y="396"/>
                  </a:lnTo>
                  <a:lnTo>
                    <a:pt x="976" y="396"/>
                  </a:lnTo>
                  <a:lnTo>
                    <a:pt x="977" y="396"/>
                  </a:lnTo>
                  <a:lnTo>
                    <a:pt x="978" y="388"/>
                  </a:lnTo>
                  <a:lnTo>
                    <a:pt x="979" y="394"/>
                  </a:lnTo>
                  <a:lnTo>
                    <a:pt x="980" y="396"/>
                  </a:lnTo>
                  <a:lnTo>
                    <a:pt x="981" y="396"/>
                  </a:lnTo>
                  <a:lnTo>
                    <a:pt x="983" y="396"/>
                  </a:lnTo>
                  <a:lnTo>
                    <a:pt x="983" y="390"/>
                  </a:lnTo>
                  <a:lnTo>
                    <a:pt x="985" y="392"/>
                  </a:lnTo>
                  <a:lnTo>
                    <a:pt x="986" y="394"/>
                  </a:lnTo>
                  <a:lnTo>
                    <a:pt x="987" y="396"/>
                  </a:lnTo>
                  <a:lnTo>
                    <a:pt x="988" y="396"/>
                  </a:lnTo>
                  <a:lnTo>
                    <a:pt x="989" y="394"/>
                  </a:lnTo>
                  <a:lnTo>
                    <a:pt x="990" y="396"/>
                  </a:lnTo>
                  <a:lnTo>
                    <a:pt x="991" y="396"/>
                  </a:lnTo>
                  <a:lnTo>
                    <a:pt x="992" y="396"/>
                  </a:lnTo>
                  <a:lnTo>
                    <a:pt x="993" y="396"/>
                  </a:lnTo>
                  <a:lnTo>
                    <a:pt x="994" y="396"/>
                  </a:lnTo>
                  <a:lnTo>
                    <a:pt x="995" y="396"/>
                  </a:lnTo>
                  <a:lnTo>
                    <a:pt x="996" y="396"/>
                  </a:lnTo>
                  <a:lnTo>
                    <a:pt x="997" y="396"/>
                  </a:lnTo>
                  <a:lnTo>
                    <a:pt x="998" y="396"/>
                  </a:lnTo>
                  <a:lnTo>
                    <a:pt x="1000" y="396"/>
                  </a:lnTo>
                  <a:lnTo>
                    <a:pt x="1000" y="396"/>
                  </a:lnTo>
                  <a:lnTo>
                    <a:pt x="1002" y="396"/>
                  </a:lnTo>
                  <a:lnTo>
                    <a:pt x="1003" y="396"/>
                  </a:lnTo>
                  <a:lnTo>
                    <a:pt x="1004" y="396"/>
                  </a:lnTo>
                  <a:lnTo>
                    <a:pt x="1005" y="396"/>
                  </a:lnTo>
                  <a:lnTo>
                    <a:pt x="1006" y="394"/>
                  </a:lnTo>
                  <a:lnTo>
                    <a:pt x="1007" y="394"/>
                  </a:lnTo>
                  <a:lnTo>
                    <a:pt x="1008" y="388"/>
                  </a:lnTo>
                  <a:lnTo>
                    <a:pt x="1009" y="394"/>
                  </a:lnTo>
                  <a:lnTo>
                    <a:pt x="1010" y="396"/>
                  </a:lnTo>
                  <a:lnTo>
                    <a:pt x="1011" y="396"/>
                  </a:lnTo>
                  <a:lnTo>
                    <a:pt x="1012" y="396"/>
                  </a:lnTo>
                  <a:lnTo>
                    <a:pt x="1013" y="394"/>
                  </a:lnTo>
                  <a:lnTo>
                    <a:pt x="1014" y="396"/>
                  </a:lnTo>
                  <a:lnTo>
                    <a:pt x="1015" y="396"/>
                  </a:lnTo>
                  <a:lnTo>
                    <a:pt x="1016" y="396"/>
                  </a:lnTo>
                  <a:lnTo>
                    <a:pt x="1018" y="396"/>
                  </a:lnTo>
                  <a:lnTo>
                    <a:pt x="1018" y="390"/>
                  </a:lnTo>
                  <a:lnTo>
                    <a:pt x="1020" y="388"/>
                  </a:lnTo>
                  <a:lnTo>
                    <a:pt x="1021" y="382"/>
                  </a:lnTo>
                  <a:lnTo>
                    <a:pt x="1022" y="394"/>
                  </a:lnTo>
                  <a:lnTo>
                    <a:pt x="1023" y="396"/>
                  </a:lnTo>
                  <a:lnTo>
                    <a:pt x="1024" y="396"/>
                  </a:lnTo>
                  <a:lnTo>
                    <a:pt x="1025" y="396"/>
                  </a:lnTo>
                  <a:lnTo>
                    <a:pt x="1026" y="396"/>
                  </a:lnTo>
                  <a:lnTo>
                    <a:pt x="1027" y="396"/>
                  </a:lnTo>
                  <a:lnTo>
                    <a:pt x="1028" y="396"/>
                  </a:lnTo>
                  <a:lnTo>
                    <a:pt x="1029" y="394"/>
                  </a:lnTo>
                  <a:lnTo>
                    <a:pt x="1030" y="392"/>
                  </a:lnTo>
                  <a:lnTo>
                    <a:pt x="1031" y="396"/>
                  </a:lnTo>
                  <a:lnTo>
                    <a:pt x="1033" y="396"/>
                  </a:lnTo>
                  <a:lnTo>
                    <a:pt x="1033" y="396"/>
                  </a:lnTo>
                  <a:lnTo>
                    <a:pt x="1035" y="396"/>
                  </a:lnTo>
                  <a:lnTo>
                    <a:pt x="1036" y="396"/>
                  </a:lnTo>
                  <a:lnTo>
                    <a:pt x="1037" y="396"/>
                  </a:lnTo>
                  <a:lnTo>
                    <a:pt x="1038" y="396"/>
                  </a:lnTo>
                  <a:lnTo>
                    <a:pt x="1039" y="396"/>
                  </a:lnTo>
                  <a:lnTo>
                    <a:pt x="1040" y="396"/>
                  </a:lnTo>
                  <a:lnTo>
                    <a:pt x="1041" y="396"/>
                  </a:lnTo>
                  <a:lnTo>
                    <a:pt x="1042" y="396"/>
                  </a:lnTo>
                  <a:lnTo>
                    <a:pt x="1043" y="396"/>
                  </a:lnTo>
                  <a:lnTo>
                    <a:pt x="1044" y="396"/>
                  </a:lnTo>
                  <a:lnTo>
                    <a:pt x="1045" y="396"/>
                  </a:lnTo>
                  <a:lnTo>
                    <a:pt x="1046" y="396"/>
                  </a:lnTo>
                  <a:lnTo>
                    <a:pt x="1047" y="396"/>
                  </a:lnTo>
                  <a:lnTo>
                    <a:pt x="1048" y="396"/>
                  </a:lnTo>
                  <a:lnTo>
                    <a:pt x="1049" y="396"/>
                  </a:lnTo>
                  <a:lnTo>
                    <a:pt x="1051" y="396"/>
                  </a:lnTo>
                  <a:lnTo>
                    <a:pt x="1051" y="396"/>
                  </a:lnTo>
                  <a:lnTo>
                    <a:pt x="1053" y="396"/>
                  </a:lnTo>
                  <a:lnTo>
                    <a:pt x="1054" y="396"/>
                  </a:lnTo>
                  <a:lnTo>
                    <a:pt x="1055" y="396"/>
                  </a:lnTo>
                  <a:lnTo>
                    <a:pt x="1056" y="394"/>
                  </a:lnTo>
                  <a:lnTo>
                    <a:pt x="1057" y="396"/>
                  </a:lnTo>
                  <a:lnTo>
                    <a:pt x="1058" y="396"/>
                  </a:lnTo>
                  <a:lnTo>
                    <a:pt x="1059" y="396"/>
                  </a:lnTo>
                  <a:lnTo>
                    <a:pt x="1060" y="396"/>
                  </a:lnTo>
                  <a:lnTo>
                    <a:pt x="1061" y="396"/>
                  </a:lnTo>
                  <a:lnTo>
                    <a:pt x="1062" y="396"/>
                  </a:lnTo>
                  <a:lnTo>
                    <a:pt x="1063" y="396"/>
                  </a:lnTo>
                  <a:lnTo>
                    <a:pt x="1064" y="396"/>
                  </a:lnTo>
                  <a:lnTo>
                    <a:pt x="1065" y="396"/>
                  </a:lnTo>
                  <a:lnTo>
                    <a:pt x="1066" y="396"/>
                  </a:lnTo>
                  <a:lnTo>
                    <a:pt x="1068" y="396"/>
                  </a:lnTo>
                  <a:lnTo>
                    <a:pt x="1069" y="388"/>
                  </a:lnTo>
                  <a:lnTo>
                    <a:pt x="1070" y="396"/>
                  </a:lnTo>
                  <a:lnTo>
                    <a:pt x="1071" y="396"/>
                  </a:lnTo>
                  <a:lnTo>
                    <a:pt x="1072" y="396"/>
                  </a:lnTo>
                  <a:lnTo>
                    <a:pt x="1073" y="396"/>
                  </a:lnTo>
                  <a:lnTo>
                    <a:pt x="1074" y="396"/>
                  </a:lnTo>
                  <a:lnTo>
                    <a:pt x="1075" y="394"/>
                  </a:lnTo>
                  <a:lnTo>
                    <a:pt x="1076" y="396"/>
                  </a:lnTo>
                  <a:lnTo>
                    <a:pt x="1077" y="396"/>
                  </a:lnTo>
                  <a:lnTo>
                    <a:pt x="1078" y="396"/>
                  </a:lnTo>
                  <a:lnTo>
                    <a:pt x="1079" y="396"/>
                  </a:lnTo>
                  <a:lnTo>
                    <a:pt x="1080" y="396"/>
                  </a:lnTo>
                  <a:lnTo>
                    <a:pt x="1081" y="396"/>
                  </a:lnTo>
                  <a:lnTo>
                    <a:pt x="1082" y="396"/>
                  </a:lnTo>
                  <a:lnTo>
                    <a:pt x="1083" y="396"/>
                  </a:lnTo>
                  <a:lnTo>
                    <a:pt x="1084" y="396"/>
                  </a:lnTo>
                  <a:lnTo>
                    <a:pt x="1086" y="396"/>
                  </a:lnTo>
                  <a:lnTo>
                    <a:pt x="1086" y="396"/>
                  </a:lnTo>
                  <a:lnTo>
                    <a:pt x="1088" y="396"/>
                  </a:lnTo>
                  <a:lnTo>
                    <a:pt x="1089" y="396"/>
                  </a:lnTo>
                  <a:lnTo>
                    <a:pt x="1090" y="396"/>
                  </a:lnTo>
                  <a:lnTo>
                    <a:pt x="1091" y="396"/>
                  </a:lnTo>
                  <a:lnTo>
                    <a:pt x="1092" y="396"/>
                  </a:lnTo>
                  <a:lnTo>
                    <a:pt x="1093" y="396"/>
                  </a:lnTo>
                  <a:lnTo>
                    <a:pt x="1094" y="396"/>
                  </a:lnTo>
                  <a:lnTo>
                    <a:pt x="1095" y="396"/>
                  </a:lnTo>
                  <a:lnTo>
                    <a:pt x="1096" y="396"/>
                  </a:lnTo>
                  <a:lnTo>
                    <a:pt x="1097" y="396"/>
                  </a:lnTo>
                  <a:lnTo>
                    <a:pt x="1098" y="396"/>
                  </a:lnTo>
                  <a:lnTo>
                    <a:pt x="1099" y="396"/>
                  </a:lnTo>
                  <a:lnTo>
                    <a:pt x="1101" y="396"/>
                  </a:lnTo>
                  <a:lnTo>
                    <a:pt x="1101" y="396"/>
                  </a:lnTo>
                  <a:lnTo>
                    <a:pt x="1103" y="396"/>
                  </a:lnTo>
                  <a:lnTo>
                    <a:pt x="1104" y="396"/>
                  </a:lnTo>
                  <a:lnTo>
                    <a:pt x="1105" y="396"/>
                  </a:lnTo>
                  <a:lnTo>
                    <a:pt x="1106" y="396"/>
                  </a:lnTo>
                  <a:lnTo>
                    <a:pt x="1107" y="396"/>
                  </a:lnTo>
                  <a:lnTo>
                    <a:pt x="1108" y="394"/>
                  </a:lnTo>
                  <a:lnTo>
                    <a:pt x="1109" y="396"/>
                  </a:lnTo>
                  <a:lnTo>
                    <a:pt x="1110" y="394"/>
                  </a:lnTo>
                  <a:lnTo>
                    <a:pt x="1111" y="386"/>
                  </a:lnTo>
                  <a:lnTo>
                    <a:pt x="1112" y="396"/>
                  </a:lnTo>
                  <a:lnTo>
                    <a:pt x="1113" y="394"/>
                  </a:lnTo>
                  <a:lnTo>
                    <a:pt x="1114" y="396"/>
                  </a:lnTo>
                  <a:lnTo>
                    <a:pt x="1115" y="396"/>
                  </a:lnTo>
                  <a:lnTo>
                    <a:pt x="1116" y="396"/>
                  </a:lnTo>
                  <a:lnTo>
                    <a:pt x="1117" y="396"/>
                  </a:lnTo>
                  <a:lnTo>
                    <a:pt x="1119" y="396"/>
                  </a:lnTo>
                  <a:lnTo>
                    <a:pt x="1119" y="396"/>
                  </a:lnTo>
                  <a:lnTo>
                    <a:pt x="1121" y="396"/>
                  </a:lnTo>
                  <a:lnTo>
                    <a:pt x="1122" y="396"/>
                  </a:lnTo>
                  <a:lnTo>
                    <a:pt x="1123" y="396"/>
                  </a:lnTo>
                  <a:lnTo>
                    <a:pt x="1124" y="396"/>
                  </a:lnTo>
                  <a:lnTo>
                    <a:pt x="1125" y="396"/>
                  </a:lnTo>
                  <a:lnTo>
                    <a:pt x="1126" y="396"/>
                  </a:lnTo>
                  <a:lnTo>
                    <a:pt x="1127" y="396"/>
                  </a:lnTo>
                  <a:lnTo>
                    <a:pt x="1128" y="396"/>
                  </a:lnTo>
                  <a:lnTo>
                    <a:pt x="1129" y="396"/>
                  </a:lnTo>
                  <a:lnTo>
                    <a:pt x="1130" y="396"/>
                  </a:lnTo>
                  <a:lnTo>
                    <a:pt x="1131" y="394"/>
                  </a:lnTo>
                  <a:lnTo>
                    <a:pt x="1132" y="396"/>
                  </a:lnTo>
                  <a:lnTo>
                    <a:pt x="1133" y="392"/>
                  </a:lnTo>
                  <a:lnTo>
                    <a:pt x="1134" y="396"/>
                  </a:lnTo>
                  <a:lnTo>
                    <a:pt x="1136" y="396"/>
                  </a:lnTo>
                  <a:lnTo>
                    <a:pt x="1137" y="396"/>
                  </a:lnTo>
                  <a:lnTo>
                    <a:pt x="1138" y="396"/>
                  </a:lnTo>
                  <a:lnTo>
                    <a:pt x="1139" y="396"/>
                  </a:lnTo>
                  <a:lnTo>
                    <a:pt x="1140" y="396"/>
                  </a:lnTo>
                  <a:lnTo>
                    <a:pt x="1141" y="396"/>
                  </a:lnTo>
                  <a:lnTo>
                    <a:pt x="1142" y="396"/>
                  </a:lnTo>
                  <a:lnTo>
                    <a:pt x="1143" y="396"/>
                  </a:lnTo>
                  <a:lnTo>
                    <a:pt x="1144" y="396"/>
                  </a:lnTo>
                  <a:lnTo>
                    <a:pt x="1145" y="396"/>
                  </a:lnTo>
                  <a:lnTo>
                    <a:pt x="1146" y="396"/>
                  </a:lnTo>
                  <a:lnTo>
                    <a:pt x="1147" y="396"/>
                  </a:lnTo>
                  <a:lnTo>
                    <a:pt x="1148" y="396"/>
                  </a:lnTo>
                  <a:lnTo>
                    <a:pt x="1149" y="396"/>
                  </a:lnTo>
                  <a:lnTo>
                    <a:pt x="1150" y="396"/>
                  </a:lnTo>
                  <a:lnTo>
                    <a:pt x="1151" y="396"/>
                  </a:lnTo>
                  <a:lnTo>
                    <a:pt x="1152" y="396"/>
                  </a:lnTo>
                  <a:lnTo>
                    <a:pt x="1154" y="396"/>
                  </a:lnTo>
                  <a:lnTo>
                    <a:pt x="1155" y="396"/>
                  </a:lnTo>
                  <a:lnTo>
                    <a:pt x="1156" y="396"/>
                  </a:lnTo>
                  <a:lnTo>
                    <a:pt x="1157" y="394"/>
                  </a:lnTo>
                  <a:lnTo>
                    <a:pt x="1158" y="396"/>
                  </a:lnTo>
                  <a:lnTo>
                    <a:pt x="1159" y="396"/>
                  </a:lnTo>
                  <a:lnTo>
                    <a:pt x="1160" y="396"/>
                  </a:lnTo>
                  <a:lnTo>
                    <a:pt x="1161" y="396"/>
                  </a:lnTo>
                  <a:lnTo>
                    <a:pt x="1162" y="396"/>
                  </a:lnTo>
                  <a:lnTo>
                    <a:pt x="1163" y="394"/>
                  </a:lnTo>
                  <a:lnTo>
                    <a:pt x="1164" y="396"/>
                  </a:lnTo>
                  <a:lnTo>
                    <a:pt x="1165" y="396"/>
                  </a:lnTo>
                  <a:lnTo>
                    <a:pt x="1166" y="396"/>
                  </a:lnTo>
                  <a:lnTo>
                    <a:pt x="1167" y="396"/>
                  </a:lnTo>
                  <a:lnTo>
                    <a:pt x="1169" y="396"/>
                  </a:lnTo>
                  <a:lnTo>
                    <a:pt x="1169" y="396"/>
                  </a:lnTo>
                  <a:lnTo>
                    <a:pt x="1171" y="396"/>
                  </a:lnTo>
                  <a:lnTo>
                    <a:pt x="1172" y="396"/>
                  </a:lnTo>
                  <a:lnTo>
                    <a:pt x="1173" y="396"/>
                  </a:lnTo>
                  <a:lnTo>
                    <a:pt x="1174" y="396"/>
                  </a:lnTo>
                  <a:lnTo>
                    <a:pt x="1175" y="396"/>
                  </a:lnTo>
                  <a:lnTo>
                    <a:pt x="1176" y="396"/>
                  </a:lnTo>
                  <a:lnTo>
                    <a:pt x="1177" y="396"/>
                  </a:lnTo>
                  <a:lnTo>
                    <a:pt x="1178" y="396"/>
                  </a:lnTo>
                  <a:lnTo>
                    <a:pt x="1179" y="396"/>
                  </a:lnTo>
                  <a:lnTo>
                    <a:pt x="1180" y="396"/>
                  </a:lnTo>
                  <a:lnTo>
                    <a:pt x="1181" y="396"/>
                  </a:lnTo>
                  <a:lnTo>
                    <a:pt x="1182" y="396"/>
                  </a:lnTo>
                  <a:lnTo>
                    <a:pt x="1183" y="396"/>
                  </a:lnTo>
                  <a:lnTo>
                    <a:pt x="1184" y="396"/>
                  </a:lnTo>
                  <a:lnTo>
                    <a:pt x="1185" y="396"/>
                  </a:lnTo>
                  <a:lnTo>
                    <a:pt x="1187" y="396"/>
                  </a:lnTo>
                  <a:lnTo>
                    <a:pt x="1187" y="396"/>
                  </a:lnTo>
                  <a:lnTo>
                    <a:pt x="1189" y="394"/>
                  </a:lnTo>
                  <a:lnTo>
                    <a:pt x="1190" y="396"/>
                  </a:lnTo>
                  <a:lnTo>
                    <a:pt x="1191" y="396"/>
                  </a:lnTo>
                  <a:lnTo>
                    <a:pt x="1192" y="396"/>
                  </a:lnTo>
                  <a:lnTo>
                    <a:pt x="1193" y="394"/>
                  </a:lnTo>
                  <a:lnTo>
                    <a:pt x="1194" y="394"/>
                  </a:lnTo>
                  <a:lnTo>
                    <a:pt x="1195" y="396"/>
                  </a:lnTo>
                  <a:lnTo>
                    <a:pt x="1196" y="396"/>
                  </a:lnTo>
                  <a:lnTo>
                    <a:pt x="1197" y="396"/>
                  </a:lnTo>
                  <a:lnTo>
                    <a:pt x="1198" y="396"/>
                  </a:lnTo>
                  <a:lnTo>
                    <a:pt x="1199" y="396"/>
                  </a:lnTo>
                  <a:lnTo>
                    <a:pt x="1200" y="396"/>
                  </a:lnTo>
                  <a:lnTo>
                    <a:pt x="1202" y="396"/>
                  </a:lnTo>
                  <a:lnTo>
                    <a:pt x="1202" y="396"/>
                  </a:lnTo>
                  <a:lnTo>
                    <a:pt x="1204" y="396"/>
                  </a:lnTo>
                  <a:lnTo>
                    <a:pt x="1205" y="394"/>
                  </a:lnTo>
                  <a:lnTo>
                    <a:pt x="1206" y="394"/>
                  </a:lnTo>
                  <a:lnTo>
                    <a:pt x="1207" y="396"/>
                  </a:lnTo>
                  <a:lnTo>
                    <a:pt x="1208" y="396"/>
                  </a:lnTo>
                  <a:lnTo>
                    <a:pt x="1209" y="396"/>
                  </a:lnTo>
                  <a:lnTo>
                    <a:pt x="1210" y="396"/>
                  </a:lnTo>
                  <a:lnTo>
                    <a:pt x="1211" y="394"/>
                  </a:lnTo>
                  <a:lnTo>
                    <a:pt x="1212" y="396"/>
                  </a:lnTo>
                  <a:lnTo>
                    <a:pt x="1213" y="396"/>
                  </a:lnTo>
                  <a:lnTo>
                    <a:pt x="1214" y="396"/>
                  </a:lnTo>
                  <a:lnTo>
                    <a:pt x="1215" y="396"/>
                  </a:lnTo>
                  <a:lnTo>
                    <a:pt x="1216" y="396"/>
                  </a:lnTo>
                  <a:lnTo>
                    <a:pt x="1217" y="396"/>
                  </a:lnTo>
                  <a:lnTo>
                    <a:pt x="1218" y="390"/>
                  </a:lnTo>
                  <a:lnTo>
                    <a:pt x="1219" y="396"/>
                  </a:lnTo>
                  <a:lnTo>
                    <a:pt x="1220" y="396"/>
                  </a:lnTo>
                  <a:lnTo>
                    <a:pt x="1222" y="396"/>
                  </a:lnTo>
                  <a:lnTo>
                    <a:pt x="1223" y="396"/>
                  </a:lnTo>
                  <a:lnTo>
                    <a:pt x="1224" y="396"/>
                  </a:lnTo>
                  <a:lnTo>
                    <a:pt x="1225" y="392"/>
                  </a:lnTo>
                  <a:lnTo>
                    <a:pt x="1226" y="366"/>
                  </a:lnTo>
                  <a:lnTo>
                    <a:pt x="1227" y="390"/>
                  </a:lnTo>
                  <a:lnTo>
                    <a:pt x="1228" y="396"/>
                  </a:lnTo>
                  <a:lnTo>
                    <a:pt x="1229" y="396"/>
                  </a:lnTo>
                  <a:lnTo>
                    <a:pt x="1230" y="394"/>
                  </a:lnTo>
                  <a:lnTo>
                    <a:pt x="1231" y="394"/>
                  </a:lnTo>
                  <a:lnTo>
                    <a:pt x="1232" y="396"/>
                  </a:lnTo>
                  <a:lnTo>
                    <a:pt x="1233" y="396"/>
                  </a:lnTo>
                  <a:lnTo>
                    <a:pt x="1234" y="396"/>
                  </a:lnTo>
                  <a:lnTo>
                    <a:pt x="1235" y="396"/>
                  </a:lnTo>
                  <a:lnTo>
                    <a:pt x="1237" y="396"/>
                  </a:lnTo>
                  <a:lnTo>
                    <a:pt x="1237" y="396"/>
                  </a:lnTo>
                  <a:lnTo>
                    <a:pt x="1239" y="396"/>
                  </a:lnTo>
                  <a:lnTo>
                    <a:pt x="1240" y="392"/>
                  </a:lnTo>
                  <a:lnTo>
                    <a:pt x="1241" y="396"/>
                  </a:lnTo>
                  <a:lnTo>
                    <a:pt x="1242" y="394"/>
                  </a:lnTo>
                  <a:lnTo>
                    <a:pt x="1243" y="392"/>
                  </a:lnTo>
                  <a:lnTo>
                    <a:pt x="1244" y="382"/>
                  </a:lnTo>
                  <a:lnTo>
                    <a:pt x="1245" y="394"/>
                  </a:lnTo>
                  <a:lnTo>
                    <a:pt x="1246" y="396"/>
                  </a:lnTo>
                  <a:lnTo>
                    <a:pt x="1247" y="396"/>
                  </a:lnTo>
                  <a:lnTo>
                    <a:pt x="1248" y="396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12" name="Rectangle 768"/>
            <p:cNvSpPr>
              <a:spLocks noChangeArrowheads="1"/>
            </p:cNvSpPr>
            <p:nvPr/>
          </p:nvSpPr>
          <p:spPr bwMode="auto">
            <a:xfrm>
              <a:off x="8450014" y="5093163"/>
              <a:ext cx="20197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16.0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3" name="Rectangle 769"/>
            <p:cNvSpPr>
              <a:spLocks noChangeArrowheads="1"/>
            </p:cNvSpPr>
            <p:nvPr/>
          </p:nvSpPr>
          <p:spPr bwMode="auto">
            <a:xfrm>
              <a:off x="4206626" y="5086851"/>
              <a:ext cx="1982788" cy="5789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14" name="Line 770"/>
            <p:cNvSpPr>
              <a:spLocks noChangeShapeType="1"/>
            </p:cNvSpPr>
            <p:nvPr/>
          </p:nvSpPr>
          <p:spPr bwMode="auto">
            <a:xfrm>
              <a:off x="4206626" y="5665756"/>
              <a:ext cx="198278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15" name="Line 771"/>
            <p:cNvSpPr>
              <a:spLocks noChangeShapeType="1"/>
            </p:cNvSpPr>
            <p:nvPr/>
          </p:nvSpPr>
          <p:spPr bwMode="auto">
            <a:xfrm flipV="1">
              <a:off x="4206626" y="5648301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16" name="Line 772"/>
            <p:cNvSpPr>
              <a:spLocks noChangeShapeType="1"/>
            </p:cNvSpPr>
            <p:nvPr/>
          </p:nvSpPr>
          <p:spPr bwMode="auto">
            <a:xfrm flipV="1">
              <a:off x="5051176" y="5648301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17" name="Line 773"/>
            <p:cNvSpPr>
              <a:spLocks noChangeShapeType="1"/>
            </p:cNvSpPr>
            <p:nvPr/>
          </p:nvSpPr>
          <p:spPr bwMode="auto">
            <a:xfrm flipV="1">
              <a:off x="5894139" y="5648301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18" name="Line 774"/>
            <p:cNvSpPr>
              <a:spLocks noChangeShapeType="1"/>
            </p:cNvSpPr>
            <p:nvPr/>
          </p:nvSpPr>
          <p:spPr bwMode="auto">
            <a:xfrm flipV="1">
              <a:off x="4206626" y="5086851"/>
              <a:ext cx="0" cy="57890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19" name="Line 775"/>
            <p:cNvSpPr>
              <a:spLocks noChangeShapeType="1"/>
            </p:cNvSpPr>
            <p:nvPr/>
          </p:nvSpPr>
          <p:spPr bwMode="auto">
            <a:xfrm>
              <a:off x="4206626" y="5665756"/>
              <a:ext cx="206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20" name="Line 776"/>
            <p:cNvSpPr>
              <a:spLocks noChangeShapeType="1"/>
            </p:cNvSpPr>
            <p:nvPr/>
          </p:nvSpPr>
          <p:spPr bwMode="auto">
            <a:xfrm>
              <a:off x="4206626" y="5297758"/>
              <a:ext cx="206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21" name="Rectangle 777"/>
            <p:cNvSpPr>
              <a:spLocks noChangeArrowheads="1"/>
            </p:cNvSpPr>
            <p:nvPr/>
          </p:nvSpPr>
          <p:spPr bwMode="auto">
            <a:xfrm>
              <a:off x="4126713" y="5585756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22" name="Rectangle 778"/>
            <p:cNvSpPr>
              <a:spLocks noChangeArrowheads="1"/>
            </p:cNvSpPr>
            <p:nvPr/>
          </p:nvSpPr>
          <p:spPr bwMode="auto">
            <a:xfrm>
              <a:off x="4017176" y="5219214"/>
              <a:ext cx="16511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0.5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23" name="Freeform 779"/>
            <p:cNvSpPr>
              <a:spLocks/>
            </p:cNvSpPr>
            <p:nvPr/>
          </p:nvSpPr>
          <p:spPr bwMode="auto">
            <a:xfrm>
              <a:off x="4208214" y="5086851"/>
              <a:ext cx="1981200" cy="578904"/>
            </a:xfrm>
            <a:custGeom>
              <a:avLst/>
              <a:gdLst>
                <a:gd name="T0" fmla="*/ 20 w 1248"/>
                <a:gd name="T1" fmla="*/ 390 h 398"/>
                <a:gd name="T2" fmla="*/ 40 w 1248"/>
                <a:gd name="T3" fmla="*/ 398 h 398"/>
                <a:gd name="T4" fmla="*/ 60 w 1248"/>
                <a:gd name="T5" fmla="*/ 398 h 398"/>
                <a:gd name="T6" fmla="*/ 80 w 1248"/>
                <a:gd name="T7" fmla="*/ 398 h 398"/>
                <a:gd name="T8" fmla="*/ 100 w 1248"/>
                <a:gd name="T9" fmla="*/ 398 h 398"/>
                <a:gd name="T10" fmla="*/ 121 w 1248"/>
                <a:gd name="T11" fmla="*/ 398 h 398"/>
                <a:gd name="T12" fmla="*/ 141 w 1248"/>
                <a:gd name="T13" fmla="*/ 396 h 398"/>
                <a:gd name="T14" fmla="*/ 161 w 1248"/>
                <a:gd name="T15" fmla="*/ 394 h 398"/>
                <a:gd name="T16" fmla="*/ 181 w 1248"/>
                <a:gd name="T17" fmla="*/ 398 h 398"/>
                <a:gd name="T18" fmla="*/ 201 w 1248"/>
                <a:gd name="T19" fmla="*/ 398 h 398"/>
                <a:gd name="T20" fmla="*/ 222 w 1248"/>
                <a:gd name="T21" fmla="*/ 398 h 398"/>
                <a:gd name="T22" fmla="*/ 242 w 1248"/>
                <a:gd name="T23" fmla="*/ 398 h 398"/>
                <a:gd name="T24" fmla="*/ 262 w 1248"/>
                <a:gd name="T25" fmla="*/ 398 h 398"/>
                <a:gd name="T26" fmla="*/ 282 w 1248"/>
                <a:gd name="T27" fmla="*/ 398 h 398"/>
                <a:gd name="T28" fmla="*/ 302 w 1248"/>
                <a:gd name="T29" fmla="*/ 394 h 398"/>
                <a:gd name="T30" fmla="*/ 322 w 1248"/>
                <a:gd name="T31" fmla="*/ 398 h 398"/>
                <a:gd name="T32" fmla="*/ 343 w 1248"/>
                <a:gd name="T33" fmla="*/ 398 h 398"/>
                <a:gd name="T34" fmla="*/ 363 w 1248"/>
                <a:gd name="T35" fmla="*/ 392 h 398"/>
                <a:gd name="T36" fmla="*/ 383 w 1248"/>
                <a:gd name="T37" fmla="*/ 398 h 398"/>
                <a:gd name="T38" fmla="*/ 403 w 1248"/>
                <a:gd name="T39" fmla="*/ 392 h 398"/>
                <a:gd name="T40" fmla="*/ 424 w 1248"/>
                <a:gd name="T41" fmla="*/ 398 h 398"/>
                <a:gd name="T42" fmla="*/ 444 w 1248"/>
                <a:gd name="T43" fmla="*/ 398 h 398"/>
                <a:gd name="T44" fmla="*/ 464 w 1248"/>
                <a:gd name="T45" fmla="*/ 392 h 398"/>
                <a:gd name="T46" fmla="*/ 484 w 1248"/>
                <a:gd name="T47" fmla="*/ 396 h 398"/>
                <a:gd name="T48" fmla="*/ 504 w 1248"/>
                <a:gd name="T49" fmla="*/ 380 h 398"/>
                <a:gd name="T50" fmla="*/ 525 w 1248"/>
                <a:gd name="T51" fmla="*/ 394 h 398"/>
                <a:gd name="T52" fmla="*/ 545 w 1248"/>
                <a:gd name="T53" fmla="*/ 364 h 398"/>
                <a:gd name="T54" fmla="*/ 565 w 1248"/>
                <a:gd name="T55" fmla="*/ 398 h 398"/>
                <a:gd name="T56" fmla="*/ 585 w 1248"/>
                <a:gd name="T57" fmla="*/ 398 h 398"/>
                <a:gd name="T58" fmla="*/ 605 w 1248"/>
                <a:gd name="T59" fmla="*/ 345 h 398"/>
                <a:gd name="T60" fmla="*/ 626 w 1248"/>
                <a:gd name="T61" fmla="*/ 398 h 398"/>
                <a:gd name="T62" fmla="*/ 646 w 1248"/>
                <a:gd name="T63" fmla="*/ 398 h 398"/>
                <a:gd name="T64" fmla="*/ 666 w 1248"/>
                <a:gd name="T65" fmla="*/ 398 h 398"/>
                <a:gd name="T66" fmla="*/ 686 w 1248"/>
                <a:gd name="T67" fmla="*/ 398 h 398"/>
                <a:gd name="T68" fmla="*/ 706 w 1248"/>
                <a:gd name="T69" fmla="*/ 394 h 398"/>
                <a:gd name="T70" fmla="*/ 727 w 1248"/>
                <a:gd name="T71" fmla="*/ 183 h 398"/>
                <a:gd name="T72" fmla="*/ 747 w 1248"/>
                <a:gd name="T73" fmla="*/ 368 h 398"/>
                <a:gd name="T74" fmla="*/ 767 w 1248"/>
                <a:gd name="T75" fmla="*/ 394 h 398"/>
                <a:gd name="T76" fmla="*/ 787 w 1248"/>
                <a:gd name="T77" fmla="*/ 335 h 398"/>
                <a:gd name="T78" fmla="*/ 807 w 1248"/>
                <a:gd name="T79" fmla="*/ 378 h 398"/>
                <a:gd name="T80" fmla="*/ 828 w 1248"/>
                <a:gd name="T81" fmla="*/ 398 h 398"/>
                <a:gd name="T82" fmla="*/ 848 w 1248"/>
                <a:gd name="T83" fmla="*/ 398 h 398"/>
                <a:gd name="T84" fmla="*/ 868 w 1248"/>
                <a:gd name="T85" fmla="*/ 392 h 398"/>
                <a:gd name="T86" fmla="*/ 888 w 1248"/>
                <a:gd name="T87" fmla="*/ 309 h 398"/>
                <a:gd name="T88" fmla="*/ 908 w 1248"/>
                <a:gd name="T89" fmla="*/ 398 h 398"/>
                <a:gd name="T90" fmla="*/ 929 w 1248"/>
                <a:gd name="T91" fmla="*/ 386 h 398"/>
                <a:gd name="T92" fmla="*/ 949 w 1248"/>
                <a:gd name="T93" fmla="*/ 394 h 398"/>
                <a:gd name="T94" fmla="*/ 969 w 1248"/>
                <a:gd name="T95" fmla="*/ 388 h 398"/>
                <a:gd name="T96" fmla="*/ 989 w 1248"/>
                <a:gd name="T97" fmla="*/ 398 h 398"/>
                <a:gd name="T98" fmla="*/ 1009 w 1248"/>
                <a:gd name="T99" fmla="*/ 396 h 398"/>
                <a:gd name="T100" fmla="*/ 1029 w 1248"/>
                <a:gd name="T101" fmla="*/ 398 h 398"/>
                <a:gd name="T102" fmla="*/ 1050 w 1248"/>
                <a:gd name="T103" fmla="*/ 398 h 398"/>
                <a:gd name="T104" fmla="*/ 1070 w 1248"/>
                <a:gd name="T105" fmla="*/ 396 h 398"/>
                <a:gd name="T106" fmla="*/ 1090 w 1248"/>
                <a:gd name="T107" fmla="*/ 398 h 398"/>
                <a:gd name="T108" fmla="*/ 1110 w 1248"/>
                <a:gd name="T109" fmla="*/ 398 h 398"/>
                <a:gd name="T110" fmla="*/ 1130 w 1248"/>
                <a:gd name="T111" fmla="*/ 398 h 398"/>
                <a:gd name="T112" fmla="*/ 1151 w 1248"/>
                <a:gd name="T113" fmla="*/ 398 h 398"/>
                <a:gd name="T114" fmla="*/ 1171 w 1248"/>
                <a:gd name="T115" fmla="*/ 398 h 398"/>
                <a:gd name="T116" fmla="*/ 1191 w 1248"/>
                <a:gd name="T117" fmla="*/ 398 h 398"/>
                <a:gd name="T118" fmla="*/ 1211 w 1248"/>
                <a:gd name="T119" fmla="*/ 388 h 398"/>
                <a:gd name="T120" fmla="*/ 1231 w 1248"/>
                <a:gd name="T121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48" h="398">
                  <a:moveTo>
                    <a:pt x="0" y="398"/>
                  </a:moveTo>
                  <a:lnTo>
                    <a:pt x="2" y="361"/>
                  </a:lnTo>
                  <a:lnTo>
                    <a:pt x="3" y="353"/>
                  </a:lnTo>
                  <a:lnTo>
                    <a:pt x="4" y="374"/>
                  </a:lnTo>
                  <a:lnTo>
                    <a:pt x="5" y="392"/>
                  </a:lnTo>
                  <a:lnTo>
                    <a:pt x="6" y="398"/>
                  </a:lnTo>
                  <a:lnTo>
                    <a:pt x="7" y="398"/>
                  </a:lnTo>
                  <a:lnTo>
                    <a:pt x="8" y="398"/>
                  </a:lnTo>
                  <a:lnTo>
                    <a:pt x="9" y="398"/>
                  </a:lnTo>
                  <a:lnTo>
                    <a:pt x="10" y="398"/>
                  </a:lnTo>
                  <a:lnTo>
                    <a:pt x="11" y="398"/>
                  </a:lnTo>
                  <a:lnTo>
                    <a:pt x="12" y="398"/>
                  </a:lnTo>
                  <a:lnTo>
                    <a:pt x="13" y="394"/>
                  </a:lnTo>
                  <a:lnTo>
                    <a:pt x="14" y="378"/>
                  </a:lnTo>
                  <a:lnTo>
                    <a:pt x="15" y="366"/>
                  </a:lnTo>
                  <a:lnTo>
                    <a:pt x="17" y="359"/>
                  </a:lnTo>
                  <a:lnTo>
                    <a:pt x="17" y="368"/>
                  </a:lnTo>
                  <a:lnTo>
                    <a:pt x="19" y="374"/>
                  </a:lnTo>
                  <a:lnTo>
                    <a:pt x="20" y="390"/>
                  </a:lnTo>
                  <a:lnTo>
                    <a:pt x="21" y="388"/>
                  </a:lnTo>
                  <a:lnTo>
                    <a:pt x="22" y="392"/>
                  </a:lnTo>
                  <a:lnTo>
                    <a:pt x="23" y="396"/>
                  </a:lnTo>
                  <a:lnTo>
                    <a:pt x="24" y="398"/>
                  </a:lnTo>
                  <a:lnTo>
                    <a:pt x="25" y="398"/>
                  </a:lnTo>
                  <a:lnTo>
                    <a:pt x="26" y="394"/>
                  </a:lnTo>
                  <a:lnTo>
                    <a:pt x="27" y="398"/>
                  </a:lnTo>
                  <a:lnTo>
                    <a:pt x="28" y="396"/>
                  </a:lnTo>
                  <a:lnTo>
                    <a:pt x="29" y="398"/>
                  </a:lnTo>
                  <a:lnTo>
                    <a:pt x="30" y="398"/>
                  </a:lnTo>
                  <a:lnTo>
                    <a:pt x="31" y="398"/>
                  </a:lnTo>
                  <a:lnTo>
                    <a:pt x="32" y="398"/>
                  </a:lnTo>
                  <a:lnTo>
                    <a:pt x="34" y="398"/>
                  </a:lnTo>
                  <a:lnTo>
                    <a:pt x="35" y="398"/>
                  </a:lnTo>
                  <a:lnTo>
                    <a:pt x="36" y="398"/>
                  </a:lnTo>
                  <a:lnTo>
                    <a:pt x="37" y="396"/>
                  </a:lnTo>
                  <a:lnTo>
                    <a:pt x="38" y="394"/>
                  </a:lnTo>
                  <a:lnTo>
                    <a:pt x="39" y="398"/>
                  </a:lnTo>
                  <a:lnTo>
                    <a:pt x="40" y="398"/>
                  </a:lnTo>
                  <a:lnTo>
                    <a:pt x="41" y="396"/>
                  </a:lnTo>
                  <a:lnTo>
                    <a:pt x="42" y="398"/>
                  </a:lnTo>
                  <a:lnTo>
                    <a:pt x="43" y="398"/>
                  </a:lnTo>
                  <a:lnTo>
                    <a:pt x="44" y="394"/>
                  </a:lnTo>
                  <a:lnTo>
                    <a:pt x="45" y="398"/>
                  </a:lnTo>
                  <a:lnTo>
                    <a:pt x="46" y="396"/>
                  </a:lnTo>
                  <a:lnTo>
                    <a:pt x="47" y="392"/>
                  </a:lnTo>
                  <a:lnTo>
                    <a:pt x="48" y="398"/>
                  </a:lnTo>
                  <a:lnTo>
                    <a:pt x="50" y="396"/>
                  </a:lnTo>
                  <a:lnTo>
                    <a:pt x="50" y="396"/>
                  </a:lnTo>
                  <a:lnTo>
                    <a:pt x="52" y="396"/>
                  </a:lnTo>
                  <a:lnTo>
                    <a:pt x="53" y="396"/>
                  </a:lnTo>
                  <a:lnTo>
                    <a:pt x="54" y="0"/>
                  </a:lnTo>
                  <a:lnTo>
                    <a:pt x="55" y="153"/>
                  </a:lnTo>
                  <a:lnTo>
                    <a:pt x="56" y="77"/>
                  </a:lnTo>
                  <a:lnTo>
                    <a:pt x="57" y="39"/>
                  </a:lnTo>
                  <a:lnTo>
                    <a:pt x="58" y="232"/>
                  </a:lnTo>
                  <a:lnTo>
                    <a:pt x="59" y="396"/>
                  </a:lnTo>
                  <a:lnTo>
                    <a:pt x="60" y="398"/>
                  </a:lnTo>
                  <a:lnTo>
                    <a:pt x="61" y="398"/>
                  </a:lnTo>
                  <a:lnTo>
                    <a:pt x="62" y="398"/>
                  </a:lnTo>
                  <a:lnTo>
                    <a:pt x="63" y="398"/>
                  </a:lnTo>
                  <a:lnTo>
                    <a:pt x="64" y="396"/>
                  </a:lnTo>
                  <a:lnTo>
                    <a:pt x="65" y="396"/>
                  </a:lnTo>
                  <a:lnTo>
                    <a:pt x="67" y="394"/>
                  </a:lnTo>
                  <a:lnTo>
                    <a:pt x="68" y="394"/>
                  </a:lnTo>
                  <a:lnTo>
                    <a:pt x="69" y="398"/>
                  </a:lnTo>
                  <a:lnTo>
                    <a:pt x="70" y="382"/>
                  </a:lnTo>
                  <a:lnTo>
                    <a:pt x="71" y="398"/>
                  </a:lnTo>
                  <a:lnTo>
                    <a:pt x="72" y="398"/>
                  </a:lnTo>
                  <a:lnTo>
                    <a:pt x="73" y="398"/>
                  </a:lnTo>
                  <a:lnTo>
                    <a:pt x="74" y="394"/>
                  </a:lnTo>
                  <a:lnTo>
                    <a:pt x="75" y="398"/>
                  </a:lnTo>
                  <a:lnTo>
                    <a:pt x="76" y="159"/>
                  </a:lnTo>
                  <a:lnTo>
                    <a:pt x="77" y="309"/>
                  </a:lnTo>
                  <a:lnTo>
                    <a:pt x="78" y="384"/>
                  </a:lnTo>
                  <a:lnTo>
                    <a:pt x="79" y="394"/>
                  </a:lnTo>
                  <a:lnTo>
                    <a:pt x="80" y="398"/>
                  </a:lnTo>
                  <a:lnTo>
                    <a:pt x="81" y="398"/>
                  </a:lnTo>
                  <a:lnTo>
                    <a:pt x="82" y="398"/>
                  </a:lnTo>
                  <a:lnTo>
                    <a:pt x="83" y="386"/>
                  </a:lnTo>
                  <a:lnTo>
                    <a:pt x="85" y="244"/>
                  </a:lnTo>
                  <a:lnTo>
                    <a:pt x="85" y="364"/>
                  </a:lnTo>
                  <a:lnTo>
                    <a:pt x="87" y="396"/>
                  </a:lnTo>
                  <a:lnTo>
                    <a:pt x="88" y="398"/>
                  </a:lnTo>
                  <a:lnTo>
                    <a:pt x="89" y="398"/>
                  </a:lnTo>
                  <a:lnTo>
                    <a:pt x="90" y="398"/>
                  </a:lnTo>
                  <a:lnTo>
                    <a:pt x="91" y="392"/>
                  </a:lnTo>
                  <a:lnTo>
                    <a:pt x="92" y="396"/>
                  </a:lnTo>
                  <a:lnTo>
                    <a:pt x="93" y="398"/>
                  </a:lnTo>
                  <a:lnTo>
                    <a:pt x="94" y="382"/>
                  </a:lnTo>
                  <a:lnTo>
                    <a:pt x="95" y="390"/>
                  </a:lnTo>
                  <a:lnTo>
                    <a:pt x="96" y="398"/>
                  </a:lnTo>
                  <a:lnTo>
                    <a:pt x="97" y="398"/>
                  </a:lnTo>
                  <a:lnTo>
                    <a:pt x="98" y="398"/>
                  </a:lnTo>
                  <a:lnTo>
                    <a:pt x="100" y="398"/>
                  </a:lnTo>
                  <a:lnTo>
                    <a:pt x="100" y="398"/>
                  </a:lnTo>
                  <a:lnTo>
                    <a:pt x="102" y="388"/>
                  </a:lnTo>
                  <a:lnTo>
                    <a:pt x="103" y="382"/>
                  </a:lnTo>
                  <a:lnTo>
                    <a:pt x="104" y="372"/>
                  </a:lnTo>
                  <a:lnTo>
                    <a:pt x="105" y="347"/>
                  </a:lnTo>
                  <a:lnTo>
                    <a:pt x="106" y="394"/>
                  </a:lnTo>
                  <a:lnTo>
                    <a:pt x="107" y="366"/>
                  </a:lnTo>
                  <a:lnTo>
                    <a:pt x="108" y="398"/>
                  </a:lnTo>
                  <a:lnTo>
                    <a:pt x="109" y="398"/>
                  </a:lnTo>
                  <a:lnTo>
                    <a:pt x="110" y="398"/>
                  </a:lnTo>
                  <a:lnTo>
                    <a:pt x="111" y="398"/>
                  </a:lnTo>
                  <a:lnTo>
                    <a:pt x="112" y="398"/>
                  </a:lnTo>
                  <a:lnTo>
                    <a:pt x="113" y="396"/>
                  </a:lnTo>
                  <a:lnTo>
                    <a:pt x="114" y="378"/>
                  </a:lnTo>
                  <a:lnTo>
                    <a:pt x="115" y="357"/>
                  </a:lnTo>
                  <a:lnTo>
                    <a:pt x="116" y="319"/>
                  </a:lnTo>
                  <a:lnTo>
                    <a:pt x="118" y="276"/>
                  </a:lnTo>
                  <a:lnTo>
                    <a:pt x="118" y="384"/>
                  </a:lnTo>
                  <a:lnTo>
                    <a:pt x="120" y="398"/>
                  </a:lnTo>
                  <a:lnTo>
                    <a:pt x="121" y="398"/>
                  </a:lnTo>
                  <a:lnTo>
                    <a:pt x="122" y="398"/>
                  </a:lnTo>
                  <a:lnTo>
                    <a:pt x="123" y="398"/>
                  </a:lnTo>
                  <a:lnTo>
                    <a:pt x="124" y="398"/>
                  </a:lnTo>
                  <a:lnTo>
                    <a:pt x="125" y="398"/>
                  </a:lnTo>
                  <a:lnTo>
                    <a:pt x="126" y="398"/>
                  </a:lnTo>
                  <a:lnTo>
                    <a:pt x="127" y="398"/>
                  </a:lnTo>
                  <a:lnTo>
                    <a:pt x="128" y="398"/>
                  </a:lnTo>
                  <a:lnTo>
                    <a:pt x="129" y="398"/>
                  </a:lnTo>
                  <a:lnTo>
                    <a:pt x="130" y="398"/>
                  </a:lnTo>
                  <a:lnTo>
                    <a:pt x="131" y="398"/>
                  </a:lnTo>
                  <a:lnTo>
                    <a:pt x="132" y="398"/>
                  </a:lnTo>
                  <a:lnTo>
                    <a:pt x="133" y="398"/>
                  </a:lnTo>
                  <a:lnTo>
                    <a:pt x="135" y="396"/>
                  </a:lnTo>
                  <a:lnTo>
                    <a:pt x="136" y="398"/>
                  </a:lnTo>
                  <a:lnTo>
                    <a:pt x="137" y="398"/>
                  </a:lnTo>
                  <a:lnTo>
                    <a:pt x="138" y="398"/>
                  </a:lnTo>
                  <a:lnTo>
                    <a:pt x="139" y="398"/>
                  </a:lnTo>
                  <a:lnTo>
                    <a:pt x="140" y="398"/>
                  </a:lnTo>
                  <a:lnTo>
                    <a:pt x="141" y="396"/>
                  </a:lnTo>
                  <a:lnTo>
                    <a:pt x="142" y="398"/>
                  </a:lnTo>
                  <a:lnTo>
                    <a:pt x="143" y="396"/>
                  </a:lnTo>
                  <a:lnTo>
                    <a:pt x="144" y="398"/>
                  </a:lnTo>
                  <a:lnTo>
                    <a:pt x="145" y="398"/>
                  </a:lnTo>
                  <a:lnTo>
                    <a:pt x="146" y="398"/>
                  </a:lnTo>
                  <a:lnTo>
                    <a:pt x="147" y="398"/>
                  </a:lnTo>
                  <a:lnTo>
                    <a:pt x="148" y="398"/>
                  </a:lnTo>
                  <a:lnTo>
                    <a:pt x="149" y="398"/>
                  </a:lnTo>
                  <a:lnTo>
                    <a:pt x="150" y="398"/>
                  </a:lnTo>
                  <a:lnTo>
                    <a:pt x="151" y="398"/>
                  </a:lnTo>
                  <a:lnTo>
                    <a:pt x="153" y="398"/>
                  </a:lnTo>
                  <a:lnTo>
                    <a:pt x="154" y="396"/>
                  </a:lnTo>
                  <a:lnTo>
                    <a:pt x="155" y="398"/>
                  </a:lnTo>
                  <a:lnTo>
                    <a:pt x="156" y="396"/>
                  </a:lnTo>
                  <a:lnTo>
                    <a:pt x="157" y="398"/>
                  </a:lnTo>
                  <a:lnTo>
                    <a:pt x="158" y="398"/>
                  </a:lnTo>
                  <a:lnTo>
                    <a:pt x="159" y="396"/>
                  </a:lnTo>
                  <a:lnTo>
                    <a:pt x="160" y="398"/>
                  </a:lnTo>
                  <a:lnTo>
                    <a:pt x="161" y="394"/>
                  </a:lnTo>
                  <a:lnTo>
                    <a:pt x="162" y="388"/>
                  </a:lnTo>
                  <a:lnTo>
                    <a:pt x="163" y="388"/>
                  </a:lnTo>
                  <a:lnTo>
                    <a:pt x="164" y="398"/>
                  </a:lnTo>
                  <a:lnTo>
                    <a:pt x="165" y="398"/>
                  </a:lnTo>
                  <a:lnTo>
                    <a:pt x="166" y="398"/>
                  </a:lnTo>
                  <a:lnTo>
                    <a:pt x="168" y="398"/>
                  </a:lnTo>
                  <a:lnTo>
                    <a:pt x="168" y="398"/>
                  </a:lnTo>
                  <a:lnTo>
                    <a:pt x="170" y="396"/>
                  </a:lnTo>
                  <a:lnTo>
                    <a:pt x="171" y="398"/>
                  </a:lnTo>
                  <a:lnTo>
                    <a:pt x="172" y="398"/>
                  </a:lnTo>
                  <a:lnTo>
                    <a:pt x="173" y="398"/>
                  </a:lnTo>
                  <a:lnTo>
                    <a:pt x="174" y="398"/>
                  </a:lnTo>
                  <a:lnTo>
                    <a:pt x="175" y="398"/>
                  </a:lnTo>
                  <a:lnTo>
                    <a:pt x="176" y="398"/>
                  </a:lnTo>
                  <a:lnTo>
                    <a:pt x="177" y="398"/>
                  </a:lnTo>
                  <a:lnTo>
                    <a:pt x="178" y="398"/>
                  </a:lnTo>
                  <a:lnTo>
                    <a:pt x="179" y="396"/>
                  </a:lnTo>
                  <a:lnTo>
                    <a:pt x="180" y="398"/>
                  </a:lnTo>
                  <a:lnTo>
                    <a:pt x="181" y="398"/>
                  </a:lnTo>
                  <a:lnTo>
                    <a:pt x="182" y="394"/>
                  </a:lnTo>
                  <a:lnTo>
                    <a:pt x="183" y="394"/>
                  </a:lnTo>
                  <a:lnTo>
                    <a:pt x="184" y="390"/>
                  </a:lnTo>
                  <a:lnTo>
                    <a:pt x="186" y="396"/>
                  </a:lnTo>
                  <a:lnTo>
                    <a:pt x="186" y="398"/>
                  </a:lnTo>
                  <a:lnTo>
                    <a:pt x="188" y="398"/>
                  </a:lnTo>
                  <a:lnTo>
                    <a:pt x="189" y="398"/>
                  </a:lnTo>
                  <a:lnTo>
                    <a:pt x="190" y="398"/>
                  </a:lnTo>
                  <a:lnTo>
                    <a:pt x="191" y="398"/>
                  </a:lnTo>
                  <a:lnTo>
                    <a:pt x="192" y="398"/>
                  </a:lnTo>
                  <a:lnTo>
                    <a:pt x="193" y="396"/>
                  </a:lnTo>
                  <a:lnTo>
                    <a:pt x="194" y="392"/>
                  </a:lnTo>
                  <a:lnTo>
                    <a:pt x="195" y="224"/>
                  </a:lnTo>
                  <a:lnTo>
                    <a:pt x="196" y="341"/>
                  </a:lnTo>
                  <a:lnTo>
                    <a:pt x="197" y="398"/>
                  </a:lnTo>
                  <a:lnTo>
                    <a:pt x="198" y="398"/>
                  </a:lnTo>
                  <a:lnTo>
                    <a:pt x="199" y="396"/>
                  </a:lnTo>
                  <a:lnTo>
                    <a:pt x="200" y="396"/>
                  </a:lnTo>
                  <a:lnTo>
                    <a:pt x="201" y="398"/>
                  </a:lnTo>
                  <a:lnTo>
                    <a:pt x="203" y="398"/>
                  </a:lnTo>
                  <a:lnTo>
                    <a:pt x="204" y="398"/>
                  </a:lnTo>
                  <a:lnTo>
                    <a:pt x="205" y="398"/>
                  </a:lnTo>
                  <a:lnTo>
                    <a:pt x="206" y="398"/>
                  </a:lnTo>
                  <a:lnTo>
                    <a:pt x="207" y="398"/>
                  </a:lnTo>
                  <a:lnTo>
                    <a:pt x="208" y="394"/>
                  </a:lnTo>
                  <a:lnTo>
                    <a:pt x="209" y="398"/>
                  </a:lnTo>
                  <a:lnTo>
                    <a:pt x="210" y="398"/>
                  </a:lnTo>
                  <a:lnTo>
                    <a:pt x="211" y="394"/>
                  </a:lnTo>
                  <a:lnTo>
                    <a:pt x="212" y="396"/>
                  </a:lnTo>
                  <a:lnTo>
                    <a:pt x="213" y="396"/>
                  </a:lnTo>
                  <a:lnTo>
                    <a:pt x="214" y="394"/>
                  </a:lnTo>
                  <a:lnTo>
                    <a:pt x="215" y="396"/>
                  </a:lnTo>
                  <a:lnTo>
                    <a:pt x="216" y="398"/>
                  </a:lnTo>
                  <a:lnTo>
                    <a:pt x="217" y="398"/>
                  </a:lnTo>
                  <a:lnTo>
                    <a:pt x="218" y="398"/>
                  </a:lnTo>
                  <a:lnTo>
                    <a:pt x="219" y="388"/>
                  </a:lnTo>
                  <a:lnTo>
                    <a:pt x="221" y="382"/>
                  </a:lnTo>
                  <a:lnTo>
                    <a:pt x="222" y="398"/>
                  </a:lnTo>
                  <a:lnTo>
                    <a:pt x="223" y="398"/>
                  </a:lnTo>
                  <a:lnTo>
                    <a:pt x="224" y="398"/>
                  </a:lnTo>
                  <a:lnTo>
                    <a:pt x="225" y="398"/>
                  </a:lnTo>
                  <a:lnTo>
                    <a:pt x="226" y="398"/>
                  </a:lnTo>
                  <a:lnTo>
                    <a:pt x="227" y="398"/>
                  </a:lnTo>
                  <a:lnTo>
                    <a:pt x="228" y="396"/>
                  </a:lnTo>
                  <a:lnTo>
                    <a:pt x="229" y="398"/>
                  </a:lnTo>
                  <a:lnTo>
                    <a:pt x="230" y="398"/>
                  </a:lnTo>
                  <a:lnTo>
                    <a:pt x="231" y="398"/>
                  </a:lnTo>
                  <a:lnTo>
                    <a:pt x="232" y="396"/>
                  </a:lnTo>
                  <a:lnTo>
                    <a:pt x="233" y="398"/>
                  </a:lnTo>
                  <a:lnTo>
                    <a:pt x="234" y="394"/>
                  </a:lnTo>
                  <a:lnTo>
                    <a:pt x="236" y="398"/>
                  </a:lnTo>
                  <a:lnTo>
                    <a:pt x="236" y="349"/>
                  </a:lnTo>
                  <a:lnTo>
                    <a:pt x="238" y="398"/>
                  </a:lnTo>
                  <a:lnTo>
                    <a:pt x="239" y="394"/>
                  </a:lnTo>
                  <a:lnTo>
                    <a:pt x="240" y="398"/>
                  </a:lnTo>
                  <a:lnTo>
                    <a:pt x="241" y="398"/>
                  </a:lnTo>
                  <a:lnTo>
                    <a:pt x="242" y="398"/>
                  </a:lnTo>
                  <a:lnTo>
                    <a:pt x="243" y="396"/>
                  </a:lnTo>
                  <a:lnTo>
                    <a:pt x="244" y="398"/>
                  </a:lnTo>
                  <a:lnTo>
                    <a:pt x="245" y="396"/>
                  </a:lnTo>
                  <a:lnTo>
                    <a:pt x="246" y="398"/>
                  </a:lnTo>
                  <a:lnTo>
                    <a:pt x="247" y="396"/>
                  </a:lnTo>
                  <a:lnTo>
                    <a:pt x="248" y="398"/>
                  </a:lnTo>
                  <a:lnTo>
                    <a:pt x="249" y="398"/>
                  </a:lnTo>
                  <a:lnTo>
                    <a:pt x="250" y="398"/>
                  </a:lnTo>
                  <a:lnTo>
                    <a:pt x="251" y="396"/>
                  </a:lnTo>
                  <a:lnTo>
                    <a:pt x="252" y="396"/>
                  </a:lnTo>
                  <a:lnTo>
                    <a:pt x="254" y="398"/>
                  </a:lnTo>
                  <a:lnTo>
                    <a:pt x="254" y="398"/>
                  </a:lnTo>
                  <a:lnTo>
                    <a:pt x="256" y="398"/>
                  </a:lnTo>
                  <a:lnTo>
                    <a:pt x="257" y="394"/>
                  </a:lnTo>
                  <a:lnTo>
                    <a:pt x="258" y="394"/>
                  </a:lnTo>
                  <a:lnTo>
                    <a:pt x="259" y="386"/>
                  </a:lnTo>
                  <a:lnTo>
                    <a:pt x="260" y="396"/>
                  </a:lnTo>
                  <a:lnTo>
                    <a:pt x="261" y="396"/>
                  </a:lnTo>
                  <a:lnTo>
                    <a:pt x="262" y="398"/>
                  </a:lnTo>
                  <a:lnTo>
                    <a:pt x="263" y="396"/>
                  </a:lnTo>
                  <a:lnTo>
                    <a:pt x="264" y="382"/>
                  </a:lnTo>
                  <a:lnTo>
                    <a:pt x="265" y="398"/>
                  </a:lnTo>
                  <a:lnTo>
                    <a:pt x="266" y="398"/>
                  </a:lnTo>
                  <a:lnTo>
                    <a:pt x="267" y="396"/>
                  </a:lnTo>
                  <a:lnTo>
                    <a:pt x="269" y="398"/>
                  </a:lnTo>
                  <a:lnTo>
                    <a:pt x="269" y="398"/>
                  </a:lnTo>
                  <a:lnTo>
                    <a:pt x="271" y="398"/>
                  </a:lnTo>
                  <a:lnTo>
                    <a:pt x="272" y="398"/>
                  </a:lnTo>
                  <a:lnTo>
                    <a:pt x="273" y="392"/>
                  </a:lnTo>
                  <a:lnTo>
                    <a:pt x="274" y="398"/>
                  </a:lnTo>
                  <a:lnTo>
                    <a:pt x="275" y="392"/>
                  </a:lnTo>
                  <a:lnTo>
                    <a:pt x="276" y="396"/>
                  </a:lnTo>
                  <a:lnTo>
                    <a:pt x="277" y="394"/>
                  </a:lnTo>
                  <a:lnTo>
                    <a:pt x="278" y="394"/>
                  </a:lnTo>
                  <a:lnTo>
                    <a:pt x="279" y="390"/>
                  </a:lnTo>
                  <a:lnTo>
                    <a:pt x="280" y="396"/>
                  </a:lnTo>
                  <a:lnTo>
                    <a:pt x="281" y="398"/>
                  </a:lnTo>
                  <a:lnTo>
                    <a:pt x="282" y="398"/>
                  </a:lnTo>
                  <a:lnTo>
                    <a:pt x="283" y="398"/>
                  </a:lnTo>
                  <a:lnTo>
                    <a:pt x="284" y="398"/>
                  </a:lnTo>
                  <a:lnTo>
                    <a:pt x="285" y="398"/>
                  </a:lnTo>
                  <a:lnTo>
                    <a:pt x="287" y="396"/>
                  </a:lnTo>
                  <a:lnTo>
                    <a:pt x="287" y="398"/>
                  </a:lnTo>
                  <a:lnTo>
                    <a:pt x="289" y="396"/>
                  </a:lnTo>
                  <a:lnTo>
                    <a:pt x="290" y="386"/>
                  </a:lnTo>
                  <a:lnTo>
                    <a:pt x="291" y="398"/>
                  </a:lnTo>
                  <a:lnTo>
                    <a:pt x="292" y="394"/>
                  </a:lnTo>
                  <a:lnTo>
                    <a:pt x="293" y="394"/>
                  </a:lnTo>
                  <a:lnTo>
                    <a:pt x="294" y="396"/>
                  </a:lnTo>
                  <a:lnTo>
                    <a:pt x="295" y="396"/>
                  </a:lnTo>
                  <a:lnTo>
                    <a:pt x="296" y="398"/>
                  </a:lnTo>
                  <a:lnTo>
                    <a:pt x="297" y="398"/>
                  </a:lnTo>
                  <a:lnTo>
                    <a:pt x="298" y="398"/>
                  </a:lnTo>
                  <a:lnTo>
                    <a:pt x="299" y="398"/>
                  </a:lnTo>
                  <a:lnTo>
                    <a:pt x="300" y="396"/>
                  </a:lnTo>
                  <a:lnTo>
                    <a:pt x="301" y="398"/>
                  </a:lnTo>
                  <a:lnTo>
                    <a:pt x="302" y="394"/>
                  </a:lnTo>
                  <a:lnTo>
                    <a:pt x="304" y="398"/>
                  </a:lnTo>
                  <a:lnTo>
                    <a:pt x="304" y="394"/>
                  </a:lnTo>
                  <a:lnTo>
                    <a:pt x="306" y="398"/>
                  </a:lnTo>
                  <a:lnTo>
                    <a:pt x="307" y="398"/>
                  </a:lnTo>
                  <a:lnTo>
                    <a:pt x="308" y="398"/>
                  </a:lnTo>
                  <a:lnTo>
                    <a:pt x="309" y="398"/>
                  </a:lnTo>
                  <a:lnTo>
                    <a:pt x="310" y="388"/>
                  </a:lnTo>
                  <a:lnTo>
                    <a:pt x="311" y="398"/>
                  </a:lnTo>
                  <a:lnTo>
                    <a:pt x="312" y="398"/>
                  </a:lnTo>
                  <a:lnTo>
                    <a:pt x="313" y="398"/>
                  </a:lnTo>
                  <a:lnTo>
                    <a:pt x="314" y="398"/>
                  </a:lnTo>
                  <a:lnTo>
                    <a:pt x="315" y="398"/>
                  </a:lnTo>
                  <a:lnTo>
                    <a:pt x="316" y="398"/>
                  </a:lnTo>
                  <a:lnTo>
                    <a:pt x="317" y="386"/>
                  </a:lnTo>
                  <a:lnTo>
                    <a:pt x="318" y="384"/>
                  </a:lnTo>
                  <a:lnTo>
                    <a:pt x="319" y="398"/>
                  </a:lnTo>
                  <a:lnTo>
                    <a:pt x="320" y="398"/>
                  </a:lnTo>
                  <a:lnTo>
                    <a:pt x="322" y="398"/>
                  </a:lnTo>
                  <a:lnTo>
                    <a:pt x="322" y="398"/>
                  </a:lnTo>
                  <a:lnTo>
                    <a:pt x="324" y="380"/>
                  </a:lnTo>
                  <a:lnTo>
                    <a:pt x="325" y="396"/>
                  </a:lnTo>
                  <a:lnTo>
                    <a:pt x="326" y="384"/>
                  </a:lnTo>
                  <a:lnTo>
                    <a:pt x="327" y="398"/>
                  </a:lnTo>
                  <a:lnTo>
                    <a:pt x="328" y="398"/>
                  </a:lnTo>
                  <a:lnTo>
                    <a:pt x="329" y="396"/>
                  </a:lnTo>
                  <a:lnTo>
                    <a:pt x="330" y="398"/>
                  </a:lnTo>
                  <a:lnTo>
                    <a:pt x="331" y="398"/>
                  </a:lnTo>
                  <a:lnTo>
                    <a:pt x="332" y="392"/>
                  </a:lnTo>
                  <a:lnTo>
                    <a:pt x="333" y="396"/>
                  </a:lnTo>
                  <a:lnTo>
                    <a:pt x="334" y="398"/>
                  </a:lnTo>
                  <a:lnTo>
                    <a:pt x="335" y="398"/>
                  </a:lnTo>
                  <a:lnTo>
                    <a:pt x="337" y="398"/>
                  </a:lnTo>
                  <a:lnTo>
                    <a:pt x="337" y="398"/>
                  </a:lnTo>
                  <a:lnTo>
                    <a:pt x="339" y="396"/>
                  </a:lnTo>
                  <a:lnTo>
                    <a:pt x="340" y="398"/>
                  </a:lnTo>
                  <a:lnTo>
                    <a:pt x="341" y="398"/>
                  </a:lnTo>
                  <a:lnTo>
                    <a:pt x="342" y="396"/>
                  </a:lnTo>
                  <a:lnTo>
                    <a:pt x="343" y="398"/>
                  </a:lnTo>
                  <a:lnTo>
                    <a:pt x="344" y="398"/>
                  </a:lnTo>
                  <a:lnTo>
                    <a:pt x="345" y="398"/>
                  </a:lnTo>
                  <a:lnTo>
                    <a:pt x="346" y="398"/>
                  </a:lnTo>
                  <a:lnTo>
                    <a:pt x="347" y="392"/>
                  </a:lnTo>
                  <a:lnTo>
                    <a:pt x="348" y="392"/>
                  </a:lnTo>
                  <a:lnTo>
                    <a:pt x="349" y="396"/>
                  </a:lnTo>
                  <a:lnTo>
                    <a:pt x="350" y="398"/>
                  </a:lnTo>
                  <a:lnTo>
                    <a:pt x="351" y="398"/>
                  </a:lnTo>
                  <a:lnTo>
                    <a:pt x="352" y="398"/>
                  </a:lnTo>
                  <a:lnTo>
                    <a:pt x="353" y="398"/>
                  </a:lnTo>
                  <a:lnTo>
                    <a:pt x="355" y="398"/>
                  </a:lnTo>
                  <a:lnTo>
                    <a:pt x="356" y="396"/>
                  </a:lnTo>
                  <a:lnTo>
                    <a:pt x="357" y="398"/>
                  </a:lnTo>
                  <a:lnTo>
                    <a:pt x="358" y="396"/>
                  </a:lnTo>
                  <a:lnTo>
                    <a:pt x="359" y="398"/>
                  </a:lnTo>
                  <a:lnTo>
                    <a:pt x="360" y="390"/>
                  </a:lnTo>
                  <a:lnTo>
                    <a:pt x="361" y="398"/>
                  </a:lnTo>
                  <a:lnTo>
                    <a:pt x="362" y="398"/>
                  </a:lnTo>
                  <a:lnTo>
                    <a:pt x="363" y="392"/>
                  </a:lnTo>
                  <a:lnTo>
                    <a:pt x="364" y="398"/>
                  </a:lnTo>
                  <a:lnTo>
                    <a:pt x="365" y="394"/>
                  </a:lnTo>
                  <a:lnTo>
                    <a:pt x="366" y="396"/>
                  </a:lnTo>
                  <a:lnTo>
                    <a:pt x="367" y="396"/>
                  </a:lnTo>
                  <a:lnTo>
                    <a:pt x="368" y="388"/>
                  </a:lnTo>
                  <a:lnTo>
                    <a:pt x="369" y="398"/>
                  </a:lnTo>
                  <a:lnTo>
                    <a:pt x="370" y="398"/>
                  </a:lnTo>
                  <a:lnTo>
                    <a:pt x="372" y="396"/>
                  </a:lnTo>
                  <a:lnTo>
                    <a:pt x="373" y="396"/>
                  </a:lnTo>
                  <a:lnTo>
                    <a:pt x="374" y="390"/>
                  </a:lnTo>
                  <a:lnTo>
                    <a:pt x="375" y="394"/>
                  </a:lnTo>
                  <a:lnTo>
                    <a:pt x="376" y="347"/>
                  </a:lnTo>
                  <a:lnTo>
                    <a:pt x="377" y="297"/>
                  </a:lnTo>
                  <a:lnTo>
                    <a:pt x="378" y="398"/>
                  </a:lnTo>
                  <a:lnTo>
                    <a:pt x="379" y="398"/>
                  </a:lnTo>
                  <a:lnTo>
                    <a:pt x="380" y="398"/>
                  </a:lnTo>
                  <a:lnTo>
                    <a:pt x="381" y="394"/>
                  </a:lnTo>
                  <a:lnTo>
                    <a:pt x="382" y="394"/>
                  </a:lnTo>
                  <a:lnTo>
                    <a:pt x="383" y="398"/>
                  </a:lnTo>
                  <a:lnTo>
                    <a:pt x="384" y="398"/>
                  </a:lnTo>
                  <a:lnTo>
                    <a:pt x="385" y="376"/>
                  </a:lnTo>
                  <a:lnTo>
                    <a:pt x="386" y="396"/>
                  </a:lnTo>
                  <a:lnTo>
                    <a:pt x="387" y="398"/>
                  </a:lnTo>
                  <a:lnTo>
                    <a:pt x="389" y="398"/>
                  </a:lnTo>
                  <a:lnTo>
                    <a:pt x="390" y="396"/>
                  </a:lnTo>
                  <a:lnTo>
                    <a:pt x="391" y="380"/>
                  </a:lnTo>
                  <a:lnTo>
                    <a:pt x="392" y="398"/>
                  </a:lnTo>
                  <a:lnTo>
                    <a:pt x="393" y="378"/>
                  </a:lnTo>
                  <a:lnTo>
                    <a:pt x="394" y="317"/>
                  </a:lnTo>
                  <a:lnTo>
                    <a:pt x="395" y="372"/>
                  </a:lnTo>
                  <a:lnTo>
                    <a:pt x="396" y="398"/>
                  </a:lnTo>
                  <a:lnTo>
                    <a:pt x="397" y="398"/>
                  </a:lnTo>
                  <a:lnTo>
                    <a:pt x="398" y="398"/>
                  </a:lnTo>
                  <a:lnTo>
                    <a:pt x="399" y="398"/>
                  </a:lnTo>
                  <a:lnTo>
                    <a:pt x="400" y="398"/>
                  </a:lnTo>
                  <a:lnTo>
                    <a:pt x="401" y="394"/>
                  </a:lnTo>
                  <a:lnTo>
                    <a:pt x="402" y="390"/>
                  </a:lnTo>
                  <a:lnTo>
                    <a:pt x="403" y="392"/>
                  </a:lnTo>
                  <a:lnTo>
                    <a:pt x="405" y="398"/>
                  </a:lnTo>
                  <a:lnTo>
                    <a:pt x="405" y="398"/>
                  </a:lnTo>
                  <a:lnTo>
                    <a:pt x="407" y="398"/>
                  </a:lnTo>
                  <a:lnTo>
                    <a:pt x="408" y="398"/>
                  </a:lnTo>
                  <a:lnTo>
                    <a:pt x="409" y="398"/>
                  </a:lnTo>
                  <a:lnTo>
                    <a:pt x="410" y="396"/>
                  </a:lnTo>
                  <a:lnTo>
                    <a:pt x="411" y="398"/>
                  </a:lnTo>
                  <a:lnTo>
                    <a:pt x="412" y="398"/>
                  </a:lnTo>
                  <a:lnTo>
                    <a:pt x="413" y="398"/>
                  </a:lnTo>
                  <a:lnTo>
                    <a:pt x="414" y="398"/>
                  </a:lnTo>
                  <a:lnTo>
                    <a:pt x="415" y="398"/>
                  </a:lnTo>
                  <a:lnTo>
                    <a:pt x="416" y="398"/>
                  </a:lnTo>
                  <a:lnTo>
                    <a:pt x="417" y="398"/>
                  </a:lnTo>
                  <a:lnTo>
                    <a:pt x="418" y="398"/>
                  </a:lnTo>
                  <a:lnTo>
                    <a:pt x="419" y="398"/>
                  </a:lnTo>
                  <a:lnTo>
                    <a:pt x="420" y="398"/>
                  </a:lnTo>
                  <a:lnTo>
                    <a:pt x="422" y="398"/>
                  </a:lnTo>
                  <a:lnTo>
                    <a:pt x="423" y="398"/>
                  </a:lnTo>
                  <a:lnTo>
                    <a:pt x="424" y="398"/>
                  </a:lnTo>
                  <a:lnTo>
                    <a:pt x="425" y="396"/>
                  </a:lnTo>
                  <a:lnTo>
                    <a:pt x="426" y="398"/>
                  </a:lnTo>
                  <a:lnTo>
                    <a:pt x="427" y="398"/>
                  </a:lnTo>
                  <a:lnTo>
                    <a:pt x="428" y="398"/>
                  </a:lnTo>
                  <a:lnTo>
                    <a:pt x="429" y="398"/>
                  </a:lnTo>
                  <a:lnTo>
                    <a:pt x="430" y="398"/>
                  </a:lnTo>
                  <a:lnTo>
                    <a:pt x="431" y="398"/>
                  </a:lnTo>
                  <a:lnTo>
                    <a:pt x="432" y="398"/>
                  </a:lnTo>
                  <a:lnTo>
                    <a:pt x="433" y="398"/>
                  </a:lnTo>
                  <a:lnTo>
                    <a:pt x="434" y="398"/>
                  </a:lnTo>
                  <a:lnTo>
                    <a:pt x="435" y="398"/>
                  </a:lnTo>
                  <a:lnTo>
                    <a:pt x="436" y="398"/>
                  </a:lnTo>
                  <a:lnTo>
                    <a:pt x="437" y="398"/>
                  </a:lnTo>
                  <a:lnTo>
                    <a:pt x="438" y="398"/>
                  </a:lnTo>
                  <a:lnTo>
                    <a:pt x="440" y="398"/>
                  </a:lnTo>
                  <a:lnTo>
                    <a:pt x="441" y="398"/>
                  </a:lnTo>
                  <a:lnTo>
                    <a:pt x="442" y="398"/>
                  </a:lnTo>
                  <a:lnTo>
                    <a:pt x="443" y="398"/>
                  </a:lnTo>
                  <a:lnTo>
                    <a:pt x="444" y="398"/>
                  </a:lnTo>
                  <a:lnTo>
                    <a:pt x="445" y="398"/>
                  </a:lnTo>
                  <a:lnTo>
                    <a:pt x="446" y="398"/>
                  </a:lnTo>
                  <a:lnTo>
                    <a:pt x="447" y="398"/>
                  </a:lnTo>
                  <a:lnTo>
                    <a:pt x="448" y="398"/>
                  </a:lnTo>
                  <a:lnTo>
                    <a:pt x="449" y="398"/>
                  </a:lnTo>
                  <a:lnTo>
                    <a:pt x="450" y="398"/>
                  </a:lnTo>
                  <a:lnTo>
                    <a:pt x="451" y="398"/>
                  </a:lnTo>
                  <a:lnTo>
                    <a:pt x="452" y="398"/>
                  </a:lnTo>
                  <a:lnTo>
                    <a:pt x="453" y="398"/>
                  </a:lnTo>
                  <a:lnTo>
                    <a:pt x="455" y="398"/>
                  </a:lnTo>
                  <a:lnTo>
                    <a:pt x="455" y="398"/>
                  </a:lnTo>
                  <a:lnTo>
                    <a:pt x="457" y="398"/>
                  </a:lnTo>
                  <a:lnTo>
                    <a:pt x="458" y="398"/>
                  </a:lnTo>
                  <a:lnTo>
                    <a:pt x="459" y="398"/>
                  </a:lnTo>
                  <a:lnTo>
                    <a:pt x="460" y="396"/>
                  </a:lnTo>
                  <a:lnTo>
                    <a:pt x="461" y="398"/>
                  </a:lnTo>
                  <a:lnTo>
                    <a:pt x="462" y="392"/>
                  </a:lnTo>
                  <a:lnTo>
                    <a:pt x="463" y="333"/>
                  </a:lnTo>
                  <a:lnTo>
                    <a:pt x="464" y="392"/>
                  </a:lnTo>
                  <a:lnTo>
                    <a:pt x="465" y="313"/>
                  </a:lnTo>
                  <a:lnTo>
                    <a:pt x="466" y="327"/>
                  </a:lnTo>
                  <a:lnTo>
                    <a:pt x="467" y="386"/>
                  </a:lnTo>
                  <a:lnTo>
                    <a:pt x="468" y="398"/>
                  </a:lnTo>
                  <a:lnTo>
                    <a:pt x="469" y="398"/>
                  </a:lnTo>
                  <a:lnTo>
                    <a:pt x="470" y="398"/>
                  </a:lnTo>
                  <a:lnTo>
                    <a:pt x="471" y="396"/>
                  </a:lnTo>
                  <a:lnTo>
                    <a:pt x="473" y="396"/>
                  </a:lnTo>
                  <a:lnTo>
                    <a:pt x="473" y="394"/>
                  </a:lnTo>
                  <a:lnTo>
                    <a:pt x="475" y="396"/>
                  </a:lnTo>
                  <a:lnTo>
                    <a:pt x="476" y="398"/>
                  </a:lnTo>
                  <a:lnTo>
                    <a:pt x="477" y="398"/>
                  </a:lnTo>
                  <a:lnTo>
                    <a:pt x="478" y="398"/>
                  </a:lnTo>
                  <a:lnTo>
                    <a:pt x="479" y="396"/>
                  </a:lnTo>
                  <a:lnTo>
                    <a:pt x="480" y="372"/>
                  </a:lnTo>
                  <a:lnTo>
                    <a:pt x="481" y="317"/>
                  </a:lnTo>
                  <a:lnTo>
                    <a:pt x="482" y="372"/>
                  </a:lnTo>
                  <a:lnTo>
                    <a:pt x="483" y="396"/>
                  </a:lnTo>
                  <a:lnTo>
                    <a:pt x="484" y="396"/>
                  </a:lnTo>
                  <a:lnTo>
                    <a:pt x="485" y="390"/>
                  </a:lnTo>
                  <a:lnTo>
                    <a:pt x="486" y="378"/>
                  </a:lnTo>
                  <a:lnTo>
                    <a:pt x="488" y="366"/>
                  </a:lnTo>
                  <a:lnTo>
                    <a:pt x="488" y="349"/>
                  </a:lnTo>
                  <a:lnTo>
                    <a:pt x="490" y="362"/>
                  </a:lnTo>
                  <a:lnTo>
                    <a:pt x="491" y="390"/>
                  </a:lnTo>
                  <a:lnTo>
                    <a:pt x="492" y="378"/>
                  </a:lnTo>
                  <a:lnTo>
                    <a:pt x="493" y="388"/>
                  </a:lnTo>
                  <a:lnTo>
                    <a:pt x="494" y="392"/>
                  </a:lnTo>
                  <a:lnTo>
                    <a:pt x="495" y="357"/>
                  </a:lnTo>
                  <a:lnTo>
                    <a:pt x="496" y="339"/>
                  </a:lnTo>
                  <a:lnTo>
                    <a:pt x="497" y="297"/>
                  </a:lnTo>
                  <a:lnTo>
                    <a:pt x="498" y="380"/>
                  </a:lnTo>
                  <a:lnTo>
                    <a:pt x="499" y="398"/>
                  </a:lnTo>
                  <a:lnTo>
                    <a:pt x="500" y="398"/>
                  </a:lnTo>
                  <a:lnTo>
                    <a:pt x="501" y="398"/>
                  </a:lnTo>
                  <a:lnTo>
                    <a:pt x="502" y="398"/>
                  </a:lnTo>
                  <a:lnTo>
                    <a:pt x="503" y="392"/>
                  </a:lnTo>
                  <a:lnTo>
                    <a:pt x="504" y="380"/>
                  </a:lnTo>
                  <a:lnTo>
                    <a:pt x="505" y="382"/>
                  </a:lnTo>
                  <a:lnTo>
                    <a:pt x="506" y="392"/>
                  </a:lnTo>
                  <a:lnTo>
                    <a:pt x="508" y="398"/>
                  </a:lnTo>
                  <a:lnTo>
                    <a:pt x="509" y="398"/>
                  </a:lnTo>
                  <a:lnTo>
                    <a:pt x="510" y="398"/>
                  </a:lnTo>
                  <a:lnTo>
                    <a:pt x="511" y="398"/>
                  </a:lnTo>
                  <a:lnTo>
                    <a:pt x="512" y="398"/>
                  </a:lnTo>
                  <a:lnTo>
                    <a:pt x="513" y="394"/>
                  </a:lnTo>
                  <a:lnTo>
                    <a:pt x="514" y="392"/>
                  </a:lnTo>
                  <a:lnTo>
                    <a:pt x="515" y="398"/>
                  </a:lnTo>
                  <a:lnTo>
                    <a:pt x="516" y="398"/>
                  </a:lnTo>
                  <a:lnTo>
                    <a:pt x="517" y="398"/>
                  </a:lnTo>
                  <a:lnTo>
                    <a:pt x="518" y="398"/>
                  </a:lnTo>
                  <a:lnTo>
                    <a:pt x="519" y="394"/>
                  </a:lnTo>
                  <a:lnTo>
                    <a:pt x="520" y="398"/>
                  </a:lnTo>
                  <a:lnTo>
                    <a:pt x="521" y="372"/>
                  </a:lnTo>
                  <a:lnTo>
                    <a:pt x="523" y="396"/>
                  </a:lnTo>
                  <a:lnTo>
                    <a:pt x="523" y="376"/>
                  </a:lnTo>
                  <a:lnTo>
                    <a:pt x="525" y="394"/>
                  </a:lnTo>
                  <a:lnTo>
                    <a:pt x="526" y="398"/>
                  </a:lnTo>
                  <a:lnTo>
                    <a:pt x="527" y="398"/>
                  </a:lnTo>
                  <a:lnTo>
                    <a:pt x="528" y="398"/>
                  </a:lnTo>
                  <a:lnTo>
                    <a:pt x="529" y="398"/>
                  </a:lnTo>
                  <a:lnTo>
                    <a:pt x="530" y="398"/>
                  </a:lnTo>
                  <a:lnTo>
                    <a:pt x="531" y="398"/>
                  </a:lnTo>
                  <a:lnTo>
                    <a:pt x="532" y="398"/>
                  </a:lnTo>
                  <a:lnTo>
                    <a:pt x="533" y="398"/>
                  </a:lnTo>
                  <a:lnTo>
                    <a:pt x="534" y="398"/>
                  </a:lnTo>
                  <a:lnTo>
                    <a:pt x="535" y="398"/>
                  </a:lnTo>
                  <a:lnTo>
                    <a:pt x="536" y="390"/>
                  </a:lnTo>
                  <a:lnTo>
                    <a:pt x="537" y="396"/>
                  </a:lnTo>
                  <a:lnTo>
                    <a:pt x="538" y="398"/>
                  </a:lnTo>
                  <a:lnTo>
                    <a:pt x="539" y="398"/>
                  </a:lnTo>
                  <a:lnTo>
                    <a:pt x="541" y="398"/>
                  </a:lnTo>
                  <a:lnTo>
                    <a:pt x="541" y="390"/>
                  </a:lnTo>
                  <a:lnTo>
                    <a:pt x="543" y="374"/>
                  </a:lnTo>
                  <a:lnTo>
                    <a:pt x="544" y="394"/>
                  </a:lnTo>
                  <a:lnTo>
                    <a:pt x="545" y="364"/>
                  </a:lnTo>
                  <a:lnTo>
                    <a:pt x="546" y="341"/>
                  </a:lnTo>
                  <a:lnTo>
                    <a:pt x="547" y="270"/>
                  </a:lnTo>
                  <a:lnTo>
                    <a:pt x="548" y="254"/>
                  </a:lnTo>
                  <a:lnTo>
                    <a:pt x="549" y="211"/>
                  </a:lnTo>
                  <a:lnTo>
                    <a:pt x="550" y="331"/>
                  </a:lnTo>
                  <a:lnTo>
                    <a:pt x="551" y="388"/>
                  </a:lnTo>
                  <a:lnTo>
                    <a:pt x="552" y="396"/>
                  </a:lnTo>
                  <a:lnTo>
                    <a:pt x="553" y="398"/>
                  </a:lnTo>
                  <a:lnTo>
                    <a:pt x="554" y="398"/>
                  </a:lnTo>
                  <a:lnTo>
                    <a:pt x="556" y="398"/>
                  </a:lnTo>
                  <a:lnTo>
                    <a:pt x="556" y="396"/>
                  </a:lnTo>
                  <a:lnTo>
                    <a:pt x="558" y="394"/>
                  </a:lnTo>
                  <a:lnTo>
                    <a:pt x="559" y="388"/>
                  </a:lnTo>
                  <a:lnTo>
                    <a:pt x="560" y="396"/>
                  </a:lnTo>
                  <a:lnTo>
                    <a:pt x="561" y="398"/>
                  </a:lnTo>
                  <a:lnTo>
                    <a:pt x="562" y="398"/>
                  </a:lnTo>
                  <a:lnTo>
                    <a:pt x="563" y="398"/>
                  </a:lnTo>
                  <a:lnTo>
                    <a:pt x="564" y="398"/>
                  </a:lnTo>
                  <a:lnTo>
                    <a:pt x="565" y="398"/>
                  </a:lnTo>
                  <a:lnTo>
                    <a:pt x="566" y="398"/>
                  </a:lnTo>
                  <a:lnTo>
                    <a:pt x="567" y="398"/>
                  </a:lnTo>
                  <a:lnTo>
                    <a:pt x="568" y="398"/>
                  </a:lnTo>
                  <a:lnTo>
                    <a:pt x="569" y="398"/>
                  </a:lnTo>
                  <a:lnTo>
                    <a:pt x="570" y="398"/>
                  </a:lnTo>
                  <a:lnTo>
                    <a:pt x="571" y="398"/>
                  </a:lnTo>
                  <a:lnTo>
                    <a:pt x="572" y="394"/>
                  </a:lnTo>
                  <a:lnTo>
                    <a:pt x="574" y="362"/>
                  </a:lnTo>
                  <a:lnTo>
                    <a:pt x="574" y="364"/>
                  </a:lnTo>
                  <a:lnTo>
                    <a:pt x="576" y="392"/>
                  </a:lnTo>
                  <a:lnTo>
                    <a:pt x="577" y="398"/>
                  </a:lnTo>
                  <a:lnTo>
                    <a:pt x="578" y="396"/>
                  </a:lnTo>
                  <a:lnTo>
                    <a:pt x="579" y="398"/>
                  </a:lnTo>
                  <a:lnTo>
                    <a:pt x="580" y="398"/>
                  </a:lnTo>
                  <a:lnTo>
                    <a:pt x="581" y="396"/>
                  </a:lnTo>
                  <a:lnTo>
                    <a:pt x="582" y="398"/>
                  </a:lnTo>
                  <a:lnTo>
                    <a:pt x="583" y="398"/>
                  </a:lnTo>
                  <a:lnTo>
                    <a:pt x="584" y="398"/>
                  </a:lnTo>
                  <a:lnTo>
                    <a:pt x="585" y="398"/>
                  </a:lnTo>
                  <a:lnTo>
                    <a:pt x="586" y="398"/>
                  </a:lnTo>
                  <a:lnTo>
                    <a:pt x="587" y="398"/>
                  </a:lnTo>
                  <a:lnTo>
                    <a:pt x="588" y="398"/>
                  </a:lnTo>
                  <a:lnTo>
                    <a:pt x="589" y="398"/>
                  </a:lnTo>
                  <a:lnTo>
                    <a:pt x="591" y="398"/>
                  </a:lnTo>
                  <a:lnTo>
                    <a:pt x="592" y="398"/>
                  </a:lnTo>
                  <a:lnTo>
                    <a:pt x="593" y="398"/>
                  </a:lnTo>
                  <a:lnTo>
                    <a:pt x="594" y="398"/>
                  </a:lnTo>
                  <a:lnTo>
                    <a:pt x="595" y="398"/>
                  </a:lnTo>
                  <a:lnTo>
                    <a:pt x="596" y="396"/>
                  </a:lnTo>
                  <a:lnTo>
                    <a:pt x="597" y="396"/>
                  </a:lnTo>
                  <a:lnTo>
                    <a:pt x="598" y="398"/>
                  </a:lnTo>
                  <a:lnTo>
                    <a:pt x="599" y="398"/>
                  </a:lnTo>
                  <a:lnTo>
                    <a:pt x="600" y="398"/>
                  </a:lnTo>
                  <a:lnTo>
                    <a:pt x="601" y="396"/>
                  </a:lnTo>
                  <a:lnTo>
                    <a:pt x="602" y="388"/>
                  </a:lnTo>
                  <a:lnTo>
                    <a:pt x="603" y="386"/>
                  </a:lnTo>
                  <a:lnTo>
                    <a:pt x="604" y="398"/>
                  </a:lnTo>
                  <a:lnTo>
                    <a:pt x="605" y="345"/>
                  </a:lnTo>
                  <a:lnTo>
                    <a:pt x="606" y="382"/>
                  </a:lnTo>
                  <a:lnTo>
                    <a:pt x="607" y="398"/>
                  </a:lnTo>
                  <a:lnTo>
                    <a:pt x="609" y="394"/>
                  </a:lnTo>
                  <a:lnTo>
                    <a:pt x="609" y="398"/>
                  </a:lnTo>
                  <a:lnTo>
                    <a:pt x="611" y="398"/>
                  </a:lnTo>
                  <a:lnTo>
                    <a:pt x="612" y="398"/>
                  </a:lnTo>
                  <a:lnTo>
                    <a:pt x="613" y="370"/>
                  </a:lnTo>
                  <a:lnTo>
                    <a:pt x="614" y="362"/>
                  </a:lnTo>
                  <a:lnTo>
                    <a:pt x="615" y="398"/>
                  </a:lnTo>
                  <a:lnTo>
                    <a:pt x="616" y="398"/>
                  </a:lnTo>
                  <a:lnTo>
                    <a:pt x="617" y="378"/>
                  </a:lnTo>
                  <a:lnTo>
                    <a:pt x="618" y="392"/>
                  </a:lnTo>
                  <a:lnTo>
                    <a:pt x="619" y="398"/>
                  </a:lnTo>
                  <a:lnTo>
                    <a:pt x="620" y="398"/>
                  </a:lnTo>
                  <a:lnTo>
                    <a:pt x="621" y="398"/>
                  </a:lnTo>
                  <a:lnTo>
                    <a:pt x="622" y="382"/>
                  </a:lnTo>
                  <a:lnTo>
                    <a:pt x="624" y="362"/>
                  </a:lnTo>
                  <a:lnTo>
                    <a:pt x="624" y="396"/>
                  </a:lnTo>
                  <a:lnTo>
                    <a:pt x="626" y="398"/>
                  </a:lnTo>
                  <a:lnTo>
                    <a:pt x="627" y="382"/>
                  </a:lnTo>
                  <a:lnTo>
                    <a:pt x="628" y="394"/>
                  </a:lnTo>
                  <a:lnTo>
                    <a:pt x="629" y="396"/>
                  </a:lnTo>
                  <a:lnTo>
                    <a:pt x="630" y="396"/>
                  </a:lnTo>
                  <a:lnTo>
                    <a:pt x="631" y="398"/>
                  </a:lnTo>
                  <a:lnTo>
                    <a:pt x="632" y="398"/>
                  </a:lnTo>
                  <a:lnTo>
                    <a:pt x="633" y="392"/>
                  </a:lnTo>
                  <a:lnTo>
                    <a:pt x="634" y="398"/>
                  </a:lnTo>
                  <a:lnTo>
                    <a:pt x="635" y="396"/>
                  </a:lnTo>
                  <a:lnTo>
                    <a:pt x="636" y="396"/>
                  </a:lnTo>
                  <a:lnTo>
                    <a:pt x="637" y="394"/>
                  </a:lnTo>
                  <a:lnTo>
                    <a:pt x="638" y="357"/>
                  </a:lnTo>
                  <a:lnTo>
                    <a:pt x="639" y="382"/>
                  </a:lnTo>
                  <a:lnTo>
                    <a:pt x="640" y="398"/>
                  </a:lnTo>
                  <a:lnTo>
                    <a:pt x="642" y="398"/>
                  </a:lnTo>
                  <a:lnTo>
                    <a:pt x="642" y="398"/>
                  </a:lnTo>
                  <a:lnTo>
                    <a:pt x="644" y="398"/>
                  </a:lnTo>
                  <a:lnTo>
                    <a:pt x="645" y="398"/>
                  </a:lnTo>
                  <a:lnTo>
                    <a:pt x="646" y="398"/>
                  </a:lnTo>
                  <a:lnTo>
                    <a:pt x="647" y="396"/>
                  </a:lnTo>
                  <a:lnTo>
                    <a:pt x="648" y="398"/>
                  </a:lnTo>
                  <a:lnTo>
                    <a:pt x="649" y="398"/>
                  </a:lnTo>
                  <a:lnTo>
                    <a:pt x="650" y="396"/>
                  </a:lnTo>
                  <a:lnTo>
                    <a:pt x="651" y="392"/>
                  </a:lnTo>
                  <a:lnTo>
                    <a:pt x="652" y="256"/>
                  </a:lnTo>
                  <a:lnTo>
                    <a:pt x="653" y="167"/>
                  </a:lnTo>
                  <a:lnTo>
                    <a:pt x="654" y="266"/>
                  </a:lnTo>
                  <a:lnTo>
                    <a:pt x="655" y="396"/>
                  </a:lnTo>
                  <a:lnTo>
                    <a:pt x="656" y="396"/>
                  </a:lnTo>
                  <a:lnTo>
                    <a:pt x="657" y="398"/>
                  </a:lnTo>
                  <a:lnTo>
                    <a:pt x="659" y="398"/>
                  </a:lnTo>
                  <a:lnTo>
                    <a:pt x="660" y="398"/>
                  </a:lnTo>
                  <a:lnTo>
                    <a:pt x="661" y="398"/>
                  </a:lnTo>
                  <a:lnTo>
                    <a:pt x="662" y="398"/>
                  </a:lnTo>
                  <a:lnTo>
                    <a:pt x="663" y="398"/>
                  </a:lnTo>
                  <a:lnTo>
                    <a:pt x="664" y="398"/>
                  </a:lnTo>
                  <a:lnTo>
                    <a:pt x="665" y="398"/>
                  </a:lnTo>
                  <a:lnTo>
                    <a:pt x="666" y="398"/>
                  </a:lnTo>
                  <a:lnTo>
                    <a:pt x="667" y="398"/>
                  </a:lnTo>
                  <a:lnTo>
                    <a:pt x="668" y="396"/>
                  </a:lnTo>
                  <a:lnTo>
                    <a:pt x="669" y="398"/>
                  </a:lnTo>
                  <a:lnTo>
                    <a:pt x="670" y="398"/>
                  </a:lnTo>
                  <a:lnTo>
                    <a:pt x="671" y="396"/>
                  </a:lnTo>
                  <a:lnTo>
                    <a:pt x="672" y="398"/>
                  </a:lnTo>
                  <a:lnTo>
                    <a:pt x="673" y="398"/>
                  </a:lnTo>
                  <a:lnTo>
                    <a:pt x="674" y="398"/>
                  </a:lnTo>
                  <a:lnTo>
                    <a:pt x="675" y="398"/>
                  </a:lnTo>
                  <a:lnTo>
                    <a:pt x="677" y="398"/>
                  </a:lnTo>
                  <a:lnTo>
                    <a:pt x="678" y="398"/>
                  </a:lnTo>
                  <a:lnTo>
                    <a:pt x="679" y="398"/>
                  </a:lnTo>
                  <a:lnTo>
                    <a:pt x="680" y="398"/>
                  </a:lnTo>
                  <a:lnTo>
                    <a:pt x="681" y="396"/>
                  </a:lnTo>
                  <a:lnTo>
                    <a:pt x="682" y="398"/>
                  </a:lnTo>
                  <a:lnTo>
                    <a:pt x="683" y="398"/>
                  </a:lnTo>
                  <a:lnTo>
                    <a:pt x="684" y="398"/>
                  </a:lnTo>
                  <a:lnTo>
                    <a:pt x="685" y="398"/>
                  </a:lnTo>
                  <a:lnTo>
                    <a:pt x="686" y="398"/>
                  </a:lnTo>
                  <a:lnTo>
                    <a:pt x="687" y="368"/>
                  </a:lnTo>
                  <a:lnTo>
                    <a:pt x="688" y="254"/>
                  </a:lnTo>
                  <a:lnTo>
                    <a:pt x="689" y="195"/>
                  </a:lnTo>
                  <a:lnTo>
                    <a:pt x="690" y="295"/>
                  </a:lnTo>
                  <a:lnTo>
                    <a:pt x="692" y="396"/>
                  </a:lnTo>
                  <a:lnTo>
                    <a:pt x="692" y="398"/>
                  </a:lnTo>
                  <a:lnTo>
                    <a:pt x="694" y="398"/>
                  </a:lnTo>
                  <a:lnTo>
                    <a:pt x="695" y="398"/>
                  </a:lnTo>
                  <a:lnTo>
                    <a:pt x="696" y="398"/>
                  </a:lnTo>
                  <a:lnTo>
                    <a:pt x="697" y="398"/>
                  </a:lnTo>
                  <a:lnTo>
                    <a:pt x="698" y="398"/>
                  </a:lnTo>
                  <a:lnTo>
                    <a:pt x="699" y="398"/>
                  </a:lnTo>
                  <a:lnTo>
                    <a:pt x="700" y="398"/>
                  </a:lnTo>
                  <a:lnTo>
                    <a:pt x="701" y="398"/>
                  </a:lnTo>
                  <a:lnTo>
                    <a:pt x="702" y="394"/>
                  </a:lnTo>
                  <a:lnTo>
                    <a:pt x="703" y="382"/>
                  </a:lnTo>
                  <a:lnTo>
                    <a:pt x="704" y="394"/>
                  </a:lnTo>
                  <a:lnTo>
                    <a:pt x="705" y="398"/>
                  </a:lnTo>
                  <a:lnTo>
                    <a:pt x="706" y="394"/>
                  </a:lnTo>
                  <a:lnTo>
                    <a:pt x="707" y="378"/>
                  </a:lnTo>
                  <a:lnTo>
                    <a:pt x="708" y="398"/>
                  </a:lnTo>
                  <a:lnTo>
                    <a:pt x="710" y="390"/>
                  </a:lnTo>
                  <a:lnTo>
                    <a:pt x="711" y="374"/>
                  </a:lnTo>
                  <a:lnTo>
                    <a:pt x="712" y="355"/>
                  </a:lnTo>
                  <a:lnTo>
                    <a:pt x="713" y="396"/>
                  </a:lnTo>
                  <a:lnTo>
                    <a:pt x="714" y="394"/>
                  </a:lnTo>
                  <a:lnTo>
                    <a:pt x="715" y="392"/>
                  </a:lnTo>
                  <a:lnTo>
                    <a:pt x="716" y="394"/>
                  </a:lnTo>
                  <a:lnTo>
                    <a:pt x="717" y="398"/>
                  </a:lnTo>
                  <a:lnTo>
                    <a:pt x="718" y="396"/>
                  </a:lnTo>
                  <a:lnTo>
                    <a:pt x="719" y="396"/>
                  </a:lnTo>
                  <a:lnTo>
                    <a:pt x="720" y="396"/>
                  </a:lnTo>
                  <a:lnTo>
                    <a:pt x="721" y="398"/>
                  </a:lnTo>
                  <a:lnTo>
                    <a:pt x="722" y="398"/>
                  </a:lnTo>
                  <a:lnTo>
                    <a:pt x="723" y="398"/>
                  </a:lnTo>
                  <a:lnTo>
                    <a:pt x="724" y="388"/>
                  </a:lnTo>
                  <a:lnTo>
                    <a:pt x="725" y="246"/>
                  </a:lnTo>
                  <a:lnTo>
                    <a:pt x="727" y="183"/>
                  </a:lnTo>
                  <a:lnTo>
                    <a:pt x="728" y="250"/>
                  </a:lnTo>
                  <a:lnTo>
                    <a:pt x="729" y="394"/>
                  </a:lnTo>
                  <a:lnTo>
                    <a:pt x="730" y="398"/>
                  </a:lnTo>
                  <a:lnTo>
                    <a:pt x="731" y="398"/>
                  </a:lnTo>
                  <a:lnTo>
                    <a:pt x="732" y="398"/>
                  </a:lnTo>
                  <a:lnTo>
                    <a:pt x="733" y="394"/>
                  </a:lnTo>
                  <a:lnTo>
                    <a:pt x="734" y="394"/>
                  </a:lnTo>
                  <a:lnTo>
                    <a:pt x="735" y="396"/>
                  </a:lnTo>
                  <a:lnTo>
                    <a:pt x="736" y="398"/>
                  </a:lnTo>
                  <a:lnTo>
                    <a:pt x="737" y="396"/>
                  </a:lnTo>
                  <a:lnTo>
                    <a:pt x="738" y="374"/>
                  </a:lnTo>
                  <a:lnTo>
                    <a:pt x="739" y="396"/>
                  </a:lnTo>
                  <a:lnTo>
                    <a:pt x="740" y="309"/>
                  </a:lnTo>
                  <a:lnTo>
                    <a:pt x="741" y="329"/>
                  </a:lnTo>
                  <a:lnTo>
                    <a:pt x="742" y="230"/>
                  </a:lnTo>
                  <a:lnTo>
                    <a:pt x="744" y="220"/>
                  </a:lnTo>
                  <a:lnTo>
                    <a:pt x="745" y="331"/>
                  </a:lnTo>
                  <a:lnTo>
                    <a:pt x="746" y="339"/>
                  </a:lnTo>
                  <a:lnTo>
                    <a:pt x="747" y="368"/>
                  </a:lnTo>
                  <a:lnTo>
                    <a:pt x="748" y="394"/>
                  </a:lnTo>
                  <a:lnTo>
                    <a:pt x="749" y="396"/>
                  </a:lnTo>
                  <a:lnTo>
                    <a:pt x="750" y="398"/>
                  </a:lnTo>
                  <a:lnTo>
                    <a:pt x="751" y="396"/>
                  </a:lnTo>
                  <a:lnTo>
                    <a:pt x="752" y="382"/>
                  </a:lnTo>
                  <a:lnTo>
                    <a:pt x="753" y="335"/>
                  </a:lnTo>
                  <a:lnTo>
                    <a:pt x="754" y="319"/>
                  </a:lnTo>
                  <a:lnTo>
                    <a:pt x="755" y="392"/>
                  </a:lnTo>
                  <a:lnTo>
                    <a:pt x="756" y="398"/>
                  </a:lnTo>
                  <a:lnTo>
                    <a:pt x="757" y="396"/>
                  </a:lnTo>
                  <a:lnTo>
                    <a:pt x="758" y="394"/>
                  </a:lnTo>
                  <a:lnTo>
                    <a:pt x="760" y="396"/>
                  </a:lnTo>
                  <a:lnTo>
                    <a:pt x="760" y="398"/>
                  </a:lnTo>
                  <a:lnTo>
                    <a:pt x="762" y="398"/>
                  </a:lnTo>
                  <a:lnTo>
                    <a:pt x="763" y="398"/>
                  </a:lnTo>
                  <a:lnTo>
                    <a:pt x="764" y="398"/>
                  </a:lnTo>
                  <a:lnTo>
                    <a:pt x="765" y="396"/>
                  </a:lnTo>
                  <a:lnTo>
                    <a:pt x="766" y="398"/>
                  </a:lnTo>
                  <a:lnTo>
                    <a:pt x="767" y="394"/>
                  </a:lnTo>
                  <a:lnTo>
                    <a:pt x="768" y="362"/>
                  </a:lnTo>
                  <a:lnTo>
                    <a:pt x="769" y="380"/>
                  </a:lnTo>
                  <a:lnTo>
                    <a:pt x="770" y="398"/>
                  </a:lnTo>
                  <a:lnTo>
                    <a:pt x="771" y="398"/>
                  </a:lnTo>
                  <a:lnTo>
                    <a:pt x="772" y="398"/>
                  </a:lnTo>
                  <a:lnTo>
                    <a:pt x="773" y="398"/>
                  </a:lnTo>
                  <a:lnTo>
                    <a:pt x="775" y="398"/>
                  </a:lnTo>
                  <a:lnTo>
                    <a:pt x="775" y="396"/>
                  </a:lnTo>
                  <a:lnTo>
                    <a:pt x="777" y="388"/>
                  </a:lnTo>
                  <a:lnTo>
                    <a:pt x="778" y="384"/>
                  </a:lnTo>
                  <a:lnTo>
                    <a:pt x="779" y="398"/>
                  </a:lnTo>
                  <a:lnTo>
                    <a:pt x="780" y="398"/>
                  </a:lnTo>
                  <a:lnTo>
                    <a:pt x="781" y="398"/>
                  </a:lnTo>
                  <a:lnTo>
                    <a:pt x="782" y="398"/>
                  </a:lnTo>
                  <a:lnTo>
                    <a:pt x="783" y="394"/>
                  </a:lnTo>
                  <a:lnTo>
                    <a:pt x="784" y="390"/>
                  </a:lnTo>
                  <a:lnTo>
                    <a:pt x="785" y="392"/>
                  </a:lnTo>
                  <a:lnTo>
                    <a:pt x="786" y="276"/>
                  </a:lnTo>
                  <a:lnTo>
                    <a:pt x="787" y="335"/>
                  </a:lnTo>
                  <a:lnTo>
                    <a:pt x="788" y="398"/>
                  </a:lnTo>
                  <a:lnTo>
                    <a:pt x="789" y="398"/>
                  </a:lnTo>
                  <a:lnTo>
                    <a:pt x="790" y="398"/>
                  </a:lnTo>
                  <a:lnTo>
                    <a:pt x="791" y="398"/>
                  </a:lnTo>
                  <a:lnTo>
                    <a:pt x="793" y="398"/>
                  </a:lnTo>
                  <a:lnTo>
                    <a:pt x="793" y="384"/>
                  </a:lnTo>
                  <a:lnTo>
                    <a:pt x="795" y="398"/>
                  </a:lnTo>
                  <a:lnTo>
                    <a:pt x="796" y="323"/>
                  </a:lnTo>
                  <a:lnTo>
                    <a:pt x="797" y="374"/>
                  </a:lnTo>
                  <a:lnTo>
                    <a:pt x="798" y="398"/>
                  </a:lnTo>
                  <a:lnTo>
                    <a:pt x="799" y="398"/>
                  </a:lnTo>
                  <a:lnTo>
                    <a:pt x="800" y="398"/>
                  </a:lnTo>
                  <a:lnTo>
                    <a:pt x="801" y="398"/>
                  </a:lnTo>
                  <a:lnTo>
                    <a:pt x="802" y="396"/>
                  </a:lnTo>
                  <a:lnTo>
                    <a:pt x="803" y="398"/>
                  </a:lnTo>
                  <a:lnTo>
                    <a:pt x="804" y="398"/>
                  </a:lnTo>
                  <a:lnTo>
                    <a:pt x="805" y="394"/>
                  </a:lnTo>
                  <a:lnTo>
                    <a:pt x="806" y="398"/>
                  </a:lnTo>
                  <a:lnTo>
                    <a:pt x="807" y="378"/>
                  </a:lnTo>
                  <a:lnTo>
                    <a:pt x="808" y="396"/>
                  </a:lnTo>
                  <a:lnTo>
                    <a:pt x="810" y="396"/>
                  </a:lnTo>
                  <a:lnTo>
                    <a:pt x="810" y="398"/>
                  </a:lnTo>
                  <a:lnTo>
                    <a:pt x="812" y="398"/>
                  </a:lnTo>
                  <a:lnTo>
                    <a:pt x="813" y="396"/>
                  </a:lnTo>
                  <a:lnTo>
                    <a:pt x="814" y="398"/>
                  </a:lnTo>
                  <a:lnTo>
                    <a:pt x="815" y="398"/>
                  </a:lnTo>
                  <a:lnTo>
                    <a:pt x="816" y="398"/>
                  </a:lnTo>
                  <a:lnTo>
                    <a:pt x="817" y="398"/>
                  </a:lnTo>
                  <a:lnTo>
                    <a:pt x="818" y="398"/>
                  </a:lnTo>
                  <a:lnTo>
                    <a:pt x="819" y="396"/>
                  </a:lnTo>
                  <a:lnTo>
                    <a:pt x="820" y="398"/>
                  </a:lnTo>
                  <a:lnTo>
                    <a:pt x="821" y="398"/>
                  </a:lnTo>
                  <a:lnTo>
                    <a:pt x="822" y="398"/>
                  </a:lnTo>
                  <a:lnTo>
                    <a:pt x="823" y="398"/>
                  </a:lnTo>
                  <a:lnTo>
                    <a:pt x="824" y="396"/>
                  </a:lnTo>
                  <a:lnTo>
                    <a:pt x="825" y="390"/>
                  </a:lnTo>
                  <a:lnTo>
                    <a:pt x="826" y="398"/>
                  </a:lnTo>
                  <a:lnTo>
                    <a:pt x="828" y="398"/>
                  </a:lnTo>
                  <a:lnTo>
                    <a:pt x="828" y="398"/>
                  </a:lnTo>
                  <a:lnTo>
                    <a:pt x="830" y="398"/>
                  </a:lnTo>
                  <a:lnTo>
                    <a:pt x="831" y="398"/>
                  </a:lnTo>
                  <a:lnTo>
                    <a:pt x="832" y="398"/>
                  </a:lnTo>
                  <a:lnTo>
                    <a:pt x="833" y="398"/>
                  </a:lnTo>
                  <a:lnTo>
                    <a:pt x="834" y="398"/>
                  </a:lnTo>
                  <a:lnTo>
                    <a:pt x="835" y="396"/>
                  </a:lnTo>
                  <a:lnTo>
                    <a:pt x="836" y="398"/>
                  </a:lnTo>
                  <a:lnTo>
                    <a:pt x="837" y="398"/>
                  </a:lnTo>
                  <a:lnTo>
                    <a:pt x="838" y="396"/>
                  </a:lnTo>
                  <a:lnTo>
                    <a:pt x="839" y="398"/>
                  </a:lnTo>
                  <a:lnTo>
                    <a:pt x="840" y="398"/>
                  </a:lnTo>
                  <a:lnTo>
                    <a:pt x="841" y="398"/>
                  </a:lnTo>
                  <a:lnTo>
                    <a:pt x="843" y="398"/>
                  </a:lnTo>
                  <a:lnTo>
                    <a:pt x="843" y="394"/>
                  </a:lnTo>
                  <a:lnTo>
                    <a:pt x="845" y="372"/>
                  </a:lnTo>
                  <a:lnTo>
                    <a:pt x="846" y="364"/>
                  </a:lnTo>
                  <a:lnTo>
                    <a:pt x="847" y="398"/>
                  </a:lnTo>
                  <a:lnTo>
                    <a:pt x="848" y="398"/>
                  </a:lnTo>
                  <a:lnTo>
                    <a:pt x="849" y="394"/>
                  </a:lnTo>
                  <a:lnTo>
                    <a:pt x="850" y="394"/>
                  </a:lnTo>
                  <a:lnTo>
                    <a:pt x="851" y="398"/>
                  </a:lnTo>
                  <a:lnTo>
                    <a:pt x="852" y="398"/>
                  </a:lnTo>
                  <a:lnTo>
                    <a:pt x="853" y="394"/>
                  </a:lnTo>
                  <a:lnTo>
                    <a:pt x="854" y="394"/>
                  </a:lnTo>
                  <a:lnTo>
                    <a:pt x="855" y="288"/>
                  </a:lnTo>
                  <a:lnTo>
                    <a:pt x="856" y="355"/>
                  </a:lnTo>
                  <a:lnTo>
                    <a:pt x="857" y="388"/>
                  </a:lnTo>
                  <a:lnTo>
                    <a:pt x="858" y="396"/>
                  </a:lnTo>
                  <a:lnTo>
                    <a:pt x="859" y="398"/>
                  </a:lnTo>
                  <a:lnTo>
                    <a:pt x="861" y="398"/>
                  </a:lnTo>
                  <a:lnTo>
                    <a:pt x="861" y="398"/>
                  </a:lnTo>
                  <a:lnTo>
                    <a:pt x="863" y="398"/>
                  </a:lnTo>
                  <a:lnTo>
                    <a:pt x="864" y="380"/>
                  </a:lnTo>
                  <a:lnTo>
                    <a:pt x="865" y="351"/>
                  </a:lnTo>
                  <a:lnTo>
                    <a:pt x="866" y="248"/>
                  </a:lnTo>
                  <a:lnTo>
                    <a:pt x="867" y="349"/>
                  </a:lnTo>
                  <a:lnTo>
                    <a:pt x="868" y="392"/>
                  </a:lnTo>
                  <a:lnTo>
                    <a:pt x="869" y="396"/>
                  </a:lnTo>
                  <a:lnTo>
                    <a:pt x="870" y="398"/>
                  </a:lnTo>
                  <a:lnTo>
                    <a:pt x="871" y="398"/>
                  </a:lnTo>
                  <a:lnTo>
                    <a:pt x="872" y="398"/>
                  </a:lnTo>
                  <a:lnTo>
                    <a:pt x="873" y="398"/>
                  </a:lnTo>
                  <a:lnTo>
                    <a:pt x="874" y="392"/>
                  </a:lnTo>
                  <a:lnTo>
                    <a:pt x="875" y="366"/>
                  </a:lnTo>
                  <a:lnTo>
                    <a:pt x="876" y="333"/>
                  </a:lnTo>
                  <a:lnTo>
                    <a:pt x="878" y="368"/>
                  </a:lnTo>
                  <a:lnTo>
                    <a:pt x="879" y="394"/>
                  </a:lnTo>
                  <a:lnTo>
                    <a:pt x="880" y="398"/>
                  </a:lnTo>
                  <a:lnTo>
                    <a:pt x="881" y="396"/>
                  </a:lnTo>
                  <a:lnTo>
                    <a:pt x="882" y="396"/>
                  </a:lnTo>
                  <a:lnTo>
                    <a:pt x="883" y="392"/>
                  </a:lnTo>
                  <a:lnTo>
                    <a:pt x="884" y="394"/>
                  </a:lnTo>
                  <a:lnTo>
                    <a:pt x="885" y="392"/>
                  </a:lnTo>
                  <a:lnTo>
                    <a:pt x="886" y="333"/>
                  </a:lnTo>
                  <a:lnTo>
                    <a:pt x="887" y="319"/>
                  </a:lnTo>
                  <a:lnTo>
                    <a:pt x="888" y="309"/>
                  </a:lnTo>
                  <a:lnTo>
                    <a:pt x="889" y="366"/>
                  </a:lnTo>
                  <a:lnTo>
                    <a:pt x="890" y="386"/>
                  </a:lnTo>
                  <a:lnTo>
                    <a:pt x="891" y="398"/>
                  </a:lnTo>
                  <a:lnTo>
                    <a:pt x="892" y="398"/>
                  </a:lnTo>
                  <a:lnTo>
                    <a:pt x="893" y="398"/>
                  </a:lnTo>
                  <a:lnTo>
                    <a:pt x="894" y="398"/>
                  </a:lnTo>
                  <a:lnTo>
                    <a:pt x="896" y="390"/>
                  </a:lnTo>
                  <a:lnTo>
                    <a:pt x="897" y="392"/>
                  </a:lnTo>
                  <a:lnTo>
                    <a:pt x="898" y="390"/>
                  </a:lnTo>
                  <a:lnTo>
                    <a:pt x="899" y="384"/>
                  </a:lnTo>
                  <a:lnTo>
                    <a:pt x="900" y="372"/>
                  </a:lnTo>
                  <a:lnTo>
                    <a:pt x="901" y="378"/>
                  </a:lnTo>
                  <a:lnTo>
                    <a:pt x="902" y="394"/>
                  </a:lnTo>
                  <a:lnTo>
                    <a:pt x="903" y="398"/>
                  </a:lnTo>
                  <a:lnTo>
                    <a:pt x="904" y="396"/>
                  </a:lnTo>
                  <a:lnTo>
                    <a:pt x="905" y="384"/>
                  </a:lnTo>
                  <a:lnTo>
                    <a:pt x="906" y="394"/>
                  </a:lnTo>
                  <a:lnTo>
                    <a:pt x="907" y="396"/>
                  </a:lnTo>
                  <a:lnTo>
                    <a:pt x="908" y="398"/>
                  </a:lnTo>
                  <a:lnTo>
                    <a:pt x="909" y="398"/>
                  </a:lnTo>
                  <a:lnTo>
                    <a:pt x="911" y="398"/>
                  </a:lnTo>
                  <a:lnTo>
                    <a:pt x="911" y="398"/>
                  </a:lnTo>
                  <a:lnTo>
                    <a:pt x="913" y="398"/>
                  </a:lnTo>
                  <a:lnTo>
                    <a:pt x="914" y="398"/>
                  </a:lnTo>
                  <a:lnTo>
                    <a:pt x="915" y="398"/>
                  </a:lnTo>
                  <a:lnTo>
                    <a:pt x="916" y="396"/>
                  </a:lnTo>
                  <a:lnTo>
                    <a:pt x="917" y="398"/>
                  </a:lnTo>
                  <a:lnTo>
                    <a:pt x="918" y="398"/>
                  </a:lnTo>
                  <a:lnTo>
                    <a:pt x="919" y="398"/>
                  </a:lnTo>
                  <a:lnTo>
                    <a:pt x="920" y="396"/>
                  </a:lnTo>
                  <a:lnTo>
                    <a:pt x="921" y="398"/>
                  </a:lnTo>
                  <a:lnTo>
                    <a:pt x="922" y="398"/>
                  </a:lnTo>
                  <a:lnTo>
                    <a:pt x="923" y="396"/>
                  </a:lnTo>
                  <a:lnTo>
                    <a:pt x="924" y="396"/>
                  </a:lnTo>
                  <a:lnTo>
                    <a:pt x="925" y="396"/>
                  </a:lnTo>
                  <a:lnTo>
                    <a:pt x="926" y="394"/>
                  </a:lnTo>
                  <a:lnTo>
                    <a:pt x="927" y="396"/>
                  </a:lnTo>
                  <a:lnTo>
                    <a:pt x="929" y="386"/>
                  </a:lnTo>
                  <a:lnTo>
                    <a:pt x="929" y="380"/>
                  </a:lnTo>
                  <a:lnTo>
                    <a:pt x="931" y="390"/>
                  </a:lnTo>
                  <a:lnTo>
                    <a:pt x="932" y="376"/>
                  </a:lnTo>
                  <a:lnTo>
                    <a:pt x="933" y="343"/>
                  </a:lnTo>
                  <a:lnTo>
                    <a:pt x="934" y="370"/>
                  </a:lnTo>
                  <a:lnTo>
                    <a:pt x="935" y="396"/>
                  </a:lnTo>
                  <a:lnTo>
                    <a:pt x="936" y="398"/>
                  </a:lnTo>
                  <a:lnTo>
                    <a:pt x="937" y="398"/>
                  </a:lnTo>
                  <a:lnTo>
                    <a:pt x="938" y="398"/>
                  </a:lnTo>
                  <a:lnTo>
                    <a:pt x="939" y="398"/>
                  </a:lnTo>
                  <a:lnTo>
                    <a:pt x="940" y="398"/>
                  </a:lnTo>
                  <a:lnTo>
                    <a:pt x="941" y="398"/>
                  </a:lnTo>
                  <a:lnTo>
                    <a:pt x="942" y="398"/>
                  </a:lnTo>
                  <a:lnTo>
                    <a:pt x="943" y="398"/>
                  </a:lnTo>
                  <a:lnTo>
                    <a:pt x="944" y="396"/>
                  </a:lnTo>
                  <a:lnTo>
                    <a:pt x="946" y="396"/>
                  </a:lnTo>
                  <a:lnTo>
                    <a:pt x="947" y="394"/>
                  </a:lnTo>
                  <a:lnTo>
                    <a:pt x="948" y="394"/>
                  </a:lnTo>
                  <a:lnTo>
                    <a:pt x="949" y="394"/>
                  </a:lnTo>
                  <a:lnTo>
                    <a:pt x="950" y="398"/>
                  </a:lnTo>
                  <a:lnTo>
                    <a:pt x="951" y="396"/>
                  </a:lnTo>
                  <a:lnTo>
                    <a:pt x="952" y="392"/>
                  </a:lnTo>
                  <a:lnTo>
                    <a:pt x="953" y="396"/>
                  </a:lnTo>
                  <a:lnTo>
                    <a:pt x="954" y="384"/>
                  </a:lnTo>
                  <a:lnTo>
                    <a:pt x="955" y="398"/>
                  </a:lnTo>
                  <a:lnTo>
                    <a:pt x="956" y="398"/>
                  </a:lnTo>
                  <a:lnTo>
                    <a:pt x="957" y="396"/>
                  </a:lnTo>
                  <a:lnTo>
                    <a:pt x="958" y="398"/>
                  </a:lnTo>
                  <a:lnTo>
                    <a:pt x="959" y="396"/>
                  </a:lnTo>
                  <a:lnTo>
                    <a:pt x="960" y="396"/>
                  </a:lnTo>
                  <a:lnTo>
                    <a:pt x="961" y="398"/>
                  </a:lnTo>
                  <a:lnTo>
                    <a:pt x="962" y="396"/>
                  </a:lnTo>
                  <a:lnTo>
                    <a:pt x="964" y="396"/>
                  </a:lnTo>
                  <a:lnTo>
                    <a:pt x="965" y="388"/>
                  </a:lnTo>
                  <a:lnTo>
                    <a:pt x="966" y="392"/>
                  </a:lnTo>
                  <a:lnTo>
                    <a:pt x="967" y="398"/>
                  </a:lnTo>
                  <a:lnTo>
                    <a:pt x="968" y="396"/>
                  </a:lnTo>
                  <a:lnTo>
                    <a:pt x="969" y="388"/>
                  </a:lnTo>
                  <a:lnTo>
                    <a:pt x="970" y="357"/>
                  </a:lnTo>
                  <a:lnTo>
                    <a:pt x="971" y="268"/>
                  </a:lnTo>
                  <a:lnTo>
                    <a:pt x="972" y="289"/>
                  </a:lnTo>
                  <a:lnTo>
                    <a:pt x="973" y="347"/>
                  </a:lnTo>
                  <a:lnTo>
                    <a:pt x="974" y="396"/>
                  </a:lnTo>
                  <a:lnTo>
                    <a:pt x="975" y="398"/>
                  </a:lnTo>
                  <a:lnTo>
                    <a:pt x="976" y="398"/>
                  </a:lnTo>
                  <a:lnTo>
                    <a:pt x="977" y="398"/>
                  </a:lnTo>
                  <a:lnTo>
                    <a:pt x="979" y="394"/>
                  </a:lnTo>
                  <a:lnTo>
                    <a:pt x="979" y="394"/>
                  </a:lnTo>
                  <a:lnTo>
                    <a:pt x="981" y="396"/>
                  </a:lnTo>
                  <a:lnTo>
                    <a:pt x="982" y="398"/>
                  </a:lnTo>
                  <a:lnTo>
                    <a:pt x="983" y="398"/>
                  </a:lnTo>
                  <a:lnTo>
                    <a:pt x="984" y="396"/>
                  </a:lnTo>
                  <a:lnTo>
                    <a:pt x="985" y="396"/>
                  </a:lnTo>
                  <a:lnTo>
                    <a:pt x="986" y="398"/>
                  </a:lnTo>
                  <a:lnTo>
                    <a:pt x="987" y="398"/>
                  </a:lnTo>
                  <a:lnTo>
                    <a:pt x="988" y="394"/>
                  </a:lnTo>
                  <a:lnTo>
                    <a:pt x="989" y="398"/>
                  </a:lnTo>
                  <a:lnTo>
                    <a:pt x="990" y="396"/>
                  </a:lnTo>
                  <a:lnTo>
                    <a:pt x="991" y="386"/>
                  </a:lnTo>
                  <a:lnTo>
                    <a:pt x="992" y="398"/>
                  </a:lnTo>
                  <a:lnTo>
                    <a:pt x="993" y="396"/>
                  </a:lnTo>
                  <a:lnTo>
                    <a:pt x="994" y="398"/>
                  </a:lnTo>
                  <a:lnTo>
                    <a:pt x="995" y="398"/>
                  </a:lnTo>
                  <a:lnTo>
                    <a:pt x="997" y="398"/>
                  </a:lnTo>
                  <a:lnTo>
                    <a:pt x="997" y="398"/>
                  </a:lnTo>
                  <a:lnTo>
                    <a:pt x="999" y="398"/>
                  </a:lnTo>
                  <a:lnTo>
                    <a:pt x="1000" y="398"/>
                  </a:lnTo>
                  <a:lnTo>
                    <a:pt x="1001" y="398"/>
                  </a:lnTo>
                  <a:lnTo>
                    <a:pt x="1002" y="398"/>
                  </a:lnTo>
                  <a:lnTo>
                    <a:pt x="1003" y="398"/>
                  </a:lnTo>
                  <a:lnTo>
                    <a:pt x="1004" y="398"/>
                  </a:lnTo>
                  <a:lnTo>
                    <a:pt x="1005" y="398"/>
                  </a:lnTo>
                  <a:lnTo>
                    <a:pt x="1006" y="398"/>
                  </a:lnTo>
                  <a:lnTo>
                    <a:pt x="1007" y="396"/>
                  </a:lnTo>
                  <a:lnTo>
                    <a:pt x="1008" y="398"/>
                  </a:lnTo>
                  <a:lnTo>
                    <a:pt x="1009" y="396"/>
                  </a:lnTo>
                  <a:lnTo>
                    <a:pt x="1010" y="398"/>
                  </a:lnTo>
                  <a:lnTo>
                    <a:pt x="1012" y="398"/>
                  </a:lnTo>
                  <a:lnTo>
                    <a:pt x="1012" y="396"/>
                  </a:lnTo>
                  <a:lnTo>
                    <a:pt x="1014" y="398"/>
                  </a:lnTo>
                  <a:lnTo>
                    <a:pt x="1015" y="396"/>
                  </a:lnTo>
                  <a:lnTo>
                    <a:pt x="1016" y="398"/>
                  </a:lnTo>
                  <a:lnTo>
                    <a:pt x="1017" y="396"/>
                  </a:lnTo>
                  <a:lnTo>
                    <a:pt x="1018" y="398"/>
                  </a:lnTo>
                  <a:lnTo>
                    <a:pt x="1019" y="394"/>
                  </a:lnTo>
                  <a:lnTo>
                    <a:pt x="1020" y="370"/>
                  </a:lnTo>
                  <a:lnTo>
                    <a:pt x="1021" y="361"/>
                  </a:lnTo>
                  <a:lnTo>
                    <a:pt x="1022" y="376"/>
                  </a:lnTo>
                  <a:lnTo>
                    <a:pt x="1023" y="398"/>
                  </a:lnTo>
                  <a:lnTo>
                    <a:pt x="1024" y="398"/>
                  </a:lnTo>
                  <a:lnTo>
                    <a:pt x="1025" y="398"/>
                  </a:lnTo>
                  <a:lnTo>
                    <a:pt x="1026" y="398"/>
                  </a:lnTo>
                  <a:lnTo>
                    <a:pt x="1027" y="398"/>
                  </a:lnTo>
                  <a:lnTo>
                    <a:pt x="1028" y="398"/>
                  </a:lnTo>
                  <a:lnTo>
                    <a:pt x="1029" y="398"/>
                  </a:lnTo>
                  <a:lnTo>
                    <a:pt x="1030" y="398"/>
                  </a:lnTo>
                  <a:lnTo>
                    <a:pt x="1032" y="398"/>
                  </a:lnTo>
                  <a:lnTo>
                    <a:pt x="1033" y="398"/>
                  </a:lnTo>
                  <a:lnTo>
                    <a:pt x="1034" y="396"/>
                  </a:lnTo>
                  <a:lnTo>
                    <a:pt x="1035" y="394"/>
                  </a:lnTo>
                  <a:lnTo>
                    <a:pt x="1036" y="398"/>
                  </a:lnTo>
                  <a:lnTo>
                    <a:pt x="1037" y="398"/>
                  </a:lnTo>
                  <a:lnTo>
                    <a:pt x="1038" y="398"/>
                  </a:lnTo>
                  <a:lnTo>
                    <a:pt x="1039" y="398"/>
                  </a:lnTo>
                  <a:lnTo>
                    <a:pt x="1040" y="398"/>
                  </a:lnTo>
                  <a:lnTo>
                    <a:pt x="1041" y="398"/>
                  </a:lnTo>
                  <a:lnTo>
                    <a:pt x="1042" y="398"/>
                  </a:lnTo>
                  <a:lnTo>
                    <a:pt x="1043" y="398"/>
                  </a:lnTo>
                  <a:lnTo>
                    <a:pt x="1044" y="398"/>
                  </a:lnTo>
                  <a:lnTo>
                    <a:pt x="1045" y="398"/>
                  </a:lnTo>
                  <a:lnTo>
                    <a:pt x="1047" y="398"/>
                  </a:lnTo>
                  <a:lnTo>
                    <a:pt x="1047" y="398"/>
                  </a:lnTo>
                  <a:lnTo>
                    <a:pt x="1049" y="398"/>
                  </a:lnTo>
                  <a:lnTo>
                    <a:pt x="1050" y="398"/>
                  </a:lnTo>
                  <a:lnTo>
                    <a:pt x="1051" y="398"/>
                  </a:lnTo>
                  <a:lnTo>
                    <a:pt x="1052" y="398"/>
                  </a:lnTo>
                  <a:lnTo>
                    <a:pt x="1053" y="398"/>
                  </a:lnTo>
                  <a:lnTo>
                    <a:pt x="1054" y="398"/>
                  </a:lnTo>
                  <a:lnTo>
                    <a:pt x="1055" y="398"/>
                  </a:lnTo>
                  <a:lnTo>
                    <a:pt x="1056" y="398"/>
                  </a:lnTo>
                  <a:lnTo>
                    <a:pt x="1057" y="398"/>
                  </a:lnTo>
                  <a:lnTo>
                    <a:pt x="1058" y="398"/>
                  </a:lnTo>
                  <a:lnTo>
                    <a:pt x="1059" y="398"/>
                  </a:lnTo>
                  <a:lnTo>
                    <a:pt x="1060" y="398"/>
                  </a:lnTo>
                  <a:lnTo>
                    <a:pt x="1061" y="398"/>
                  </a:lnTo>
                  <a:lnTo>
                    <a:pt x="1062" y="398"/>
                  </a:lnTo>
                  <a:lnTo>
                    <a:pt x="1063" y="398"/>
                  </a:lnTo>
                  <a:lnTo>
                    <a:pt x="1065" y="398"/>
                  </a:lnTo>
                  <a:lnTo>
                    <a:pt x="1066" y="398"/>
                  </a:lnTo>
                  <a:lnTo>
                    <a:pt x="1067" y="398"/>
                  </a:lnTo>
                  <a:lnTo>
                    <a:pt x="1068" y="398"/>
                  </a:lnTo>
                  <a:lnTo>
                    <a:pt x="1069" y="396"/>
                  </a:lnTo>
                  <a:lnTo>
                    <a:pt x="1070" y="396"/>
                  </a:lnTo>
                  <a:lnTo>
                    <a:pt x="1071" y="398"/>
                  </a:lnTo>
                  <a:lnTo>
                    <a:pt x="1072" y="398"/>
                  </a:lnTo>
                  <a:lnTo>
                    <a:pt x="1073" y="394"/>
                  </a:lnTo>
                  <a:lnTo>
                    <a:pt x="1074" y="398"/>
                  </a:lnTo>
                  <a:lnTo>
                    <a:pt x="1075" y="398"/>
                  </a:lnTo>
                  <a:lnTo>
                    <a:pt x="1076" y="396"/>
                  </a:lnTo>
                  <a:lnTo>
                    <a:pt x="1077" y="398"/>
                  </a:lnTo>
                  <a:lnTo>
                    <a:pt x="1078" y="398"/>
                  </a:lnTo>
                  <a:lnTo>
                    <a:pt x="1080" y="398"/>
                  </a:lnTo>
                  <a:lnTo>
                    <a:pt x="1080" y="398"/>
                  </a:lnTo>
                  <a:lnTo>
                    <a:pt x="1082" y="398"/>
                  </a:lnTo>
                  <a:lnTo>
                    <a:pt x="1083" y="396"/>
                  </a:lnTo>
                  <a:lnTo>
                    <a:pt x="1084" y="398"/>
                  </a:lnTo>
                  <a:lnTo>
                    <a:pt x="1085" y="398"/>
                  </a:lnTo>
                  <a:lnTo>
                    <a:pt x="1086" y="398"/>
                  </a:lnTo>
                  <a:lnTo>
                    <a:pt x="1087" y="398"/>
                  </a:lnTo>
                  <a:lnTo>
                    <a:pt x="1088" y="398"/>
                  </a:lnTo>
                  <a:lnTo>
                    <a:pt x="1089" y="398"/>
                  </a:lnTo>
                  <a:lnTo>
                    <a:pt x="1090" y="398"/>
                  </a:lnTo>
                  <a:lnTo>
                    <a:pt x="1091" y="398"/>
                  </a:lnTo>
                  <a:lnTo>
                    <a:pt x="1092" y="398"/>
                  </a:lnTo>
                  <a:lnTo>
                    <a:pt x="1093" y="398"/>
                  </a:lnTo>
                  <a:lnTo>
                    <a:pt x="1094" y="398"/>
                  </a:lnTo>
                  <a:lnTo>
                    <a:pt x="1095" y="398"/>
                  </a:lnTo>
                  <a:lnTo>
                    <a:pt x="1097" y="398"/>
                  </a:lnTo>
                  <a:lnTo>
                    <a:pt x="1098" y="392"/>
                  </a:lnTo>
                  <a:lnTo>
                    <a:pt x="1099" y="396"/>
                  </a:lnTo>
                  <a:lnTo>
                    <a:pt x="1100" y="398"/>
                  </a:lnTo>
                  <a:lnTo>
                    <a:pt x="1101" y="398"/>
                  </a:lnTo>
                  <a:lnTo>
                    <a:pt x="1102" y="398"/>
                  </a:lnTo>
                  <a:lnTo>
                    <a:pt x="1103" y="398"/>
                  </a:lnTo>
                  <a:lnTo>
                    <a:pt x="1104" y="398"/>
                  </a:lnTo>
                  <a:lnTo>
                    <a:pt x="1105" y="398"/>
                  </a:lnTo>
                  <a:lnTo>
                    <a:pt x="1106" y="398"/>
                  </a:lnTo>
                  <a:lnTo>
                    <a:pt x="1107" y="398"/>
                  </a:lnTo>
                  <a:lnTo>
                    <a:pt x="1108" y="398"/>
                  </a:lnTo>
                  <a:lnTo>
                    <a:pt x="1109" y="398"/>
                  </a:lnTo>
                  <a:lnTo>
                    <a:pt x="1110" y="398"/>
                  </a:lnTo>
                  <a:lnTo>
                    <a:pt x="1111" y="398"/>
                  </a:lnTo>
                  <a:lnTo>
                    <a:pt x="1112" y="398"/>
                  </a:lnTo>
                  <a:lnTo>
                    <a:pt x="1113" y="398"/>
                  </a:lnTo>
                  <a:lnTo>
                    <a:pt x="1115" y="396"/>
                  </a:lnTo>
                  <a:lnTo>
                    <a:pt x="1115" y="398"/>
                  </a:lnTo>
                  <a:lnTo>
                    <a:pt x="1117" y="398"/>
                  </a:lnTo>
                  <a:lnTo>
                    <a:pt x="1118" y="398"/>
                  </a:lnTo>
                  <a:lnTo>
                    <a:pt x="1119" y="398"/>
                  </a:lnTo>
                  <a:lnTo>
                    <a:pt x="1120" y="398"/>
                  </a:lnTo>
                  <a:lnTo>
                    <a:pt x="1121" y="398"/>
                  </a:lnTo>
                  <a:lnTo>
                    <a:pt x="1122" y="398"/>
                  </a:lnTo>
                  <a:lnTo>
                    <a:pt x="1123" y="398"/>
                  </a:lnTo>
                  <a:lnTo>
                    <a:pt x="1124" y="398"/>
                  </a:lnTo>
                  <a:lnTo>
                    <a:pt x="1125" y="396"/>
                  </a:lnTo>
                  <a:lnTo>
                    <a:pt x="1126" y="398"/>
                  </a:lnTo>
                  <a:lnTo>
                    <a:pt x="1127" y="398"/>
                  </a:lnTo>
                  <a:lnTo>
                    <a:pt x="1128" y="398"/>
                  </a:lnTo>
                  <a:lnTo>
                    <a:pt x="1130" y="398"/>
                  </a:lnTo>
                  <a:lnTo>
                    <a:pt x="1130" y="398"/>
                  </a:lnTo>
                  <a:lnTo>
                    <a:pt x="1132" y="398"/>
                  </a:lnTo>
                  <a:lnTo>
                    <a:pt x="1133" y="398"/>
                  </a:lnTo>
                  <a:lnTo>
                    <a:pt x="1134" y="398"/>
                  </a:lnTo>
                  <a:lnTo>
                    <a:pt x="1135" y="398"/>
                  </a:lnTo>
                  <a:lnTo>
                    <a:pt x="1136" y="398"/>
                  </a:lnTo>
                  <a:lnTo>
                    <a:pt x="1137" y="396"/>
                  </a:lnTo>
                  <a:lnTo>
                    <a:pt x="1138" y="398"/>
                  </a:lnTo>
                  <a:lnTo>
                    <a:pt x="1139" y="398"/>
                  </a:lnTo>
                  <a:lnTo>
                    <a:pt x="1140" y="398"/>
                  </a:lnTo>
                  <a:lnTo>
                    <a:pt x="1141" y="398"/>
                  </a:lnTo>
                  <a:lnTo>
                    <a:pt x="1142" y="396"/>
                  </a:lnTo>
                  <a:lnTo>
                    <a:pt x="1143" y="398"/>
                  </a:lnTo>
                  <a:lnTo>
                    <a:pt x="1144" y="394"/>
                  </a:lnTo>
                  <a:lnTo>
                    <a:pt x="1145" y="398"/>
                  </a:lnTo>
                  <a:lnTo>
                    <a:pt x="1146" y="398"/>
                  </a:lnTo>
                  <a:lnTo>
                    <a:pt x="1148" y="398"/>
                  </a:lnTo>
                  <a:lnTo>
                    <a:pt x="1148" y="398"/>
                  </a:lnTo>
                  <a:lnTo>
                    <a:pt x="1150" y="394"/>
                  </a:lnTo>
                  <a:lnTo>
                    <a:pt x="1151" y="398"/>
                  </a:lnTo>
                  <a:lnTo>
                    <a:pt x="1152" y="398"/>
                  </a:lnTo>
                  <a:lnTo>
                    <a:pt x="1153" y="398"/>
                  </a:lnTo>
                  <a:lnTo>
                    <a:pt x="1154" y="398"/>
                  </a:lnTo>
                  <a:lnTo>
                    <a:pt x="1155" y="396"/>
                  </a:lnTo>
                  <a:lnTo>
                    <a:pt x="1156" y="398"/>
                  </a:lnTo>
                  <a:lnTo>
                    <a:pt x="1157" y="398"/>
                  </a:lnTo>
                  <a:lnTo>
                    <a:pt x="1158" y="398"/>
                  </a:lnTo>
                  <a:lnTo>
                    <a:pt x="1159" y="396"/>
                  </a:lnTo>
                  <a:lnTo>
                    <a:pt x="1160" y="398"/>
                  </a:lnTo>
                  <a:lnTo>
                    <a:pt x="1161" y="398"/>
                  </a:lnTo>
                  <a:lnTo>
                    <a:pt x="1162" y="398"/>
                  </a:lnTo>
                  <a:lnTo>
                    <a:pt x="1163" y="398"/>
                  </a:lnTo>
                  <a:lnTo>
                    <a:pt x="1165" y="398"/>
                  </a:lnTo>
                  <a:lnTo>
                    <a:pt x="1166" y="398"/>
                  </a:lnTo>
                  <a:lnTo>
                    <a:pt x="1167" y="398"/>
                  </a:lnTo>
                  <a:lnTo>
                    <a:pt x="1168" y="396"/>
                  </a:lnTo>
                  <a:lnTo>
                    <a:pt x="1169" y="398"/>
                  </a:lnTo>
                  <a:lnTo>
                    <a:pt x="1170" y="398"/>
                  </a:lnTo>
                  <a:lnTo>
                    <a:pt x="1171" y="398"/>
                  </a:lnTo>
                  <a:lnTo>
                    <a:pt x="1172" y="398"/>
                  </a:lnTo>
                  <a:lnTo>
                    <a:pt x="1173" y="398"/>
                  </a:lnTo>
                  <a:lnTo>
                    <a:pt x="1174" y="398"/>
                  </a:lnTo>
                  <a:lnTo>
                    <a:pt x="1175" y="398"/>
                  </a:lnTo>
                  <a:lnTo>
                    <a:pt x="1176" y="398"/>
                  </a:lnTo>
                  <a:lnTo>
                    <a:pt x="1177" y="398"/>
                  </a:lnTo>
                  <a:lnTo>
                    <a:pt x="1178" y="398"/>
                  </a:lnTo>
                  <a:lnTo>
                    <a:pt x="1179" y="396"/>
                  </a:lnTo>
                  <a:lnTo>
                    <a:pt x="1180" y="398"/>
                  </a:lnTo>
                  <a:lnTo>
                    <a:pt x="1181" y="398"/>
                  </a:lnTo>
                  <a:lnTo>
                    <a:pt x="1183" y="398"/>
                  </a:lnTo>
                  <a:lnTo>
                    <a:pt x="1184" y="398"/>
                  </a:lnTo>
                  <a:lnTo>
                    <a:pt x="1185" y="398"/>
                  </a:lnTo>
                  <a:lnTo>
                    <a:pt x="1186" y="398"/>
                  </a:lnTo>
                  <a:lnTo>
                    <a:pt x="1187" y="398"/>
                  </a:lnTo>
                  <a:lnTo>
                    <a:pt x="1188" y="398"/>
                  </a:lnTo>
                  <a:lnTo>
                    <a:pt x="1189" y="398"/>
                  </a:lnTo>
                  <a:lnTo>
                    <a:pt x="1190" y="398"/>
                  </a:lnTo>
                  <a:lnTo>
                    <a:pt x="1191" y="398"/>
                  </a:lnTo>
                  <a:lnTo>
                    <a:pt x="1192" y="398"/>
                  </a:lnTo>
                  <a:lnTo>
                    <a:pt x="1193" y="398"/>
                  </a:lnTo>
                  <a:lnTo>
                    <a:pt x="1194" y="394"/>
                  </a:lnTo>
                  <a:lnTo>
                    <a:pt x="1195" y="394"/>
                  </a:lnTo>
                  <a:lnTo>
                    <a:pt x="1196" y="398"/>
                  </a:lnTo>
                  <a:lnTo>
                    <a:pt x="1198" y="398"/>
                  </a:lnTo>
                  <a:lnTo>
                    <a:pt x="1198" y="396"/>
                  </a:lnTo>
                  <a:lnTo>
                    <a:pt x="1200" y="382"/>
                  </a:lnTo>
                  <a:lnTo>
                    <a:pt x="1201" y="398"/>
                  </a:lnTo>
                  <a:lnTo>
                    <a:pt x="1202" y="398"/>
                  </a:lnTo>
                  <a:lnTo>
                    <a:pt x="1203" y="398"/>
                  </a:lnTo>
                  <a:lnTo>
                    <a:pt x="1204" y="396"/>
                  </a:lnTo>
                  <a:lnTo>
                    <a:pt x="1205" y="396"/>
                  </a:lnTo>
                  <a:lnTo>
                    <a:pt x="1206" y="388"/>
                  </a:lnTo>
                  <a:lnTo>
                    <a:pt x="1207" y="396"/>
                  </a:lnTo>
                  <a:lnTo>
                    <a:pt x="1208" y="396"/>
                  </a:lnTo>
                  <a:lnTo>
                    <a:pt x="1209" y="398"/>
                  </a:lnTo>
                  <a:lnTo>
                    <a:pt x="1210" y="394"/>
                  </a:lnTo>
                  <a:lnTo>
                    <a:pt x="1211" y="388"/>
                  </a:lnTo>
                  <a:lnTo>
                    <a:pt x="1212" y="398"/>
                  </a:lnTo>
                  <a:lnTo>
                    <a:pt x="1213" y="398"/>
                  </a:lnTo>
                  <a:lnTo>
                    <a:pt x="1214" y="398"/>
                  </a:lnTo>
                  <a:lnTo>
                    <a:pt x="1216" y="398"/>
                  </a:lnTo>
                  <a:lnTo>
                    <a:pt x="1216" y="392"/>
                  </a:lnTo>
                  <a:lnTo>
                    <a:pt x="1218" y="392"/>
                  </a:lnTo>
                  <a:lnTo>
                    <a:pt x="1219" y="362"/>
                  </a:lnTo>
                  <a:lnTo>
                    <a:pt x="1220" y="394"/>
                  </a:lnTo>
                  <a:lnTo>
                    <a:pt x="1221" y="398"/>
                  </a:lnTo>
                  <a:lnTo>
                    <a:pt x="1222" y="398"/>
                  </a:lnTo>
                  <a:lnTo>
                    <a:pt x="1223" y="394"/>
                  </a:lnTo>
                  <a:lnTo>
                    <a:pt x="1224" y="396"/>
                  </a:lnTo>
                  <a:lnTo>
                    <a:pt x="1225" y="394"/>
                  </a:lnTo>
                  <a:lnTo>
                    <a:pt x="1226" y="390"/>
                  </a:lnTo>
                  <a:lnTo>
                    <a:pt x="1227" y="388"/>
                  </a:lnTo>
                  <a:lnTo>
                    <a:pt x="1228" y="396"/>
                  </a:lnTo>
                  <a:lnTo>
                    <a:pt x="1229" y="398"/>
                  </a:lnTo>
                  <a:lnTo>
                    <a:pt x="1231" y="398"/>
                  </a:lnTo>
                  <a:lnTo>
                    <a:pt x="1231" y="398"/>
                  </a:lnTo>
                  <a:lnTo>
                    <a:pt x="1233" y="394"/>
                  </a:lnTo>
                  <a:lnTo>
                    <a:pt x="1234" y="394"/>
                  </a:lnTo>
                  <a:lnTo>
                    <a:pt x="1235" y="398"/>
                  </a:lnTo>
                  <a:lnTo>
                    <a:pt x="1236" y="398"/>
                  </a:lnTo>
                  <a:lnTo>
                    <a:pt x="1237" y="396"/>
                  </a:lnTo>
                  <a:lnTo>
                    <a:pt x="1238" y="398"/>
                  </a:lnTo>
                  <a:lnTo>
                    <a:pt x="1239" y="398"/>
                  </a:lnTo>
                  <a:lnTo>
                    <a:pt x="1240" y="398"/>
                  </a:lnTo>
                  <a:lnTo>
                    <a:pt x="1241" y="398"/>
                  </a:lnTo>
                  <a:lnTo>
                    <a:pt x="1242" y="398"/>
                  </a:lnTo>
                  <a:lnTo>
                    <a:pt x="1243" y="394"/>
                  </a:lnTo>
                  <a:lnTo>
                    <a:pt x="1244" y="394"/>
                  </a:lnTo>
                  <a:lnTo>
                    <a:pt x="1245" y="396"/>
                  </a:lnTo>
                  <a:lnTo>
                    <a:pt x="1246" y="398"/>
                  </a:lnTo>
                  <a:lnTo>
                    <a:pt x="1247" y="398"/>
                  </a:lnTo>
                  <a:lnTo>
                    <a:pt x="1248" y="398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24" name="Rectangle 780"/>
            <p:cNvSpPr>
              <a:spLocks noChangeArrowheads="1"/>
            </p:cNvSpPr>
            <p:nvPr/>
          </p:nvSpPr>
          <p:spPr bwMode="auto">
            <a:xfrm>
              <a:off x="5935848" y="5093163"/>
              <a:ext cx="20197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19.8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3740" y="5840598"/>
            <a:ext cx="8194724" cy="756754"/>
            <a:chOff x="553740" y="5840598"/>
            <a:chExt cx="8194724" cy="756754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166" b="86331"/>
            <a:stretch/>
          </p:blipFill>
          <p:spPr>
            <a:xfrm>
              <a:off x="553740" y="5840598"/>
              <a:ext cx="1440160" cy="756754"/>
            </a:xfrm>
            <a:prstGeom prst="rect">
              <a:avLst/>
            </a:prstGeom>
          </p:spPr>
        </p:pic>
        <p:sp>
          <p:nvSpPr>
            <p:cNvPr id="127" name="Line 818"/>
            <p:cNvSpPr>
              <a:spLocks noChangeShapeType="1"/>
            </p:cNvSpPr>
            <p:nvPr/>
          </p:nvSpPr>
          <p:spPr bwMode="auto">
            <a:xfrm>
              <a:off x="2634670" y="6454180"/>
              <a:ext cx="838200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28" name="Line 819"/>
            <p:cNvSpPr>
              <a:spLocks noChangeShapeType="1"/>
            </p:cNvSpPr>
            <p:nvPr/>
          </p:nvSpPr>
          <p:spPr bwMode="auto">
            <a:xfrm flipV="1">
              <a:off x="2634670" y="6446908"/>
              <a:ext cx="0" cy="7272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29" name="Line 820"/>
            <p:cNvSpPr>
              <a:spLocks noChangeShapeType="1"/>
            </p:cNvSpPr>
            <p:nvPr/>
          </p:nvSpPr>
          <p:spPr bwMode="auto">
            <a:xfrm flipV="1">
              <a:off x="3053770" y="6446908"/>
              <a:ext cx="0" cy="7272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30" name="Line 821"/>
            <p:cNvSpPr>
              <a:spLocks noChangeShapeType="1"/>
            </p:cNvSpPr>
            <p:nvPr/>
          </p:nvSpPr>
          <p:spPr bwMode="auto">
            <a:xfrm flipV="1">
              <a:off x="3472870" y="6446908"/>
              <a:ext cx="0" cy="7272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31" name="Line 822"/>
            <p:cNvSpPr>
              <a:spLocks noChangeShapeType="1"/>
            </p:cNvSpPr>
            <p:nvPr/>
          </p:nvSpPr>
          <p:spPr bwMode="auto">
            <a:xfrm flipV="1">
              <a:off x="2634670" y="5881094"/>
              <a:ext cx="0" cy="573086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32" name="Line 823"/>
            <p:cNvSpPr>
              <a:spLocks noChangeShapeType="1"/>
            </p:cNvSpPr>
            <p:nvPr/>
          </p:nvSpPr>
          <p:spPr bwMode="auto">
            <a:xfrm>
              <a:off x="2634670" y="6454180"/>
              <a:ext cx="79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33" name="Line 824"/>
            <p:cNvSpPr>
              <a:spLocks noChangeShapeType="1"/>
            </p:cNvSpPr>
            <p:nvPr/>
          </p:nvSpPr>
          <p:spPr bwMode="auto">
            <a:xfrm>
              <a:off x="2634670" y="6087638"/>
              <a:ext cx="79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34" name="Rectangle 825"/>
            <p:cNvSpPr>
              <a:spLocks noChangeArrowheads="1"/>
            </p:cNvSpPr>
            <p:nvPr/>
          </p:nvSpPr>
          <p:spPr bwMode="auto">
            <a:xfrm>
              <a:off x="2541239" y="6374181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35" name="Rectangle 826"/>
            <p:cNvSpPr>
              <a:spLocks noChangeArrowheads="1"/>
            </p:cNvSpPr>
            <p:nvPr/>
          </p:nvSpPr>
          <p:spPr bwMode="auto">
            <a:xfrm>
              <a:off x="2386384" y="6007639"/>
              <a:ext cx="2308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0.01</a:t>
              </a:r>
              <a:endPara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36" name="Freeform 827"/>
            <p:cNvSpPr>
              <a:spLocks/>
            </p:cNvSpPr>
            <p:nvPr/>
          </p:nvSpPr>
          <p:spPr bwMode="auto">
            <a:xfrm>
              <a:off x="2642608" y="5881094"/>
              <a:ext cx="921008" cy="573086"/>
            </a:xfrm>
            <a:custGeom>
              <a:avLst/>
              <a:gdLst>
                <a:gd name="T0" fmla="*/ 5 w 523"/>
                <a:gd name="T1" fmla="*/ 394 h 394"/>
                <a:gd name="T2" fmla="*/ 16 w 523"/>
                <a:gd name="T3" fmla="*/ 394 h 394"/>
                <a:gd name="T4" fmla="*/ 26 w 523"/>
                <a:gd name="T5" fmla="*/ 394 h 394"/>
                <a:gd name="T6" fmla="*/ 37 w 523"/>
                <a:gd name="T7" fmla="*/ 394 h 394"/>
                <a:gd name="T8" fmla="*/ 47 w 523"/>
                <a:gd name="T9" fmla="*/ 394 h 394"/>
                <a:gd name="T10" fmla="*/ 58 w 523"/>
                <a:gd name="T11" fmla="*/ 394 h 394"/>
                <a:gd name="T12" fmla="*/ 69 w 523"/>
                <a:gd name="T13" fmla="*/ 394 h 394"/>
                <a:gd name="T14" fmla="*/ 79 w 523"/>
                <a:gd name="T15" fmla="*/ 394 h 394"/>
                <a:gd name="T16" fmla="*/ 90 w 523"/>
                <a:gd name="T17" fmla="*/ 394 h 394"/>
                <a:gd name="T18" fmla="*/ 100 w 523"/>
                <a:gd name="T19" fmla="*/ 197 h 394"/>
                <a:gd name="T20" fmla="*/ 111 w 523"/>
                <a:gd name="T21" fmla="*/ 394 h 394"/>
                <a:gd name="T22" fmla="*/ 121 w 523"/>
                <a:gd name="T23" fmla="*/ 394 h 394"/>
                <a:gd name="T24" fmla="*/ 132 w 523"/>
                <a:gd name="T25" fmla="*/ 394 h 394"/>
                <a:gd name="T26" fmla="*/ 143 w 523"/>
                <a:gd name="T27" fmla="*/ 394 h 394"/>
                <a:gd name="T28" fmla="*/ 153 w 523"/>
                <a:gd name="T29" fmla="*/ 394 h 394"/>
                <a:gd name="T30" fmla="*/ 164 w 523"/>
                <a:gd name="T31" fmla="*/ 394 h 394"/>
                <a:gd name="T32" fmla="*/ 174 w 523"/>
                <a:gd name="T33" fmla="*/ 394 h 394"/>
                <a:gd name="T34" fmla="*/ 185 w 523"/>
                <a:gd name="T35" fmla="*/ 394 h 394"/>
                <a:gd name="T36" fmla="*/ 195 w 523"/>
                <a:gd name="T37" fmla="*/ 394 h 394"/>
                <a:gd name="T38" fmla="*/ 206 w 523"/>
                <a:gd name="T39" fmla="*/ 394 h 394"/>
                <a:gd name="T40" fmla="*/ 216 w 523"/>
                <a:gd name="T41" fmla="*/ 394 h 394"/>
                <a:gd name="T42" fmla="*/ 227 w 523"/>
                <a:gd name="T43" fmla="*/ 394 h 394"/>
                <a:gd name="T44" fmla="*/ 238 w 523"/>
                <a:gd name="T45" fmla="*/ 394 h 394"/>
                <a:gd name="T46" fmla="*/ 248 w 523"/>
                <a:gd name="T47" fmla="*/ 394 h 394"/>
                <a:gd name="T48" fmla="*/ 259 w 523"/>
                <a:gd name="T49" fmla="*/ 394 h 394"/>
                <a:gd name="T50" fmla="*/ 269 w 523"/>
                <a:gd name="T51" fmla="*/ 394 h 394"/>
                <a:gd name="T52" fmla="*/ 280 w 523"/>
                <a:gd name="T53" fmla="*/ 394 h 394"/>
                <a:gd name="T54" fmla="*/ 290 w 523"/>
                <a:gd name="T55" fmla="*/ 394 h 394"/>
                <a:gd name="T56" fmla="*/ 301 w 523"/>
                <a:gd name="T57" fmla="*/ 394 h 394"/>
                <a:gd name="T58" fmla="*/ 311 w 523"/>
                <a:gd name="T59" fmla="*/ 394 h 394"/>
                <a:gd name="T60" fmla="*/ 322 w 523"/>
                <a:gd name="T61" fmla="*/ 394 h 394"/>
                <a:gd name="T62" fmla="*/ 333 w 523"/>
                <a:gd name="T63" fmla="*/ 394 h 394"/>
                <a:gd name="T64" fmla="*/ 343 w 523"/>
                <a:gd name="T65" fmla="*/ 394 h 394"/>
                <a:gd name="T66" fmla="*/ 354 w 523"/>
                <a:gd name="T67" fmla="*/ 394 h 394"/>
                <a:gd name="T68" fmla="*/ 364 w 523"/>
                <a:gd name="T69" fmla="*/ 394 h 394"/>
                <a:gd name="T70" fmla="*/ 375 w 523"/>
                <a:gd name="T71" fmla="*/ 394 h 394"/>
                <a:gd name="T72" fmla="*/ 385 w 523"/>
                <a:gd name="T73" fmla="*/ 394 h 394"/>
                <a:gd name="T74" fmla="*/ 396 w 523"/>
                <a:gd name="T75" fmla="*/ 394 h 394"/>
                <a:gd name="T76" fmla="*/ 407 w 523"/>
                <a:gd name="T77" fmla="*/ 394 h 394"/>
                <a:gd name="T78" fmla="*/ 417 w 523"/>
                <a:gd name="T79" fmla="*/ 394 h 394"/>
                <a:gd name="T80" fmla="*/ 428 w 523"/>
                <a:gd name="T81" fmla="*/ 394 h 394"/>
                <a:gd name="T82" fmla="*/ 438 w 523"/>
                <a:gd name="T83" fmla="*/ 394 h 394"/>
                <a:gd name="T84" fmla="*/ 449 w 523"/>
                <a:gd name="T85" fmla="*/ 394 h 394"/>
                <a:gd name="T86" fmla="*/ 460 w 523"/>
                <a:gd name="T87" fmla="*/ 394 h 394"/>
                <a:gd name="T88" fmla="*/ 470 w 523"/>
                <a:gd name="T89" fmla="*/ 394 h 394"/>
                <a:gd name="T90" fmla="*/ 480 w 523"/>
                <a:gd name="T91" fmla="*/ 394 h 394"/>
                <a:gd name="T92" fmla="*/ 491 w 523"/>
                <a:gd name="T93" fmla="*/ 394 h 394"/>
                <a:gd name="T94" fmla="*/ 502 w 523"/>
                <a:gd name="T95" fmla="*/ 394 h 394"/>
                <a:gd name="T96" fmla="*/ 512 w 523"/>
                <a:gd name="T97" fmla="*/ 394 h 394"/>
                <a:gd name="T98" fmla="*/ 523 w 523"/>
                <a:gd name="T99" fmla="*/ 39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23" h="394">
                  <a:moveTo>
                    <a:pt x="0" y="394"/>
                  </a:moveTo>
                  <a:lnTo>
                    <a:pt x="5" y="394"/>
                  </a:lnTo>
                  <a:lnTo>
                    <a:pt x="11" y="394"/>
                  </a:lnTo>
                  <a:lnTo>
                    <a:pt x="16" y="394"/>
                  </a:lnTo>
                  <a:lnTo>
                    <a:pt x="21" y="394"/>
                  </a:lnTo>
                  <a:lnTo>
                    <a:pt x="26" y="394"/>
                  </a:lnTo>
                  <a:lnTo>
                    <a:pt x="32" y="394"/>
                  </a:lnTo>
                  <a:lnTo>
                    <a:pt x="37" y="394"/>
                  </a:lnTo>
                  <a:lnTo>
                    <a:pt x="42" y="394"/>
                  </a:lnTo>
                  <a:lnTo>
                    <a:pt x="47" y="394"/>
                  </a:lnTo>
                  <a:lnTo>
                    <a:pt x="53" y="394"/>
                  </a:lnTo>
                  <a:lnTo>
                    <a:pt x="58" y="394"/>
                  </a:lnTo>
                  <a:lnTo>
                    <a:pt x="63" y="394"/>
                  </a:lnTo>
                  <a:lnTo>
                    <a:pt x="69" y="394"/>
                  </a:lnTo>
                  <a:lnTo>
                    <a:pt x="74" y="394"/>
                  </a:lnTo>
                  <a:lnTo>
                    <a:pt x="79" y="394"/>
                  </a:lnTo>
                  <a:lnTo>
                    <a:pt x="84" y="394"/>
                  </a:lnTo>
                  <a:lnTo>
                    <a:pt x="90" y="394"/>
                  </a:lnTo>
                  <a:lnTo>
                    <a:pt x="95" y="0"/>
                  </a:lnTo>
                  <a:lnTo>
                    <a:pt x="100" y="197"/>
                  </a:lnTo>
                  <a:lnTo>
                    <a:pt x="106" y="394"/>
                  </a:lnTo>
                  <a:lnTo>
                    <a:pt x="111" y="394"/>
                  </a:lnTo>
                  <a:lnTo>
                    <a:pt x="116" y="394"/>
                  </a:lnTo>
                  <a:lnTo>
                    <a:pt x="121" y="394"/>
                  </a:lnTo>
                  <a:lnTo>
                    <a:pt x="127" y="394"/>
                  </a:lnTo>
                  <a:lnTo>
                    <a:pt x="132" y="394"/>
                  </a:lnTo>
                  <a:lnTo>
                    <a:pt x="137" y="394"/>
                  </a:lnTo>
                  <a:lnTo>
                    <a:pt x="143" y="394"/>
                  </a:lnTo>
                  <a:lnTo>
                    <a:pt x="148" y="394"/>
                  </a:lnTo>
                  <a:lnTo>
                    <a:pt x="153" y="394"/>
                  </a:lnTo>
                  <a:lnTo>
                    <a:pt x="158" y="394"/>
                  </a:lnTo>
                  <a:lnTo>
                    <a:pt x="164" y="394"/>
                  </a:lnTo>
                  <a:lnTo>
                    <a:pt x="169" y="394"/>
                  </a:lnTo>
                  <a:lnTo>
                    <a:pt x="174" y="394"/>
                  </a:lnTo>
                  <a:lnTo>
                    <a:pt x="179" y="394"/>
                  </a:lnTo>
                  <a:lnTo>
                    <a:pt x="185" y="394"/>
                  </a:lnTo>
                  <a:lnTo>
                    <a:pt x="190" y="394"/>
                  </a:lnTo>
                  <a:lnTo>
                    <a:pt x="195" y="394"/>
                  </a:lnTo>
                  <a:lnTo>
                    <a:pt x="201" y="394"/>
                  </a:lnTo>
                  <a:lnTo>
                    <a:pt x="206" y="394"/>
                  </a:lnTo>
                  <a:lnTo>
                    <a:pt x="211" y="394"/>
                  </a:lnTo>
                  <a:lnTo>
                    <a:pt x="216" y="394"/>
                  </a:lnTo>
                  <a:lnTo>
                    <a:pt x="222" y="394"/>
                  </a:lnTo>
                  <a:lnTo>
                    <a:pt x="227" y="394"/>
                  </a:lnTo>
                  <a:lnTo>
                    <a:pt x="232" y="394"/>
                  </a:lnTo>
                  <a:lnTo>
                    <a:pt x="238" y="394"/>
                  </a:lnTo>
                  <a:lnTo>
                    <a:pt x="243" y="394"/>
                  </a:lnTo>
                  <a:lnTo>
                    <a:pt x="248" y="394"/>
                  </a:lnTo>
                  <a:lnTo>
                    <a:pt x="253" y="394"/>
                  </a:lnTo>
                  <a:lnTo>
                    <a:pt x="259" y="394"/>
                  </a:lnTo>
                  <a:lnTo>
                    <a:pt x="264" y="394"/>
                  </a:lnTo>
                  <a:lnTo>
                    <a:pt x="269" y="394"/>
                  </a:lnTo>
                  <a:lnTo>
                    <a:pt x="275" y="394"/>
                  </a:lnTo>
                  <a:lnTo>
                    <a:pt x="280" y="394"/>
                  </a:lnTo>
                  <a:lnTo>
                    <a:pt x="285" y="394"/>
                  </a:lnTo>
                  <a:lnTo>
                    <a:pt x="290" y="394"/>
                  </a:lnTo>
                  <a:lnTo>
                    <a:pt x="296" y="394"/>
                  </a:lnTo>
                  <a:lnTo>
                    <a:pt x="301" y="394"/>
                  </a:lnTo>
                  <a:lnTo>
                    <a:pt x="306" y="394"/>
                  </a:lnTo>
                  <a:lnTo>
                    <a:pt x="311" y="394"/>
                  </a:lnTo>
                  <a:lnTo>
                    <a:pt x="317" y="394"/>
                  </a:lnTo>
                  <a:lnTo>
                    <a:pt x="322" y="394"/>
                  </a:lnTo>
                  <a:lnTo>
                    <a:pt x="328" y="394"/>
                  </a:lnTo>
                  <a:lnTo>
                    <a:pt x="333" y="394"/>
                  </a:lnTo>
                  <a:lnTo>
                    <a:pt x="338" y="394"/>
                  </a:lnTo>
                  <a:lnTo>
                    <a:pt x="343" y="394"/>
                  </a:lnTo>
                  <a:lnTo>
                    <a:pt x="348" y="394"/>
                  </a:lnTo>
                  <a:lnTo>
                    <a:pt x="354" y="394"/>
                  </a:lnTo>
                  <a:lnTo>
                    <a:pt x="359" y="394"/>
                  </a:lnTo>
                  <a:lnTo>
                    <a:pt x="364" y="394"/>
                  </a:lnTo>
                  <a:lnTo>
                    <a:pt x="370" y="394"/>
                  </a:lnTo>
                  <a:lnTo>
                    <a:pt x="375" y="394"/>
                  </a:lnTo>
                  <a:lnTo>
                    <a:pt x="380" y="394"/>
                  </a:lnTo>
                  <a:lnTo>
                    <a:pt x="385" y="394"/>
                  </a:lnTo>
                  <a:lnTo>
                    <a:pt x="391" y="394"/>
                  </a:lnTo>
                  <a:lnTo>
                    <a:pt x="396" y="394"/>
                  </a:lnTo>
                  <a:lnTo>
                    <a:pt x="401" y="394"/>
                  </a:lnTo>
                  <a:lnTo>
                    <a:pt x="407" y="394"/>
                  </a:lnTo>
                  <a:lnTo>
                    <a:pt x="412" y="394"/>
                  </a:lnTo>
                  <a:lnTo>
                    <a:pt x="417" y="394"/>
                  </a:lnTo>
                  <a:lnTo>
                    <a:pt x="423" y="394"/>
                  </a:lnTo>
                  <a:lnTo>
                    <a:pt x="428" y="394"/>
                  </a:lnTo>
                  <a:lnTo>
                    <a:pt x="433" y="394"/>
                  </a:lnTo>
                  <a:lnTo>
                    <a:pt x="438" y="394"/>
                  </a:lnTo>
                  <a:lnTo>
                    <a:pt x="443" y="394"/>
                  </a:lnTo>
                  <a:lnTo>
                    <a:pt x="449" y="394"/>
                  </a:lnTo>
                  <a:lnTo>
                    <a:pt x="454" y="394"/>
                  </a:lnTo>
                  <a:lnTo>
                    <a:pt x="460" y="394"/>
                  </a:lnTo>
                  <a:lnTo>
                    <a:pt x="465" y="394"/>
                  </a:lnTo>
                  <a:lnTo>
                    <a:pt x="470" y="394"/>
                  </a:lnTo>
                  <a:lnTo>
                    <a:pt x="475" y="394"/>
                  </a:lnTo>
                  <a:lnTo>
                    <a:pt x="480" y="394"/>
                  </a:lnTo>
                  <a:lnTo>
                    <a:pt x="486" y="394"/>
                  </a:lnTo>
                  <a:lnTo>
                    <a:pt x="491" y="394"/>
                  </a:lnTo>
                  <a:lnTo>
                    <a:pt x="496" y="394"/>
                  </a:lnTo>
                  <a:lnTo>
                    <a:pt x="502" y="394"/>
                  </a:lnTo>
                  <a:lnTo>
                    <a:pt x="507" y="394"/>
                  </a:lnTo>
                  <a:lnTo>
                    <a:pt x="512" y="394"/>
                  </a:lnTo>
                  <a:lnTo>
                    <a:pt x="517" y="394"/>
                  </a:lnTo>
                  <a:lnTo>
                    <a:pt x="523" y="394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37" name="Rectangle 828"/>
            <p:cNvSpPr>
              <a:spLocks noChangeArrowheads="1"/>
            </p:cNvSpPr>
            <p:nvPr/>
          </p:nvSpPr>
          <p:spPr bwMode="auto">
            <a:xfrm>
              <a:off x="6765676" y="5881094"/>
              <a:ext cx="1982788" cy="5730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38" name="Line 829"/>
            <p:cNvSpPr>
              <a:spLocks noChangeShapeType="1"/>
            </p:cNvSpPr>
            <p:nvPr/>
          </p:nvSpPr>
          <p:spPr bwMode="auto">
            <a:xfrm>
              <a:off x="6765676" y="6454180"/>
              <a:ext cx="198278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39" name="Line 830"/>
            <p:cNvSpPr>
              <a:spLocks noChangeShapeType="1"/>
            </p:cNvSpPr>
            <p:nvPr/>
          </p:nvSpPr>
          <p:spPr bwMode="auto">
            <a:xfrm flipV="1">
              <a:off x="6765676" y="6436726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40" name="Line 831"/>
            <p:cNvSpPr>
              <a:spLocks noChangeShapeType="1"/>
            </p:cNvSpPr>
            <p:nvPr/>
          </p:nvSpPr>
          <p:spPr bwMode="auto">
            <a:xfrm flipV="1">
              <a:off x="7610226" y="6436726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41" name="Line 832"/>
            <p:cNvSpPr>
              <a:spLocks noChangeShapeType="1"/>
            </p:cNvSpPr>
            <p:nvPr/>
          </p:nvSpPr>
          <p:spPr bwMode="auto">
            <a:xfrm flipV="1">
              <a:off x="8453189" y="6436726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42" name="Line 833"/>
            <p:cNvSpPr>
              <a:spLocks noChangeShapeType="1"/>
            </p:cNvSpPr>
            <p:nvPr/>
          </p:nvSpPr>
          <p:spPr bwMode="auto">
            <a:xfrm flipV="1">
              <a:off x="6765676" y="5881094"/>
              <a:ext cx="0" cy="573086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43" name="Line 834"/>
            <p:cNvSpPr>
              <a:spLocks noChangeShapeType="1"/>
            </p:cNvSpPr>
            <p:nvPr/>
          </p:nvSpPr>
          <p:spPr bwMode="auto">
            <a:xfrm>
              <a:off x="6765676" y="6454180"/>
              <a:ext cx="206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44" name="Line 835"/>
            <p:cNvSpPr>
              <a:spLocks noChangeShapeType="1"/>
            </p:cNvSpPr>
            <p:nvPr/>
          </p:nvSpPr>
          <p:spPr bwMode="auto">
            <a:xfrm>
              <a:off x="6765676" y="6135638"/>
              <a:ext cx="206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45" name="Rectangle 836"/>
            <p:cNvSpPr>
              <a:spLocks noChangeArrowheads="1"/>
            </p:cNvSpPr>
            <p:nvPr/>
          </p:nvSpPr>
          <p:spPr bwMode="auto">
            <a:xfrm>
              <a:off x="6684176" y="6374181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46" name="Rectangle 837"/>
            <p:cNvSpPr>
              <a:spLocks noChangeArrowheads="1"/>
            </p:cNvSpPr>
            <p:nvPr/>
          </p:nvSpPr>
          <p:spPr bwMode="auto">
            <a:xfrm>
              <a:off x="6576226" y="6054184"/>
              <a:ext cx="16511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0.2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47" name="Freeform 838"/>
            <p:cNvSpPr>
              <a:spLocks/>
            </p:cNvSpPr>
            <p:nvPr/>
          </p:nvSpPr>
          <p:spPr bwMode="auto">
            <a:xfrm>
              <a:off x="6767264" y="6025093"/>
              <a:ext cx="1981200" cy="429087"/>
            </a:xfrm>
            <a:custGeom>
              <a:avLst/>
              <a:gdLst>
                <a:gd name="T0" fmla="*/ 19 w 1248"/>
                <a:gd name="T1" fmla="*/ 295 h 295"/>
                <a:gd name="T2" fmla="*/ 40 w 1248"/>
                <a:gd name="T3" fmla="*/ 295 h 295"/>
                <a:gd name="T4" fmla="*/ 60 w 1248"/>
                <a:gd name="T5" fmla="*/ 295 h 295"/>
                <a:gd name="T6" fmla="*/ 80 w 1248"/>
                <a:gd name="T7" fmla="*/ 295 h 295"/>
                <a:gd name="T8" fmla="*/ 100 w 1248"/>
                <a:gd name="T9" fmla="*/ 295 h 295"/>
                <a:gd name="T10" fmla="*/ 120 w 1248"/>
                <a:gd name="T11" fmla="*/ 295 h 295"/>
                <a:gd name="T12" fmla="*/ 141 w 1248"/>
                <a:gd name="T13" fmla="*/ 295 h 295"/>
                <a:gd name="T14" fmla="*/ 161 w 1248"/>
                <a:gd name="T15" fmla="*/ 295 h 295"/>
                <a:gd name="T16" fmla="*/ 181 w 1248"/>
                <a:gd name="T17" fmla="*/ 278 h 295"/>
                <a:gd name="T18" fmla="*/ 201 w 1248"/>
                <a:gd name="T19" fmla="*/ 291 h 295"/>
                <a:gd name="T20" fmla="*/ 221 w 1248"/>
                <a:gd name="T21" fmla="*/ 295 h 295"/>
                <a:gd name="T22" fmla="*/ 242 w 1248"/>
                <a:gd name="T23" fmla="*/ 295 h 295"/>
                <a:gd name="T24" fmla="*/ 262 w 1248"/>
                <a:gd name="T25" fmla="*/ 287 h 295"/>
                <a:gd name="T26" fmla="*/ 282 w 1248"/>
                <a:gd name="T27" fmla="*/ 291 h 295"/>
                <a:gd name="T28" fmla="*/ 302 w 1248"/>
                <a:gd name="T29" fmla="*/ 231 h 295"/>
                <a:gd name="T30" fmla="*/ 322 w 1248"/>
                <a:gd name="T31" fmla="*/ 291 h 295"/>
                <a:gd name="T32" fmla="*/ 343 w 1248"/>
                <a:gd name="T33" fmla="*/ 291 h 295"/>
                <a:gd name="T34" fmla="*/ 363 w 1248"/>
                <a:gd name="T35" fmla="*/ 291 h 295"/>
                <a:gd name="T36" fmla="*/ 383 w 1248"/>
                <a:gd name="T37" fmla="*/ 295 h 295"/>
                <a:gd name="T38" fmla="*/ 403 w 1248"/>
                <a:gd name="T39" fmla="*/ 295 h 295"/>
                <a:gd name="T40" fmla="*/ 423 w 1248"/>
                <a:gd name="T41" fmla="*/ 295 h 295"/>
                <a:gd name="T42" fmla="*/ 444 w 1248"/>
                <a:gd name="T43" fmla="*/ 295 h 295"/>
                <a:gd name="T44" fmla="*/ 464 w 1248"/>
                <a:gd name="T45" fmla="*/ 295 h 295"/>
                <a:gd name="T46" fmla="*/ 484 w 1248"/>
                <a:gd name="T47" fmla="*/ 295 h 295"/>
                <a:gd name="T48" fmla="*/ 504 w 1248"/>
                <a:gd name="T49" fmla="*/ 295 h 295"/>
                <a:gd name="T50" fmla="*/ 524 w 1248"/>
                <a:gd name="T51" fmla="*/ 295 h 295"/>
                <a:gd name="T52" fmla="*/ 545 w 1248"/>
                <a:gd name="T53" fmla="*/ 295 h 295"/>
                <a:gd name="T54" fmla="*/ 565 w 1248"/>
                <a:gd name="T55" fmla="*/ 295 h 295"/>
                <a:gd name="T56" fmla="*/ 585 w 1248"/>
                <a:gd name="T57" fmla="*/ 295 h 295"/>
                <a:gd name="T58" fmla="*/ 605 w 1248"/>
                <a:gd name="T59" fmla="*/ 295 h 295"/>
                <a:gd name="T60" fmla="*/ 625 w 1248"/>
                <a:gd name="T61" fmla="*/ 295 h 295"/>
                <a:gd name="T62" fmla="*/ 645 w 1248"/>
                <a:gd name="T63" fmla="*/ 295 h 295"/>
                <a:gd name="T64" fmla="*/ 666 w 1248"/>
                <a:gd name="T65" fmla="*/ 295 h 295"/>
                <a:gd name="T66" fmla="*/ 686 w 1248"/>
                <a:gd name="T67" fmla="*/ 295 h 295"/>
                <a:gd name="T68" fmla="*/ 706 w 1248"/>
                <a:gd name="T69" fmla="*/ 295 h 295"/>
                <a:gd name="T70" fmla="*/ 726 w 1248"/>
                <a:gd name="T71" fmla="*/ 235 h 295"/>
                <a:gd name="T72" fmla="*/ 746 w 1248"/>
                <a:gd name="T73" fmla="*/ 287 h 295"/>
                <a:gd name="T74" fmla="*/ 767 w 1248"/>
                <a:gd name="T75" fmla="*/ 291 h 295"/>
                <a:gd name="T76" fmla="*/ 787 w 1248"/>
                <a:gd name="T77" fmla="*/ 270 h 295"/>
                <a:gd name="T78" fmla="*/ 807 w 1248"/>
                <a:gd name="T79" fmla="*/ 287 h 295"/>
                <a:gd name="T80" fmla="*/ 827 w 1248"/>
                <a:gd name="T81" fmla="*/ 240 h 295"/>
                <a:gd name="T82" fmla="*/ 847 w 1248"/>
                <a:gd name="T83" fmla="*/ 283 h 295"/>
                <a:gd name="T84" fmla="*/ 867 w 1248"/>
                <a:gd name="T85" fmla="*/ 291 h 295"/>
                <a:gd name="T86" fmla="*/ 888 w 1248"/>
                <a:gd name="T87" fmla="*/ 278 h 295"/>
                <a:gd name="T88" fmla="*/ 908 w 1248"/>
                <a:gd name="T89" fmla="*/ 270 h 295"/>
                <a:gd name="T90" fmla="*/ 928 w 1248"/>
                <a:gd name="T91" fmla="*/ 265 h 295"/>
                <a:gd name="T92" fmla="*/ 948 w 1248"/>
                <a:gd name="T93" fmla="*/ 193 h 295"/>
                <a:gd name="T94" fmla="*/ 969 w 1248"/>
                <a:gd name="T95" fmla="*/ 295 h 295"/>
                <a:gd name="T96" fmla="*/ 989 w 1248"/>
                <a:gd name="T97" fmla="*/ 295 h 295"/>
                <a:gd name="T98" fmla="*/ 1009 w 1248"/>
                <a:gd name="T99" fmla="*/ 231 h 295"/>
                <a:gd name="T100" fmla="*/ 1029 w 1248"/>
                <a:gd name="T101" fmla="*/ 295 h 295"/>
                <a:gd name="T102" fmla="*/ 1049 w 1248"/>
                <a:gd name="T103" fmla="*/ 295 h 295"/>
                <a:gd name="T104" fmla="*/ 1070 w 1248"/>
                <a:gd name="T105" fmla="*/ 295 h 295"/>
                <a:gd name="T106" fmla="*/ 1090 w 1248"/>
                <a:gd name="T107" fmla="*/ 295 h 295"/>
                <a:gd name="T108" fmla="*/ 1110 w 1248"/>
                <a:gd name="T109" fmla="*/ 295 h 295"/>
                <a:gd name="T110" fmla="*/ 1130 w 1248"/>
                <a:gd name="T111" fmla="*/ 295 h 295"/>
                <a:gd name="T112" fmla="*/ 1150 w 1248"/>
                <a:gd name="T113" fmla="*/ 295 h 295"/>
                <a:gd name="T114" fmla="*/ 1171 w 1248"/>
                <a:gd name="T115" fmla="*/ 295 h 295"/>
                <a:gd name="T116" fmla="*/ 1191 w 1248"/>
                <a:gd name="T117" fmla="*/ 295 h 295"/>
                <a:gd name="T118" fmla="*/ 1211 w 1248"/>
                <a:gd name="T119" fmla="*/ 295 h 295"/>
                <a:gd name="T120" fmla="*/ 1231 w 1248"/>
                <a:gd name="T121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48" h="295">
                  <a:moveTo>
                    <a:pt x="0" y="295"/>
                  </a:moveTo>
                  <a:lnTo>
                    <a:pt x="1" y="295"/>
                  </a:lnTo>
                  <a:lnTo>
                    <a:pt x="3" y="295"/>
                  </a:lnTo>
                  <a:lnTo>
                    <a:pt x="3" y="295"/>
                  </a:lnTo>
                  <a:lnTo>
                    <a:pt x="5" y="295"/>
                  </a:lnTo>
                  <a:lnTo>
                    <a:pt x="6" y="295"/>
                  </a:lnTo>
                  <a:lnTo>
                    <a:pt x="7" y="295"/>
                  </a:lnTo>
                  <a:lnTo>
                    <a:pt x="8" y="295"/>
                  </a:lnTo>
                  <a:lnTo>
                    <a:pt x="9" y="295"/>
                  </a:lnTo>
                  <a:lnTo>
                    <a:pt x="10" y="295"/>
                  </a:lnTo>
                  <a:lnTo>
                    <a:pt x="11" y="295"/>
                  </a:lnTo>
                  <a:lnTo>
                    <a:pt x="12" y="295"/>
                  </a:lnTo>
                  <a:lnTo>
                    <a:pt x="13" y="295"/>
                  </a:lnTo>
                  <a:lnTo>
                    <a:pt x="14" y="295"/>
                  </a:lnTo>
                  <a:lnTo>
                    <a:pt x="15" y="295"/>
                  </a:lnTo>
                  <a:lnTo>
                    <a:pt x="16" y="295"/>
                  </a:lnTo>
                  <a:lnTo>
                    <a:pt x="17" y="295"/>
                  </a:lnTo>
                  <a:lnTo>
                    <a:pt x="18" y="295"/>
                  </a:lnTo>
                  <a:lnTo>
                    <a:pt x="19" y="295"/>
                  </a:lnTo>
                  <a:lnTo>
                    <a:pt x="21" y="295"/>
                  </a:lnTo>
                  <a:lnTo>
                    <a:pt x="21" y="295"/>
                  </a:lnTo>
                  <a:lnTo>
                    <a:pt x="23" y="295"/>
                  </a:lnTo>
                  <a:lnTo>
                    <a:pt x="24" y="295"/>
                  </a:lnTo>
                  <a:lnTo>
                    <a:pt x="25" y="295"/>
                  </a:lnTo>
                  <a:lnTo>
                    <a:pt x="26" y="295"/>
                  </a:lnTo>
                  <a:lnTo>
                    <a:pt x="27" y="295"/>
                  </a:lnTo>
                  <a:lnTo>
                    <a:pt x="28" y="295"/>
                  </a:lnTo>
                  <a:lnTo>
                    <a:pt x="29" y="295"/>
                  </a:lnTo>
                  <a:lnTo>
                    <a:pt x="30" y="295"/>
                  </a:lnTo>
                  <a:lnTo>
                    <a:pt x="31" y="295"/>
                  </a:lnTo>
                  <a:lnTo>
                    <a:pt x="32" y="295"/>
                  </a:lnTo>
                  <a:lnTo>
                    <a:pt x="33" y="295"/>
                  </a:lnTo>
                  <a:lnTo>
                    <a:pt x="34" y="295"/>
                  </a:lnTo>
                  <a:lnTo>
                    <a:pt x="35" y="295"/>
                  </a:lnTo>
                  <a:lnTo>
                    <a:pt x="36" y="295"/>
                  </a:lnTo>
                  <a:lnTo>
                    <a:pt x="38" y="295"/>
                  </a:lnTo>
                  <a:lnTo>
                    <a:pt x="39" y="295"/>
                  </a:lnTo>
                  <a:lnTo>
                    <a:pt x="40" y="295"/>
                  </a:lnTo>
                  <a:lnTo>
                    <a:pt x="41" y="295"/>
                  </a:lnTo>
                  <a:lnTo>
                    <a:pt x="42" y="295"/>
                  </a:lnTo>
                  <a:lnTo>
                    <a:pt x="43" y="295"/>
                  </a:lnTo>
                  <a:lnTo>
                    <a:pt x="44" y="295"/>
                  </a:lnTo>
                  <a:lnTo>
                    <a:pt x="45" y="295"/>
                  </a:lnTo>
                  <a:lnTo>
                    <a:pt x="46" y="295"/>
                  </a:lnTo>
                  <a:lnTo>
                    <a:pt x="47" y="295"/>
                  </a:lnTo>
                  <a:lnTo>
                    <a:pt x="48" y="295"/>
                  </a:lnTo>
                  <a:lnTo>
                    <a:pt x="49" y="295"/>
                  </a:lnTo>
                  <a:lnTo>
                    <a:pt x="50" y="295"/>
                  </a:lnTo>
                  <a:lnTo>
                    <a:pt x="51" y="295"/>
                  </a:lnTo>
                  <a:lnTo>
                    <a:pt x="52" y="295"/>
                  </a:lnTo>
                  <a:lnTo>
                    <a:pt x="53" y="295"/>
                  </a:lnTo>
                  <a:lnTo>
                    <a:pt x="54" y="295"/>
                  </a:lnTo>
                  <a:lnTo>
                    <a:pt x="56" y="295"/>
                  </a:lnTo>
                  <a:lnTo>
                    <a:pt x="56" y="295"/>
                  </a:lnTo>
                  <a:lnTo>
                    <a:pt x="58" y="295"/>
                  </a:lnTo>
                  <a:lnTo>
                    <a:pt x="59" y="295"/>
                  </a:lnTo>
                  <a:lnTo>
                    <a:pt x="60" y="295"/>
                  </a:lnTo>
                  <a:lnTo>
                    <a:pt x="61" y="295"/>
                  </a:lnTo>
                  <a:lnTo>
                    <a:pt x="62" y="295"/>
                  </a:lnTo>
                  <a:lnTo>
                    <a:pt x="63" y="295"/>
                  </a:lnTo>
                  <a:lnTo>
                    <a:pt x="64" y="295"/>
                  </a:lnTo>
                  <a:lnTo>
                    <a:pt x="65" y="295"/>
                  </a:lnTo>
                  <a:lnTo>
                    <a:pt x="66" y="295"/>
                  </a:lnTo>
                  <a:lnTo>
                    <a:pt x="67" y="295"/>
                  </a:lnTo>
                  <a:lnTo>
                    <a:pt x="68" y="295"/>
                  </a:lnTo>
                  <a:lnTo>
                    <a:pt x="69" y="295"/>
                  </a:lnTo>
                  <a:lnTo>
                    <a:pt x="71" y="295"/>
                  </a:lnTo>
                  <a:lnTo>
                    <a:pt x="71" y="295"/>
                  </a:lnTo>
                  <a:lnTo>
                    <a:pt x="73" y="295"/>
                  </a:lnTo>
                  <a:lnTo>
                    <a:pt x="74" y="295"/>
                  </a:lnTo>
                  <a:lnTo>
                    <a:pt x="75" y="295"/>
                  </a:lnTo>
                  <a:lnTo>
                    <a:pt x="76" y="291"/>
                  </a:lnTo>
                  <a:lnTo>
                    <a:pt x="77" y="295"/>
                  </a:lnTo>
                  <a:lnTo>
                    <a:pt x="78" y="295"/>
                  </a:lnTo>
                  <a:lnTo>
                    <a:pt x="79" y="295"/>
                  </a:lnTo>
                  <a:lnTo>
                    <a:pt x="80" y="295"/>
                  </a:lnTo>
                  <a:lnTo>
                    <a:pt x="81" y="295"/>
                  </a:lnTo>
                  <a:lnTo>
                    <a:pt x="82" y="295"/>
                  </a:lnTo>
                  <a:lnTo>
                    <a:pt x="83" y="295"/>
                  </a:lnTo>
                  <a:lnTo>
                    <a:pt x="84" y="295"/>
                  </a:lnTo>
                  <a:lnTo>
                    <a:pt x="85" y="295"/>
                  </a:lnTo>
                  <a:lnTo>
                    <a:pt x="86" y="295"/>
                  </a:lnTo>
                  <a:lnTo>
                    <a:pt x="87" y="295"/>
                  </a:lnTo>
                  <a:lnTo>
                    <a:pt x="89" y="295"/>
                  </a:lnTo>
                  <a:lnTo>
                    <a:pt x="89" y="295"/>
                  </a:lnTo>
                  <a:lnTo>
                    <a:pt x="91" y="295"/>
                  </a:lnTo>
                  <a:lnTo>
                    <a:pt x="92" y="295"/>
                  </a:lnTo>
                  <a:lnTo>
                    <a:pt x="93" y="295"/>
                  </a:lnTo>
                  <a:lnTo>
                    <a:pt x="94" y="295"/>
                  </a:lnTo>
                  <a:lnTo>
                    <a:pt x="95" y="295"/>
                  </a:lnTo>
                  <a:lnTo>
                    <a:pt x="96" y="295"/>
                  </a:lnTo>
                  <a:lnTo>
                    <a:pt x="97" y="295"/>
                  </a:lnTo>
                  <a:lnTo>
                    <a:pt x="98" y="295"/>
                  </a:lnTo>
                  <a:lnTo>
                    <a:pt x="99" y="295"/>
                  </a:lnTo>
                  <a:lnTo>
                    <a:pt x="100" y="295"/>
                  </a:lnTo>
                  <a:lnTo>
                    <a:pt x="101" y="295"/>
                  </a:lnTo>
                  <a:lnTo>
                    <a:pt x="102" y="295"/>
                  </a:lnTo>
                  <a:lnTo>
                    <a:pt x="103" y="295"/>
                  </a:lnTo>
                  <a:lnTo>
                    <a:pt x="104" y="295"/>
                  </a:lnTo>
                  <a:lnTo>
                    <a:pt x="106" y="295"/>
                  </a:lnTo>
                  <a:lnTo>
                    <a:pt x="107" y="295"/>
                  </a:lnTo>
                  <a:lnTo>
                    <a:pt x="108" y="295"/>
                  </a:lnTo>
                  <a:lnTo>
                    <a:pt x="109" y="291"/>
                  </a:lnTo>
                  <a:lnTo>
                    <a:pt x="110" y="295"/>
                  </a:lnTo>
                  <a:lnTo>
                    <a:pt x="111" y="295"/>
                  </a:lnTo>
                  <a:lnTo>
                    <a:pt x="112" y="295"/>
                  </a:lnTo>
                  <a:lnTo>
                    <a:pt x="113" y="295"/>
                  </a:lnTo>
                  <a:lnTo>
                    <a:pt x="114" y="291"/>
                  </a:lnTo>
                  <a:lnTo>
                    <a:pt x="115" y="295"/>
                  </a:lnTo>
                  <a:lnTo>
                    <a:pt x="116" y="295"/>
                  </a:lnTo>
                  <a:lnTo>
                    <a:pt x="117" y="291"/>
                  </a:lnTo>
                  <a:lnTo>
                    <a:pt x="118" y="295"/>
                  </a:lnTo>
                  <a:lnTo>
                    <a:pt x="119" y="295"/>
                  </a:lnTo>
                  <a:lnTo>
                    <a:pt x="120" y="295"/>
                  </a:lnTo>
                  <a:lnTo>
                    <a:pt x="121" y="295"/>
                  </a:lnTo>
                  <a:lnTo>
                    <a:pt x="122" y="295"/>
                  </a:lnTo>
                  <a:lnTo>
                    <a:pt x="124" y="295"/>
                  </a:lnTo>
                  <a:lnTo>
                    <a:pt x="125" y="295"/>
                  </a:lnTo>
                  <a:lnTo>
                    <a:pt x="126" y="295"/>
                  </a:lnTo>
                  <a:lnTo>
                    <a:pt x="127" y="295"/>
                  </a:lnTo>
                  <a:lnTo>
                    <a:pt x="128" y="295"/>
                  </a:lnTo>
                  <a:lnTo>
                    <a:pt x="129" y="295"/>
                  </a:lnTo>
                  <a:lnTo>
                    <a:pt x="130" y="295"/>
                  </a:lnTo>
                  <a:lnTo>
                    <a:pt x="131" y="295"/>
                  </a:lnTo>
                  <a:lnTo>
                    <a:pt x="132" y="295"/>
                  </a:lnTo>
                  <a:lnTo>
                    <a:pt x="133" y="295"/>
                  </a:lnTo>
                  <a:lnTo>
                    <a:pt x="134" y="295"/>
                  </a:lnTo>
                  <a:lnTo>
                    <a:pt x="135" y="295"/>
                  </a:lnTo>
                  <a:lnTo>
                    <a:pt x="136" y="295"/>
                  </a:lnTo>
                  <a:lnTo>
                    <a:pt x="137" y="295"/>
                  </a:lnTo>
                  <a:lnTo>
                    <a:pt x="139" y="295"/>
                  </a:lnTo>
                  <a:lnTo>
                    <a:pt x="139" y="295"/>
                  </a:lnTo>
                  <a:lnTo>
                    <a:pt x="141" y="295"/>
                  </a:lnTo>
                  <a:lnTo>
                    <a:pt x="142" y="295"/>
                  </a:lnTo>
                  <a:lnTo>
                    <a:pt x="143" y="295"/>
                  </a:lnTo>
                  <a:lnTo>
                    <a:pt x="144" y="295"/>
                  </a:lnTo>
                  <a:lnTo>
                    <a:pt x="145" y="295"/>
                  </a:lnTo>
                  <a:lnTo>
                    <a:pt x="146" y="295"/>
                  </a:lnTo>
                  <a:lnTo>
                    <a:pt x="147" y="295"/>
                  </a:lnTo>
                  <a:lnTo>
                    <a:pt x="148" y="295"/>
                  </a:lnTo>
                  <a:lnTo>
                    <a:pt x="149" y="295"/>
                  </a:lnTo>
                  <a:lnTo>
                    <a:pt x="150" y="295"/>
                  </a:lnTo>
                  <a:lnTo>
                    <a:pt x="151" y="295"/>
                  </a:lnTo>
                  <a:lnTo>
                    <a:pt x="152" y="295"/>
                  </a:lnTo>
                  <a:lnTo>
                    <a:pt x="153" y="295"/>
                  </a:lnTo>
                  <a:lnTo>
                    <a:pt x="154" y="295"/>
                  </a:lnTo>
                  <a:lnTo>
                    <a:pt x="155" y="295"/>
                  </a:lnTo>
                  <a:lnTo>
                    <a:pt x="157" y="295"/>
                  </a:lnTo>
                  <a:lnTo>
                    <a:pt x="157" y="295"/>
                  </a:lnTo>
                  <a:lnTo>
                    <a:pt x="159" y="295"/>
                  </a:lnTo>
                  <a:lnTo>
                    <a:pt x="160" y="295"/>
                  </a:lnTo>
                  <a:lnTo>
                    <a:pt x="161" y="295"/>
                  </a:lnTo>
                  <a:lnTo>
                    <a:pt x="162" y="295"/>
                  </a:lnTo>
                  <a:lnTo>
                    <a:pt x="163" y="295"/>
                  </a:lnTo>
                  <a:lnTo>
                    <a:pt x="164" y="295"/>
                  </a:lnTo>
                  <a:lnTo>
                    <a:pt x="165" y="295"/>
                  </a:lnTo>
                  <a:lnTo>
                    <a:pt x="166" y="295"/>
                  </a:lnTo>
                  <a:lnTo>
                    <a:pt x="167" y="295"/>
                  </a:lnTo>
                  <a:lnTo>
                    <a:pt x="168" y="295"/>
                  </a:lnTo>
                  <a:lnTo>
                    <a:pt x="169" y="295"/>
                  </a:lnTo>
                  <a:lnTo>
                    <a:pt x="170" y="295"/>
                  </a:lnTo>
                  <a:lnTo>
                    <a:pt x="171" y="295"/>
                  </a:lnTo>
                  <a:lnTo>
                    <a:pt x="172" y="295"/>
                  </a:lnTo>
                  <a:lnTo>
                    <a:pt x="174" y="295"/>
                  </a:lnTo>
                  <a:lnTo>
                    <a:pt x="175" y="295"/>
                  </a:lnTo>
                  <a:lnTo>
                    <a:pt x="176" y="295"/>
                  </a:lnTo>
                  <a:lnTo>
                    <a:pt x="177" y="291"/>
                  </a:lnTo>
                  <a:lnTo>
                    <a:pt x="178" y="295"/>
                  </a:lnTo>
                  <a:lnTo>
                    <a:pt x="179" y="291"/>
                  </a:lnTo>
                  <a:lnTo>
                    <a:pt x="180" y="283"/>
                  </a:lnTo>
                  <a:lnTo>
                    <a:pt x="181" y="278"/>
                  </a:lnTo>
                  <a:lnTo>
                    <a:pt x="182" y="265"/>
                  </a:lnTo>
                  <a:lnTo>
                    <a:pt x="183" y="270"/>
                  </a:lnTo>
                  <a:lnTo>
                    <a:pt x="184" y="283"/>
                  </a:lnTo>
                  <a:lnTo>
                    <a:pt x="185" y="291"/>
                  </a:lnTo>
                  <a:lnTo>
                    <a:pt x="186" y="283"/>
                  </a:lnTo>
                  <a:lnTo>
                    <a:pt x="187" y="291"/>
                  </a:lnTo>
                  <a:lnTo>
                    <a:pt x="188" y="278"/>
                  </a:lnTo>
                  <a:lnTo>
                    <a:pt x="189" y="295"/>
                  </a:lnTo>
                  <a:lnTo>
                    <a:pt x="190" y="291"/>
                  </a:lnTo>
                  <a:lnTo>
                    <a:pt x="192" y="283"/>
                  </a:lnTo>
                  <a:lnTo>
                    <a:pt x="193" y="291"/>
                  </a:lnTo>
                  <a:lnTo>
                    <a:pt x="194" y="291"/>
                  </a:lnTo>
                  <a:lnTo>
                    <a:pt x="195" y="295"/>
                  </a:lnTo>
                  <a:lnTo>
                    <a:pt x="196" y="291"/>
                  </a:lnTo>
                  <a:lnTo>
                    <a:pt x="197" y="295"/>
                  </a:lnTo>
                  <a:lnTo>
                    <a:pt x="198" y="295"/>
                  </a:lnTo>
                  <a:lnTo>
                    <a:pt x="199" y="295"/>
                  </a:lnTo>
                  <a:lnTo>
                    <a:pt x="200" y="295"/>
                  </a:lnTo>
                  <a:lnTo>
                    <a:pt x="201" y="291"/>
                  </a:lnTo>
                  <a:lnTo>
                    <a:pt x="202" y="295"/>
                  </a:lnTo>
                  <a:lnTo>
                    <a:pt x="203" y="295"/>
                  </a:lnTo>
                  <a:lnTo>
                    <a:pt x="204" y="291"/>
                  </a:lnTo>
                  <a:lnTo>
                    <a:pt x="205" y="291"/>
                  </a:lnTo>
                  <a:lnTo>
                    <a:pt x="207" y="295"/>
                  </a:lnTo>
                  <a:lnTo>
                    <a:pt x="207" y="295"/>
                  </a:lnTo>
                  <a:lnTo>
                    <a:pt x="209" y="295"/>
                  </a:lnTo>
                  <a:lnTo>
                    <a:pt x="210" y="295"/>
                  </a:lnTo>
                  <a:lnTo>
                    <a:pt x="211" y="295"/>
                  </a:lnTo>
                  <a:lnTo>
                    <a:pt x="212" y="295"/>
                  </a:lnTo>
                  <a:lnTo>
                    <a:pt x="213" y="295"/>
                  </a:lnTo>
                  <a:lnTo>
                    <a:pt x="214" y="295"/>
                  </a:lnTo>
                  <a:lnTo>
                    <a:pt x="215" y="295"/>
                  </a:lnTo>
                  <a:lnTo>
                    <a:pt x="216" y="295"/>
                  </a:lnTo>
                  <a:lnTo>
                    <a:pt x="217" y="295"/>
                  </a:lnTo>
                  <a:lnTo>
                    <a:pt x="218" y="287"/>
                  </a:lnTo>
                  <a:lnTo>
                    <a:pt x="219" y="295"/>
                  </a:lnTo>
                  <a:lnTo>
                    <a:pt x="220" y="295"/>
                  </a:lnTo>
                  <a:lnTo>
                    <a:pt x="221" y="295"/>
                  </a:lnTo>
                  <a:lnTo>
                    <a:pt x="222" y="295"/>
                  </a:lnTo>
                  <a:lnTo>
                    <a:pt x="223" y="295"/>
                  </a:lnTo>
                  <a:lnTo>
                    <a:pt x="225" y="291"/>
                  </a:lnTo>
                  <a:lnTo>
                    <a:pt x="226" y="295"/>
                  </a:lnTo>
                  <a:lnTo>
                    <a:pt x="227" y="295"/>
                  </a:lnTo>
                  <a:lnTo>
                    <a:pt x="228" y="295"/>
                  </a:lnTo>
                  <a:lnTo>
                    <a:pt x="229" y="295"/>
                  </a:lnTo>
                  <a:lnTo>
                    <a:pt x="230" y="295"/>
                  </a:lnTo>
                  <a:lnTo>
                    <a:pt x="231" y="295"/>
                  </a:lnTo>
                  <a:lnTo>
                    <a:pt x="232" y="291"/>
                  </a:lnTo>
                  <a:lnTo>
                    <a:pt x="233" y="291"/>
                  </a:lnTo>
                  <a:lnTo>
                    <a:pt x="234" y="295"/>
                  </a:lnTo>
                  <a:lnTo>
                    <a:pt x="235" y="295"/>
                  </a:lnTo>
                  <a:lnTo>
                    <a:pt x="236" y="295"/>
                  </a:lnTo>
                  <a:lnTo>
                    <a:pt x="237" y="295"/>
                  </a:lnTo>
                  <a:lnTo>
                    <a:pt x="238" y="295"/>
                  </a:lnTo>
                  <a:lnTo>
                    <a:pt x="240" y="295"/>
                  </a:lnTo>
                  <a:lnTo>
                    <a:pt x="240" y="295"/>
                  </a:lnTo>
                  <a:lnTo>
                    <a:pt x="242" y="295"/>
                  </a:lnTo>
                  <a:lnTo>
                    <a:pt x="243" y="295"/>
                  </a:lnTo>
                  <a:lnTo>
                    <a:pt x="244" y="295"/>
                  </a:lnTo>
                  <a:lnTo>
                    <a:pt x="245" y="295"/>
                  </a:lnTo>
                  <a:lnTo>
                    <a:pt x="246" y="295"/>
                  </a:lnTo>
                  <a:lnTo>
                    <a:pt x="247" y="295"/>
                  </a:lnTo>
                  <a:lnTo>
                    <a:pt x="248" y="291"/>
                  </a:lnTo>
                  <a:lnTo>
                    <a:pt x="249" y="295"/>
                  </a:lnTo>
                  <a:lnTo>
                    <a:pt x="250" y="287"/>
                  </a:lnTo>
                  <a:lnTo>
                    <a:pt x="251" y="278"/>
                  </a:lnTo>
                  <a:lnTo>
                    <a:pt x="252" y="265"/>
                  </a:lnTo>
                  <a:lnTo>
                    <a:pt x="253" y="265"/>
                  </a:lnTo>
                  <a:lnTo>
                    <a:pt x="254" y="252"/>
                  </a:lnTo>
                  <a:lnTo>
                    <a:pt x="255" y="248"/>
                  </a:lnTo>
                  <a:lnTo>
                    <a:pt x="256" y="270"/>
                  </a:lnTo>
                  <a:lnTo>
                    <a:pt x="257" y="274"/>
                  </a:lnTo>
                  <a:lnTo>
                    <a:pt x="259" y="278"/>
                  </a:lnTo>
                  <a:lnTo>
                    <a:pt x="260" y="278"/>
                  </a:lnTo>
                  <a:lnTo>
                    <a:pt x="261" y="278"/>
                  </a:lnTo>
                  <a:lnTo>
                    <a:pt x="262" y="287"/>
                  </a:lnTo>
                  <a:lnTo>
                    <a:pt x="263" y="287"/>
                  </a:lnTo>
                  <a:lnTo>
                    <a:pt x="264" y="291"/>
                  </a:lnTo>
                  <a:lnTo>
                    <a:pt x="265" y="291"/>
                  </a:lnTo>
                  <a:lnTo>
                    <a:pt x="266" y="295"/>
                  </a:lnTo>
                  <a:lnTo>
                    <a:pt x="267" y="295"/>
                  </a:lnTo>
                  <a:lnTo>
                    <a:pt x="268" y="295"/>
                  </a:lnTo>
                  <a:lnTo>
                    <a:pt x="269" y="283"/>
                  </a:lnTo>
                  <a:lnTo>
                    <a:pt x="270" y="287"/>
                  </a:lnTo>
                  <a:lnTo>
                    <a:pt x="271" y="278"/>
                  </a:lnTo>
                  <a:lnTo>
                    <a:pt x="272" y="270"/>
                  </a:lnTo>
                  <a:lnTo>
                    <a:pt x="273" y="274"/>
                  </a:lnTo>
                  <a:lnTo>
                    <a:pt x="275" y="291"/>
                  </a:lnTo>
                  <a:lnTo>
                    <a:pt x="275" y="265"/>
                  </a:lnTo>
                  <a:lnTo>
                    <a:pt x="277" y="287"/>
                  </a:lnTo>
                  <a:lnTo>
                    <a:pt x="278" y="278"/>
                  </a:lnTo>
                  <a:lnTo>
                    <a:pt x="279" y="283"/>
                  </a:lnTo>
                  <a:lnTo>
                    <a:pt x="280" y="278"/>
                  </a:lnTo>
                  <a:lnTo>
                    <a:pt x="281" y="295"/>
                  </a:lnTo>
                  <a:lnTo>
                    <a:pt x="282" y="291"/>
                  </a:lnTo>
                  <a:lnTo>
                    <a:pt x="283" y="287"/>
                  </a:lnTo>
                  <a:lnTo>
                    <a:pt x="284" y="291"/>
                  </a:lnTo>
                  <a:lnTo>
                    <a:pt x="285" y="265"/>
                  </a:lnTo>
                  <a:lnTo>
                    <a:pt x="286" y="248"/>
                  </a:lnTo>
                  <a:lnTo>
                    <a:pt x="287" y="287"/>
                  </a:lnTo>
                  <a:lnTo>
                    <a:pt x="288" y="295"/>
                  </a:lnTo>
                  <a:lnTo>
                    <a:pt x="289" y="287"/>
                  </a:lnTo>
                  <a:lnTo>
                    <a:pt x="290" y="287"/>
                  </a:lnTo>
                  <a:lnTo>
                    <a:pt x="292" y="278"/>
                  </a:lnTo>
                  <a:lnTo>
                    <a:pt x="293" y="295"/>
                  </a:lnTo>
                  <a:lnTo>
                    <a:pt x="294" y="291"/>
                  </a:lnTo>
                  <a:lnTo>
                    <a:pt x="295" y="283"/>
                  </a:lnTo>
                  <a:lnTo>
                    <a:pt x="296" y="295"/>
                  </a:lnTo>
                  <a:lnTo>
                    <a:pt x="297" y="270"/>
                  </a:lnTo>
                  <a:lnTo>
                    <a:pt x="298" y="287"/>
                  </a:lnTo>
                  <a:lnTo>
                    <a:pt x="299" y="257"/>
                  </a:lnTo>
                  <a:lnTo>
                    <a:pt x="300" y="244"/>
                  </a:lnTo>
                  <a:lnTo>
                    <a:pt x="301" y="193"/>
                  </a:lnTo>
                  <a:lnTo>
                    <a:pt x="302" y="231"/>
                  </a:lnTo>
                  <a:lnTo>
                    <a:pt x="303" y="257"/>
                  </a:lnTo>
                  <a:lnTo>
                    <a:pt x="304" y="257"/>
                  </a:lnTo>
                  <a:lnTo>
                    <a:pt x="305" y="257"/>
                  </a:lnTo>
                  <a:lnTo>
                    <a:pt x="306" y="283"/>
                  </a:lnTo>
                  <a:lnTo>
                    <a:pt x="308" y="261"/>
                  </a:lnTo>
                  <a:lnTo>
                    <a:pt x="308" y="244"/>
                  </a:lnTo>
                  <a:lnTo>
                    <a:pt x="310" y="227"/>
                  </a:lnTo>
                  <a:lnTo>
                    <a:pt x="311" y="227"/>
                  </a:lnTo>
                  <a:lnTo>
                    <a:pt x="312" y="283"/>
                  </a:lnTo>
                  <a:lnTo>
                    <a:pt x="313" y="283"/>
                  </a:lnTo>
                  <a:lnTo>
                    <a:pt x="314" y="291"/>
                  </a:lnTo>
                  <a:lnTo>
                    <a:pt x="315" y="283"/>
                  </a:lnTo>
                  <a:lnTo>
                    <a:pt x="316" y="283"/>
                  </a:lnTo>
                  <a:lnTo>
                    <a:pt x="317" y="287"/>
                  </a:lnTo>
                  <a:lnTo>
                    <a:pt x="318" y="270"/>
                  </a:lnTo>
                  <a:lnTo>
                    <a:pt x="319" y="291"/>
                  </a:lnTo>
                  <a:lnTo>
                    <a:pt x="320" y="295"/>
                  </a:lnTo>
                  <a:lnTo>
                    <a:pt x="321" y="283"/>
                  </a:lnTo>
                  <a:lnTo>
                    <a:pt x="322" y="291"/>
                  </a:lnTo>
                  <a:lnTo>
                    <a:pt x="323" y="283"/>
                  </a:lnTo>
                  <a:lnTo>
                    <a:pt x="325" y="265"/>
                  </a:lnTo>
                  <a:lnTo>
                    <a:pt x="326" y="278"/>
                  </a:lnTo>
                  <a:lnTo>
                    <a:pt x="327" y="287"/>
                  </a:lnTo>
                  <a:lnTo>
                    <a:pt x="328" y="291"/>
                  </a:lnTo>
                  <a:lnTo>
                    <a:pt x="329" y="287"/>
                  </a:lnTo>
                  <a:lnTo>
                    <a:pt x="330" y="291"/>
                  </a:lnTo>
                  <a:lnTo>
                    <a:pt x="331" y="291"/>
                  </a:lnTo>
                  <a:lnTo>
                    <a:pt x="332" y="283"/>
                  </a:lnTo>
                  <a:lnTo>
                    <a:pt x="333" y="283"/>
                  </a:lnTo>
                  <a:lnTo>
                    <a:pt x="334" y="291"/>
                  </a:lnTo>
                  <a:lnTo>
                    <a:pt x="335" y="283"/>
                  </a:lnTo>
                  <a:lnTo>
                    <a:pt x="336" y="287"/>
                  </a:lnTo>
                  <a:lnTo>
                    <a:pt x="337" y="274"/>
                  </a:lnTo>
                  <a:lnTo>
                    <a:pt x="338" y="291"/>
                  </a:lnTo>
                  <a:lnTo>
                    <a:pt x="339" y="291"/>
                  </a:lnTo>
                  <a:lnTo>
                    <a:pt x="340" y="270"/>
                  </a:lnTo>
                  <a:lnTo>
                    <a:pt x="341" y="274"/>
                  </a:lnTo>
                  <a:lnTo>
                    <a:pt x="343" y="291"/>
                  </a:lnTo>
                  <a:lnTo>
                    <a:pt x="344" y="291"/>
                  </a:lnTo>
                  <a:lnTo>
                    <a:pt x="345" y="291"/>
                  </a:lnTo>
                  <a:lnTo>
                    <a:pt x="346" y="295"/>
                  </a:lnTo>
                  <a:lnTo>
                    <a:pt x="347" y="291"/>
                  </a:lnTo>
                  <a:lnTo>
                    <a:pt x="348" y="283"/>
                  </a:lnTo>
                  <a:lnTo>
                    <a:pt x="349" y="274"/>
                  </a:lnTo>
                  <a:lnTo>
                    <a:pt x="350" y="283"/>
                  </a:lnTo>
                  <a:lnTo>
                    <a:pt x="351" y="283"/>
                  </a:lnTo>
                  <a:lnTo>
                    <a:pt x="352" y="283"/>
                  </a:lnTo>
                  <a:lnTo>
                    <a:pt x="353" y="278"/>
                  </a:lnTo>
                  <a:lnTo>
                    <a:pt x="354" y="291"/>
                  </a:lnTo>
                  <a:lnTo>
                    <a:pt x="355" y="287"/>
                  </a:lnTo>
                  <a:lnTo>
                    <a:pt x="356" y="283"/>
                  </a:lnTo>
                  <a:lnTo>
                    <a:pt x="358" y="287"/>
                  </a:lnTo>
                  <a:lnTo>
                    <a:pt x="358" y="291"/>
                  </a:lnTo>
                  <a:lnTo>
                    <a:pt x="360" y="291"/>
                  </a:lnTo>
                  <a:lnTo>
                    <a:pt x="361" y="274"/>
                  </a:lnTo>
                  <a:lnTo>
                    <a:pt x="362" y="270"/>
                  </a:lnTo>
                  <a:lnTo>
                    <a:pt x="363" y="291"/>
                  </a:lnTo>
                  <a:lnTo>
                    <a:pt x="364" y="283"/>
                  </a:lnTo>
                  <a:lnTo>
                    <a:pt x="365" y="265"/>
                  </a:lnTo>
                  <a:lnTo>
                    <a:pt x="366" y="283"/>
                  </a:lnTo>
                  <a:lnTo>
                    <a:pt x="367" y="283"/>
                  </a:lnTo>
                  <a:lnTo>
                    <a:pt x="368" y="278"/>
                  </a:lnTo>
                  <a:lnTo>
                    <a:pt x="369" y="287"/>
                  </a:lnTo>
                  <a:lnTo>
                    <a:pt x="370" y="287"/>
                  </a:lnTo>
                  <a:lnTo>
                    <a:pt x="371" y="291"/>
                  </a:lnTo>
                  <a:lnTo>
                    <a:pt x="372" y="274"/>
                  </a:lnTo>
                  <a:lnTo>
                    <a:pt x="373" y="283"/>
                  </a:lnTo>
                  <a:lnTo>
                    <a:pt x="374" y="287"/>
                  </a:lnTo>
                  <a:lnTo>
                    <a:pt x="376" y="295"/>
                  </a:lnTo>
                  <a:lnTo>
                    <a:pt x="376" y="295"/>
                  </a:lnTo>
                  <a:lnTo>
                    <a:pt x="378" y="295"/>
                  </a:lnTo>
                  <a:lnTo>
                    <a:pt x="379" y="291"/>
                  </a:lnTo>
                  <a:lnTo>
                    <a:pt x="380" y="291"/>
                  </a:lnTo>
                  <a:lnTo>
                    <a:pt x="381" y="295"/>
                  </a:lnTo>
                  <a:lnTo>
                    <a:pt x="382" y="295"/>
                  </a:lnTo>
                  <a:lnTo>
                    <a:pt x="383" y="295"/>
                  </a:lnTo>
                  <a:lnTo>
                    <a:pt x="384" y="295"/>
                  </a:lnTo>
                  <a:lnTo>
                    <a:pt x="385" y="287"/>
                  </a:lnTo>
                  <a:lnTo>
                    <a:pt x="386" y="295"/>
                  </a:lnTo>
                  <a:lnTo>
                    <a:pt x="387" y="295"/>
                  </a:lnTo>
                  <a:lnTo>
                    <a:pt x="388" y="291"/>
                  </a:lnTo>
                  <a:lnTo>
                    <a:pt x="389" y="295"/>
                  </a:lnTo>
                  <a:lnTo>
                    <a:pt x="390" y="295"/>
                  </a:lnTo>
                  <a:lnTo>
                    <a:pt x="391" y="287"/>
                  </a:lnTo>
                  <a:lnTo>
                    <a:pt x="393" y="295"/>
                  </a:lnTo>
                  <a:lnTo>
                    <a:pt x="394" y="295"/>
                  </a:lnTo>
                  <a:lnTo>
                    <a:pt x="395" y="295"/>
                  </a:lnTo>
                  <a:lnTo>
                    <a:pt x="396" y="295"/>
                  </a:lnTo>
                  <a:lnTo>
                    <a:pt x="397" y="295"/>
                  </a:lnTo>
                  <a:lnTo>
                    <a:pt x="398" y="295"/>
                  </a:lnTo>
                  <a:lnTo>
                    <a:pt x="399" y="295"/>
                  </a:lnTo>
                  <a:lnTo>
                    <a:pt x="400" y="295"/>
                  </a:lnTo>
                  <a:lnTo>
                    <a:pt x="401" y="295"/>
                  </a:lnTo>
                  <a:lnTo>
                    <a:pt x="402" y="295"/>
                  </a:lnTo>
                  <a:lnTo>
                    <a:pt x="403" y="295"/>
                  </a:lnTo>
                  <a:lnTo>
                    <a:pt x="404" y="295"/>
                  </a:lnTo>
                  <a:lnTo>
                    <a:pt x="405" y="295"/>
                  </a:lnTo>
                  <a:lnTo>
                    <a:pt x="406" y="295"/>
                  </a:lnTo>
                  <a:lnTo>
                    <a:pt x="407" y="295"/>
                  </a:lnTo>
                  <a:lnTo>
                    <a:pt x="408" y="295"/>
                  </a:lnTo>
                  <a:lnTo>
                    <a:pt x="409" y="295"/>
                  </a:lnTo>
                  <a:lnTo>
                    <a:pt x="411" y="295"/>
                  </a:lnTo>
                  <a:lnTo>
                    <a:pt x="412" y="295"/>
                  </a:lnTo>
                  <a:lnTo>
                    <a:pt x="413" y="295"/>
                  </a:lnTo>
                  <a:lnTo>
                    <a:pt x="414" y="295"/>
                  </a:lnTo>
                  <a:lnTo>
                    <a:pt x="415" y="295"/>
                  </a:lnTo>
                  <a:lnTo>
                    <a:pt x="416" y="295"/>
                  </a:lnTo>
                  <a:lnTo>
                    <a:pt x="417" y="295"/>
                  </a:lnTo>
                  <a:lnTo>
                    <a:pt x="418" y="295"/>
                  </a:lnTo>
                  <a:lnTo>
                    <a:pt x="419" y="295"/>
                  </a:lnTo>
                  <a:lnTo>
                    <a:pt x="420" y="295"/>
                  </a:lnTo>
                  <a:lnTo>
                    <a:pt x="421" y="295"/>
                  </a:lnTo>
                  <a:lnTo>
                    <a:pt x="422" y="295"/>
                  </a:lnTo>
                  <a:lnTo>
                    <a:pt x="423" y="295"/>
                  </a:lnTo>
                  <a:lnTo>
                    <a:pt x="424" y="295"/>
                  </a:lnTo>
                  <a:lnTo>
                    <a:pt x="426" y="295"/>
                  </a:lnTo>
                  <a:lnTo>
                    <a:pt x="426" y="295"/>
                  </a:lnTo>
                  <a:lnTo>
                    <a:pt x="428" y="295"/>
                  </a:lnTo>
                  <a:lnTo>
                    <a:pt x="429" y="295"/>
                  </a:lnTo>
                  <a:lnTo>
                    <a:pt x="430" y="295"/>
                  </a:lnTo>
                  <a:lnTo>
                    <a:pt x="431" y="295"/>
                  </a:lnTo>
                  <a:lnTo>
                    <a:pt x="432" y="295"/>
                  </a:lnTo>
                  <a:lnTo>
                    <a:pt x="433" y="295"/>
                  </a:lnTo>
                  <a:lnTo>
                    <a:pt x="434" y="295"/>
                  </a:lnTo>
                  <a:lnTo>
                    <a:pt x="435" y="295"/>
                  </a:lnTo>
                  <a:lnTo>
                    <a:pt x="436" y="295"/>
                  </a:lnTo>
                  <a:lnTo>
                    <a:pt x="437" y="295"/>
                  </a:lnTo>
                  <a:lnTo>
                    <a:pt x="438" y="295"/>
                  </a:lnTo>
                  <a:lnTo>
                    <a:pt x="439" y="295"/>
                  </a:lnTo>
                  <a:lnTo>
                    <a:pt x="440" y="295"/>
                  </a:lnTo>
                  <a:lnTo>
                    <a:pt x="441" y="295"/>
                  </a:lnTo>
                  <a:lnTo>
                    <a:pt x="442" y="295"/>
                  </a:lnTo>
                  <a:lnTo>
                    <a:pt x="444" y="295"/>
                  </a:lnTo>
                  <a:lnTo>
                    <a:pt x="444" y="295"/>
                  </a:lnTo>
                  <a:lnTo>
                    <a:pt x="446" y="295"/>
                  </a:lnTo>
                  <a:lnTo>
                    <a:pt x="447" y="295"/>
                  </a:lnTo>
                  <a:lnTo>
                    <a:pt x="448" y="295"/>
                  </a:lnTo>
                  <a:lnTo>
                    <a:pt x="449" y="295"/>
                  </a:lnTo>
                  <a:lnTo>
                    <a:pt x="450" y="295"/>
                  </a:lnTo>
                  <a:lnTo>
                    <a:pt x="451" y="295"/>
                  </a:lnTo>
                  <a:lnTo>
                    <a:pt x="452" y="295"/>
                  </a:lnTo>
                  <a:lnTo>
                    <a:pt x="453" y="295"/>
                  </a:lnTo>
                  <a:lnTo>
                    <a:pt x="454" y="295"/>
                  </a:lnTo>
                  <a:lnTo>
                    <a:pt x="455" y="295"/>
                  </a:lnTo>
                  <a:lnTo>
                    <a:pt x="456" y="295"/>
                  </a:lnTo>
                  <a:lnTo>
                    <a:pt x="457" y="295"/>
                  </a:lnTo>
                  <a:lnTo>
                    <a:pt x="459" y="295"/>
                  </a:lnTo>
                  <a:lnTo>
                    <a:pt x="459" y="295"/>
                  </a:lnTo>
                  <a:lnTo>
                    <a:pt x="461" y="295"/>
                  </a:lnTo>
                  <a:lnTo>
                    <a:pt x="462" y="295"/>
                  </a:lnTo>
                  <a:lnTo>
                    <a:pt x="463" y="295"/>
                  </a:lnTo>
                  <a:lnTo>
                    <a:pt x="464" y="295"/>
                  </a:lnTo>
                  <a:lnTo>
                    <a:pt x="465" y="295"/>
                  </a:lnTo>
                  <a:lnTo>
                    <a:pt x="466" y="295"/>
                  </a:lnTo>
                  <a:lnTo>
                    <a:pt x="467" y="295"/>
                  </a:lnTo>
                  <a:lnTo>
                    <a:pt x="468" y="295"/>
                  </a:lnTo>
                  <a:lnTo>
                    <a:pt x="469" y="295"/>
                  </a:lnTo>
                  <a:lnTo>
                    <a:pt x="470" y="295"/>
                  </a:lnTo>
                  <a:lnTo>
                    <a:pt x="471" y="295"/>
                  </a:lnTo>
                  <a:lnTo>
                    <a:pt x="472" y="295"/>
                  </a:lnTo>
                  <a:lnTo>
                    <a:pt x="473" y="295"/>
                  </a:lnTo>
                  <a:lnTo>
                    <a:pt x="474" y="295"/>
                  </a:lnTo>
                  <a:lnTo>
                    <a:pt x="475" y="295"/>
                  </a:lnTo>
                  <a:lnTo>
                    <a:pt x="476" y="295"/>
                  </a:lnTo>
                  <a:lnTo>
                    <a:pt x="477" y="295"/>
                  </a:lnTo>
                  <a:lnTo>
                    <a:pt x="479" y="295"/>
                  </a:lnTo>
                  <a:lnTo>
                    <a:pt x="480" y="295"/>
                  </a:lnTo>
                  <a:lnTo>
                    <a:pt x="481" y="295"/>
                  </a:lnTo>
                  <a:lnTo>
                    <a:pt x="482" y="295"/>
                  </a:lnTo>
                  <a:lnTo>
                    <a:pt x="483" y="295"/>
                  </a:lnTo>
                  <a:lnTo>
                    <a:pt x="484" y="295"/>
                  </a:lnTo>
                  <a:lnTo>
                    <a:pt x="485" y="295"/>
                  </a:lnTo>
                  <a:lnTo>
                    <a:pt x="486" y="295"/>
                  </a:lnTo>
                  <a:lnTo>
                    <a:pt x="487" y="295"/>
                  </a:lnTo>
                  <a:lnTo>
                    <a:pt x="488" y="295"/>
                  </a:lnTo>
                  <a:lnTo>
                    <a:pt x="489" y="295"/>
                  </a:lnTo>
                  <a:lnTo>
                    <a:pt x="490" y="295"/>
                  </a:lnTo>
                  <a:lnTo>
                    <a:pt x="491" y="295"/>
                  </a:lnTo>
                  <a:lnTo>
                    <a:pt x="492" y="295"/>
                  </a:lnTo>
                  <a:lnTo>
                    <a:pt x="494" y="295"/>
                  </a:lnTo>
                  <a:lnTo>
                    <a:pt x="494" y="295"/>
                  </a:lnTo>
                  <a:lnTo>
                    <a:pt x="496" y="295"/>
                  </a:lnTo>
                  <a:lnTo>
                    <a:pt x="497" y="295"/>
                  </a:lnTo>
                  <a:lnTo>
                    <a:pt x="498" y="295"/>
                  </a:lnTo>
                  <a:lnTo>
                    <a:pt x="499" y="295"/>
                  </a:lnTo>
                  <a:lnTo>
                    <a:pt x="500" y="295"/>
                  </a:lnTo>
                  <a:lnTo>
                    <a:pt x="501" y="295"/>
                  </a:lnTo>
                  <a:lnTo>
                    <a:pt x="502" y="295"/>
                  </a:lnTo>
                  <a:lnTo>
                    <a:pt x="503" y="295"/>
                  </a:lnTo>
                  <a:lnTo>
                    <a:pt x="504" y="295"/>
                  </a:lnTo>
                  <a:lnTo>
                    <a:pt x="505" y="295"/>
                  </a:lnTo>
                  <a:lnTo>
                    <a:pt x="506" y="295"/>
                  </a:lnTo>
                  <a:lnTo>
                    <a:pt x="507" y="295"/>
                  </a:lnTo>
                  <a:lnTo>
                    <a:pt x="508" y="295"/>
                  </a:lnTo>
                  <a:lnTo>
                    <a:pt x="509" y="295"/>
                  </a:lnTo>
                  <a:lnTo>
                    <a:pt x="510" y="295"/>
                  </a:lnTo>
                  <a:lnTo>
                    <a:pt x="512" y="295"/>
                  </a:lnTo>
                  <a:lnTo>
                    <a:pt x="512" y="295"/>
                  </a:lnTo>
                  <a:lnTo>
                    <a:pt x="514" y="295"/>
                  </a:lnTo>
                  <a:lnTo>
                    <a:pt x="515" y="295"/>
                  </a:lnTo>
                  <a:lnTo>
                    <a:pt x="516" y="295"/>
                  </a:lnTo>
                  <a:lnTo>
                    <a:pt x="517" y="295"/>
                  </a:lnTo>
                  <a:lnTo>
                    <a:pt x="518" y="295"/>
                  </a:lnTo>
                  <a:lnTo>
                    <a:pt x="519" y="295"/>
                  </a:lnTo>
                  <a:lnTo>
                    <a:pt x="520" y="295"/>
                  </a:lnTo>
                  <a:lnTo>
                    <a:pt x="521" y="295"/>
                  </a:lnTo>
                  <a:lnTo>
                    <a:pt x="522" y="295"/>
                  </a:lnTo>
                  <a:lnTo>
                    <a:pt x="523" y="295"/>
                  </a:lnTo>
                  <a:lnTo>
                    <a:pt x="524" y="295"/>
                  </a:lnTo>
                  <a:lnTo>
                    <a:pt x="525" y="295"/>
                  </a:lnTo>
                  <a:lnTo>
                    <a:pt x="527" y="295"/>
                  </a:lnTo>
                  <a:lnTo>
                    <a:pt x="527" y="295"/>
                  </a:lnTo>
                  <a:lnTo>
                    <a:pt x="529" y="295"/>
                  </a:lnTo>
                  <a:lnTo>
                    <a:pt x="530" y="295"/>
                  </a:lnTo>
                  <a:lnTo>
                    <a:pt x="531" y="295"/>
                  </a:lnTo>
                  <a:lnTo>
                    <a:pt x="532" y="295"/>
                  </a:lnTo>
                  <a:lnTo>
                    <a:pt x="533" y="295"/>
                  </a:lnTo>
                  <a:lnTo>
                    <a:pt x="534" y="295"/>
                  </a:lnTo>
                  <a:lnTo>
                    <a:pt x="535" y="295"/>
                  </a:lnTo>
                  <a:lnTo>
                    <a:pt x="536" y="295"/>
                  </a:lnTo>
                  <a:lnTo>
                    <a:pt x="537" y="295"/>
                  </a:lnTo>
                  <a:lnTo>
                    <a:pt x="538" y="295"/>
                  </a:lnTo>
                  <a:lnTo>
                    <a:pt x="539" y="295"/>
                  </a:lnTo>
                  <a:lnTo>
                    <a:pt x="540" y="295"/>
                  </a:lnTo>
                  <a:lnTo>
                    <a:pt x="541" y="295"/>
                  </a:lnTo>
                  <a:lnTo>
                    <a:pt x="542" y="291"/>
                  </a:lnTo>
                  <a:lnTo>
                    <a:pt x="543" y="295"/>
                  </a:lnTo>
                  <a:lnTo>
                    <a:pt x="545" y="295"/>
                  </a:lnTo>
                  <a:lnTo>
                    <a:pt x="545" y="295"/>
                  </a:lnTo>
                  <a:lnTo>
                    <a:pt x="547" y="295"/>
                  </a:lnTo>
                  <a:lnTo>
                    <a:pt x="548" y="295"/>
                  </a:lnTo>
                  <a:lnTo>
                    <a:pt x="549" y="295"/>
                  </a:lnTo>
                  <a:lnTo>
                    <a:pt x="550" y="295"/>
                  </a:lnTo>
                  <a:lnTo>
                    <a:pt x="551" y="295"/>
                  </a:lnTo>
                  <a:lnTo>
                    <a:pt x="552" y="295"/>
                  </a:lnTo>
                  <a:lnTo>
                    <a:pt x="553" y="295"/>
                  </a:lnTo>
                  <a:lnTo>
                    <a:pt x="554" y="295"/>
                  </a:lnTo>
                  <a:lnTo>
                    <a:pt x="555" y="295"/>
                  </a:lnTo>
                  <a:lnTo>
                    <a:pt x="556" y="295"/>
                  </a:lnTo>
                  <a:lnTo>
                    <a:pt x="557" y="295"/>
                  </a:lnTo>
                  <a:lnTo>
                    <a:pt x="558" y="295"/>
                  </a:lnTo>
                  <a:lnTo>
                    <a:pt x="559" y="295"/>
                  </a:lnTo>
                  <a:lnTo>
                    <a:pt x="560" y="295"/>
                  </a:lnTo>
                  <a:lnTo>
                    <a:pt x="562" y="295"/>
                  </a:lnTo>
                  <a:lnTo>
                    <a:pt x="562" y="295"/>
                  </a:lnTo>
                  <a:lnTo>
                    <a:pt x="564" y="295"/>
                  </a:lnTo>
                  <a:lnTo>
                    <a:pt x="565" y="295"/>
                  </a:lnTo>
                  <a:lnTo>
                    <a:pt x="566" y="295"/>
                  </a:lnTo>
                  <a:lnTo>
                    <a:pt x="567" y="295"/>
                  </a:lnTo>
                  <a:lnTo>
                    <a:pt x="568" y="295"/>
                  </a:lnTo>
                  <a:lnTo>
                    <a:pt x="569" y="295"/>
                  </a:lnTo>
                  <a:lnTo>
                    <a:pt x="570" y="295"/>
                  </a:lnTo>
                  <a:lnTo>
                    <a:pt x="571" y="295"/>
                  </a:lnTo>
                  <a:lnTo>
                    <a:pt x="572" y="295"/>
                  </a:lnTo>
                  <a:lnTo>
                    <a:pt x="573" y="295"/>
                  </a:lnTo>
                  <a:lnTo>
                    <a:pt x="574" y="295"/>
                  </a:lnTo>
                  <a:lnTo>
                    <a:pt x="575" y="295"/>
                  </a:lnTo>
                  <a:lnTo>
                    <a:pt x="576" y="295"/>
                  </a:lnTo>
                  <a:lnTo>
                    <a:pt x="577" y="295"/>
                  </a:lnTo>
                  <a:lnTo>
                    <a:pt x="578" y="295"/>
                  </a:lnTo>
                  <a:lnTo>
                    <a:pt x="580" y="295"/>
                  </a:lnTo>
                  <a:lnTo>
                    <a:pt x="581" y="295"/>
                  </a:lnTo>
                  <a:lnTo>
                    <a:pt x="582" y="295"/>
                  </a:lnTo>
                  <a:lnTo>
                    <a:pt x="583" y="295"/>
                  </a:lnTo>
                  <a:lnTo>
                    <a:pt x="584" y="295"/>
                  </a:lnTo>
                  <a:lnTo>
                    <a:pt x="585" y="295"/>
                  </a:lnTo>
                  <a:lnTo>
                    <a:pt x="586" y="295"/>
                  </a:lnTo>
                  <a:lnTo>
                    <a:pt x="587" y="295"/>
                  </a:lnTo>
                  <a:lnTo>
                    <a:pt x="588" y="295"/>
                  </a:lnTo>
                  <a:lnTo>
                    <a:pt x="589" y="295"/>
                  </a:lnTo>
                  <a:lnTo>
                    <a:pt x="590" y="295"/>
                  </a:lnTo>
                  <a:lnTo>
                    <a:pt x="591" y="295"/>
                  </a:lnTo>
                  <a:lnTo>
                    <a:pt x="592" y="295"/>
                  </a:lnTo>
                  <a:lnTo>
                    <a:pt x="593" y="295"/>
                  </a:lnTo>
                  <a:lnTo>
                    <a:pt x="595" y="295"/>
                  </a:lnTo>
                  <a:lnTo>
                    <a:pt x="595" y="295"/>
                  </a:lnTo>
                  <a:lnTo>
                    <a:pt x="597" y="295"/>
                  </a:lnTo>
                  <a:lnTo>
                    <a:pt x="598" y="295"/>
                  </a:lnTo>
                  <a:lnTo>
                    <a:pt x="599" y="295"/>
                  </a:lnTo>
                  <a:lnTo>
                    <a:pt x="600" y="295"/>
                  </a:lnTo>
                  <a:lnTo>
                    <a:pt x="601" y="295"/>
                  </a:lnTo>
                  <a:lnTo>
                    <a:pt x="602" y="295"/>
                  </a:lnTo>
                  <a:lnTo>
                    <a:pt x="603" y="295"/>
                  </a:lnTo>
                  <a:lnTo>
                    <a:pt x="604" y="295"/>
                  </a:lnTo>
                  <a:lnTo>
                    <a:pt x="605" y="295"/>
                  </a:lnTo>
                  <a:lnTo>
                    <a:pt x="606" y="295"/>
                  </a:lnTo>
                  <a:lnTo>
                    <a:pt x="607" y="295"/>
                  </a:lnTo>
                  <a:lnTo>
                    <a:pt x="608" y="295"/>
                  </a:lnTo>
                  <a:lnTo>
                    <a:pt x="609" y="295"/>
                  </a:lnTo>
                  <a:lnTo>
                    <a:pt x="610" y="295"/>
                  </a:lnTo>
                  <a:lnTo>
                    <a:pt x="611" y="295"/>
                  </a:lnTo>
                  <a:lnTo>
                    <a:pt x="613" y="295"/>
                  </a:lnTo>
                  <a:lnTo>
                    <a:pt x="614" y="295"/>
                  </a:lnTo>
                  <a:lnTo>
                    <a:pt x="615" y="295"/>
                  </a:lnTo>
                  <a:lnTo>
                    <a:pt x="616" y="295"/>
                  </a:lnTo>
                  <a:lnTo>
                    <a:pt x="617" y="295"/>
                  </a:lnTo>
                  <a:lnTo>
                    <a:pt x="618" y="295"/>
                  </a:lnTo>
                  <a:lnTo>
                    <a:pt x="619" y="295"/>
                  </a:lnTo>
                  <a:lnTo>
                    <a:pt x="620" y="295"/>
                  </a:lnTo>
                  <a:lnTo>
                    <a:pt x="621" y="295"/>
                  </a:lnTo>
                  <a:lnTo>
                    <a:pt x="622" y="295"/>
                  </a:lnTo>
                  <a:lnTo>
                    <a:pt x="623" y="295"/>
                  </a:lnTo>
                  <a:lnTo>
                    <a:pt x="624" y="295"/>
                  </a:lnTo>
                  <a:lnTo>
                    <a:pt x="625" y="295"/>
                  </a:lnTo>
                  <a:lnTo>
                    <a:pt x="626" y="295"/>
                  </a:lnTo>
                  <a:lnTo>
                    <a:pt x="627" y="295"/>
                  </a:lnTo>
                  <a:lnTo>
                    <a:pt x="628" y="295"/>
                  </a:lnTo>
                  <a:lnTo>
                    <a:pt x="630" y="295"/>
                  </a:lnTo>
                  <a:lnTo>
                    <a:pt x="631" y="295"/>
                  </a:lnTo>
                  <a:lnTo>
                    <a:pt x="632" y="295"/>
                  </a:lnTo>
                  <a:lnTo>
                    <a:pt x="633" y="295"/>
                  </a:lnTo>
                  <a:lnTo>
                    <a:pt x="634" y="295"/>
                  </a:lnTo>
                  <a:lnTo>
                    <a:pt x="635" y="295"/>
                  </a:lnTo>
                  <a:lnTo>
                    <a:pt x="636" y="295"/>
                  </a:lnTo>
                  <a:lnTo>
                    <a:pt x="637" y="295"/>
                  </a:lnTo>
                  <a:lnTo>
                    <a:pt x="638" y="295"/>
                  </a:lnTo>
                  <a:lnTo>
                    <a:pt x="639" y="295"/>
                  </a:lnTo>
                  <a:lnTo>
                    <a:pt x="640" y="295"/>
                  </a:lnTo>
                  <a:lnTo>
                    <a:pt x="641" y="295"/>
                  </a:lnTo>
                  <a:lnTo>
                    <a:pt x="642" y="295"/>
                  </a:lnTo>
                  <a:lnTo>
                    <a:pt x="643" y="295"/>
                  </a:lnTo>
                  <a:lnTo>
                    <a:pt x="645" y="295"/>
                  </a:lnTo>
                  <a:lnTo>
                    <a:pt x="645" y="295"/>
                  </a:lnTo>
                  <a:lnTo>
                    <a:pt x="647" y="295"/>
                  </a:lnTo>
                  <a:lnTo>
                    <a:pt x="648" y="295"/>
                  </a:lnTo>
                  <a:lnTo>
                    <a:pt x="649" y="295"/>
                  </a:lnTo>
                  <a:lnTo>
                    <a:pt x="650" y="295"/>
                  </a:lnTo>
                  <a:lnTo>
                    <a:pt x="651" y="295"/>
                  </a:lnTo>
                  <a:lnTo>
                    <a:pt x="652" y="295"/>
                  </a:lnTo>
                  <a:lnTo>
                    <a:pt x="653" y="295"/>
                  </a:lnTo>
                  <a:lnTo>
                    <a:pt x="654" y="295"/>
                  </a:lnTo>
                  <a:lnTo>
                    <a:pt x="655" y="295"/>
                  </a:lnTo>
                  <a:lnTo>
                    <a:pt x="656" y="295"/>
                  </a:lnTo>
                  <a:lnTo>
                    <a:pt x="657" y="295"/>
                  </a:lnTo>
                  <a:lnTo>
                    <a:pt x="658" y="295"/>
                  </a:lnTo>
                  <a:lnTo>
                    <a:pt x="659" y="295"/>
                  </a:lnTo>
                  <a:lnTo>
                    <a:pt x="660" y="295"/>
                  </a:lnTo>
                  <a:lnTo>
                    <a:pt x="661" y="295"/>
                  </a:lnTo>
                  <a:lnTo>
                    <a:pt x="663" y="295"/>
                  </a:lnTo>
                  <a:lnTo>
                    <a:pt x="663" y="295"/>
                  </a:lnTo>
                  <a:lnTo>
                    <a:pt x="665" y="295"/>
                  </a:lnTo>
                  <a:lnTo>
                    <a:pt x="666" y="295"/>
                  </a:lnTo>
                  <a:lnTo>
                    <a:pt x="667" y="295"/>
                  </a:lnTo>
                  <a:lnTo>
                    <a:pt x="668" y="295"/>
                  </a:lnTo>
                  <a:lnTo>
                    <a:pt x="669" y="295"/>
                  </a:lnTo>
                  <a:lnTo>
                    <a:pt x="670" y="295"/>
                  </a:lnTo>
                  <a:lnTo>
                    <a:pt x="671" y="295"/>
                  </a:lnTo>
                  <a:lnTo>
                    <a:pt x="672" y="295"/>
                  </a:lnTo>
                  <a:lnTo>
                    <a:pt x="673" y="295"/>
                  </a:lnTo>
                  <a:lnTo>
                    <a:pt x="674" y="295"/>
                  </a:lnTo>
                  <a:lnTo>
                    <a:pt x="675" y="295"/>
                  </a:lnTo>
                  <a:lnTo>
                    <a:pt x="676" y="295"/>
                  </a:lnTo>
                  <a:lnTo>
                    <a:pt x="678" y="295"/>
                  </a:lnTo>
                  <a:lnTo>
                    <a:pt x="678" y="295"/>
                  </a:lnTo>
                  <a:lnTo>
                    <a:pt x="680" y="295"/>
                  </a:lnTo>
                  <a:lnTo>
                    <a:pt x="681" y="295"/>
                  </a:lnTo>
                  <a:lnTo>
                    <a:pt x="682" y="295"/>
                  </a:lnTo>
                  <a:lnTo>
                    <a:pt x="683" y="295"/>
                  </a:lnTo>
                  <a:lnTo>
                    <a:pt x="684" y="295"/>
                  </a:lnTo>
                  <a:lnTo>
                    <a:pt x="685" y="295"/>
                  </a:lnTo>
                  <a:lnTo>
                    <a:pt x="686" y="295"/>
                  </a:lnTo>
                  <a:lnTo>
                    <a:pt x="687" y="295"/>
                  </a:lnTo>
                  <a:lnTo>
                    <a:pt x="688" y="295"/>
                  </a:lnTo>
                  <a:lnTo>
                    <a:pt x="689" y="295"/>
                  </a:lnTo>
                  <a:lnTo>
                    <a:pt x="690" y="295"/>
                  </a:lnTo>
                  <a:lnTo>
                    <a:pt x="691" y="295"/>
                  </a:lnTo>
                  <a:lnTo>
                    <a:pt x="692" y="295"/>
                  </a:lnTo>
                  <a:lnTo>
                    <a:pt x="693" y="295"/>
                  </a:lnTo>
                  <a:lnTo>
                    <a:pt x="694" y="295"/>
                  </a:lnTo>
                  <a:lnTo>
                    <a:pt x="695" y="295"/>
                  </a:lnTo>
                  <a:lnTo>
                    <a:pt x="696" y="295"/>
                  </a:lnTo>
                  <a:lnTo>
                    <a:pt x="698" y="295"/>
                  </a:lnTo>
                  <a:lnTo>
                    <a:pt x="699" y="295"/>
                  </a:lnTo>
                  <a:lnTo>
                    <a:pt x="700" y="295"/>
                  </a:lnTo>
                  <a:lnTo>
                    <a:pt x="701" y="295"/>
                  </a:lnTo>
                  <a:lnTo>
                    <a:pt x="702" y="295"/>
                  </a:lnTo>
                  <a:lnTo>
                    <a:pt x="703" y="295"/>
                  </a:lnTo>
                  <a:lnTo>
                    <a:pt x="704" y="295"/>
                  </a:lnTo>
                  <a:lnTo>
                    <a:pt x="705" y="295"/>
                  </a:lnTo>
                  <a:lnTo>
                    <a:pt x="706" y="295"/>
                  </a:lnTo>
                  <a:lnTo>
                    <a:pt x="707" y="295"/>
                  </a:lnTo>
                  <a:lnTo>
                    <a:pt x="708" y="295"/>
                  </a:lnTo>
                  <a:lnTo>
                    <a:pt x="709" y="295"/>
                  </a:lnTo>
                  <a:lnTo>
                    <a:pt x="710" y="295"/>
                  </a:lnTo>
                  <a:lnTo>
                    <a:pt x="711" y="295"/>
                  </a:lnTo>
                  <a:lnTo>
                    <a:pt x="713" y="291"/>
                  </a:lnTo>
                  <a:lnTo>
                    <a:pt x="713" y="295"/>
                  </a:lnTo>
                  <a:lnTo>
                    <a:pt x="715" y="295"/>
                  </a:lnTo>
                  <a:lnTo>
                    <a:pt x="716" y="295"/>
                  </a:lnTo>
                  <a:lnTo>
                    <a:pt x="717" y="295"/>
                  </a:lnTo>
                  <a:lnTo>
                    <a:pt x="718" y="295"/>
                  </a:lnTo>
                  <a:lnTo>
                    <a:pt x="719" y="291"/>
                  </a:lnTo>
                  <a:lnTo>
                    <a:pt x="720" y="295"/>
                  </a:lnTo>
                  <a:lnTo>
                    <a:pt x="721" y="295"/>
                  </a:lnTo>
                  <a:lnTo>
                    <a:pt x="722" y="295"/>
                  </a:lnTo>
                  <a:lnTo>
                    <a:pt x="723" y="287"/>
                  </a:lnTo>
                  <a:lnTo>
                    <a:pt x="724" y="283"/>
                  </a:lnTo>
                  <a:lnTo>
                    <a:pt x="725" y="222"/>
                  </a:lnTo>
                  <a:lnTo>
                    <a:pt x="726" y="235"/>
                  </a:lnTo>
                  <a:lnTo>
                    <a:pt x="727" y="278"/>
                  </a:lnTo>
                  <a:lnTo>
                    <a:pt x="728" y="278"/>
                  </a:lnTo>
                  <a:lnTo>
                    <a:pt x="729" y="291"/>
                  </a:lnTo>
                  <a:lnTo>
                    <a:pt x="731" y="291"/>
                  </a:lnTo>
                  <a:lnTo>
                    <a:pt x="731" y="295"/>
                  </a:lnTo>
                  <a:lnTo>
                    <a:pt x="733" y="295"/>
                  </a:lnTo>
                  <a:lnTo>
                    <a:pt x="734" y="295"/>
                  </a:lnTo>
                  <a:lnTo>
                    <a:pt x="735" y="291"/>
                  </a:lnTo>
                  <a:lnTo>
                    <a:pt x="736" y="291"/>
                  </a:lnTo>
                  <a:lnTo>
                    <a:pt x="737" y="291"/>
                  </a:lnTo>
                  <a:lnTo>
                    <a:pt x="738" y="291"/>
                  </a:lnTo>
                  <a:lnTo>
                    <a:pt x="739" y="287"/>
                  </a:lnTo>
                  <a:lnTo>
                    <a:pt x="740" y="283"/>
                  </a:lnTo>
                  <a:lnTo>
                    <a:pt x="741" y="287"/>
                  </a:lnTo>
                  <a:lnTo>
                    <a:pt x="742" y="274"/>
                  </a:lnTo>
                  <a:lnTo>
                    <a:pt x="743" y="278"/>
                  </a:lnTo>
                  <a:lnTo>
                    <a:pt x="744" y="244"/>
                  </a:lnTo>
                  <a:lnTo>
                    <a:pt x="746" y="278"/>
                  </a:lnTo>
                  <a:lnTo>
                    <a:pt x="746" y="287"/>
                  </a:lnTo>
                  <a:lnTo>
                    <a:pt x="748" y="274"/>
                  </a:lnTo>
                  <a:lnTo>
                    <a:pt x="749" y="287"/>
                  </a:lnTo>
                  <a:lnTo>
                    <a:pt x="750" y="287"/>
                  </a:lnTo>
                  <a:lnTo>
                    <a:pt x="751" y="287"/>
                  </a:lnTo>
                  <a:lnTo>
                    <a:pt x="752" y="287"/>
                  </a:lnTo>
                  <a:lnTo>
                    <a:pt x="753" y="291"/>
                  </a:lnTo>
                  <a:lnTo>
                    <a:pt x="754" y="278"/>
                  </a:lnTo>
                  <a:lnTo>
                    <a:pt x="755" y="295"/>
                  </a:lnTo>
                  <a:lnTo>
                    <a:pt x="756" y="291"/>
                  </a:lnTo>
                  <a:lnTo>
                    <a:pt x="757" y="287"/>
                  </a:lnTo>
                  <a:lnTo>
                    <a:pt x="758" y="295"/>
                  </a:lnTo>
                  <a:lnTo>
                    <a:pt x="759" y="291"/>
                  </a:lnTo>
                  <a:lnTo>
                    <a:pt x="760" y="295"/>
                  </a:lnTo>
                  <a:lnTo>
                    <a:pt x="761" y="291"/>
                  </a:lnTo>
                  <a:lnTo>
                    <a:pt x="762" y="295"/>
                  </a:lnTo>
                  <a:lnTo>
                    <a:pt x="764" y="291"/>
                  </a:lnTo>
                  <a:lnTo>
                    <a:pt x="764" y="295"/>
                  </a:lnTo>
                  <a:lnTo>
                    <a:pt x="766" y="295"/>
                  </a:lnTo>
                  <a:lnTo>
                    <a:pt x="767" y="291"/>
                  </a:lnTo>
                  <a:lnTo>
                    <a:pt x="768" y="283"/>
                  </a:lnTo>
                  <a:lnTo>
                    <a:pt x="769" y="291"/>
                  </a:lnTo>
                  <a:lnTo>
                    <a:pt x="770" y="287"/>
                  </a:lnTo>
                  <a:lnTo>
                    <a:pt x="771" y="287"/>
                  </a:lnTo>
                  <a:lnTo>
                    <a:pt x="772" y="291"/>
                  </a:lnTo>
                  <a:lnTo>
                    <a:pt x="773" y="274"/>
                  </a:lnTo>
                  <a:lnTo>
                    <a:pt x="774" y="283"/>
                  </a:lnTo>
                  <a:lnTo>
                    <a:pt x="775" y="193"/>
                  </a:lnTo>
                  <a:lnTo>
                    <a:pt x="776" y="0"/>
                  </a:lnTo>
                  <a:lnTo>
                    <a:pt x="777" y="77"/>
                  </a:lnTo>
                  <a:lnTo>
                    <a:pt x="778" y="175"/>
                  </a:lnTo>
                  <a:lnTo>
                    <a:pt x="779" y="175"/>
                  </a:lnTo>
                  <a:lnTo>
                    <a:pt x="781" y="214"/>
                  </a:lnTo>
                  <a:lnTo>
                    <a:pt x="781" y="252"/>
                  </a:lnTo>
                  <a:lnTo>
                    <a:pt x="783" y="270"/>
                  </a:lnTo>
                  <a:lnTo>
                    <a:pt x="784" y="214"/>
                  </a:lnTo>
                  <a:lnTo>
                    <a:pt x="785" y="227"/>
                  </a:lnTo>
                  <a:lnTo>
                    <a:pt x="786" y="218"/>
                  </a:lnTo>
                  <a:lnTo>
                    <a:pt x="787" y="270"/>
                  </a:lnTo>
                  <a:lnTo>
                    <a:pt x="788" y="291"/>
                  </a:lnTo>
                  <a:lnTo>
                    <a:pt x="789" y="283"/>
                  </a:lnTo>
                  <a:lnTo>
                    <a:pt x="790" y="291"/>
                  </a:lnTo>
                  <a:lnTo>
                    <a:pt x="791" y="291"/>
                  </a:lnTo>
                  <a:lnTo>
                    <a:pt x="792" y="295"/>
                  </a:lnTo>
                  <a:lnTo>
                    <a:pt x="793" y="287"/>
                  </a:lnTo>
                  <a:lnTo>
                    <a:pt x="794" y="295"/>
                  </a:lnTo>
                  <a:lnTo>
                    <a:pt x="795" y="283"/>
                  </a:lnTo>
                  <a:lnTo>
                    <a:pt x="796" y="270"/>
                  </a:lnTo>
                  <a:lnTo>
                    <a:pt x="797" y="291"/>
                  </a:lnTo>
                  <a:lnTo>
                    <a:pt x="799" y="295"/>
                  </a:lnTo>
                  <a:lnTo>
                    <a:pt x="799" y="291"/>
                  </a:lnTo>
                  <a:lnTo>
                    <a:pt x="801" y="291"/>
                  </a:lnTo>
                  <a:lnTo>
                    <a:pt x="802" y="295"/>
                  </a:lnTo>
                  <a:lnTo>
                    <a:pt x="803" y="295"/>
                  </a:lnTo>
                  <a:lnTo>
                    <a:pt x="804" y="287"/>
                  </a:lnTo>
                  <a:lnTo>
                    <a:pt x="805" y="283"/>
                  </a:lnTo>
                  <a:lnTo>
                    <a:pt x="806" y="283"/>
                  </a:lnTo>
                  <a:lnTo>
                    <a:pt x="807" y="287"/>
                  </a:lnTo>
                  <a:lnTo>
                    <a:pt x="808" y="295"/>
                  </a:lnTo>
                  <a:lnTo>
                    <a:pt x="809" y="291"/>
                  </a:lnTo>
                  <a:lnTo>
                    <a:pt x="810" y="291"/>
                  </a:lnTo>
                  <a:lnTo>
                    <a:pt x="811" y="295"/>
                  </a:lnTo>
                  <a:lnTo>
                    <a:pt x="812" y="295"/>
                  </a:lnTo>
                  <a:lnTo>
                    <a:pt x="814" y="295"/>
                  </a:lnTo>
                  <a:lnTo>
                    <a:pt x="814" y="291"/>
                  </a:lnTo>
                  <a:lnTo>
                    <a:pt x="816" y="295"/>
                  </a:lnTo>
                  <a:lnTo>
                    <a:pt x="817" y="295"/>
                  </a:lnTo>
                  <a:lnTo>
                    <a:pt x="818" y="295"/>
                  </a:lnTo>
                  <a:lnTo>
                    <a:pt x="819" y="295"/>
                  </a:lnTo>
                  <a:lnTo>
                    <a:pt x="820" y="295"/>
                  </a:lnTo>
                  <a:lnTo>
                    <a:pt x="821" y="291"/>
                  </a:lnTo>
                  <a:lnTo>
                    <a:pt x="822" y="295"/>
                  </a:lnTo>
                  <a:lnTo>
                    <a:pt x="823" y="291"/>
                  </a:lnTo>
                  <a:lnTo>
                    <a:pt x="824" y="274"/>
                  </a:lnTo>
                  <a:lnTo>
                    <a:pt x="825" y="252"/>
                  </a:lnTo>
                  <a:lnTo>
                    <a:pt x="826" y="257"/>
                  </a:lnTo>
                  <a:lnTo>
                    <a:pt x="827" y="240"/>
                  </a:lnTo>
                  <a:lnTo>
                    <a:pt x="828" y="257"/>
                  </a:lnTo>
                  <a:lnTo>
                    <a:pt x="829" y="244"/>
                  </a:lnTo>
                  <a:lnTo>
                    <a:pt x="830" y="278"/>
                  </a:lnTo>
                  <a:lnTo>
                    <a:pt x="832" y="283"/>
                  </a:lnTo>
                  <a:lnTo>
                    <a:pt x="832" y="257"/>
                  </a:lnTo>
                  <a:lnTo>
                    <a:pt x="834" y="227"/>
                  </a:lnTo>
                  <a:lnTo>
                    <a:pt x="835" y="244"/>
                  </a:lnTo>
                  <a:lnTo>
                    <a:pt x="836" y="218"/>
                  </a:lnTo>
                  <a:lnTo>
                    <a:pt x="837" y="265"/>
                  </a:lnTo>
                  <a:lnTo>
                    <a:pt x="838" y="248"/>
                  </a:lnTo>
                  <a:lnTo>
                    <a:pt x="839" y="252"/>
                  </a:lnTo>
                  <a:lnTo>
                    <a:pt x="840" y="270"/>
                  </a:lnTo>
                  <a:lnTo>
                    <a:pt x="841" y="257"/>
                  </a:lnTo>
                  <a:lnTo>
                    <a:pt x="842" y="184"/>
                  </a:lnTo>
                  <a:lnTo>
                    <a:pt x="843" y="137"/>
                  </a:lnTo>
                  <a:lnTo>
                    <a:pt x="844" y="128"/>
                  </a:lnTo>
                  <a:lnTo>
                    <a:pt x="845" y="214"/>
                  </a:lnTo>
                  <a:lnTo>
                    <a:pt x="846" y="227"/>
                  </a:lnTo>
                  <a:lnTo>
                    <a:pt x="847" y="283"/>
                  </a:lnTo>
                  <a:lnTo>
                    <a:pt x="849" y="274"/>
                  </a:lnTo>
                  <a:lnTo>
                    <a:pt x="850" y="278"/>
                  </a:lnTo>
                  <a:lnTo>
                    <a:pt x="851" y="291"/>
                  </a:lnTo>
                  <a:lnTo>
                    <a:pt x="852" y="261"/>
                  </a:lnTo>
                  <a:lnTo>
                    <a:pt x="853" y="235"/>
                  </a:lnTo>
                  <a:lnTo>
                    <a:pt x="854" y="197"/>
                  </a:lnTo>
                  <a:lnTo>
                    <a:pt x="855" y="188"/>
                  </a:lnTo>
                  <a:lnTo>
                    <a:pt x="856" y="265"/>
                  </a:lnTo>
                  <a:lnTo>
                    <a:pt x="857" y="270"/>
                  </a:lnTo>
                  <a:lnTo>
                    <a:pt x="858" y="283"/>
                  </a:lnTo>
                  <a:lnTo>
                    <a:pt x="859" y="287"/>
                  </a:lnTo>
                  <a:lnTo>
                    <a:pt x="860" y="283"/>
                  </a:lnTo>
                  <a:lnTo>
                    <a:pt x="861" y="283"/>
                  </a:lnTo>
                  <a:lnTo>
                    <a:pt x="862" y="274"/>
                  </a:lnTo>
                  <a:lnTo>
                    <a:pt x="863" y="248"/>
                  </a:lnTo>
                  <a:lnTo>
                    <a:pt x="864" y="180"/>
                  </a:lnTo>
                  <a:lnTo>
                    <a:pt x="865" y="205"/>
                  </a:lnTo>
                  <a:lnTo>
                    <a:pt x="867" y="270"/>
                  </a:lnTo>
                  <a:lnTo>
                    <a:pt x="867" y="291"/>
                  </a:lnTo>
                  <a:lnTo>
                    <a:pt x="869" y="291"/>
                  </a:lnTo>
                  <a:lnTo>
                    <a:pt x="870" y="295"/>
                  </a:lnTo>
                  <a:lnTo>
                    <a:pt x="871" y="295"/>
                  </a:lnTo>
                  <a:lnTo>
                    <a:pt x="872" y="295"/>
                  </a:lnTo>
                  <a:lnTo>
                    <a:pt x="873" y="291"/>
                  </a:lnTo>
                  <a:lnTo>
                    <a:pt x="874" y="291"/>
                  </a:lnTo>
                  <a:lnTo>
                    <a:pt x="875" y="261"/>
                  </a:lnTo>
                  <a:lnTo>
                    <a:pt x="876" y="257"/>
                  </a:lnTo>
                  <a:lnTo>
                    <a:pt x="877" y="265"/>
                  </a:lnTo>
                  <a:lnTo>
                    <a:pt x="878" y="248"/>
                  </a:lnTo>
                  <a:lnTo>
                    <a:pt x="879" y="274"/>
                  </a:lnTo>
                  <a:lnTo>
                    <a:pt x="880" y="291"/>
                  </a:lnTo>
                  <a:lnTo>
                    <a:pt x="882" y="265"/>
                  </a:lnTo>
                  <a:lnTo>
                    <a:pt x="882" y="235"/>
                  </a:lnTo>
                  <a:lnTo>
                    <a:pt x="884" y="197"/>
                  </a:lnTo>
                  <a:lnTo>
                    <a:pt x="885" y="145"/>
                  </a:lnTo>
                  <a:lnTo>
                    <a:pt x="886" y="120"/>
                  </a:lnTo>
                  <a:lnTo>
                    <a:pt x="887" y="227"/>
                  </a:lnTo>
                  <a:lnTo>
                    <a:pt x="888" y="278"/>
                  </a:lnTo>
                  <a:lnTo>
                    <a:pt x="889" y="287"/>
                  </a:lnTo>
                  <a:lnTo>
                    <a:pt x="890" y="295"/>
                  </a:lnTo>
                  <a:lnTo>
                    <a:pt x="891" y="295"/>
                  </a:lnTo>
                  <a:lnTo>
                    <a:pt x="892" y="291"/>
                  </a:lnTo>
                  <a:lnTo>
                    <a:pt x="893" y="291"/>
                  </a:lnTo>
                  <a:lnTo>
                    <a:pt x="894" y="287"/>
                  </a:lnTo>
                  <a:lnTo>
                    <a:pt x="895" y="261"/>
                  </a:lnTo>
                  <a:lnTo>
                    <a:pt x="896" y="227"/>
                  </a:lnTo>
                  <a:lnTo>
                    <a:pt x="897" y="240"/>
                  </a:lnTo>
                  <a:lnTo>
                    <a:pt x="898" y="257"/>
                  </a:lnTo>
                  <a:lnTo>
                    <a:pt x="900" y="261"/>
                  </a:lnTo>
                  <a:lnTo>
                    <a:pt x="900" y="274"/>
                  </a:lnTo>
                  <a:lnTo>
                    <a:pt x="902" y="278"/>
                  </a:lnTo>
                  <a:lnTo>
                    <a:pt x="903" y="270"/>
                  </a:lnTo>
                  <a:lnTo>
                    <a:pt x="904" y="287"/>
                  </a:lnTo>
                  <a:lnTo>
                    <a:pt x="905" y="261"/>
                  </a:lnTo>
                  <a:lnTo>
                    <a:pt x="906" y="261"/>
                  </a:lnTo>
                  <a:lnTo>
                    <a:pt x="907" y="265"/>
                  </a:lnTo>
                  <a:lnTo>
                    <a:pt x="908" y="270"/>
                  </a:lnTo>
                  <a:lnTo>
                    <a:pt x="909" y="240"/>
                  </a:lnTo>
                  <a:lnTo>
                    <a:pt x="910" y="252"/>
                  </a:lnTo>
                  <a:lnTo>
                    <a:pt x="911" y="235"/>
                  </a:lnTo>
                  <a:lnTo>
                    <a:pt x="912" y="205"/>
                  </a:lnTo>
                  <a:lnTo>
                    <a:pt x="913" y="145"/>
                  </a:lnTo>
                  <a:lnTo>
                    <a:pt x="914" y="26"/>
                  </a:lnTo>
                  <a:lnTo>
                    <a:pt x="915" y="94"/>
                  </a:lnTo>
                  <a:lnTo>
                    <a:pt x="917" y="167"/>
                  </a:lnTo>
                  <a:lnTo>
                    <a:pt x="918" y="244"/>
                  </a:lnTo>
                  <a:lnTo>
                    <a:pt x="919" y="257"/>
                  </a:lnTo>
                  <a:lnTo>
                    <a:pt x="920" y="287"/>
                  </a:lnTo>
                  <a:lnTo>
                    <a:pt x="921" y="283"/>
                  </a:lnTo>
                  <a:lnTo>
                    <a:pt x="922" y="278"/>
                  </a:lnTo>
                  <a:lnTo>
                    <a:pt x="923" y="244"/>
                  </a:lnTo>
                  <a:lnTo>
                    <a:pt x="924" y="231"/>
                  </a:lnTo>
                  <a:lnTo>
                    <a:pt x="925" y="218"/>
                  </a:lnTo>
                  <a:lnTo>
                    <a:pt x="926" y="231"/>
                  </a:lnTo>
                  <a:lnTo>
                    <a:pt x="927" y="278"/>
                  </a:lnTo>
                  <a:lnTo>
                    <a:pt x="928" y="265"/>
                  </a:lnTo>
                  <a:lnTo>
                    <a:pt x="929" y="291"/>
                  </a:lnTo>
                  <a:lnTo>
                    <a:pt x="930" y="295"/>
                  </a:lnTo>
                  <a:lnTo>
                    <a:pt x="931" y="295"/>
                  </a:lnTo>
                  <a:lnTo>
                    <a:pt x="932" y="295"/>
                  </a:lnTo>
                  <a:lnTo>
                    <a:pt x="933" y="291"/>
                  </a:lnTo>
                  <a:lnTo>
                    <a:pt x="935" y="295"/>
                  </a:lnTo>
                  <a:lnTo>
                    <a:pt x="936" y="295"/>
                  </a:lnTo>
                  <a:lnTo>
                    <a:pt x="937" y="295"/>
                  </a:lnTo>
                  <a:lnTo>
                    <a:pt x="938" y="295"/>
                  </a:lnTo>
                  <a:lnTo>
                    <a:pt x="939" y="295"/>
                  </a:lnTo>
                  <a:lnTo>
                    <a:pt x="940" y="295"/>
                  </a:lnTo>
                  <a:lnTo>
                    <a:pt x="941" y="295"/>
                  </a:lnTo>
                  <a:lnTo>
                    <a:pt x="942" y="295"/>
                  </a:lnTo>
                  <a:lnTo>
                    <a:pt x="943" y="295"/>
                  </a:lnTo>
                  <a:lnTo>
                    <a:pt x="944" y="295"/>
                  </a:lnTo>
                  <a:lnTo>
                    <a:pt x="945" y="291"/>
                  </a:lnTo>
                  <a:lnTo>
                    <a:pt x="946" y="278"/>
                  </a:lnTo>
                  <a:lnTo>
                    <a:pt x="947" y="257"/>
                  </a:lnTo>
                  <a:lnTo>
                    <a:pt x="948" y="193"/>
                  </a:lnTo>
                  <a:lnTo>
                    <a:pt x="950" y="231"/>
                  </a:lnTo>
                  <a:lnTo>
                    <a:pt x="950" y="274"/>
                  </a:lnTo>
                  <a:lnTo>
                    <a:pt x="952" y="261"/>
                  </a:lnTo>
                  <a:lnTo>
                    <a:pt x="953" y="231"/>
                  </a:lnTo>
                  <a:lnTo>
                    <a:pt x="954" y="265"/>
                  </a:lnTo>
                  <a:lnTo>
                    <a:pt x="955" y="252"/>
                  </a:lnTo>
                  <a:lnTo>
                    <a:pt x="956" y="265"/>
                  </a:lnTo>
                  <a:lnTo>
                    <a:pt x="957" y="278"/>
                  </a:lnTo>
                  <a:lnTo>
                    <a:pt x="958" y="295"/>
                  </a:lnTo>
                  <a:lnTo>
                    <a:pt x="959" y="295"/>
                  </a:lnTo>
                  <a:lnTo>
                    <a:pt x="960" y="295"/>
                  </a:lnTo>
                  <a:lnTo>
                    <a:pt x="961" y="295"/>
                  </a:lnTo>
                  <a:lnTo>
                    <a:pt x="962" y="295"/>
                  </a:lnTo>
                  <a:lnTo>
                    <a:pt x="963" y="295"/>
                  </a:lnTo>
                  <a:lnTo>
                    <a:pt x="964" y="295"/>
                  </a:lnTo>
                  <a:lnTo>
                    <a:pt x="965" y="295"/>
                  </a:lnTo>
                  <a:lnTo>
                    <a:pt x="967" y="295"/>
                  </a:lnTo>
                  <a:lnTo>
                    <a:pt x="968" y="295"/>
                  </a:lnTo>
                  <a:lnTo>
                    <a:pt x="969" y="295"/>
                  </a:lnTo>
                  <a:lnTo>
                    <a:pt x="970" y="295"/>
                  </a:lnTo>
                  <a:lnTo>
                    <a:pt x="971" y="287"/>
                  </a:lnTo>
                  <a:lnTo>
                    <a:pt x="972" y="295"/>
                  </a:lnTo>
                  <a:lnTo>
                    <a:pt x="973" y="291"/>
                  </a:lnTo>
                  <a:lnTo>
                    <a:pt x="974" y="291"/>
                  </a:lnTo>
                  <a:lnTo>
                    <a:pt x="975" y="295"/>
                  </a:lnTo>
                  <a:lnTo>
                    <a:pt x="976" y="295"/>
                  </a:lnTo>
                  <a:lnTo>
                    <a:pt x="977" y="295"/>
                  </a:lnTo>
                  <a:lnTo>
                    <a:pt x="978" y="295"/>
                  </a:lnTo>
                  <a:lnTo>
                    <a:pt x="979" y="295"/>
                  </a:lnTo>
                  <a:lnTo>
                    <a:pt x="980" y="295"/>
                  </a:lnTo>
                  <a:lnTo>
                    <a:pt x="981" y="291"/>
                  </a:lnTo>
                  <a:lnTo>
                    <a:pt x="983" y="295"/>
                  </a:lnTo>
                  <a:lnTo>
                    <a:pt x="983" y="295"/>
                  </a:lnTo>
                  <a:lnTo>
                    <a:pt x="985" y="295"/>
                  </a:lnTo>
                  <a:lnTo>
                    <a:pt x="986" y="291"/>
                  </a:lnTo>
                  <a:lnTo>
                    <a:pt x="987" y="291"/>
                  </a:lnTo>
                  <a:lnTo>
                    <a:pt x="988" y="295"/>
                  </a:lnTo>
                  <a:lnTo>
                    <a:pt x="989" y="295"/>
                  </a:lnTo>
                  <a:lnTo>
                    <a:pt x="990" y="291"/>
                  </a:lnTo>
                  <a:lnTo>
                    <a:pt x="991" y="295"/>
                  </a:lnTo>
                  <a:lnTo>
                    <a:pt x="992" y="291"/>
                  </a:lnTo>
                  <a:lnTo>
                    <a:pt x="993" y="295"/>
                  </a:lnTo>
                  <a:lnTo>
                    <a:pt x="994" y="295"/>
                  </a:lnTo>
                  <a:lnTo>
                    <a:pt x="995" y="295"/>
                  </a:lnTo>
                  <a:lnTo>
                    <a:pt x="996" y="295"/>
                  </a:lnTo>
                  <a:lnTo>
                    <a:pt x="997" y="295"/>
                  </a:lnTo>
                  <a:lnTo>
                    <a:pt x="998" y="295"/>
                  </a:lnTo>
                  <a:lnTo>
                    <a:pt x="1000" y="270"/>
                  </a:lnTo>
                  <a:lnTo>
                    <a:pt x="1000" y="274"/>
                  </a:lnTo>
                  <a:lnTo>
                    <a:pt x="1002" y="278"/>
                  </a:lnTo>
                  <a:lnTo>
                    <a:pt x="1003" y="261"/>
                  </a:lnTo>
                  <a:lnTo>
                    <a:pt x="1004" y="287"/>
                  </a:lnTo>
                  <a:lnTo>
                    <a:pt x="1005" y="265"/>
                  </a:lnTo>
                  <a:lnTo>
                    <a:pt x="1006" y="248"/>
                  </a:lnTo>
                  <a:lnTo>
                    <a:pt x="1007" y="261"/>
                  </a:lnTo>
                  <a:lnTo>
                    <a:pt x="1008" y="240"/>
                  </a:lnTo>
                  <a:lnTo>
                    <a:pt x="1009" y="231"/>
                  </a:lnTo>
                  <a:lnTo>
                    <a:pt x="1010" y="244"/>
                  </a:lnTo>
                  <a:lnTo>
                    <a:pt x="1011" y="248"/>
                  </a:lnTo>
                  <a:lnTo>
                    <a:pt x="1012" y="278"/>
                  </a:lnTo>
                  <a:lnTo>
                    <a:pt x="1013" y="270"/>
                  </a:lnTo>
                  <a:lnTo>
                    <a:pt x="1014" y="274"/>
                  </a:lnTo>
                  <a:lnTo>
                    <a:pt x="1015" y="270"/>
                  </a:lnTo>
                  <a:lnTo>
                    <a:pt x="1016" y="295"/>
                  </a:lnTo>
                  <a:lnTo>
                    <a:pt x="1018" y="287"/>
                  </a:lnTo>
                  <a:lnTo>
                    <a:pt x="1018" y="265"/>
                  </a:lnTo>
                  <a:lnTo>
                    <a:pt x="1020" y="261"/>
                  </a:lnTo>
                  <a:lnTo>
                    <a:pt x="1021" y="270"/>
                  </a:lnTo>
                  <a:lnTo>
                    <a:pt x="1022" y="274"/>
                  </a:lnTo>
                  <a:lnTo>
                    <a:pt x="1023" y="287"/>
                  </a:lnTo>
                  <a:lnTo>
                    <a:pt x="1024" y="295"/>
                  </a:lnTo>
                  <a:lnTo>
                    <a:pt x="1025" y="287"/>
                  </a:lnTo>
                  <a:lnTo>
                    <a:pt x="1026" y="295"/>
                  </a:lnTo>
                  <a:lnTo>
                    <a:pt x="1027" y="295"/>
                  </a:lnTo>
                  <a:lnTo>
                    <a:pt x="1028" y="295"/>
                  </a:lnTo>
                  <a:lnTo>
                    <a:pt x="1029" y="295"/>
                  </a:lnTo>
                  <a:lnTo>
                    <a:pt x="1030" y="295"/>
                  </a:lnTo>
                  <a:lnTo>
                    <a:pt x="1031" y="295"/>
                  </a:lnTo>
                  <a:lnTo>
                    <a:pt x="1033" y="295"/>
                  </a:lnTo>
                  <a:lnTo>
                    <a:pt x="1033" y="295"/>
                  </a:lnTo>
                  <a:lnTo>
                    <a:pt x="1035" y="295"/>
                  </a:lnTo>
                  <a:lnTo>
                    <a:pt x="1036" y="295"/>
                  </a:lnTo>
                  <a:lnTo>
                    <a:pt x="1037" y="291"/>
                  </a:lnTo>
                  <a:lnTo>
                    <a:pt x="1038" y="295"/>
                  </a:lnTo>
                  <a:lnTo>
                    <a:pt x="1039" y="295"/>
                  </a:lnTo>
                  <a:lnTo>
                    <a:pt x="1040" y="295"/>
                  </a:lnTo>
                  <a:lnTo>
                    <a:pt x="1041" y="295"/>
                  </a:lnTo>
                  <a:lnTo>
                    <a:pt x="1042" y="295"/>
                  </a:lnTo>
                  <a:lnTo>
                    <a:pt x="1043" y="295"/>
                  </a:lnTo>
                  <a:lnTo>
                    <a:pt x="1044" y="295"/>
                  </a:lnTo>
                  <a:lnTo>
                    <a:pt x="1045" y="295"/>
                  </a:lnTo>
                  <a:lnTo>
                    <a:pt x="1046" y="287"/>
                  </a:lnTo>
                  <a:lnTo>
                    <a:pt x="1047" y="295"/>
                  </a:lnTo>
                  <a:lnTo>
                    <a:pt x="1048" y="295"/>
                  </a:lnTo>
                  <a:lnTo>
                    <a:pt x="1049" y="295"/>
                  </a:lnTo>
                  <a:lnTo>
                    <a:pt x="1051" y="295"/>
                  </a:lnTo>
                  <a:lnTo>
                    <a:pt x="1051" y="295"/>
                  </a:lnTo>
                  <a:lnTo>
                    <a:pt x="1053" y="295"/>
                  </a:lnTo>
                  <a:lnTo>
                    <a:pt x="1054" y="291"/>
                  </a:lnTo>
                  <a:lnTo>
                    <a:pt x="1055" y="295"/>
                  </a:lnTo>
                  <a:lnTo>
                    <a:pt x="1056" y="295"/>
                  </a:lnTo>
                  <a:lnTo>
                    <a:pt x="1057" y="291"/>
                  </a:lnTo>
                  <a:lnTo>
                    <a:pt x="1058" y="295"/>
                  </a:lnTo>
                  <a:lnTo>
                    <a:pt x="1059" y="295"/>
                  </a:lnTo>
                  <a:lnTo>
                    <a:pt x="1060" y="295"/>
                  </a:lnTo>
                  <a:lnTo>
                    <a:pt x="1061" y="295"/>
                  </a:lnTo>
                  <a:lnTo>
                    <a:pt x="1062" y="295"/>
                  </a:lnTo>
                  <a:lnTo>
                    <a:pt x="1063" y="295"/>
                  </a:lnTo>
                  <a:lnTo>
                    <a:pt x="1064" y="295"/>
                  </a:lnTo>
                  <a:lnTo>
                    <a:pt x="1065" y="295"/>
                  </a:lnTo>
                  <a:lnTo>
                    <a:pt x="1066" y="295"/>
                  </a:lnTo>
                  <a:lnTo>
                    <a:pt x="1068" y="295"/>
                  </a:lnTo>
                  <a:lnTo>
                    <a:pt x="1069" y="295"/>
                  </a:lnTo>
                  <a:lnTo>
                    <a:pt x="1070" y="295"/>
                  </a:lnTo>
                  <a:lnTo>
                    <a:pt x="1071" y="295"/>
                  </a:lnTo>
                  <a:lnTo>
                    <a:pt x="1072" y="295"/>
                  </a:lnTo>
                  <a:lnTo>
                    <a:pt x="1073" y="295"/>
                  </a:lnTo>
                  <a:lnTo>
                    <a:pt x="1074" y="295"/>
                  </a:lnTo>
                  <a:lnTo>
                    <a:pt x="1075" y="295"/>
                  </a:lnTo>
                  <a:lnTo>
                    <a:pt x="1076" y="295"/>
                  </a:lnTo>
                  <a:lnTo>
                    <a:pt x="1077" y="295"/>
                  </a:lnTo>
                  <a:lnTo>
                    <a:pt x="1078" y="295"/>
                  </a:lnTo>
                  <a:lnTo>
                    <a:pt x="1079" y="295"/>
                  </a:lnTo>
                  <a:lnTo>
                    <a:pt x="1080" y="295"/>
                  </a:lnTo>
                  <a:lnTo>
                    <a:pt x="1081" y="295"/>
                  </a:lnTo>
                  <a:lnTo>
                    <a:pt x="1082" y="295"/>
                  </a:lnTo>
                  <a:lnTo>
                    <a:pt x="1083" y="295"/>
                  </a:lnTo>
                  <a:lnTo>
                    <a:pt x="1084" y="295"/>
                  </a:lnTo>
                  <a:lnTo>
                    <a:pt x="1086" y="295"/>
                  </a:lnTo>
                  <a:lnTo>
                    <a:pt x="1086" y="295"/>
                  </a:lnTo>
                  <a:lnTo>
                    <a:pt x="1088" y="295"/>
                  </a:lnTo>
                  <a:lnTo>
                    <a:pt x="1089" y="295"/>
                  </a:lnTo>
                  <a:lnTo>
                    <a:pt x="1090" y="295"/>
                  </a:lnTo>
                  <a:lnTo>
                    <a:pt x="1091" y="295"/>
                  </a:lnTo>
                  <a:lnTo>
                    <a:pt x="1092" y="295"/>
                  </a:lnTo>
                  <a:lnTo>
                    <a:pt x="1093" y="295"/>
                  </a:lnTo>
                  <a:lnTo>
                    <a:pt x="1094" y="295"/>
                  </a:lnTo>
                  <a:lnTo>
                    <a:pt x="1095" y="295"/>
                  </a:lnTo>
                  <a:lnTo>
                    <a:pt x="1096" y="295"/>
                  </a:lnTo>
                  <a:lnTo>
                    <a:pt x="1097" y="295"/>
                  </a:lnTo>
                  <a:lnTo>
                    <a:pt x="1098" y="295"/>
                  </a:lnTo>
                  <a:lnTo>
                    <a:pt x="1099" y="295"/>
                  </a:lnTo>
                  <a:lnTo>
                    <a:pt x="1101" y="295"/>
                  </a:lnTo>
                  <a:lnTo>
                    <a:pt x="1101" y="295"/>
                  </a:lnTo>
                  <a:lnTo>
                    <a:pt x="1103" y="295"/>
                  </a:lnTo>
                  <a:lnTo>
                    <a:pt x="1104" y="295"/>
                  </a:lnTo>
                  <a:lnTo>
                    <a:pt x="1105" y="295"/>
                  </a:lnTo>
                  <a:lnTo>
                    <a:pt x="1106" y="295"/>
                  </a:lnTo>
                  <a:lnTo>
                    <a:pt x="1107" y="295"/>
                  </a:lnTo>
                  <a:lnTo>
                    <a:pt x="1108" y="295"/>
                  </a:lnTo>
                  <a:lnTo>
                    <a:pt x="1109" y="295"/>
                  </a:lnTo>
                  <a:lnTo>
                    <a:pt x="1110" y="295"/>
                  </a:lnTo>
                  <a:lnTo>
                    <a:pt x="1111" y="295"/>
                  </a:lnTo>
                  <a:lnTo>
                    <a:pt x="1112" y="295"/>
                  </a:lnTo>
                  <a:lnTo>
                    <a:pt x="1113" y="295"/>
                  </a:lnTo>
                  <a:lnTo>
                    <a:pt x="1114" y="295"/>
                  </a:lnTo>
                  <a:lnTo>
                    <a:pt x="1115" y="295"/>
                  </a:lnTo>
                  <a:lnTo>
                    <a:pt x="1116" y="295"/>
                  </a:lnTo>
                  <a:lnTo>
                    <a:pt x="1117" y="295"/>
                  </a:lnTo>
                  <a:lnTo>
                    <a:pt x="1119" y="295"/>
                  </a:lnTo>
                  <a:lnTo>
                    <a:pt x="1119" y="295"/>
                  </a:lnTo>
                  <a:lnTo>
                    <a:pt x="1121" y="295"/>
                  </a:lnTo>
                  <a:lnTo>
                    <a:pt x="1122" y="295"/>
                  </a:lnTo>
                  <a:lnTo>
                    <a:pt x="1123" y="295"/>
                  </a:lnTo>
                  <a:lnTo>
                    <a:pt x="1124" y="295"/>
                  </a:lnTo>
                  <a:lnTo>
                    <a:pt x="1125" y="295"/>
                  </a:lnTo>
                  <a:lnTo>
                    <a:pt x="1126" y="295"/>
                  </a:lnTo>
                  <a:lnTo>
                    <a:pt x="1127" y="295"/>
                  </a:lnTo>
                  <a:lnTo>
                    <a:pt x="1128" y="295"/>
                  </a:lnTo>
                  <a:lnTo>
                    <a:pt x="1129" y="295"/>
                  </a:lnTo>
                  <a:lnTo>
                    <a:pt x="1130" y="295"/>
                  </a:lnTo>
                  <a:lnTo>
                    <a:pt x="1131" y="295"/>
                  </a:lnTo>
                  <a:lnTo>
                    <a:pt x="1132" y="295"/>
                  </a:lnTo>
                  <a:lnTo>
                    <a:pt x="1133" y="295"/>
                  </a:lnTo>
                  <a:lnTo>
                    <a:pt x="1134" y="295"/>
                  </a:lnTo>
                  <a:lnTo>
                    <a:pt x="1136" y="295"/>
                  </a:lnTo>
                  <a:lnTo>
                    <a:pt x="1137" y="295"/>
                  </a:lnTo>
                  <a:lnTo>
                    <a:pt x="1138" y="295"/>
                  </a:lnTo>
                  <a:lnTo>
                    <a:pt x="1139" y="295"/>
                  </a:lnTo>
                  <a:lnTo>
                    <a:pt x="1140" y="295"/>
                  </a:lnTo>
                  <a:lnTo>
                    <a:pt x="1141" y="295"/>
                  </a:lnTo>
                  <a:lnTo>
                    <a:pt x="1142" y="295"/>
                  </a:lnTo>
                  <a:lnTo>
                    <a:pt x="1143" y="295"/>
                  </a:lnTo>
                  <a:lnTo>
                    <a:pt x="1144" y="295"/>
                  </a:lnTo>
                  <a:lnTo>
                    <a:pt x="1145" y="295"/>
                  </a:lnTo>
                  <a:lnTo>
                    <a:pt x="1146" y="295"/>
                  </a:lnTo>
                  <a:lnTo>
                    <a:pt x="1147" y="295"/>
                  </a:lnTo>
                  <a:lnTo>
                    <a:pt x="1148" y="295"/>
                  </a:lnTo>
                  <a:lnTo>
                    <a:pt x="1149" y="295"/>
                  </a:lnTo>
                  <a:lnTo>
                    <a:pt x="1150" y="295"/>
                  </a:lnTo>
                  <a:lnTo>
                    <a:pt x="1151" y="295"/>
                  </a:lnTo>
                  <a:lnTo>
                    <a:pt x="1152" y="295"/>
                  </a:lnTo>
                  <a:lnTo>
                    <a:pt x="1154" y="295"/>
                  </a:lnTo>
                  <a:lnTo>
                    <a:pt x="1155" y="295"/>
                  </a:lnTo>
                  <a:lnTo>
                    <a:pt x="1156" y="295"/>
                  </a:lnTo>
                  <a:lnTo>
                    <a:pt x="1157" y="295"/>
                  </a:lnTo>
                  <a:lnTo>
                    <a:pt x="1158" y="295"/>
                  </a:lnTo>
                  <a:lnTo>
                    <a:pt x="1159" y="295"/>
                  </a:lnTo>
                  <a:lnTo>
                    <a:pt x="1160" y="295"/>
                  </a:lnTo>
                  <a:lnTo>
                    <a:pt x="1161" y="295"/>
                  </a:lnTo>
                  <a:lnTo>
                    <a:pt x="1162" y="295"/>
                  </a:lnTo>
                  <a:lnTo>
                    <a:pt x="1163" y="295"/>
                  </a:lnTo>
                  <a:lnTo>
                    <a:pt x="1164" y="295"/>
                  </a:lnTo>
                  <a:lnTo>
                    <a:pt x="1165" y="295"/>
                  </a:lnTo>
                  <a:lnTo>
                    <a:pt x="1166" y="295"/>
                  </a:lnTo>
                  <a:lnTo>
                    <a:pt x="1167" y="295"/>
                  </a:lnTo>
                  <a:lnTo>
                    <a:pt x="1169" y="295"/>
                  </a:lnTo>
                  <a:lnTo>
                    <a:pt x="1169" y="295"/>
                  </a:lnTo>
                  <a:lnTo>
                    <a:pt x="1171" y="295"/>
                  </a:lnTo>
                  <a:lnTo>
                    <a:pt x="1172" y="295"/>
                  </a:lnTo>
                  <a:lnTo>
                    <a:pt x="1173" y="295"/>
                  </a:lnTo>
                  <a:lnTo>
                    <a:pt x="1174" y="295"/>
                  </a:lnTo>
                  <a:lnTo>
                    <a:pt x="1175" y="295"/>
                  </a:lnTo>
                  <a:lnTo>
                    <a:pt x="1176" y="295"/>
                  </a:lnTo>
                  <a:lnTo>
                    <a:pt x="1177" y="295"/>
                  </a:lnTo>
                  <a:lnTo>
                    <a:pt x="1178" y="295"/>
                  </a:lnTo>
                  <a:lnTo>
                    <a:pt x="1179" y="295"/>
                  </a:lnTo>
                  <a:lnTo>
                    <a:pt x="1180" y="295"/>
                  </a:lnTo>
                  <a:lnTo>
                    <a:pt x="1181" y="295"/>
                  </a:lnTo>
                  <a:lnTo>
                    <a:pt x="1182" y="295"/>
                  </a:lnTo>
                  <a:lnTo>
                    <a:pt x="1183" y="295"/>
                  </a:lnTo>
                  <a:lnTo>
                    <a:pt x="1184" y="295"/>
                  </a:lnTo>
                  <a:lnTo>
                    <a:pt x="1185" y="295"/>
                  </a:lnTo>
                  <a:lnTo>
                    <a:pt x="1187" y="295"/>
                  </a:lnTo>
                  <a:lnTo>
                    <a:pt x="1187" y="295"/>
                  </a:lnTo>
                  <a:lnTo>
                    <a:pt x="1189" y="295"/>
                  </a:lnTo>
                  <a:lnTo>
                    <a:pt x="1190" y="295"/>
                  </a:lnTo>
                  <a:lnTo>
                    <a:pt x="1191" y="295"/>
                  </a:lnTo>
                  <a:lnTo>
                    <a:pt x="1192" y="295"/>
                  </a:lnTo>
                  <a:lnTo>
                    <a:pt x="1193" y="295"/>
                  </a:lnTo>
                  <a:lnTo>
                    <a:pt x="1194" y="295"/>
                  </a:lnTo>
                  <a:lnTo>
                    <a:pt x="1195" y="295"/>
                  </a:lnTo>
                  <a:lnTo>
                    <a:pt x="1196" y="295"/>
                  </a:lnTo>
                  <a:lnTo>
                    <a:pt x="1197" y="295"/>
                  </a:lnTo>
                  <a:lnTo>
                    <a:pt x="1198" y="295"/>
                  </a:lnTo>
                  <a:lnTo>
                    <a:pt x="1199" y="295"/>
                  </a:lnTo>
                  <a:lnTo>
                    <a:pt x="1200" y="295"/>
                  </a:lnTo>
                  <a:lnTo>
                    <a:pt x="1202" y="295"/>
                  </a:lnTo>
                  <a:lnTo>
                    <a:pt x="1202" y="295"/>
                  </a:lnTo>
                  <a:lnTo>
                    <a:pt x="1204" y="295"/>
                  </a:lnTo>
                  <a:lnTo>
                    <a:pt x="1205" y="295"/>
                  </a:lnTo>
                  <a:lnTo>
                    <a:pt x="1206" y="295"/>
                  </a:lnTo>
                  <a:lnTo>
                    <a:pt x="1207" y="295"/>
                  </a:lnTo>
                  <a:lnTo>
                    <a:pt x="1208" y="295"/>
                  </a:lnTo>
                  <a:lnTo>
                    <a:pt x="1209" y="295"/>
                  </a:lnTo>
                  <a:lnTo>
                    <a:pt x="1210" y="295"/>
                  </a:lnTo>
                  <a:lnTo>
                    <a:pt x="1211" y="295"/>
                  </a:lnTo>
                  <a:lnTo>
                    <a:pt x="1212" y="295"/>
                  </a:lnTo>
                  <a:lnTo>
                    <a:pt x="1213" y="295"/>
                  </a:lnTo>
                  <a:lnTo>
                    <a:pt x="1214" y="295"/>
                  </a:lnTo>
                  <a:lnTo>
                    <a:pt x="1215" y="295"/>
                  </a:lnTo>
                  <a:lnTo>
                    <a:pt x="1216" y="295"/>
                  </a:lnTo>
                  <a:lnTo>
                    <a:pt x="1217" y="295"/>
                  </a:lnTo>
                  <a:lnTo>
                    <a:pt x="1218" y="295"/>
                  </a:lnTo>
                  <a:lnTo>
                    <a:pt x="1219" y="295"/>
                  </a:lnTo>
                  <a:lnTo>
                    <a:pt x="1220" y="295"/>
                  </a:lnTo>
                  <a:lnTo>
                    <a:pt x="1222" y="295"/>
                  </a:lnTo>
                  <a:lnTo>
                    <a:pt x="1223" y="295"/>
                  </a:lnTo>
                  <a:lnTo>
                    <a:pt x="1224" y="295"/>
                  </a:lnTo>
                  <a:lnTo>
                    <a:pt x="1225" y="295"/>
                  </a:lnTo>
                  <a:lnTo>
                    <a:pt x="1226" y="295"/>
                  </a:lnTo>
                  <a:lnTo>
                    <a:pt x="1227" y="295"/>
                  </a:lnTo>
                  <a:lnTo>
                    <a:pt x="1228" y="295"/>
                  </a:lnTo>
                  <a:lnTo>
                    <a:pt x="1229" y="295"/>
                  </a:lnTo>
                  <a:lnTo>
                    <a:pt x="1230" y="295"/>
                  </a:lnTo>
                  <a:lnTo>
                    <a:pt x="1231" y="295"/>
                  </a:lnTo>
                  <a:lnTo>
                    <a:pt x="1232" y="295"/>
                  </a:lnTo>
                  <a:lnTo>
                    <a:pt x="1233" y="295"/>
                  </a:lnTo>
                  <a:lnTo>
                    <a:pt x="1234" y="295"/>
                  </a:lnTo>
                  <a:lnTo>
                    <a:pt x="1235" y="295"/>
                  </a:lnTo>
                  <a:lnTo>
                    <a:pt x="1237" y="295"/>
                  </a:lnTo>
                  <a:lnTo>
                    <a:pt x="1237" y="295"/>
                  </a:lnTo>
                  <a:lnTo>
                    <a:pt x="1239" y="295"/>
                  </a:lnTo>
                  <a:lnTo>
                    <a:pt x="1240" y="295"/>
                  </a:lnTo>
                  <a:lnTo>
                    <a:pt x="1241" y="295"/>
                  </a:lnTo>
                  <a:lnTo>
                    <a:pt x="1242" y="295"/>
                  </a:lnTo>
                  <a:lnTo>
                    <a:pt x="1243" y="295"/>
                  </a:lnTo>
                  <a:lnTo>
                    <a:pt x="1244" y="295"/>
                  </a:lnTo>
                  <a:lnTo>
                    <a:pt x="1245" y="295"/>
                  </a:lnTo>
                  <a:lnTo>
                    <a:pt x="1246" y="295"/>
                  </a:lnTo>
                  <a:lnTo>
                    <a:pt x="1247" y="295"/>
                  </a:lnTo>
                  <a:lnTo>
                    <a:pt x="1248" y="295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48" name="Rectangle 839"/>
            <p:cNvSpPr>
              <a:spLocks noChangeArrowheads="1"/>
            </p:cNvSpPr>
            <p:nvPr/>
          </p:nvSpPr>
          <p:spPr bwMode="auto">
            <a:xfrm>
              <a:off x="8520546" y="5888860"/>
              <a:ext cx="1442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4.7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49" name="Rectangle 840"/>
            <p:cNvSpPr>
              <a:spLocks noChangeArrowheads="1"/>
            </p:cNvSpPr>
            <p:nvPr/>
          </p:nvSpPr>
          <p:spPr bwMode="auto">
            <a:xfrm>
              <a:off x="4206626" y="5881094"/>
              <a:ext cx="1982788" cy="5730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50" name="Line 841"/>
            <p:cNvSpPr>
              <a:spLocks noChangeShapeType="1"/>
            </p:cNvSpPr>
            <p:nvPr/>
          </p:nvSpPr>
          <p:spPr bwMode="auto">
            <a:xfrm>
              <a:off x="4206626" y="6454180"/>
              <a:ext cx="198278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51" name="Line 842"/>
            <p:cNvSpPr>
              <a:spLocks noChangeShapeType="1"/>
            </p:cNvSpPr>
            <p:nvPr/>
          </p:nvSpPr>
          <p:spPr bwMode="auto">
            <a:xfrm flipV="1">
              <a:off x="4206626" y="6436726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52" name="Line 843"/>
            <p:cNvSpPr>
              <a:spLocks noChangeShapeType="1"/>
            </p:cNvSpPr>
            <p:nvPr/>
          </p:nvSpPr>
          <p:spPr bwMode="auto">
            <a:xfrm flipV="1">
              <a:off x="5051176" y="6436726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53" name="Line 844"/>
            <p:cNvSpPr>
              <a:spLocks noChangeShapeType="1"/>
            </p:cNvSpPr>
            <p:nvPr/>
          </p:nvSpPr>
          <p:spPr bwMode="auto">
            <a:xfrm flipV="1">
              <a:off x="5894139" y="6436726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54" name="Line 845"/>
            <p:cNvSpPr>
              <a:spLocks noChangeShapeType="1"/>
            </p:cNvSpPr>
            <p:nvPr/>
          </p:nvSpPr>
          <p:spPr bwMode="auto">
            <a:xfrm flipV="1">
              <a:off x="4206626" y="5881094"/>
              <a:ext cx="0" cy="573086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55" name="Line 846"/>
            <p:cNvSpPr>
              <a:spLocks noChangeShapeType="1"/>
            </p:cNvSpPr>
            <p:nvPr/>
          </p:nvSpPr>
          <p:spPr bwMode="auto">
            <a:xfrm>
              <a:off x="4206626" y="6454180"/>
              <a:ext cx="206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56" name="Line 847"/>
            <p:cNvSpPr>
              <a:spLocks noChangeShapeType="1"/>
            </p:cNvSpPr>
            <p:nvPr/>
          </p:nvSpPr>
          <p:spPr bwMode="auto">
            <a:xfrm>
              <a:off x="4206626" y="6135638"/>
              <a:ext cx="206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57" name="Rectangle 848"/>
            <p:cNvSpPr>
              <a:spLocks noChangeArrowheads="1"/>
            </p:cNvSpPr>
            <p:nvPr/>
          </p:nvSpPr>
          <p:spPr bwMode="auto">
            <a:xfrm>
              <a:off x="4126713" y="6374181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8" name="Rectangle 849"/>
            <p:cNvSpPr>
              <a:spLocks noChangeArrowheads="1"/>
            </p:cNvSpPr>
            <p:nvPr/>
          </p:nvSpPr>
          <p:spPr bwMode="auto">
            <a:xfrm>
              <a:off x="4017176" y="6054184"/>
              <a:ext cx="16511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0.2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9" name="Freeform 850"/>
            <p:cNvSpPr>
              <a:spLocks/>
            </p:cNvSpPr>
            <p:nvPr/>
          </p:nvSpPr>
          <p:spPr bwMode="auto">
            <a:xfrm>
              <a:off x="4208214" y="5881094"/>
              <a:ext cx="1981200" cy="573086"/>
            </a:xfrm>
            <a:custGeom>
              <a:avLst/>
              <a:gdLst>
                <a:gd name="T0" fmla="*/ 20 w 1248"/>
                <a:gd name="T1" fmla="*/ 394 h 394"/>
                <a:gd name="T2" fmla="*/ 40 w 1248"/>
                <a:gd name="T3" fmla="*/ 394 h 394"/>
                <a:gd name="T4" fmla="*/ 60 w 1248"/>
                <a:gd name="T5" fmla="*/ 394 h 394"/>
                <a:gd name="T6" fmla="*/ 80 w 1248"/>
                <a:gd name="T7" fmla="*/ 382 h 394"/>
                <a:gd name="T8" fmla="*/ 100 w 1248"/>
                <a:gd name="T9" fmla="*/ 390 h 394"/>
                <a:gd name="T10" fmla="*/ 121 w 1248"/>
                <a:gd name="T11" fmla="*/ 394 h 394"/>
                <a:gd name="T12" fmla="*/ 141 w 1248"/>
                <a:gd name="T13" fmla="*/ 394 h 394"/>
                <a:gd name="T14" fmla="*/ 161 w 1248"/>
                <a:gd name="T15" fmla="*/ 394 h 394"/>
                <a:gd name="T16" fmla="*/ 181 w 1248"/>
                <a:gd name="T17" fmla="*/ 0 h 394"/>
                <a:gd name="T18" fmla="*/ 201 w 1248"/>
                <a:gd name="T19" fmla="*/ 390 h 394"/>
                <a:gd name="T20" fmla="*/ 222 w 1248"/>
                <a:gd name="T21" fmla="*/ 386 h 394"/>
                <a:gd name="T22" fmla="*/ 242 w 1248"/>
                <a:gd name="T23" fmla="*/ 394 h 394"/>
                <a:gd name="T24" fmla="*/ 262 w 1248"/>
                <a:gd name="T25" fmla="*/ 369 h 394"/>
                <a:gd name="T26" fmla="*/ 282 w 1248"/>
                <a:gd name="T27" fmla="*/ 390 h 394"/>
                <a:gd name="T28" fmla="*/ 302 w 1248"/>
                <a:gd name="T29" fmla="*/ 304 h 394"/>
                <a:gd name="T30" fmla="*/ 322 w 1248"/>
                <a:gd name="T31" fmla="*/ 382 h 394"/>
                <a:gd name="T32" fmla="*/ 343 w 1248"/>
                <a:gd name="T33" fmla="*/ 360 h 394"/>
                <a:gd name="T34" fmla="*/ 363 w 1248"/>
                <a:gd name="T35" fmla="*/ 382 h 394"/>
                <a:gd name="T36" fmla="*/ 383 w 1248"/>
                <a:gd name="T37" fmla="*/ 394 h 394"/>
                <a:gd name="T38" fmla="*/ 403 w 1248"/>
                <a:gd name="T39" fmla="*/ 394 h 394"/>
                <a:gd name="T40" fmla="*/ 424 w 1248"/>
                <a:gd name="T41" fmla="*/ 394 h 394"/>
                <a:gd name="T42" fmla="*/ 444 w 1248"/>
                <a:gd name="T43" fmla="*/ 394 h 394"/>
                <a:gd name="T44" fmla="*/ 464 w 1248"/>
                <a:gd name="T45" fmla="*/ 394 h 394"/>
                <a:gd name="T46" fmla="*/ 484 w 1248"/>
                <a:gd name="T47" fmla="*/ 394 h 394"/>
                <a:gd name="T48" fmla="*/ 504 w 1248"/>
                <a:gd name="T49" fmla="*/ 394 h 394"/>
                <a:gd name="T50" fmla="*/ 525 w 1248"/>
                <a:gd name="T51" fmla="*/ 394 h 394"/>
                <a:gd name="T52" fmla="*/ 545 w 1248"/>
                <a:gd name="T53" fmla="*/ 364 h 394"/>
                <a:gd name="T54" fmla="*/ 565 w 1248"/>
                <a:gd name="T55" fmla="*/ 394 h 394"/>
                <a:gd name="T56" fmla="*/ 585 w 1248"/>
                <a:gd name="T57" fmla="*/ 394 h 394"/>
                <a:gd name="T58" fmla="*/ 605 w 1248"/>
                <a:gd name="T59" fmla="*/ 394 h 394"/>
                <a:gd name="T60" fmla="*/ 626 w 1248"/>
                <a:gd name="T61" fmla="*/ 394 h 394"/>
                <a:gd name="T62" fmla="*/ 646 w 1248"/>
                <a:gd name="T63" fmla="*/ 394 h 394"/>
                <a:gd name="T64" fmla="*/ 666 w 1248"/>
                <a:gd name="T65" fmla="*/ 394 h 394"/>
                <a:gd name="T66" fmla="*/ 686 w 1248"/>
                <a:gd name="T67" fmla="*/ 390 h 394"/>
                <a:gd name="T68" fmla="*/ 706 w 1248"/>
                <a:gd name="T69" fmla="*/ 296 h 394"/>
                <a:gd name="T70" fmla="*/ 727 w 1248"/>
                <a:gd name="T71" fmla="*/ 227 h 394"/>
                <a:gd name="T72" fmla="*/ 747 w 1248"/>
                <a:gd name="T73" fmla="*/ 377 h 394"/>
                <a:gd name="T74" fmla="*/ 767 w 1248"/>
                <a:gd name="T75" fmla="*/ 296 h 394"/>
                <a:gd name="T76" fmla="*/ 787 w 1248"/>
                <a:gd name="T77" fmla="*/ 369 h 394"/>
                <a:gd name="T78" fmla="*/ 807 w 1248"/>
                <a:gd name="T79" fmla="*/ 343 h 394"/>
                <a:gd name="T80" fmla="*/ 828 w 1248"/>
                <a:gd name="T81" fmla="*/ 360 h 394"/>
                <a:gd name="T82" fmla="*/ 848 w 1248"/>
                <a:gd name="T83" fmla="*/ 377 h 394"/>
                <a:gd name="T84" fmla="*/ 868 w 1248"/>
                <a:gd name="T85" fmla="*/ 364 h 394"/>
                <a:gd name="T86" fmla="*/ 888 w 1248"/>
                <a:gd name="T87" fmla="*/ 339 h 394"/>
                <a:gd name="T88" fmla="*/ 908 w 1248"/>
                <a:gd name="T89" fmla="*/ 343 h 394"/>
                <a:gd name="T90" fmla="*/ 929 w 1248"/>
                <a:gd name="T91" fmla="*/ 386 h 394"/>
                <a:gd name="T92" fmla="*/ 949 w 1248"/>
                <a:gd name="T93" fmla="*/ 86 h 394"/>
                <a:gd name="T94" fmla="*/ 969 w 1248"/>
                <a:gd name="T95" fmla="*/ 266 h 394"/>
                <a:gd name="T96" fmla="*/ 989 w 1248"/>
                <a:gd name="T97" fmla="*/ 351 h 394"/>
                <a:gd name="T98" fmla="*/ 1009 w 1248"/>
                <a:gd name="T99" fmla="*/ 326 h 394"/>
                <a:gd name="T100" fmla="*/ 1029 w 1248"/>
                <a:gd name="T101" fmla="*/ 390 h 394"/>
                <a:gd name="T102" fmla="*/ 1050 w 1248"/>
                <a:gd name="T103" fmla="*/ 386 h 394"/>
                <a:gd name="T104" fmla="*/ 1070 w 1248"/>
                <a:gd name="T105" fmla="*/ 394 h 394"/>
                <a:gd name="T106" fmla="*/ 1090 w 1248"/>
                <a:gd name="T107" fmla="*/ 394 h 394"/>
                <a:gd name="T108" fmla="*/ 1110 w 1248"/>
                <a:gd name="T109" fmla="*/ 394 h 394"/>
                <a:gd name="T110" fmla="*/ 1130 w 1248"/>
                <a:gd name="T111" fmla="*/ 394 h 394"/>
                <a:gd name="T112" fmla="*/ 1151 w 1248"/>
                <a:gd name="T113" fmla="*/ 394 h 394"/>
                <a:gd name="T114" fmla="*/ 1171 w 1248"/>
                <a:gd name="T115" fmla="*/ 394 h 394"/>
                <a:gd name="T116" fmla="*/ 1191 w 1248"/>
                <a:gd name="T117" fmla="*/ 394 h 394"/>
                <a:gd name="T118" fmla="*/ 1211 w 1248"/>
                <a:gd name="T119" fmla="*/ 394 h 394"/>
                <a:gd name="T120" fmla="*/ 1231 w 1248"/>
                <a:gd name="T121" fmla="*/ 39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48" h="394">
                  <a:moveTo>
                    <a:pt x="0" y="360"/>
                  </a:moveTo>
                  <a:lnTo>
                    <a:pt x="2" y="360"/>
                  </a:lnTo>
                  <a:lnTo>
                    <a:pt x="3" y="373"/>
                  </a:lnTo>
                  <a:lnTo>
                    <a:pt x="4" y="377"/>
                  </a:lnTo>
                  <a:lnTo>
                    <a:pt x="5" y="386"/>
                  </a:lnTo>
                  <a:lnTo>
                    <a:pt x="6" y="390"/>
                  </a:lnTo>
                  <a:lnTo>
                    <a:pt x="7" y="390"/>
                  </a:lnTo>
                  <a:lnTo>
                    <a:pt x="8" y="394"/>
                  </a:lnTo>
                  <a:lnTo>
                    <a:pt x="9" y="394"/>
                  </a:lnTo>
                  <a:lnTo>
                    <a:pt x="10" y="390"/>
                  </a:lnTo>
                  <a:lnTo>
                    <a:pt x="11" y="390"/>
                  </a:lnTo>
                  <a:lnTo>
                    <a:pt x="12" y="394"/>
                  </a:lnTo>
                  <a:lnTo>
                    <a:pt x="13" y="394"/>
                  </a:lnTo>
                  <a:lnTo>
                    <a:pt x="14" y="390"/>
                  </a:lnTo>
                  <a:lnTo>
                    <a:pt x="15" y="394"/>
                  </a:lnTo>
                  <a:lnTo>
                    <a:pt x="17" y="394"/>
                  </a:lnTo>
                  <a:lnTo>
                    <a:pt x="17" y="394"/>
                  </a:lnTo>
                  <a:lnTo>
                    <a:pt x="19" y="386"/>
                  </a:lnTo>
                  <a:lnTo>
                    <a:pt x="20" y="394"/>
                  </a:lnTo>
                  <a:lnTo>
                    <a:pt x="21" y="394"/>
                  </a:lnTo>
                  <a:lnTo>
                    <a:pt x="22" y="394"/>
                  </a:lnTo>
                  <a:lnTo>
                    <a:pt x="23" y="390"/>
                  </a:lnTo>
                  <a:lnTo>
                    <a:pt x="24" y="394"/>
                  </a:lnTo>
                  <a:lnTo>
                    <a:pt x="25" y="394"/>
                  </a:lnTo>
                  <a:lnTo>
                    <a:pt x="26" y="394"/>
                  </a:lnTo>
                  <a:lnTo>
                    <a:pt x="27" y="394"/>
                  </a:lnTo>
                  <a:lnTo>
                    <a:pt x="28" y="394"/>
                  </a:lnTo>
                  <a:lnTo>
                    <a:pt x="29" y="394"/>
                  </a:lnTo>
                  <a:lnTo>
                    <a:pt x="30" y="394"/>
                  </a:lnTo>
                  <a:lnTo>
                    <a:pt x="31" y="394"/>
                  </a:lnTo>
                  <a:lnTo>
                    <a:pt x="32" y="394"/>
                  </a:lnTo>
                  <a:lnTo>
                    <a:pt x="34" y="394"/>
                  </a:lnTo>
                  <a:lnTo>
                    <a:pt x="35" y="394"/>
                  </a:lnTo>
                  <a:lnTo>
                    <a:pt x="36" y="394"/>
                  </a:lnTo>
                  <a:lnTo>
                    <a:pt x="37" y="394"/>
                  </a:lnTo>
                  <a:lnTo>
                    <a:pt x="38" y="394"/>
                  </a:lnTo>
                  <a:lnTo>
                    <a:pt x="39" y="394"/>
                  </a:lnTo>
                  <a:lnTo>
                    <a:pt x="40" y="394"/>
                  </a:lnTo>
                  <a:lnTo>
                    <a:pt x="41" y="394"/>
                  </a:lnTo>
                  <a:lnTo>
                    <a:pt x="42" y="394"/>
                  </a:lnTo>
                  <a:lnTo>
                    <a:pt x="43" y="394"/>
                  </a:lnTo>
                  <a:lnTo>
                    <a:pt x="44" y="394"/>
                  </a:lnTo>
                  <a:lnTo>
                    <a:pt x="45" y="394"/>
                  </a:lnTo>
                  <a:lnTo>
                    <a:pt x="46" y="394"/>
                  </a:lnTo>
                  <a:lnTo>
                    <a:pt x="47" y="394"/>
                  </a:lnTo>
                  <a:lnTo>
                    <a:pt x="48" y="394"/>
                  </a:lnTo>
                  <a:lnTo>
                    <a:pt x="50" y="394"/>
                  </a:lnTo>
                  <a:lnTo>
                    <a:pt x="50" y="390"/>
                  </a:lnTo>
                  <a:lnTo>
                    <a:pt x="52" y="394"/>
                  </a:lnTo>
                  <a:lnTo>
                    <a:pt x="53" y="394"/>
                  </a:lnTo>
                  <a:lnTo>
                    <a:pt x="54" y="394"/>
                  </a:lnTo>
                  <a:lnTo>
                    <a:pt x="55" y="394"/>
                  </a:lnTo>
                  <a:lnTo>
                    <a:pt x="56" y="394"/>
                  </a:lnTo>
                  <a:lnTo>
                    <a:pt x="57" y="394"/>
                  </a:lnTo>
                  <a:lnTo>
                    <a:pt x="58" y="394"/>
                  </a:lnTo>
                  <a:lnTo>
                    <a:pt x="59" y="394"/>
                  </a:lnTo>
                  <a:lnTo>
                    <a:pt x="60" y="394"/>
                  </a:lnTo>
                  <a:lnTo>
                    <a:pt x="61" y="394"/>
                  </a:lnTo>
                  <a:lnTo>
                    <a:pt x="62" y="394"/>
                  </a:lnTo>
                  <a:lnTo>
                    <a:pt x="63" y="394"/>
                  </a:lnTo>
                  <a:lnTo>
                    <a:pt x="64" y="394"/>
                  </a:lnTo>
                  <a:lnTo>
                    <a:pt x="65" y="394"/>
                  </a:lnTo>
                  <a:lnTo>
                    <a:pt x="67" y="394"/>
                  </a:lnTo>
                  <a:lnTo>
                    <a:pt x="68" y="394"/>
                  </a:lnTo>
                  <a:lnTo>
                    <a:pt x="69" y="394"/>
                  </a:lnTo>
                  <a:lnTo>
                    <a:pt x="70" y="394"/>
                  </a:lnTo>
                  <a:lnTo>
                    <a:pt x="71" y="390"/>
                  </a:lnTo>
                  <a:lnTo>
                    <a:pt x="72" y="394"/>
                  </a:lnTo>
                  <a:lnTo>
                    <a:pt x="73" y="386"/>
                  </a:lnTo>
                  <a:lnTo>
                    <a:pt x="74" y="394"/>
                  </a:lnTo>
                  <a:lnTo>
                    <a:pt x="75" y="364"/>
                  </a:lnTo>
                  <a:lnTo>
                    <a:pt x="76" y="386"/>
                  </a:lnTo>
                  <a:lnTo>
                    <a:pt x="77" y="334"/>
                  </a:lnTo>
                  <a:lnTo>
                    <a:pt x="78" y="330"/>
                  </a:lnTo>
                  <a:lnTo>
                    <a:pt x="79" y="360"/>
                  </a:lnTo>
                  <a:lnTo>
                    <a:pt x="80" y="382"/>
                  </a:lnTo>
                  <a:lnTo>
                    <a:pt x="81" y="386"/>
                  </a:lnTo>
                  <a:lnTo>
                    <a:pt x="82" y="360"/>
                  </a:lnTo>
                  <a:lnTo>
                    <a:pt x="83" y="382"/>
                  </a:lnTo>
                  <a:lnTo>
                    <a:pt x="85" y="373"/>
                  </a:lnTo>
                  <a:lnTo>
                    <a:pt x="85" y="369"/>
                  </a:lnTo>
                  <a:lnTo>
                    <a:pt x="87" y="360"/>
                  </a:lnTo>
                  <a:lnTo>
                    <a:pt x="88" y="386"/>
                  </a:lnTo>
                  <a:lnTo>
                    <a:pt x="89" y="390"/>
                  </a:lnTo>
                  <a:lnTo>
                    <a:pt x="90" y="386"/>
                  </a:lnTo>
                  <a:lnTo>
                    <a:pt x="91" y="394"/>
                  </a:lnTo>
                  <a:lnTo>
                    <a:pt x="92" y="394"/>
                  </a:lnTo>
                  <a:lnTo>
                    <a:pt x="93" y="382"/>
                  </a:lnTo>
                  <a:lnTo>
                    <a:pt x="94" y="382"/>
                  </a:lnTo>
                  <a:lnTo>
                    <a:pt x="95" y="394"/>
                  </a:lnTo>
                  <a:lnTo>
                    <a:pt x="96" y="390"/>
                  </a:lnTo>
                  <a:lnTo>
                    <a:pt x="97" y="386"/>
                  </a:lnTo>
                  <a:lnTo>
                    <a:pt x="98" y="394"/>
                  </a:lnTo>
                  <a:lnTo>
                    <a:pt x="100" y="394"/>
                  </a:lnTo>
                  <a:lnTo>
                    <a:pt x="100" y="390"/>
                  </a:lnTo>
                  <a:lnTo>
                    <a:pt x="102" y="386"/>
                  </a:lnTo>
                  <a:lnTo>
                    <a:pt x="103" y="386"/>
                  </a:lnTo>
                  <a:lnTo>
                    <a:pt x="104" y="386"/>
                  </a:lnTo>
                  <a:lnTo>
                    <a:pt x="105" y="386"/>
                  </a:lnTo>
                  <a:lnTo>
                    <a:pt x="106" y="394"/>
                  </a:lnTo>
                  <a:lnTo>
                    <a:pt x="107" y="390"/>
                  </a:lnTo>
                  <a:lnTo>
                    <a:pt x="108" y="390"/>
                  </a:lnTo>
                  <a:lnTo>
                    <a:pt x="109" y="382"/>
                  </a:lnTo>
                  <a:lnTo>
                    <a:pt x="110" y="386"/>
                  </a:lnTo>
                  <a:lnTo>
                    <a:pt x="111" y="390"/>
                  </a:lnTo>
                  <a:lnTo>
                    <a:pt x="112" y="382"/>
                  </a:lnTo>
                  <a:lnTo>
                    <a:pt x="113" y="382"/>
                  </a:lnTo>
                  <a:lnTo>
                    <a:pt x="114" y="343"/>
                  </a:lnTo>
                  <a:lnTo>
                    <a:pt x="115" y="356"/>
                  </a:lnTo>
                  <a:lnTo>
                    <a:pt x="116" y="364"/>
                  </a:lnTo>
                  <a:lnTo>
                    <a:pt x="118" y="390"/>
                  </a:lnTo>
                  <a:lnTo>
                    <a:pt x="118" y="382"/>
                  </a:lnTo>
                  <a:lnTo>
                    <a:pt x="120" y="394"/>
                  </a:lnTo>
                  <a:lnTo>
                    <a:pt x="121" y="394"/>
                  </a:lnTo>
                  <a:lnTo>
                    <a:pt x="122" y="394"/>
                  </a:lnTo>
                  <a:lnTo>
                    <a:pt x="123" y="394"/>
                  </a:lnTo>
                  <a:lnTo>
                    <a:pt x="124" y="394"/>
                  </a:lnTo>
                  <a:lnTo>
                    <a:pt x="125" y="394"/>
                  </a:lnTo>
                  <a:lnTo>
                    <a:pt x="126" y="394"/>
                  </a:lnTo>
                  <a:lnTo>
                    <a:pt x="127" y="394"/>
                  </a:lnTo>
                  <a:lnTo>
                    <a:pt x="128" y="394"/>
                  </a:lnTo>
                  <a:lnTo>
                    <a:pt x="129" y="394"/>
                  </a:lnTo>
                  <a:lnTo>
                    <a:pt x="130" y="394"/>
                  </a:lnTo>
                  <a:lnTo>
                    <a:pt x="131" y="394"/>
                  </a:lnTo>
                  <a:lnTo>
                    <a:pt x="132" y="394"/>
                  </a:lnTo>
                  <a:lnTo>
                    <a:pt x="133" y="394"/>
                  </a:lnTo>
                  <a:lnTo>
                    <a:pt x="135" y="394"/>
                  </a:lnTo>
                  <a:lnTo>
                    <a:pt x="136" y="394"/>
                  </a:lnTo>
                  <a:lnTo>
                    <a:pt x="137" y="390"/>
                  </a:lnTo>
                  <a:lnTo>
                    <a:pt x="138" y="390"/>
                  </a:lnTo>
                  <a:lnTo>
                    <a:pt x="139" y="394"/>
                  </a:lnTo>
                  <a:lnTo>
                    <a:pt x="140" y="394"/>
                  </a:lnTo>
                  <a:lnTo>
                    <a:pt x="141" y="394"/>
                  </a:lnTo>
                  <a:lnTo>
                    <a:pt x="142" y="394"/>
                  </a:lnTo>
                  <a:lnTo>
                    <a:pt x="143" y="394"/>
                  </a:lnTo>
                  <a:lnTo>
                    <a:pt x="144" y="394"/>
                  </a:lnTo>
                  <a:lnTo>
                    <a:pt x="145" y="390"/>
                  </a:lnTo>
                  <a:lnTo>
                    <a:pt x="146" y="394"/>
                  </a:lnTo>
                  <a:lnTo>
                    <a:pt x="147" y="394"/>
                  </a:lnTo>
                  <a:lnTo>
                    <a:pt x="148" y="394"/>
                  </a:lnTo>
                  <a:lnTo>
                    <a:pt x="149" y="394"/>
                  </a:lnTo>
                  <a:lnTo>
                    <a:pt x="150" y="394"/>
                  </a:lnTo>
                  <a:lnTo>
                    <a:pt x="151" y="394"/>
                  </a:lnTo>
                  <a:lnTo>
                    <a:pt x="153" y="394"/>
                  </a:lnTo>
                  <a:lnTo>
                    <a:pt x="154" y="394"/>
                  </a:lnTo>
                  <a:lnTo>
                    <a:pt x="155" y="394"/>
                  </a:lnTo>
                  <a:lnTo>
                    <a:pt x="156" y="394"/>
                  </a:lnTo>
                  <a:lnTo>
                    <a:pt x="157" y="394"/>
                  </a:lnTo>
                  <a:lnTo>
                    <a:pt x="158" y="394"/>
                  </a:lnTo>
                  <a:lnTo>
                    <a:pt x="159" y="394"/>
                  </a:lnTo>
                  <a:lnTo>
                    <a:pt x="160" y="394"/>
                  </a:lnTo>
                  <a:lnTo>
                    <a:pt x="161" y="394"/>
                  </a:lnTo>
                  <a:lnTo>
                    <a:pt x="162" y="394"/>
                  </a:lnTo>
                  <a:lnTo>
                    <a:pt x="163" y="394"/>
                  </a:lnTo>
                  <a:lnTo>
                    <a:pt x="164" y="394"/>
                  </a:lnTo>
                  <a:lnTo>
                    <a:pt x="165" y="394"/>
                  </a:lnTo>
                  <a:lnTo>
                    <a:pt x="166" y="394"/>
                  </a:lnTo>
                  <a:lnTo>
                    <a:pt x="168" y="390"/>
                  </a:lnTo>
                  <a:lnTo>
                    <a:pt x="168" y="394"/>
                  </a:lnTo>
                  <a:lnTo>
                    <a:pt x="170" y="394"/>
                  </a:lnTo>
                  <a:lnTo>
                    <a:pt x="171" y="394"/>
                  </a:lnTo>
                  <a:lnTo>
                    <a:pt x="172" y="394"/>
                  </a:lnTo>
                  <a:lnTo>
                    <a:pt x="173" y="394"/>
                  </a:lnTo>
                  <a:lnTo>
                    <a:pt x="174" y="394"/>
                  </a:lnTo>
                  <a:lnTo>
                    <a:pt x="175" y="394"/>
                  </a:lnTo>
                  <a:lnTo>
                    <a:pt x="176" y="394"/>
                  </a:lnTo>
                  <a:lnTo>
                    <a:pt x="177" y="394"/>
                  </a:lnTo>
                  <a:lnTo>
                    <a:pt x="178" y="386"/>
                  </a:lnTo>
                  <a:lnTo>
                    <a:pt x="179" y="351"/>
                  </a:lnTo>
                  <a:lnTo>
                    <a:pt x="180" y="167"/>
                  </a:lnTo>
                  <a:lnTo>
                    <a:pt x="181" y="0"/>
                  </a:lnTo>
                  <a:lnTo>
                    <a:pt x="182" y="172"/>
                  </a:lnTo>
                  <a:lnTo>
                    <a:pt x="183" y="279"/>
                  </a:lnTo>
                  <a:lnTo>
                    <a:pt x="184" y="382"/>
                  </a:lnTo>
                  <a:lnTo>
                    <a:pt x="186" y="386"/>
                  </a:lnTo>
                  <a:lnTo>
                    <a:pt x="186" y="377"/>
                  </a:lnTo>
                  <a:lnTo>
                    <a:pt x="188" y="390"/>
                  </a:lnTo>
                  <a:lnTo>
                    <a:pt x="189" y="390"/>
                  </a:lnTo>
                  <a:lnTo>
                    <a:pt x="190" y="377"/>
                  </a:lnTo>
                  <a:lnTo>
                    <a:pt x="191" y="394"/>
                  </a:lnTo>
                  <a:lnTo>
                    <a:pt x="192" y="386"/>
                  </a:lnTo>
                  <a:lnTo>
                    <a:pt x="193" y="394"/>
                  </a:lnTo>
                  <a:lnTo>
                    <a:pt x="194" y="386"/>
                  </a:lnTo>
                  <a:lnTo>
                    <a:pt x="195" y="390"/>
                  </a:lnTo>
                  <a:lnTo>
                    <a:pt x="196" y="382"/>
                  </a:lnTo>
                  <a:lnTo>
                    <a:pt x="197" y="394"/>
                  </a:lnTo>
                  <a:lnTo>
                    <a:pt x="198" y="394"/>
                  </a:lnTo>
                  <a:lnTo>
                    <a:pt x="199" y="394"/>
                  </a:lnTo>
                  <a:lnTo>
                    <a:pt x="200" y="394"/>
                  </a:lnTo>
                  <a:lnTo>
                    <a:pt x="201" y="390"/>
                  </a:lnTo>
                  <a:lnTo>
                    <a:pt x="203" y="394"/>
                  </a:lnTo>
                  <a:lnTo>
                    <a:pt x="204" y="394"/>
                  </a:lnTo>
                  <a:lnTo>
                    <a:pt x="205" y="394"/>
                  </a:lnTo>
                  <a:lnTo>
                    <a:pt x="206" y="394"/>
                  </a:lnTo>
                  <a:lnTo>
                    <a:pt x="207" y="394"/>
                  </a:lnTo>
                  <a:lnTo>
                    <a:pt x="208" y="382"/>
                  </a:lnTo>
                  <a:lnTo>
                    <a:pt x="209" y="390"/>
                  </a:lnTo>
                  <a:lnTo>
                    <a:pt x="210" y="386"/>
                  </a:lnTo>
                  <a:lnTo>
                    <a:pt x="211" y="394"/>
                  </a:lnTo>
                  <a:lnTo>
                    <a:pt x="212" y="394"/>
                  </a:lnTo>
                  <a:lnTo>
                    <a:pt x="213" y="394"/>
                  </a:lnTo>
                  <a:lnTo>
                    <a:pt x="214" y="390"/>
                  </a:lnTo>
                  <a:lnTo>
                    <a:pt x="215" y="386"/>
                  </a:lnTo>
                  <a:lnTo>
                    <a:pt x="216" y="382"/>
                  </a:lnTo>
                  <a:lnTo>
                    <a:pt x="217" y="382"/>
                  </a:lnTo>
                  <a:lnTo>
                    <a:pt x="218" y="373"/>
                  </a:lnTo>
                  <a:lnTo>
                    <a:pt x="219" y="394"/>
                  </a:lnTo>
                  <a:lnTo>
                    <a:pt x="221" y="382"/>
                  </a:lnTo>
                  <a:lnTo>
                    <a:pt x="222" y="386"/>
                  </a:lnTo>
                  <a:lnTo>
                    <a:pt x="223" y="377"/>
                  </a:lnTo>
                  <a:lnTo>
                    <a:pt x="224" y="386"/>
                  </a:lnTo>
                  <a:lnTo>
                    <a:pt x="225" y="390"/>
                  </a:lnTo>
                  <a:lnTo>
                    <a:pt x="226" y="394"/>
                  </a:lnTo>
                  <a:lnTo>
                    <a:pt x="227" y="394"/>
                  </a:lnTo>
                  <a:lnTo>
                    <a:pt x="228" y="390"/>
                  </a:lnTo>
                  <a:lnTo>
                    <a:pt x="229" y="394"/>
                  </a:lnTo>
                  <a:lnTo>
                    <a:pt x="230" y="382"/>
                  </a:lnTo>
                  <a:lnTo>
                    <a:pt x="231" y="321"/>
                  </a:lnTo>
                  <a:lnTo>
                    <a:pt x="232" y="313"/>
                  </a:lnTo>
                  <a:lnTo>
                    <a:pt x="233" y="296"/>
                  </a:lnTo>
                  <a:lnTo>
                    <a:pt x="234" y="347"/>
                  </a:lnTo>
                  <a:lnTo>
                    <a:pt x="236" y="360"/>
                  </a:lnTo>
                  <a:lnTo>
                    <a:pt x="236" y="364"/>
                  </a:lnTo>
                  <a:lnTo>
                    <a:pt x="238" y="386"/>
                  </a:lnTo>
                  <a:lnTo>
                    <a:pt x="239" y="390"/>
                  </a:lnTo>
                  <a:lnTo>
                    <a:pt x="240" y="377"/>
                  </a:lnTo>
                  <a:lnTo>
                    <a:pt x="241" y="390"/>
                  </a:lnTo>
                  <a:lnTo>
                    <a:pt x="242" y="394"/>
                  </a:lnTo>
                  <a:lnTo>
                    <a:pt x="243" y="394"/>
                  </a:lnTo>
                  <a:lnTo>
                    <a:pt x="244" y="394"/>
                  </a:lnTo>
                  <a:lnTo>
                    <a:pt x="245" y="390"/>
                  </a:lnTo>
                  <a:lnTo>
                    <a:pt x="246" y="386"/>
                  </a:lnTo>
                  <a:lnTo>
                    <a:pt x="247" y="390"/>
                  </a:lnTo>
                  <a:lnTo>
                    <a:pt x="248" y="390"/>
                  </a:lnTo>
                  <a:lnTo>
                    <a:pt x="249" y="390"/>
                  </a:lnTo>
                  <a:lnTo>
                    <a:pt x="250" y="382"/>
                  </a:lnTo>
                  <a:lnTo>
                    <a:pt x="251" y="377"/>
                  </a:lnTo>
                  <a:lnTo>
                    <a:pt x="252" y="339"/>
                  </a:lnTo>
                  <a:lnTo>
                    <a:pt x="254" y="351"/>
                  </a:lnTo>
                  <a:lnTo>
                    <a:pt x="254" y="330"/>
                  </a:lnTo>
                  <a:lnTo>
                    <a:pt x="256" y="326"/>
                  </a:lnTo>
                  <a:lnTo>
                    <a:pt x="257" y="373"/>
                  </a:lnTo>
                  <a:lnTo>
                    <a:pt x="258" y="382"/>
                  </a:lnTo>
                  <a:lnTo>
                    <a:pt x="259" y="364"/>
                  </a:lnTo>
                  <a:lnTo>
                    <a:pt x="260" y="390"/>
                  </a:lnTo>
                  <a:lnTo>
                    <a:pt x="261" y="377"/>
                  </a:lnTo>
                  <a:lnTo>
                    <a:pt x="262" y="369"/>
                  </a:lnTo>
                  <a:lnTo>
                    <a:pt x="263" y="386"/>
                  </a:lnTo>
                  <a:lnTo>
                    <a:pt x="264" y="390"/>
                  </a:lnTo>
                  <a:lnTo>
                    <a:pt x="265" y="390"/>
                  </a:lnTo>
                  <a:lnTo>
                    <a:pt x="266" y="390"/>
                  </a:lnTo>
                  <a:lnTo>
                    <a:pt x="267" y="394"/>
                  </a:lnTo>
                  <a:lnTo>
                    <a:pt x="269" y="394"/>
                  </a:lnTo>
                  <a:lnTo>
                    <a:pt x="269" y="386"/>
                  </a:lnTo>
                  <a:lnTo>
                    <a:pt x="271" y="386"/>
                  </a:lnTo>
                  <a:lnTo>
                    <a:pt x="272" y="364"/>
                  </a:lnTo>
                  <a:lnTo>
                    <a:pt x="273" y="373"/>
                  </a:lnTo>
                  <a:lnTo>
                    <a:pt x="274" y="382"/>
                  </a:lnTo>
                  <a:lnTo>
                    <a:pt x="275" y="390"/>
                  </a:lnTo>
                  <a:lnTo>
                    <a:pt x="276" y="386"/>
                  </a:lnTo>
                  <a:lnTo>
                    <a:pt x="277" y="382"/>
                  </a:lnTo>
                  <a:lnTo>
                    <a:pt x="278" y="373"/>
                  </a:lnTo>
                  <a:lnTo>
                    <a:pt x="279" y="377"/>
                  </a:lnTo>
                  <a:lnTo>
                    <a:pt x="280" y="386"/>
                  </a:lnTo>
                  <a:lnTo>
                    <a:pt x="281" y="390"/>
                  </a:lnTo>
                  <a:lnTo>
                    <a:pt x="282" y="390"/>
                  </a:lnTo>
                  <a:lnTo>
                    <a:pt x="283" y="382"/>
                  </a:lnTo>
                  <a:lnTo>
                    <a:pt x="284" y="377"/>
                  </a:lnTo>
                  <a:lnTo>
                    <a:pt x="285" y="369"/>
                  </a:lnTo>
                  <a:lnTo>
                    <a:pt x="287" y="364"/>
                  </a:lnTo>
                  <a:lnTo>
                    <a:pt x="287" y="369"/>
                  </a:lnTo>
                  <a:lnTo>
                    <a:pt x="289" y="373"/>
                  </a:lnTo>
                  <a:lnTo>
                    <a:pt x="290" y="390"/>
                  </a:lnTo>
                  <a:lnTo>
                    <a:pt x="291" y="394"/>
                  </a:lnTo>
                  <a:lnTo>
                    <a:pt x="292" y="390"/>
                  </a:lnTo>
                  <a:lnTo>
                    <a:pt x="293" y="377"/>
                  </a:lnTo>
                  <a:lnTo>
                    <a:pt x="294" y="382"/>
                  </a:lnTo>
                  <a:lnTo>
                    <a:pt x="295" y="377"/>
                  </a:lnTo>
                  <a:lnTo>
                    <a:pt x="296" y="382"/>
                  </a:lnTo>
                  <a:lnTo>
                    <a:pt x="297" y="377"/>
                  </a:lnTo>
                  <a:lnTo>
                    <a:pt x="298" y="382"/>
                  </a:lnTo>
                  <a:lnTo>
                    <a:pt x="299" y="351"/>
                  </a:lnTo>
                  <a:lnTo>
                    <a:pt x="300" y="347"/>
                  </a:lnTo>
                  <a:lnTo>
                    <a:pt x="301" y="339"/>
                  </a:lnTo>
                  <a:lnTo>
                    <a:pt x="302" y="304"/>
                  </a:lnTo>
                  <a:lnTo>
                    <a:pt x="304" y="356"/>
                  </a:lnTo>
                  <a:lnTo>
                    <a:pt x="304" y="377"/>
                  </a:lnTo>
                  <a:lnTo>
                    <a:pt x="306" y="356"/>
                  </a:lnTo>
                  <a:lnTo>
                    <a:pt x="307" y="360"/>
                  </a:lnTo>
                  <a:lnTo>
                    <a:pt x="308" y="339"/>
                  </a:lnTo>
                  <a:lnTo>
                    <a:pt x="309" y="309"/>
                  </a:lnTo>
                  <a:lnTo>
                    <a:pt x="310" y="300"/>
                  </a:lnTo>
                  <a:lnTo>
                    <a:pt x="311" y="317"/>
                  </a:lnTo>
                  <a:lnTo>
                    <a:pt x="312" y="360"/>
                  </a:lnTo>
                  <a:lnTo>
                    <a:pt x="313" y="386"/>
                  </a:lnTo>
                  <a:lnTo>
                    <a:pt x="314" y="360"/>
                  </a:lnTo>
                  <a:lnTo>
                    <a:pt x="315" y="347"/>
                  </a:lnTo>
                  <a:lnTo>
                    <a:pt x="316" y="356"/>
                  </a:lnTo>
                  <a:lnTo>
                    <a:pt x="317" y="330"/>
                  </a:lnTo>
                  <a:lnTo>
                    <a:pt x="318" y="339"/>
                  </a:lnTo>
                  <a:lnTo>
                    <a:pt x="319" y="356"/>
                  </a:lnTo>
                  <a:lnTo>
                    <a:pt x="320" y="382"/>
                  </a:lnTo>
                  <a:lnTo>
                    <a:pt x="322" y="390"/>
                  </a:lnTo>
                  <a:lnTo>
                    <a:pt x="322" y="382"/>
                  </a:lnTo>
                  <a:lnTo>
                    <a:pt x="324" y="339"/>
                  </a:lnTo>
                  <a:lnTo>
                    <a:pt x="325" y="347"/>
                  </a:lnTo>
                  <a:lnTo>
                    <a:pt x="326" y="360"/>
                  </a:lnTo>
                  <a:lnTo>
                    <a:pt x="327" y="369"/>
                  </a:lnTo>
                  <a:lnTo>
                    <a:pt x="328" y="364"/>
                  </a:lnTo>
                  <a:lnTo>
                    <a:pt x="329" y="369"/>
                  </a:lnTo>
                  <a:lnTo>
                    <a:pt x="330" y="390"/>
                  </a:lnTo>
                  <a:lnTo>
                    <a:pt x="331" y="377"/>
                  </a:lnTo>
                  <a:lnTo>
                    <a:pt x="332" y="360"/>
                  </a:lnTo>
                  <a:lnTo>
                    <a:pt x="333" y="373"/>
                  </a:lnTo>
                  <a:lnTo>
                    <a:pt x="334" y="360"/>
                  </a:lnTo>
                  <a:lnTo>
                    <a:pt x="335" y="386"/>
                  </a:lnTo>
                  <a:lnTo>
                    <a:pt x="337" y="377"/>
                  </a:lnTo>
                  <a:lnTo>
                    <a:pt x="337" y="369"/>
                  </a:lnTo>
                  <a:lnTo>
                    <a:pt x="339" y="369"/>
                  </a:lnTo>
                  <a:lnTo>
                    <a:pt x="340" y="334"/>
                  </a:lnTo>
                  <a:lnTo>
                    <a:pt x="341" y="339"/>
                  </a:lnTo>
                  <a:lnTo>
                    <a:pt x="342" y="364"/>
                  </a:lnTo>
                  <a:lnTo>
                    <a:pt x="343" y="360"/>
                  </a:lnTo>
                  <a:lnTo>
                    <a:pt x="344" y="382"/>
                  </a:lnTo>
                  <a:lnTo>
                    <a:pt x="345" y="382"/>
                  </a:lnTo>
                  <a:lnTo>
                    <a:pt x="346" y="382"/>
                  </a:lnTo>
                  <a:lnTo>
                    <a:pt x="347" y="369"/>
                  </a:lnTo>
                  <a:lnTo>
                    <a:pt x="348" y="356"/>
                  </a:lnTo>
                  <a:lnTo>
                    <a:pt x="349" y="364"/>
                  </a:lnTo>
                  <a:lnTo>
                    <a:pt x="350" y="382"/>
                  </a:lnTo>
                  <a:lnTo>
                    <a:pt x="351" y="373"/>
                  </a:lnTo>
                  <a:lnTo>
                    <a:pt x="352" y="382"/>
                  </a:lnTo>
                  <a:lnTo>
                    <a:pt x="353" y="386"/>
                  </a:lnTo>
                  <a:lnTo>
                    <a:pt x="355" y="386"/>
                  </a:lnTo>
                  <a:lnTo>
                    <a:pt x="356" y="382"/>
                  </a:lnTo>
                  <a:lnTo>
                    <a:pt x="357" y="377"/>
                  </a:lnTo>
                  <a:lnTo>
                    <a:pt x="358" y="390"/>
                  </a:lnTo>
                  <a:lnTo>
                    <a:pt x="359" y="386"/>
                  </a:lnTo>
                  <a:lnTo>
                    <a:pt x="360" y="382"/>
                  </a:lnTo>
                  <a:lnTo>
                    <a:pt x="361" y="382"/>
                  </a:lnTo>
                  <a:lnTo>
                    <a:pt x="362" y="377"/>
                  </a:lnTo>
                  <a:lnTo>
                    <a:pt x="363" y="382"/>
                  </a:lnTo>
                  <a:lnTo>
                    <a:pt x="364" y="382"/>
                  </a:lnTo>
                  <a:lnTo>
                    <a:pt x="365" y="386"/>
                  </a:lnTo>
                  <a:lnTo>
                    <a:pt x="366" y="377"/>
                  </a:lnTo>
                  <a:lnTo>
                    <a:pt x="367" y="382"/>
                  </a:lnTo>
                  <a:lnTo>
                    <a:pt x="368" y="382"/>
                  </a:lnTo>
                  <a:lnTo>
                    <a:pt x="369" y="386"/>
                  </a:lnTo>
                  <a:lnTo>
                    <a:pt x="370" y="390"/>
                  </a:lnTo>
                  <a:lnTo>
                    <a:pt x="372" y="390"/>
                  </a:lnTo>
                  <a:lnTo>
                    <a:pt x="373" y="377"/>
                  </a:lnTo>
                  <a:lnTo>
                    <a:pt x="374" y="386"/>
                  </a:lnTo>
                  <a:lnTo>
                    <a:pt x="375" y="386"/>
                  </a:lnTo>
                  <a:lnTo>
                    <a:pt x="376" y="382"/>
                  </a:lnTo>
                  <a:lnTo>
                    <a:pt x="377" y="373"/>
                  </a:lnTo>
                  <a:lnTo>
                    <a:pt x="378" y="394"/>
                  </a:lnTo>
                  <a:lnTo>
                    <a:pt x="379" y="386"/>
                  </a:lnTo>
                  <a:lnTo>
                    <a:pt x="380" y="394"/>
                  </a:lnTo>
                  <a:lnTo>
                    <a:pt x="381" y="394"/>
                  </a:lnTo>
                  <a:lnTo>
                    <a:pt x="382" y="394"/>
                  </a:lnTo>
                  <a:lnTo>
                    <a:pt x="383" y="394"/>
                  </a:lnTo>
                  <a:lnTo>
                    <a:pt x="384" y="390"/>
                  </a:lnTo>
                  <a:lnTo>
                    <a:pt x="385" y="394"/>
                  </a:lnTo>
                  <a:lnTo>
                    <a:pt x="386" y="394"/>
                  </a:lnTo>
                  <a:lnTo>
                    <a:pt x="387" y="394"/>
                  </a:lnTo>
                  <a:lnTo>
                    <a:pt x="389" y="386"/>
                  </a:lnTo>
                  <a:lnTo>
                    <a:pt x="390" y="390"/>
                  </a:lnTo>
                  <a:lnTo>
                    <a:pt x="391" y="364"/>
                  </a:lnTo>
                  <a:lnTo>
                    <a:pt x="392" y="382"/>
                  </a:lnTo>
                  <a:lnTo>
                    <a:pt x="393" y="386"/>
                  </a:lnTo>
                  <a:lnTo>
                    <a:pt x="394" y="394"/>
                  </a:lnTo>
                  <a:lnTo>
                    <a:pt x="395" y="394"/>
                  </a:lnTo>
                  <a:lnTo>
                    <a:pt x="396" y="394"/>
                  </a:lnTo>
                  <a:lnTo>
                    <a:pt x="397" y="394"/>
                  </a:lnTo>
                  <a:lnTo>
                    <a:pt x="398" y="394"/>
                  </a:lnTo>
                  <a:lnTo>
                    <a:pt x="399" y="394"/>
                  </a:lnTo>
                  <a:lnTo>
                    <a:pt x="400" y="394"/>
                  </a:lnTo>
                  <a:lnTo>
                    <a:pt x="401" y="394"/>
                  </a:lnTo>
                  <a:lnTo>
                    <a:pt x="402" y="394"/>
                  </a:lnTo>
                  <a:lnTo>
                    <a:pt x="403" y="394"/>
                  </a:lnTo>
                  <a:lnTo>
                    <a:pt x="405" y="394"/>
                  </a:lnTo>
                  <a:lnTo>
                    <a:pt x="405" y="394"/>
                  </a:lnTo>
                  <a:lnTo>
                    <a:pt x="407" y="394"/>
                  </a:lnTo>
                  <a:lnTo>
                    <a:pt x="408" y="394"/>
                  </a:lnTo>
                  <a:lnTo>
                    <a:pt x="409" y="394"/>
                  </a:lnTo>
                  <a:lnTo>
                    <a:pt x="410" y="394"/>
                  </a:lnTo>
                  <a:lnTo>
                    <a:pt x="411" y="394"/>
                  </a:lnTo>
                  <a:lnTo>
                    <a:pt x="412" y="394"/>
                  </a:lnTo>
                  <a:lnTo>
                    <a:pt x="413" y="394"/>
                  </a:lnTo>
                  <a:lnTo>
                    <a:pt x="414" y="394"/>
                  </a:lnTo>
                  <a:lnTo>
                    <a:pt x="415" y="394"/>
                  </a:lnTo>
                  <a:lnTo>
                    <a:pt x="416" y="394"/>
                  </a:lnTo>
                  <a:lnTo>
                    <a:pt x="417" y="394"/>
                  </a:lnTo>
                  <a:lnTo>
                    <a:pt x="418" y="394"/>
                  </a:lnTo>
                  <a:lnTo>
                    <a:pt x="419" y="394"/>
                  </a:lnTo>
                  <a:lnTo>
                    <a:pt x="420" y="394"/>
                  </a:lnTo>
                  <a:lnTo>
                    <a:pt x="422" y="394"/>
                  </a:lnTo>
                  <a:lnTo>
                    <a:pt x="423" y="394"/>
                  </a:lnTo>
                  <a:lnTo>
                    <a:pt x="424" y="394"/>
                  </a:lnTo>
                  <a:lnTo>
                    <a:pt x="425" y="394"/>
                  </a:lnTo>
                  <a:lnTo>
                    <a:pt x="426" y="394"/>
                  </a:lnTo>
                  <a:lnTo>
                    <a:pt x="427" y="394"/>
                  </a:lnTo>
                  <a:lnTo>
                    <a:pt x="428" y="394"/>
                  </a:lnTo>
                  <a:lnTo>
                    <a:pt x="429" y="394"/>
                  </a:lnTo>
                  <a:lnTo>
                    <a:pt x="430" y="394"/>
                  </a:lnTo>
                  <a:lnTo>
                    <a:pt x="431" y="394"/>
                  </a:lnTo>
                  <a:lnTo>
                    <a:pt x="432" y="394"/>
                  </a:lnTo>
                  <a:lnTo>
                    <a:pt x="433" y="394"/>
                  </a:lnTo>
                  <a:lnTo>
                    <a:pt x="434" y="394"/>
                  </a:lnTo>
                  <a:lnTo>
                    <a:pt x="435" y="394"/>
                  </a:lnTo>
                  <a:lnTo>
                    <a:pt x="436" y="394"/>
                  </a:lnTo>
                  <a:lnTo>
                    <a:pt x="437" y="394"/>
                  </a:lnTo>
                  <a:lnTo>
                    <a:pt x="438" y="394"/>
                  </a:lnTo>
                  <a:lnTo>
                    <a:pt x="440" y="394"/>
                  </a:lnTo>
                  <a:lnTo>
                    <a:pt x="441" y="394"/>
                  </a:lnTo>
                  <a:lnTo>
                    <a:pt x="442" y="394"/>
                  </a:lnTo>
                  <a:lnTo>
                    <a:pt x="443" y="394"/>
                  </a:lnTo>
                  <a:lnTo>
                    <a:pt x="444" y="394"/>
                  </a:lnTo>
                  <a:lnTo>
                    <a:pt x="445" y="394"/>
                  </a:lnTo>
                  <a:lnTo>
                    <a:pt x="446" y="394"/>
                  </a:lnTo>
                  <a:lnTo>
                    <a:pt x="447" y="394"/>
                  </a:lnTo>
                  <a:lnTo>
                    <a:pt x="448" y="394"/>
                  </a:lnTo>
                  <a:lnTo>
                    <a:pt x="449" y="394"/>
                  </a:lnTo>
                  <a:lnTo>
                    <a:pt x="450" y="394"/>
                  </a:lnTo>
                  <a:lnTo>
                    <a:pt x="451" y="394"/>
                  </a:lnTo>
                  <a:lnTo>
                    <a:pt x="452" y="394"/>
                  </a:lnTo>
                  <a:lnTo>
                    <a:pt x="453" y="394"/>
                  </a:lnTo>
                  <a:lnTo>
                    <a:pt x="455" y="394"/>
                  </a:lnTo>
                  <a:lnTo>
                    <a:pt x="455" y="394"/>
                  </a:lnTo>
                  <a:lnTo>
                    <a:pt x="457" y="394"/>
                  </a:lnTo>
                  <a:lnTo>
                    <a:pt x="458" y="394"/>
                  </a:lnTo>
                  <a:lnTo>
                    <a:pt x="459" y="394"/>
                  </a:lnTo>
                  <a:lnTo>
                    <a:pt x="460" y="394"/>
                  </a:lnTo>
                  <a:lnTo>
                    <a:pt x="461" y="394"/>
                  </a:lnTo>
                  <a:lnTo>
                    <a:pt x="462" y="394"/>
                  </a:lnTo>
                  <a:lnTo>
                    <a:pt x="463" y="394"/>
                  </a:lnTo>
                  <a:lnTo>
                    <a:pt x="464" y="394"/>
                  </a:lnTo>
                  <a:lnTo>
                    <a:pt x="465" y="394"/>
                  </a:lnTo>
                  <a:lnTo>
                    <a:pt x="466" y="394"/>
                  </a:lnTo>
                  <a:lnTo>
                    <a:pt x="467" y="394"/>
                  </a:lnTo>
                  <a:lnTo>
                    <a:pt x="468" y="394"/>
                  </a:lnTo>
                  <a:lnTo>
                    <a:pt x="469" y="394"/>
                  </a:lnTo>
                  <a:lnTo>
                    <a:pt x="470" y="394"/>
                  </a:lnTo>
                  <a:lnTo>
                    <a:pt x="471" y="394"/>
                  </a:lnTo>
                  <a:lnTo>
                    <a:pt x="473" y="394"/>
                  </a:lnTo>
                  <a:lnTo>
                    <a:pt x="473" y="394"/>
                  </a:lnTo>
                  <a:lnTo>
                    <a:pt x="475" y="394"/>
                  </a:lnTo>
                  <a:lnTo>
                    <a:pt x="476" y="394"/>
                  </a:lnTo>
                  <a:lnTo>
                    <a:pt x="477" y="394"/>
                  </a:lnTo>
                  <a:lnTo>
                    <a:pt x="478" y="394"/>
                  </a:lnTo>
                  <a:lnTo>
                    <a:pt x="479" y="394"/>
                  </a:lnTo>
                  <a:lnTo>
                    <a:pt x="480" y="394"/>
                  </a:lnTo>
                  <a:lnTo>
                    <a:pt x="481" y="394"/>
                  </a:lnTo>
                  <a:lnTo>
                    <a:pt x="482" y="394"/>
                  </a:lnTo>
                  <a:lnTo>
                    <a:pt x="483" y="394"/>
                  </a:lnTo>
                  <a:lnTo>
                    <a:pt x="484" y="394"/>
                  </a:lnTo>
                  <a:lnTo>
                    <a:pt x="485" y="394"/>
                  </a:lnTo>
                  <a:lnTo>
                    <a:pt x="486" y="394"/>
                  </a:lnTo>
                  <a:lnTo>
                    <a:pt x="488" y="394"/>
                  </a:lnTo>
                  <a:lnTo>
                    <a:pt x="488" y="394"/>
                  </a:lnTo>
                  <a:lnTo>
                    <a:pt x="490" y="394"/>
                  </a:lnTo>
                  <a:lnTo>
                    <a:pt x="491" y="394"/>
                  </a:lnTo>
                  <a:lnTo>
                    <a:pt x="492" y="394"/>
                  </a:lnTo>
                  <a:lnTo>
                    <a:pt x="493" y="394"/>
                  </a:lnTo>
                  <a:lnTo>
                    <a:pt x="494" y="394"/>
                  </a:lnTo>
                  <a:lnTo>
                    <a:pt x="495" y="394"/>
                  </a:lnTo>
                  <a:lnTo>
                    <a:pt x="496" y="394"/>
                  </a:lnTo>
                  <a:lnTo>
                    <a:pt x="497" y="394"/>
                  </a:lnTo>
                  <a:lnTo>
                    <a:pt x="498" y="394"/>
                  </a:lnTo>
                  <a:lnTo>
                    <a:pt x="499" y="394"/>
                  </a:lnTo>
                  <a:lnTo>
                    <a:pt x="500" y="394"/>
                  </a:lnTo>
                  <a:lnTo>
                    <a:pt x="501" y="394"/>
                  </a:lnTo>
                  <a:lnTo>
                    <a:pt x="502" y="394"/>
                  </a:lnTo>
                  <a:lnTo>
                    <a:pt x="503" y="394"/>
                  </a:lnTo>
                  <a:lnTo>
                    <a:pt x="504" y="394"/>
                  </a:lnTo>
                  <a:lnTo>
                    <a:pt x="505" y="394"/>
                  </a:lnTo>
                  <a:lnTo>
                    <a:pt x="506" y="394"/>
                  </a:lnTo>
                  <a:lnTo>
                    <a:pt x="508" y="394"/>
                  </a:lnTo>
                  <a:lnTo>
                    <a:pt x="509" y="394"/>
                  </a:lnTo>
                  <a:lnTo>
                    <a:pt x="510" y="394"/>
                  </a:lnTo>
                  <a:lnTo>
                    <a:pt x="511" y="394"/>
                  </a:lnTo>
                  <a:lnTo>
                    <a:pt x="512" y="394"/>
                  </a:lnTo>
                  <a:lnTo>
                    <a:pt x="513" y="394"/>
                  </a:lnTo>
                  <a:lnTo>
                    <a:pt x="514" y="394"/>
                  </a:lnTo>
                  <a:lnTo>
                    <a:pt x="515" y="394"/>
                  </a:lnTo>
                  <a:lnTo>
                    <a:pt x="516" y="394"/>
                  </a:lnTo>
                  <a:lnTo>
                    <a:pt x="517" y="394"/>
                  </a:lnTo>
                  <a:lnTo>
                    <a:pt x="518" y="394"/>
                  </a:lnTo>
                  <a:lnTo>
                    <a:pt x="519" y="394"/>
                  </a:lnTo>
                  <a:lnTo>
                    <a:pt x="520" y="394"/>
                  </a:lnTo>
                  <a:lnTo>
                    <a:pt x="521" y="394"/>
                  </a:lnTo>
                  <a:lnTo>
                    <a:pt x="523" y="394"/>
                  </a:lnTo>
                  <a:lnTo>
                    <a:pt x="523" y="394"/>
                  </a:lnTo>
                  <a:lnTo>
                    <a:pt x="525" y="394"/>
                  </a:lnTo>
                  <a:lnTo>
                    <a:pt x="526" y="394"/>
                  </a:lnTo>
                  <a:lnTo>
                    <a:pt x="527" y="394"/>
                  </a:lnTo>
                  <a:lnTo>
                    <a:pt x="528" y="394"/>
                  </a:lnTo>
                  <a:lnTo>
                    <a:pt x="529" y="394"/>
                  </a:lnTo>
                  <a:lnTo>
                    <a:pt x="530" y="394"/>
                  </a:lnTo>
                  <a:lnTo>
                    <a:pt x="531" y="394"/>
                  </a:lnTo>
                  <a:lnTo>
                    <a:pt x="532" y="394"/>
                  </a:lnTo>
                  <a:lnTo>
                    <a:pt x="533" y="394"/>
                  </a:lnTo>
                  <a:lnTo>
                    <a:pt x="534" y="394"/>
                  </a:lnTo>
                  <a:lnTo>
                    <a:pt x="535" y="394"/>
                  </a:lnTo>
                  <a:lnTo>
                    <a:pt x="536" y="394"/>
                  </a:lnTo>
                  <a:lnTo>
                    <a:pt x="537" y="394"/>
                  </a:lnTo>
                  <a:lnTo>
                    <a:pt x="538" y="394"/>
                  </a:lnTo>
                  <a:lnTo>
                    <a:pt x="539" y="382"/>
                  </a:lnTo>
                  <a:lnTo>
                    <a:pt x="541" y="394"/>
                  </a:lnTo>
                  <a:lnTo>
                    <a:pt x="541" y="394"/>
                  </a:lnTo>
                  <a:lnTo>
                    <a:pt x="543" y="394"/>
                  </a:lnTo>
                  <a:lnTo>
                    <a:pt x="544" y="386"/>
                  </a:lnTo>
                  <a:lnTo>
                    <a:pt x="545" y="364"/>
                  </a:lnTo>
                  <a:lnTo>
                    <a:pt x="546" y="369"/>
                  </a:lnTo>
                  <a:lnTo>
                    <a:pt x="547" y="382"/>
                  </a:lnTo>
                  <a:lnTo>
                    <a:pt x="548" y="382"/>
                  </a:lnTo>
                  <a:lnTo>
                    <a:pt x="549" y="394"/>
                  </a:lnTo>
                  <a:lnTo>
                    <a:pt x="550" y="390"/>
                  </a:lnTo>
                  <a:lnTo>
                    <a:pt x="551" y="394"/>
                  </a:lnTo>
                  <a:lnTo>
                    <a:pt x="552" y="386"/>
                  </a:lnTo>
                  <a:lnTo>
                    <a:pt x="553" y="394"/>
                  </a:lnTo>
                  <a:lnTo>
                    <a:pt x="554" y="386"/>
                  </a:lnTo>
                  <a:lnTo>
                    <a:pt x="556" y="394"/>
                  </a:lnTo>
                  <a:lnTo>
                    <a:pt x="556" y="390"/>
                  </a:lnTo>
                  <a:lnTo>
                    <a:pt x="558" y="390"/>
                  </a:lnTo>
                  <a:lnTo>
                    <a:pt x="559" y="373"/>
                  </a:lnTo>
                  <a:lnTo>
                    <a:pt x="560" y="373"/>
                  </a:lnTo>
                  <a:lnTo>
                    <a:pt x="561" y="377"/>
                  </a:lnTo>
                  <a:lnTo>
                    <a:pt x="562" y="390"/>
                  </a:lnTo>
                  <a:lnTo>
                    <a:pt x="563" y="394"/>
                  </a:lnTo>
                  <a:lnTo>
                    <a:pt x="564" y="390"/>
                  </a:lnTo>
                  <a:lnTo>
                    <a:pt x="565" y="394"/>
                  </a:lnTo>
                  <a:lnTo>
                    <a:pt x="566" y="394"/>
                  </a:lnTo>
                  <a:lnTo>
                    <a:pt x="567" y="394"/>
                  </a:lnTo>
                  <a:lnTo>
                    <a:pt x="568" y="390"/>
                  </a:lnTo>
                  <a:lnTo>
                    <a:pt x="569" y="394"/>
                  </a:lnTo>
                  <a:lnTo>
                    <a:pt x="570" y="394"/>
                  </a:lnTo>
                  <a:lnTo>
                    <a:pt x="571" y="394"/>
                  </a:lnTo>
                  <a:lnTo>
                    <a:pt x="572" y="394"/>
                  </a:lnTo>
                  <a:lnTo>
                    <a:pt x="574" y="390"/>
                  </a:lnTo>
                  <a:lnTo>
                    <a:pt x="574" y="394"/>
                  </a:lnTo>
                  <a:lnTo>
                    <a:pt x="576" y="394"/>
                  </a:lnTo>
                  <a:lnTo>
                    <a:pt x="577" y="390"/>
                  </a:lnTo>
                  <a:lnTo>
                    <a:pt x="578" y="394"/>
                  </a:lnTo>
                  <a:lnTo>
                    <a:pt x="579" y="394"/>
                  </a:lnTo>
                  <a:lnTo>
                    <a:pt x="580" y="394"/>
                  </a:lnTo>
                  <a:lnTo>
                    <a:pt x="581" y="394"/>
                  </a:lnTo>
                  <a:lnTo>
                    <a:pt x="582" y="394"/>
                  </a:lnTo>
                  <a:lnTo>
                    <a:pt x="583" y="394"/>
                  </a:lnTo>
                  <a:lnTo>
                    <a:pt x="584" y="394"/>
                  </a:lnTo>
                  <a:lnTo>
                    <a:pt x="585" y="394"/>
                  </a:lnTo>
                  <a:lnTo>
                    <a:pt x="586" y="394"/>
                  </a:lnTo>
                  <a:lnTo>
                    <a:pt x="587" y="394"/>
                  </a:lnTo>
                  <a:lnTo>
                    <a:pt x="588" y="394"/>
                  </a:lnTo>
                  <a:lnTo>
                    <a:pt x="589" y="394"/>
                  </a:lnTo>
                  <a:lnTo>
                    <a:pt x="591" y="394"/>
                  </a:lnTo>
                  <a:lnTo>
                    <a:pt x="592" y="394"/>
                  </a:lnTo>
                  <a:lnTo>
                    <a:pt x="593" y="394"/>
                  </a:lnTo>
                  <a:lnTo>
                    <a:pt x="594" y="394"/>
                  </a:lnTo>
                  <a:lnTo>
                    <a:pt x="595" y="394"/>
                  </a:lnTo>
                  <a:lnTo>
                    <a:pt x="596" y="394"/>
                  </a:lnTo>
                  <a:lnTo>
                    <a:pt x="597" y="394"/>
                  </a:lnTo>
                  <a:lnTo>
                    <a:pt x="598" y="394"/>
                  </a:lnTo>
                  <a:lnTo>
                    <a:pt x="599" y="394"/>
                  </a:lnTo>
                  <a:lnTo>
                    <a:pt x="600" y="394"/>
                  </a:lnTo>
                  <a:lnTo>
                    <a:pt x="601" y="394"/>
                  </a:lnTo>
                  <a:lnTo>
                    <a:pt x="602" y="394"/>
                  </a:lnTo>
                  <a:lnTo>
                    <a:pt x="603" y="394"/>
                  </a:lnTo>
                  <a:lnTo>
                    <a:pt x="604" y="394"/>
                  </a:lnTo>
                  <a:lnTo>
                    <a:pt x="605" y="394"/>
                  </a:lnTo>
                  <a:lnTo>
                    <a:pt x="606" y="394"/>
                  </a:lnTo>
                  <a:lnTo>
                    <a:pt x="607" y="394"/>
                  </a:lnTo>
                  <a:lnTo>
                    <a:pt x="609" y="394"/>
                  </a:lnTo>
                  <a:lnTo>
                    <a:pt x="609" y="394"/>
                  </a:lnTo>
                  <a:lnTo>
                    <a:pt x="611" y="394"/>
                  </a:lnTo>
                  <a:lnTo>
                    <a:pt x="612" y="394"/>
                  </a:lnTo>
                  <a:lnTo>
                    <a:pt x="613" y="394"/>
                  </a:lnTo>
                  <a:lnTo>
                    <a:pt x="614" y="394"/>
                  </a:lnTo>
                  <a:lnTo>
                    <a:pt x="615" y="394"/>
                  </a:lnTo>
                  <a:lnTo>
                    <a:pt x="616" y="394"/>
                  </a:lnTo>
                  <a:lnTo>
                    <a:pt x="617" y="394"/>
                  </a:lnTo>
                  <a:lnTo>
                    <a:pt x="618" y="394"/>
                  </a:lnTo>
                  <a:lnTo>
                    <a:pt x="619" y="394"/>
                  </a:lnTo>
                  <a:lnTo>
                    <a:pt x="620" y="394"/>
                  </a:lnTo>
                  <a:lnTo>
                    <a:pt x="621" y="394"/>
                  </a:lnTo>
                  <a:lnTo>
                    <a:pt x="622" y="394"/>
                  </a:lnTo>
                  <a:lnTo>
                    <a:pt x="624" y="394"/>
                  </a:lnTo>
                  <a:lnTo>
                    <a:pt x="624" y="394"/>
                  </a:lnTo>
                  <a:lnTo>
                    <a:pt x="626" y="394"/>
                  </a:lnTo>
                  <a:lnTo>
                    <a:pt x="627" y="394"/>
                  </a:lnTo>
                  <a:lnTo>
                    <a:pt x="628" y="394"/>
                  </a:lnTo>
                  <a:lnTo>
                    <a:pt x="629" y="394"/>
                  </a:lnTo>
                  <a:lnTo>
                    <a:pt x="630" y="394"/>
                  </a:lnTo>
                  <a:lnTo>
                    <a:pt x="631" y="394"/>
                  </a:lnTo>
                  <a:lnTo>
                    <a:pt x="632" y="394"/>
                  </a:lnTo>
                  <a:lnTo>
                    <a:pt x="633" y="394"/>
                  </a:lnTo>
                  <a:lnTo>
                    <a:pt x="634" y="394"/>
                  </a:lnTo>
                  <a:lnTo>
                    <a:pt x="635" y="394"/>
                  </a:lnTo>
                  <a:lnTo>
                    <a:pt x="636" y="394"/>
                  </a:lnTo>
                  <a:lnTo>
                    <a:pt x="637" y="394"/>
                  </a:lnTo>
                  <a:lnTo>
                    <a:pt x="638" y="394"/>
                  </a:lnTo>
                  <a:lnTo>
                    <a:pt x="639" y="394"/>
                  </a:lnTo>
                  <a:lnTo>
                    <a:pt x="640" y="394"/>
                  </a:lnTo>
                  <a:lnTo>
                    <a:pt x="642" y="394"/>
                  </a:lnTo>
                  <a:lnTo>
                    <a:pt x="642" y="394"/>
                  </a:lnTo>
                  <a:lnTo>
                    <a:pt x="644" y="394"/>
                  </a:lnTo>
                  <a:lnTo>
                    <a:pt x="645" y="394"/>
                  </a:lnTo>
                  <a:lnTo>
                    <a:pt x="646" y="394"/>
                  </a:lnTo>
                  <a:lnTo>
                    <a:pt x="647" y="394"/>
                  </a:lnTo>
                  <a:lnTo>
                    <a:pt x="648" y="394"/>
                  </a:lnTo>
                  <a:lnTo>
                    <a:pt x="649" y="390"/>
                  </a:lnTo>
                  <a:lnTo>
                    <a:pt x="650" y="394"/>
                  </a:lnTo>
                  <a:lnTo>
                    <a:pt x="651" y="394"/>
                  </a:lnTo>
                  <a:lnTo>
                    <a:pt x="652" y="394"/>
                  </a:lnTo>
                  <a:lnTo>
                    <a:pt x="653" y="394"/>
                  </a:lnTo>
                  <a:lnTo>
                    <a:pt x="654" y="394"/>
                  </a:lnTo>
                  <a:lnTo>
                    <a:pt x="655" y="390"/>
                  </a:lnTo>
                  <a:lnTo>
                    <a:pt x="656" y="390"/>
                  </a:lnTo>
                  <a:lnTo>
                    <a:pt x="657" y="390"/>
                  </a:lnTo>
                  <a:lnTo>
                    <a:pt x="659" y="390"/>
                  </a:lnTo>
                  <a:lnTo>
                    <a:pt x="660" y="390"/>
                  </a:lnTo>
                  <a:lnTo>
                    <a:pt x="661" y="386"/>
                  </a:lnTo>
                  <a:lnTo>
                    <a:pt x="662" y="394"/>
                  </a:lnTo>
                  <a:lnTo>
                    <a:pt x="663" y="394"/>
                  </a:lnTo>
                  <a:lnTo>
                    <a:pt x="664" y="394"/>
                  </a:lnTo>
                  <a:lnTo>
                    <a:pt x="665" y="394"/>
                  </a:lnTo>
                  <a:lnTo>
                    <a:pt x="666" y="394"/>
                  </a:lnTo>
                  <a:lnTo>
                    <a:pt x="667" y="394"/>
                  </a:lnTo>
                  <a:lnTo>
                    <a:pt x="668" y="394"/>
                  </a:lnTo>
                  <a:lnTo>
                    <a:pt x="669" y="394"/>
                  </a:lnTo>
                  <a:lnTo>
                    <a:pt x="670" y="394"/>
                  </a:lnTo>
                  <a:lnTo>
                    <a:pt x="671" y="394"/>
                  </a:lnTo>
                  <a:lnTo>
                    <a:pt x="672" y="394"/>
                  </a:lnTo>
                  <a:lnTo>
                    <a:pt x="673" y="394"/>
                  </a:lnTo>
                  <a:lnTo>
                    <a:pt x="674" y="394"/>
                  </a:lnTo>
                  <a:lnTo>
                    <a:pt x="675" y="394"/>
                  </a:lnTo>
                  <a:lnTo>
                    <a:pt x="677" y="394"/>
                  </a:lnTo>
                  <a:lnTo>
                    <a:pt x="678" y="394"/>
                  </a:lnTo>
                  <a:lnTo>
                    <a:pt x="679" y="394"/>
                  </a:lnTo>
                  <a:lnTo>
                    <a:pt x="680" y="394"/>
                  </a:lnTo>
                  <a:lnTo>
                    <a:pt x="681" y="394"/>
                  </a:lnTo>
                  <a:lnTo>
                    <a:pt x="682" y="394"/>
                  </a:lnTo>
                  <a:lnTo>
                    <a:pt x="683" y="394"/>
                  </a:lnTo>
                  <a:lnTo>
                    <a:pt x="684" y="390"/>
                  </a:lnTo>
                  <a:lnTo>
                    <a:pt x="685" y="390"/>
                  </a:lnTo>
                  <a:lnTo>
                    <a:pt x="686" y="390"/>
                  </a:lnTo>
                  <a:lnTo>
                    <a:pt x="687" y="369"/>
                  </a:lnTo>
                  <a:lnTo>
                    <a:pt x="688" y="356"/>
                  </a:lnTo>
                  <a:lnTo>
                    <a:pt x="689" y="351"/>
                  </a:lnTo>
                  <a:lnTo>
                    <a:pt x="690" y="386"/>
                  </a:lnTo>
                  <a:lnTo>
                    <a:pt x="692" y="394"/>
                  </a:lnTo>
                  <a:lnTo>
                    <a:pt x="692" y="382"/>
                  </a:lnTo>
                  <a:lnTo>
                    <a:pt x="694" y="394"/>
                  </a:lnTo>
                  <a:lnTo>
                    <a:pt x="695" y="394"/>
                  </a:lnTo>
                  <a:lnTo>
                    <a:pt x="696" y="390"/>
                  </a:lnTo>
                  <a:lnTo>
                    <a:pt x="697" y="394"/>
                  </a:lnTo>
                  <a:lnTo>
                    <a:pt x="698" y="386"/>
                  </a:lnTo>
                  <a:lnTo>
                    <a:pt x="699" y="382"/>
                  </a:lnTo>
                  <a:lnTo>
                    <a:pt x="700" y="373"/>
                  </a:lnTo>
                  <a:lnTo>
                    <a:pt x="701" y="369"/>
                  </a:lnTo>
                  <a:lnTo>
                    <a:pt x="702" y="360"/>
                  </a:lnTo>
                  <a:lnTo>
                    <a:pt x="703" y="351"/>
                  </a:lnTo>
                  <a:lnTo>
                    <a:pt x="704" y="339"/>
                  </a:lnTo>
                  <a:lnTo>
                    <a:pt x="705" y="321"/>
                  </a:lnTo>
                  <a:lnTo>
                    <a:pt x="706" y="296"/>
                  </a:lnTo>
                  <a:lnTo>
                    <a:pt x="707" y="283"/>
                  </a:lnTo>
                  <a:lnTo>
                    <a:pt x="708" y="240"/>
                  </a:lnTo>
                  <a:lnTo>
                    <a:pt x="710" y="249"/>
                  </a:lnTo>
                  <a:lnTo>
                    <a:pt x="711" y="180"/>
                  </a:lnTo>
                  <a:lnTo>
                    <a:pt x="712" y="262"/>
                  </a:lnTo>
                  <a:lnTo>
                    <a:pt x="713" y="313"/>
                  </a:lnTo>
                  <a:lnTo>
                    <a:pt x="714" y="356"/>
                  </a:lnTo>
                  <a:lnTo>
                    <a:pt x="715" y="382"/>
                  </a:lnTo>
                  <a:lnTo>
                    <a:pt x="716" y="369"/>
                  </a:lnTo>
                  <a:lnTo>
                    <a:pt x="717" y="382"/>
                  </a:lnTo>
                  <a:lnTo>
                    <a:pt x="718" y="377"/>
                  </a:lnTo>
                  <a:lnTo>
                    <a:pt x="719" y="377"/>
                  </a:lnTo>
                  <a:lnTo>
                    <a:pt x="720" y="377"/>
                  </a:lnTo>
                  <a:lnTo>
                    <a:pt x="721" y="373"/>
                  </a:lnTo>
                  <a:lnTo>
                    <a:pt x="722" y="373"/>
                  </a:lnTo>
                  <a:lnTo>
                    <a:pt x="723" y="326"/>
                  </a:lnTo>
                  <a:lnTo>
                    <a:pt x="724" y="232"/>
                  </a:lnTo>
                  <a:lnTo>
                    <a:pt x="725" y="103"/>
                  </a:lnTo>
                  <a:lnTo>
                    <a:pt x="727" y="227"/>
                  </a:lnTo>
                  <a:lnTo>
                    <a:pt x="728" y="330"/>
                  </a:lnTo>
                  <a:lnTo>
                    <a:pt x="729" y="360"/>
                  </a:lnTo>
                  <a:lnTo>
                    <a:pt x="730" y="394"/>
                  </a:lnTo>
                  <a:lnTo>
                    <a:pt x="731" y="390"/>
                  </a:lnTo>
                  <a:lnTo>
                    <a:pt x="732" y="394"/>
                  </a:lnTo>
                  <a:lnTo>
                    <a:pt x="733" y="394"/>
                  </a:lnTo>
                  <a:lnTo>
                    <a:pt x="734" y="394"/>
                  </a:lnTo>
                  <a:lnTo>
                    <a:pt x="735" y="394"/>
                  </a:lnTo>
                  <a:lnTo>
                    <a:pt x="736" y="394"/>
                  </a:lnTo>
                  <a:lnTo>
                    <a:pt x="737" y="390"/>
                  </a:lnTo>
                  <a:lnTo>
                    <a:pt x="738" y="390"/>
                  </a:lnTo>
                  <a:lnTo>
                    <a:pt x="739" y="382"/>
                  </a:lnTo>
                  <a:lnTo>
                    <a:pt x="740" y="364"/>
                  </a:lnTo>
                  <a:lnTo>
                    <a:pt x="741" y="360"/>
                  </a:lnTo>
                  <a:lnTo>
                    <a:pt x="742" y="364"/>
                  </a:lnTo>
                  <a:lnTo>
                    <a:pt x="744" y="369"/>
                  </a:lnTo>
                  <a:lnTo>
                    <a:pt x="745" y="369"/>
                  </a:lnTo>
                  <a:lnTo>
                    <a:pt x="746" y="386"/>
                  </a:lnTo>
                  <a:lnTo>
                    <a:pt x="747" y="377"/>
                  </a:lnTo>
                  <a:lnTo>
                    <a:pt x="748" y="386"/>
                  </a:lnTo>
                  <a:lnTo>
                    <a:pt x="749" y="386"/>
                  </a:lnTo>
                  <a:lnTo>
                    <a:pt x="750" y="382"/>
                  </a:lnTo>
                  <a:lnTo>
                    <a:pt x="751" y="382"/>
                  </a:lnTo>
                  <a:lnTo>
                    <a:pt x="752" y="390"/>
                  </a:lnTo>
                  <a:lnTo>
                    <a:pt x="753" y="382"/>
                  </a:lnTo>
                  <a:lnTo>
                    <a:pt x="754" y="373"/>
                  </a:lnTo>
                  <a:lnTo>
                    <a:pt x="755" y="326"/>
                  </a:lnTo>
                  <a:lnTo>
                    <a:pt x="756" y="351"/>
                  </a:lnTo>
                  <a:lnTo>
                    <a:pt x="757" y="390"/>
                  </a:lnTo>
                  <a:lnTo>
                    <a:pt x="758" y="386"/>
                  </a:lnTo>
                  <a:lnTo>
                    <a:pt x="760" y="347"/>
                  </a:lnTo>
                  <a:lnTo>
                    <a:pt x="760" y="347"/>
                  </a:lnTo>
                  <a:lnTo>
                    <a:pt x="762" y="360"/>
                  </a:lnTo>
                  <a:lnTo>
                    <a:pt x="763" y="364"/>
                  </a:lnTo>
                  <a:lnTo>
                    <a:pt x="764" y="356"/>
                  </a:lnTo>
                  <a:lnTo>
                    <a:pt x="765" y="309"/>
                  </a:lnTo>
                  <a:lnTo>
                    <a:pt x="766" y="309"/>
                  </a:lnTo>
                  <a:lnTo>
                    <a:pt x="767" y="296"/>
                  </a:lnTo>
                  <a:lnTo>
                    <a:pt x="768" y="339"/>
                  </a:lnTo>
                  <a:lnTo>
                    <a:pt x="769" y="321"/>
                  </a:lnTo>
                  <a:lnTo>
                    <a:pt x="770" y="313"/>
                  </a:lnTo>
                  <a:lnTo>
                    <a:pt x="771" y="343"/>
                  </a:lnTo>
                  <a:lnTo>
                    <a:pt x="772" y="360"/>
                  </a:lnTo>
                  <a:lnTo>
                    <a:pt x="773" y="330"/>
                  </a:lnTo>
                  <a:lnTo>
                    <a:pt x="775" y="326"/>
                  </a:lnTo>
                  <a:lnTo>
                    <a:pt x="775" y="240"/>
                  </a:lnTo>
                  <a:lnTo>
                    <a:pt x="777" y="167"/>
                  </a:lnTo>
                  <a:lnTo>
                    <a:pt x="778" y="150"/>
                  </a:lnTo>
                  <a:lnTo>
                    <a:pt x="779" y="266"/>
                  </a:lnTo>
                  <a:lnTo>
                    <a:pt x="780" y="266"/>
                  </a:lnTo>
                  <a:lnTo>
                    <a:pt x="781" y="253"/>
                  </a:lnTo>
                  <a:lnTo>
                    <a:pt x="782" y="287"/>
                  </a:lnTo>
                  <a:lnTo>
                    <a:pt x="783" y="150"/>
                  </a:lnTo>
                  <a:lnTo>
                    <a:pt x="784" y="30"/>
                  </a:lnTo>
                  <a:lnTo>
                    <a:pt x="785" y="232"/>
                  </a:lnTo>
                  <a:lnTo>
                    <a:pt x="786" y="300"/>
                  </a:lnTo>
                  <a:lnTo>
                    <a:pt x="787" y="369"/>
                  </a:lnTo>
                  <a:lnTo>
                    <a:pt x="788" y="386"/>
                  </a:lnTo>
                  <a:lnTo>
                    <a:pt x="789" y="394"/>
                  </a:lnTo>
                  <a:lnTo>
                    <a:pt x="790" y="390"/>
                  </a:lnTo>
                  <a:lnTo>
                    <a:pt x="791" y="390"/>
                  </a:lnTo>
                  <a:lnTo>
                    <a:pt x="793" y="390"/>
                  </a:lnTo>
                  <a:lnTo>
                    <a:pt x="793" y="360"/>
                  </a:lnTo>
                  <a:lnTo>
                    <a:pt x="795" y="343"/>
                  </a:lnTo>
                  <a:lnTo>
                    <a:pt x="796" y="356"/>
                  </a:lnTo>
                  <a:lnTo>
                    <a:pt x="797" y="360"/>
                  </a:lnTo>
                  <a:lnTo>
                    <a:pt x="798" y="351"/>
                  </a:lnTo>
                  <a:lnTo>
                    <a:pt x="799" y="373"/>
                  </a:lnTo>
                  <a:lnTo>
                    <a:pt x="800" y="390"/>
                  </a:lnTo>
                  <a:lnTo>
                    <a:pt x="801" y="369"/>
                  </a:lnTo>
                  <a:lnTo>
                    <a:pt x="802" y="360"/>
                  </a:lnTo>
                  <a:lnTo>
                    <a:pt x="803" y="373"/>
                  </a:lnTo>
                  <a:lnTo>
                    <a:pt x="804" y="339"/>
                  </a:lnTo>
                  <a:lnTo>
                    <a:pt x="805" y="334"/>
                  </a:lnTo>
                  <a:lnTo>
                    <a:pt x="806" y="317"/>
                  </a:lnTo>
                  <a:lnTo>
                    <a:pt x="807" y="343"/>
                  </a:lnTo>
                  <a:lnTo>
                    <a:pt x="808" y="382"/>
                  </a:lnTo>
                  <a:lnTo>
                    <a:pt x="810" y="364"/>
                  </a:lnTo>
                  <a:lnTo>
                    <a:pt x="810" y="390"/>
                  </a:lnTo>
                  <a:lnTo>
                    <a:pt x="812" y="394"/>
                  </a:lnTo>
                  <a:lnTo>
                    <a:pt x="813" y="386"/>
                  </a:lnTo>
                  <a:lnTo>
                    <a:pt x="814" y="394"/>
                  </a:lnTo>
                  <a:lnTo>
                    <a:pt x="815" y="394"/>
                  </a:lnTo>
                  <a:lnTo>
                    <a:pt x="816" y="390"/>
                  </a:lnTo>
                  <a:lnTo>
                    <a:pt x="817" y="390"/>
                  </a:lnTo>
                  <a:lnTo>
                    <a:pt x="818" y="394"/>
                  </a:lnTo>
                  <a:lnTo>
                    <a:pt x="819" y="394"/>
                  </a:lnTo>
                  <a:lnTo>
                    <a:pt x="820" y="394"/>
                  </a:lnTo>
                  <a:lnTo>
                    <a:pt x="821" y="394"/>
                  </a:lnTo>
                  <a:lnTo>
                    <a:pt x="822" y="394"/>
                  </a:lnTo>
                  <a:lnTo>
                    <a:pt x="823" y="394"/>
                  </a:lnTo>
                  <a:lnTo>
                    <a:pt x="824" y="377"/>
                  </a:lnTo>
                  <a:lnTo>
                    <a:pt x="825" y="373"/>
                  </a:lnTo>
                  <a:lnTo>
                    <a:pt x="826" y="339"/>
                  </a:lnTo>
                  <a:lnTo>
                    <a:pt x="828" y="360"/>
                  </a:lnTo>
                  <a:lnTo>
                    <a:pt x="828" y="382"/>
                  </a:lnTo>
                  <a:lnTo>
                    <a:pt x="830" y="386"/>
                  </a:lnTo>
                  <a:lnTo>
                    <a:pt x="831" y="369"/>
                  </a:lnTo>
                  <a:lnTo>
                    <a:pt x="832" y="377"/>
                  </a:lnTo>
                  <a:lnTo>
                    <a:pt x="833" y="364"/>
                  </a:lnTo>
                  <a:lnTo>
                    <a:pt x="834" y="364"/>
                  </a:lnTo>
                  <a:lnTo>
                    <a:pt x="835" y="369"/>
                  </a:lnTo>
                  <a:lnTo>
                    <a:pt x="836" y="326"/>
                  </a:lnTo>
                  <a:lnTo>
                    <a:pt x="837" y="343"/>
                  </a:lnTo>
                  <a:lnTo>
                    <a:pt x="838" y="343"/>
                  </a:lnTo>
                  <a:lnTo>
                    <a:pt x="839" y="347"/>
                  </a:lnTo>
                  <a:lnTo>
                    <a:pt x="840" y="343"/>
                  </a:lnTo>
                  <a:lnTo>
                    <a:pt x="841" y="326"/>
                  </a:lnTo>
                  <a:lnTo>
                    <a:pt x="843" y="214"/>
                  </a:lnTo>
                  <a:lnTo>
                    <a:pt x="843" y="129"/>
                  </a:lnTo>
                  <a:lnTo>
                    <a:pt x="845" y="193"/>
                  </a:lnTo>
                  <a:lnTo>
                    <a:pt x="846" y="313"/>
                  </a:lnTo>
                  <a:lnTo>
                    <a:pt x="847" y="351"/>
                  </a:lnTo>
                  <a:lnTo>
                    <a:pt x="848" y="377"/>
                  </a:lnTo>
                  <a:lnTo>
                    <a:pt x="849" y="364"/>
                  </a:lnTo>
                  <a:lnTo>
                    <a:pt x="850" y="364"/>
                  </a:lnTo>
                  <a:lnTo>
                    <a:pt x="851" y="377"/>
                  </a:lnTo>
                  <a:lnTo>
                    <a:pt x="852" y="351"/>
                  </a:lnTo>
                  <a:lnTo>
                    <a:pt x="853" y="330"/>
                  </a:lnTo>
                  <a:lnTo>
                    <a:pt x="854" y="279"/>
                  </a:lnTo>
                  <a:lnTo>
                    <a:pt x="855" y="240"/>
                  </a:lnTo>
                  <a:lnTo>
                    <a:pt x="856" y="330"/>
                  </a:lnTo>
                  <a:lnTo>
                    <a:pt x="857" y="377"/>
                  </a:lnTo>
                  <a:lnTo>
                    <a:pt x="858" y="373"/>
                  </a:lnTo>
                  <a:lnTo>
                    <a:pt x="859" y="386"/>
                  </a:lnTo>
                  <a:lnTo>
                    <a:pt x="861" y="373"/>
                  </a:lnTo>
                  <a:lnTo>
                    <a:pt x="861" y="382"/>
                  </a:lnTo>
                  <a:lnTo>
                    <a:pt x="863" y="369"/>
                  </a:lnTo>
                  <a:lnTo>
                    <a:pt x="864" y="339"/>
                  </a:lnTo>
                  <a:lnTo>
                    <a:pt x="865" y="321"/>
                  </a:lnTo>
                  <a:lnTo>
                    <a:pt x="866" y="317"/>
                  </a:lnTo>
                  <a:lnTo>
                    <a:pt x="867" y="360"/>
                  </a:lnTo>
                  <a:lnTo>
                    <a:pt x="868" y="364"/>
                  </a:lnTo>
                  <a:lnTo>
                    <a:pt x="869" y="386"/>
                  </a:lnTo>
                  <a:lnTo>
                    <a:pt x="870" y="390"/>
                  </a:lnTo>
                  <a:lnTo>
                    <a:pt x="871" y="390"/>
                  </a:lnTo>
                  <a:lnTo>
                    <a:pt x="872" y="390"/>
                  </a:lnTo>
                  <a:lnTo>
                    <a:pt x="873" y="390"/>
                  </a:lnTo>
                  <a:lnTo>
                    <a:pt x="874" y="347"/>
                  </a:lnTo>
                  <a:lnTo>
                    <a:pt x="875" y="347"/>
                  </a:lnTo>
                  <a:lnTo>
                    <a:pt x="876" y="317"/>
                  </a:lnTo>
                  <a:lnTo>
                    <a:pt x="878" y="253"/>
                  </a:lnTo>
                  <a:lnTo>
                    <a:pt x="879" y="330"/>
                  </a:lnTo>
                  <a:lnTo>
                    <a:pt x="880" y="351"/>
                  </a:lnTo>
                  <a:lnTo>
                    <a:pt x="881" y="373"/>
                  </a:lnTo>
                  <a:lnTo>
                    <a:pt x="882" y="360"/>
                  </a:lnTo>
                  <a:lnTo>
                    <a:pt x="883" y="347"/>
                  </a:lnTo>
                  <a:lnTo>
                    <a:pt x="884" y="292"/>
                  </a:lnTo>
                  <a:lnTo>
                    <a:pt x="885" y="185"/>
                  </a:lnTo>
                  <a:lnTo>
                    <a:pt x="886" y="214"/>
                  </a:lnTo>
                  <a:lnTo>
                    <a:pt x="887" y="296"/>
                  </a:lnTo>
                  <a:lnTo>
                    <a:pt x="888" y="339"/>
                  </a:lnTo>
                  <a:lnTo>
                    <a:pt x="889" y="394"/>
                  </a:lnTo>
                  <a:lnTo>
                    <a:pt x="890" y="394"/>
                  </a:lnTo>
                  <a:lnTo>
                    <a:pt x="891" y="394"/>
                  </a:lnTo>
                  <a:lnTo>
                    <a:pt x="892" y="394"/>
                  </a:lnTo>
                  <a:lnTo>
                    <a:pt x="893" y="394"/>
                  </a:lnTo>
                  <a:lnTo>
                    <a:pt x="894" y="394"/>
                  </a:lnTo>
                  <a:lnTo>
                    <a:pt x="896" y="386"/>
                  </a:lnTo>
                  <a:lnTo>
                    <a:pt x="897" y="377"/>
                  </a:lnTo>
                  <a:lnTo>
                    <a:pt x="898" y="339"/>
                  </a:lnTo>
                  <a:lnTo>
                    <a:pt x="899" y="343"/>
                  </a:lnTo>
                  <a:lnTo>
                    <a:pt x="900" y="343"/>
                  </a:lnTo>
                  <a:lnTo>
                    <a:pt x="901" y="339"/>
                  </a:lnTo>
                  <a:lnTo>
                    <a:pt x="902" y="377"/>
                  </a:lnTo>
                  <a:lnTo>
                    <a:pt x="903" y="364"/>
                  </a:lnTo>
                  <a:lnTo>
                    <a:pt x="904" y="347"/>
                  </a:lnTo>
                  <a:lnTo>
                    <a:pt x="905" y="343"/>
                  </a:lnTo>
                  <a:lnTo>
                    <a:pt x="906" y="369"/>
                  </a:lnTo>
                  <a:lnTo>
                    <a:pt x="907" y="356"/>
                  </a:lnTo>
                  <a:lnTo>
                    <a:pt x="908" y="343"/>
                  </a:lnTo>
                  <a:lnTo>
                    <a:pt x="909" y="326"/>
                  </a:lnTo>
                  <a:lnTo>
                    <a:pt x="911" y="347"/>
                  </a:lnTo>
                  <a:lnTo>
                    <a:pt x="911" y="313"/>
                  </a:lnTo>
                  <a:lnTo>
                    <a:pt x="913" y="279"/>
                  </a:lnTo>
                  <a:lnTo>
                    <a:pt x="914" y="125"/>
                  </a:lnTo>
                  <a:lnTo>
                    <a:pt x="915" y="112"/>
                  </a:lnTo>
                  <a:lnTo>
                    <a:pt x="916" y="125"/>
                  </a:lnTo>
                  <a:lnTo>
                    <a:pt x="917" y="266"/>
                  </a:lnTo>
                  <a:lnTo>
                    <a:pt x="918" y="321"/>
                  </a:lnTo>
                  <a:lnTo>
                    <a:pt x="919" y="343"/>
                  </a:lnTo>
                  <a:lnTo>
                    <a:pt x="920" y="351"/>
                  </a:lnTo>
                  <a:lnTo>
                    <a:pt x="921" y="369"/>
                  </a:lnTo>
                  <a:lnTo>
                    <a:pt x="922" y="373"/>
                  </a:lnTo>
                  <a:lnTo>
                    <a:pt x="923" y="347"/>
                  </a:lnTo>
                  <a:lnTo>
                    <a:pt x="924" y="292"/>
                  </a:lnTo>
                  <a:lnTo>
                    <a:pt x="925" y="287"/>
                  </a:lnTo>
                  <a:lnTo>
                    <a:pt x="926" y="347"/>
                  </a:lnTo>
                  <a:lnTo>
                    <a:pt x="927" y="364"/>
                  </a:lnTo>
                  <a:lnTo>
                    <a:pt x="929" y="386"/>
                  </a:lnTo>
                  <a:lnTo>
                    <a:pt x="929" y="394"/>
                  </a:lnTo>
                  <a:lnTo>
                    <a:pt x="931" y="390"/>
                  </a:lnTo>
                  <a:lnTo>
                    <a:pt x="932" y="394"/>
                  </a:lnTo>
                  <a:lnTo>
                    <a:pt x="933" y="390"/>
                  </a:lnTo>
                  <a:lnTo>
                    <a:pt x="934" y="394"/>
                  </a:lnTo>
                  <a:lnTo>
                    <a:pt x="935" y="390"/>
                  </a:lnTo>
                  <a:lnTo>
                    <a:pt x="936" y="394"/>
                  </a:lnTo>
                  <a:lnTo>
                    <a:pt x="937" y="390"/>
                  </a:lnTo>
                  <a:lnTo>
                    <a:pt x="938" y="394"/>
                  </a:lnTo>
                  <a:lnTo>
                    <a:pt x="939" y="394"/>
                  </a:lnTo>
                  <a:lnTo>
                    <a:pt x="940" y="394"/>
                  </a:lnTo>
                  <a:lnTo>
                    <a:pt x="941" y="386"/>
                  </a:lnTo>
                  <a:lnTo>
                    <a:pt x="942" y="394"/>
                  </a:lnTo>
                  <a:lnTo>
                    <a:pt x="943" y="386"/>
                  </a:lnTo>
                  <a:lnTo>
                    <a:pt x="944" y="394"/>
                  </a:lnTo>
                  <a:lnTo>
                    <a:pt x="946" y="386"/>
                  </a:lnTo>
                  <a:lnTo>
                    <a:pt x="947" y="326"/>
                  </a:lnTo>
                  <a:lnTo>
                    <a:pt x="948" y="202"/>
                  </a:lnTo>
                  <a:lnTo>
                    <a:pt x="949" y="86"/>
                  </a:lnTo>
                  <a:lnTo>
                    <a:pt x="950" y="103"/>
                  </a:lnTo>
                  <a:lnTo>
                    <a:pt x="951" y="262"/>
                  </a:lnTo>
                  <a:lnTo>
                    <a:pt x="952" y="356"/>
                  </a:lnTo>
                  <a:lnTo>
                    <a:pt x="953" y="343"/>
                  </a:lnTo>
                  <a:lnTo>
                    <a:pt x="954" y="317"/>
                  </a:lnTo>
                  <a:lnTo>
                    <a:pt x="955" y="351"/>
                  </a:lnTo>
                  <a:lnTo>
                    <a:pt x="956" y="373"/>
                  </a:lnTo>
                  <a:lnTo>
                    <a:pt x="957" y="386"/>
                  </a:lnTo>
                  <a:lnTo>
                    <a:pt x="958" y="394"/>
                  </a:lnTo>
                  <a:lnTo>
                    <a:pt x="959" y="394"/>
                  </a:lnTo>
                  <a:lnTo>
                    <a:pt x="960" y="394"/>
                  </a:lnTo>
                  <a:lnTo>
                    <a:pt x="961" y="390"/>
                  </a:lnTo>
                  <a:lnTo>
                    <a:pt x="962" y="394"/>
                  </a:lnTo>
                  <a:lnTo>
                    <a:pt x="964" y="394"/>
                  </a:lnTo>
                  <a:lnTo>
                    <a:pt x="965" y="394"/>
                  </a:lnTo>
                  <a:lnTo>
                    <a:pt x="966" y="382"/>
                  </a:lnTo>
                  <a:lnTo>
                    <a:pt x="967" y="321"/>
                  </a:lnTo>
                  <a:lnTo>
                    <a:pt x="968" y="274"/>
                  </a:lnTo>
                  <a:lnTo>
                    <a:pt x="969" y="266"/>
                  </a:lnTo>
                  <a:lnTo>
                    <a:pt x="970" y="300"/>
                  </a:lnTo>
                  <a:lnTo>
                    <a:pt x="971" y="309"/>
                  </a:lnTo>
                  <a:lnTo>
                    <a:pt x="972" y="356"/>
                  </a:lnTo>
                  <a:lnTo>
                    <a:pt x="973" y="369"/>
                  </a:lnTo>
                  <a:lnTo>
                    <a:pt x="974" y="386"/>
                  </a:lnTo>
                  <a:lnTo>
                    <a:pt x="975" y="390"/>
                  </a:lnTo>
                  <a:lnTo>
                    <a:pt x="976" y="390"/>
                  </a:lnTo>
                  <a:lnTo>
                    <a:pt x="977" y="390"/>
                  </a:lnTo>
                  <a:lnTo>
                    <a:pt x="979" y="394"/>
                  </a:lnTo>
                  <a:lnTo>
                    <a:pt x="979" y="394"/>
                  </a:lnTo>
                  <a:lnTo>
                    <a:pt x="981" y="394"/>
                  </a:lnTo>
                  <a:lnTo>
                    <a:pt x="982" y="394"/>
                  </a:lnTo>
                  <a:lnTo>
                    <a:pt x="983" y="386"/>
                  </a:lnTo>
                  <a:lnTo>
                    <a:pt x="984" y="390"/>
                  </a:lnTo>
                  <a:lnTo>
                    <a:pt x="985" y="394"/>
                  </a:lnTo>
                  <a:lnTo>
                    <a:pt x="986" y="373"/>
                  </a:lnTo>
                  <a:lnTo>
                    <a:pt x="987" y="369"/>
                  </a:lnTo>
                  <a:lnTo>
                    <a:pt x="988" y="313"/>
                  </a:lnTo>
                  <a:lnTo>
                    <a:pt x="989" y="351"/>
                  </a:lnTo>
                  <a:lnTo>
                    <a:pt x="990" y="300"/>
                  </a:lnTo>
                  <a:lnTo>
                    <a:pt x="991" y="321"/>
                  </a:lnTo>
                  <a:lnTo>
                    <a:pt x="992" y="343"/>
                  </a:lnTo>
                  <a:lnTo>
                    <a:pt x="993" y="377"/>
                  </a:lnTo>
                  <a:lnTo>
                    <a:pt x="994" y="394"/>
                  </a:lnTo>
                  <a:lnTo>
                    <a:pt x="995" y="386"/>
                  </a:lnTo>
                  <a:lnTo>
                    <a:pt x="997" y="390"/>
                  </a:lnTo>
                  <a:lnTo>
                    <a:pt x="997" y="339"/>
                  </a:lnTo>
                  <a:lnTo>
                    <a:pt x="999" y="326"/>
                  </a:lnTo>
                  <a:lnTo>
                    <a:pt x="1000" y="214"/>
                  </a:lnTo>
                  <a:lnTo>
                    <a:pt x="1001" y="125"/>
                  </a:lnTo>
                  <a:lnTo>
                    <a:pt x="1002" y="249"/>
                  </a:lnTo>
                  <a:lnTo>
                    <a:pt x="1003" y="326"/>
                  </a:lnTo>
                  <a:lnTo>
                    <a:pt x="1004" y="343"/>
                  </a:lnTo>
                  <a:lnTo>
                    <a:pt x="1005" y="326"/>
                  </a:lnTo>
                  <a:lnTo>
                    <a:pt x="1006" y="339"/>
                  </a:lnTo>
                  <a:lnTo>
                    <a:pt x="1007" y="270"/>
                  </a:lnTo>
                  <a:lnTo>
                    <a:pt x="1008" y="266"/>
                  </a:lnTo>
                  <a:lnTo>
                    <a:pt x="1009" y="326"/>
                  </a:lnTo>
                  <a:lnTo>
                    <a:pt x="1010" y="321"/>
                  </a:lnTo>
                  <a:lnTo>
                    <a:pt x="1012" y="334"/>
                  </a:lnTo>
                  <a:lnTo>
                    <a:pt x="1012" y="373"/>
                  </a:lnTo>
                  <a:lnTo>
                    <a:pt x="1014" y="373"/>
                  </a:lnTo>
                  <a:lnTo>
                    <a:pt x="1015" y="382"/>
                  </a:lnTo>
                  <a:lnTo>
                    <a:pt x="1016" y="390"/>
                  </a:lnTo>
                  <a:lnTo>
                    <a:pt x="1017" y="360"/>
                  </a:lnTo>
                  <a:lnTo>
                    <a:pt x="1018" y="326"/>
                  </a:lnTo>
                  <a:lnTo>
                    <a:pt x="1019" y="253"/>
                  </a:lnTo>
                  <a:lnTo>
                    <a:pt x="1020" y="253"/>
                  </a:lnTo>
                  <a:lnTo>
                    <a:pt x="1021" y="292"/>
                  </a:lnTo>
                  <a:lnTo>
                    <a:pt x="1022" y="334"/>
                  </a:lnTo>
                  <a:lnTo>
                    <a:pt x="1023" y="377"/>
                  </a:lnTo>
                  <a:lnTo>
                    <a:pt x="1024" y="382"/>
                  </a:lnTo>
                  <a:lnTo>
                    <a:pt x="1025" y="390"/>
                  </a:lnTo>
                  <a:lnTo>
                    <a:pt x="1026" y="390"/>
                  </a:lnTo>
                  <a:lnTo>
                    <a:pt x="1027" y="390"/>
                  </a:lnTo>
                  <a:lnTo>
                    <a:pt x="1028" y="390"/>
                  </a:lnTo>
                  <a:lnTo>
                    <a:pt x="1029" y="390"/>
                  </a:lnTo>
                  <a:lnTo>
                    <a:pt x="1030" y="382"/>
                  </a:lnTo>
                  <a:lnTo>
                    <a:pt x="1032" y="386"/>
                  </a:lnTo>
                  <a:lnTo>
                    <a:pt x="1033" y="390"/>
                  </a:lnTo>
                  <a:lnTo>
                    <a:pt x="1034" y="386"/>
                  </a:lnTo>
                  <a:lnTo>
                    <a:pt x="1035" y="394"/>
                  </a:lnTo>
                  <a:lnTo>
                    <a:pt x="1036" y="386"/>
                  </a:lnTo>
                  <a:lnTo>
                    <a:pt x="1037" y="386"/>
                  </a:lnTo>
                  <a:lnTo>
                    <a:pt x="1038" y="390"/>
                  </a:lnTo>
                  <a:lnTo>
                    <a:pt x="1039" y="382"/>
                  </a:lnTo>
                  <a:lnTo>
                    <a:pt x="1040" y="386"/>
                  </a:lnTo>
                  <a:lnTo>
                    <a:pt x="1041" y="386"/>
                  </a:lnTo>
                  <a:lnTo>
                    <a:pt x="1042" y="369"/>
                  </a:lnTo>
                  <a:lnTo>
                    <a:pt x="1043" y="373"/>
                  </a:lnTo>
                  <a:lnTo>
                    <a:pt x="1044" y="373"/>
                  </a:lnTo>
                  <a:lnTo>
                    <a:pt x="1045" y="377"/>
                  </a:lnTo>
                  <a:lnTo>
                    <a:pt x="1047" y="382"/>
                  </a:lnTo>
                  <a:lnTo>
                    <a:pt x="1047" y="382"/>
                  </a:lnTo>
                  <a:lnTo>
                    <a:pt x="1049" y="369"/>
                  </a:lnTo>
                  <a:lnTo>
                    <a:pt x="1050" y="386"/>
                  </a:lnTo>
                  <a:lnTo>
                    <a:pt x="1051" y="373"/>
                  </a:lnTo>
                  <a:lnTo>
                    <a:pt x="1052" y="382"/>
                  </a:lnTo>
                  <a:lnTo>
                    <a:pt x="1053" y="386"/>
                  </a:lnTo>
                  <a:lnTo>
                    <a:pt x="1054" y="390"/>
                  </a:lnTo>
                  <a:lnTo>
                    <a:pt x="1055" y="382"/>
                  </a:lnTo>
                  <a:lnTo>
                    <a:pt x="1056" y="390"/>
                  </a:lnTo>
                  <a:lnTo>
                    <a:pt x="1057" y="382"/>
                  </a:lnTo>
                  <a:lnTo>
                    <a:pt x="1058" y="373"/>
                  </a:lnTo>
                  <a:lnTo>
                    <a:pt x="1059" y="394"/>
                  </a:lnTo>
                  <a:lnTo>
                    <a:pt x="1060" y="390"/>
                  </a:lnTo>
                  <a:lnTo>
                    <a:pt x="1061" y="390"/>
                  </a:lnTo>
                  <a:lnTo>
                    <a:pt x="1062" y="390"/>
                  </a:lnTo>
                  <a:lnTo>
                    <a:pt x="1063" y="394"/>
                  </a:lnTo>
                  <a:lnTo>
                    <a:pt x="1065" y="394"/>
                  </a:lnTo>
                  <a:lnTo>
                    <a:pt x="1066" y="394"/>
                  </a:lnTo>
                  <a:lnTo>
                    <a:pt x="1067" y="394"/>
                  </a:lnTo>
                  <a:lnTo>
                    <a:pt x="1068" y="394"/>
                  </a:lnTo>
                  <a:lnTo>
                    <a:pt x="1069" y="394"/>
                  </a:lnTo>
                  <a:lnTo>
                    <a:pt x="1070" y="394"/>
                  </a:lnTo>
                  <a:lnTo>
                    <a:pt x="1071" y="394"/>
                  </a:lnTo>
                  <a:lnTo>
                    <a:pt x="1072" y="394"/>
                  </a:lnTo>
                  <a:lnTo>
                    <a:pt x="1073" y="394"/>
                  </a:lnTo>
                  <a:lnTo>
                    <a:pt x="1074" y="394"/>
                  </a:lnTo>
                  <a:lnTo>
                    <a:pt x="1075" y="394"/>
                  </a:lnTo>
                  <a:lnTo>
                    <a:pt x="1076" y="394"/>
                  </a:lnTo>
                  <a:lnTo>
                    <a:pt x="1077" y="394"/>
                  </a:lnTo>
                  <a:lnTo>
                    <a:pt x="1078" y="394"/>
                  </a:lnTo>
                  <a:lnTo>
                    <a:pt x="1080" y="394"/>
                  </a:lnTo>
                  <a:lnTo>
                    <a:pt x="1080" y="394"/>
                  </a:lnTo>
                  <a:lnTo>
                    <a:pt x="1082" y="394"/>
                  </a:lnTo>
                  <a:lnTo>
                    <a:pt x="1083" y="394"/>
                  </a:lnTo>
                  <a:lnTo>
                    <a:pt x="1084" y="394"/>
                  </a:lnTo>
                  <a:lnTo>
                    <a:pt x="1085" y="394"/>
                  </a:lnTo>
                  <a:lnTo>
                    <a:pt x="1086" y="394"/>
                  </a:lnTo>
                  <a:lnTo>
                    <a:pt x="1087" y="394"/>
                  </a:lnTo>
                  <a:lnTo>
                    <a:pt x="1088" y="394"/>
                  </a:lnTo>
                  <a:lnTo>
                    <a:pt x="1089" y="394"/>
                  </a:lnTo>
                  <a:lnTo>
                    <a:pt x="1090" y="394"/>
                  </a:lnTo>
                  <a:lnTo>
                    <a:pt x="1091" y="394"/>
                  </a:lnTo>
                  <a:lnTo>
                    <a:pt x="1092" y="394"/>
                  </a:lnTo>
                  <a:lnTo>
                    <a:pt x="1093" y="390"/>
                  </a:lnTo>
                  <a:lnTo>
                    <a:pt x="1094" y="394"/>
                  </a:lnTo>
                  <a:lnTo>
                    <a:pt x="1095" y="394"/>
                  </a:lnTo>
                  <a:lnTo>
                    <a:pt x="1097" y="394"/>
                  </a:lnTo>
                  <a:lnTo>
                    <a:pt x="1098" y="394"/>
                  </a:lnTo>
                  <a:lnTo>
                    <a:pt x="1099" y="394"/>
                  </a:lnTo>
                  <a:lnTo>
                    <a:pt x="1100" y="394"/>
                  </a:lnTo>
                  <a:lnTo>
                    <a:pt x="1101" y="394"/>
                  </a:lnTo>
                  <a:lnTo>
                    <a:pt x="1102" y="394"/>
                  </a:lnTo>
                  <a:lnTo>
                    <a:pt x="1103" y="394"/>
                  </a:lnTo>
                  <a:lnTo>
                    <a:pt x="1104" y="394"/>
                  </a:lnTo>
                  <a:lnTo>
                    <a:pt x="1105" y="394"/>
                  </a:lnTo>
                  <a:lnTo>
                    <a:pt x="1106" y="394"/>
                  </a:lnTo>
                  <a:lnTo>
                    <a:pt x="1107" y="394"/>
                  </a:lnTo>
                  <a:lnTo>
                    <a:pt x="1108" y="394"/>
                  </a:lnTo>
                  <a:lnTo>
                    <a:pt x="1109" y="394"/>
                  </a:lnTo>
                  <a:lnTo>
                    <a:pt x="1110" y="394"/>
                  </a:lnTo>
                  <a:lnTo>
                    <a:pt x="1111" y="394"/>
                  </a:lnTo>
                  <a:lnTo>
                    <a:pt x="1112" y="394"/>
                  </a:lnTo>
                  <a:lnTo>
                    <a:pt x="1113" y="394"/>
                  </a:lnTo>
                  <a:lnTo>
                    <a:pt x="1115" y="394"/>
                  </a:lnTo>
                  <a:lnTo>
                    <a:pt x="1115" y="394"/>
                  </a:lnTo>
                  <a:lnTo>
                    <a:pt x="1117" y="394"/>
                  </a:lnTo>
                  <a:lnTo>
                    <a:pt x="1118" y="394"/>
                  </a:lnTo>
                  <a:lnTo>
                    <a:pt x="1119" y="394"/>
                  </a:lnTo>
                  <a:lnTo>
                    <a:pt x="1120" y="394"/>
                  </a:lnTo>
                  <a:lnTo>
                    <a:pt x="1121" y="394"/>
                  </a:lnTo>
                  <a:lnTo>
                    <a:pt x="1122" y="394"/>
                  </a:lnTo>
                  <a:lnTo>
                    <a:pt x="1123" y="394"/>
                  </a:lnTo>
                  <a:lnTo>
                    <a:pt x="1124" y="394"/>
                  </a:lnTo>
                  <a:lnTo>
                    <a:pt x="1125" y="394"/>
                  </a:lnTo>
                  <a:lnTo>
                    <a:pt x="1126" y="394"/>
                  </a:lnTo>
                  <a:lnTo>
                    <a:pt x="1127" y="394"/>
                  </a:lnTo>
                  <a:lnTo>
                    <a:pt x="1128" y="394"/>
                  </a:lnTo>
                  <a:lnTo>
                    <a:pt x="1130" y="394"/>
                  </a:lnTo>
                  <a:lnTo>
                    <a:pt x="1130" y="394"/>
                  </a:lnTo>
                  <a:lnTo>
                    <a:pt x="1132" y="394"/>
                  </a:lnTo>
                  <a:lnTo>
                    <a:pt x="1133" y="394"/>
                  </a:lnTo>
                  <a:lnTo>
                    <a:pt x="1134" y="394"/>
                  </a:lnTo>
                  <a:lnTo>
                    <a:pt x="1135" y="394"/>
                  </a:lnTo>
                  <a:lnTo>
                    <a:pt x="1136" y="394"/>
                  </a:lnTo>
                  <a:lnTo>
                    <a:pt x="1137" y="394"/>
                  </a:lnTo>
                  <a:lnTo>
                    <a:pt x="1138" y="394"/>
                  </a:lnTo>
                  <a:lnTo>
                    <a:pt x="1139" y="394"/>
                  </a:lnTo>
                  <a:lnTo>
                    <a:pt x="1140" y="394"/>
                  </a:lnTo>
                  <a:lnTo>
                    <a:pt x="1141" y="394"/>
                  </a:lnTo>
                  <a:lnTo>
                    <a:pt x="1142" y="394"/>
                  </a:lnTo>
                  <a:lnTo>
                    <a:pt x="1143" y="394"/>
                  </a:lnTo>
                  <a:lnTo>
                    <a:pt x="1144" y="394"/>
                  </a:lnTo>
                  <a:lnTo>
                    <a:pt x="1145" y="394"/>
                  </a:lnTo>
                  <a:lnTo>
                    <a:pt x="1146" y="394"/>
                  </a:lnTo>
                  <a:lnTo>
                    <a:pt x="1148" y="394"/>
                  </a:lnTo>
                  <a:lnTo>
                    <a:pt x="1148" y="394"/>
                  </a:lnTo>
                  <a:lnTo>
                    <a:pt x="1150" y="394"/>
                  </a:lnTo>
                  <a:lnTo>
                    <a:pt x="1151" y="394"/>
                  </a:lnTo>
                  <a:lnTo>
                    <a:pt x="1152" y="394"/>
                  </a:lnTo>
                  <a:lnTo>
                    <a:pt x="1153" y="394"/>
                  </a:lnTo>
                  <a:lnTo>
                    <a:pt x="1154" y="394"/>
                  </a:lnTo>
                  <a:lnTo>
                    <a:pt x="1155" y="394"/>
                  </a:lnTo>
                  <a:lnTo>
                    <a:pt x="1156" y="394"/>
                  </a:lnTo>
                  <a:lnTo>
                    <a:pt x="1157" y="394"/>
                  </a:lnTo>
                  <a:lnTo>
                    <a:pt x="1158" y="394"/>
                  </a:lnTo>
                  <a:lnTo>
                    <a:pt x="1159" y="394"/>
                  </a:lnTo>
                  <a:lnTo>
                    <a:pt x="1160" y="394"/>
                  </a:lnTo>
                  <a:lnTo>
                    <a:pt x="1161" y="394"/>
                  </a:lnTo>
                  <a:lnTo>
                    <a:pt x="1162" y="394"/>
                  </a:lnTo>
                  <a:lnTo>
                    <a:pt x="1163" y="394"/>
                  </a:lnTo>
                  <a:lnTo>
                    <a:pt x="1165" y="394"/>
                  </a:lnTo>
                  <a:lnTo>
                    <a:pt x="1166" y="394"/>
                  </a:lnTo>
                  <a:lnTo>
                    <a:pt x="1167" y="394"/>
                  </a:lnTo>
                  <a:lnTo>
                    <a:pt x="1168" y="394"/>
                  </a:lnTo>
                  <a:lnTo>
                    <a:pt x="1169" y="394"/>
                  </a:lnTo>
                  <a:lnTo>
                    <a:pt x="1170" y="394"/>
                  </a:lnTo>
                  <a:lnTo>
                    <a:pt x="1171" y="394"/>
                  </a:lnTo>
                  <a:lnTo>
                    <a:pt x="1172" y="394"/>
                  </a:lnTo>
                  <a:lnTo>
                    <a:pt x="1173" y="394"/>
                  </a:lnTo>
                  <a:lnTo>
                    <a:pt x="1174" y="394"/>
                  </a:lnTo>
                  <a:lnTo>
                    <a:pt x="1175" y="394"/>
                  </a:lnTo>
                  <a:lnTo>
                    <a:pt x="1176" y="394"/>
                  </a:lnTo>
                  <a:lnTo>
                    <a:pt x="1177" y="394"/>
                  </a:lnTo>
                  <a:lnTo>
                    <a:pt x="1178" y="394"/>
                  </a:lnTo>
                  <a:lnTo>
                    <a:pt x="1179" y="394"/>
                  </a:lnTo>
                  <a:lnTo>
                    <a:pt x="1180" y="394"/>
                  </a:lnTo>
                  <a:lnTo>
                    <a:pt x="1181" y="394"/>
                  </a:lnTo>
                  <a:lnTo>
                    <a:pt x="1183" y="394"/>
                  </a:lnTo>
                  <a:lnTo>
                    <a:pt x="1184" y="394"/>
                  </a:lnTo>
                  <a:lnTo>
                    <a:pt x="1185" y="394"/>
                  </a:lnTo>
                  <a:lnTo>
                    <a:pt x="1186" y="394"/>
                  </a:lnTo>
                  <a:lnTo>
                    <a:pt x="1187" y="394"/>
                  </a:lnTo>
                  <a:lnTo>
                    <a:pt x="1188" y="394"/>
                  </a:lnTo>
                  <a:lnTo>
                    <a:pt x="1189" y="394"/>
                  </a:lnTo>
                  <a:lnTo>
                    <a:pt x="1190" y="394"/>
                  </a:lnTo>
                  <a:lnTo>
                    <a:pt x="1191" y="394"/>
                  </a:lnTo>
                  <a:lnTo>
                    <a:pt x="1192" y="394"/>
                  </a:lnTo>
                  <a:lnTo>
                    <a:pt x="1193" y="394"/>
                  </a:lnTo>
                  <a:lnTo>
                    <a:pt x="1194" y="394"/>
                  </a:lnTo>
                  <a:lnTo>
                    <a:pt x="1195" y="394"/>
                  </a:lnTo>
                  <a:lnTo>
                    <a:pt x="1196" y="394"/>
                  </a:lnTo>
                  <a:lnTo>
                    <a:pt x="1198" y="394"/>
                  </a:lnTo>
                  <a:lnTo>
                    <a:pt x="1198" y="394"/>
                  </a:lnTo>
                  <a:lnTo>
                    <a:pt x="1200" y="394"/>
                  </a:lnTo>
                  <a:lnTo>
                    <a:pt x="1201" y="394"/>
                  </a:lnTo>
                  <a:lnTo>
                    <a:pt x="1202" y="394"/>
                  </a:lnTo>
                  <a:lnTo>
                    <a:pt x="1203" y="394"/>
                  </a:lnTo>
                  <a:lnTo>
                    <a:pt x="1204" y="394"/>
                  </a:lnTo>
                  <a:lnTo>
                    <a:pt x="1205" y="394"/>
                  </a:lnTo>
                  <a:lnTo>
                    <a:pt x="1206" y="394"/>
                  </a:lnTo>
                  <a:lnTo>
                    <a:pt x="1207" y="394"/>
                  </a:lnTo>
                  <a:lnTo>
                    <a:pt x="1208" y="394"/>
                  </a:lnTo>
                  <a:lnTo>
                    <a:pt x="1209" y="394"/>
                  </a:lnTo>
                  <a:lnTo>
                    <a:pt x="1210" y="394"/>
                  </a:lnTo>
                  <a:lnTo>
                    <a:pt x="1211" y="394"/>
                  </a:lnTo>
                  <a:lnTo>
                    <a:pt x="1212" y="390"/>
                  </a:lnTo>
                  <a:lnTo>
                    <a:pt x="1213" y="394"/>
                  </a:lnTo>
                  <a:lnTo>
                    <a:pt x="1214" y="394"/>
                  </a:lnTo>
                  <a:lnTo>
                    <a:pt x="1216" y="394"/>
                  </a:lnTo>
                  <a:lnTo>
                    <a:pt x="1216" y="394"/>
                  </a:lnTo>
                  <a:lnTo>
                    <a:pt x="1218" y="394"/>
                  </a:lnTo>
                  <a:lnTo>
                    <a:pt x="1219" y="394"/>
                  </a:lnTo>
                  <a:lnTo>
                    <a:pt x="1220" y="394"/>
                  </a:lnTo>
                  <a:lnTo>
                    <a:pt x="1221" y="394"/>
                  </a:lnTo>
                  <a:lnTo>
                    <a:pt x="1222" y="394"/>
                  </a:lnTo>
                  <a:lnTo>
                    <a:pt x="1223" y="394"/>
                  </a:lnTo>
                  <a:lnTo>
                    <a:pt x="1224" y="394"/>
                  </a:lnTo>
                  <a:lnTo>
                    <a:pt x="1225" y="394"/>
                  </a:lnTo>
                  <a:lnTo>
                    <a:pt x="1226" y="394"/>
                  </a:lnTo>
                  <a:lnTo>
                    <a:pt x="1227" y="394"/>
                  </a:lnTo>
                  <a:lnTo>
                    <a:pt x="1228" y="394"/>
                  </a:lnTo>
                  <a:lnTo>
                    <a:pt x="1229" y="394"/>
                  </a:lnTo>
                  <a:lnTo>
                    <a:pt x="1231" y="394"/>
                  </a:lnTo>
                  <a:lnTo>
                    <a:pt x="1231" y="394"/>
                  </a:lnTo>
                  <a:lnTo>
                    <a:pt x="1233" y="394"/>
                  </a:lnTo>
                  <a:lnTo>
                    <a:pt x="1234" y="394"/>
                  </a:lnTo>
                  <a:lnTo>
                    <a:pt x="1235" y="394"/>
                  </a:lnTo>
                  <a:lnTo>
                    <a:pt x="1236" y="394"/>
                  </a:lnTo>
                  <a:lnTo>
                    <a:pt x="1237" y="390"/>
                  </a:lnTo>
                  <a:lnTo>
                    <a:pt x="1238" y="394"/>
                  </a:lnTo>
                  <a:lnTo>
                    <a:pt x="1239" y="394"/>
                  </a:lnTo>
                  <a:lnTo>
                    <a:pt x="1240" y="390"/>
                  </a:lnTo>
                  <a:lnTo>
                    <a:pt x="1241" y="394"/>
                  </a:lnTo>
                  <a:lnTo>
                    <a:pt x="1242" y="386"/>
                  </a:lnTo>
                  <a:lnTo>
                    <a:pt x="1243" y="390"/>
                  </a:lnTo>
                  <a:lnTo>
                    <a:pt x="1244" y="390"/>
                  </a:lnTo>
                  <a:lnTo>
                    <a:pt x="1245" y="373"/>
                  </a:lnTo>
                  <a:lnTo>
                    <a:pt x="1246" y="351"/>
                  </a:lnTo>
                  <a:lnTo>
                    <a:pt x="1247" y="356"/>
                  </a:lnTo>
                  <a:lnTo>
                    <a:pt x="1248" y="326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60" name="Rectangle 851"/>
            <p:cNvSpPr>
              <a:spLocks noChangeArrowheads="1"/>
            </p:cNvSpPr>
            <p:nvPr/>
          </p:nvSpPr>
          <p:spPr bwMode="auto">
            <a:xfrm>
              <a:off x="5935848" y="5888860"/>
              <a:ext cx="20197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10.6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52469" y="3399228"/>
            <a:ext cx="8195995" cy="754898"/>
            <a:chOff x="552469" y="3399228"/>
            <a:chExt cx="8195995" cy="754898"/>
          </a:xfrm>
        </p:grpSpPr>
        <p:sp>
          <p:nvSpPr>
            <p:cNvPr id="231" name="Rectangle 641"/>
            <p:cNvSpPr>
              <a:spLocks noChangeArrowheads="1"/>
            </p:cNvSpPr>
            <p:nvPr/>
          </p:nvSpPr>
          <p:spPr bwMode="auto">
            <a:xfrm>
              <a:off x="2626990" y="3499081"/>
              <a:ext cx="911225" cy="5716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32" name="Line 642"/>
            <p:cNvSpPr>
              <a:spLocks noChangeShapeType="1"/>
            </p:cNvSpPr>
            <p:nvPr/>
          </p:nvSpPr>
          <p:spPr bwMode="auto">
            <a:xfrm>
              <a:off x="2626990" y="4070712"/>
              <a:ext cx="911225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33" name="Line 643"/>
            <p:cNvSpPr>
              <a:spLocks noChangeShapeType="1"/>
            </p:cNvSpPr>
            <p:nvPr/>
          </p:nvSpPr>
          <p:spPr bwMode="auto">
            <a:xfrm flipV="1">
              <a:off x="2626990" y="4063440"/>
              <a:ext cx="0" cy="7272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34" name="Line 644"/>
            <p:cNvSpPr>
              <a:spLocks noChangeShapeType="1"/>
            </p:cNvSpPr>
            <p:nvPr/>
          </p:nvSpPr>
          <p:spPr bwMode="auto">
            <a:xfrm flipV="1">
              <a:off x="3082603" y="4063440"/>
              <a:ext cx="0" cy="7272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35" name="Line 645"/>
            <p:cNvSpPr>
              <a:spLocks noChangeShapeType="1"/>
            </p:cNvSpPr>
            <p:nvPr/>
          </p:nvSpPr>
          <p:spPr bwMode="auto">
            <a:xfrm flipV="1">
              <a:off x="3538215" y="4063440"/>
              <a:ext cx="0" cy="7272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36" name="Line 646"/>
            <p:cNvSpPr>
              <a:spLocks noChangeShapeType="1"/>
            </p:cNvSpPr>
            <p:nvPr/>
          </p:nvSpPr>
          <p:spPr bwMode="auto">
            <a:xfrm flipV="1">
              <a:off x="2626990" y="3499081"/>
              <a:ext cx="0" cy="571631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37" name="Line 647"/>
            <p:cNvSpPr>
              <a:spLocks noChangeShapeType="1"/>
            </p:cNvSpPr>
            <p:nvPr/>
          </p:nvSpPr>
          <p:spPr bwMode="auto">
            <a:xfrm>
              <a:off x="2626990" y="4070712"/>
              <a:ext cx="79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38" name="Line 648"/>
            <p:cNvSpPr>
              <a:spLocks noChangeShapeType="1"/>
            </p:cNvSpPr>
            <p:nvPr/>
          </p:nvSpPr>
          <p:spPr bwMode="auto">
            <a:xfrm>
              <a:off x="2626990" y="3766715"/>
              <a:ext cx="79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39" name="Rectangle 649"/>
            <p:cNvSpPr>
              <a:spLocks noChangeArrowheads="1"/>
            </p:cNvSpPr>
            <p:nvPr/>
          </p:nvSpPr>
          <p:spPr bwMode="auto">
            <a:xfrm>
              <a:off x="2533559" y="3990713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40" name="Rectangle 650"/>
            <p:cNvSpPr>
              <a:spLocks noChangeArrowheads="1"/>
            </p:cNvSpPr>
            <p:nvPr/>
          </p:nvSpPr>
          <p:spPr bwMode="auto">
            <a:xfrm>
              <a:off x="2424021" y="3685261"/>
              <a:ext cx="16511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0.2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41" name="Freeform 651"/>
            <p:cNvSpPr>
              <a:spLocks/>
            </p:cNvSpPr>
            <p:nvPr/>
          </p:nvSpPr>
          <p:spPr bwMode="auto">
            <a:xfrm>
              <a:off x="2634928" y="3499081"/>
              <a:ext cx="903288" cy="571631"/>
            </a:xfrm>
            <a:custGeom>
              <a:avLst/>
              <a:gdLst>
                <a:gd name="T0" fmla="*/ 6 w 569"/>
                <a:gd name="T1" fmla="*/ 393 h 393"/>
                <a:gd name="T2" fmla="*/ 18 w 569"/>
                <a:gd name="T3" fmla="*/ 393 h 393"/>
                <a:gd name="T4" fmla="*/ 29 w 569"/>
                <a:gd name="T5" fmla="*/ 393 h 393"/>
                <a:gd name="T6" fmla="*/ 41 w 569"/>
                <a:gd name="T7" fmla="*/ 393 h 393"/>
                <a:gd name="T8" fmla="*/ 52 w 569"/>
                <a:gd name="T9" fmla="*/ 393 h 393"/>
                <a:gd name="T10" fmla="*/ 64 w 569"/>
                <a:gd name="T11" fmla="*/ 393 h 393"/>
                <a:gd name="T12" fmla="*/ 75 w 569"/>
                <a:gd name="T13" fmla="*/ 393 h 393"/>
                <a:gd name="T14" fmla="*/ 87 w 569"/>
                <a:gd name="T15" fmla="*/ 393 h 393"/>
                <a:gd name="T16" fmla="*/ 98 w 569"/>
                <a:gd name="T17" fmla="*/ 0 h 393"/>
                <a:gd name="T18" fmla="*/ 109 w 569"/>
                <a:gd name="T19" fmla="*/ 385 h 393"/>
                <a:gd name="T20" fmla="*/ 121 w 569"/>
                <a:gd name="T21" fmla="*/ 385 h 393"/>
                <a:gd name="T22" fmla="*/ 132 w 569"/>
                <a:gd name="T23" fmla="*/ 393 h 393"/>
                <a:gd name="T24" fmla="*/ 144 w 569"/>
                <a:gd name="T25" fmla="*/ 393 h 393"/>
                <a:gd name="T26" fmla="*/ 155 w 569"/>
                <a:gd name="T27" fmla="*/ 393 h 393"/>
                <a:gd name="T28" fmla="*/ 167 w 569"/>
                <a:gd name="T29" fmla="*/ 393 h 393"/>
                <a:gd name="T30" fmla="*/ 178 w 569"/>
                <a:gd name="T31" fmla="*/ 393 h 393"/>
                <a:gd name="T32" fmla="*/ 190 w 569"/>
                <a:gd name="T33" fmla="*/ 393 h 393"/>
                <a:gd name="T34" fmla="*/ 201 w 569"/>
                <a:gd name="T35" fmla="*/ 393 h 393"/>
                <a:gd name="T36" fmla="*/ 213 w 569"/>
                <a:gd name="T37" fmla="*/ 393 h 393"/>
                <a:gd name="T38" fmla="*/ 224 w 569"/>
                <a:gd name="T39" fmla="*/ 393 h 393"/>
                <a:gd name="T40" fmla="*/ 236 w 569"/>
                <a:gd name="T41" fmla="*/ 393 h 393"/>
                <a:gd name="T42" fmla="*/ 247 w 569"/>
                <a:gd name="T43" fmla="*/ 393 h 393"/>
                <a:gd name="T44" fmla="*/ 259 w 569"/>
                <a:gd name="T45" fmla="*/ 393 h 393"/>
                <a:gd name="T46" fmla="*/ 270 w 569"/>
                <a:gd name="T47" fmla="*/ 393 h 393"/>
                <a:gd name="T48" fmla="*/ 282 w 569"/>
                <a:gd name="T49" fmla="*/ 393 h 393"/>
                <a:gd name="T50" fmla="*/ 293 w 569"/>
                <a:gd name="T51" fmla="*/ 393 h 393"/>
                <a:gd name="T52" fmla="*/ 305 w 569"/>
                <a:gd name="T53" fmla="*/ 393 h 393"/>
                <a:gd name="T54" fmla="*/ 316 w 569"/>
                <a:gd name="T55" fmla="*/ 393 h 393"/>
                <a:gd name="T56" fmla="*/ 328 w 569"/>
                <a:gd name="T57" fmla="*/ 393 h 393"/>
                <a:gd name="T58" fmla="*/ 339 w 569"/>
                <a:gd name="T59" fmla="*/ 393 h 393"/>
                <a:gd name="T60" fmla="*/ 351 w 569"/>
                <a:gd name="T61" fmla="*/ 393 h 393"/>
                <a:gd name="T62" fmla="*/ 362 w 569"/>
                <a:gd name="T63" fmla="*/ 393 h 393"/>
                <a:gd name="T64" fmla="*/ 374 w 569"/>
                <a:gd name="T65" fmla="*/ 393 h 393"/>
                <a:gd name="T66" fmla="*/ 385 w 569"/>
                <a:gd name="T67" fmla="*/ 393 h 393"/>
                <a:gd name="T68" fmla="*/ 396 w 569"/>
                <a:gd name="T69" fmla="*/ 393 h 393"/>
                <a:gd name="T70" fmla="*/ 408 w 569"/>
                <a:gd name="T71" fmla="*/ 393 h 393"/>
                <a:gd name="T72" fmla="*/ 419 w 569"/>
                <a:gd name="T73" fmla="*/ 393 h 393"/>
                <a:gd name="T74" fmla="*/ 431 w 569"/>
                <a:gd name="T75" fmla="*/ 393 h 393"/>
                <a:gd name="T76" fmla="*/ 442 w 569"/>
                <a:gd name="T77" fmla="*/ 393 h 393"/>
                <a:gd name="T78" fmla="*/ 454 w 569"/>
                <a:gd name="T79" fmla="*/ 393 h 393"/>
                <a:gd name="T80" fmla="*/ 465 w 569"/>
                <a:gd name="T81" fmla="*/ 393 h 393"/>
                <a:gd name="T82" fmla="*/ 477 w 569"/>
                <a:gd name="T83" fmla="*/ 393 h 393"/>
                <a:gd name="T84" fmla="*/ 488 w 569"/>
                <a:gd name="T85" fmla="*/ 393 h 393"/>
                <a:gd name="T86" fmla="*/ 500 w 569"/>
                <a:gd name="T87" fmla="*/ 393 h 393"/>
                <a:gd name="T88" fmla="*/ 511 w 569"/>
                <a:gd name="T89" fmla="*/ 221 h 393"/>
                <a:gd name="T90" fmla="*/ 523 w 569"/>
                <a:gd name="T91" fmla="*/ 393 h 393"/>
                <a:gd name="T92" fmla="*/ 534 w 569"/>
                <a:gd name="T93" fmla="*/ 393 h 393"/>
                <a:gd name="T94" fmla="*/ 546 w 569"/>
                <a:gd name="T95" fmla="*/ 393 h 393"/>
                <a:gd name="T96" fmla="*/ 557 w 569"/>
                <a:gd name="T97" fmla="*/ 393 h 393"/>
                <a:gd name="T98" fmla="*/ 569 w 569"/>
                <a:gd name="T99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69" h="393">
                  <a:moveTo>
                    <a:pt x="0" y="393"/>
                  </a:moveTo>
                  <a:lnTo>
                    <a:pt x="6" y="393"/>
                  </a:lnTo>
                  <a:lnTo>
                    <a:pt x="12" y="393"/>
                  </a:lnTo>
                  <a:lnTo>
                    <a:pt x="18" y="393"/>
                  </a:lnTo>
                  <a:lnTo>
                    <a:pt x="23" y="393"/>
                  </a:lnTo>
                  <a:lnTo>
                    <a:pt x="29" y="393"/>
                  </a:lnTo>
                  <a:lnTo>
                    <a:pt x="35" y="393"/>
                  </a:lnTo>
                  <a:lnTo>
                    <a:pt x="41" y="393"/>
                  </a:lnTo>
                  <a:lnTo>
                    <a:pt x="46" y="393"/>
                  </a:lnTo>
                  <a:lnTo>
                    <a:pt x="52" y="393"/>
                  </a:lnTo>
                  <a:lnTo>
                    <a:pt x="58" y="393"/>
                  </a:lnTo>
                  <a:lnTo>
                    <a:pt x="64" y="393"/>
                  </a:lnTo>
                  <a:lnTo>
                    <a:pt x="69" y="393"/>
                  </a:lnTo>
                  <a:lnTo>
                    <a:pt x="75" y="393"/>
                  </a:lnTo>
                  <a:lnTo>
                    <a:pt x="81" y="393"/>
                  </a:lnTo>
                  <a:lnTo>
                    <a:pt x="87" y="393"/>
                  </a:lnTo>
                  <a:lnTo>
                    <a:pt x="92" y="24"/>
                  </a:lnTo>
                  <a:lnTo>
                    <a:pt x="98" y="0"/>
                  </a:lnTo>
                  <a:lnTo>
                    <a:pt x="104" y="287"/>
                  </a:lnTo>
                  <a:lnTo>
                    <a:pt x="109" y="385"/>
                  </a:lnTo>
                  <a:lnTo>
                    <a:pt x="115" y="393"/>
                  </a:lnTo>
                  <a:lnTo>
                    <a:pt x="121" y="385"/>
                  </a:lnTo>
                  <a:lnTo>
                    <a:pt x="127" y="393"/>
                  </a:lnTo>
                  <a:lnTo>
                    <a:pt x="132" y="393"/>
                  </a:lnTo>
                  <a:lnTo>
                    <a:pt x="138" y="393"/>
                  </a:lnTo>
                  <a:lnTo>
                    <a:pt x="144" y="393"/>
                  </a:lnTo>
                  <a:lnTo>
                    <a:pt x="150" y="393"/>
                  </a:lnTo>
                  <a:lnTo>
                    <a:pt x="155" y="393"/>
                  </a:lnTo>
                  <a:lnTo>
                    <a:pt x="161" y="393"/>
                  </a:lnTo>
                  <a:lnTo>
                    <a:pt x="167" y="393"/>
                  </a:lnTo>
                  <a:lnTo>
                    <a:pt x="173" y="393"/>
                  </a:lnTo>
                  <a:lnTo>
                    <a:pt x="178" y="393"/>
                  </a:lnTo>
                  <a:lnTo>
                    <a:pt x="184" y="393"/>
                  </a:lnTo>
                  <a:lnTo>
                    <a:pt x="190" y="393"/>
                  </a:lnTo>
                  <a:lnTo>
                    <a:pt x="196" y="393"/>
                  </a:lnTo>
                  <a:lnTo>
                    <a:pt x="201" y="393"/>
                  </a:lnTo>
                  <a:lnTo>
                    <a:pt x="207" y="393"/>
                  </a:lnTo>
                  <a:lnTo>
                    <a:pt x="213" y="393"/>
                  </a:lnTo>
                  <a:lnTo>
                    <a:pt x="219" y="393"/>
                  </a:lnTo>
                  <a:lnTo>
                    <a:pt x="224" y="393"/>
                  </a:lnTo>
                  <a:lnTo>
                    <a:pt x="230" y="393"/>
                  </a:lnTo>
                  <a:lnTo>
                    <a:pt x="236" y="393"/>
                  </a:lnTo>
                  <a:lnTo>
                    <a:pt x="241" y="393"/>
                  </a:lnTo>
                  <a:lnTo>
                    <a:pt x="247" y="393"/>
                  </a:lnTo>
                  <a:lnTo>
                    <a:pt x="253" y="393"/>
                  </a:lnTo>
                  <a:lnTo>
                    <a:pt x="259" y="393"/>
                  </a:lnTo>
                  <a:lnTo>
                    <a:pt x="264" y="393"/>
                  </a:lnTo>
                  <a:lnTo>
                    <a:pt x="270" y="393"/>
                  </a:lnTo>
                  <a:lnTo>
                    <a:pt x="276" y="393"/>
                  </a:lnTo>
                  <a:lnTo>
                    <a:pt x="282" y="393"/>
                  </a:lnTo>
                  <a:lnTo>
                    <a:pt x="287" y="393"/>
                  </a:lnTo>
                  <a:lnTo>
                    <a:pt x="293" y="393"/>
                  </a:lnTo>
                  <a:lnTo>
                    <a:pt x="299" y="393"/>
                  </a:lnTo>
                  <a:lnTo>
                    <a:pt x="305" y="393"/>
                  </a:lnTo>
                  <a:lnTo>
                    <a:pt x="310" y="393"/>
                  </a:lnTo>
                  <a:lnTo>
                    <a:pt x="316" y="393"/>
                  </a:lnTo>
                  <a:lnTo>
                    <a:pt x="322" y="393"/>
                  </a:lnTo>
                  <a:lnTo>
                    <a:pt x="328" y="393"/>
                  </a:lnTo>
                  <a:lnTo>
                    <a:pt x="333" y="393"/>
                  </a:lnTo>
                  <a:lnTo>
                    <a:pt x="339" y="393"/>
                  </a:lnTo>
                  <a:lnTo>
                    <a:pt x="345" y="393"/>
                  </a:lnTo>
                  <a:lnTo>
                    <a:pt x="351" y="393"/>
                  </a:lnTo>
                  <a:lnTo>
                    <a:pt x="356" y="393"/>
                  </a:lnTo>
                  <a:lnTo>
                    <a:pt x="362" y="393"/>
                  </a:lnTo>
                  <a:lnTo>
                    <a:pt x="368" y="385"/>
                  </a:lnTo>
                  <a:lnTo>
                    <a:pt x="374" y="393"/>
                  </a:lnTo>
                  <a:lnTo>
                    <a:pt x="379" y="393"/>
                  </a:lnTo>
                  <a:lnTo>
                    <a:pt x="385" y="393"/>
                  </a:lnTo>
                  <a:lnTo>
                    <a:pt x="391" y="393"/>
                  </a:lnTo>
                  <a:lnTo>
                    <a:pt x="396" y="393"/>
                  </a:lnTo>
                  <a:lnTo>
                    <a:pt x="402" y="393"/>
                  </a:lnTo>
                  <a:lnTo>
                    <a:pt x="408" y="393"/>
                  </a:lnTo>
                  <a:lnTo>
                    <a:pt x="414" y="393"/>
                  </a:lnTo>
                  <a:lnTo>
                    <a:pt x="419" y="393"/>
                  </a:lnTo>
                  <a:lnTo>
                    <a:pt x="425" y="393"/>
                  </a:lnTo>
                  <a:lnTo>
                    <a:pt x="431" y="393"/>
                  </a:lnTo>
                  <a:lnTo>
                    <a:pt x="437" y="393"/>
                  </a:lnTo>
                  <a:lnTo>
                    <a:pt x="442" y="393"/>
                  </a:lnTo>
                  <a:lnTo>
                    <a:pt x="448" y="393"/>
                  </a:lnTo>
                  <a:lnTo>
                    <a:pt x="454" y="393"/>
                  </a:lnTo>
                  <a:lnTo>
                    <a:pt x="460" y="393"/>
                  </a:lnTo>
                  <a:lnTo>
                    <a:pt x="465" y="393"/>
                  </a:lnTo>
                  <a:lnTo>
                    <a:pt x="471" y="393"/>
                  </a:lnTo>
                  <a:lnTo>
                    <a:pt x="477" y="393"/>
                  </a:lnTo>
                  <a:lnTo>
                    <a:pt x="483" y="393"/>
                  </a:lnTo>
                  <a:lnTo>
                    <a:pt x="488" y="393"/>
                  </a:lnTo>
                  <a:lnTo>
                    <a:pt x="494" y="393"/>
                  </a:lnTo>
                  <a:lnTo>
                    <a:pt x="500" y="393"/>
                  </a:lnTo>
                  <a:lnTo>
                    <a:pt x="506" y="180"/>
                  </a:lnTo>
                  <a:lnTo>
                    <a:pt x="511" y="221"/>
                  </a:lnTo>
                  <a:lnTo>
                    <a:pt x="517" y="393"/>
                  </a:lnTo>
                  <a:lnTo>
                    <a:pt x="523" y="393"/>
                  </a:lnTo>
                  <a:lnTo>
                    <a:pt x="528" y="393"/>
                  </a:lnTo>
                  <a:lnTo>
                    <a:pt x="534" y="393"/>
                  </a:lnTo>
                  <a:lnTo>
                    <a:pt x="540" y="393"/>
                  </a:lnTo>
                  <a:lnTo>
                    <a:pt x="546" y="393"/>
                  </a:lnTo>
                  <a:lnTo>
                    <a:pt x="551" y="393"/>
                  </a:lnTo>
                  <a:lnTo>
                    <a:pt x="557" y="393"/>
                  </a:lnTo>
                  <a:lnTo>
                    <a:pt x="563" y="393"/>
                  </a:lnTo>
                  <a:lnTo>
                    <a:pt x="569" y="393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42" name="Rectangle 652"/>
            <p:cNvSpPr>
              <a:spLocks noChangeArrowheads="1"/>
            </p:cNvSpPr>
            <p:nvPr/>
          </p:nvSpPr>
          <p:spPr bwMode="auto">
            <a:xfrm>
              <a:off x="6765676" y="3499081"/>
              <a:ext cx="1982788" cy="5716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43" name="Line 653"/>
            <p:cNvSpPr>
              <a:spLocks noChangeShapeType="1"/>
            </p:cNvSpPr>
            <p:nvPr/>
          </p:nvSpPr>
          <p:spPr bwMode="auto">
            <a:xfrm>
              <a:off x="6765676" y="4070712"/>
              <a:ext cx="198278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44" name="Line 654"/>
            <p:cNvSpPr>
              <a:spLocks noChangeShapeType="1"/>
            </p:cNvSpPr>
            <p:nvPr/>
          </p:nvSpPr>
          <p:spPr bwMode="auto">
            <a:xfrm flipV="1">
              <a:off x="6765676" y="4053258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45" name="Line 655"/>
            <p:cNvSpPr>
              <a:spLocks noChangeShapeType="1"/>
            </p:cNvSpPr>
            <p:nvPr/>
          </p:nvSpPr>
          <p:spPr bwMode="auto">
            <a:xfrm flipV="1">
              <a:off x="7610226" y="4053258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46" name="Line 656"/>
            <p:cNvSpPr>
              <a:spLocks noChangeShapeType="1"/>
            </p:cNvSpPr>
            <p:nvPr/>
          </p:nvSpPr>
          <p:spPr bwMode="auto">
            <a:xfrm flipV="1">
              <a:off x="8453189" y="4053258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47" name="Line 657"/>
            <p:cNvSpPr>
              <a:spLocks noChangeShapeType="1"/>
            </p:cNvSpPr>
            <p:nvPr/>
          </p:nvSpPr>
          <p:spPr bwMode="auto">
            <a:xfrm flipV="1">
              <a:off x="6765676" y="3499081"/>
              <a:ext cx="0" cy="571631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48" name="Line 658"/>
            <p:cNvSpPr>
              <a:spLocks noChangeShapeType="1"/>
            </p:cNvSpPr>
            <p:nvPr/>
          </p:nvSpPr>
          <p:spPr bwMode="auto">
            <a:xfrm>
              <a:off x="6765676" y="4070712"/>
              <a:ext cx="206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49" name="Line 659"/>
            <p:cNvSpPr>
              <a:spLocks noChangeShapeType="1"/>
            </p:cNvSpPr>
            <p:nvPr/>
          </p:nvSpPr>
          <p:spPr bwMode="auto">
            <a:xfrm>
              <a:off x="6765676" y="3734715"/>
              <a:ext cx="206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50" name="Rectangle 660"/>
            <p:cNvSpPr>
              <a:spLocks noChangeArrowheads="1"/>
            </p:cNvSpPr>
            <p:nvPr/>
          </p:nvSpPr>
          <p:spPr bwMode="auto">
            <a:xfrm>
              <a:off x="6684176" y="3990713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51" name="Rectangle 661"/>
            <p:cNvSpPr>
              <a:spLocks noChangeArrowheads="1"/>
            </p:cNvSpPr>
            <p:nvPr/>
          </p:nvSpPr>
          <p:spPr bwMode="auto">
            <a:xfrm>
              <a:off x="6576226" y="3651806"/>
              <a:ext cx="16511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0.2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52" name="Freeform 662"/>
            <p:cNvSpPr>
              <a:spLocks/>
            </p:cNvSpPr>
            <p:nvPr/>
          </p:nvSpPr>
          <p:spPr bwMode="auto">
            <a:xfrm>
              <a:off x="6767264" y="3801624"/>
              <a:ext cx="1981200" cy="269088"/>
            </a:xfrm>
            <a:custGeom>
              <a:avLst/>
              <a:gdLst>
                <a:gd name="T0" fmla="*/ 19 w 1248"/>
                <a:gd name="T1" fmla="*/ 185 h 185"/>
                <a:gd name="T2" fmla="*/ 40 w 1248"/>
                <a:gd name="T3" fmla="*/ 185 h 185"/>
                <a:gd name="T4" fmla="*/ 60 w 1248"/>
                <a:gd name="T5" fmla="*/ 185 h 185"/>
                <a:gd name="T6" fmla="*/ 80 w 1248"/>
                <a:gd name="T7" fmla="*/ 185 h 185"/>
                <a:gd name="T8" fmla="*/ 100 w 1248"/>
                <a:gd name="T9" fmla="*/ 185 h 185"/>
                <a:gd name="T10" fmla="*/ 120 w 1248"/>
                <a:gd name="T11" fmla="*/ 185 h 185"/>
                <a:gd name="T12" fmla="*/ 141 w 1248"/>
                <a:gd name="T13" fmla="*/ 185 h 185"/>
                <a:gd name="T14" fmla="*/ 161 w 1248"/>
                <a:gd name="T15" fmla="*/ 185 h 185"/>
                <a:gd name="T16" fmla="*/ 181 w 1248"/>
                <a:gd name="T17" fmla="*/ 185 h 185"/>
                <a:gd name="T18" fmla="*/ 201 w 1248"/>
                <a:gd name="T19" fmla="*/ 185 h 185"/>
                <a:gd name="T20" fmla="*/ 221 w 1248"/>
                <a:gd name="T21" fmla="*/ 185 h 185"/>
                <a:gd name="T22" fmla="*/ 242 w 1248"/>
                <a:gd name="T23" fmla="*/ 185 h 185"/>
                <a:gd name="T24" fmla="*/ 262 w 1248"/>
                <a:gd name="T25" fmla="*/ 181 h 185"/>
                <a:gd name="T26" fmla="*/ 282 w 1248"/>
                <a:gd name="T27" fmla="*/ 185 h 185"/>
                <a:gd name="T28" fmla="*/ 302 w 1248"/>
                <a:gd name="T29" fmla="*/ 185 h 185"/>
                <a:gd name="T30" fmla="*/ 322 w 1248"/>
                <a:gd name="T31" fmla="*/ 185 h 185"/>
                <a:gd name="T32" fmla="*/ 343 w 1248"/>
                <a:gd name="T33" fmla="*/ 185 h 185"/>
                <a:gd name="T34" fmla="*/ 363 w 1248"/>
                <a:gd name="T35" fmla="*/ 185 h 185"/>
                <a:gd name="T36" fmla="*/ 383 w 1248"/>
                <a:gd name="T37" fmla="*/ 185 h 185"/>
                <a:gd name="T38" fmla="*/ 403 w 1248"/>
                <a:gd name="T39" fmla="*/ 185 h 185"/>
                <a:gd name="T40" fmla="*/ 423 w 1248"/>
                <a:gd name="T41" fmla="*/ 163 h 185"/>
                <a:gd name="T42" fmla="*/ 444 w 1248"/>
                <a:gd name="T43" fmla="*/ 185 h 185"/>
                <a:gd name="T44" fmla="*/ 464 w 1248"/>
                <a:gd name="T45" fmla="*/ 181 h 185"/>
                <a:gd name="T46" fmla="*/ 484 w 1248"/>
                <a:gd name="T47" fmla="*/ 185 h 185"/>
                <a:gd name="T48" fmla="*/ 504 w 1248"/>
                <a:gd name="T49" fmla="*/ 185 h 185"/>
                <a:gd name="T50" fmla="*/ 524 w 1248"/>
                <a:gd name="T51" fmla="*/ 185 h 185"/>
                <a:gd name="T52" fmla="*/ 545 w 1248"/>
                <a:gd name="T53" fmla="*/ 185 h 185"/>
                <a:gd name="T54" fmla="*/ 565 w 1248"/>
                <a:gd name="T55" fmla="*/ 185 h 185"/>
                <a:gd name="T56" fmla="*/ 585 w 1248"/>
                <a:gd name="T57" fmla="*/ 185 h 185"/>
                <a:gd name="T58" fmla="*/ 605 w 1248"/>
                <a:gd name="T59" fmla="*/ 181 h 185"/>
                <a:gd name="T60" fmla="*/ 625 w 1248"/>
                <a:gd name="T61" fmla="*/ 185 h 185"/>
                <a:gd name="T62" fmla="*/ 645 w 1248"/>
                <a:gd name="T63" fmla="*/ 185 h 185"/>
                <a:gd name="T64" fmla="*/ 666 w 1248"/>
                <a:gd name="T65" fmla="*/ 185 h 185"/>
                <a:gd name="T66" fmla="*/ 686 w 1248"/>
                <a:gd name="T67" fmla="*/ 163 h 185"/>
                <a:gd name="T68" fmla="*/ 706 w 1248"/>
                <a:gd name="T69" fmla="*/ 185 h 185"/>
                <a:gd name="T70" fmla="*/ 726 w 1248"/>
                <a:gd name="T71" fmla="*/ 185 h 185"/>
                <a:gd name="T72" fmla="*/ 746 w 1248"/>
                <a:gd name="T73" fmla="*/ 185 h 185"/>
                <a:gd name="T74" fmla="*/ 767 w 1248"/>
                <a:gd name="T75" fmla="*/ 149 h 185"/>
                <a:gd name="T76" fmla="*/ 787 w 1248"/>
                <a:gd name="T77" fmla="*/ 185 h 185"/>
                <a:gd name="T78" fmla="*/ 807 w 1248"/>
                <a:gd name="T79" fmla="*/ 185 h 185"/>
                <a:gd name="T80" fmla="*/ 827 w 1248"/>
                <a:gd name="T81" fmla="*/ 185 h 185"/>
                <a:gd name="T82" fmla="*/ 847 w 1248"/>
                <a:gd name="T83" fmla="*/ 185 h 185"/>
                <a:gd name="T84" fmla="*/ 867 w 1248"/>
                <a:gd name="T85" fmla="*/ 185 h 185"/>
                <a:gd name="T86" fmla="*/ 888 w 1248"/>
                <a:gd name="T87" fmla="*/ 185 h 185"/>
                <a:gd name="T88" fmla="*/ 908 w 1248"/>
                <a:gd name="T89" fmla="*/ 185 h 185"/>
                <a:gd name="T90" fmla="*/ 928 w 1248"/>
                <a:gd name="T91" fmla="*/ 185 h 185"/>
                <a:gd name="T92" fmla="*/ 948 w 1248"/>
                <a:gd name="T93" fmla="*/ 185 h 185"/>
                <a:gd name="T94" fmla="*/ 969 w 1248"/>
                <a:gd name="T95" fmla="*/ 185 h 185"/>
                <a:gd name="T96" fmla="*/ 989 w 1248"/>
                <a:gd name="T97" fmla="*/ 185 h 185"/>
                <a:gd name="T98" fmla="*/ 1009 w 1248"/>
                <a:gd name="T99" fmla="*/ 185 h 185"/>
                <a:gd name="T100" fmla="*/ 1029 w 1248"/>
                <a:gd name="T101" fmla="*/ 185 h 185"/>
                <a:gd name="T102" fmla="*/ 1049 w 1248"/>
                <a:gd name="T103" fmla="*/ 185 h 185"/>
                <a:gd name="T104" fmla="*/ 1070 w 1248"/>
                <a:gd name="T105" fmla="*/ 185 h 185"/>
                <a:gd name="T106" fmla="*/ 1090 w 1248"/>
                <a:gd name="T107" fmla="*/ 185 h 185"/>
                <a:gd name="T108" fmla="*/ 1110 w 1248"/>
                <a:gd name="T109" fmla="*/ 185 h 185"/>
                <a:gd name="T110" fmla="*/ 1130 w 1248"/>
                <a:gd name="T111" fmla="*/ 149 h 185"/>
                <a:gd name="T112" fmla="*/ 1150 w 1248"/>
                <a:gd name="T113" fmla="*/ 185 h 185"/>
                <a:gd name="T114" fmla="*/ 1171 w 1248"/>
                <a:gd name="T115" fmla="*/ 185 h 185"/>
                <a:gd name="T116" fmla="*/ 1191 w 1248"/>
                <a:gd name="T117" fmla="*/ 185 h 185"/>
                <a:gd name="T118" fmla="*/ 1211 w 1248"/>
                <a:gd name="T119" fmla="*/ 185 h 185"/>
                <a:gd name="T120" fmla="*/ 1231 w 1248"/>
                <a:gd name="T121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48" h="185">
                  <a:moveTo>
                    <a:pt x="0" y="185"/>
                  </a:moveTo>
                  <a:lnTo>
                    <a:pt x="1" y="185"/>
                  </a:lnTo>
                  <a:lnTo>
                    <a:pt x="3" y="185"/>
                  </a:lnTo>
                  <a:lnTo>
                    <a:pt x="3" y="185"/>
                  </a:lnTo>
                  <a:lnTo>
                    <a:pt x="5" y="185"/>
                  </a:lnTo>
                  <a:lnTo>
                    <a:pt x="6" y="185"/>
                  </a:lnTo>
                  <a:lnTo>
                    <a:pt x="7" y="185"/>
                  </a:lnTo>
                  <a:lnTo>
                    <a:pt x="8" y="185"/>
                  </a:lnTo>
                  <a:lnTo>
                    <a:pt x="9" y="185"/>
                  </a:lnTo>
                  <a:lnTo>
                    <a:pt x="10" y="185"/>
                  </a:lnTo>
                  <a:lnTo>
                    <a:pt x="11" y="172"/>
                  </a:lnTo>
                  <a:lnTo>
                    <a:pt x="12" y="185"/>
                  </a:lnTo>
                  <a:lnTo>
                    <a:pt x="13" y="185"/>
                  </a:lnTo>
                  <a:lnTo>
                    <a:pt x="14" y="185"/>
                  </a:lnTo>
                  <a:lnTo>
                    <a:pt x="15" y="185"/>
                  </a:lnTo>
                  <a:lnTo>
                    <a:pt x="16" y="185"/>
                  </a:lnTo>
                  <a:lnTo>
                    <a:pt x="17" y="185"/>
                  </a:lnTo>
                  <a:lnTo>
                    <a:pt x="18" y="185"/>
                  </a:lnTo>
                  <a:lnTo>
                    <a:pt x="19" y="185"/>
                  </a:lnTo>
                  <a:lnTo>
                    <a:pt x="21" y="185"/>
                  </a:lnTo>
                  <a:lnTo>
                    <a:pt x="21" y="185"/>
                  </a:lnTo>
                  <a:lnTo>
                    <a:pt x="23" y="185"/>
                  </a:lnTo>
                  <a:lnTo>
                    <a:pt x="24" y="185"/>
                  </a:lnTo>
                  <a:lnTo>
                    <a:pt x="25" y="185"/>
                  </a:lnTo>
                  <a:lnTo>
                    <a:pt x="26" y="185"/>
                  </a:lnTo>
                  <a:lnTo>
                    <a:pt x="27" y="185"/>
                  </a:lnTo>
                  <a:lnTo>
                    <a:pt x="28" y="185"/>
                  </a:lnTo>
                  <a:lnTo>
                    <a:pt x="29" y="185"/>
                  </a:lnTo>
                  <a:lnTo>
                    <a:pt x="30" y="185"/>
                  </a:lnTo>
                  <a:lnTo>
                    <a:pt x="31" y="185"/>
                  </a:lnTo>
                  <a:lnTo>
                    <a:pt x="32" y="185"/>
                  </a:lnTo>
                  <a:lnTo>
                    <a:pt x="33" y="185"/>
                  </a:lnTo>
                  <a:lnTo>
                    <a:pt x="34" y="185"/>
                  </a:lnTo>
                  <a:lnTo>
                    <a:pt x="35" y="185"/>
                  </a:lnTo>
                  <a:lnTo>
                    <a:pt x="36" y="185"/>
                  </a:lnTo>
                  <a:lnTo>
                    <a:pt x="38" y="185"/>
                  </a:lnTo>
                  <a:lnTo>
                    <a:pt x="39" y="185"/>
                  </a:lnTo>
                  <a:lnTo>
                    <a:pt x="40" y="185"/>
                  </a:lnTo>
                  <a:lnTo>
                    <a:pt x="41" y="185"/>
                  </a:lnTo>
                  <a:lnTo>
                    <a:pt x="42" y="185"/>
                  </a:lnTo>
                  <a:lnTo>
                    <a:pt x="43" y="177"/>
                  </a:lnTo>
                  <a:lnTo>
                    <a:pt x="44" y="181"/>
                  </a:lnTo>
                  <a:lnTo>
                    <a:pt x="45" y="185"/>
                  </a:lnTo>
                  <a:lnTo>
                    <a:pt x="46" y="185"/>
                  </a:lnTo>
                  <a:lnTo>
                    <a:pt x="47" y="185"/>
                  </a:lnTo>
                  <a:lnTo>
                    <a:pt x="48" y="185"/>
                  </a:lnTo>
                  <a:lnTo>
                    <a:pt x="49" y="185"/>
                  </a:lnTo>
                  <a:lnTo>
                    <a:pt x="50" y="185"/>
                  </a:lnTo>
                  <a:lnTo>
                    <a:pt x="51" y="177"/>
                  </a:lnTo>
                  <a:lnTo>
                    <a:pt x="52" y="122"/>
                  </a:lnTo>
                  <a:lnTo>
                    <a:pt x="53" y="159"/>
                  </a:lnTo>
                  <a:lnTo>
                    <a:pt x="54" y="177"/>
                  </a:lnTo>
                  <a:lnTo>
                    <a:pt x="56" y="181"/>
                  </a:lnTo>
                  <a:lnTo>
                    <a:pt x="56" y="185"/>
                  </a:lnTo>
                  <a:lnTo>
                    <a:pt x="58" y="185"/>
                  </a:lnTo>
                  <a:lnTo>
                    <a:pt x="59" y="185"/>
                  </a:lnTo>
                  <a:lnTo>
                    <a:pt x="60" y="185"/>
                  </a:lnTo>
                  <a:lnTo>
                    <a:pt x="61" y="185"/>
                  </a:lnTo>
                  <a:lnTo>
                    <a:pt x="62" y="185"/>
                  </a:lnTo>
                  <a:lnTo>
                    <a:pt x="63" y="185"/>
                  </a:lnTo>
                  <a:lnTo>
                    <a:pt x="64" y="185"/>
                  </a:lnTo>
                  <a:lnTo>
                    <a:pt x="65" y="185"/>
                  </a:lnTo>
                  <a:lnTo>
                    <a:pt x="66" y="181"/>
                  </a:lnTo>
                  <a:lnTo>
                    <a:pt x="67" y="181"/>
                  </a:lnTo>
                  <a:lnTo>
                    <a:pt x="68" y="181"/>
                  </a:lnTo>
                  <a:lnTo>
                    <a:pt x="69" y="185"/>
                  </a:lnTo>
                  <a:lnTo>
                    <a:pt x="71" y="185"/>
                  </a:lnTo>
                  <a:lnTo>
                    <a:pt x="71" y="185"/>
                  </a:lnTo>
                  <a:lnTo>
                    <a:pt x="73" y="185"/>
                  </a:lnTo>
                  <a:lnTo>
                    <a:pt x="74" y="185"/>
                  </a:lnTo>
                  <a:lnTo>
                    <a:pt x="75" y="185"/>
                  </a:lnTo>
                  <a:lnTo>
                    <a:pt x="76" y="185"/>
                  </a:lnTo>
                  <a:lnTo>
                    <a:pt x="77" y="185"/>
                  </a:lnTo>
                  <a:lnTo>
                    <a:pt x="78" y="185"/>
                  </a:lnTo>
                  <a:lnTo>
                    <a:pt x="79" y="185"/>
                  </a:lnTo>
                  <a:lnTo>
                    <a:pt x="80" y="185"/>
                  </a:lnTo>
                  <a:lnTo>
                    <a:pt x="81" y="185"/>
                  </a:lnTo>
                  <a:lnTo>
                    <a:pt x="82" y="185"/>
                  </a:lnTo>
                  <a:lnTo>
                    <a:pt x="83" y="185"/>
                  </a:lnTo>
                  <a:lnTo>
                    <a:pt x="84" y="185"/>
                  </a:lnTo>
                  <a:lnTo>
                    <a:pt x="85" y="185"/>
                  </a:lnTo>
                  <a:lnTo>
                    <a:pt x="86" y="185"/>
                  </a:lnTo>
                  <a:lnTo>
                    <a:pt x="87" y="185"/>
                  </a:lnTo>
                  <a:lnTo>
                    <a:pt x="89" y="185"/>
                  </a:lnTo>
                  <a:lnTo>
                    <a:pt x="89" y="185"/>
                  </a:lnTo>
                  <a:lnTo>
                    <a:pt x="91" y="185"/>
                  </a:lnTo>
                  <a:lnTo>
                    <a:pt x="92" y="185"/>
                  </a:lnTo>
                  <a:lnTo>
                    <a:pt x="93" y="185"/>
                  </a:lnTo>
                  <a:lnTo>
                    <a:pt x="94" y="185"/>
                  </a:lnTo>
                  <a:lnTo>
                    <a:pt x="95" y="185"/>
                  </a:lnTo>
                  <a:lnTo>
                    <a:pt x="96" y="185"/>
                  </a:lnTo>
                  <a:lnTo>
                    <a:pt x="97" y="185"/>
                  </a:lnTo>
                  <a:lnTo>
                    <a:pt x="98" y="185"/>
                  </a:lnTo>
                  <a:lnTo>
                    <a:pt x="99" y="185"/>
                  </a:lnTo>
                  <a:lnTo>
                    <a:pt x="100" y="185"/>
                  </a:lnTo>
                  <a:lnTo>
                    <a:pt x="101" y="181"/>
                  </a:lnTo>
                  <a:lnTo>
                    <a:pt x="102" y="185"/>
                  </a:lnTo>
                  <a:lnTo>
                    <a:pt x="103" y="185"/>
                  </a:lnTo>
                  <a:lnTo>
                    <a:pt x="104" y="185"/>
                  </a:lnTo>
                  <a:lnTo>
                    <a:pt x="106" y="185"/>
                  </a:lnTo>
                  <a:lnTo>
                    <a:pt x="107" y="185"/>
                  </a:lnTo>
                  <a:lnTo>
                    <a:pt x="108" y="185"/>
                  </a:lnTo>
                  <a:lnTo>
                    <a:pt x="109" y="185"/>
                  </a:lnTo>
                  <a:lnTo>
                    <a:pt x="110" y="185"/>
                  </a:lnTo>
                  <a:lnTo>
                    <a:pt x="111" y="185"/>
                  </a:lnTo>
                  <a:lnTo>
                    <a:pt x="112" y="185"/>
                  </a:lnTo>
                  <a:lnTo>
                    <a:pt x="113" y="185"/>
                  </a:lnTo>
                  <a:lnTo>
                    <a:pt x="114" y="185"/>
                  </a:lnTo>
                  <a:lnTo>
                    <a:pt x="115" y="185"/>
                  </a:lnTo>
                  <a:lnTo>
                    <a:pt x="116" y="185"/>
                  </a:lnTo>
                  <a:lnTo>
                    <a:pt x="117" y="185"/>
                  </a:lnTo>
                  <a:lnTo>
                    <a:pt x="118" y="185"/>
                  </a:lnTo>
                  <a:lnTo>
                    <a:pt x="119" y="185"/>
                  </a:lnTo>
                  <a:lnTo>
                    <a:pt x="120" y="185"/>
                  </a:lnTo>
                  <a:lnTo>
                    <a:pt x="121" y="185"/>
                  </a:lnTo>
                  <a:lnTo>
                    <a:pt x="122" y="185"/>
                  </a:lnTo>
                  <a:lnTo>
                    <a:pt x="124" y="185"/>
                  </a:lnTo>
                  <a:lnTo>
                    <a:pt x="125" y="185"/>
                  </a:lnTo>
                  <a:lnTo>
                    <a:pt x="126" y="185"/>
                  </a:lnTo>
                  <a:lnTo>
                    <a:pt x="127" y="185"/>
                  </a:lnTo>
                  <a:lnTo>
                    <a:pt x="128" y="185"/>
                  </a:lnTo>
                  <a:lnTo>
                    <a:pt x="129" y="140"/>
                  </a:lnTo>
                  <a:lnTo>
                    <a:pt x="130" y="122"/>
                  </a:lnTo>
                  <a:lnTo>
                    <a:pt x="131" y="185"/>
                  </a:lnTo>
                  <a:lnTo>
                    <a:pt x="132" y="181"/>
                  </a:lnTo>
                  <a:lnTo>
                    <a:pt x="133" y="177"/>
                  </a:lnTo>
                  <a:lnTo>
                    <a:pt x="134" y="185"/>
                  </a:lnTo>
                  <a:lnTo>
                    <a:pt x="135" y="185"/>
                  </a:lnTo>
                  <a:lnTo>
                    <a:pt x="136" y="185"/>
                  </a:lnTo>
                  <a:lnTo>
                    <a:pt x="137" y="185"/>
                  </a:lnTo>
                  <a:lnTo>
                    <a:pt x="139" y="185"/>
                  </a:lnTo>
                  <a:lnTo>
                    <a:pt x="139" y="185"/>
                  </a:lnTo>
                  <a:lnTo>
                    <a:pt x="141" y="185"/>
                  </a:lnTo>
                  <a:lnTo>
                    <a:pt x="142" y="185"/>
                  </a:lnTo>
                  <a:lnTo>
                    <a:pt x="143" y="185"/>
                  </a:lnTo>
                  <a:lnTo>
                    <a:pt x="144" y="185"/>
                  </a:lnTo>
                  <a:lnTo>
                    <a:pt x="145" y="185"/>
                  </a:lnTo>
                  <a:lnTo>
                    <a:pt x="146" y="185"/>
                  </a:lnTo>
                  <a:lnTo>
                    <a:pt x="147" y="185"/>
                  </a:lnTo>
                  <a:lnTo>
                    <a:pt x="148" y="185"/>
                  </a:lnTo>
                  <a:lnTo>
                    <a:pt x="149" y="185"/>
                  </a:lnTo>
                  <a:lnTo>
                    <a:pt x="150" y="177"/>
                  </a:lnTo>
                  <a:lnTo>
                    <a:pt x="151" y="163"/>
                  </a:lnTo>
                  <a:lnTo>
                    <a:pt x="152" y="185"/>
                  </a:lnTo>
                  <a:lnTo>
                    <a:pt x="153" y="185"/>
                  </a:lnTo>
                  <a:lnTo>
                    <a:pt x="154" y="185"/>
                  </a:lnTo>
                  <a:lnTo>
                    <a:pt x="155" y="185"/>
                  </a:lnTo>
                  <a:lnTo>
                    <a:pt x="157" y="185"/>
                  </a:lnTo>
                  <a:lnTo>
                    <a:pt x="157" y="185"/>
                  </a:lnTo>
                  <a:lnTo>
                    <a:pt x="159" y="185"/>
                  </a:lnTo>
                  <a:lnTo>
                    <a:pt x="160" y="185"/>
                  </a:lnTo>
                  <a:lnTo>
                    <a:pt x="161" y="185"/>
                  </a:lnTo>
                  <a:lnTo>
                    <a:pt x="162" y="185"/>
                  </a:lnTo>
                  <a:lnTo>
                    <a:pt x="163" y="185"/>
                  </a:lnTo>
                  <a:lnTo>
                    <a:pt x="164" y="185"/>
                  </a:lnTo>
                  <a:lnTo>
                    <a:pt x="165" y="185"/>
                  </a:lnTo>
                  <a:lnTo>
                    <a:pt x="166" y="185"/>
                  </a:lnTo>
                  <a:lnTo>
                    <a:pt x="167" y="167"/>
                  </a:lnTo>
                  <a:lnTo>
                    <a:pt x="168" y="185"/>
                  </a:lnTo>
                  <a:lnTo>
                    <a:pt x="169" y="185"/>
                  </a:lnTo>
                  <a:lnTo>
                    <a:pt x="170" y="185"/>
                  </a:lnTo>
                  <a:lnTo>
                    <a:pt x="171" y="185"/>
                  </a:lnTo>
                  <a:lnTo>
                    <a:pt x="172" y="185"/>
                  </a:lnTo>
                  <a:lnTo>
                    <a:pt x="174" y="185"/>
                  </a:lnTo>
                  <a:lnTo>
                    <a:pt x="175" y="185"/>
                  </a:lnTo>
                  <a:lnTo>
                    <a:pt x="176" y="185"/>
                  </a:lnTo>
                  <a:lnTo>
                    <a:pt x="177" y="185"/>
                  </a:lnTo>
                  <a:lnTo>
                    <a:pt x="178" y="185"/>
                  </a:lnTo>
                  <a:lnTo>
                    <a:pt x="179" y="185"/>
                  </a:lnTo>
                  <a:lnTo>
                    <a:pt x="180" y="185"/>
                  </a:lnTo>
                  <a:lnTo>
                    <a:pt x="181" y="185"/>
                  </a:lnTo>
                  <a:lnTo>
                    <a:pt x="182" y="185"/>
                  </a:lnTo>
                  <a:lnTo>
                    <a:pt x="183" y="181"/>
                  </a:lnTo>
                  <a:lnTo>
                    <a:pt x="184" y="185"/>
                  </a:lnTo>
                  <a:lnTo>
                    <a:pt x="185" y="185"/>
                  </a:lnTo>
                  <a:lnTo>
                    <a:pt x="186" y="185"/>
                  </a:lnTo>
                  <a:lnTo>
                    <a:pt x="187" y="185"/>
                  </a:lnTo>
                  <a:lnTo>
                    <a:pt x="188" y="185"/>
                  </a:lnTo>
                  <a:lnTo>
                    <a:pt x="189" y="185"/>
                  </a:lnTo>
                  <a:lnTo>
                    <a:pt x="190" y="185"/>
                  </a:lnTo>
                  <a:lnTo>
                    <a:pt x="192" y="181"/>
                  </a:lnTo>
                  <a:lnTo>
                    <a:pt x="193" y="185"/>
                  </a:lnTo>
                  <a:lnTo>
                    <a:pt x="194" y="185"/>
                  </a:lnTo>
                  <a:lnTo>
                    <a:pt x="195" y="185"/>
                  </a:lnTo>
                  <a:lnTo>
                    <a:pt x="196" y="185"/>
                  </a:lnTo>
                  <a:lnTo>
                    <a:pt x="197" y="185"/>
                  </a:lnTo>
                  <a:lnTo>
                    <a:pt x="198" y="185"/>
                  </a:lnTo>
                  <a:lnTo>
                    <a:pt x="199" y="185"/>
                  </a:lnTo>
                  <a:lnTo>
                    <a:pt x="200" y="185"/>
                  </a:lnTo>
                  <a:lnTo>
                    <a:pt x="201" y="185"/>
                  </a:lnTo>
                  <a:lnTo>
                    <a:pt x="202" y="185"/>
                  </a:lnTo>
                  <a:lnTo>
                    <a:pt x="203" y="185"/>
                  </a:lnTo>
                  <a:lnTo>
                    <a:pt x="204" y="185"/>
                  </a:lnTo>
                  <a:lnTo>
                    <a:pt x="205" y="185"/>
                  </a:lnTo>
                  <a:lnTo>
                    <a:pt x="207" y="181"/>
                  </a:lnTo>
                  <a:lnTo>
                    <a:pt x="207" y="185"/>
                  </a:lnTo>
                  <a:lnTo>
                    <a:pt x="209" y="185"/>
                  </a:lnTo>
                  <a:lnTo>
                    <a:pt x="210" y="185"/>
                  </a:lnTo>
                  <a:lnTo>
                    <a:pt x="211" y="185"/>
                  </a:lnTo>
                  <a:lnTo>
                    <a:pt x="212" y="185"/>
                  </a:lnTo>
                  <a:lnTo>
                    <a:pt x="213" y="185"/>
                  </a:lnTo>
                  <a:lnTo>
                    <a:pt x="214" y="185"/>
                  </a:lnTo>
                  <a:lnTo>
                    <a:pt x="215" y="185"/>
                  </a:lnTo>
                  <a:lnTo>
                    <a:pt x="216" y="181"/>
                  </a:lnTo>
                  <a:lnTo>
                    <a:pt x="217" y="185"/>
                  </a:lnTo>
                  <a:lnTo>
                    <a:pt x="218" y="185"/>
                  </a:lnTo>
                  <a:lnTo>
                    <a:pt x="219" y="185"/>
                  </a:lnTo>
                  <a:lnTo>
                    <a:pt x="220" y="185"/>
                  </a:lnTo>
                  <a:lnTo>
                    <a:pt x="221" y="185"/>
                  </a:lnTo>
                  <a:lnTo>
                    <a:pt x="222" y="185"/>
                  </a:lnTo>
                  <a:lnTo>
                    <a:pt x="223" y="185"/>
                  </a:lnTo>
                  <a:lnTo>
                    <a:pt x="225" y="185"/>
                  </a:lnTo>
                  <a:lnTo>
                    <a:pt x="226" y="185"/>
                  </a:lnTo>
                  <a:lnTo>
                    <a:pt x="227" y="185"/>
                  </a:lnTo>
                  <a:lnTo>
                    <a:pt x="228" y="185"/>
                  </a:lnTo>
                  <a:lnTo>
                    <a:pt x="229" y="185"/>
                  </a:lnTo>
                  <a:lnTo>
                    <a:pt x="230" y="185"/>
                  </a:lnTo>
                  <a:lnTo>
                    <a:pt x="231" y="185"/>
                  </a:lnTo>
                  <a:lnTo>
                    <a:pt x="232" y="181"/>
                  </a:lnTo>
                  <a:lnTo>
                    <a:pt x="233" y="185"/>
                  </a:lnTo>
                  <a:lnTo>
                    <a:pt x="234" y="185"/>
                  </a:lnTo>
                  <a:lnTo>
                    <a:pt x="235" y="185"/>
                  </a:lnTo>
                  <a:lnTo>
                    <a:pt x="236" y="185"/>
                  </a:lnTo>
                  <a:lnTo>
                    <a:pt x="237" y="185"/>
                  </a:lnTo>
                  <a:lnTo>
                    <a:pt x="238" y="185"/>
                  </a:lnTo>
                  <a:lnTo>
                    <a:pt x="240" y="177"/>
                  </a:lnTo>
                  <a:lnTo>
                    <a:pt x="240" y="181"/>
                  </a:lnTo>
                  <a:lnTo>
                    <a:pt x="242" y="185"/>
                  </a:lnTo>
                  <a:lnTo>
                    <a:pt x="243" y="185"/>
                  </a:lnTo>
                  <a:lnTo>
                    <a:pt x="244" y="185"/>
                  </a:lnTo>
                  <a:lnTo>
                    <a:pt x="245" y="185"/>
                  </a:lnTo>
                  <a:lnTo>
                    <a:pt x="246" y="185"/>
                  </a:lnTo>
                  <a:lnTo>
                    <a:pt x="247" y="185"/>
                  </a:lnTo>
                  <a:lnTo>
                    <a:pt x="248" y="185"/>
                  </a:lnTo>
                  <a:lnTo>
                    <a:pt x="249" y="185"/>
                  </a:lnTo>
                  <a:lnTo>
                    <a:pt x="250" y="185"/>
                  </a:lnTo>
                  <a:lnTo>
                    <a:pt x="251" y="185"/>
                  </a:lnTo>
                  <a:lnTo>
                    <a:pt x="252" y="185"/>
                  </a:lnTo>
                  <a:lnTo>
                    <a:pt x="253" y="185"/>
                  </a:lnTo>
                  <a:lnTo>
                    <a:pt x="254" y="185"/>
                  </a:lnTo>
                  <a:lnTo>
                    <a:pt x="255" y="185"/>
                  </a:lnTo>
                  <a:lnTo>
                    <a:pt x="256" y="185"/>
                  </a:lnTo>
                  <a:lnTo>
                    <a:pt x="257" y="185"/>
                  </a:lnTo>
                  <a:lnTo>
                    <a:pt x="259" y="185"/>
                  </a:lnTo>
                  <a:lnTo>
                    <a:pt x="260" y="185"/>
                  </a:lnTo>
                  <a:lnTo>
                    <a:pt x="261" y="185"/>
                  </a:lnTo>
                  <a:lnTo>
                    <a:pt x="262" y="181"/>
                  </a:lnTo>
                  <a:lnTo>
                    <a:pt x="263" y="181"/>
                  </a:lnTo>
                  <a:lnTo>
                    <a:pt x="264" y="185"/>
                  </a:lnTo>
                  <a:lnTo>
                    <a:pt x="265" y="185"/>
                  </a:lnTo>
                  <a:lnTo>
                    <a:pt x="266" y="185"/>
                  </a:lnTo>
                  <a:lnTo>
                    <a:pt x="267" y="185"/>
                  </a:lnTo>
                  <a:lnTo>
                    <a:pt x="268" y="185"/>
                  </a:lnTo>
                  <a:lnTo>
                    <a:pt x="269" y="181"/>
                  </a:lnTo>
                  <a:lnTo>
                    <a:pt x="270" y="185"/>
                  </a:lnTo>
                  <a:lnTo>
                    <a:pt x="271" y="185"/>
                  </a:lnTo>
                  <a:lnTo>
                    <a:pt x="272" y="185"/>
                  </a:lnTo>
                  <a:lnTo>
                    <a:pt x="273" y="185"/>
                  </a:lnTo>
                  <a:lnTo>
                    <a:pt x="275" y="185"/>
                  </a:lnTo>
                  <a:lnTo>
                    <a:pt x="275" y="185"/>
                  </a:lnTo>
                  <a:lnTo>
                    <a:pt x="277" y="181"/>
                  </a:lnTo>
                  <a:lnTo>
                    <a:pt x="278" y="185"/>
                  </a:lnTo>
                  <a:lnTo>
                    <a:pt x="279" y="185"/>
                  </a:lnTo>
                  <a:lnTo>
                    <a:pt x="280" y="185"/>
                  </a:lnTo>
                  <a:lnTo>
                    <a:pt x="281" y="185"/>
                  </a:lnTo>
                  <a:lnTo>
                    <a:pt x="282" y="185"/>
                  </a:lnTo>
                  <a:lnTo>
                    <a:pt x="283" y="185"/>
                  </a:lnTo>
                  <a:lnTo>
                    <a:pt x="284" y="185"/>
                  </a:lnTo>
                  <a:lnTo>
                    <a:pt x="285" y="181"/>
                  </a:lnTo>
                  <a:lnTo>
                    <a:pt x="286" y="185"/>
                  </a:lnTo>
                  <a:lnTo>
                    <a:pt x="287" y="185"/>
                  </a:lnTo>
                  <a:lnTo>
                    <a:pt x="288" y="185"/>
                  </a:lnTo>
                  <a:lnTo>
                    <a:pt x="289" y="185"/>
                  </a:lnTo>
                  <a:lnTo>
                    <a:pt x="290" y="185"/>
                  </a:lnTo>
                  <a:lnTo>
                    <a:pt x="292" y="185"/>
                  </a:lnTo>
                  <a:lnTo>
                    <a:pt x="293" y="185"/>
                  </a:lnTo>
                  <a:lnTo>
                    <a:pt x="294" y="181"/>
                  </a:lnTo>
                  <a:lnTo>
                    <a:pt x="295" y="185"/>
                  </a:lnTo>
                  <a:lnTo>
                    <a:pt x="296" y="185"/>
                  </a:lnTo>
                  <a:lnTo>
                    <a:pt x="297" y="185"/>
                  </a:lnTo>
                  <a:lnTo>
                    <a:pt x="298" y="185"/>
                  </a:lnTo>
                  <a:lnTo>
                    <a:pt x="299" y="185"/>
                  </a:lnTo>
                  <a:lnTo>
                    <a:pt x="300" y="185"/>
                  </a:lnTo>
                  <a:lnTo>
                    <a:pt x="301" y="177"/>
                  </a:lnTo>
                  <a:lnTo>
                    <a:pt x="302" y="185"/>
                  </a:lnTo>
                  <a:lnTo>
                    <a:pt x="303" y="185"/>
                  </a:lnTo>
                  <a:lnTo>
                    <a:pt x="304" y="185"/>
                  </a:lnTo>
                  <a:lnTo>
                    <a:pt x="305" y="185"/>
                  </a:lnTo>
                  <a:lnTo>
                    <a:pt x="306" y="185"/>
                  </a:lnTo>
                  <a:lnTo>
                    <a:pt x="308" y="185"/>
                  </a:lnTo>
                  <a:lnTo>
                    <a:pt x="308" y="185"/>
                  </a:lnTo>
                  <a:lnTo>
                    <a:pt x="310" y="185"/>
                  </a:lnTo>
                  <a:lnTo>
                    <a:pt x="311" y="185"/>
                  </a:lnTo>
                  <a:lnTo>
                    <a:pt x="312" y="185"/>
                  </a:lnTo>
                  <a:lnTo>
                    <a:pt x="313" y="185"/>
                  </a:lnTo>
                  <a:lnTo>
                    <a:pt x="314" y="185"/>
                  </a:lnTo>
                  <a:lnTo>
                    <a:pt x="315" y="185"/>
                  </a:lnTo>
                  <a:lnTo>
                    <a:pt x="316" y="185"/>
                  </a:lnTo>
                  <a:lnTo>
                    <a:pt x="317" y="185"/>
                  </a:lnTo>
                  <a:lnTo>
                    <a:pt x="318" y="185"/>
                  </a:lnTo>
                  <a:lnTo>
                    <a:pt x="319" y="185"/>
                  </a:lnTo>
                  <a:lnTo>
                    <a:pt x="320" y="185"/>
                  </a:lnTo>
                  <a:lnTo>
                    <a:pt x="321" y="185"/>
                  </a:lnTo>
                  <a:lnTo>
                    <a:pt x="322" y="185"/>
                  </a:lnTo>
                  <a:lnTo>
                    <a:pt x="323" y="181"/>
                  </a:lnTo>
                  <a:lnTo>
                    <a:pt x="325" y="185"/>
                  </a:lnTo>
                  <a:lnTo>
                    <a:pt x="326" y="185"/>
                  </a:lnTo>
                  <a:lnTo>
                    <a:pt x="327" y="185"/>
                  </a:lnTo>
                  <a:lnTo>
                    <a:pt x="328" y="185"/>
                  </a:lnTo>
                  <a:lnTo>
                    <a:pt x="329" y="185"/>
                  </a:lnTo>
                  <a:lnTo>
                    <a:pt x="330" y="185"/>
                  </a:lnTo>
                  <a:lnTo>
                    <a:pt x="331" y="185"/>
                  </a:lnTo>
                  <a:lnTo>
                    <a:pt x="332" y="185"/>
                  </a:lnTo>
                  <a:lnTo>
                    <a:pt x="333" y="185"/>
                  </a:lnTo>
                  <a:lnTo>
                    <a:pt x="334" y="185"/>
                  </a:lnTo>
                  <a:lnTo>
                    <a:pt x="335" y="185"/>
                  </a:lnTo>
                  <a:lnTo>
                    <a:pt x="336" y="185"/>
                  </a:lnTo>
                  <a:lnTo>
                    <a:pt x="337" y="185"/>
                  </a:lnTo>
                  <a:lnTo>
                    <a:pt x="338" y="181"/>
                  </a:lnTo>
                  <a:lnTo>
                    <a:pt x="339" y="185"/>
                  </a:lnTo>
                  <a:lnTo>
                    <a:pt x="340" y="185"/>
                  </a:lnTo>
                  <a:lnTo>
                    <a:pt x="341" y="185"/>
                  </a:lnTo>
                  <a:lnTo>
                    <a:pt x="343" y="185"/>
                  </a:lnTo>
                  <a:lnTo>
                    <a:pt x="344" y="185"/>
                  </a:lnTo>
                  <a:lnTo>
                    <a:pt x="345" y="185"/>
                  </a:lnTo>
                  <a:lnTo>
                    <a:pt x="346" y="185"/>
                  </a:lnTo>
                  <a:lnTo>
                    <a:pt x="347" y="185"/>
                  </a:lnTo>
                  <a:lnTo>
                    <a:pt x="348" y="185"/>
                  </a:lnTo>
                  <a:lnTo>
                    <a:pt x="349" y="185"/>
                  </a:lnTo>
                  <a:lnTo>
                    <a:pt x="350" y="185"/>
                  </a:lnTo>
                  <a:lnTo>
                    <a:pt x="351" y="185"/>
                  </a:lnTo>
                  <a:lnTo>
                    <a:pt x="352" y="185"/>
                  </a:lnTo>
                  <a:lnTo>
                    <a:pt x="353" y="185"/>
                  </a:lnTo>
                  <a:lnTo>
                    <a:pt x="354" y="185"/>
                  </a:lnTo>
                  <a:lnTo>
                    <a:pt x="355" y="185"/>
                  </a:lnTo>
                  <a:lnTo>
                    <a:pt x="356" y="185"/>
                  </a:lnTo>
                  <a:lnTo>
                    <a:pt x="358" y="185"/>
                  </a:lnTo>
                  <a:lnTo>
                    <a:pt x="358" y="185"/>
                  </a:lnTo>
                  <a:lnTo>
                    <a:pt x="360" y="185"/>
                  </a:lnTo>
                  <a:lnTo>
                    <a:pt x="361" y="185"/>
                  </a:lnTo>
                  <a:lnTo>
                    <a:pt x="362" y="185"/>
                  </a:lnTo>
                  <a:lnTo>
                    <a:pt x="363" y="185"/>
                  </a:lnTo>
                  <a:lnTo>
                    <a:pt x="364" y="185"/>
                  </a:lnTo>
                  <a:lnTo>
                    <a:pt x="365" y="185"/>
                  </a:lnTo>
                  <a:lnTo>
                    <a:pt x="366" y="185"/>
                  </a:lnTo>
                  <a:lnTo>
                    <a:pt x="367" y="185"/>
                  </a:lnTo>
                  <a:lnTo>
                    <a:pt x="368" y="185"/>
                  </a:lnTo>
                  <a:lnTo>
                    <a:pt x="369" y="185"/>
                  </a:lnTo>
                  <a:lnTo>
                    <a:pt x="370" y="185"/>
                  </a:lnTo>
                  <a:lnTo>
                    <a:pt x="371" y="185"/>
                  </a:lnTo>
                  <a:lnTo>
                    <a:pt x="372" y="185"/>
                  </a:lnTo>
                  <a:lnTo>
                    <a:pt x="373" y="185"/>
                  </a:lnTo>
                  <a:lnTo>
                    <a:pt x="374" y="185"/>
                  </a:lnTo>
                  <a:lnTo>
                    <a:pt x="376" y="185"/>
                  </a:lnTo>
                  <a:lnTo>
                    <a:pt x="376" y="185"/>
                  </a:lnTo>
                  <a:lnTo>
                    <a:pt x="378" y="185"/>
                  </a:lnTo>
                  <a:lnTo>
                    <a:pt x="379" y="185"/>
                  </a:lnTo>
                  <a:lnTo>
                    <a:pt x="380" y="185"/>
                  </a:lnTo>
                  <a:lnTo>
                    <a:pt x="381" y="185"/>
                  </a:lnTo>
                  <a:lnTo>
                    <a:pt x="382" y="185"/>
                  </a:lnTo>
                  <a:lnTo>
                    <a:pt x="383" y="185"/>
                  </a:lnTo>
                  <a:lnTo>
                    <a:pt x="384" y="185"/>
                  </a:lnTo>
                  <a:lnTo>
                    <a:pt x="385" y="185"/>
                  </a:lnTo>
                  <a:lnTo>
                    <a:pt x="386" y="185"/>
                  </a:lnTo>
                  <a:lnTo>
                    <a:pt x="387" y="185"/>
                  </a:lnTo>
                  <a:lnTo>
                    <a:pt x="388" y="185"/>
                  </a:lnTo>
                  <a:lnTo>
                    <a:pt x="389" y="185"/>
                  </a:lnTo>
                  <a:lnTo>
                    <a:pt x="390" y="185"/>
                  </a:lnTo>
                  <a:lnTo>
                    <a:pt x="391" y="185"/>
                  </a:lnTo>
                  <a:lnTo>
                    <a:pt x="393" y="185"/>
                  </a:lnTo>
                  <a:lnTo>
                    <a:pt x="394" y="185"/>
                  </a:lnTo>
                  <a:lnTo>
                    <a:pt x="395" y="185"/>
                  </a:lnTo>
                  <a:lnTo>
                    <a:pt x="396" y="185"/>
                  </a:lnTo>
                  <a:lnTo>
                    <a:pt x="397" y="185"/>
                  </a:lnTo>
                  <a:lnTo>
                    <a:pt x="398" y="185"/>
                  </a:lnTo>
                  <a:lnTo>
                    <a:pt x="399" y="185"/>
                  </a:lnTo>
                  <a:lnTo>
                    <a:pt x="400" y="185"/>
                  </a:lnTo>
                  <a:lnTo>
                    <a:pt x="401" y="185"/>
                  </a:lnTo>
                  <a:lnTo>
                    <a:pt x="402" y="185"/>
                  </a:lnTo>
                  <a:lnTo>
                    <a:pt x="403" y="185"/>
                  </a:lnTo>
                  <a:lnTo>
                    <a:pt x="404" y="185"/>
                  </a:lnTo>
                  <a:lnTo>
                    <a:pt x="405" y="185"/>
                  </a:lnTo>
                  <a:lnTo>
                    <a:pt x="406" y="185"/>
                  </a:lnTo>
                  <a:lnTo>
                    <a:pt x="407" y="185"/>
                  </a:lnTo>
                  <a:lnTo>
                    <a:pt x="408" y="185"/>
                  </a:lnTo>
                  <a:lnTo>
                    <a:pt x="409" y="185"/>
                  </a:lnTo>
                  <a:lnTo>
                    <a:pt x="411" y="185"/>
                  </a:lnTo>
                  <a:lnTo>
                    <a:pt x="412" y="185"/>
                  </a:lnTo>
                  <a:lnTo>
                    <a:pt x="413" y="185"/>
                  </a:lnTo>
                  <a:lnTo>
                    <a:pt x="414" y="185"/>
                  </a:lnTo>
                  <a:lnTo>
                    <a:pt x="415" y="185"/>
                  </a:lnTo>
                  <a:lnTo>
                    <a:pt x="416" y="185"/>
                  </a:lnTo>
                  <a:lnTo>
                    <a:pt x="417" y="185"/>
                  </a:lnTo>
                  <a:lnTo>
                    <a:pt x="418" y="185"/>
                  </a:lnTo>
                  <a:lnTo>
                    <a:pt x="419" y="185"/>
                  </a:lnTo>
                  <a:lnTo>
                    <a:pt x="420" y="185"/>
                  </a:lnTo>
                  <a:lnTo>
                    <a:pt x="421" y="185"/>
                  </a:lnTo>
                  <a:lnTo>
                    <a:pt x="422" y="185"/>
                  </a:lnTo>
                  <a:lnTo>
                    <a:pt x="423" y="163"/>
                  </a:lnTo>
                  <a:lnTo>
                    <a:pt x="424" y="172"/>
                  </a:lnTo>
                  <a:lnTo>
                    <a:pt x="426" y="185"/>
                  </a:lnTo>
                  <a:lnTo>
                    <a:pt x="426" y="185"/>
                  </a:lnTo>
                  <a:lnTo>
                    <a:pt x="428" y="185"/>
                  </a:lnTo>
                  <a:lnTo>
                    <a:pt x="429" y="185"/>
                  </a:lnTo>
                  <a:lnTo>
                    <a:pt x="430" y="185"/>
                  </a:lnTo>
                  <a:lnTo>
                    <a:pt x="431" y="185"/>
                  </a:lnTo>
                  <a:lnTo>
                    <a:pt x="432" y="185"/>
                  </a:lnTo>
                  <a:lnTo>
                    <a:pt x="433" y="185"/>
                  </a:lnTo>
                  <a:lnTo>
                    <a:pt x="434" y="185"/>
                  </a:lnTo>
                  <a:lnTo>
                    <a:pt x="435" y="185"/>
                  </a:lnTo>
                  <a:lnTo>
                    <a:pt x="436" y="185"/>
                  </a:lnTo>
                  <a:lnTo>
                    <a:pt x="437" y="185"/>
                  </a:lnTo>
                  <a:lnTo>
                    <a:pt x="438" y="185"/>
                  </a:lnTo>
                  <a:lnTo>
                    <a:pt x="439" y="185"/>
                  </a:lnTo>
                  <a:lnTo>
                    <a:pt x="440" y="185"/>
                  </a:lnTo>
                  <a:lnTo>
                    <a:pt x="441" y="185"/>
                  </a:lnTo>
                  <a:lnTo>
                    <a:pt x="442" y="185"/>
                  </a:lnTo>
                  <a:lnTo>
                    <a:pt x="444" y="185"/>
                  </a:lnTo>
                  <a:lnTo>
                    <a:pt x="444" y="185"/>
                  </a:lnTo>
                  <a:lnTo>
                    <a:pt x="446" y="185"/>
                  </a:lnTo>
                  <a:lnTo>
                    <a:pt x="447" y="185"/>
                  </a:lnTo>
                  <a:lnTo>
                    <a:pt x="448" y="185"/>
                  </a:lnTo>
                  <a:lnTo>
                    <a:pt x="449" y="185"/>
                  </a:lnTo>
                  <a:lnTo>
                    <a:pt x="450" y="185"/>
                  </a:lnTo>
                  <a:lnTo>
                    <a:pt x="451" y="185"/>
                  </a:lnTo>
                  <a:lnTo>
                    <a:pt x="452" y="185"/>
                  </a:lnTo>
                  <a:lnTo>
                    <a:pt x="453" y="185"/>
                  </a:lnTo>
                  <a:lnTo>
                    <a:pt x="454" y="185"/>
                  </a:lnTo>
                  <a:lnTo>
                    <a:pt x="455" y="185"/>
                  </a:lnTo>
                  <a:lnTo>
                    <a:pt x="456" y="185"/>
                  </a:lnTo>
                  <a:lnTo>
                    <a:pt x="457" y="185"/>
                  </a:lnTo>
                  <a:lnTo>
                    <a:pt x="459" y="185"/>
                  </a:lnTo>
                  <a:lnTo>
                    <a:pt x="459" y="185"/>
                  </a:lnTo>
                  <a:lnTo>
                    <a:pt x="461" y="185"/>
                  </a:lnTo>
                  <a:lnTo>
                    <a:pt x="462" y="23"/>
                  </a:lnTo>
                  <a:lnTo>
                    <a:pt x="463" y="149"/>
                  </a:lnTo>
                  <a:lnTo>
                    <a:pt x="464" y="181"/>
                  </a:lnTo>
                  <a:lnTo>
                    <a:pt x="465" y="185"/>
                  </a:lnTo>
                  <a:lnTo>
                    <a:pt x="466" y="185"/>
                  </a:lnTo>
                  <a:lnTo>
                    <a:pt x="467" y="185"/>
                  </a:lnTo>
                  <a:lnTo>
                    <a:pt x="468" y="185"/>
                  </a:lnTo>
                  <a:lnTo>
                    <a:pt x="469" y="185"/>
                  </a:lnTo>
                  <a:lnTo>
                    <a:pt x="470" y="185"/>
                  </a:lnTo>
                  <a:lnTo>
                    <a:pt x="471" y="185"/>
                  </a:lnTo>
                  <a:lnTo>
                    <a:pt x="472" y="185"/>
                  </a:lnTo>
                  <a:lnTo>
                    <a:pt x="473" y="181"/>
                  </a:lnTo>
                  <a:lnTo>
                    <a:pt x="474" y="185"/>
                  </a:lnTo>
                  <a:lnTo>
                    <a:pt x="475" y="185"/>
                  </a:lnTo>
                  <a:lnTo>
                    <a:pt x="476" y="185"/>
                  </a:lnTo>
                  <a:lnTo>
                    <a:pt x="477" y="185"/>
                  </a:lnTo>
                  <a:lnTo>
                    <a:pt x="479" y="185"/>
                  </a:lnTo>
                  <a:lnTo>
                    <a:pt x="480" y="185"/>
                  </a:lnTo>
                  <a:lnTo>
                    <a:pt x="481" y="185"/>
                  </a:lnTo>
                  <a:lnTo>
                    <a:pt x="482" y="185"/>
                  </a:lnTo>
                  <a:lnTo>
                    <a:pt x="483" y="185"/>
                  </a:lnTo>
                  <a:lnTo>
                    <a:pt x="484" y="185"/>
                  </a:lnTo>
                  <a:lnTo>
                    <a:pt x="485" y="185"/>
                  </a:lnTo>
                  <a:lnTo>
                    <a:pt x="486" y="185"/>
                  </a:lnTo>
                  <a:lnTo>
                    <a:pt x="487" y="185"/>
                  </a:lnTo>
                  <a:lnTo>
                    <a:pt x="488" y="185"/>
                  </a:lnTo>
                  <a:lnTo>
                    <a:pt x="489" y="185"/>
                  </a:lnTo>
                  <a:lnTo>
                    <a:pt x="490" y="185"/>
                  </a:lnTo>
                  <a:lnTo>
                    <a:pt x="491" y="185"/>
                  </a:lnTo>
                  <a:lnTo>
                    <a:pt x="492" y="185"/>
                  </a:lnTo>
                  <a:lnTo>
                    <a:pt x="494" y="185"/>
                  </a:lnTo>
                  <a:lnTo>
                    <a:pt x="494" y="185"/>
                  </a:lnTo>
                  <a:lnTo>
                    <a:pt x="496" y="185"/>
                  </a:lnTo>
                  <a:lnTo>
                    <a:pt x="497" y="185"/>
                  </a:lnTo>
                  <a:lnTo>
                    <a:pt x="498" y="185"/>
                  </a:lnTo>
                  <a:lnTo>
                    <a:pt x="499" y="185"/>
                  </a:lnTo>
                  <a:lnTo>
                    <a:pt x="500" y="185"/>
                  </a:lnTo>
                  <a:lnTo>
                    <a:pt x="501" y="185"/>
                  </a:lnTo>
                  <a:lnTo>
                    <a:pt x="502" y="185"/>
                  </a:lnTo>
                  <a:lnTo>
                    <a:pt x="503" y="177"/>
                  </a:lnTo>
                  <a:lnTo>
                    <a:pt x="504" y="185"/>
                  </a:lnTo>
                  <a:lnTo>
                    <a:pt x="505" y="185"/>
                  </a:lnTo>
                  <a:lnTo>
                    <a:pt x="506" y="185"/>
                  </a:lnTo>
                  <a:lnTo>
                    <a:pt x="507" y="185"/>
                  </a:lnTo>
                  <a:lnTo>
                    <a:pt x="508" y="185"/>
                  </a:lnTo>
                  <a:lnTo>
                    <a:pt x="509" y="185"/>
                  </a:lnTo>
                  <a:lnTo>
                    <a:pt x="510" y="185"/>
                  </a:lnTo>
                  <a:lnTo>
                    <a:pt x="512" y="163"/>
                  </a:lnTo>
                  <a:lnTo>
                    <a:pt x="512" y="181"/>
                  </a:lnTo>
                  <a:lnTo>
                    <a:pt x="514" y="149"/>
                  </a:lnTo>
                  <a:lnTo>
                    <a:pt x="515" y="36"/>
                  </a:lnTo>
                  <a:lnTo>
                    <a:pt x="516" y="181"/>
                  </a:lnTo>
                  <a:lnTo>
                    <a:pt x="517" y="185"/>
                  </a:lnTo>
                  <a:lnTo>
                    <a:pt x="518" y="185"/>
                  </a:lnTo>
                  <a:lnTo>
                    <a:pt x="519" y="185"/>
                  </a:lnTo>
                  <a:lnTo>
                    <a:pt x="520" y="172"/>
                  </a:lnTo>
                  <a:lnTo>
                    <a:pt x="521" y="185"/>
                  </a:lnTo>
                  <a:lnTo>
                    <a:pt x="522" y="185"/>
                  </a:lnTo>
                  <a:lnTo>
                    <a:pt x="523" y="185"/>
                  </a:lnTo>
                  <a:lnTo>
                    <a:pt x="524" y="185"/>
                  </a:lnTo>
                  <a:lnTo>
                    <a:pt x="525" y="185"/>
                  </a:lnTo>
                  <a:lnTo>
                    <a:pt x="527" y="185"/>
                  </a:lnTo>
                  <a:lnTo>
                    <a:pt x="527" y="181"/>
                  </a:lnTo>
                  <a:lnTo>
                    <a:pt x="529" y="185"/>
                  </a:lnTo>
                  <a:lnTo>
                    <a:pt x="530" y="185"/>
                  </a:lnTo>
                  <a:lnTo>
                    <a:pt x="531" y="185"/>
                  </a:lnTo>
                  <a:lnTo>
                    <a:pt x="532" y="185"/>
                  </a:lnTo>
                  <a:lnTo>
                    <a:pt x="533" y="185"/>
                  </a:lnTo>
                  <a:lnTo>
                    <a:pt x="534" y="185"/>
                  </a:lnTo>
                  <a:lnTo>
                    <a:pt x="535" y="185"/>
                  </a:lnTo>
                  <a:lnTo>
                    <a:pt x="536" y="185"/>
                  </a:lnTo>
                  <a:lnTo>
                    <a:pt x="537" y="185"/>
                  </a:lnTo>
                  <a:lnTo>
                    <a:pt x="538" y="185"/>
                  </a:lnTo>
                  <a:lnTo>
                    <a:pt x="539" y="185"/>
                  </a:lnTo>
                  <a:lnTo>
                    <a:pt x="540" y="185"/>
                  </a:lnTo>
                  <a:lnTo>
                    <a:pt x="541" y="185"/>
                  </a:lnTo>
                  <a:lnTo>
                    <a:pt x="542" y="185"/>
                  </a:lnTo>
                  <a:lnTo>
                    <a:pt x="543" y="185"/>
                  </a:lnTo>
                  <a:lnTo>
                    <a:pt x="545" y="185"/>
                  </a:lnTo>
                  <a:lnTo>
                    <a:pt x="545" y="185"/>
                  </a:lnTo>
                  <a:lnTo>
                    <a:pt x="547" y="185"/>
                  </a:lnTo>
                  <a:lnTo>
                    <a:pt x="548" y="185"/>
                  </a:lnTo>
                  <a:lnTo>
                    <a:pt x="549" y="185"/>
                  </a:lnTo>
                  <a:lnTo>
                    <a:pt x="550" y="185"/>
                  </a:lnTo>
                  <a:lnTo>
                    <a:pt x="551" y="185"/>
                  </a:lnTo>
                  <a:lnTo>
                    <a:pt x="552" y="185"/>
                  </a:lnTo>
                  <a:lnTo>
                    <a:pt x="553" y="185"/>
                  </a:lnTo>
                  <a:lnTo>
                    <a:pt x="554" y="185"/>
                  </a:lnTo>
                  <a:lnTo>
                    <a:pt x="555" y="181"/>
                  </a:lnTo>
                  <a:lnTo>
                    <a:pt x="556" y="181"/>
                  </a:lnTo>
                  <a:lnTo>
                    <a:pt x="557" y="185"/>
                  </a:lnTo>
                  <a:lnTo>
                    <a:pt x="558" y="185"/>
                  </a:lnTo>
                  <a:lnTo>
                    <a:pt x="559" y="185"/>
                  </a:lnTo>
                  <a:lnTo>
                    <a:pt x="560" y="185"/>
                  </a:lnTo>
                  <a:lnTo>
                    <a:pt x="562" y="185"/>
                  </a:lnTo>
                  <a:lnTo>
                    <a:pt x="562" y="185"/>
                  </a:lnTo>
                  <a:lnTo>
                    <a:pt x="564" y="185"/>
                  </a:lnTo>
                  <a:lnTo>
                    <a:pt x="565" y="185"/>
                  </a:lnTo>
                  <a:lnTo>
                    <a:pt x="566" y="185"/>
                  </a:lnTo>
                  <a:lnTo>
                    <a:pt x="567" y="185"/>
                  </a:lnTo>
                  <a:lnTo>
                    <a:pt x="568" y="185"/>
                  </a:lnTo>
                  <a:lnTo>
                    <a:pt x="569" y="185"/>
                  </a:lnTo>
                  <a:lnTo>
                    <a:pt x="570" y="185"/>
                  </a:lnTo>
                  <a:lnTo>
                    <a:pt x="571" y="185"/>
                  </a:lnTo>
                  <a:lnTo>
                    <a:pt x="572" y="185"/>
                  </a:lnTo>
                  <a:lnTo>
                    <a:pt x="573" y="185"/>
                  </a:lnTo>
                  <a:lnTo>
                    <a:pt x="574" y="185"/>
                  </a:lnTo>
                  <a:lnTo>
                    <a:pt x="575" y="185"/>
                  </a:lnTo>
                  <a:lnTo>
                    <a:pt x="576" y="185"/>
                  </a:lnTo>
                  <a:lnTo>
                    <a:pt x="577" y="185"/>
                  </a:lnTo>
                  <a:lnTo>
                    <a:pt x="578" y="181"/>
                  </a:lnTo>
                  <a:lnTo>
                    <a:pt x="580" y="185"/>
                  </a:lnTo>
                  <a:lnTo>
                    <a:pt x="581" y="185"/>
                  </a:lnTo>
                  <a:lnTo>
                    <a:pt x="582" y="185"/>
                  </a:lnTo>
                  <a:lnTo>
                    <a:pt x="583" y="185"/>
                  </a:lnTo>
                  <a:lnTo>
                    <a:pt x="584" y="185"/>
                  </a:lnTo>
                  <a:lnTo>
                    <a:pt x="585" y="185"/>
                  </a:lnTo>
                  <a:lnTo>
                    <a:pt x="586" y="185"/>
                  </a:lnTo>
                  <a:lnTo>
                    <a:pt x="587" y="185"/>
                  </a:lnTo>
                  <a:lnTo>
                    <a:pt x="588" y="185"/>
                  </a:lnTo>
                  <a:lnTo>
                    <a:pt x="589" y="185"/>
                  </a:lnTo>
                  <a:lnTo>
                    <a:pt x="590" y="185"/>
                  </a:lnTo>
                  <a:lnTo>
                    <a:pt x="591" y="185"/>
                  </a:lnTo>
                  <a:lnTo>
                    <a:pt x="592" y="185"/>
                  </a:lnTo>
                  <a:lnTo>
                    <a:pt x="593" y="185"/>
                  </a:lnTo>
                  <a:lnTo>
                    <a:pt x="595" y="177"/>
                  </a:lnTo>
                  <a:lnTo>
                    <a:pt x="595" y="177"/>
                  </a:lnTo>
                  <a:lnTo>
                    <a:pt x="597" y="159"/>
                  </a:lnTo>
                  <a:lnTo>
                    <a:pt x="598" y="181"/>
                  </a:lnTo>
                  <a:lnTo>
                    <a:pt x="599" y="185"/>
                  </a:lnTo>
                  <a:lnTo>
                    <a:pt x="600" y="185"/>
                  </a:lnTo>
                  <a:lnTo>
                    <a:pt x="601" y="0"/>
                  </a:lnTo>
                  <a:lnTo>
                    <a:pt x="602" y="167"/>
                  </a:lnTo>
                  <a:lnTo>
                    <a:pt x="603" y="181"/>
                  </a:lnTo>
                  <a:lnTo>
                    <a:pt x="604" y="185"/>
                  </a:lnTo>
                  <a:lnTo>
                    <a:pt x="605" y="181"/>
                  </a:lnTo>
                  <a:lnTo>
                    <a:pt x="606" y="185"/>
                  </a:lnTo>
                  <a:lnTo>
                    <a:pt x="607" y="185"/>
                  </a:lnTo>
                  <a:lnTo>
                    <a:pt x="608" y="185"/>
                  </a:lnTo>
                  <a:lnTo>
                    <a:pt x="609" y="185"/>
                  </a:lnTo>
                  <a:lnTo>
                    <a:pt x="610" y="185"/>
                  </a:lnTo>
                  <a:lnTo>
                    <a:pt x="611" y="185"/>
                  </a:lnTo>
                  <a:lnTo>
                    <a:pt x="613" y="185"/>
                  </a:lnTo>
                  <a:lnTo>
                    <a:pt x="614" y="185"/>
                  </a:lnTo>
                  <a:lnTo>
                    <a:pt x="615" y="185"/>
                  </a:lnTo>
                  <a:lnTo>
                    <a:pt x="616" y="185"/>
                  </a:lnTo>
                  <a:lnTo>
                    <a:pt x="617" y="185"/>
                  </a:lnTo>
                  <a:lnTo>
                    <a:pt x="618" y="177"/>
                  </a:lnTo>
                  <a:lnTo>
                    <a:pt x="619" y="185"/>
                  </a:lnTo>
                  <a:lnTo>
                    <a:pt x="620" y="185"/>
                  </a:lnTo>
                  <a:lnTo>
                    <a:pt x="621" y="185"/>
                  </a:lnTo>
                  <a:lnTo>
                    <a:pt x="622" y="177"/>
                  </a:lnTo>
                  <a:lnTo>
                    <a:pt x="623" y="185"/>
                  </a:lnTo>
                  <a:lnTo>
                    <a:pt x="624" y="185"/>
                  </a:lnTo>
                  <a:lnTo>
                    <a:pt x="625" y="185"/>
                  </a:lnTo>
                  <a:lnTo>
                    <a:pt x="626" y="185"/>
                  </a:lnTo>
                  <a:lnTo>
                    <a:pt x="627" y="185"/>
                  </a:lnTo>
                  <a:lnTo>
                    <a:pt x="628" y="185"/>
                  </a:lnTo>
                  <a:lnTo>
                    <a:pt x="630" y="185"/>
                  </a:lnTo>
                  <a:lnTo>
                    <a:pt x="631" y="185"/>
                  </a:lnTo>
                  <a:lnTo>
                    <a:pt x="632" y="185"/>
                  </a:lnTo>
                  <a:lnTo>
                    <a:pt x="633" y="185"/>
                  </a:lnTo>
                  <a:lnTo>
                    <a:pt x="634" y="185"/>
                  </a:lnTo>
                  <a:lnTo>
                    <a:pt x="635" y="181"/>
                  </a:lnTo>
                  <a:lnTo>
                    <a:pt x="636" y="185"/>
                  </a:lnTo>
                  <a:lnTo>
                    <a:pt x="637" y="185"/>
                  </a:lnTo>
                  <a:lnTo>
                    <a:pt x="638" y="185"/>
                  </a:lnTo>
                  <a:lnTo>
                    <a:pt x="639" y="185"/>
                  </a:lnTo>
                  <a:lnTo>
                    <a:pt x="640" y="185"/>
                  </a:lnTo>
                  <a:lnTo>
                    <a:pt x="641" y="185"/>
                  </a:lnTo>
                  <a:lnTo>
                    <a:pt x="642" y="185"/>
                  </a:lnTo>
                  <a:lnTo>
                    <a:pt x="643" y="185"/>
                  </a:lnTo>
                  <a:lnTo>
                    <a:pt x="645" y="185"/>
                  </a:lnTo>
                  <a:lnTo>
                    <a:pt x="645" y="185"/>
                  </a:lnTo>
                  <a:lnTo>
                    <a:pt x="647" y="185"/>
                  </a:lnTo>
                  <a:lnTo>
                    <a:pt x="648" y="177"/>
                  </a:lnTo>
                  <a:lnTo>
                    <a:pt x="649" y="185"/>
                  </a:lnTo>
                  <a:lnTo>
                    <a:pt x="650" y="185"/>
                  </a:lnTo>
                  <a:lnTo>
                    <a:pt x="651" y="185"/>
                  </a:lnTo>
                  <a:lnTo>
                    <a:pt x="652" y="185"/>
                  </a:lnTo>
                  <a:lnTo>
                    <a:pt x="653" y="185"/>
                  </a:lnTo>
                  <a:lnTo>
                    <a:pt x="654" y="185"/>
                  </a:lnTo>
                  <a:lnTo>
                    <a:pt x="655" y="185"/>
                  </a:lnTo>
                  <a:lnTo>
                    <a:pt x="656" y="185"/>
                  </a:lnTo>
                  <a:lnTo>
                    <a:pt x="657" y="181"/>
                  </a:lnTo>
                  <a:lnTo>
                    <a:pt x="658" y="167"/>
                  </a:lnTo>
                  <a:lnTo>
                    <a:pt x="659" y="185"/>
                  </a:lnTo>
                  <a:lnTo>
                    <a:pt x="660" y="185"/>
                  </a:lnTo>
                  <a:lnTo>
                    <a:pt x="661" y="185"/>
                  </a:lnTo>
                  <a:lnTo>
                    <a:pt x="663" y="185"/>
                  </a:lnTo>
                  <a:lnTo>
                    <a:pt x="663" y="185"/>
                  </a:lnTo>
                  <a:lnTo>
                    <a:pt x="665" y="185"/>
                  </a:lnTo>
                  <a:lnTo>
                    <a:pt x="666" y="185"/>
                  </a:lnTo>
                  <a:lnTo>
                    <a:pt x="667" y="185"/>
                  </a:lnTo>
                  <a:lnTo>
                    <a:pt x="668" y="185"/>
                  </a:lnTo>
                  <a:lnTo>
                    <a:pt x="669" y="185"/>
                  </a:lnTo>
                  <a:lnTo>
                    <a:pt x="670" y="185"/>
                  </a:lnTo>
                  <a:lnTo>
                    <a:pt x="671" y="185"/>
                  </a:lnTo>
                  <a:lnTo>
                    <a:pt x="672" y="177"/>
                  </a:lnTo>
                  <a:lnTo>
                    <a:pt x="673" y="59"/>
                  </a:lnTo>
                  <a:lnTo>
                    <a:pt x="674" y="109"/>
                  </a:lnTo>
                  <a:lnTo>
                    <a:pt x="675" y="185"/>
                  </a:lnTo>
                  <a:lnTo>
                    <a:pt x="676" y="185"/>
                  </a:lnTo>
                  <a:lnTo>
                    <a:pt x="678" y="185"/>
                  </a:lnTo>
                  <a:lnTo>
                    <a:pt x="678" y="185"/>
                  </a:lnTo>
                  <a:lnTo>
                    <a:pt x="680" y="185"/>
                  </a:lnTo>
                  <a:lnTo>
                    <a:pt x="681" y="185"/>
                  </a:lnTo>
                  <a:lnTo>
                    <a:pt x="682" y="185"/>
                  </a:lnTo>
                  <a:lnTo>
                    <a:pt x="683" y="185"/>
                  </a:lnTo>
                  <a:lnTo>
                    <a:pt x="684" y="185"/>
                  </a:lnTo>
                  <a:lnTo>
                    <a:pt x="685" y="185"/>
                  </a:lnTo>
                  <a:lnTo>
                    <a:pt x="686" y="163"/>
                  </a:lnTo>
                  <a:lnTo>
                    <a:pt x="687" y="149"/>
                  </a:lnTo>
                  <a:lnTo>
                    <a:pt x="688" y="167"/>
                  </a:lnTo>
                  <a:lnTo>
                    <a:pt x="689" y="181"/>
                  </a:lnTo>
                  <a:lnTo>
                    <a:pt x="690" y="185"/>
                  </a:lnTo>
                  <a:lnTo>
                    <a:pt x="691" y="185"/>
                  </a:lnTo>
                  <a:lnTo>
                    <a:pt x="692" y="185"/>
                  </a:lnTo>
                  <a:lnTo>
                    <a:pt x="693" y="185"/>
                  </a:lnTo>
                  <a:lnTo>
                    <a:pt x="694" y="136"/>
                  </a:lnTo>
                  <a:lnTo>
                    <a:pt x="695" y="163"/>
                  </a:lnTo>
                  <a:lnTo>
                    <a:pt x="696" y="185"/>
                  </a:lnTo>
                  <a:lnTo>
                    <a:pt x="698" y="185"/>
                  </a:lnTo>
                  <a:lnTo>
                    <a:pt x="699" y="185"/>
                  </a:lnTo>
                  <a:lnTo>
                    <a:pt x="700" y="185"/>
                  </a:lnTo>
                  <a:lnTo>
                    <a:pt x="701" y="185"/>
                  </a:lnTo>
                  <a:lnTo>
                    <a:pt x="702" y="185"/>
                  </a:lnTo>
                  <a:lnTo>
                    <a:pt x="703" y="149"/>
                  </a:lnTo>
                  <a:lnTo>
                    <a:pt x="704" y="177"/>
                  </a:lnTo>
                  <a:lnTo>
                    <a:pt x="705" y="185"/>
                  </a:lnTo>
                  <a:lnTo>
                    <a:pt x="706" y="185"/>
                  </a:lnTo>
                  <a:lnTo>
                    <a:pt x="707" y="185"/>
                  </a:lnTo>
                  <a:lnTo>
                    <a:pt x="708" y="185"/>
                  </a:lnTo>
                  <a:lnTo>
                    <a:pt x="709" y="185"/>
                  </a:lnTo>
                  <a:lnTo>
                    <a:pt x="710" y="185"/>
                  </a:lnTo>
                  <a:lnTo>
                    <a:pt x="711" y="185"/>
                  </a:lnTo>
                  <a:lnTo>
                    <a:pt x="713" y="185"/>
                  </a:lnTo>
                  <a:lnTo>
                    <a:pt x="713" y="185"/>
                  </a:lnTo>
                  <a:lnTo>
                    <a:pt x="715" y="181"/>
                  </a:lnTo>
                  <a:lnTo>
                    <a:pt x="716" y="185"/>
                  </a:lnTo>
                  <a:lnTo>
                    <a:pt x="717" y="185"/>
                  </a:lnTo>
                  <a:lnTo>
                    <a:pt x="718" y="185"/>
                  </a:lnTo>
                  <a:lnTo>
                    <a:pt x="719" y="185"/>
                  </a:lnTo>
                  <a:lnTo>
                    <a:pt x="720" y="185"/>
                  </a:lnTo>
                  <a:lnTo>
                    <a:pt x="721" y="181"/>
                  </a:lnTo>
                  <a:lnTo>
                    <a:pt x="722" y="181"/>
                  </a:lnTo>
                  <a:lnTo>
                    <a:pt x="723" y="185"/>
                  </a:lnTo>
                  <a:lnTo>
                    <a:pt x="724" y="185"/>
                  </a:lnTo>
                  <a:lnTo>
                    <a:pt x="725" y="185"/>
                  </a:lnTo>
                  <a:lnTo>
                    <a:pt x="726" y="185"/>
                  </a:lnTo>
                  <a:lnTo>
                    <a:pt x="727" y="185"/>
                  </a:lnTo>
                  <a:lnTo>
                    <a:pt x="728" y="185"/>
                  </a:lnTo>
                  <a:lnTo>
                    <a:pt x="729" y="185"/>
                  </a:lnTo>
                  <a:lnTo>
                    <a:pt x="731" y="185"/>
                  </a:lnTo>
                  <a:lnTo>
                    <a:pt x="731" y="185"/>
                  </a:lnTo>
                  <a:lnTo>
                    <a:pt x="733" y="185"/>
                  </a:lnTo>
                  <a:lnTo>
                    <a:pt x="734" y="181"/>
                  </a:lnTo>
                  <a:lnTo>
                    <a:pt x="735" y="131"/>
                  </a:lnTo>
                  <a:lnTo>
                    <a:pt x="736" y="163"/>
                  </a:lnTo>
                  <a:lnTo>
                    <a:pt x="737" y="185"/>
                  </a:lnTo>
                  <a:lnTo>
                    <a:pt x="738" y="185"/>
                  </a:lnTo>
                  <a:lnTo>
                    <a:pt x="739" y="185"/>
                  </a:lnTo>
                  <a:lnTo>
                    <a:pt x="740" y="177"/>
                  </a:lnTo>
                  <a:lnTo>
                    <a:pt x="741" y="185"/>
                  </a:lnTo>
                  <a:lnTo>
                    <a:pt x="742" y="185"/>
                  </a:lnTo>
                  <a:lnTo>
                    <a:pt x="743" y="181"/>
                  </a:lnTo>
                  <a:lnTo>
                    <a:pt x="744" y="185"/>
                  </a:lnTo>
                  <a:lnTo>
                    <a:pt x="746" y="185"/>
                  </a:lnTo>
                  <a:lnTo>
                    <a:pt x="746" y="185"/>
                  </a:lnTo>
                  <a:lnTo>
                    <a:pt x="748" y="185"/>
                  </a:lnTo>
                  <a:lnTo>
                    <a:pt x="749" y="172"/>
                  </a:lnTo>
                  <a:lnTo>
                    <a:pt x="750" y="104"/>
                  </a:lnTo>
                  <a:lnTo>
                    <a:pt x="751" y="177"/>
                  </a:lnTo>
                  <a:lnTo>
                    <a:pt x="752" y="185"/>
                  </a:lnTo>
                  <a:lnTo>
                    <a:pt x="753" y="185"/>
                  </a:lnTo>
                  <a:lnTo>
                    <a:pt x="754" y="185"/>
                  </a:lnTo>
                  <a:lnTo>
                    <a:pt x="755" y="185"/>
                  </a:lnTo>
                  <a:lnTo>
                    <a:pt x="756" y="185"/>
                  </a:lnTo>
                  <a:lnTo>
                    <a:pt x="757" y="185"/>
                  </a:lnTo>
                  <a:lnTo>
                    <a:pt x="758" y="185"/>
                  </a:lnTo>
                  <a:lnTo>
                    <a:pt x="759" y="185"/>
                  </a:lnTo>
                  <a:lnTo>
                    <a:pt x="760" y="185"/>
                  </a:lnTo>
                  <a:lnTo>
                    <a:pt x="761" y="185"/>
                  </a:lnTo>
                  <a:lnTo>
                    <a:pt x="762" y="185"/>
                  </a:lnTo>
                  <a:lnTo>
                    <a:pt x="764" y="185"/>
                  </a:lnTo>
                  <a:lnTo>
                    <a:pt x="764" y="185"/>
                  </a:lnTo>
                  <a:lnTo>
                    <a:pt x="766" y="185"/>
                  </a:lnTo>
                  <a:lnTo>
                    <a:pt x="767" y="149"/>
                  </a:lnTo>
                  <a:lnTo>
                    <a:pt x="768" y="181"/>
                  </a:lnTo>
                  <a:lnTo>
                    <a:pt x="769" y="185"/>
                  </a:lnTo>
                  <a:lnTo>
                    <a:pt x="770" y="185"/>
                  </a:lnTo>
                  <a:lnTo>
                    <a:pt x="771" y="185"/>
                  </a:lnTo>
                  <a:lnTo>
                    <a:pt x="772" y="185"/>
                  </a:lnTo>
                  <a:lnTo>
                    <a:pt x="773" y="185"/>
                  </a:lnTo>
                  <a:lnTo>
                    <a:pt x="774" y="185"/>
                  </a:lnTo>
                  <a:lnTo>
                    <a:pt x="775" y="167"/>
                  </a:lnTo>
                  <a:lnTo>
                    <a:pt x="776" y="181"/>
                  </a:lnTo>
                  <a:lnTo>
                    <a:pt x="777" y="185"/>
                  </a:lnTo>
                  <a:lnTo>
                    <a:pt x="778" y="185"/>
                  </a:lnTo>
                  <a:lnTo>
                    <a:pt x="779" y="185"/>
                  </a:lnTo>
                  <a:lnTo>
                    <a:pt x="781" y="185"/>
                  </a:lnTo>
                  <a:lnTo>
                    <a:pt x="781" y="185"/>
                  </a:lnTo>
                  <a:lnTo>
                    <a:pt x="783" y="185"/>
                  </a:lnTo>
                  <a:lnTo>
                    <a:pt x="784" y="185"/>
                  </a:lnTo>
                  <a:lnTo>
                    <a:pt x="785" y="185"/>
                  </a:lnTo>
                  <a:lnTo>
                    <a:pt x="786" y="185"/>
                  </a:lnTo>
                  <a:lnTo>
                    <a:pt x="787" y="185"/>
                  </a:lnTo>
                  <a:lnTo>
                    <a:pt x="788" y="185"/>
                  </a:lnTo>
                  <a:lnTo>
                    <a:pt x="789" y="185"/>
                  </a:lnTo>
                  <a:lnTo>
                    <a:pt x="790" y="185"/>
                  </a:lnTo>
                  <a:lnTo>
                    <a:pt x="791" y="185"/>
                  </a:lnTo>
                  <a:lnTo>
                    <a:pt x="792" y="185"/>
                  </a:lnTo>
                  <a:lnTo>
                    <a:pt x="793" y="185"/>
                  </a:lnTo>
                  <a:lnTo>
                    <a:pt x="794" y="185"/>
                  </a:lnTo>
                  <a:lnTo>
                    <a:pt x="795" y="185"/>
                  </a:lnTo>
                  <a:lnTo>
                    <a:pt x="796" y="185"/>
                  </a:lnTo>
                  <a:lnTo>
                    <a:pt x="797" y="185"/>
                  </a:lnTo>
                  <a:lnTo>
                    <a:pt x="799" y="185"/>
                  </a:lnTo>
                  <a:lnTo>
                    <a:pt x="799" y="185"/>
                  </a:lnTo>
                  <a:lnTo>
                    <a:pt x="801" y="185"/>
                  </a:lnTo>
                  <a:lnTo>
                    <a:pt x="802" y="185"/>
                  </a:lnTo>
                  <a:lnTo>
                    <a:pt x="803" y="185"/>
                  </a:lnTo>
                  <a:lnTo>
                    <a:pt x="804" y="185"/>
                  </a:lnTo>
                  <a:lnTo>
                    <a:pt x="805" y="185"/>
                  </a:lnTo>
                  <a:lnTo>
                    <a:pt x="806" y="185"/>
                  </a:lnTo>
                  <a:lnTo>
                    <a:pt x="807" y="185"/>
                  </a:lnTo>
                  <a:lnTo>
                    <a:pt x="808" y="185"/>
                  </a:lnTo>
                  <a:lnTo>
                    <a:pt x="809" y="185"/>
                  </a:lnTo>
                  <a:lnTo>
                    <a:pt x="810" y="185"/>
                  </a:lnTo>
                  <a:lnTo>
                    <a:pt x="811" y="185"/>
                  </a:lnTo>
                  <a:lnTo>
                    <a:pt x="812" y="185"/>
                  </a:lnTo>
                  <a:lnTo>
                    <a:pt x="814" y="185"/>
                  </a:lnTo>
                  <a:lnTo>
                    <a:pt x="814" y="185"/>
                  </a:lnTo>
                  <a:lnTo>
                    <a:pt x="816" y="185"/>
                  </a:lnTo>
                  <a:lnTo>
                    <a:pt x="817" y="185"/>
                  </a:lnTo>
                  <a:lnTo>
                    <a:pt x="818" y="185"/>
                  </a:lnTo>
                  <a:lnTo>
                    <a:pt x="819" y="185"/>
                  </a:lnTo>
                  <a:lnTo>
                    <a:pt x="820" y="185"/>
                  </a:lnTo>
                  <a:lnTo>
                    <a:pt x="821" y="185"/>
                  </a:lnTo>
                  <a:lnTo>
                    <a:pt x="822" y="185"/>
                  </a:lnTo>
                  <a:lnTo>
                    <a:pt x="823" y="185"/>
                  </a:lnTo>
                  <a:lnTo>
                    <a:pt x="824" y="185"/>
                  </a:lnTo>
                  <a:lnTo>
                    <a:pt x="825" y="185"/>
                  </a:lnTo>
                  <a:lnTo>
                    <a:pt x="826" y="185"/>
                  </a:lnTo>
                  <a:lnTo>
                    <a:pt x="827" y="185"/>
                  </a:lnTo>
                  <a:lnTo>
                    <a:pt x="828" y="185"/>
                  </a:lnTo>
                  <a:lnTo>
                    <a:pt x="829" y="185"/>
                  </a:lnTo>
                  <a:lnTo>
                    <a:pt x="830" y="185"/>
                  </a:lnTo>
                  <a:lnTo>
                    <a:pt x="832" y="185"/>
                  </a:lnTo>
                  <a:lnTo>
                    <a:pt x="832" y="181"/>
                  </a:lnTo>
                  <a:lnTo>
                    <a:pt x="834" y="185"/>
                  </a:lnTo>
                  <a:lnTo>
                    <a:pt x="835" y="185"/>
                  </a:lnTo>
                  <a:lnTo>
                    <a:pt x="836" y="185"/>
                  </a:lnTo>
                  <a:lnTo>
                    <a:pt x="837" y="185"/>
                  </a:lnTo>
                  <a:lnTo>
                    <a:pt x="838" y="185"/>
                  </a:lnTo>
                  <a:lnTo>
                    <a:pt x="839" y="185"/>
                  </a:lnTo>
                  <a:lnTo>
                    <a:pt x="840" y="185"/>
                  </a:lnTo>
                  <a:lnTo>
                    <a:pt x="841" y="185"/>
                  </a:lnTo>
                  <a:lnTo>
                    <a:pt x="842" y="185"/>
                  </a:lnTo>
                  <a:lnTo>
                    <a:pt x="843" y="185"/>
                  </a:lnTo>
                  <a:lnTo>
                    <a:pt x="844" y="185"/>
                  </a:lnTo>
                  <a:lnTo>
                    <a:pt x="845" y="185"/>
                  </a:lnTo>
                  <a:lnTo>
                    <a:pt x="846" y="185"/>
                  </a:lnTo>
                  <a:lnTo>
                    <a:pt x="847" y="185"/>
                  </a:lnTo>
                  <a:lnTo>
                    <a:pt x="849" y="185"/>
                  </a:lnTo>
                  <a:lnTo>
                    <a:pt x="850" y="185"/>
                  </a:lnTo>
                  <a:lnTo>
                    <a:pt x="851" y="185"/>
                  </a:lnTo>
                  <a:lnTo>
                    <a:pt x="852" y="185"/>
                  </a:lnTo>
                  <a:lnTo>
                    <a:pt x="853" y="185"/>
                  </a:lnTo>
                  <a:lnTo>
                    <a:pt x="854" y="185"/>
                  </a:lnTo>
                  <a:lnTo>
                    <a:pt x="855" y="185"/>
                  </a:lnTo>
                  <a:lnTo>
                    <a:pt x="856" y="185"/>
                  </a:lnTo>
                  <a:lnTo>
                    <a:pt x="857" y="185"/>
                  </a:lnTo>
                  <a:lnTo>
                    <a:pt x="858" y="185"/>
                  </a:lnTo>
                  <a:lnTo>
                    <a:pt x="859" y="185"/>
                  </a:lnTo>
                  <a:lnTo>
                    <a:pt x="860" y="185"/>
                  </a:lnTo>
                  <a:lnTo>
                    <a:pt x="861" y="185"/>
                  </a:lnTo>
                  <a:lnTo>
                    <a:pt x="862" y="185"/>
                  </a:lnTo>
                  <a:lnTo>
                    <a:pt x="863" y="185"/>
                  </a:lnTo>
                  <a:lnTo>
                    <a:pt x="864" y="185"/>
                  </a:lnTo>
                  <a:lnTo>
                    <a:pt x="865" y="185"/>
                  </a:lnTo>
                  <a:lnTo>
                    <a:pt x="867" y="185"/>
                  </a:lnTo>
                  <a:lnTo>
                    <a:pt x="867" y="185"/>
                  </a:lnTo>
                  <a:lnTo>
                    <a:pt x="869" y="185"/>
                  </a:lnTo>
                  <a:lnTo>
                    <a:pt x="870" y="185"/>
                  </a:lnTo>
                  <a:lnTo>
                    <a:pt x="871" y="185"/>
                  </a:lnTo>
                  <a:lnTo>
                    <a:pt x="872" y="185"/>
                  </a:lnTo>
                  <a:lnTo>
                    <a:pt x="873" y="185"/>
                  </a:lnTo>
                  <a:lnTo>
                    <a:pt x="874" y="181"/>
                  </a:lnTo>
                  <a:lnTo>
                    <a:pt x="875" y="185"/>
                  </a:lnTo>
                  <a:lnTo>
                    <a:pt x="876" y="185"/>
                  </a:lnTo>
                  <a:lnTo>
                    <a:pt x="877" y="185"/>
                  </a:lnTo>
                  <a:lnTo>
                    <a:pt x="878" y="185"/>
                  </a:lnTo>
                  <a:lnTo>
                    <a:pt x="879" y="185"/>
                  </a:lnTo>
                  <a:lnTo>
                    <a:pt x="880" y="185"/>
                  </a:lnTo>
                  <a:lnTo>
                    <a:pt x="882" y="185"/>
                  </a:lnTo>
                  <a:lnTo>
                    <a:pt x="882" y="185"/>
                  </a:lnTo>
                  <a:lnTo>
                    <a:pt x="884" y="185"/>
                  </a:lnTo>
                  <a:lnTo>
                    <a:pt x="885" y="181"/>
                  </a:lnTo>
                  <a:lnTo>
                    <a:pt x="886" y="181"/>
                  </a:lnTo>
                  <a:lnTo>
                    <a:pt x="887" y="185"/>
                  </a:lnTo>
                  <a:lnTo>
                    <a:pt x="888" y="185"/>
                  </a:lnTo>
                  <a:lnTo>
                    <a:pt x="889" y="185"/>
                  </a:lnTo>
                  <a:lnTo>
                    <a:pt x="890" y="185"/>
                  </a:lnTo>
                  <a:lnTo>
                    <a:pt x="891" y="185"/>
                  </a:lnTo>
                  <a:lnTo>
                    <a:pt x="892" y="185"/>
                  </a:lnTo>
                  <a:lnTo>
                    <a:pt x="893" y="185"/>
                  </a:lnTo>
                  <a:lnTo>
                    <a:pt x="894" y="185"/>
                  </a:lnTo>
                  <a:lnTo>
                    <a:pt x="895" y="185"/>
                  </a:lnTo>
                  <a:lnTo>
                    <a:pt x="896" y="185"/>
                  </a:lnTo>
                  <a:lnTo>
                    <a:pt x="897" y="185"/>
                  </a:lnTo>
                  <a:lnTo>
                    <a:pt x="898" y="185"/>
                  </a:lnTo>
                  <a:lnTo>
                    <a:pt x="900" y="185"/>
                  </a:lnTo>
                  <a:lnTo>
                    <a:pt x="900" y="185"/>
                  </a:lnTo>
                  <a:lnTo>
                    <a:pt x="902" y="185"/>
                  </a:lnTo>
                  <a:lnTo>
                    <a:pt x="903" y="185"/>
                  </a:lnTo>
                  <a:lnTo>
                    <a:pt x="904" y="185"/>
                  </a:lnTo>
                  <a:lnTo>
                    <a:pt x="905" y="185"/>
                  </a:lnTo>
                  <a:lnTo>
                    <a:pt x="906" y="181"/>
                  </a:lnTo>
                  <a:lnTo>
                    <a:pt x="907" y="185"/>
                  </a:lnTo>
                  <a:lnTo>
                    <a:pt x="908" y="185"/>
                  </a:lnTo>
                  <a:lnTo>
                    <a:pt x="909" y="185"/>
                  </a:lnTo>
                  <a:lnTo>
                    <a:pt x="910" y="185"/>
                  </a:lnTo>
                  <a:lnTo>
                    <a:pt x="911" y="185"/>
                  </a:lnTo>
                  <a:lnTo>
                    <a:pt x="912" y="185"/>
                  </a:lnTo>
                  <a:lnTo>
                    <a:pt x="913" y="185"/>
                  </a:lnTo>
                  <a:lnTo>
                    <a:pt x="914" y="185"/>
                  </a:lnTo>
                  <a:lnTo>
                    <a:pt x="915" y="181"/>
                  </a:lnTo>
                  <a:lnTo>
                    <a:pt x="917" y="177"/>
                  </a:lnTo>
                  <a:lnTo>
                    <a:pt x="918" y="185"/>
                  </a:lnTo>
                  <a:lnTo>
                    <a:pt x="919" y="185"/>
                  </a:lnTo>
                  <a:lnTo>
                    <a:pt x="920" y="185"/>
                  </a:lnTo>
                  <a:lnTo>
                    <a:pt x="921" y="185"/>
                  </a:lnTo>
                  <a:lnTo>
                    <a:pt x="922" y="185"/>
                  </a:lnTo>
                  <a:lnTo>
                    <a:pt x="923" y="185"/>
                  </a:lnTo>
                  <a:lnTo>
                    <a:pt x="924" y="185"/>
                  </a:lnTo>
                  <a:lnTo>
                    <a:pt x="925" y="185"/>
                  </a:lnTo>
                  <a:lnTo>
                    <a:pt x="926" y="177"/>
                  </a:lnTo>
                  <a:lnTo>
                    <a:pt x="927" y="163"/>
                  </a:lnTo>
                  <a:lnTo>
                    <a:pt x="928" y="185"/>
                  </a:lnTo>
                  <a:lnTo>
                    <a:pt x="929" y="185"/>
                  </a:lnTo>
                  <a:lnTo>
                    <a:pt x="930" y="185"/>
                  </a:lnTo>
                  <a:lnTo>
                    <a:pt x="931" y="185"/>
                  </a:lnTo>
                  <a:lnTo>
                    <a:pt x="932" y="185"/>
                  </a:lnTo>
                  <a:lnTo>
                    <a:pt x="933" y="185"/>
                  </a:lnTo>
                  <a:lnTo>
                    <a:pt x="935" y="185"/>
                  </a:lnTo>
                  <a:lnTo>
                    <a:pt x="936" y="185"/>
                  </a:lnTo>
                  <a:lnTo>
                    <a:pt x="937" y="185"/>
                  </a:lnTo>
                  <a:lnTo>
                    <a:pt x="938" y="185"/>
                  </a:lnTo>
                  <a:lnTo>
                    <a:pt x="939" y="185"/>
                  </a:lnTo>
                  <a:lnTo>
                    <a:pt x="940" y="185"/>
                  </a:lnTo>
                  <a:lnTo>
                    <a:pt x="941" y="185"/>
                  </a:lnTo>
                  <a:lnTo>
                    <a:pt x="942" y="185"/>
                  </a:lnTo>
                  <a:lnTo>
                    <a:pt x="943" y="185"/>
                  </a:lnTo>
                  <a:lnTo>
                    <a:pt x="944" y="185"/>
                  </a:lnTo>
                  <a:lnTo>
                    <a:pt x="945" y="185"/>
                  </a:lnTo>
                  <a:lnTo>
                    <a:pt x="946" y="185"/>
                  </a:lnTo>
                  <a:lnTo>
                    <a:pt x="947" y="140"/>
                  </a:lnTo>
                  <a:lnTo>
                    <a:pt x="948" y="185"/>
                  </a:lnTo>
                  <a:lnTo>
                    <a:pt x="950" y="185"/>
                  </a:lnTo>
                  <a:lnTo>
                    <a:pt x="950" y="185"/>
                  </a:lnTo>
                  <a:lnTo>
                    <a:pt x="952" y="185"/>
                  </a:lnTo>
                  <a:lnTo>
                    <a:pt x="953" y="185"/>
                  </a:lnTo>
                  <a:lnTo>
                    <a:pt x="954" y="185"/>
                  </a:lnTo>
                  <a:lnTo>
                    <a:pt x="955" y="185"/>
                  </a:lnTo>
                  <a:lnTo>
                    <a:pt x="956" y="185"/>
                  </a:lnTo>
                  <a:lnTo>
                    <a:pt x="957" y="185"/>
                  </a:lnTo>
                  <a:lnTo>
                    <a:pt x="958" y="185"/>
                  </a:lnTo>
                  <a:lnTo>
                    <a:pt x="959" y="185"/>
                  </a:lnTo>
                  <a:lnTo>
                    <a:pt x="960" y="185"/>
                  </a:lnTo>
                  <a:lnTo>
                    <a:pt x="961" y="185"/>
                  </a:lnTo>
                  <a:lnTo>
                    <a:pt x="962" y="185"/>
                  </a:lnTo>
                  <a:lnTo>
                    <a:pt x="963" y="185"/>
                  </a:lnTo>
                  <a:lnTo>
                    <a:pt x="964" y="185"/>
                  </a:lnTo>
                  <a:lnTo>
                    <a:pt x="965" y="185"/>
                  </a:lnTo>
                  <a:lnTo>
                    <a:pt x="967" y="181"/>
                  </a:lnTo>
                  <a:lnTo>
                    <a:pt x="968" y="177"/>
                  </a:lnTo>
                  <a:lnTo>
                    <a:pt x="969" y="185"/>
                  </a:lnTo>
                  <a:lnTo>
                    <a:pt x="970" y="185"/>
                  </a:lnTo>
                  <a:lnTo>
                    <a:pt x="971" y="185"/>
                  </a:lnTo>
                  <a:lnTo>
                    <a:pt x="972" y="185"/>
                  </a:lnTo>
                  <a:lnTo>
                    <a:pt x="973" y="185"/>
                  </a:lnTo>
                  <a:lnTo>
                    <a:pt x="974" y="185"/>
                  </a:lnTo>
                  <a:lnTo>
                    <a:pt x="975" y="185"/>
                  </a:lnTo>
                  <a:lnTo>
                    <a:pt x="976" y="185"/>
                  </a:lnTo>
                  <a:lnTo>
                    <a:pt x="977" y="185"/>
                  </a:lnTo>
                  <a:lnTo>
                    <a:pt x="978" y="185"/>
                  </a:lnTo>
                  <a:lnTo>
                    <a:pt x="979" y="185"/>
                  </a:lnTo>
                  <a:lnTo>
                    <a:pt x="980" y="185"/>
                  </a:lnTo>
                  <a:lnTo>
                    <a:pt x="981" y="185"/>
                  </a:lnTo>
                  <a:lnTo>
                    <a:pt x="983" y="185"/>
                  </a:lnTo>
                  <a:lnTo>
                    <a:pt x="983" y="185"/>
                  </a:lnTo>
                  <a:lnTo>
                    <a:pt x="985" y="185"/>
                  </a:lnTo>
                  <a:lnTo>
                    <a:pt x="986" y="185"/>
                  </a:lnTo>
                  <a:lnTo>
                    <a:pt x="987" y="185"/>
                  </a:lnTo>
                  <a:lnTo>
                    <a:pt x="988" y="185"/>
                  </a:lnTo>
                  <a:lnTo>
                    <a:pt x="989" y="185"/>
                  </a:lnTo>
                  <a:lnTo>
                    <a:pt x="990" y="185"/>
                  </a:lnTo>
                  <a:lnTo>
                    <a:pt x="991" y="185"/>
                  </a:lnTo>
                  <a:lnTo>
                    <a:pt x="992" y="185"/>
                  </a:lnTo>
                  <a:lnTo>
                    <a:pt x="993" y="185"/>
                  </a:lnTo>
                  <a:lnTo>
                    <a:pt x="994" y="185"/>
                  </a:lnTo>
                  <a:lnTo>
                    <a:pt x="995" y="185"/>
                  </a:lnTo>
                  <a:lnTo>
                    <a:pt x="996" y="185"/>
                  </a:lnTo>
                  <a:lnTo>
                    <a:pt x="997" y="185"/>
                  </a:lnTo>
                  <a:lnTo>
                    <a:pt x="998" y="185"/>
                  </a:lnTo>
                  <a:lnTo>
                    <a:pt x="1000" y="185"/>
                  </a:lnTo>
                  <a:lnTo>
                    <a:pt x="1000" y="185"/>
                  </a:lnTo>
                  <a:lnTo>
                    <a:pt x="1002" y="185"/>
                  </a:lnTo>
                  <a:lnTo>
                    <a:pt x="1003" y="185"/>
                  </a:lnTo>
                  <a:lnTo>
                    <a:pt x="1004" y="185"/>
                  </a:lnTo>
                  <a:lnTo>
                    <a:pt x="1005" y="185"/>
                  </a:lnTo>
                  <a:lnTo>
                    <a:pt x="1006" y="185"/>
                  </a:lnTo>
                  <a:lnTo>
                    <a:pt x="1007" y="185"/>
                  </a:lnTo>
                  <a:lnTo>
                    <a:pt x="1008" y="185"/>
                  </a:lnTo>
                  <a:lnTo>
                    <a:pt x="1009" y="185"/>
                  </a:lnTo>
                  <a:lnTo>
                    <a:pt x="1010" y="185"/>
                  </a:lnTo>
                  <a:lnTo>
                    <a:pt x="1011" y="185"/>
                  </a:lnTo>
                  <a:lnTo>
                    <a:pt x="1012" y="185"/>
                  </a:lnTo>
                  <a:lnTo>
                    <a:pt x="1013" y="185"/>
                  </a:lnTo>
                  <a:lnTo>
                    <a:pt x="1014" y="185"/>
                  </a:lnTo>
                  <a:lnTo>
                    <a:pt x="1015" y="185"/>
                  </a:lnTo>
                  <a:lnTo>
                    <a:pt x="1016" y="177"/>
                  </a:lnTo>
                  <a:lnTo>
                    <a:pt x="1018" y="185"/>
                  </a:lnTo>
                  <a:lnTo>
                    <a:pt x="1018" y="185"/>
                  </a:lnTo>
                  <a:lnTo>
                    <a:pt x="1020" y="185"/>
                  </a:lnTo>
                  <a:lnTo>
                    <a:pt x="1021" y="185"/>
                  </a:lnTo>
                  <a:lnTo>
                    <a:pt x="1022" y="185"/>
                  </a:lnTo>
                  <a:lnTo>
                    <a:pt x="1023" y="185"/>
                  </a:lnTo>
                  <a:lnTo>
                    <a:pt x="1024" y="185"/>
                  </a:lnTo>
                  <a:lnTo>
                    <a:pt x="1025" y="185"/>
                  </a:lnTo>
                  <a:lnTo>
                    <a:pt x="1026" y="185"/>
                  </a:lnTo>
                  <a:lnTo>
                    <a:pt x="1027" y="185"/>
                  </a:lnTo>
                  <a:lnTo>
                    <a:pt x="1028" y="185"/>
                  </a:lnTo>
                  <a:lnTo>
                    <a:pt x="1029" y="185"/>
                  </a:lnTo>
                  <a:lnTo>
                    <a:pt x="1030" y="185"/>
                  </a:lnTo>
                  <a:lnTo>
                    <a:pt x="1031" y="185"/>
                  </a:lnTo>
                  <a:lnTo>
                    <a:pt x="1033" y="185"/>
                  </a:lnTo>
                  <a:lnTo>
                    <a:pt x="1033" y="185"/>
                  </a:lnTo>
                  <a:lnTo>
                    <a:pt x="1035" y="185"/>
                  </a:lnTo>
                  <a:lnTo>
                    <a:pt x="1036" y="185"/>
                  </a:lnTo>
                  <a:lnTo>
                    <a:pt x="1037" y="185"/>
                  </a:lnTo>
                  <a:lnTo>
                    <a:pt x="1038" y="185"/>
                  </a:lnTo>
                  <a:lnTo>
                    <a:pt x="1039" y="185"/>
                  </a:lnTo>
                  <a:lnTo>
                    <a:pt x="1040" y="185"/>
                  </a:lnTo>
                  <a:lnTo>
                    <a:pt x="1041" y="185"/>
                  </a:lnTo>
                  <a:lnTo>
                    <a:pt x="1042" y="185"/>
                  </a:lnTo>
                  <a:lnTo>
                    <a:pt x="1043" y="185"/>
                  </a:lnTo>
                  <a:lnTo>
                    <a:pt x="1044" y="185"/>
                  </a:lnTo>
                  <a:lnTo>
                    <a:pt x="1045" y="185"/>
                  </a:lnTo>
                  <a:lnTo>
                    <a:pt x="1046" y="185"/>
                  </a:lnTo>
                  <a:lnTo>
                    <a:pt x="1047" y="185"/>
                  </a:lnTo>
                  <a:lnTo>
                    <a:pt x="1048" y="177"/>
                  </a:lnTo>
                  <a:lnTo>
                    <a:pt x="1049" y="185"/>
                  </a:lnTo>
                  <a:lnTo>
                    <a:pt x="1051" y="185"/>
                  </a:lnTo>
                  <a:lnTo>
                    <a:pt x="1051" y="185"/>
                  </a:lnTo>
                  <a:lnTo>
                    <a:pt x="1053" y="185"/>
                  </a:lnTo>
                  <a:lnTo>
                    <a:pt x="1054" y="185"/>
                  </a:lnTo>
                  <a:lnTo>
                    <a:pt x="1055" y="185"/>
                  </a:lnTo>
                  <a:lnTo>
                    <a:pt x="1056" y="185"/>
                  </a:lnTo>
                  <a:lnTo>
                    <a:pt x="1057" y="185"/>
                  </a:lnTo>
                  <a:lnTo>
                    <a:pt x="1058" y="185"/>
                  </a:lnTo>
                  <a:lnTo>
                    <a:pt x="1059" y="185"/>
                  </a:lnTo>
                  <a:lnTo>
                    <a:pt x="1060" y="185"/>
                  </a:lnTo>
                  <a:lnTo>
                    <a:pt x="1061" y="185"/>
                  </a:lnTo>
                  <a:lnTo>
                    <a:pt x="1062" y="185"/>
                  </a:lnTo>
                  <a:lnTo>
                    <a:pt x="1063" y="185"/>
                  </a:lnTo>
                  <a:lnTo>
                    <a:pt x="1064" y="185"/>
                  </a:lnTo>
                  <a:lnTo>
                    <a:pt x="1065" y="185"/>
                  </a:lnTo>
                  <a:lnTo>
                    <a:pt x="1066" y="185"/>
                  </a:lnTo>
                  <a:lnTo>
                    <a:pt x="1068" y="185"/>
                  </a:lnTo>
                  <a:lnTo>
                    <a:pt x="1069" y="185"/>
                  </a:lnTo>
                  <a:lnTo>
                    <a:pt x="1070" y="185"/>
                  </a:lnTo>
                  <a:lnTo>
                    <a:pt x="1071" y="185"/>
                  </a:lnTo>
                  <a:lnTo>
                    <a:pt x="1072" y="185"/>
                  </a:lnTo>
                  <a:lnTo>
                    <a:pt x="1073" y="185"/>
                  </a:lnTo>
                  <a:lnTo>
                    <a:pt x="1074" y="185"/>
                  </a:lnTo>
                  <a:lnTo>
                    <a:pt x="1075" y="185"/>
                  </a:lnTo>
                  <a:lnTo>
                    <a:pt x="1076" y="185"/>
                  </a:lnTo>
                  <a:lnTo>
                    <a:pt x="1077" y="185"/>
                  </a:lnTo>
                  <a:lnTo>
                    <a:pt x="1078" y="185"/>
                  </a:lnTo>
                  <a:lnTo>
                    <a:pt x="1079" y="185"/>
                  </a:lnTo>
                  <a:lnTo>
                    <a:pt x="1080" y="185"/>
                  </a:lnTo>
                  <a:lnTo>
                    <a:pt x="1081" y="185"/>
                  </a:lnTo>
                  <a:lnTo>
                    <a:pt x="1082" y="185"/>
                  </a:lnTo>
                  <a:lnTo>
                    <a:pt x="1083" y="185"/>
                  </a:lnTo>
                  <a:lnTo>
                    <a:pt x="1084" y="185"/>
                  </a:lnTo>
                  <a:lnTo>
                    <a:pt x="1086" y="185"/>
                  </a:lnTo>
                  <a:lnTo>
                    <a:pt x="1086" y="185"/>
                  </a:lnTo>
                  <a:lnTo>
                    <a:pt x="1088" y="185"/>
                  </a:lnTo>
                  <a:lnTo>
                    <a:pt x="1089" y="185"/>
                  </a:lnTo>
                  <a:lnTo>
                    <a:pt x="1090" y="185"/>
                  </a:lnTo>
                  <a:lnTo>
                    <a:pt x="1091" y="185"/>
                  </a:lnTo>
                  <a:lnTo>
                    <a:pt x="1092" y="185"/>
                  </a:lnTo>
                  <a:lnTo>
                    <a:pt x="1093" y="185"/>
                  </a:lnTo>
                  <a:lnTo>
                    <a:pt x="1094" y="185"/>
                  </a:lnTo>
                  <a:lnTo>
                    <a:pt x="1095" y="185"/>
                  </a:lnTo>
                  <a:lnTo>
                    <a:pt x="1096" y="185"/>
                  </a:lnTo>
                  <a:lnTo>
                    <a:pt x="1097" y="185"/>
                  </a:lnTo>
                  <a:lnTo>
                    <a:pt x="1098" y="185"/>
                  </a:lnTo>
                  <a:lnTo>
                    <a:pt x="1099" y="185"/>
                  </a:lnTo>
                  <a:lnTo>
                    <a:pt x="1101" y="185"/>
                  </a:lnTo>
                  <a:lnTo>
                    <a:pt x="1101" y="185"/>
                  </a:lnTo>
                  <a:lnTo>
                    <a:pt x="1103" y="185"/>
                  </a:lnTo>
                  <a:lnTo>
                    <a:pt x="1104" y="185"/>
                  </a:lnTo>
                  <a:lnTo>
                    <a:pt x="1105" y="185"/>
                  </a:lnTo>
                  <a:lnTo>
                    <a:pt x="1106" y="185"/>
                  </a:lnTo>
                  <a:lnTo>
                    <a:pt x="1107" y="185"/>
                  </a:lnTo>
                  <a:lnTo>
                    <a:pt x="1108" y="185"/>
                  </a:lnTo>
                  <a:lnTo>
                    <a:pt x="1109" y="185"/>
                  </a:lnTo>
                  <a:lnTo>
                    <a:pt x="1110" y="185"/>
                  </a:lnTo>
                  <a:lnTo>
                    <a:pt x="1111" y="181"/>
                  </a:lnTo>
                  <a:lnTo>
                    <a:pt x="1112" y="185"/>
                  </a:lnTo>
                  <a:lnTo>
                    <a:pt x="1113" y="185"/>
                  </a:lnTo>
                  <a:lnTo>
                    <a:pt x="1114" y="72"/>
                  </a:lnTo>
                  <a:lnTo>
                    <a:pt x="1115" y="172"/>
                  </a:lnTo>
                  <a:lnTo>
                    <a:pt x="1116" y="185"/>
                  </a:lnTo>
                  <a:lnTo>
                    <a:pt x="1117" y="185"/>
                  </a:lnTo>
                  <a:lnTo>
                    <a:pt x="1119" y="185"/>
                  </a:lnTo>
                  <a:lnTo>
                    <a:pt x="1119" y="185"/>
                  </a:lnTo>
                  <a:lnTo>
                    <a:pt x="1121" y="185"/>
                  </a:lnTo>
                  <a:lnTo>
                    <a:pt x="1122" y="185"/>
                  </a:lnTo>
                  <a:lnTo>
                    <a:pt x="1123" y="185"/>
                  </a:lnTo>
                  <a:lnTo>
                    <a:pt x="1124" y="185"/>
                  </a:lnTo>
                  <a:lnTo>
                    <a:pt x="1125" y="185"/>
                  </a:lnTo>
                  <a:lnTo>
                    <a:pt x="1126" y="185"/>
                  </a:lnTo>
                  <a:lnTo>
                    <a:pt x="1127" y="185"/>
                  </a:lnTo>
                  <a:lnTo>
                    <a:pt x="1128" y="185"/>
                  </a:lnTo>
                  <a:lnTo>
                    <a:pt x="1129" y="185"/>
                  </a:lnTo>
                  <a:lnTo>
                    <a:pt x="1130" y="149"/>
                  </a:lnTo>
                  <a:lnTo>
                    <a:pt x="1131" y="181"/>
                  </a:lnTo>
                  <a:lnTo>
                    <a:pt x="1132" y="185"/>
                  </a:lnTo>
                  <a:lnTo>
                    <a:pt x="1133" y="185"/>
                  </a:lnTo>
                  <a:lnTo>
                    <a:pt x="1134" y="185"/>
                  </a:lnTo>
                  <a:lnTo>
                    <a:pt x="1136" y="185"/>
                  </a:lnTo>
                  <a:lnTo>
                    <a:pt x="1137" y="185"/>
                  </a:lnTo>
                  <a:lnTo>
                    <a:pt x="1138" y="185"/>
                  </a:lnTo>
                  <a:lnTo>
                    <a:pt x="1139" y="185"/>
                  </a:lnTo>
                  <a:lnTo>
                    <a:pt x="1140" y="185"/>
                  </a:lnTo>
                  <a:lnTo>
                    <a:pt x="1141" y="185"/>
                  </a:lnTo>
                  <a:lnTo>
                    <a:pt x="1142" y="185"/>
                  </a:lnTo>
                  <a:lnTo>
                    <a:pt x="1143" y="185"/>
                  </a:lnTo>
                  <a:lnTo>
                    <a:pt x="1144" y="185"/>
                  </a:lnTo>
                  <a:lnTo>
                    <a:pt x="1145" y="185"/>
                  </a:lnTo>
                  <a:lnTo>
                    <a:pt x="1146" y="185"/>
                  </a:lnTo>
                  <a:lnTo>
                    <a:pt x="1147" y="185"/>
                  </a:lnTo>
                  <a:lnTo>
                    <a:pt x="1148" y="185"/>
                  </a:lnTo>
                  <a:lnTo>
                    <a:pt x="1149" y="185"/>
                  </a:lnTo>
                  <a:lnTo>
                    <a:pt x="1150" y="185"/>
                  </a:lnTo>
                  <a:lnTo>
                    <a:pt x="1151" y="185"/>
                  </a:lnTo>
                  <a:lnTo>
                    <a:pt x="1152" y="185"/>
                  </a:lnTo>
                  <a:lnTo>
                    <a:pt x="1154" y="185"/>
                  </a:lnTo>
                  <a:lnTo>
                    <a:pt x="1155" y="185"/>
                  </a:lnTo>
                  <a:lnTo>
                    <a:pt x="1156" y="185"/>
                  </a:lnTo>
                  <a:lnTo>
                    <a:pt x="1157" y="185"/>
                  </a:lnTo>
                  <a:lnTo>
                    <a:pt x="1158" y="185"/>
                  </a:lnTo>
                  <a:lnTo>
                    <a:pt x="1159" y="185"/>
                  </a:lnTo>
                  <a:lnTo>
                    <a:pt x="1160" y="185"/>
                  </a:lnTo>
                  <a:lnTo>
                    <a:pt x="1161" y="185"/>
                  </a:lnTo>
                  <a:lnTo>
                    <a:pt x="1162" y="185"/>
                  </a:lnTo>
                  <a:lnTo>
                    <a:pt x="1163" y="185"/>
                  </a:lnTo>
                  <a:lnTo>
                    <a:pt x="1164" y="185"/>
                  </a:lnTo>
                  <a:lnTo>
                    <a:pt x="1165" y="185"/>
                  </a:lnTo>
                  <a:lnTo>
                    <a:pt x="1166" y="185"/>
                  </a:lnTo>
                  <a:lnTo>
                    <a:pt x="1167" y="185"/>
                  </a:lnTo>
                  <a:lnTo>
                    <a:pt x="1169" y="185"/>
                  </a:lnTo>
                  <a:lnTo>
                    <a:pt x="1169" y="185"/>
                  </a:lnTo>
                  <a:lnTo>
                    <a:pt x="1171" y="185"/>
                  </a:lnTo>
                  <a:lnTo>
                    <a:pt x="1172" y="185"/>
                  </a:lnTo>
                  <a:lnTo>
                    <a:pt x="1173" y="185"/>
                  </a:lnTo>
                  <a:lnTo>
                    <a:pt x="1174" y="185"/>
                  </a:lnTo>
                  <a:lnTo>
                    <a:pt x="1175" y="185"/>
                  </a:lnTo>
                  <a:lnTo>
                    <a:pt x="1176" y="185"/>
                  </a:lnTo>
                  <a:lnTo>
                    <a:pt x="1177" y="185"/>
                  </a:lnTo>
                  <a:lnTo>
                    <a:pt x="1178" y="185"/>
                  </a:lnTo>
                  <a:lnTo>
                    <a:pt x="1179" y="185"/>
                  </a:lnTo>
                  <a:lnTo>
                    <a:pt x="1180" y="185"/>
                  </a:lnTo>
                  <a:lnTo>
                    <a:pt x="1181" y="185"/>
                  </a:lnTo>
                  <a:lnTo>
                    <a:pt x="1182" y="185"/>
                  </a:lnTo>
                  <a:lnTo>
                    <a:pt x="1183" y="185"/>
                  </a:lnTo>
                  <a:lnTo>
                    <a:pt x="1184" y="185"/>
                  </a:lnTo>
                  <a:lnTo>
                    <a:pt x="1185" y="185"/>
                  </a:lnTo>
                  <a:lnTo>
                    <a:pt x="1187" y="185"/>
                  </a:lnTo>
                  <a:lnTo>
                    <a:pt x="1187" y="185"/>
                  </a:lnTo>
                  <a:lnTo>
                    <a:pt x="1189" y="185"/>
                  </a:lnTo>
                  <a:lnTo>
                    <a:pt x="1190" y="185"/>
                  </a:lnTo>
                  <a:lnTo>
                    <a:pt x="1191" y="185"/>
                  </a:lnTo>
                  <a:lnTo>
                    <a:pt x="1192" y="185"/>
                  </a:lnTo>
                  <a:lnTo>
                    <a:pt x="1193" y="185"/>
                  </a:lnTo>
                  <a:lnTo>
                    <a:pt x="1194" y="185"/>
                  </a:lnTo>
                  <a:lnTo>
                    <a:pt x="1195" y="172"/>
                  </a:lnTo>
                  <a:lnTo>
                    <a:pt x="1196" y="185"/>
                  </a:lnTo>
                  <a:lnTo>
                    <a:pt x="1197" y="185"/>
                  </a:lnTo>
                  <a:lnTo>
                    <a:pt x="1198" y="185"/>
                  </a:lnTo>
                  <a:lnTo>
                    <a:pt x="1199" y="185"/>
                  </a:lnTo>
                  <a:lnTo>
                    <a:pt x="1200" y="185"/>
                  </a:lnTo>
                  <a:lnTo>
                    <a:pt x="1202" y="185"/>
                  </a:lnTo>
                  <a:lnTo>
                    <a:pt x="1202" y="185"/>
                  </a:lnTo>
                  <a:lnTo>
                    <a:pt x="1204" y="185"/>
                  </a:lnTo>
                  <a:lnTo>
                    <a:pt x="1205" y="185"/>
                  </a:lnTo>
                  <a:lnTo>
                    <a:pt x="1206" y="185"/>
                  </a:lnTo>
                  <a:lnTo>
                    <a:pt x="1207" y="185"/>
                  </a:lnTo>
                  <a:lnTo>
                    <a:pt x="1208" y="185"/>
                  </a:lnTo>
                  <a:lnTo>
                    <a:pt x="1209" y="185"/>
                  </a:lnTo>
                  <a:lnTo>
                    <a:pt x="1210" y="185"/>
                  </a:lnTo>
                  <a:lnTo>
                    <a:pt x="1211" y="185"/>
                  </a:lnTo>
                  <a:lnTo>
                    <a:pt x="1212" y="185"/>
                  </a:lnTo>
                  <a:lnTo>
                    <a:pt x="1213" y="185"/>
                  </a:lnTo>
                  <a:lnTo>
                    <a:pt x="1214" y="185"/>
                  </a:lnTo>
                  <a:lnTo>
                    <a:pt x="1215" y="185"/>
                  </a:lnTo>
                  <a:lnTo>
                    <a:pt x="1216" y="185"/>
                  </a:lnTo>
                  <a:lnTo>
                    <a:pt x="1217" y="185"/>
                  </a:lnTo>
                  <a:lnTo>
                    <a:pt x="1218" y="185"/>
                  </a:lnTo>
                  <a:lnTo>
                    <a:pt x="1219" y="185"/>
                  </a:lnTo>
                  <a:lnTo>
                    <a:pt x="1220" y="185"/>
                  </a:lnTo>
                  <a:lnTo>
                    <a:pt x="1222" y="185"/>
                  </a:lnTo>
                  <a:lnTo>
                    <a:pt x="1223" y="185"/>
                  </a:lnTo>
                  <a:lnTo>
                    <a:pt x="1224" y="185"/>
                  </a:lnTo>
                  <a:lnTo>
                    <a:pt x="1225" y="185"/>
                  </a:lnTo>
                  <a:lnTo>
                    <a:pt x="1226" y="185"/>
                  </a:lnTo>
                  <a:lnTo>
                    <a:pt x="1227" y="185"/>
                  </a:lnTo>
                  <a:lnTo>
                    <a:pt x="1228" y="185"/>
                  </a:lnTo>
                  <a:lnTo>
                    <a:pt x="1229" y="185"/>
                  </a:lnTo>
                  <a:lnTo>
                    <a:pt x="1230" y="185"/>
                  </a:lnTo>
                  <a:lnTo>
                    <a:pt x="1231" y="185"/>
                  </a:lnTo>
                  <a:lnTo>
                    <a:pt x="1232" y="185"/>
                  </a:lnTo>
                  <a:lnTo>
                    <a:pt x="1233" y="185"/>
                  </a:lnTo>
                  <a:lnTo>
                    <a:pt x="1234" y="185"/>
                  </a:lnTo>
                  <a:lnTo>
                    <a:pt x="1235" y="185"/>
                  </a:lnTo>
                  <a:lnTo>
                    <a:pt x="1237" y="185"/>
                  </a:lnTo>
                  <a:lnTo>
                    <a:pt x="1237" y="185"/>
                  </a:lnTo>
                  <a:lnTo>
                    <a:pt x="1239" y="185"/>
                  </a:lnTo>
                  <a:lnTo>
                    <a:pt x="1240" y="185"/>
                  </a:lnTo>
                  <a:lnTo>
                    <a:pt x="1241" y="185"/>
                  </a:lnTo>
                  <a:lnTo>
                    <a:pt x="1242" y="185"/>
                  </a:lnTo>
                  <a:lnTo>
                    <a:pt x="1243" y="177"/>
                  </a:lnTo>
                  <a:lnTo>
                    <a:pt x="1244" y="82"/>
                  </a:lnTo>
                  <a:lnTo>
                    <a:pt x="1245" y="9"/>
                  </a:lnTo>
                  <a:lnTo>
                    <a:pt x="1246" y="167"/>
                  </a:lnTo>
                  <a:lnTo>
                    <a:pt x="1247" y="185"/>
                  </a:lnTo>
                  <a:lnTo>
                    <a:pt x="1248" y="185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53" name="Rectangle 663"/>
            <p:cNvSpPr>
              <a:spLocks noChangeArrowheads="1"/>
            </p:cNvSpPr>
            <p:nvPr/>
          </p:nvSpPr>
          <p:spPr bwMode="auto">
            <a:xfrm>
              <a:off x="8520546" y="3467746"/>
              <a:ext cx="1442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2.0</a:t>
              </a:r>
              <a:endPara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54" name="Rectangle 664"/>
            <p:cNvSpPr>
              <a:spLocks noChangeArrowheads="1"/>
            </p:cNvSpPr>
            <p:nvPr/>
          </p:nvSpPr>
          <p:spPr bwMode="auto">
            <a:xfrm>
              <a:off x="4206626" y="3499081"/>
              <a:ext cx="1982788" cy="5716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55" name="Line 665"/>
            <p:cNvSpPr>
              <a:spLocks noChangeShapeType="1"/>
            </p:cNvSpPr>
            <p:nvPr/>
          </p:nvSpPr>
          <p:spPr bwMode="auto">
            <a:xfrm>
              <a:off x="4206626" y="4070712"/>
              <a:ext cx="198278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56" name="Line 666"/>
            <p:cNvSpPr>
              <a:spLocks noChangeShapeType="1"/>
            </p:cNvSpPr>
            <p:nvPr/>
          </p:nvSpPr>
          <p:spPr bwMode="auto">
            <a:xfrm flipV="1">
              <a:off x="4206626" y="4053258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57" name="Line 667"/>
            <p:cNvSpPr>
              <a:spLocks noChangeShapeType="1"/>
            </p:cNvSpPr>
            <p:nvPr/>
          </p:nvSpPr>
          <p:spPr bwMode="auto">
            <a:xfrm flipV="1">
              <a:off x="5051176" y="4053258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58" name="Line 668"/>
            <p:cNvSpPr>
              <a:spLocks noChangeShapeType="1"/>
            </p:cNvSpPr>
            <p:nvPr/>
          </p:nvSpPr>
          <p:spPr bwMode="auto">
            <a:xfrm flipV="1">
              <a:off x="5894139" y="4053258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59" name="Line 669"/>
            <p:cNvSpPr>
              <a:spLocks noChangeShapeType="1"/>
            </p:cNvSpPr>
            <p:nvPr/>
          </p:nvSpPr>
          <p:spPr bwMode="auto">
            <a:xfrm flipV="1">
              <a:off x="4206626" y="3499081"/>
              <a:ext cx="0" cy="571631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60" name="Line 670"/>
            <p:cNvSpPr>
              <a:spLocks noChangeShapeType="1"/>
            </p:cNvSpPr>
            <p:nvPr/>
          </p:nvSpPr>
          <p:spPr bwMode="auto">
            <a:xfrm>
              <a:off x="4206626" y="4070712"/>
              <a:ext cx="206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61" name="Line 671"/>
            <p:cNvSpPr>
              <a:spLocks noChangeShapeType="1"/>
            </p:cNvSpPr>
            <p:nvPr/>
          </p:nvSpPr>
          <p:spPr bwMode="auto">
            <a:xfrm>
              <a:off x="4206626" y="3734715"/>
              <a:ext cx="206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62" name="Rectangle 672"/>
            <p:cNvSpPr>
              <a:spLocks noChangeArrowheads="1"/>
            </p:cNvSpPr>
            <p:nvPr/>
          </p:nvSpPr>
          <p:spPr bwMode="auto">
            <a:xfrm>
              <a:off x="4126713" y="3990713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63" name="Rectangle 673"/>
            <p:cNvSpPr>
              <a:spLocks noChangeArrowheads="1"/>
            </p:cNvSpPr>
            <p:nvPr/>
          </p:nvSpPr>
          <p:spPr bwMode="auto">
            <a:xfrm>
              <a:off x="4017176" y="3651806"/>
              <a:ext cx="16511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0.2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64" name="Freeform 674"/>
            <p:cNvSpPr>
              <a:spLocks/>
            </p:cNvSpPr>
            <p:nvPr/>
          </p:nvSpPr>
          <p:spPr bwMode="auto">
            <a:xfrm>
              <a:off x="4208214" y="3499081"/>
              <a:ext cx="1981200" cy="571631"/>
            </a:xfrm>
            <a:custGeom>
              <a:avLst/>
              <a:gdLst>
                <a:gd name="T0" fmla="*/ 20 w 1248"/>
                <a:gd name="T1" fmla="*/ 393 h 393"/>
                <a:gd name="T2" fmla="*/ 40 w 1248"/>
                <a:gd name="T3" fmla="*/ 393 h 393"/>
                <a:gd name="T4" fmla="*/ 60 w 1248"/>
                <a:gd name="T5" fmla="*/ 393 h 393"/>
                <a:gd name="T6" fmla="*/ 80 w 1248"/>
                <a:gd name="T7" fmla="*/ 393 h 393"/>
                <a:gd name="T8" fmla="*/ 100 w 1248"/>
                <a:gd name="T9" fmla="*/ 393 h 393"/>
                <a:gd name="T10" fmla="*/ 121 w 1248"/>
                <a:gd name="T11" fmla="*/ 393 h 393"/>
                <a:gd name="T12" fmla="*/ 141 w 1248"/>
                <a:gd name="T13" fmla="*/ 393 h 393"/>
                <a:gd name="T14" fmla="*/ 161 w 1248"/>
                <a:gd name="T15" fmla="*/ 393 h 393"/>
                <a:gd name="T16" fmla="*/ 181 w 1248"/>
                <a:gd name="T17" fmla="*/ 393 h 393"/>
                <a:gd name="T18" fmla="*/ 201 w 1248"/>
                <a:gd name="T19" fmla="*/ 393 h 393"/>
                <a:gd name="T20" fmla="*/ 222 w 1248"/>
                <a:gd name="T21" fmla="*/ 393 h 393"/>
                <a:gd name="T22" fmla="*/ 242 w 1248"/>
                <a:gd name="T23" fmla="*/ 393 h 393"/>
                <a:gd name="T24" fmla="*/ 262 w 1248"/>
                <a:gd name="T25" fmla="*/ 393 h 393"/>
                <a:gd name="T26" fmla="*/ 282 w 1248"/>
                <a:gd name="T27" fmla="*/ 393 h 393"/>
                <a:gd name="T28" fmla="*/ 302 w 1248"/>
                <a:gd name="T29" fmla="*/ 393 h 393"/>
                <a:gd name="T30" fmla="*/ 322 w 1248"/>
                <a:gd name="T31" fmla="*/ 393 h 393"/>
                <a:gd name="T32" fmla="*/ 343 w 1248"/>
                <a:gd name="T33" fmla="*/ 393 h 393"/>
                <a:gd name="T34" fmla="*/ 363 w 1248"/>
                <a:gd name="T35" fmla="*/ 393 h 393"/>
                <a:gd name="T36" fmla="*/ 383 w 1248"/>
                <a:gd name="T37" fmla="*/ 393 h 393"/>
                <a:gd name="T38" fmla="*/ 403 w 1248"/>
                <a:gd name="T39" fmla="*/ 393 h 393"/>
                <a:gd name="T40" fmla="*/ 424 w 1248"/>
                <a:gd name="T41" fmla="*/ 389 h 393"/>
                <a:gd name="T42" fmla="*/ 444 w 1248"/>
                <a:gd name="T43" fmla="*/ 393 h 393"/>
                <a:gd name="T44" fmla="*/ 464 w 1248"/>
                <a:gd name="T45" fmla="*/ 371 h 393"/>
                <a:gd name="T46" fmla="*/ 484 w 1248"/>
                <a:gd name="T47" fmla="*/ 393 h 393"/>
                <a:gd name="T48" fmla="*/ 504 w 1248"/>
                <a:gd name="T49" fmla="*/ 393 h 393"/>
                <a:gd name="T50" fmla="*/ 525 w 1248"/>
                <a:gd name="T51" fmla="*/ 393 h 393"/>
                <a:gd name="T52" fmla="*/ 545 w 1248"/>
                <a:gd name="T53" fmla="*/ 393 h 393"/>
                <a:gd name="T54" fmla="*/ 565 w 1248"/>
                <a:gd name="T55" fmla="*/ 393 h 393"/>
                <a:gd name="T56" fmla="*/ 585 w 1248"/>
                <a:gd name="T57" fmla="*/ 393 h 393"/>
                <a:gd name="T58" fmla="*/ 605 w 1248"/>
                <a:gd name="T59" fmla="*/ 380 h 393"/>
                <a:gd name="T60" fmla="*/ 626 w 1248"/>
                <a:gd name="T61" fmla="*/ 393 h 393"/>
                <a:gd name="T62" fmla="*/ 646 w 1248"/>
                <a:gd name="T63" fmla="*/ 393 h 393"/>
                <a:gd name="T64" fmla="*/ 666 w 1248"/>
                <a:gd name="T65" fmla="*/ 393 h 393"/>
                <a:gd name="T66" fmla="*/ 686 w 1248"/>
                <a:gd name="T67" fmla="*/ 385 h 393"/>
                <a:gd name="T68" fmla="*/ 706 w 1248"/>
                <a:gd name="T69" fmla="*/ 393 h 393"/>
                <a:gd name="T70" fmla="*/ 727 w 1248"/>
                <a:gd name="T71" fmla="*/ 393 h 393"/>
                <a:gd name="T72" fmla="*/ 747 w 1248"/>
                <a:gd name="T73" fmla="*/ 393 h 393"/>
                <a:gd name="T74" fmla="*/ 767 w 1248"/>
                <a:gd name="T75" fmla="*/ 339 h 393"/>
                <a:gd name="T76" fmla="*/ 787 w 1248"/>
                <a:gd name="T77" fmla="*/ 393 h 393"/>
                <a:gd name="T78" fmla="*/ 807 w 1248"/>
                <a:gd name="T79" fmla="*/ 393 h 393"/>
                <a:gd name="T80" fmla="*/ 828 w 1248"/>
                <a:gd name="T81" fmla="*/ 393 h 393"/>
                <a:gd name="T82" fmla="*/ 848 w 1248"/>
                <a:gd name="T83" fmla="*/ 393 h 393"/>
                <a:gd name="T84" fmla="*/ 868 w 1248"/>
                <a:gd name="T85" fmla="*/ 393 h 393"/>
                <a:gd name="T86" fmla="*/ 888 w 1248"/>
                <a:gd name="T87" fmla="*/ 393 h 393"/>
                <a:gd name="T88" fmla="*/ 908 w 1248"/>
                <a:gd name="T89" fmla="*/ 393 h 393"/>
                <a:gd name="T90" fmla="*/ 929 w 1248"/>
                <a:gd name="T91" fmla="*/ 389 h 393"/>
                <a:gd name="T92" fmla="*/ 949 w 1248"/>
                <a:gd name="T93" fmla="*/ 385 h 393"/>
                <a:gd name="T94" fmla="*/ 969 w 1248"/>
                <a:gd name="T95" fmla="*/ 393 h 393"/>
                <a:gd name="T96" fmla="*/ 989 w 1248"/>
                <a:gd name="T97" fmla="*/ 393 h 393"/>
                <a:gd name="T98" fmla="*/ 1009 w 1248"/>
                <a:gd name="T99" fmla="*/ 393 h 393"/>
                <a:gd name="T100" fmla="*/ 1029 w 1248"/>
                <a:gd name="T101" fmla="*/ 393 h 393"/>
                <a:gd name="T102" fmla="*/ 1050 w 1248"/>
                <a:gd name="T103" fmla="*/ 389 h 393"/>
                <a:gd name="T104" fmla="*/ 1070 w 1248"/>
                <a:gd name="T105" fmla="*/ 393 h 393"/>
                <a:gd name="T106" fmla="*/ 1090 w 1248"/>
                <a:gd name="T107" fmla="*/ 393 h 393"/>
                <a:gd name="T108" fmla="*/ 1110 w 1248"/>
                <a:gd name="T109" fmla="*/ 393 h 393"/>
                <a:gd name="T110" fmla="*/ 1130 w 1248"/>
                <a:gd name="T111" fmla="*/ 385 h 393"/>
                <a:gd name="T112" fmla="*/ 1151 w 1248"/>
                <a:gd name="T113" fmla="*/ 393 h 393"/>
                <a:gd name="T114" fmla="*/ 1171 w 1248"/>
                <a:gd name="T115" fmla="*/ 393 h 393"/>
                <a:gd name="T116" fmla="*/ 1191 w 1248"/>
                <a:gd name="T117" fmla="*/ 393 h 393"/>
                <a:gd name="T118" fmla="*/ 1211 w 1248"/>
                <a:gd name="T119" fmla="*/ 393 h 393"/>
                <a:gd name="T120" fmla="*/ 1231 w 1248"/>
                <a:gd name="T121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48" h="393">
                  <a:moveTo>
                    <a:pt x="0" y="393"/>
                  </a:moveTo>
                  <a:lnTo>
                    <a:pt x="2" y="393"/>
                  </a:lnTo>
                  <a:lnTo>
                    <a:pt x="3" y="367"/>
                  </a:lnTo>
                  <a:lnTo>
                    <a:pt x="4" y="393"/>
                  </a:lnTo>
                  <a:lnTo>
                    <a:pt x="5" y="393"/>
                  </a:lnTo>
                  <a:lnTo>
                    <a:pt x="6" y="393"/>
                  </a:lnTo>
                  <a:lnTo>
                    <a:pt x="7" y="393"/>
                  </a:lnTo>
                  <a:lnTo>
                    <a:pt x="8" y="393"/>
                  </a:lnTo>
                  <a:lnTo>
                    <a:pt x="9" y="393"/>
                  </a:lnTo>
                  <a:lnTo>
                    <a:pt x="10" y="393"/>
                  </a:lnTo>
                  <a:lnTo>
                    <a:pt x="11" y="362"/>
                  </a:lnTo>
                  <a:lnTo>
                    <a:pt x="12" y="393"/>
                  </a:lnTo>
                  <a:lnTo>
                    <a:pt x="13" y="393"/>
                  </a:lnTo>
                  <a:lnTo>
                    <a:pt x="14" y="393"/>
                  </a:lnTo>
                  <a:lnTo>
                    <a:pt x="15" y="393"/>
                  </a:lnTo>
                  <a:lnTo>
                    <a:pt x="17" y="393"/>
                  </a:lnTo>
                  <a:lnTo>
                    <a:pt x="17" y="393"/>
                  </a:lnTo>
                  <a:lnTo>
                    <a:pt x="19" y="393"/>
                  </a:lnTo>
                  <a:lnTo>
                    <a:pt x="20" y="393"/>
                  </a:lnTo>
                  <a:lnTo>
                    <a:pt x="21" y="393"/>
                  </a:lnTo>
                  <a:lnTo>
                    <a:pt x="22" y="393"/>
                  </a:lnTo>
                  <a:lnTo>
                    <a:pt x="23" y="393"/>
                  </a:lnTo>
                  <a:lnTo>
                    <a:pt x="24" y="393"/>
                  </a:lnTo>
                  <a:lnTo>
                    <a:pt x="25" y="393"/>
                  </a:lnTo>
                  <a:lnTo>
                    <a:pt x="26" y="393"/>
                  </a:lnTo>
                  <a:lnTo>
                    <a:pt x="27" y="393"/>
                  </a:lnTo>
                  <a:lnTo>
                    <a:pt x="28" y="393"/>
                  </a:lnTo>
                  <a:lnTo>
                    <a:pt x="29" y="393"/>
                  </a:lnTo>
                  <a:lnTo>
                    <a:pt x="30" y="393"/>
                  </a:lnTo>
                  <a:lnTo>
                    <a:pt x="31" y="393"/>
                  </a:lnTo>
                  <a:lnTo>
                    <a:pt x="32" y="393"/>
                  </a:lnTo>
                  <a:lnTo>
                    <a:pt x="34" y="393"/>
                  </a:lnTo>
                  <a:lnTo>
                    <a:pt x="35" y="393"/>
                  </a:lnTo>
                  <a:lnTo>
                    <a:pt x="36" y="393"/>
                  </a:lnTo>
                  <a:lnTo>
                    <a:pt x="37" y="393"/>
                  </a:lnTo>
                  <a:lnTo>
                    <a:pt x="38" y="393"/>
                  </a:lnTo>
                  <a:lnTo>
                    <a:pt x="39" y="393"/>
                  </a:lnTo>
                  <a:lnTo>
                    <a:pt x="40" y="393"/>
                  </a:lnTo>
                  <a:lnTo>
                    <a:pt x="41" y="393"/>
                  </a:lnTo>
                  <a:lnTo>
                    <a:pt x="42" y="393"/>
                  </a:lnTo>
                  <a:lnTo>
                    <a:pt x="43" y="380"/>
                  </a:lnTo>
                  <a:lnTo>
                    <a:pt x="44" y="393"/>
                  </a:lnTo>
                  <a:lnTo>
                    <a:pt x="45" y="393"/>
                  </a:lnTo>
                  <a:lnTo>
                    <a:pt x="46" y="393"/>
                  </a:lnTo>
                  <a:lnTo>
                    <a:pt x="47" y="393"/>
                  </a:lnTo>
                  <a:lnTo>
                    <a:pt x="48" y="39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52" y="385"/>
                  </a:lnTo>
                  <a:lnTo>
                    <a:pt x="53" y="344"/>
                  </a:lnTo>
                  <a:lnTo>
                    <a:pt x="54" y="348"/>
                  </a:lnTo>
                  <a:lnTo>
                    <a:pt x="55" y="371"/>
                  </a:lnTo>
                  <a:lnTo>
                    <a:pt x="56" y="393"/>
                  </a:lnTo>
                  <a:lnTo>
                    <a:pt x="57" y="393"/>
                  </a:lnTo>
                  <a:lnTo>
                    <a:pt x="58" y="393"/>
                  </a:lnTo>
                  <a:lnTo>
                    <a:pt x="59" y="393"/>
                  </a:lnTo>
                  <a:lnTo>
                    <a:pt x="60" y="393"/>
                  </a:lnTo>
                  <a:lnTo>
                    <a:pt x="61" y="393"/>
                  </a:lnTo>
                  <a:lnTo>
                    <a:pt x="62" y="393"/>
                  </a:lnTo>
                  <a:lnTo>
                    <a:pt x="63" y="393"/>
                  </a:lnTo>
                  <a:lnTo>
                    <a:pt x="64" y="371"/>
                  </a:lnTo>
                  <a:lnTo>
                    <a:pt x="65" y="371"/>
                  </a:lnTo>
                  <a:lnTo>
                    <a:pt x="67" y="393"/>
                  </a:lnTo>
                  <a:lnTo>
                    <a:pt x="68" y="385"/>
                  </a:lnTo>
                  <a:lnTo>
                    <a:pt x="69" y="389"/>
                  </a:lnTo>
                  <a:lnTo>
                    <a:pt x="70" y="393"/>
                  </a:lnTo>
                  <a:lnTo>
                    <a:pt x="71" y="393"/>
                  </a:lnTo>
                  <a:lnTo>
                    <a:pt x="72" y="393"/>
                  </a:lnTo>
                  <a:lnTo>
                    <a:pt x="73" y="393"/>
                  </a:lnTo>
                  <a:lnTo>
                    <a:pt x="74" y="389"/>
                  </a:lnTo>
                  <a:lnTo>
                    <a:pt x="75" y="393"/>
                  </a:lnTo>
                  <a:lnTo>
                    <a:pt x="76" y="393"/>
                  </a:lnTo>
                  <a:lnTo>
                    <a:pt x="77" y="393"/>
                  </a:lnTo>
                  <a:lnTo>
                    <a:pt x="78" y="393"/>
                  </a:lnTo>
                  <a:lnTo>
                    <a:pt x="79" y="393"/>
                  </a:lnTo>
                  <a:lnTo>
                    <a:pt x="80" y="393"/>
                  </a:lnTo>
                  <a:lnTo>
                    <a:pt x="81" y="393"/>
                  </a:lnTo>
                  <a:lnTo>
                    <a:pt x="82" y="393"/>
                  </a:lnTo>
                  <a:lnTo>
                    <a:pt x="83" y="393"/>
                  </a:lnTo>
                  <a:lnTo>
                    <a:pt x="85" y="393"/>
                  </a:lnTo>
                  <a:lnTo>
                    <a:pt x="85" y="393"/>
                  </a:lnTo>
                  <a:lnTo>
                    <a:pt x="87" y="393"/>
                  </a:lnTo>
                  <a:lnTo>
                    <a:pt x="88" y="393"/>
                  </a:lnTo>
                  <a:lnTo>
                    <a:pt x="89" y="393"/>
                  </a:lnTo>
                  <a:lnTo>
                    <a:pt x="90" y="393"/>
                  </a:lnTo>
                  <a:lnTo>
                    <a:pt x="91" y="385"/>
                  </a:lnTo>
                  <a:lnTo>
                    <a:pt x="92" y="393"/>
                  </a:lnTo>
                  <a:lnTo>
                    <a:pt x="93" y="393"/>
                  </a:lnTo>
                  <a:lnTo>
                    <a:pt x="94" y="393"/>
                  </a:lnTo>
                  <a:lnTo>
                    <a:pt x="95" y="393"/>
                  </a:lnTo>
                  <a:lnTo>
                    <a:pt x="96" y="393"/>
                  </a:lnTo>
                  <a:lnTo>
                    <a:pt x="97" y="393"/>
                  </a:lnTo>
                  <a:lnTo>
                    <a:pt x="98" y="393"/>
                  </a:lnTo>
                  <a:lnTo>
                    <a:pt x="100" y="393"/>
                  </a:lnTo>
                  <a:lnTo>
                    <a:pt x="100" y="393"/>
                  </a:lnTo>
                  <a:lnTo>
                    <a:pt x="102" y="393"/>
                  </a:lnTo>
                  <a:lnTo>
                    <a:pt x="103" y="389"/>
                  </a:lnTo>
                  <a:lnTo>
                    <a:pt x="104" y="393"/>
                  </a:lnTo>
                  <a:lnTo>
                    <a:pt x="105" y="393"/>
                  </a:lnTo>
                  <a:lnTo>
                    <a:pt x="106" y="393"/>
                  </a:lnTo>
                  <a:lnTo>
                    <a:pt x="107" y="393"/>
                  </a:lnTo>
                  <a:lnTo>
                    <a:pt x="108" y="393"/>
                  </a:lnTo>
                  <a:lnTo>
                    <a:pt x="109" y="393"/>
                  </a:lnTo>
                  <a:lnTo>
                    <a:pt x="110" y="393"/>
                  </a:lnTo>
                  <a:lnTo>
                    <a:pt x="111" y="393"/>
                  </a:lnTo>
                  <a:lnTo>
                    <a:pt x="112" y="393"/>
                  </a:lnTo>
                  <a:lnTo>
                    <a:pt x="113" y="393"/>
                  </a:lnTo>
                  <a:lnTo>
                    <a:pt x="114" y="393"/>
                  </a:lnTo>
                  <a:lnTo>
                    <a:pt x="115" y="393"/>
                  </a:lnTo>
                  <a:lnTo>
                    <a:pt x="116" y="393"/>
                  </a:lnTo>
                  <a:lnTo>
                    <a:pt x="118" y="393"/>
                  </a:lnTo>
                  <a:lnTo>
                    <a:pt x="118" y="393"/>
                  </a:lnTo>
                  <a:lnTo>
                    <a:pt x="120" y="393"/>
                  </a:lnTo>
                  <a:lnTo>
                    <a:pt x="121" y="393"/>
                  </a:lnTo>
                  <a:lnTo>
                    <a:pt x="122" y="393"/>
                  </a:lnTo>
                  <a:lnTo>
                    <a:pt x="123" y="393"/>
                  </a:lnTo>
                  <a:lnTo>
                    <a:pt x="124" y="393"/>
                  </a:lnTo>
                  <a:lnTo>
                    <a:pt x="125" y="393"/>
                  </a:lnTo>
                  <a:lnTo>
                    <a:pt x="126" y="393"/>
                  </a:lnTo>
                  <a:lnTo>
                    <a:pt x="127" y="393"/>
                  </a:lnTo>
                  <a:lnTo>
                    <a:pt x="128" y="393"/>
                  </a:lnTo>
                  <a:lnTo>
                    <a:pt x="129" y="344"/>
                  </a:lnTo>
                  <a:lnTo>
                    <a:pt x="130" y="217"/>
                  </a:lnTo>
                  <a:lnTo>
                    <a:pt x="131" y="389"/>
                  </a:lnTo>
                  <a:lnTo>
                    <a:pt x="132" y="389"/>
                  </a:lnTo>
                  <a:lnTo>
                    <a:pt x="133" y="385"/>
                  </a:lnTo>
                  <a:lnTo>
                    <a:pt x="135" y="393"/>
                  </a:lnTo>
                  <a:lnTo>
                    <a:pt x="136" y="393"/>
                  </a:lnTo>
                  <a:lnTo>
                    <a:pt x="137" y="393"/>
                  </a:lnTo>
                  <a:lnTo>
                    <a:pt x="138" y="393"/>
                  </a:lnTo>
                  <a:lnTo>
                    <a:pt x="139" y="393"/>
                  </a:lnTo>
                  <a:lnTo>
                    <a:pt x="140" y="393"/>
                  </a:lnTo>
                  <a:lnTo>
                    <a:pt x="141" y="393"/>
                  </a:lnTo>
                  <a:lnTo>
                    <a:pt x="142" y="393"/>
                  </a:lnTo>
                  <a:lnTo>
                    <a:pt x="143" y="393"/>
                  </a:lnTo>
                  <a:lnTo>
                    <a:pt x="144" y="393"/>
                  </a:lnTo>
                  <a:lnTo>
                    <a:pt x="145" y="393"/>
                  </a:lnTo>
                  <a:lnTo>
                    <a:pt x="146" y="393"/>
                  </a:lnTo>
                  <a:lnTo>
                    <a:pt x="147" y="393"/>
                  </a:lnTo>
                  <a:lnTo>
                    <a:pt x="148" y="393"/>
                  </a:lnTo>
                  <a:lnTo>
                    <a:pt x="149" y="393"/>
                  </a:lnTo>
                  <a:lnTo>
                    <a:pt x="150" y="380"/>
                  </a:lnTo>
                  <a:lnTo>
                    <a:pt x="151" y="393"/>
                  </a:lnTo>
                  <a:lnTo>
                    <a:pt x="153" y="385"/>
                  </a:lnTo>
                  <a:lnTo>
                    <a:pt x="154" y="393"/>
                  </a:lnTo>
                  <a:lnTo>
                    <a:pt x="155" y="393"/>
                  </a:lnTo>
                  <a:lnTo>
                    <a:pt x="156" y="393"/>
                  </a:lnTo>
                  <a:lnTo>
                    <a:pt x="157" y="393"/>
                  </a:lnTo>
                  <a:lnTo>
                    <a:pt x="158" y="393"/>
                  </a:lnTo>
                  <a:lnTo>
                    <a:pt x="159" y="393"/>
                  </a:lnTo>
                  <a:lnTo>
                    <a:pt x="160" y="393"/>
                  </a:lnTo>
                  <a:lnTo>
                    <a:pt x="161" y="393"/>
                  </a:lnTo>
                  <a:lnTo>
                    <a:pt x="162" y="393"/>
                  </a:lnTo>
                  <a:lnTo>
                    <a:pt x="163" y="393"/>
                  </a:lnTo>
                  <a:lnTo>
                    <a:pt x="164" y="393"/>
                  </a:lnTo>
                  <a:lnTo>
                    <a:pt x="165" y="393"/>
                  </a:lnTo>
                  <a:lnTo>
                    <a:pt x="166" y="389"/>
                  </a:lnTo>
                  <a:lnTo>
                    <a:pt x="168" y="380"/>
                  </a:lnTo>
                  <a:lnTo>
                    <a:pt x="168" y="385"/>
                  </a:lnTo>
                  <a:lnTo>
                    <a:pt x="170" y="393"/>
                  </a:lnTo>
                  <a:lnTo>
                    <a:pt x="171" y="389"/>
                  </a:lnTo>
                  <a:lnTo>
                    <a:pt x="172" y="393"/>
                  </a:lnTo>
                  <a:lnTo>
                    <a:pt x="173" y="393"/>
                  </a:lnTo>
                  <a:lnTo>
                    <a:pt x="174" y="393"/>
                  </a:lnTo>
                  <a:lnTo>
                    <a:pt x="175" y="393"/>
                  </a:lnTo>
                  <a:lnTo>
                    <a:pt x="176" y="393"/>
                  </a:lnTo>
                  <a:lnTo>
                    <a:pt x="177" y="393"/>
                  </a:lnTo>
                  <a:lnTo>
                    <a:pt x="178" y="393"/>
                  </a:lnTo>
                  <a:lnTo>
                    <a:pt x="179" y="393"/>
                  </a:lnTo>
                  <a:lnTo>
                    <a:pt x="180" y="393"/>
                  </a:lnTo>
                  <a:lnTo>
                    <a:pt x="181" y="393"/>
                  </a:lnTo>
                  <a:lnTo>
                    <a:pt x="182" y="393"/>
                  </a:lnTo>
                  <a:lnTo>
                    <a:pt x="183" y="393"/>
                  </a:lnTo>
                  <a:lnTo>
                    <a:pt x="184" y="393"/>
                  </a:lnTo>
                  <a:lnTo>
                    <a:pt x="186" y="393"/>
                  </a:lnTo>
                  <a:lnTo>
                    <a:pt x="186" y="393"/>
                  </a:lnTo>
                  <a:lnTo>
                    <a:pt x="188" y="389"/>
                  </a:lnTo>
                  <a:lnTo>
                    <a:pt x="189" y="393"/>
                  </a:lnTo>
                  <a:lnTo>
                    <a:pt x="190" y="393"/>
                  </a:lnTo>
                  <a:lnTo>
                    <a:pt x="191" y="393"/>
                  </a:lnTo>
                  <a:lnTo>
                    <a:pt x="192" y="389"/>
                  </a:lnTo>
                  <a:lnTo>
                    <a:pt x="193" y="393"/>
                  </a:lnTo>
                  <a:lnTo>
                    <a:pt x="194" y="393"/>
                  </a:lnTo>
                  <a:lnTo>
                    <a:pt x="195" y="393"/>
                  </a:lnTo>
                  <a:lnTo>
                    <a:pt x="196" y="393"/>
                  </a:lnTo>
                  <a:lnTo>
                    <a:pt x="197" y="393"/>
                  </a:lnTo>
                  <a:lnTo>
                    <a:pt x="198" y="389"/>
                  </a:lnTo>
                  <a:lnTo>
                    <a:pt x="199" y="389"/>
                  </a:lnTo>
                  <a:lnTo>
                    <a:pt x="200" y="385"/>
                  </a:lnTo>
                  <a:lnTo>
                    <a:pt x="201" y="393"/>
                  </a:lnTo>
                  <a:lnTo>
                    <a:pt x="203" y="393"/>
                  </a:lnTo>
                  <a:lnTo>
                    <a:pt x="204" y="393"/>
                  </a:lnTo>
                  <a:lnTo>
                    <a:pt x="205" y="393"/>
                  </a:lnTo>
                  <a:lnTo>
                    <a:pt x="206" y="393"/>
                  </a:lnTo>
                  <a:lnTo>
                    <a:pt x="207" y="393"/>
                  </a:lnTo>
                  <a:lnTo>
                    <a:pt x="208" y="393"/>
                  </a:lnTo>
                  <a:lnTo>
                    <a:pt x="209" y="393"/>
                  </a:lnTo>
                  <a:lnTo>
                    <a:pt x="210" y="393"/>
                  </a:lnTo>
                  <a:lnTo>
                    <a:pt x="211" y="393"/>
                  </a:lnTo>
                  <a:lnTo>
                    <a:pt x="212" y="393"/>
                  </a:lnTo>
                  <a:lnTo>
                    <a:pt x="213" y="393"/>
                  </a:lnTo>
                  <a:lnTo>
                    <a:pt x="214" y="393"/>
                  </a:lnTo>
                  <a:lnTo>
                    <a:pt x="215" y="393"/>
                  </a:lnTo>
                  <a:lnTo>
                    <a:pt x="216" y="393"/>
                  </a:lnTo>
                  <a:lnTo>
                    <a:pt x="217" y="393"/>
                  </a:lnTo>
                  <a:lnTo>
                    <a:pt x="218" y="393"/>
                  </a:lnTo>
                  <a:lnTo>
                    <a:pt x="219" y="393"/>
                  </a:lnTo>
                  <a:lnTo>
                    <a:pt x="221" y="393"/>
                  </a:lnTo>
                  <a:lnTo>
                    <a:pt x="222" y="393"/>
                  </a:lnTo>
                  <a:lnTo>
                    <a:pt x="223" y="393"/>
                  </a:lnTo>
                  <a:lnTo>
                    <a:pt x="224" y="393"/>
                  </a:lnTo>
                  <a:lnTo>
                    <a:pt x="225" y="393"/>
                  </a:lnTo>
                  <a:lnTo>
                    <a:pt x="226" y="393"/>
                  </a:lnTo>
                  <a:lnTo>
                    <a:pt x="227" y="393"/>
                  </a:lnTo>
                  <a:lnTo>
                    <a:pt x="228" y="393"/>
                  </a:lnTo>
                  <a:lnTo>
                    <a:pt x="229" y="393"/>
                  </a:lnTo>
                  <a:lnTo>
                    <a:pt x="230" y="393"/>
                  </a:lnTo>
                  <a:lnTo>
                    <a:pt x="231" y="393"/>
                  </a:lnTo>
                  <a:lnTo>
                    <a:pt x="232" y="393"/>
                  </a:lnTo>
                  <a:lnTo>
                    <a:pt x="233" y="393"/>
                  </a:lnTo>
                  <a:lnTo>
                    <a:pt x="234" y="393"/>
                  </a:lnTo>
                  <a:lnTo>
                    <a:pt x="236" y="393"/>
                  </a:lnTo>
                  <a:lnTo>
                    <a:pt x="236" y="393"/>
                  </a:lnTo>
                  <a:lnTo>
                    <a:pt x="238" y="393"/>
                  </a:lnTo>
                  <a:lnTo>
                    <a:pt x="239" y="389"/>
                  </a:lnTo>
                  <a:lnTo>
                    <a:pt x="240" y="393"/>
                  </a:lnTo>
                  <a:lnTo>
                    <a:pt x="241" y="389"/>
                  </a:lnTo>
                  <a:lnTo>
                    <a:pt x="242" y="393"/>
                  </a:lnTo>
                  <a:lnTo>
                    <a:pt x="243" y="393"/>
                  </a:lnTo>
                  <a:lnTo>
                    <a:pt x="244" y="393"/>
                  </a:lnTo>
                  <a:lnTo>
                    <a:pt x="245" y="393"/>
                  </a:lnTo>
                  <a:lnTo>
                    <a:pt x="246" y="393"/>
                  </a:lnTo>
                  <a:lnTo>
                    <a:pt x="247" y="393"/>
                  </a:lnTo>
                  <a:lnTo>
                    <a:pt x="248" y="389"/>
                  </a:lnTo>
                  <a:lnTo>
                    <a:pt x="249" y="393"/>
                  </a:lnTo>
                  <a:lnTo>
                    <a:pt x="250" y="393"/>
                  </a:lnTo>
                  <a:lnTo>
                    <a:pt x="251" y="393"/>
                  </a:lnTo>
                  <a:lnTo>
                    <a:pt x="252" y="393"/>
                  </a:lnTo>
                  <a:lnTo>
                    <a:pt x="254" y="393"/>
                  </a:lnTo>
                  <a:lnTo>
                    <a:pt x="254" y="393"/>
                  </a:lnTo>
                  <a:lnTo>
                    <a:pt x="256" y="393"/>
                  </a:lnTo>
                  <a:lnTo>
                    <a:pt x="257" y="393"/>
                  </a:lnTo>
                  <a:lnTo>
                    <a:pt x="258" y="393"/>
                  </a:lnTo>
                  <a:lnTo>
                    <a:pt x="259" y="393"/>
                  </a:lnTo>
                  <a:lnTo>
                    <a:pt x="260" y="393"/>
                  </a:lnTo>
                  <a:lnTo>
                    <a:pt x="261" y="393"/>
                  </a:lnTo>
                  <a:lnTo>
                    <a:pt x="262" y="393"/>
                  </a:lnTo>
                  <a:lnTo>
                    <a:pt x="263" y="393"/>
                  </a:lnTo>
                  <a:lnTo>
                    <a:pt x="264" y="393"/>
                  </a:lnTo>
                  <a:lnTo>
                    <a:pt x="265" y="393"/>
                  </a:lnTo>
                  <a:lnTo>
                    <a:pt x="266" y="393"/>
                  </a:lnTo>
                  <a:lnTo>
                    <a:pt x="267" y="393"/>
                  </a:lnTo>
                  <a:lnTo>
                    <a:pt x="269" y="393"/>
                  </a:lnTo>
                  <a:lnTo>
                    <a:pt x="269" y="393"/>
                  </a:lnTo>
                  <a:lnTo>
                    <a:pt x="271" y="393"/>
                  </a:lnTo>
                  <a:lnTo>
                    <a:pt x="272" y="393"/>
                  </a:lnTo>
                  <a:lnTo>
                    <a:pt x="273" y="393"/>
                  </a:lnTo>
                  <a:lnTo>
                    <a:pt x="274" y="393"/>
                  </a:lnTo>
                  <a:lnTo>
                    <a:pt x="275" y="393"/>
                  </a:lnTo>
                  <a:lnTo>
                    <a:pt x="276" y="393"/>
                  </a:lnTo>
                  <a:lnTo>
                    <a:pt x="277" y="393"/>
                  </a:lnTo>
                  <a:lnTo>
                    <a:pt x="278" y="385"/>
                  </a:lnTo>
                  <a:lnTo>
                    <a:pt x="279" y="393"/>
                  </a:lnTo>
                  <a:lnTo>
                    <a:pt x="280" y="393"/>
                  </a:lnTo>
                  <a:lnTo>
                    <a:pt x="281" y="393"/>
                  </a:lnTo>
                  <a:lnTo>
                    <a:pt x="282" y="393"/>
                  </a:lnTo>
                  <a:lnTo>
                    <a:pt x="283" y="393"/>
                  </a:lnTo>
                  <a:lnTo>
                    <a:pt x="284" y="393"/>
                  </a:lnTo>
                  <a:lnTo>
                    <a:pt x="285" y="393"/>
                  </a:lnTo>
                  <a:lnTo>
                    <a:pt x="287" y="393"/>
                  </a:lnTo>
                  <a:lnTo>
                    <a:pt x="287" y="393"/>
                  </a:lnTo>
                  <a:lnTo>
                    <a:pt x="289" y="393"/>
                  </a:lnTo>
                  <a:lnTo>
                    <a:pt x="290" y="393"/>
                  </a:lnTo>
                  <a:lnTo>
                    <a:pt x="291" y="393"/>
                  </a:lnTo>
                  <a:lnTo>
                    <a:pt x="292" y="393"/>
                  </a:lnTo>
                  <a:lnTo>
                    <a:pt x="293" y="393"/>
                  </a:lnTo>
                  <a:lnTo>
                    <a:pt x="294" y="393"/>
                  </a:lnTo>
                  <a:lnTo>
                    <a:pt x="295" y="393"/>
                  </a:lnTo>
                  <a:lnTo>
                    <a:pt x="296" y="393"/>
                  </a:lnTo>
                  <a:lnTo>
                    <a:pt x="297" y="393"/>
                  </a:lnTo>
                  <a:lnTo>
                    <a:pt x="298" y="393"/>
                  </a:lnTo>
                  <a:lnTo>
                    <a:pt x="299" y="393"/>
                  </a:lnTo>
                  <a:lnTo>
                    <a:pt x="300" y="393"/>
                  </a:lnTo>
                  <a:lnTo>
                    <a:pt x="301" y="393"/>
                  </a:lnTo>
                  <a:lnTo>
                    <a:pt x="302" y="393"/>
                  </a:lnTo>
                  <a:lnTo>
                    <a:pt x="304" y="393"/>
                  </a:lnTo>
                  <a:lnTo>
                    <a:pt x="304" y="393"/>
                  </a:lnTo>
                  <a:lnTo>
                    <a:pt x="306" y="393"/>
                  </a:lnTo>
                  <a:lnTo>
                    <a:pt x="307" y="393"/>
                  </a:lnTo>
                  <a:lnTo>
                    <a:pt x="308" y="393"/>
                  </a:lnTo>
                  <a:lnTo>
                    <a:pt x="309" y="393"/>
                  </a:lnTo>
                  <a:lnTo>
                    <a:pt x="310" y="393"/>
                  </a:lnTo>
                  <a:lnTo>
                    <a:pt x="311" y="393"/>
                  </a:lnTo>
                  <a:lnTo>
                    <a:pt x="312" y="393"/>
                  </a:lnTo>
                  <a:lnTo>
                    <a:pt x="313" y="393"/>
                  </a:lnTo>
                  <a:lnTo>
                    <a:pt x="314" y="393"/>
                  </a:lnTo>
                  <a:lnTo>
                    <a:pt x="315" y="393"/>
                  </a:lnTo>
                  <a:lnTo>
                    <a:pt x="316" y="393"/>
                  </a:lnTo>
                  <a:lnTo>
                    <a:pt x="317" y="393"/>
                  </a:lnTo>
                  <a:lnTo>
                    <a:pt x="318" y="393"/>
                  </a:lnTo>
                  <a:lnTo>
                    <a:pt x="319" y="393"/>
                  </a:lnTo>
                  <a:lnTo>
                    <a:pt x="320" y="393"/>
                  </a:lnTo>
                  <a:lnTo>
                    <a:pt x="322" y="393"/>
                  </a:lnTo>
                  <a:lnTo>
                    <a:pt x="322" y="393"/>
                  </a:lnTo>
                  <a:lnTo>
                    <a:pt x="324" y="393"/>
                  </a:lnTo>
                  <a:lnTo>
                    <a:pt x="325" y="393"/>
                  </a:lnTo>
                  <a:lnTo>
                    <a:pt x="326" y="393"/>
                  </a:lnTo>
                  <a:lnTo>
                    <a:pt x="327" y="393"/>
                  </a:lnTo>
                  <a:lnTo>
                    <a:pt x="328" y="393"/>
                  </a:lnTo>
                  <a:lnTo>
                    <a:pt x="329" y="393"/>
                  </a:lnTo>
                  <a:lnTo>
                    <a:pt x="330" y="393"/>
                  </a:lnTo>
                  <a:lnTo>
                    <a:pt x="331" y="393"/>
                  </a:lnTo>
                  <a:lnTo>
                    <a:pt x="332" y="389"/>
                  </a:lnTo>
                  <a:lnTo>
                    <a:pt x="333" y="393"/>
                  </a:lnTo>
                  <a:lnTo>
                    <a:pt x="334" y="393"/>
                  </a:lnTo>
                  <a:lnTo>
                    <a:pt x="335" y="393"/>
                  </a:lnTo>
                  <a:lnTo>
                    <a:pt x="337" y="393"/>
                  </a:lnTo>
                  <a:lnTo>
                    <a:pt x="337" y="393"/>
                  </a:lnTo>
                  <a:lnTo>
                    <a:pt x="339" y="393"/>
                  </a:lnTo>
                  <a:lnTo>
                    <a:pt x="340" y="393"/>
                  </a:lnTo>
                  <a:lnTo>
                    <a:pt x="341" y="393"/>
                  </a:lnTo>
                  <a:lnTo>
                    <a:pt x="342" y="393"/>
                  </a:lnTo>
                  <a:lnTo>
                    <a:pt x="343" y="393"/>
                  </a:lnTo>
                  <a:lnTo>
                    <a:pt x="344" y="393"/>
                  </a:lnTo>
                  <a:lnTo>
                    <a:pt x="345" y="393"/>
                  </a:lnTo>
                  <a:lnTo>
                    <a:pt x="346" y="393"/>
                  </a:lnTo>
                  <a:lnTo>
                    <a:pt x="347" y="393"/>
                  </a:lnTo>
                  <a:lnTo>
                    <a:pt x="348" y="393"/>
                  </a:lnTo>
                  <a:lnTo>
                    <a:pt x="349" y="393"/>
                  </a:lnTo>
                  <a:lnTo>
                    <a:pt x="350" y="393"/>
                  </a:lnTo>
                  <a:lnTo>
                    <a:pt x="351" y="393"/>
                  </a:lnTo>
                  <a:lnTo>
                    <a:pt x="352" y="393"/>
                  </a:lnTo>
                  <a:lnTo>
                    <a:pt x="353" y="393"/>
                  </a:lnTo>
                  <a:lnTo>
                    <a:pt x="355" y="393"/>
                  </a:lnTo>
                  <a:lnTo>
                    <a:pt x="356" y="393"/>
                  </a:lnTo>
                  <a:lnTo>
                    <a:pt x="357" y="393"/>
                  </a:lnTo>
                  <a:lnTo>
                    <a:pt x="358" y="393"/>
                  </a:lnTo>
                  <a:lnTo>
                    <a:pt x="359" y="393"/>
                  </a:lnTo>
                  <a:lnTo>
                    <a:pt x="360" y="393"/>
                  </a:lnTo>
                  <a:lnTo>
                    <a:pt x="361" y="393"/>
                  </a:lnTo>
                  <a:lnTo>
                    <a:pt x="362" y="393"/>
                  </a:lnTo>
                  <a:lnTo>
                    <a:pt x="363" y="393"/>
                  </a:lnTo>
                  <a:lnTo>
                    <a:pt x="364" y="393"/>
                  </a:lnTo>
                  <a:lnTo>
                    <a:pt x="365" y="393"/>
                  </a:lnTo>
                  <a:lnTo>
                    <a:pt x="366" y="393"/>
                  </a:lnTo>
                  <a:lnTo>
                    <a:pt x="367" y="393"/>
                  </a:lnTo>
                  <a:lnTo>
                    <a:pt x="368" y="393"/>
                  </a:lnTo>
                  <a:lnTo>
                    <a:pt x="369" y="393"/>
                  </a:lnTo>
                  <a:lnTo>
                    <a:pt x="370" y="393"/>
                  </a:lnTo>
                  <a:lnTo>
                    <a:pt x="372" y="393"/>
                  </a:lnTo>
                  <a:lnTo>
                    <a:pt x="373" y="393"/>
                  </a:lnTo>
                  <a:lnTo>
                    <a:pt x="374" y="393"/>
                  </a:lnTo>
                  <a:lnTo>
                    <a:pt x="375" y="393"/>
                  </a:lnTo>
                  <a:lnTo>
                    <a:pt x="376" y="393"/>
                  </a:lnTo>
                  <a:lnTo>
                    <a:pt x="377" y="393"/>
                  </a:lnTo>
                  <a:lnTo>
                    <a:pt x="378" y="393"/>
                  </a:lnTo>
                  <a:lnTo>
                    <a:pt x="379" y="393"/>
                  </a:lnTo>
                  <a:lnTo>
                    <a:pt x="380" y="393"/>
                  </a:lnTo>
                  <a:lnTo>
                    <a:pt x="381" y="393"/>
                  </a:lnTo>
                  <a:lnTo>
                    <a:pt x="382" y="393"/>
                  </a:lnTo>
                  <a:lnTo>
                    <a:pt x="383" y="393"/>
                  </a:lnTo>
                  <a:lnTo>
                    <a:pt x="384" y="393"/>
                  </a:lnTo>
                  <a:lnTo>
                    <a:pt x="385" y="393"/>
                  </a:lnTo>
                  <a:lnTo>
                    <a:pt x="386" y="393"/>
                  </a:lnTo>
                  <a:lnTo>
                    <a:pt x="387" y="393"/>
                  </a:lnTo>
                  <a:lnTo>
                    <a:pt x="389" y="393"/>
                  </a:lnTo>
                  <a:lnTo>
                    <a:pt x="390" y="393"/>
                  </a:lnTo>
                  <a:lnTo>
                    <a:pt x="391" y="393"/>
                  </a:lnTo>
                  <a:lnTo>
                    <a:pt x="392" y="393"/>
                  </a:lnTo>
                  <a:lnTo>
                    <a:pt x="393" y="393"/>
                  </a:lnTo>
                  <a:lnTo>
                    <a:pt x="394" y="393"/>
                  </a:lnTo>
                  <a:lnTo>
                    <a:pt x="395" y="393"/>
                  </a:lnTo>
                  <a:lnTo>
                    <a:pt x="396" y="393"/>
                  </a:lnTo>
                  <a:lnTo>
                    <a:pt x="397" y="393"/>
                  </a:lnTo>
                  <a:lnTo>
                    <a:pt x="398" y="393"/>
                  </a:lnTo>
                  <a:lnTo>
                    <a:pt x="399" y="393"/>
                  </a:lnTo>
                  <a:lnTo>
                    <a:pt x="400" y="393"/>
                  </a:lnTo>
                  <a:lnTo>
                    <a:pt x="401" y="393"/>
                  </a:lnTo>
                  <a:lnTo>
                    <a:pt x="402" y="393"/>
                  </a:lnTo>
                  <a:lnTo>
                    <a:pt x="403" y="393"/>
                  </a:lnTo>
                  <a:lnTo>
                    <a:pt x="405" y="393"/>
                  </a:lnTo>
                  <a:lnTo>
                    <a:pt x="405" y="393"/>
                  </a:lnTo>
                  <a:lnTo>
                    <a:pt x="407" y="393"/>
                  </a:lnTo>
                  <a:lnTo>
                    <a:pt x="408" y="393"/>
                  </a:lnTo>
                  <a:lnTo>
                    <a:pt x="409" y="393"/>
                  </a:lnTo>
                  <a:lnTo>
                    <a:pt x="410" y="393"/>
                  </a:lnTo>
                  <a:lnTo>
                    <a:pt x="411" y="393"/>
                  </a:lnTo>
                  <a:lnTo>
                    <a:pt x="412" y="393"/>
                  </a:lnTo>
                  <a:lnTo>
                    <a:pt x="413" y="393"/>
                  </a:lnTo>
                  <a:lnTo>
                    <a:pt x="414" y="393"/>
                  </a:lnTo>
                  <a:lnTo>
                    <a:pt x="415" y="393"/>
                  </a:lnTo>
                  <a:lnTo>
                    <a:pt x="416" y="393"/>
                  </a:lnTo>
                  <a:lnTo>
                    <a:pt x="417" y="393"/>
                  </a:lnTo>
                  <a:lnTo>
                    <a:pt x="418" y="393"/>
                  </a:lnTo>
                  <a:lnTo>
                    <a:pt x="419" y="393"/>
                  </a:lnTo>
                  <a:lnTo>
                    <a:pt x="420" y="393"/>
                  </a:lnTo>
                  <a:lnTo>
                    <a:pt x="422" y="393"/>
                  </a:lnTo>
                  <a:lnTo>
                    <a:pt x="423" y="393"/>
                  </a:lnTo>
                  <a:lnTo>
                    <a:pt x="424" y="389"/>
                  </a:lnTo>
                  <a:lnTo>
                    <a:pt x="425" y="389"/>
                  </a:lnTo>
                  <a:lnTo>
                    <a:pt x="426" y="375"/>
                  </a:lnTo>
                  <a:lnTo>
                    <a:pt x="427" y="393"/>
                  </a:lnTo>
                  <a:lnTo>
                    <a:pt x="428" y="393"/>
                  </a:lnTo>
                  <a:lnTo>
                    <a:pt x="429" y="393"/>
                  </a:lnTo>
                  <a:lnTo>
                    <a:pt x="430" y="393"/>
                  </a:lnTo>
                  <a:lnTo>
                    <a:pt x="431" y="393"/>
                  </a:lnTo>
                  <a:lnTo>
                    <a:pt x="432" y="393"/>
                  </a:lnTo>
                  <a:lnTo>
                    <a:pt x="433" y="393"/>
                  </a:lnTo>
                  <a:lnTo>
                    <a:pt x="434" y="393"/>
                  </a:lnTo>
                  <a:lnTo>
                    <a:pt x="435" y="393"/>
                  </a:lnTo>
                  <a:lnTo>
                    <a:pt x="436" y="393"/>
                  </a:lnTo>
                  <a:lnTo>
                    <a:pt x="437" y="393"/>
                  </a:lnTo>
                  <a:lnTo>
                    <a:pt x="438" y="393"/>
                  </a:lnTo>
                  <a:lnTo>
                    <a:pt x="440" y="393"/>
                  </a:lnTo>
                  <a:lnTo>
                    <a:pt x="441" y="393"/>
                  </a:lnTo>
                  <a:lnTo>
                    <a:pt x="442" y="393"/>
                  </a:lnTo>
                  <a:lnTo>
                    <a:pt x="443" y="393"/>
                  </a:lnTo>
                  <a:lnTo>
                    <a:pt x="444" y="393"/>
                  </a:lnTo>
                  <a:lnTo>
                    <a:pt x="445" y="393"/>
                  </a:lnTo>
                  <a:lnTo>
                    <a:pt x="446" y="393"/>
                  </a:lnTo>
                  <a:lnTo>
                    <a:pt x="447" y="393"/>
                  </a:lnTo>
                  <a:lnTo>
                    <a:pt x="448" y="393"/>
                  </a:lnTo>
                  <a:lnTo>
                    <a:pt x="449" y="393"/>
                  </a:lnTo>
                  <a:lnTo>
                    <a:pt x="450" y="393"/>
                  </a:lnTo>
                  <a:lnTo>
                    <a:pt x="451" y="393"/>
                  </a:lnTo>
                  <a:lnTo>
                    <a:pt x="452" y="393"/>
                  </a:lnTo>
                  <a:lnTo>
                    <a:pt x="453" y="393"/>
                  </a:lnTo>
                  <a:lnTo>
                    <a:pt x="455" y="393"/>
                  </a:lnTo>
                  <a:lnTo>
                    <a:pt x="455" y="393"/>
                  </a:lnTo>
                  <a:lnTo>
                    <a:pt x="457" y="393"/>
                  </a:lnTo>
                  <a:lnTo>
                    <a:pt x="458" y="393"/>
                  </a:lnTo>
                  <a:lnTo>
                    <a:pt x="459" y="393"/>
                  </a:lnTo>
                  <a:lnTo>
                    <a:pt x="460" y="393"/>
                  </a:lnTo>
                  <a:lnTo>
                    <a:pt x="461" y="389"/>
                  </a:lnTo>
                  <a:lnTo>
                    <a:pt x="462" y="285"/>
                  </a:lnTo>
                  <a:lnTo>
                    <a:pt x="463" y="294"/>
                  </a:lnTo>
                  <a:lnTo>
                    <a:pt x="464" y="371"/>
                  </a:lnTo>
                  <a:lnTo>
                    <a:pt x="465" y="389"/>
                  </a:lnTo>
                  <a:lnTo>
                    <a:pt x="466" y="393"/>
                  </a:lnTo>
                  <a:lnTo>
                    <a:pt x="467" y="393"/>
                  </a:lnTo>
                  <a:lnTo>
                    <a:pt x="468" y="393"/>
                  </a:lnTo>
                  <a:lnTo>
                    <a:pt x="469" y="393"/>
                  </a:lnTo>
                  <a:lnTo>
                    <a:pt x="470" y="393"/>
                  </a:lnTo>
                  <a:lnTo>
                    <a:pt x="471" y="393"/>
                  </a:lnTo>
                  <a:lnTo>
                    <a:pt x="473" y="393"/>
                  </a:lnTo>
                  <a:lnTo>
                    <a:pt x="473" y="348"/>
                  </a:lnTo>
                  <a:lnTo>
                    <a:pt x="475" y="393"/>
                  </a:lnTo>
                  <a:lnTo>
                    <a:pt x="476" y="393"/>
                  </a:lnTo>
                  <a:lnTo>
                    <a:pt x="477" y="393"/>
                  </a:lnTo>
                  <a:lnTo>
                    <a:pt x="478" y="393"/>
                  </a:lnTo>
                  <a:lnTo>
                    <a:pt x="479" y="393"/>
                  </a:lnTo>
                  <a:lnTo>
                    <a:pt x="480" y="393"/>
                  </a:lnTo>
                  <a:lnTo>
                    <a:pt x="481" y="393"/>
                  </a:lnTo>
                  <a:lnTo>
                    <a:pt x="482" y="393"/>
                  </a:lnTo>
                  <a:lnTo>
                    <a:pt x="483" y="393"/>
                  </a:lnTo>
                  <a:lnTo>
                    <a:pt x="484" y="393"/>
                  </a:lnTo>
                  <a:lnTo>
                    <a:pt x="485" y="393"/>
                  </a:lnTo>
                  <a:lnTo>
                    <a:pt x="486" y="393"/>
                  </a:lnTo>
                  <a:lnTo>
                    <a:pt x="488" y="393"/>
                  </a:lnTo>
                  <a:lnTo>
                    <a:pt x="488" y="393"/>
                  </a:lnTo>
                  <a:lnTo>
                    <a:pt x="490" y="393"/>
                  </a:lnTo>
                  <a:lnTo>
                    <a:pt x="491" y="393"/>
                  </a:lnTo>
                  <a:lnTo>
                    <a:pt x="492" y="393"/>
                  </a:lnTo>
                  <a:lnTo>
                    <a:pt x="493" y="393"/>
                  </a:lnTo>
                  <a:lnTo>
                    <a:pt x="494" y="393"/>
                  </a:lnTo>
                  <a:lnTo>
                    <a:pt x="495" y="393"/>
                  </a:lnTo>
                  <a:lnTo>
                    <a:pt x="496" y="393"/>
                  </a:lnTo>
                  <a:lnTo>
                    <a:pt x="497" y="393"/>
                  </a:lnTo>
                  <a:lnTo>
                    <a:pt x="498" y="393"/>
                  </a:lnTo>
                  <a:lnTo>
                    <a:pt x="499" y="393"/>
                  </a:lnTo>
                  <a:lnTo>
                    <a:pt x="500" y="393"/>
                  </a:lnTo>
                  <a:lnTo>
                    <a:pt x="501" y="393"/>
                  </a:lnTo>
                  <a:lnTo>
                    <a:pt x="502" y="393"/>
                  </a:lnTo>
                  <a:lnTo>
                    <a:pt x="503" y="393"/>
                  </a:lnTo>
                  <a:lnTo>
                    <a:pt x="504" y="393"/>
                  </a:lnTo>
                  <a:lnTo>
                    <a:pt x="505" y="385"/>
                  </a:lnTo>
                  <a:lnTo>
                    <a:pt x="506" y="393"/>
                  </a:lnTo>
                  <a:lnTo>
                    <a:pt x="508" y="393"/>
                  </a:lnTo>
                  <a:lnTo>
                    <a:pt x="509" y="393"/>
                  </a:lnTo>
                  <a:lnTo>
                    <a:pt x="510" y="393"/>
                  </a:lnTo>
                  <a:lnTo>
                    <a:pt x="511" y="393"/>
                  </a:lnTo>
                  <a:lnTo>
                    <a:pt x="512" y="367"/>
                  </a:lnTo>
                  <a:lnTo>
                    <a:pt x="513" y="385"/>
                  </a:lnTo>
                  <a:lnTo>
                    <a:pt x="514" y="203"/>
                  </a:lnTo>
                  <a:lnTo>
                    <a:pt x="515" y="54"/>
                  </a:lnTo>
                  <a:lnTo>
                    <a:pt x="516" y="389"/>
                  </a:lnTo>
                  <a:lnTo>
                    <a:pt x="517" y="393"/>
                  </a:lnTo>
                  <a:lnTo>
                    <a:pt x="518" y="393"/>
                  </a:lnTo>
                  <a:lnTo>
                    <a:pt x="519" y="393"/>
                  </a:lnTo>
                  <a:lnTo>
                    <a:pt x="520" y="380"/>
                  </a:lnTo>
                  <a:lnTo>
                    <a:pt x="521" y="393"/>
                  </a:lnTo>
                  <a:lnTo>
                    <a:pt x="523" y="393"/>
                  </a:lnTo>
                  <a:lnTo>
                    <a:pt x="523" y="393"/>
                  </a:lnTo>
                  <a:lnTo>
                    <a:pt x="525" y="393"/>
                  </a:lnTo>
                  <a:lnTo>
                    <a:pt x="526" y="393"/>
                  </a:lnTo>
                  <a:lnTo>
                    <a:pt x="527" y="393"/>
                  </a:lnTo>
                  <a:lnTo>
                    <a:pt x="528" y="389"/>
                  </a:lnTo>
                  <a:lnTo>
                    <a:pt x="529" y="393"/>
                  </a:lnTo>
                  <a:lnTo>
                    <a:pt x="530" y="393"/>
                  </a:lnTo>
                  <a:lnTo>
                    <a:pt x="531" y="393"/>
                  </a:lnTo>
                  <a:lnTo>
                    <a:pt x="532" y="393"/>
                  </a:lnTo>
                  <a:lnTo>
                    <a:pt x="533" y="393"/>
                  </a:lnTo>
                  <a:lnTo>
                    <a:pt x="534" y="393"/>
                  </a:lnTo>
                  <a:lnTo>
                    <a:pt x="535" y="393"/>
                  </a:lnTo>
                  <a:lnTo>
                    <a:pt x="536" y="393"/>
                  </a:lnTo>
                  <a:lnTo>
                    <a:pt x="537" y="393"/>
                  </a:lnTo>
                  <a:lnTo>
                    <a:pt x="538" y="393"/>
                  </a:lnTo>
                  <a:lnTo>
                    <a:pt x="539" y="393"/>
                  </a:lnTo>
                  <a:lnTo>
                    <a:pt x="541" y="393"/>
                  </a:lnTo>
                  <a:lnTo>
                    <a:pt x="541" y="393"/>
                  </a:lnTo>
                  <a:lnTo>
                    <a:pt x="543" y="393"/>
                  </a:lnTo>
                  <a:lnTo>
                    <a:pt x="544" y="393"/>
                  </a:lnTo>
                  <a:lnTo>
                    <a:pt x="545" y="393"/>
                  </a:lnTo>
                  <a:lnTo>
                    <a:pt x="546" y="393"/>
                  </a:lnTo>
                  <a:lnTo>
                    <a:pt x="547" y="393"/>
                  </a:lnTo>
                  <a:lnTo>
                    <a:pt x="548" y="393"/>
                  </a:lnTo>
                  <a:lnTo>
                    <a:pt x="549" y="393"/>
                  </a:lnTo>
                  <a:lnTo>
                    <a:pt x="550" y="393"/>
                  </a:lnTo>
                  <a:lnTo>
                    <a:pt x="551" y="393"/>
                  </a:lnTo>
                  <a:lnTo>
                    <a:pt x="552" y="393"/>
                  </a:lnTo>
                  <a:lnTo>
                    <a:pt x="553" y="393"/>
                  </a:lnTo>
                  <a:lnTo>
                    <a:pt x="554" y="393"/>
                  </a:lnTo>
                  <a:lnTo>
                    <a:pt x="556" y="380"/>
                  </a:lnTo>
                  <a:lnTo>
                    <a:pt x="556" y="393"/>
                  </a:lnTo>
                  <a:lnTo>
                    <a:pt x="558" y="393"/>
                  </a:lnTo>
                  <a:lnTo>
                    <a:pt x="559" y="393"/>
                  </a:lnTo>
                  <a:lnTo>
                    <a:pt x="560" y="393"/>
                  </a:lnTo>
                  <a:lnTo>
                    <a:pt x="561" y="393"/>
                  </a:lnTo>
                  <a:lnTo>
                    <a:pt x="562" y="393"/>
                  </a:lnTo>
                  <a:lnTo>
                    <a:pt x="563" y="393"/>
                  </a:lnTo>
                  <a:lnTo>
                    <a:pt x="564" y="393"/>
                  </a:lnTo>
                  <a:lnTo>
                    <a:pt x="565" y="393"/>
                  </a:lnTo>
                  <a:lnTo>
                    <a:pt x="566" y="393"/>
                  </a:lnTo>
                  <a:lnTo>
                    <a:pt x="567" y="393"/>
                  </a:lnTo>
                  <a:lnTo>
                    <a:pt x="568" y="393"/>
                  </a:lnTo>
                  <a:lnTo>
                    <a:pt x="569" y="393"/>
                  </a:lnTo>
                  <a:lnTo>
                    <a:pt x="570" y="393"/>
                  </a:lnTo>
                  <a:lnTo>
                    <a:pt x="571" y="393"/>
                  </a:lnTo>
                  <a:lnTo>
                    <a:pt x="572" y="393"/>
                  </a:lnTo>
                  <a:lnTo>
                    <a:pt x="574" y="393"/>
                  </a:lnTo>
                  <a:lnTo>
                    <a:pt x="574" y="393"/>
                  </a:lnTo>
                  <a:lnTo>
                    <a:pt x="576" y="393"/>
                  </a:lnTo>
                  <a:lnTo>
                    <a:pt x="577" y="389"/>
                  </a:lnTo>
                  <a:lnTo>
                    <a:pt x="578" y="380"/>
                  </a:lnTo>
                  <a:lnTo>
                    <a:pt x="579" y="330"/>
                  </a:lnTo>
                  <a:lnTo>
                    <a:pt x="580" y="380"/>
                  </a:lnTo>
                  <a:lnTo>
                    <a:pt x="581" y="393"/>
                  </a:lnTo>
                  <a:lnTo>
                    <a:pt x="582" y="393"/>
                  </a:lnTo>
                  <a:lnTo>
                    <a:pt x="583" y="393"/>
                  </a:lnTo>
                  <a:lnTo>
                    <a:pt x="584" y="393"/>
                  </a:lnTo>
                  <a:lnTo>
                    <a:pt x="585" y="393"/>
                  </a:lnTo>
                  <a:lnTo>
                    <a:pt x="586" y="393"/>
                  </a:lnTo>
                  <a:lnTo>
                    <a:pt x="587" y="393"/>
                  </a:lnTo>
                  <a:lnTo>
                    <a:pt x="588" y="393"/>
                  </a:lnTo>
                  <a:lnTo>
                    <a:pt x="589" y="393"/>
                  </a:lnTo>
                  <a:lnTo>
                    <a:pt x="591" y="393"/>
                  </a:lnTo>
                  <a:lnTo>
                    <a:pt x="592" y="393"/>
                  </a:lnTo>
                  <a:lnTo>
                    <a:pt x="593" y="393"/>
                  </a:lnTo>
                  <a:lnTo>
                    <a:pt x="594" y="389"/>
                  </a:lnTo>
                  <a:lnTo>
                    <a:pt x="595" y="330"/>
                  </a:lnTo>
                  <a:lnTo>
                    <a:pt x="596" y="271"/>
                  </a:lnTo>
                  <a:lnTo>
                    <a:pt x="597" y="326"/>
                  </a:lnTo>
                  <a:lnTo>
                    <a:pt x="598" y="393"/>
                  </a:lnTo>
                  <a:lnTo>
                    <a:pt x="599" y="393"/>
                  </a:lnTo>
                  <a:lnTo>
                    <a:pt x="600" y="389"/>
                  </a:lnTo>
                  <a:lnTo>
                    <a:pt x="601" y="213"/>
                  </a:lnTo>
                  <a:lnTo>
                    <a:pt x="602" y="362"/>
                  </a:lnTo>
                  <a:lnTo>
                    <a:pt x="603" y="367"/>
                  </a:lnTo>
                  <a:lnTo>
                    <a:pt x="604" y="393"/>
                  </a:lnTo>
                  <a:lnTo>
                    <a:pt x="605" y="380"/>
                  </a:lnTo>
                  <a:lnTo>
                    <a:pt x="606" y="393"/>
                  </a:lnTo>
                  <a:lnTo>
                    <a:pt x="607" y="393"/>
                  </a:lnTo>
                  <a:lnTo>
                    <a:pt x="609" y="389"/>
                  </a:lnTo>
                  <a:lnTo>
                    <a:pt x="609" y="393"/>
                  </a:lnTo>
                  <a:lnTo>
                    <a:pt x="611" y="393"/>
                  </a:lnTo>
                  <a:lnTo>
                    <a:pt x="612" y="393"/>
                  </a:lnTo>
                  <a:lnTo>
                    <a:pt x="613" y="393"/>
                  </a:lnTo>
                  <a:lnTo>
                    <a:pt x="614" y="393"/>
                  </a:lnTo>
                  <a:lnTo>
                    <a:pt x="615" y="393"/>
                  </a:lnTo>
                  <a:lnTo>
                    <a:pt x="616" y="393"/>
                  </a:lnTo>
                  <a:lnTo>
                    <a:pt x="617" y="393"/>
                  </a:lnTo>
                  <a:lnTo>
                    <a:pt x="618" y="393"/>
                  </a:lnTo>
                  <a:lnTo>
                    <a:pt x="619" y="393"/>
                  </a:lnTo>
                  <a:lnTo>
                    <a:pt x="620" y="393"/>
                  </a:lnTo>
                  <a:lnTo>
                    <a:pt x="621" y="393"/>
                  </a:lnTo>
                  <a:lnTo>
                    <a:pt x="622" y="326"/>
                  </a:lnTo>
                  <a:lnTo>
                    <a:pt x="624" y="393"/>
                  </a:lnTo>
                  <a:lnTo>
                    <a:pt x="624" y="393"/>
                  </a:lnTo>
                  <a:lnTo>
                    <a:pt x="626" y="393"/>
                  </a:lnTo>
                  <a:lnTo>
                    <a:pt x="627" y="393"/>
                  </a:lnTo>
                  <a:lnTo>
                    <a:pt x="628" y="375"/>
                  </a:lnTo>
                  <a:lnTo>
                    <a:pt x="629" y="380"/>
                  </a:lnTo>
                  <a:lnTo>
                    <a:pt x="630" y="393"/>
                  </a:lnTo>
                  <a:lnTo>
                    <a:pt x="631" y="393"/>
                  </a:lnTo>
                  <a:lnTo>
                    <a:pt x="632" y="393"/>
                  </a:lnTo>
                  <a:lnTo>
                    <a:pt x="633" y="393"/>
                  </a:lnTo>
                  <a:lnTo>
                    <a:pt x="634" y="389"/>
                  </a:lnTo>
                  <a:lnTo>
                    <a:pt x="635" y="371"/>
                  </a:lnTo>
                  <a:lnTo>
                    <a:pt x="636" y="393"/>
                  </a:lnTo>
                  <a:lnTo>
                    <a:pt x="637" y="393"/>
                  </a:lnTo>
                  <a:lnTo>
                    <a:pt x="638" y="385"/>
                  </a:lnTo>
                  <a:lnTo>
                    <a:pt x="639" y="385"/>
                  </a:lnTo>
                  <a:lnTo>
                    <a:pt x="640" y="393"/>
                  </a:lnTo>
                  <a:lnTo>
                    <a:pt x="642" y="393"/>
                  </a:lnTo>
                  <a:lnTo>
                    <a:pt x="642" y="393"/>
                  </a:lnTo>
                  <a:lnTo>
                    <a:pt x="644" y="393"/>
                  </a:lnTo>
                  <a:lnTo>
                    <a:pt x="645" y="393"/>
                  </a:lnTo>
                  <a:lnTo>
                    <a:pt x="646" y="393"/>
                  </a:lnTo>
                  <a:lnTo>
                    <a:pt x="647" y="389"/>
                  </a:lnTo>
                  <a:lnTo>
                    <a:pt x="648" y="375"/>
                  </a:lnTo>
                  <a:lnTo>
                    <a:pt x="649" y="380"/>
                  </a:lnTo>
                  <a:lnTo>
                    <a:pt x="650" y="362"/>
                  </a:lnTo>
                  <a:lnTo>
                    <a:pt x="651" y="380"/>
                  </a:lnTo>
                  <a:lnTo>
                    <a:pt x="652" y="389"/>
                  </a:lnTo>
                  <a:lnTo>
                    <a:pt x="653" y="393"/>
                  </a:lnTo>
                  <a:lnTo>
                    <a:pt x="654" y="393"/>
                  </a:lnTo>
                  <a:lnTo>
                    <a:pt x="655" y="393"/>
                  </a:lnTo>
                  <a:lnTo>
                    <a:pt x="656" y="393"/>
                  </a:lnTo>
                  <a:lnTo>
                    <a:pt x="657" y="393"/>
                  </a:lnTo>
                  <a:lnTo>
                    <a:pt x="659" y="380"/>
                  </a:lnTo>
                  <a:lnTo>
                    <a:pt x="660" y="380"/>
                  </a:lnTo>
                  <a:lnTo>
                    <a:pt x="661" y="371"/>
                  </a:lnTo>
                  <a:lnTo>
                    <a:pt x="662" y="393"/>
                  </a:lnTo>
                  <a:lnTo>
                    <a:pt x="663" y="393"/>
                  </a:lnTo>
                  <a:lnTo>
                    <a:pt x="664" y="393"/>
                  </a:lnTo>
                  <a:lnTo>
                    <a:pt x="665" y="393"/>
                  </a:lnTo>
                  <a:lnTo>
                    <a:pt x="666" y="393"/>
                  </a:lnTo>
                  <a:lnTo>
                    <a:pt x="667" y="393"/>
                  </a:lnTo>
                  <a:lnTo>
                    <a:pt x="668" y="393"/>
                  </a:lnTo>
                  <a:lnTo>
                    <a:pt x="669" y="393"/>
                  </a:lnTo>
                  <a:lnTo>
                    <a:pt x="670" y="393"/>
                  </a:lnTo>
                  <a:lnTo>
                    <a:pt x="671" y="385"/>
                  </a:lnTo>
                  <a:lnTo>
                    <a:pt x="672" y="375"/>
                  </a:lnTo>
                  <a:lnTo>
                    <a:pt x="673" y="72"/>
                  </a:lnTo>
                  <a:lnTo>
                    <a:pt x="674" y="308"/>
                  </a:lnTo>
                  <a:lnTo>
                    <a:pt x="675" y="393"/>
                  </a:lnTo>
                  <a:lnTo>
                    <a:pt x="677" y="393"/>
                  </a:lnTo>
                  <a:lnTo>
                    <a:pt x="678" y="393"/>
                  </a:lnTo>
                  <a:lnTo>
                    <a:pt x="679" y="393"/>
                  </a:lnTo>
                  <a:lnTo>
                    <a:pt x="680" y="393"/>
                  </a:lnTo>
                  <a:lnTo>
                    <a:pt x="681" y="393"/>
                  </a:lnTo>
                  <a:lnTo>
                    <a:pt x="682" y="393"/>
                  </a:lnTo>
                  <a:lnTo>
                    <a:pt x="683" y="393"/>
                  </a:lnTo>
                  <a:lnTo>
                    <a:pt x="684" y="393"/>
                  </a:lnTo>
                  <a:lnTo>
                    <a:pt x="685" y="393"/>
                  </a:lnTo>
                  <a:lnTo>
                    <a:pt x="686" y="385"/>
                  </a:lnTo>
                  <a:lnTo>
                    <a:pt x="687" y="335"/>
                  </a:lnTo>
                  <a:lnTo>
                    <a:pt x="688" y="308"/>
                  </a:lnTo>
                  <a:lnTo>
                    <a:pt x="689" y="380"/>
                  </a:lnTo>
                  <a:lnTo>
                    <a:pt x="690" y="393"/>
                  </a:lnTo>
                  <a:lnTo>
                    <a:pt x="692" y="393"/>
                  </a:lnTo>
                  <a:lnTo>
                    <a:pt x="692" y="393"/>
                  </a:lnTo>
                  <a:lnTo>
                    <a:pt x="694" y="393"/>
                  </a:lnTo>
                  <a:lnTo>
                    <a:pt x="695" y="303"/>
                  </a:lnTo>
                  <a:lnTo>
                    <a:pt x="696" y="303"/>
                  </a:lnTo>
                  <a:lnTo>
                    <a:pt x="697" y="362"/>
                  </a:lnTo>
                  <a:lnTo>
                    <a:pt x="698" y="393"/>
                  </a:lnTo>
                  <a:lnTo>
                    <a:pt x="699" y="393"/>
                  </a:lnTo>
                  <a:lnTo>
                    <a:pt x="700" y="393"/>
                  </a:lnTo>
                  <a:lnTo>
                    <a:pt x="701" y="393"/>
                  </a:lnTo>
                  <a:lnTo>
                    <a:pt x="702" y="389"/>
                  </a:lnTo>
                  <a:lnTo>
                    <a:pt x="703" y="253"/>
                  </a:lnTo>
                  <a:lnTo>
                    <a:pt x="704" y="317"/>
                  </a:lnTo>
                  <a:lnTo>
                    <a:pt x="705" y="393"/>
                  </a:lnTo>
                  <a:lnTo>
                    <a:pt x="706" y="393"/>
                  </a:lnTo>
                  <a:lnTo>
                    <a:pt x="707" y="393"/>
                  </a:lnTo>
                  <a:lnTo>
                    <a:pt x="708" y="393"/>
                  </a:lnTo>
                  <a:lnTo>
                    <a:pt x="710" y="393"/>
                  </a:lnTo>
                  <a:lnTo>
                    <a:pt x="711" y="393"/>
                  </a:lnTo>
                  <a:lnTo>
                    <a:pt x="712" y="393"/>
                  </a:lnTo>
                  <a:lnTo>
                    <a:pt x="713" y="393"/>
                  </a:lnTo>
                  <a:lnTo>
                    <a:pt x="714" y="393"/>
                  </a:lnTo>
                  <a:lnTo>
                    <a:pt x="715" y="389"/>
                  </a:lnTo>
                  <a:lnTo>
                    <a:pt x="716" y="385"/>
                  </a:lnTo>
                  <a:lnTo>
                    <a:pt x="717" y="385"/>
                  </a:lnTo>
                  <a:lnTo>
                    <a:pt x="718" y="393"/>
                  </a:lnTo>
                  <a:lnTo>
                    <a:pt x="719" y="393"/>
                  </a:lnTo>
                  <a:lnTo>
                    <a:pt x="720" y="393"/>
                  </a:lnTo>
                  <a:lnTo>
                    <a:pt x="721" y="367"/>
                  </a:lnTo>
                  <a:lnTo>
                    <a:pt x="722" y="362"/>
                  </a:lnTo>
                  <a:lnTo>
                    <a:pt x="723" y="380"/>
                  </a:lnTo>
                  <a:lnTo>
                    <a:pt x="724" y="393"/>
                  </a:lnTo>
                  <a:lnTo>
                    <a:pt x="725" y="393"/>
                  </a:lnTo>
                  <a:lnTo>
                    <a:pt x="727" y="393"/>
                  </a:lnTo>
                  <a:lnTo>
                    <a:pt x="728" y="393"/>
                  </a:lnTo>
                  <a:lnTo>
                    <a:pt x="729" y="393"/>
                  </a:lnTo>
                  <a:lnTo>
                    <a:pt x="730" y="393"/>
                  </a:lnTo>
                  <a:lnTo>
                    <a:pt x="731" y="393"/>
                  </a:lnTo>
                  <a:lnTo>
                    <a:pt x="732" y="393"/>
                  </a:lnTo>
                  <a:lnTo>
                    <a:pt x="733" y="393"/>
                  </a:lnTo>
                  <a:lnTo>
                    <a:pt x="734" y="367"/>
                  </a:lnTo>
                  <a:lnTo>
                    <a:pt x="735" y="176"/>
                  </a:lnTo>
                  <a:lnTo>
                    <a:pt x="736" y="190"/>
                  </a:lnTo>
                  <a:lnTo>
                    <a:pt x="737" y="389"/>
                  </a:lnTo>
                  <a:lnTo>
                    <a:pt x="738" y="389"/>
                  </a:lnTo>
                  <a:lnTo>
                    <a:pt x="739" y="393"/>
                  </a:lnTo>
                  <a:lnTo>
                    <a:pt x="740" y="389"/>
                  </a:lnTo>
                  <a:lnTo>
                    <a:pt x="741" y="393"/>
                  </a:lnTo>
                  <a:lnTo>
                    <a:pt x="742" y="380"/>
                  </a:lnTo>
                  <a:lnTo>
                    <a:pt x="744" y="389"/>
                  </a:lnTo>
                  <a:lnTo>
                    <a:pt x="745" y="393"/>
                  </a:lnTo>
                  <a:lnTo>
                    <a:pt x="746" y="393"/>
                  </a:lnTo>
                  <a:lnTo>
                    <a:pt x="747" y="393"/>
                  </a:lnTo>
                  <a:lnTo>
                    <a:pt x="748" y="393"/>
                  </a:lnTo>
                  <a:lnTo>
                    <a:pt x="749" y="375"/>
                  </a:lnTo>
                  <a:lnTo>
                    <a:pt x="750" y="339"/>
                  </a:lnTo>
                  <a:lnTo>
                    <a:pt x="751" y="353"/>
                  </a:lnTo>
                  <a:lnTo>
                    <a:pt x="752" y="385"/>
                  </a:lnTo>
                  <a:lnTo>
                    <a:pt x="753" y="389"/>
                  </a:lnTo>
                  <a:lnTo>
                    <a:pt x="754" y="375"/>
                  </a:lnTo>
                  <a:lnTo>
                    <a:pt x="755" y="375"/>
                  </a:lnTo>
                  <a:lnTo>
                    <a:pt x="756" y="393"/>
                  </a:lnTo>
                  <a:lnTo>
                    <a:pt x="757" y="393"/>
                  </a:lnTo>
                  <a:lnTo>
                    <a:pt x="758" y="393"/>
                  </a:lnTo>
                  <a:lnTo>
                    <a:pt x="760" y="393"/>
                  </a:lnTo>
                  <a:lnTo>
                    <a:pt x="760" y="393"/>
                  </a:lnTo>
                  <a:lnTo>
                    <a:pt x="762" y="389"/>
                  </a:lnTo>
                  <a:lnTo>
                    <a:pt x="763" y="393"/>
                  </a:lnTo>
                  <a:lnTo>
                    <a:pt x="764" y="393"/>
                  </a:lnTo>
                  <a:lnTo>
                    <a:pt x="765" y="389"/>
                  </a:lnTo>
                  <a:lnTo>
                    <a:pt x="766" y="389"/>
                  </a:lnTo>
                  <a:lnTo>
                    <a:pt x="767" y="339"/>
                  </a:lnTo>
                  <a:lnTo>
                    <a:pt x="768" y="371"/>
                  </a:lnTo>
                  <a:lnTo>
                    <a:pt x="769" y="389"/>
                  </a:lnTo>
                  <a:lnTo>
                    <a:pt x="770" y="393"/>
                  </a:lnTo>
                  <a:lnTo>
                    <a:pt x="771" y="393"/>
                  </a:lnTo>
                  <a:lnTo>
                    <a:pt x="772" y="393"/>
                  </a:lnTo>
                  <a:lnTo>
                    <a:pt x="773" y="393"/>
                  </a:lnTo>
                  <a:lnTo>
                    <a:pt x="775" y="385"/>
                  </a:lnTo>
                  <a:lnTo>
                    <a:pt x="775" y="389"/>
                  </a:lnTo>
                  <a:lnTo>
                    <a:pt x="777" y="393"/>
                  </a:lnTo>
                  <a:lnTo>
                    <a:pt x="778" y="393"/>
                  </a:lnTo>
                  <a:lnTo>
                    <a:pt x="779" y="393"/>
                  </a:lnTo>
                  <a:lnTo>
                    <a:pt x="780" y="393"/>
                  </a:lnTo>
                  <a:lnTo>
                    <a:pt x="781" y="393"/>
                  </a:lnTo>
                  <a:lnTo>
                    <a:pt x="782" y="393"/>
                  </a:lnTo>
                  <a:lnTo>
                    <a:pt x="783" y="393"/>
                  </a:lnTo>
                  <a:lnTo>
                    <a:pt x="784" y="389"/>
                  </a:lnTo>
                  <a:lnTo>
                    <a:pt x="785" y="393"/>
                  </a:lnTo>
                  <a:lnTo>
                    <a:pt x="786" y="393"/>
                  </a:lnTo>
                  <a:lnTo>
                    <a:pt x="787" y="393"/>
                  </a:lnTo>
                  <a:lnTo>
                    <a:pt x="788" y="393"/>
                  </a:lnTo>
                  <a:lnTo>
                    <a:pt x="789" y="393"/>
                  </a:lnTo>
                  <a:lnTo>
                    <a:pt x="790" y="393"/>
                  </a:lnTo>
                  <a:lnTo>
                    <a:pt x="791" y="393"/>
                  </a:lnTo>
                  <a:lnTo>
                    <a:pt x="793" y="393"/>
                  </a:lnTo>
                  <a:lnTo>
                    <a:pt x="793" y="393"/>
                  </a:lnTo>
                  <a:lnTo>
                    <a:pt x="795" y="380"/>
                  </a:lnTo>
                  <a:lnTo>
                    <a:pt x="796" y="393"/>
                  </a:lnTo>
                  <a:lnTo>
                    <a:pt x="797" y="393"/>
                  </a:lnTo>
                  <a:lnTo>
                    <a:pt x="798" y="393"/>
                  </a:lnTo>
                  <a:lnTo>
                    <a:pt x="799" y="393"/>
                  </a:lnTo>
                  <a:lnTo>
                    <a:pt x="800" y="393"/>
                  </a:lnTo>
                  <a:lnTo>
                    <a:pt x="801" y="393"/>
                  </a:lnTo>
                  <a:lnTo>
                    <a:pt x="802" y="393"/>
                  </a:lnTo>
                  <a:lnTo>
                    <a:pt x="803" y="393"/>
                  </a:lnTo>
                  <a:lnTo>
                    <a:pt x="804" y="393"/>
                  </a:lnTo>
                  <a:lnTo>
                    <a:pt x="805" y="393"/>
                  </a:lnTo>
                  <a:lnTo>
                    <a:pt x="806" y="393"/>
                  </a:lnTo>
                  <a:lnTo>
                    <a:pt x="807" y="393"/>
                  </a:lnTo>
                  <a:lnTo>
                    <a:pt x="808" y="393"/>
                  </a:lnTo>
                  <a:lnTo>
                    <a:pt x="810" y="393"/>
                  </a:lnTo>
                  <a:lnTo>
                    <a:pt x="810" y="393"/>
                  </a:lnTo>
                  <a:lnTo>
                    <a:pt x="812" y="393"/>
                  </a:lnTo>
                  <a:lnTo>
                    <a:pt x="813" y="393"/>
                  </a:lnTo>
                  <a:lnTo>
                    <a:pt x="814" y="385"/>
                  </a:lnTo>
                  <a:lnTo>
                    <a:pt x="815" y="393"/>
                  </a:lnTo>
                  <a:lnTo>
                    <a:pt x="816" y="393"/>
                  </a:lnTo>
                  <a:lnTo>
                    <a:pt x="817" y="393"/>
                  </a:lnTo>
                  <a:lnTo>
                    <a:pt x="818" y="393"/>
                  </a:lnTo>
                  <a:lnTo>
                    <a:pt x="819" y="393"/>
                  </a:lnTo>
                  <a:lnTo>
                    <a:pt x="820" y="393"/>
                  </a:lnTo>
                  <a:lnTo>
                    <a:pt x="821" y="393"/>
                  </a:lnTo>
                  <a:lnTo>
                    <a:pt x="822" y="393"/>
                  </a:lnTo>
                  <a:lnTo>
                    <a:pt x="823" y="389"/>
                  </a:lnTo>
                  <a:lnTo>
                    <a:pt x="824" y="393"/>
                  </a:lnTo>
                  <a:lnTo>
                    <a:pt x="825" y="393"/>
                  </a:lnTo>
                  <a:lnTo>
                    <a:pt x="826" y="393"/>
                  </a:lnTo>
                  <a:lnTo>
                    <a:pt x="828" y="393"/>
                  </a:lnTo>
                  <a:lnTo>
                    <a:pt x="828" y="393"/>
                  </a:lnTo>
                  <a:lnTo>
                    <a:pt x="830" y="393"/>
                  </a:lnTo>
                  <a:lnTo>
                    <a:pt x="831" y="393"/>
                  </a:lnTo>
                  <a:lnTo>
                    <a:pt x="832" y="393"/>
                  </a:lnTo>
                  <a:lnTo>
                    <a:pt x="833" y="393"/>
                  </a:lnTo>
                  <a:lnTo>
                    <a:pt x="834" y="389"/>
                  </a:lnTo>
                  <a:lnTo>
                    <a:pt x="835" y="393"/>
                  </a:lnTo>
                  <a:lnTo>
                    <a:pt x="836" y="393"/>
                  </a:lnTo>
                  <a:lnTo>
                    <a:pt x="837" y="393"/>
                  </a:lnTo>
                  <a:lnTo>
                    <a:pt x="838" y="393"/>
                  </a:lnTo>
                  <a:lnTo>
                    <a:pt x="839" y="393"/>
                  </a:lnTo>
                  <a:lnTo>
                    <a:pt x="840" y="393"/>
                  </a:lnTo>
                  <a:lnTo>
                    <a:pt x="841" y="393"/>
                  </a:lnTo>
                  <a:lnTo>
                    <a:pt x="843" y="393"/>
                  </a:lnTo>
                  <a:lnTo>
                    <a:pt x="843" y="393"/>
                  </a:lnTo>
                  <a:lnTo>
                    <a:pt x="845" y="393"/>
                  </a:lnTo>
                  <a:lnTo>
                    <a:pt x="846" y="393"/>
                  </a:lnTo>
                  <a:lnTo>
                    <a:pt x="847" y="393"/>
                  </a:lnTo>
                  <a:lnTo>
                    <a:pt x="848" y="393"/>
                  </a:lnTo>
                  <a:lnTo>
                    <a:pt x="849" y="393"/>
                  </a:lnTo>
                  <a:lnTo>
                    <a:pt x="850" y="393"/>
                  </a:lnTo>
                  <a:lnTo>
                    <a:pt x="851" y="393"/>
                  </a:lnTo>
                  <a:lnTo>
                    <a:pt x="852" y="393"/>
                  </a:lnTo>
                  <a:lnTo>
                    <a:pt x="853" y="393"/>
                  </a:lnTo>
                  <a:lnTo>
                    <a:pt x="854" y="393"/>
                  </a:lnTo>
                  <a:lnTo>
                    <a:pt x="855" y="393"/>
                  </a:lnTo>
                  <a:lnTo>
                    <a:pt x="856" y="393"/>
                  </a:lnTo>
                  <a:lnTo>
                    <a:pt x="857" y="393"/>
                  </a:lnTo>
                  <a:lnTo>
                    <a:pt x="858" y="393"/>
                  </a:lnTo>
                  <a:lnTo>
                    <a:pt x="859" y="393"/>
                  </a:lnTo>
                  <a:lnTo>
                    <a:pt x="861" y="393"/>
                  </a:lnTo>
                  <a:lnTo>
                    <a:pt x="861" y="393"/>
                  </a:lnTo>
                  <a:lnTo>
                    <a:pt x="863" y="393"/>
                  </a:lnTo>
                  <a:lnTo>
                    <a:pt x="864" y="393"/>
                  </a:lnTo>
                  <a:lnTo>
                    <a:pt x="865" y="393"/>
                  </a:lnTo>
                  <a:lnTo>
                    <a:pt x="866" y="393"/>
                  </a:lnTo>
                  <a:lnTo>
                    <a:pt x="867" y="393"/>
                  </a:lnTo>
                  <a:lnTo>
                    <a:pt x="868" y="393"/>
                  </a:lnTo>
                  <a:lnTo>
                    <a:pt x="869" y="393"/>
                  </a:lnTo>
                  <a:lnTo>
                    <a:pt x="870" y="393"/>
                  </a:lnTo>
                  <a:lnTo>
                    <a:pt x="871" y="393"/>
                  </a:lnTo>
                  <a:lnTo>
                    <a:pt x="872" y="393"/>
                  </a:lnTo>
                  <a:lnTo>
                    <a:pt x="873" y="393"/>
                  </a:lnTo>
                  <a:lnTo>
                    <a:pt x="874" y="393"/>
                  </a:lnTo>
                  <a:lnTo>
                    <a:pt x="875" y="393"/>
                  </a:lnTo>
                  <a:lnTo>
                    <a:pt x="876" y="393"/>
                  </a:lnTo>
                  <a:lnTo>
                    <a:pt x="878" y="393"/>
                  </a:lnTo>
                  <a:lnTo>
                    <a:pt x="879" y="393"/>
                  </a:lnTo>
                  <a:lnTo>
                    <a:pt x="880" y="393"/>
                  </a:lnTo>
                  <a:lnTo>
                    <a:pt x="881" y="393"/>
                  </a:lnTo>
                  <a:lnTo>
                    <a:pt x="882" y="393"/>
                  </a:lnTo>
                  <a:lnTo>
                    <a:pt x="883" y="393"/>
                  </a:lnTo>
                  <a:lnTo>
                    <a:pt x="884" y="393"/>
                  </a:lnTo>
                  <a:lnTo>
                    <a:pt x="885" y="393"/>
                  </a:lnTo>
                  <a:lnTo>
                    <a:pt x="886" y="393"/>
                  </a:lnTo>
                  <a:lnTo>
                    <a:pt x="887" y="393"/>
                  </a:lnTo>
                  <a:lnTo>
                    <a:pt x="888" y="393"/>
                  </a:lnTo>
                  <a:lnTo>
                    <a:pt x="889" y="393"/>
                  </a:lnTo>
                  <a:lnTo>
                    <a:pt x="890" y="393"/>
                  </a:lnTo>
                  <a:lnTo>
                    <a:pt x="891" y="393"/>
                  </a:lnTo>
                  <a:lnTo>
                    <a:pt x="892" y="393"/>
                  </a:lnTo>
                  <a:lnTo>
                    <a:pt x="893" y="393"/>
                  </a:lnTo>
                  <a:lnTo>
                    <a:pt x="894" y="393"/>
                  </a:lnTo>
                  <a:lnTo>
                    <a:pt x="896" y="389"/>
                  </a:lnTo>
                  <a:lnTo>
                    <a:pt x="897" y="393"/>
                  </a:lnTo>
                  <a:lnTo>
                    <a:pt x="898" y="393"/>
                  </a:lnTo>
                  <a:lnTo>
                    <a:pt x="899" y="393"/>
                  </a:lnTo>
                  <a:lnTo>
                    <a:pt x="900" y="393"/>
                  </a:lnTo>
                  <a:lnTo>
                    <a:pt x="901" y="393"/>
                  </a:lnTo>
                  <a:lnTo>
                    <a:pt x="902" y="393"/>
                  </a:lnTo>
                  <a:lnTo>
                    <a:pt x="903" y="393"/>
                  </a:lnTo>
                  <a:lnTo>
                    <a:pt x="904" y="393"/>
                  </a:lnTo>
                  <a:lnTo>
                    <a:pt x="905" y="393"/>
                  </a:lnTo>
                  <a:lnTo>
                    <a:pt x="906" y="389"/>
                  </a:lnTo>
                  <a:lnTo>
                    <a:pt x="907" y="393"/>
                  </a:lnTo>
                  <a:lnTo>
                    <a:pt x="908" y="393"/>
                  </a:lnTo>
                  <a:lnTo>
                    <a:pt x="909" y="393"/>
                  </a:lnTo>
                  <a:lnTo>
                    <a:pt x="911" y="393"/>
                  </a:lnTo>
                  <a:lnTo>
                    <a:pt x="911" y="393"/>
                  </a:lnTo>
                  <a:lnTo>
                    <a:pt x="913" y="393"/>
                  </a:lnTo>
                  <a:lnTo>
                    <a:pt x="914" y="393"/>
                  </a:lnTo>
                  <a:lnTo>
                    <a:pt x="915" y="393"/>
                  </a:lnTo>
                  <a:lnTo>
                    <a:pt x="916" y="385"/>
                  </a:lnTo>
                  <a:lnTo>
                    <a:pt x="917" y="357"/>
                  </a:lnTo>
                  <a:lnTo>
                    <a:pt x="918" y="380"/>
                  </a:lnTo>
                  <a:lnTo>
                    <a:pt x="919" y="393"/>
                  </a:lnTo>
                  <a:lnTo>
                    <a:pt x="920" y="393"/>
                  </a:lnTo>
                  <a:lnTo>
                    <a:pt x="921" y="393"/>
                  </a:lnTo>
                  <a:lnTo>
                    <a:pt x="922" y="393"/>
                  </a:lnTo>
                  <a:lnTo>
                    <a:pt x="923" y="393"/>
                  </a:lnTo>
                  <a:lnTo>
                    <a:pt x="924" y="393"/>
                  </a:lnTo>
                  <a:lnTo>
                    <a:pt x="925" y="393"/>
                  </a:lnTo>
                  <a:lnTo>
                    <a:pt x="926" y="389"/>
                  </a:lnTo>
                  <a:lnTo>
                    <a:pt x="927" y="317"/>
                  </a:lnTo>
                  <a:lnTo>
                    <a:pt x="929" y="389"/>
                  </a:lnTo>
                  <a:lnTo>
                    <a:pt x="929" y="393"/>
                  </a:lnTo>
                  <a:lnTo>
                    <a:pt x="931" y="393"/>
                  </a:lnTo>
                  <a:lnTo>
                    <a:pt x="932" y="393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5" y="393"/>
                  </a:lnTo>
                  <a:lnTo>
                    <a:pt x="936" y="393"/>
                  </a:lnTo>
                  <a:lnTo>
                    <a:pt x="937" y="389"/>
                  </a:lnTo>
                  <a:lnTo>
                    <a:pt x="938" y="389"/>
                  </a:lnTo>
                  <a:lnTo>
                    <a:pt x="939" y="393"/>
                  </a:lnTo>
                  <a:lnTo>
                    <a:pt x="940" y="393"/>
                  </a:lnTo>
                  <a:lnTo>
                    <a:pt x="941" y="393"/>
                  </a:lnTo>
                  <a:lnTo>
                    <a:pt x="942" y="393"/>
                  </a:lnTo>
                  <a:lnTo>
                    <a:pt x="943" y="393"/>
                  </a:lnTo>
                  <a:lnTo>
                    <a:pt x="944" y="393"/>
                  </a:lnTo>
                  <a:lnTo>
                    <a:pt x="946" y="393"/>
                  </a:lnTo>
                  <a:lnTo>
                    <a:pt x="947" y="393"/>
                  </a:lnTo>
                  <a:lnTo>
                    <a:pt x="948" y="221"/>
                  </a:lnTo>
                  <a:lnTo>
                    <a:pt x="949" y="385"/>
                  </a:lnTo>
                  <a:lnTo>
                    <a:pt x="950" y="393"/>
                  </a:lnTo>
                  <a:lnTo>
                    <a:pt x="951" y="393"/>
                  </a:lnTo>
                  <a:lnTo>
                    <a:pt x="952" y="393"/>
                  </a:lnTo>
                  <a:lnTo>
                    <a:pt x="953" y="393"/>
                  </a:lnTo>
                  <a:lnTo>
                    <a:pt x="954" y="393"/>
                  </a:lnTo>
                  <a:lnTo>
                    <a:pt x="955" y="393"/>
                  </a:lnTo>
                  <a:lnTo>
                    <a:pt x="956" y="393"/>
                  </a:lnTo>
                  <a:lnTo>
                    <a:pt x="957" y="393"/>
                  </a:lnTo>
                  <a:lnTo>
                    <a:pt x="958" y="393"/>
                  </a:lnTo>
                  <a:lnTo>
                    <a:pt x="959" y="393"/>
                  </a:lnTo>
                  <a:lnTo>
                    <a:pt x="960" y="393"/>
                  </a:lnTo>
                  <a:lnTo>
                    <a:pt x="961" y="393"/>
                  </a:lnTo>
                  <a:lnTo>
                    <a:pt x="962" y="393"/>
                  </a:lnTo>
                  <a:lnTo>
                    <a:pt x="964" y="393"/>
                  </a:lnTo>
                  <a:lnTo>
                    <a:pt x="965" y="393"/>
                  </a:lnTo>
                  <a:lnTo>
                    <a:pt x="966" y="393"/>
                  </a:lnTo>
                  <a:lnTo>
                    <a:pt x="967" y="375"/>
                  </a:lnTo>
                  <a:lnTo>
                    <a:pt x="968" y="380"/>
                  </a:lnTo>
                  <a:lnTo>
                    <a:pt x="969" y="393"/>
                  </a:lnTo>
                  <a:lnTo>
                    <a:pt x="970" y="393"/>
                  </a:lnTo>
                  <a:lnTo>
                    <a:pt x="971" y="393"/>
                  </a:lnTo>
                  <a:lnTo>
                    <a:pt x="972" y="393"/>
                  </a:lnTo>
                  <a:lnTo>
                    <a:pt x="973" y="393"/>
                  </a:lnTo>
                  <a:lnTo>
                    <a:pt x="974" y="393"/>
                  </a:lnTo>
                  <a:lnTo>
                    <a:pt x="975" y="393"/>
                  </a:lnTo>
                  <a:lnTo>
                    <a:pt x="976" y="393"/>
                  </a:lnTo>
                  <a:lnTo>
                    <a:pt x="977" y="393"/>
                  </a:lnTo>
                  <a:lnTo>
                    <a:pt x="979" y="393"/>
                  </a:lnTo>
                  <a:lnTo>
                    <a:pt x="979" y="393"/>
                  </a:lnTo>
                  <a:lnTo>
                    <a:pt x="981" y="393"/>
                  </a:lnTo>
                  <a:lnTo>
                    <a:pt x="982" y="393"/>
                  </a:lnTo>
                  <a:lnTo>
                    <a:pt x="983" y="389"/>
                  </a:lnTo>
                  <a:lnTo>
                    <a:pt x="984" y="393"/>
                  </a:lnTo>
                  <a:lnTo>
                    <a:pt x="985" y="393"/>
                  </a:lnTo>
                  <a:lnTo>
                    <a:pt x="986" y="393"/>
                  </a:lnTo>
                  <a:lnTo>
                    <a:pt x="987" y="393"/>
                  </a:lnTo>
                  <a:lnTo>
                    <a:pt x="988" y="393"/>
                  </a:lnTo>
                  <a:lnTo>
                    <a:pt x="989" y="393"/>
                  </a:lnTo>
                  <a:lnTo>
                    <a:pt x="990" y="393"/>
                  </a:lnTo>
                  <a:lnTo>
                    <a:pt x="991" y="393"/>
                  </a:lnTo>
                  <a:lnTo>
                    <a:pt x="992" y="393"/>
                  </a:lnTo>
                  <a:lnTo>
                    <a:pt x="993" y="393"/>
                  </a:lnTo>
                  <a:lnTo>
                    <a:pt x="994" y="393"/>
                  </a:lnTo>
                  <a:lnTo>
                    <a:pt x="995" y="393"/>
                  </a:lnTo>
                  <a:lnTo>
                    <a:pt x="997" y="393"/>
                  </a:lnTo>
                  <a:lnTo>
                    <a:pt x="997" y="393"/>
                  </a:lnTo>
                  <a:lnTo>
                    <a:pt x="999" y="393"/>
                  </a:lnTo>
                  <a:lnTo>
                    <a:pt x="1000" y="393"/>
                  </a:lnTo>
                  <a:lnTo>
                    <a:pt x="1001" y="393"/>
                  </a:lnTo>
                  <a:lnTo>
                    <a:pt x="1002" y="393"/>
                  </a:lnTo>
                  <a:lnTo>
                    <a:pt x="1003" y="393"/>
                  </a:lnTo>
                  <a:lnTo>
                    <a:pt x="1004" y="393"/>
                  </a:lnTo>
                  <a:lnTo>
                    <a:pt x="1005" y="393"/>
                  </a:lnTo>
                  <a:lnTo>
                    <a:pt x="1006" y="393"/>
                  </a:lnTo>
                  <a:lnTo>
                    <a:pt x="1007" y="393"/>
                  </a:lnTo>
                  <a:lnTo>
                    <a:pt x="1008" y="393"/>
                  </a:lnTo>
                  <a:lnTo>
                    <a:pt x="1009" y="393"/>
                  </a:lnTo>
                  <a:lnTo>
                    <a:pt x="1010" y="393"/>
                  </a:lnTo>
                  <a:lnTo>
                    <a:pt x="1012" y="393"/>
                  </a:lnTo>
                  <a:lnTo>
                    <a:pt x="1012" y="393"/>
                  </a:lnTo>
                  <a:lnTo>
                    <a:pt x="1014" y="393"/>
                  </a:lnTo>
                  <a:lnTo>
                    <a:pt x="1015" y="389"/>
                  </a:lnTo>
                  <a:lnTo>
                    <a:pt x="1016" y="389"/>
                  </a:lnTo>
                  <a:lnTo>
                    <a:pt x="1017" y="362"/>
                  </a:lnTo>
                  <a:lnTo>
                    <a:pt x="1018" y="393"/>
                  </a:lnTo>
                  <a:lnTo>
                    <a:pt x="1019" y="393"/>
                  </a:lnTo>
                  <a:lnTo>
                    <a:pt x="1020" y="393"/>
                  </a:lnTo>
                  <a:lnTo>
                    <a:pt x="1021" y="393"/>
                  </a:lnTo>
                  <a:lnTo>
                    <a:pt x="1022" y="393"/>
                  </a:lnTo>
                  <a:lnTo>
                    <a:pt x="1023" y="393"/>
                  </a:lnTo>
                  <a:lnTo>
                    <a:pt x="1024" y="393"/>
                  </a:lnTo>
                  <a:lnTo>
                    <a:pt x="1025" y="393"/>
                  </a:lnTo>
                  <a:lnTo>
                    <a:pt x="1026" y="393"/>
                  </a:lnTo>
                  <a:lnTo>
                    <a:pt x="1027" y="393"/>
                  </a:lnTo>
                  <a:lnTo>
                    <a:pt x="1028" y="393"/>
                  </a:lnTo>
                  <a:lnTo>
                    <a:pt x="1029" y="393"/>
                  </a:lnTo>
                  <a:lnTo>
                    <a:pt x="1030" y="393"/>
                  </a:lnTo>
                  <a:lnTo>
                    <a:pt x="1032" y="393"/>
                  </a:lnTo>
                  <a:lnTo>
                    <a:pt x="1033" y="393"/>
                  </a:lnTo>
                  <a:lnTo>
                    <a:pt x="1034" y="393"/>
                  </a:lnTo>
                  <a:lnTo>
                    <a:pt x="1035" y="393"/>
                  </a:lnTo>
                  <a:lnTo>
                    <a:pt x="1036" y="393"/>
                  </a:lnTo>
                  <a:lnTo>
                    <a:pt x="1037" y="393"/>
                  </a:lnTo>
                  <a:lnTo>
                    <a:pt x="1038" y="393"/>
                  </a:lnTo>
                  <a:lnTo>
                    <a:pt x="1039" y="393"/>
                  </a:lnTo>
                  <a:lnTo>
                    <a:pt x="1040" y="393"/>
                  </a:lnTo>
                  <a:lnTo>
                    <a:pt x="1041" y="393"/>
                  </a:lnTo>
                  <a:lnTo>
                    <a:pt x="1042" y="393"/>
                  </a:lnTo>
                  <a:lnTo>
                    <a:pt x="1043" y="393"/>
                  </a:lnTo>
                  <a:lnTo>
                    <a:pt x="1044" y="393"/>
                  </a:lnTo>
                  <a:lnTo>
                    <a:pt x="1045" y="393"/>
                  </a:lnTo>
                  <a:lnTo>
                    <a:pt x="1047" y="393"/>
                  </a:lnTo>
                  <a:lnTo>
                    <a:pt x="1047" y="393"/>
                  </a:lnTo>
                  <a:lnTo>
                    <a:pt x="1049" y="393"/>
                  </a:lnTo>
                  <a:lnTo>
                    <a:pt x="1050" y="389"/>
                  </a:lnTo>
                  <a:lnTo>
                    <a:pt x="1051" y="393"/>
                  </a:lnTo>
                  <a:lnTo>
                    <a:pt x="1052" y="393"/>
                  </a:lnTo>
                  <a:lnTo>
                    <a:pt x="1053" y="393"/>
                  </a:lnTo>
                  <a:lnTo>
                    <a:pt x="1054" y="393"/>
                  </a:lnTo>
                  <a:lnTo>
                    <a:pt x="1055" y="393"/>
                  </a:lnTo>
                  <a:lnTo>
                    <a:pt x="1056" y="393"/>
                  </a:lnTo>
                  <a:lnTo>
                    <a:pt x="1057" y="393"/>
                  </a:lnTo>
                  <a:lnTo>
                    <a:pt x="1058" y="393"/>
                  </a:lnTo>
                  <a:lnTo>
                    <a:pt x="1059" y="393"/>
                  </a:lnTo>
                  <a:lnTo>
                    <a:pt x="1060" y="393"/>
                  </a:lnTo>
                  <a:lnTo>
                    <a:pt x="1061" y="393"/>
                  </a:lnTo>
                  <a:lnTo>
                    <a:pt x="1062" y="393"/>
                  </a:lnTo>
                  <a:lnTo>
                    <a:pt x="1063" y="393"/>
                  </a:lnTo>
                  <a:lnTo>
                    <a:pt x="1065" y="393"/>
                  </a:lnTo>
                  <a:lnTo>
                    <a:pt x="1066" y="393"/>
                  </a:lnTo>
                  <a:lnTo>
                    <a:pt x="1067" y="393"/>
                  </a:lnTo>
                  <a:lnTo>
                    <a:pt x="1068" y="393"/>
                  </a:lnTo>
                  <a:lnTo>
                    <a:pt x="1069" y="393"/>
                  </a:lnTo>
                  <a:lnTo>
                    <a:pt x="1070" y="393"/>
                  </a:lnTo>
                  <a:lnTo>
                    <a:pt x="1071" y="393"/>
                  </a:lnTo>
                  <a:lnTo>
                    <a:pt x="1072" y="393"/>
                  </a:lnTo>
                  <a:lnTo>
                    <a:pt x="1073" y="393"/>
                  </a:lnTo>
                  <a:lnTo>
                    <a:pt x="1074" y="393"/>
                  </a:lnTo>
                  <a:lnTo>
                    <a:pt x="1075" y="393"/>
                  </a:lnTo>
                  <a:lnTo>
                    <a:pt x="1076" y="393"/>
                  </a:lnTo>
                  <a:lnTo>
                    <a:pt x="1077" y="393"/>
                  </a:lnTo>
                  <a:lnTo>
                    <a:pt x="1078" y="393"/>
                  </a:lnTo>
                  <a:lnTo>
                    <a:pt x="1080" y="393"/>
                  </a:lnTo>
                  <a:lnTo>
                    <a:pt x="1080" y="393"/>
                  </a:lnTo>
                  <a:lnTo>
                    <a:pt x="1082" y="393"/>
                  </a:lnTo>
                  <a:lnTo>
                    <a:pt x="1083" y="393"/>
                  </a:lnTo>
                  <a:lnTo>
                    <a:pt x="1084" y="393"/>
                  </a:lnTo>
                  <a:lnTo>
                    <a:pt x="1085" y="393"/>
                  </a:lnTo>
                  <a:lnTo>
                    <a:pt x="1086" y="393"/>
                  </a:lnTo>
                  <a:lnTo>
                    <a:pt x="1087" y="393"/>
                  </a:lnTo>
                  <a:lnTo>
                    <a:pt x="1088" y="393"/>
                  </a:lnTo>
                  <a:lnTo>
                    <a:pt x="1089" y="393"/>
                  </a:lnTo>
                  <a:lnTo>
                    <a:pt x="1090" y="393"/>
                  </a:lnTo>
                  <a:lnTo>
                    <a:pt x="1091" y="393"/>
                  </a:lnTo>
                  <a:lnTo>
                    <a:pt x="1092" y="393"/>
                  </a:lnTo>
                  <a:lnTo>
                    <a:pt x="1093" y="393"/>
                  </a:lnTo>
                  <a:lnTo>
                    <a:pt x="1094" y="393"/>
                  </a:lnTo>
                  <a:lnTo>
                    <a:pt x="1095" y="393"/>
                  </a:lnTo>
                  <a:lnTo>
                    <a:pt x="1097" y="393"/>
                  </a:lnTo>
                  <a:lnTo>
                    <a:pt x="1098" y="393"/>
                  </a:lnTo>
                  <a:lnTo>
                    <a:pt x="1099" y="393"/>
                  </a:lnTo>
                  <a:lnTo>
                    <a:pt x="1100" y="393"/>
                  </a:lnTo>
                  <a:lnTo>
                    <a:pt x="1101" y="393"/>
                  </a:lnTo>
                  <a:lnTo>
                    <a:pt x="1102" y="393"/>
                  </a:lnTo>
                  <a:lnTo>
                    <a:pt x="1103" y="393"/>
                  </a:lnTo>
                  <a:lnTo>
                    <a:pt x="1104" y="393"/>
                  </a:lnTo>
                  <a:lnTo>
                    <a:pt x="1105" y="393"/>
                  </a:lnTo>
                  <a:lnTo>
                    <a:pt x="1106" y="393"/>
                  </a:lnTo>
                  <a:lnTo>
                    <a:pt x="1107" y="393"/>
                  </a:lnTo>
                  <a:lnTo>
                    <a:pt x="1108" y="393"/>
                  </a:lnTo>
                  <a:lnTo>
                    <a:pt x="1109" y="393"/>
                  </a:lnTo>
                  <a:lnTo>
                    <a:pt x="1110" y="393"/>
                  </a:lnTo>
                  <a:lnTo>
                    <a:pt x="1111" y="393"/>
                  </a:lnTo>
                  <a:lnTo>
                    <a:pt x="1112" y="393"/>
                  </a:lnTo>
                  <a:lnTo>
                    <a:pt x="1113" y="371"/>
                  </a:lnTo>
                  <a:lnTo>
                    <a:pt x="1115" y="86"/>
                  </a:lnTo>
                  <a:lnTo>
                    <a:pt x="1115" y="367"/>
                  </a:lnTo>
                  <a:lnTo>
                    <a:pt x="1117" y="385"/>
                  </a:lnTo>
                  <a:lnTo>
                    <a:pt x="1118" y="393"/>
                  </a:lnTo>
                  <a:lnTo>
                    <a:pt x="1119" y="393"/>
                  </a:lnTo>
                  <a:lnTo>
                    <a:pt x="1120" y="393"/>
                  </a:lnTo>
                  <a:lnTo>
                    <a:pt x="1121" y="393"/>
                  </a:lnTo>
                  <a:lnTo>
                    <a:pt x="1122" y="393"/>
                  </a:lnTo>
                  <a:lnTo>
                    <a:pt x="1123" y="393"/>
                  </a:lnTo>
                  <a:lnTo>
                    <a:pt x="1124" y="393"/>
                  </a:lnTo>
                  <a:lnTo>
                    <a:pt x="1125" y="393"/>
                  </a:lnTo>
                  <a:lnTo>
                    <a:pt x="1126" y="393"/>
                  </a:lnTo>
                  <a:lnTo>
                    <a:pt x="1127" y="393"/>
                  </a:lnTo>
                  <a:lnTo>
                    <a:pt x="1128" y="393"/>
                  </a:lnTo>
                  <a:lnTo>
                    <a:pt x="1130" y="393"/>
                  </a:lnTo>
                  <a:lnTo>
                    <a:pt x="1130" y="385"/>
                  </a:lnTo>
                  <a:lnTo>
                    <a:pt x="1132" y="393"/>
                  </a:lnTo>
                  <a:lnTo>
                    <a:pt x="1133" y="393"/>
                  </a:lnTo>
                  <a:lnTo>
                    <a:pt x="1134" y="393"/>
                  </a:lnTo>
                  <a:lnTo>
                    <a:pt x="1135" y="393"/>
                  </a:lnTo>
                  <a:lnTo>
                    <a:pt x="1136" y="393"/>
                  </a:lnTo>
                  <a:lnTo>
                    <a:pt x="1137" y="393"/>
                  </a:lnTo>
                  <a:lnTo>
                    <a:pt x="1138" y="393"/>
                  </a:lnTo>
                  <a:lnTo>
                    <a:pt x="1139" y="393"/>
                  </a:lnTo>
                  <a:lnTo>
                    <a:pt x="1140" y="393"/>
                  </a:lnTo>
                  <a:lnTo>
                    <a:pt x="1141" y="393"/>
                  </a:lnTo>
                  <a:lnTo>
                    <a:pt x="1142" y="393"/>
                  </a:lnTo>
                  <a:lnTo>
                    <a:pt x="1143" y="393"/>
                  </a:lnTo>
                  <a:lnTo>
                    <a:pt x="1144" y="393"/>
                  </a:lnTo>
                  <a:lnTo>
                    <a:pt x="1145" y="393"/>
                  </a:lnTo>
                  <a:lnTo>
                    <a:pt x="1146" y="393"/>
                  </a:lnTo>
                  <a:lnTo>
                    <a:pt x="1148" y="393"/>
                  </a:lnTo>
                  <a:lnTo>
                    <a:pt x="1148" y="393"/>
                  </a:lnTo>
                  <a:lnTo>
                    <a:pt x="1150" y="393"/>
                  </a:lnTo>
                  <a:lnTo>
                    <a:pt x="1151" y="393"/>
                  </a:lnTo>
                  <a:lnTo>
                    <a:pt x="1152" y="393"/>
                  </a:lnTo>
                  <a:lnTo>
                    <a:pt x="1153" y="393"/>
                  </a:lnTo>
                  <a:lnTo>
                    <a:pt x="1154" y="393"/>
                  </a:lnTo>
                  <a:lnTo>
                    <a:pt x="1155" y="393"/>
                  </a:lnTo>
                  <a:lnTo>
                    <a:pt x="1156" y="393"/>
                  </a:lnTo>
                  <a:lnTo>
                    <a:pt x="1157" y="393"/>
                  </a:lnTo>
                  <a:lnTo>
                    <a:pt x="1158" y="393"/>
                  </a:lnTo>
                  <a:lnTo>
                    <a:pt x="1159" y="393"/>
                  </a:lnTo>
                  <a:lnTo>
                    <a:pt x="1160" y="393"/>
                  </a:lnTo>
                  <a:lnTo>
                    <a:pt x="1161" y="393"/>
                  </a:lnTo>
                  <a:lnTo>
                    <a:pt x="1162" y="393"/>
                  </a:lnTo>
                  <a:lnTo>
                    <a:pt x="1163" y="393"/>
                  </a:lnTo>
                  <a:lnTo>
                    <a:pt x="1165" y="393"/>
                  </a:lnTo>
                  <a:lnTo>
                    <a:pt x="1166" y="393"/>
                  </a:lnTo>
                  <a:lnTo>
                    <a:pt x="1167" y="393"/>
                  </a:lnTo>
                  <a:lnTo>
                    <a:pt x="1168" y="393"/>
                  </a:lnTo>
                  <a:lnTo>
                    <a:pt x="1169" y="393"/>
                  </a:lnTo>
                  <a:lnTo>
                    <a:pt x="1170" y="393"/>
                  </a:lnTo>
                  <a:lnTo>
                    <a:pt x="1171" y="393"/>
                  </a:lnTo>
                  <a:lnTo>
                    <a:pt x="1172" y="393"/>
                  </a:lnTo>
                  <a:lnTo>
                    <a:pt x="1173" y="393"/>
                  </a:lnTo>
                  <a:lnTo>
                    <a:pt x="1174" y="393"/>
                  </a:lnTo>
                  <a:lnTo>
                    <a:pt x="1175" y="393"/>
                  </a:lnTo>
                  <a:lnTo>
                    <a:pt x="1176" y="393"/>
                  </a:lnTo>
                  <a:lnTo>
                    <a:pt x="1177" y="393"/>
                  </a:lnTo>
                  <a:lnTo>
                    <a:pt x="1178" y="393"/>
                  </a:lnTo>
                  <a:lnTo>
                    <a:pt x="1179" y="393"/>
                  </a:lnTo>
                  <a:lnTo>
                    <a:pt x="1180" y="393"/>
                  </a:lnTo>
                  <a:lnTo>
                    <a:pt x="1181" y="393"/>
                  </a:lnTo>
                  <a:lnTo>
                    <a:pt x="1183" y="393"/>
                  </a:lnTo>
                  <a:lnTo>
                    <a:pt x="1184" y="393"/>
                  </a:lnTo>
                  <a:lnTo>
                    <a:pt x="1185" y="393"/>
                  </a:lnTo>
                  <a:lnTo>
                    <a:pt x="1186" y="393"/>
                  </a:lnTo>
                  <a:lnTo>
                    <a:pt x="1187" y="393"/>
                  </a:lnTo>
                  <a:lnTo>
                    <a:pt x="1188" y="393"/>
                  </a:lnTo>
                  <a:lnTo>
                    <a:pt x="1189" y="393"/>
                  </a:lnTo>
                  <a:lnTo>
                    <a:pt x="1190" y="393"/>
                  </a:lnTo>
                  <a:lnTo>
                    <a:pt x="1191" y="393"/>
                  </a:lnTo>
                  <a:lnTo>
                    <a:pt x="1192" y="393"/>
                  </a:lnTo>
                  <a:lnTo>
                    <a:pt x="1193" y="393"/>
                  </a:lnTo>
                  <a:lnTo>
                    <a:pt x="1194" y="385"/>
                  </a:lnTo>
                  <a:lnTo>
                    <a:pt x="1195" y="280"/>
                  </a:lnTo>
                  <a:lnTo>
                    <a:pt x="1196" y="367"/>
                  </a:lnTo>
                  <a:lnTo>
                    <a:pt x="1198" y="393"/>
                  </a:lnTo>
                  <a:lnTo>
                    <a:pt x="1198" y="393"/>
                  </a:lnTo>
                  <a:lnTo>
                    <a:pt x="1200" y="393"/>
                  </a:lnTo>
                  <a:lnTo>
                    <a:pt x="1201" y="393"/>
                  </a:lnTo>
                  <a:lnTo>
                    <a:pt x="1202" y="393"/>
                  </a:lnTo>
                  <a:lnTo>
                    <a:pt x="1203" y="393"/>
                  </a:lnTo>
                  <a:lnTo>
                    <a:pt x="1204" y="393"/>
                  </a:lnTo>
                  <a:lnTo>
                    <a:pt x="1205" y="393"/>
                  </a:lnTo>
                  <a:lnTo>
                    <a:pt x="1206" y="393"/>
                  </a:lnTo>
                  <a:lnTo>
                    <a:pt x="1207" y="393"/>
                  </a:lnTo>
                  <a:lnTo>
                    <a:pt x="1208" y="393"/>
                  </a:lnTo>
                  <a:lnTo>
                    <a:pt x="1209" y="393"/>
                  </a:lnTo>
                  <a:lnTo>
                    <a:pt x="1210" y="393"/>
                  </a:lnTo>
                  <a:lnTo>
                    <a:pt x="1211" y="393"/>
                  </a:lnTo>
                  <a:lnTo>
                    <a:pt x="1212" y="393"/>
                  </a:lnTo>
                  <a:lnTo>
                    <a:pt x="1213" y="393"/>
                  </a:lnTo>
                  <a:lnTo>
                    <a:pt x="1214" y="393"/>
                  </a:lnTo>
                  <a:lnTo>
                    <a:pt x="1216" y="393"/>
                  </a:lnTo>
                  <a:lnTo>
                    <a:pt x="1216" y="393"/>
                  </a:lnTo>
                  <a:lnTo>
                    <a:pt x="1218" y="393"/>
                  </a:lnTo>
                  <a:lnTo>
                    <a:pt x="1219" y="393"/>
                  </a:lnTo>
                  <a:lnTo>
                    <a:pt x="1220" y="393"/>
                  </a:lnTo>
                  <a:lnTo>
                    <a:pt x="1221" y="393"/>
                  </a:lnTo>
                  <a:lnTo>
                    <a:pt x="1222" y="393"/>
                  </a:lnTo>
                  <a:lnTo>
                    <a:pt x="1223" y="393"/>
                  </a:lnTo>
                  <a:lnTo>
                    <a:pt x="1224" y="389"/>
                  </a:lnTo>
                  <a:lnTo>
                    <a:pt x="1225" y="393"/>
                  </a:lnTo>
                  <a:lnTo>
                    <a:pt x="1226" y="393"/>
                  </a:lnTo>
                  <a:lnTo>
                    <a:pt x="1227" y="393"/>
                  </a:lnTo>
                  <a:lnTo>
                    <a:pt x="1228" y="393"/>
                  </a:lnTo>
                  <a:lnTo>
                    <a:pt x="1229" y="393"/>
                  </a:lnTo>
                  <a:lnTo>
                    <a:pt x="1231" y="393"/>
                  </a:lnTo>
                  <a:lnTo>
                    <a:pt x="1231" y="393"/>
                  </a:lnTo>
                  <a:lnTo>
                    <a:pt x="1233" y="393"/>
                  </a:lnTo>
                  <a:lnTo>
                    <a:pt x="1234" y="393"/>
                  </a:lnTo>
                  <a:lnTo>
                    <a:pt x="1235" y="393"/>
                  </a:lnTo>
                  <a:lnTo>
                    <a:pt x="1236" y="393"/>
                  </a:lnTo>
                  <a:lnTo>
                    <a:pt x="1237" y="393"/>
                  </a:lnTo>
                  <a:lnTo>
                    <a:pt x="1238" y="393"/>
                  </a:lnTo>
                  <a:lnTo>
                    <a:pt x="1239" y="393"/>
                  </a:lnTo>
                  <a:lnTo>
                    <a:pt x="1240" y="393"/>
                  </a:lnTo>
                  <a:lnTo>
                    <a:pt x="1241" y="393"/>
                  </a:lnTo>
                  <a:lnTo>
                    <a:pt x="1242" y="393"/>
                  </a:lnTo>
                  <a:lnTo>
                    <a:pt x="1243" y="389"/>
                  </a:lnTo>
                  <a:lnTo>
                    <a:pt x="1244" y="344"/>
                  </a:lnTo>
                  <a:lnTo>
                    <a:pt x="1245" y="0"/>
                  </a:lnTo>
                  <a:lnTo>
                    <a:pt x="1246" y="317"/>
                  </a:lnTo>
                  <a:lnTo>
                    <a:pt x="1247" y="393"/>
                  </a:lnTo>
                  <a:lnTo>
                    <a:pt x="1248" y="393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65" name="Rectangle 675"/>
            <p:cNvSpPr>
              <a:spLocks noChangeArrowheads="1"/>
            </p:cNvSpPr>
            <p:nvPr/>
          </p:nvSpPr>
          <p:spPr bwMode="auto">
            <a:xfrm>
              <a:off x="5993556" y="3467746"/>
              <a:ext cx="14427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5.5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pic>
          <p:nvPicPr>
            <p:cNvPr id="230" name="Picture 22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36" r="84166" b="72829"/>
            <a:stretch/>
          </p:blipFill>
          <p:spPr>
            <a:xfrm>
              <a:off x="552469" y="3399228"/>
              <a:ext cx="1440160" cy="754898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211454" y="908720"/>
            <a:ext cx="8537010" cy="1647796"/>
            <a:chOff x="211454" y="908720"/>
            <a:chExt cx="8537010" cy="1647796"/>
          </a:xfrm>
        </p:grpSpPr>
        <p:sp>
          <p:nvSpPr>
            <p:cNvPr id="162" name="Rectangle 711"/>
            <p:cNvSpPr>
              <a:spLocks noChangeArrowheads="1"/>
            </p:cNvSpPr>
            <p:nvPr/>
          </p:nvSpPr>
          <p:spPr bwMode="auto">
            <a:xfrm>
              <a:off x="2626990" y="1677095"/>
              <a:ext cx="911225" cy="5789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63" name="Line 712"/>
            <p:cNvSpPr>
              <a:spLocks noChangeShapeType="1"/>
            </p:cNvSpPr>
            <p:nvPr/>
          </p:nvSpPr>
          <p:spPr bwMode="auto">
            <a:xfrm>
              <a:off x="2626990" y="2256000"/>
              <a:ext cx="911225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64" name="Line 713"/>
            <p:cNvSpPr>
              <a:spLocks noChangeShapeType="1"/>
            </p:cNvSpPr>
            <p:nvPr/>
          </p:nvSpPr>
          <p:spPr bwMode="auto">
            <a:xfrm flipV="1">
              <a:off x="2626990" y="2247272"/>
              <a:ext cx="0" cy="872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65" name="Line 714"/>
            <p:cNvSpPr>
              <a:spLocks noChangeShapeType="1"/>
            </p:cNvSpPr>
            <p:nvPr/>
          </p:nvSpPr>
          <p:spPr bwMode="auto">
            <a:xfrm flipV="1">
              <a:off x="3082603" y="2247272"/>
              <a:ext cx="0" cy="872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66" name="Line 715"/>
            <p:cNvSpPr>
              <a:spLocks noChangeShapeType="1"/>
            </p:cNvSpPr>
            <p:nvPr/>
          </p:nvSpPr>
          <p:spPr bwMode="auto">
            <a:xfrm flipV="1">
              <a:off x="3538215" y="2247272"/>
              <a:ext cx="0" cy="872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67" name="Line 716"/>
            <p:cNvSpPr>
              <a:spLocks noChangeShapeType="1"/>
            </p:cNvSpPr>
            <p:nvPr/>
          </p:nvSpPr>
          <p:spPr bwMode="auto">
            <a:xfrm flipV="1">
              <a:off x="2626990" y="1677095"/>
              <a:ext cx="0" cy="57890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68" name="Line 717"/>
            <p:cNvSpPr>
              <a:spLocks noChangeShapeType="1"/>
            </p:cNvSpPr>
            <p:nvPr/>
          </p:nvSpPr>
          <p:spPr bwMode="auto">
            <a:xfrm>
              <a:off x="2626990" y="2256000"/>
              <a:ext cx="79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69" name="Line 718"/>
            <p:cNvSpPr>
              <a:spLocks noChangeShapeType="1"/>
            </p:cNvSpPr>
            <p:nvPr/>
          </p:nvSpPr>
          <p:spPr bwMode="auto">
            <a:xfrm>
              <a:off x="2626990" y="1866185"/>
              <a:ext cx="79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70" name="Rectangle 719"/>
            <p:cNvSpPr>
              <a:spLocks noChangeArrowheads="1"/>
            </p:cNvSpPr>
            <p:nvPr/>
          </p:nvSpPr>
          <p:spPr bwMode="auto">
            <a:xfrm>
              <a:off x="2533559" y="2176001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</a:t>
              </a:r>
              <a:endPara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71" name="Rectangle 720"/>
            <p:cNvSpPr>
              <a:spLocks noChangeArrowheads="1"/>
            </p:cNvSpPr>
            <p:nvPr/>
          </p:nvSpPr>
          <p:spPr bwMode="auto">
            <a:xfrm>
              <a:off x="2424021" y="1783277"/>
              <a:ext cx="16511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0.5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72" name="Freeform 721"/>
            <p:cNvSpPr>
              <a:spLocks/>
            </p:cNvSpPr>
            <p:nvPr/>
          </p:nvSpPr>
          <p:spPr bwMode="auto">
            <a:xfrm>
              <a:off x="2634928" y="1677095"/>
              <a:ext cx="903288" cy="578904"/>
            </a:xfrm>
            <a:custGeom>
              <a:avLst/>
              <a:gdLst>
                <a:gd name="T0" fmla="*/ 6 w 569"/>
                <a:gd name="T1" fmla="*/ 398 h 398"/>
                <a:gd name="T2" fmla="*/ 18 w 569"/>
                <a:gd name="T3" fmla="*/ 398 h 398"/>
                <a:gd name="T4" fmla="*/ 29 w 569"/>
                <a:gd name="T5" fmla="*/ 398 h 398"/>
                <a:gd name="T6" fmla="*/ 41 w 569"/>
                <a:gd name="T7" fmla="*/ 398 h 398"/>
                <a:gd name="T8" fmla="*/ 52 w 569"/>
                <a:gd name="T9" fmla="*/ 398 h 398"/>
                <a:gd name="T10" fmla="*/ 64 w 569"/>
                <a:gd name="T11" fmla="*/ 398 h 398"/>
                <a:gd name="T12" fmla="*/ 75 w 569"/>
                <a:gd name="T13" fmla="*/ 0 h 398"/>
                <a:gd name="T14" fmla="*/ 87 w 569"/>
                <a:gd name="T15" fmla="*/ 214 h 398"/>
                <a:gd name="T16" fmla="*/ 98 w 569"/>
                <a:gd name="T17" fmla="*/ 373 h 398"/>
                <a:gd name="T18" fmla="*/ 109 w 569"/>
                <a:gd name="T19" fmla="*/ 277 h 398"/>
                <a:gd name="T20" fmla="*/ 121 w 569"/>
                <a:gd name="T21" fmla="*/ 281 h 398"/>
                <a:gd name="T22" fmla="*/ 132 w 569"/>
                <a:gd name="T23" fmla="*/ 323 h 398"/>
                <a:gd name="T24" fmla="*/ 144 w 569"/>
                <a:gd name="T25" fmla="*/ 306 h 398"/>
                <a:gd name="T26" fmla="*/ 155 w 569"/>
                <a:gd name="T27" fmla="*/ 289 h 398"/>
                <a:gd name="T28" fmla="*/ 167 w 569"/>
                <a:gd name="T29" fmla="*/ 247 h 398"/>
                <a:gd name="T30" fmla="*/ 178 w 569"/>
                <a:gd name="T31" fmla="*/ 306 h 398"/>
                <a:gd name="T32" fmla="*/ 190 w 569"/>
                <a:gd name="T33" fmla="*/ 297 h 398"/>
                <a:gd name="T34" fmla="*/ 201 w 569"/>
                <a:gd name="T35" fmla="*/ 289 h 398"/>
                <a:gd name="T36" fmla="*/ 213 w 569"/>
                <a:gd name="T37" fmla="*/ 323 h 398"/>
                <a:gd name="T38" fmla="*/ 224 w 569"/>
                <a:gd name="T39" fmla="*/ 318 h 398"/>
                <a:gd name="T40" fmla="*/ 236 w 569"/>
                <a:gd name="T41" fmla="*/ 260 h 398"/>
                <a:gd name="T42" fmla="*/ 247 w 569"/>
                <a:gd name="T43" fmla="*/ 306 h 398"/>
                <a:gd name="T44" fmla="*/ 259 w 569"/>
                <a:gd name="T45" fmla="*/ 301 h 398"/>
                <a:gd name="T46" fmla="*/ 270 w 569"/>
                <a:gd name="T47" fmla="*/ 327 h 398"/>
                <a:gd name="T48" fmla="*/ 282 w 569"/>
                <a:gd name="T49" fmla="*/ 293 h 398"/>
                <a:gd name="T50" fmla="*/ 293 w 569"/>
                <a:gd name="T51" fmla="*/ 314 h 398"/>
                <a:gd name="T52" fmla="*/ 305 w 569"/>
                <a:gd name="T53" fmla="*/ 306 h 398"/>
                <a:gd name="T54" fmla="*/ 316 w 569"/>
                <a:gd name="T55" fmla="*/ 301 h 398"/>
                <a:gd name="T56" fmla="*/ 328 w 569"/>
                <a:gd name="T57" fmla="*/ 306 h 398"/>
                <a:gd name="T58" fmla="*/ 339 w 569"/>
                <a:gd name="T59" fmla="*/ 318 h 398"/>
                <a:gd name="T60" fmla="*/ 351 w 569"/>
                <a:gd name="T61" fmla="*/ 289 h 398"/>
                <a:gd name="T62" fmla="*/ 362 w 569"/>
                <a:gd name="T63" fmla="*/ 327 h 398"/>
                <a:gd name="T64" fmla="*/ 374 w 569"/>
                <a:gd name="T65" fmla="*/ 306 h 398"/>
                <a:gd name="T66" fmla="*/ 385 w 569"/>
                <a:gd name="T67" fmla="*/ 318 h 398"/>
                <a:gd name="T68" fmla="*/ 396 w 569"/>
                <a:gd name="T69" fmla="*/ 297 h 398"/>
                <a:gd name="T70" fmla="*/ 408 w 569"/>
                <a:gd name="T71" fmla="*/ 323 h 398"/>
                <a:gd name="T72" fmla="*/ 419 w 569"/>
                <a:gd name="T73" fmla="*/ 323 h 398"/>
                <a:gd name="T74" fmla="*/ 431 w 569"/>
                <a:gd name="T75" fmla="*/ 318 h 398"/>
                <a:gd name="T76" fmla="*/ 442 w 569"/>
                <a:gd name="T77" fmla="*/ 323 h 398"/>
                <a:gd name="T78" fmla="*/ 454 w 569"/>
                <a:gd name="T79" fmla="*/ 318 h 398"/>
                <a:gd name="T80" fmla="*/ 465 w 569"/>
                <a:gd name="T81" fmla="*/ 301 h 398"/>
                <a:gd name="T82" fmla="*/ 477 w 569"/>
                <a:gd name="T83" fmla="*/ 356 h 398"/>
                <a:gd name="T84" fmla="*/ 488 w 569"/>
                <a:gd name="T85" fmla="*/ 339 h 398"/>
                <a:gd name="T86" fmla="*/ 500 w 569"/>
                <a:gd name="T87" fmla="*/ 398 h 398"/>
                <a:gd name="T88" fmla="*/ 511 w 569"/>
                <a:gd name="T89" fmla="*/ 398 h 398"/>
                <a:gd name="T90" fmla="*/ 523 w 569"/>
                <a:gd name="T91" fmla="*/ 398 h 398"/>
                <a:gd name="T92" fmla="*/ 534 w 569"/>
                <a:gd name="T93" fmla="*/ 398 h 398"/>
                <a:gd name="T94" fmla="*/ 546 w 569"/>
                <a:gd name="T95" fmla="*/ 398 h 398"/>
                <a:gd name="T96" fmla="*/ 557 w 569"/>
                <a:gd name="T97" fmla="*/ 398 h 398"/>
                <a:gd name="T98" fmla="*/ 569 w 569"/>
                <a:gd name="T99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69" h="398">
                  <a:moveTo>
                    <a:pt x="0" y="398"/>
                  </a:moveTo>
                  <a:lnTo>
                    <a:pt x="6" y="398"/>
                  </a:lnTo>
                  <a:lnTo>
                    <a:pt x="12" y="398"/>
                  </a:lnTo>
                  <a:lnTo>
                    <a:pt x="18" y="398"/>
                  </a:lnTo>
                  <a:lnTo>
                    <a:pt x="23" y="398"/>
                  </a:lnTo>
                  <a:lnTo>
                    <a:pt x="29" y="398"/>
                  </a:lnTo>
                  <a:lnTo>
                    <a:pt x="35" y="398"/>
                  </a:lnTo>
                  <a:lnTo>
                    <a:pt x="41" y="398"/>
                  </a:lnTo>
                  <a:lnTo>
                    <a:pt x="46" y="398"/>
                  </a:lnTo>
                  <a:lnTo>
                    <a:pt x="52" y="398"/>
                  </a:lnTo>
                  <a:lnTo>
                    <a:pt x="58" y="398"/>
                  </a:lnTo>
                  <a:lnTo>
                    <a:pt x="64" y="398"/>
                  </a:lnTo>
                  <a:lnTo>
                    <a:pt x="69" y="373"/>
                  </a:lnTo>
                  <a:lnTo>
                    <a:pt x="75" y="0"/>
                  </a:lnTo>
                  <a:lnTo>
                    <a:pt x="81" y="301"/>
                  </a:lnTo>
                  <a:lnTo>
                    <a:pt x="87" y="214"/>
                  </a:lnTo>
                  <a:lnTo>
                    <a:pt x="92" y="318"/>
                  </a:lnTo>
                  <a:lnTo>
                    <a:pt x="98" y="373"/>
                  </a:lnTo>
                  <a:lnTo>
                    <a:pt x="104" y="285"/>
                  </a:lnTo>
                  <a:lnTo>
                    <a:pt x="109" y="277"/>
                  </a:lnTo>
                  <a:lnTo>
                    <a:pt x="115" y="293"/>
                  </a:lnTo>
                  <a:lnTo>
                    <a:pt x="121" y="281"/>
                  </a:lnTo>
                  <a:lnTo>
                    <a:pt x="127" y="255"/>
                  </a:lnTo>
                  <a:lnTo>
                    <a:pt x="132" y="323"/>
                  </a:lnTo>
                  <a:lnTo>
                    <a:pt x="138" y="277"/>
                  </a:lnTo>
                  <a:lnTo>
                    <a:pt x="144" y="306"/>
                  </a:lnTo>
                  <a:lnTo>
                    <a:pt x="150" y="297"/>
                  </a:lnTo>
                  <a:lnTo>
                    <a:pt x="155" y="289"/>
                  </a:lnTo>
                  <a:lnTo>
                    <a:pt x="161" y="293"/>
                  </a:lnTo>
                  <a:lnTo>
                    <a:pt x="167" y="247"/>
                  </a:lnTo>
                  <a:lnTo>
                    <a:pt x="173" y="281"/>
                  </a:lnTo>
                  <a:lnTo>
                    <a:pt x="178" y="306"/>
                  </a:lnTo>
                  <a:lnTo>
                    <a:pt x="184" y="301"/>
                  </a:lnTo>
                  <a:lnTo>
                    <a:pt x="190" y="297"/>
                  </a:lnTo>
                  <a:lnTo>
                    <a:pt x="196" y="301"/>
                  </a:lnTo>
                  <a:lnTo>
                    <a:pt x="201" y="289"/>
                  </a:lnTo>
                  <a:lnTo>
                    <a:pt x="207" y="289"/>
                  </a:lnTo>
                  <a:lnTo>
                    <a:pt x="213" y="323"/>
                  </a:lnTo>
                  <a:lnTo>
                    <a:pt x="219" y="277"/>
                  </a:lnTo>
                  <a:lnTo>
                    <a:pt x="224" y="318"/>
                  </a:lnTo>
                  <a:lnTo>
                    <a:pt x="230" y="331"/>
                  </a:lnTo>
                  <a:lnTo>
                    <a:pt x="236" y="260"/>
                  </a:lnTo>
                  <a:lnTo>
                    <a:pt x="241" y="310"/>
                  </a:lnTo>
                  <a:lnTo>
                    <a:pt x="247" y="306"/>
                  </a:lnTo>
                  <a:lnTo>
                    <a:pt x="253" y="301"/>
                  </a:lnTo>
                  <a:lnTo>
                    <a:pt x="259" y="301"/>
                  </a:lnTo>
                  <a:lnTo>
                    <a:pt x="264" y="285"/>
                  </a:lnTo>
                  <a:lnTo>
                    <a:pt x="270" y="327"/>
                  </a:lnTo>
                  <a:lnTo>
                    <a:pt x="276" y="293"/>
                  </a:lnTo>
                  <a:lnTo>
                    <a:pt x="282" y="293"/>
                  </a:lnTo>
                  <a:lnTo>
                    <a:pt x="287" y="310"/>
                  </a:lnTo>
                  <a:lnTo>
                    <a:pt x="293" y="314"/>
                  </a:lnTo>
                  <a:lnTo>
                    <a:pt x="299" y="301"/>
                  </a:lnTo>
                  <a:lnTo>
                    <a:pt x="305" y="306"/>
                  </a:lnTo>
                  <a:lnTo>
                    <a:pt x="310" y="331"/>
                  </a:lnTo>
                  <a:lnTo>
                    <a:pt x="316" y="301"/>
                  </a:lnTo>
                  <a:lnTo>
                    <a:pt x="322" y="314"/>
                  </a:lnTo>
                  <a:lnTo>
                    <a:pt x="328" y="306"/>
                  </a:lnTo>
                  <a:lnTo>
                    <a:pt x="333" y="327"/>
                  </a:lnTo>
                  <a:lnTo>
                    <a:pt x="339" y="318"/>
                  </a:lnTo>
                  <a:lnTo>
                    <a:pt x="345" y="306"/>
                  </a:lnTo>
                  <a:lnTo>
                    <a:pt x="351" y="289"/>
                  </a:lnTo>
                  <a:lnTo>
                    <a:pt x="356" y="344"/>
                  </a:lnTo>
                  <a:lnTo>
                    <a:pt x="362" y="327"/>
                  </a:lnTo>
                  <a:lnTo>
                    <a:pt x="368" y="301"/>
                  </a:lnTo>
                  <a:lnTo>
                    <a:pt x="374" y="306"/>
                  </a:lnTo>
                  <a:lnTo>
                    <a:pt x="379" y="293"/>
                  </a:lnTo>
                  <a:lnTo>
                    <a:pt x="385" y="318"/>
                  </a:lnTo>
                  <a:lnTo>
                    <a:pt x="391" y="339"/>
                  </a:lnTo>
                  <a:lnTo>
                    <a:pt x="396" y="297"/>
                  </a:lnTo>
                  <a:lnTo>
                    <a:pt x="402" y="310"/>
                  </a:lnTo>
                  <a:lnTo>
                    <a:pt x="408" y="323"/>
                  </a:lnTo>
                  <a:lnTo>
                    <a:pt x="414" y="310"/>
                  </a:lnTo>
                  <a:lnTo>
                    <a:pt x="419" y="323"/>
                  </a:lnTo>
                  <a:lnTo>
                    <a:pt x="425" y="352"/>
                  </a:lnTo>
                  <a:lnTo>
                    <a:pt x="431" y="318"/>
                  </a:lnTo>
                  <a:lnTo>
                    <a:pt x="437" y="327"/>
                  </a:lnTo>
                  <a:lnTo>
                    <a:pt x="442" y="323"/>
                  </a:lnTo>
                  <a:lnTo>
                    <a:pt x="448" y="314"/>
                  </a:lnTo>
                  <a:lnTo>
                    <a:pt x="454" y="318"/>
                  </a:lnTo>
                  <a:lnTo>
                    <a:pt x="460" y="327"/>
                  </a:lnTo>
                  <a:lnTo>
                    <a:pt x="465" y="301"/>
                  </a:lnTo>
                  <a:lnTo>
                    <a:pt x="471" y="348"/>
                  </a:lnTo>
                  <a:lnTo>
                    <a:pt x="477" y="356"/>
                  </a:lnTo>
                  <a:lnTo>
                    <a:pt x="483" y="327"/>
                  </a:lnTo>
                  <a:lnTo>
                    <a:pt x="488" y="339"/>
                  </a:lnTo>
                  <a:lnTo>
                    <a:pt x="494" y="377"/>
                  </a:lnTo>
                  <a:lnTo>
                    <a:pt x="500" y="398"/>
                  </a:lnTo>
                  <a:lnTo>
                    <a:pt x="506" y="398"/>
                  </a:lnTo>
                  <a:lnTo>
                    <a:pt x="511" y="398"/>
                  </a:lnTo>
                  <a:lnTo>
                    <a:pt x="517" y="398"/>
                  </a:lnTo>
                  <a:lnTo>
                    <a:pt x="523" y="398"/>
                  </a:lnTo>
                  <a:lnTo>
                    <a:pt x="528" y="398"/>
                  </a:lnTo>
                  <a:lnTo>
                    <a:pt x="534" y="398"/>
                  </a:lnTo>
                  <a:lnTo>
                    <a:pt x="540" y="398"/>
                  </a:lnTo>
                  <a:lnTo>
                    <a:pt x="546" y="398"/>
                  </a:lnTo>
                  <a:lnTo>
                    <a:pt x="551" y="398"/>
                  </a:lnTo>
                  <a:lnTo>
                    <a:pt x="557" y="398"/>
                  </a:lnTo>
                  <a:lnTo>
                    <a:pt x="563" y="398"/>
                  </a:lnTo>
                  <a:lnTo>
                    <a:pt x="569" y="398"/>
                  </a:lnTo>
                </a:path>
              </a:pathLst>
            </a:cu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73" name="Freeform 84"/>
            <p:cNvSpPr>
              <a:spLocks/>
            </p:cNvSpPr>
            <p:nvPr/>
          </p:nvSpPr>
          <p:spPr bwMode="auto">
            <a:xfrm>
              <a:off x="2649720" y="1556792"/>
              <a:ext cx="906426" cy="96570"/>
            </a:xfrm>
            <a:custGeom>
              <a:avLst/>
              <a:gdLst>
                <a:gd name="T0" fmla="*/ 0 w 3818"/>
                <a:gd name="T1" fmla="*/ 27 h 417"/>
                <a:gd name="T2" fmla="*/ 26 w 3818"/>
                <a:gd name="T3" fmla="*/ 63 h 417"/>
                <a:gd name="T4" fmla="*/ 66 w 3818"/>
                <a:gd name="T5" fmla="*/ 265 h 417"/>
                <a:gd name="T6" fmla="*/ 104 w 3818"/>
                <a:gd name="T7" fmla="*/ 387 h 417"/>
                <a:gd name="T8" fmla="*/ 150 w 3818"/>
                <a:gd name="T9" fmla="*/ 325 h 417"/>
                <a:gd name="T10" fmla="*/ 202 w 3818"/>
                <a:gd name="T11" fmla="*/ 117 h 417"/>
                <a:gd name="T12" fmla="*/ 248 w 3818"/>
                <a:gd name="T13" fmla="*/ 17 h 417"/>
                <a:gd name="T14" fmla="*/ 314 w 3818"/>
                <a:gd name="T15" fmla="*/ 219 h 417"/>
                <a:gd name="T16" fmla="*/ 374 w 3818"/>
                <a:gd name="T17" fmla="*/ 385 h 417"/>
                <a:gd name="T18" fmla="*/ 500 w 3818"/>
                <a:gd name="T19" fmla="*/ 27 h 417"/>
                <a:gd name="T20" fmla="*/ 632 w 3818"/>
                <a:gd name="T21" fmla="*/ 387 h 417"/>
                <a:gd name="T22" fmla="*/ 752 w 3818"/>
                <a:gd name="T23" fmla="*/ 21 h 417"/>
                <a:gd name="T24" fmla="*/ 884 w 3818"/>
                <a:gd name="T25" fmla="*/ 387 h 417"/>
                <a:gd name="T26" fmla="*/ 1004 w 3818"/>
                <a:gd name="T27" fmla="*/ 19 h 417"/>
                <a:gd name="T28" fmla="*/ 1124 w 3818"/>
                <a:gd name="T29" fmla="*/ 393 h 417"/>
                <a:gd name="T30" fmla="*/ 1256 w 3818"/>
                <a:gd name="T31" fmla="*/ 15 h 417"/>
                <a:gd name="T32" fmla="*/ 1376 w 3818"/>
                <a:gd name="T33" fmla="*/ 387 h 417"/>
                <a:gd name="T34" fmla="*/ 1496 w 3818"/>
                <a:gd name="T35" fmla="*/ 9 h 417"/>
                <a:gd name="T36" fmla="*/ 1634 w 3818"/>
                <a:gd name="T37" fmla="*/ 381 h 417"/>
                <a:gd name="T38" fmla="*/ 1754 w 3818"/>
                <a:gd name="T39" fmla="*/ 15 h 417"/>
                <a:gd name="T40" fmla="*/ 1892 w 3818"/>
                <a:gd name="T41" fmla="*/ 381 h 417"/>
                <a:gd name="T42" fmla="*/ 2022 w 3818"/>
                <a:gd name="T43" fmla="*/ 17 h 417"/>
                <a:gd name="T44" fmla="*/ 2148 w 3818"/>
                <a:gd name="T45" fmla="*/ 395 h 417"/>
                <a:gd name="T46" fmla="*/ 2282 w 3818"/>
                <a:gd name="T47" fmla="*/ 17 h 417"/>
                <a:gd name="T48" fmla="*/ 2408 w 3818"/>
                <a:gd name="T49" fmla="*/ 393 h 417"/>
                <a:gd name="T50" fmla="*/ 2534 w 3818"/>
                <a:gd name="T51" fmla="*/ 15 h 417"/>
                <a:gd name="T52" fmla="*/ 2660 w 3818"/>
                <a:gd name="T53" fmla="*/ 399 h 417"/>
                <a:gd name="T54" fmla="*/ 2786 w 3818"/>
                <a:gd name="T55" fmla="*/ 21 h 417"/>
                <a:gd name="T56" fmla="*/ 2912 w 3818"/>
                <a:gd name="T57" fmla="*/ 399 h 417"/>
                <a:gd name="T58" fmla="*/ 3032 w 3818"/>
                <a:gd name="T59" fmla="*/ 15 h 417"/>
                <a:gd name="T60" fmla="*/ 3164 w 3818"/>
                <a:gd name="T61" fmla="*/ 399 h 417"/>
                <a:gd name="T62" fmla="*/ 3278 w 3818"/>
                <a:gd name="T63" fmla="*/ 21 h 417"/>
                <a:gd name="T64" fmla="*/ 3408 w 3818"/>
                <a:gd name="T65" fmla="*/ 395 h 417"/>
                <a:gd name="T66" fmla="*/ 3542 w 3818"/>
                <a:gd name="T67" fmla="*/ 27 h 417"/>
                <a:gd name="T68" fmla="*/ 3674 w 3818"/>
                <a:gd name="T69" fmla="*/ 399 h 417"/>
                <a:gd name="T70" fmla="*/ 3764 w 3818"/>
                <a:gd name="T71" fmla="*/ 87 h 417"/>
                <a:gd name="T72" fmla="*/ 3788 w 3818"/>
                <a:gd name="T73" fmla="*/ 39 h 417"/>
                <a:gd name="T74" fmla="*/ 3818 w 3818"/>
                <a:gd name="T75" fmla="*/ 69 h 417"/>
                <a:gd name="connsiteX0" fmla="*/ 0 w 12172"/>
                <a:gd name="connsiteY0" fmla="*/ 432 h 9359"/>
                <a:gd name="connsiteX1" fmla="*/ 68 w 12172"/>
                <a:gd name="connsiteY1" fmla="*/ 1296 h 9359"/>
                <a:gd name="connsiteX2" fmla="*/ 173 w 12172"/>
                <a:gd name="connsiteY2" fmla="*/ 6140 h 9359"/>
                <a:gd name="connsiteX3" fmla="*/ 272 w 12172"/>
                <a:gd name="connsiteY3" fmla="*/ 9066 h 9359"/>
                <a:gd name="connsiteX4" fmla="*/ 393 w 12172"/>
                <a:gd name="connsiteY4" fmla="*/ 7579 h 9359"/>
                <a:gd name="connsiteX5" fmla="*/ 529 w 12172"/>
                <a:gd name="connsiteY5" fmla="*/ 2591 h 9359"/>
                <a:gd name="connsiteX6" fmla="*/ 650 w 12172"/>
                <a:gd name="connsiteY6" fmla="*/ 193 h 9359"/>
                <a:gd name="connsiteX7" fmla="*/ 822 w 12172"/>
                <a:gd name="connsiteY7" fmla="*/ 5037 h 9359"/>
                <a:gd name="connsiteX8" fmla="*/ 980 w 12172"/>
                <a:gd name="connsiteY8" fmla="*/ 9018 h 9359"/>
                <a:gd name="connsiteX9" fmla="*/ 1310 w 12172"/>
                <a:gd name="connsiteY9" fmla="*/ 432 h 9359"/>
                <a:gd name="connsiteX10" fmla="*/ 1655 w 12172"/>
                <a:gd name="connsiteY10" fmla="*/ 9066 h 9359"/>
                <a:gd name="connsiteX11" fmla="*/ 1970 w 12172"/>
                <a:gd name="connsiteY11" fmla="*/ 289 h 9359"/>
                <a:gd name="connsiteX12" fmla="*/ 2315 w 12172"/>
                <a:gd name="connsiteY12" fmla="*/ 9066 h 9359"/>
                <a:gd name="connsiteX13" fmla="*/ 2630 w 12172"/>
                <a:gd name="connsiteY13" fmla="*/ 241 h 9359"/>
                <a:gd name="connsiteX14" fmla="*/ 2944 w 12172"/>
                <a:gd name="connsiteY14" fmla="*/ 9209 h 9359"/>
                <a:gd name="connsiteX15" fmla="*/ 3290 w 12172"/>
                <a:gd name="connsiteY15" fmla="*/ 145 h 9359"/>
                <a:gd name="connsiteX16" fmla="*/ 3604 w 12172"/>
                <a:gd name="connsiteY16" fmla="*/ 9066 h 9359"/>
                <a:gd name="connsiteX17" fmla="*/ 3918 w 12172"/>
                <a:gd name="connsiteY17" fmla="*/ 1 h 9359"/>
                <a:gd name="connsiteX18" fmla="*/ 4280 w 12172"/>
                <a:gd name="connsiteY18" fmla="*/ 8922 h 9359"/>
                <a:gd name="connsiteX19" fmla="*/ 4594 w 12172"/>
                <a:gd name="connsiteY19" fmla="*/ 145 h 9359"/>
                <a:gd name="connsiteX20" fmla="*/ 4955 w 12172"/>
                <a:gd name="connsiteY20" fmla="*/ 8922 h 9359"/>
                <a:gd name="connsiteX21" fmla="*/ 5296 w 12172"/>
                <a:gd name="connsiteY21" fmla="*/ 193 h 9359"/>
                <a:gd name="connsiteX22" fmla="*/ 5626 w 12172"/>
                <a:gd name="connsiteY22" fmla="*/ 9257 h 9359"/>
                <a:gd name="connsiteX23" fmla="*/ 5977 w 12172"/>
                <a:gd name="connsiteY23" fmla="*/ 193 h 9359"/>
                <a:gd name="connsiteX24" fmla="*/ 6307 w 12172"/>
                <a:gd name="connsiteY24" fmla="*/ 9209 h 9359"/>
                <a:gd name="connsiteX25" fmla="*/ 6637 w 12172"/>
                <a:gd name="connsiteY25" fmla="*/ 145 h 9359"/>
                <a:gd name="connsiteX26" fmla="*/ 6967 w 12172"/>
                <a:gd name="connsiteY26" fmla="*/ 9353 h 9359"/>
                <a:gd name="connsiteX27" fmla="*/ 7297 w 12172"/>
                <a:gd name="connsiteY27" fmla="*/ 289 h 9359"/>
                <a:gd name="connsiteX28" fmla="*/ 7627 w 12172"/>
                <a:gd name="connsiteY28" fmla="*/ 9353 h 9359"/>
                <a:gd name="connsiteX29" fmla="*/ 7941 w 12172"/>
                <a:gd name="connsiteY29" fmla="*/ 145 h 9359"/>
                <a:gd name="connsiteX30" fmla="*/ 8287 w 12172"/>
                <a:gd name="connsiteY30" fmla="*/ 9353 h 9359"/>
                <a:gd name="connsiteX31" fmla="*/ 8586 w 12172"/>
                <a:gd name="connsiteY31" fmla="*/ 289 h 9359"/>
                <a:gd name="connsiteX32" fmla="*/ 8926 w 12172"/>
                <a:gd name="connsiteY32" fmla="*/ 9257 h 9359"/>
                <a:gd name="connsiteX33" fmla="*/ 9277 w 12172"/>
                <a:gd name="connsiteY33" fmla="*/ 432 h 9359"/>
                <a:gd name="connsiteX34" fmla="*/ 9623 w 12172"/>
                <a:gd name="connsiteY34" fmla="*/ 9353 h 9359"/>
                <a:gd name="connsiteX35" fmla="*/ 9859 w 12172"/>
                <a:gd name="connsiteY35" fmla="*/ 1871 h 9359"/>
                <a:gd name="connsiteX36" fmla="*/ 9921 w 12172"/>
                <a:gd name="connsiteY36" fmla="*/ 720 h 9359"/>
                <a:gd name="connsiteX37" fmla="*/ 12172 w 12172"/>
                <a:gd name="connsiteY37" fmla="*/ 5125 h 9359"/>
                <a:gd name="connsiteX0" fmla="*/ 0 w 10000"/>
                <a:gd name="connsiteY0" fmla="*/ 462 h 10000"/>
                <a:gd name="connsiteX1" fmla="*/ 56 w 10000"/>
                <a:gd name="connsiteY1" fmla="*/ 1385 h 10000"/>
                <a:gd name="connsiteX2" fmla="*/ 142 w 10000"/>
                <a:gd name="connsiteY2" fmla="*/ 6561 h 10000"/>
                <a:gd name="connsiteX3" fmla="*/ 223 w 10000"/>
                <a:gd name="connsiteY3" fmla="*/ 9687 h 10000"/>
                <a:gd name="connsiteX4" fmla="*/ 323 w 10000"/>
                <a:gd name="connsiteY4" fmla="*/ 8098 h 10000"/>
                <a:gd name="connsiteX5" fmla="*/ 435 w 10000"/>
                <a:gd name="connsiteY5" fmla="*/ 2768 h 10000"/>
                <a:gd name="connsiteX6" fmla="*/ 534 w 10000"/>
                <a:gd name="connsiteY6" fmla="*/ 206 h 10000"/>
                <a:gd name="connsiteX7" fmla="*/ 675 w 10000"/>
                <a:gd name="connsiteY7" fmla="*/ 5382 h 10000"/>
                <a:gd name="connsiteX8" fmla="*/ 805 w 10000"/>
                <a:gd name="connsiteY8" fmla="*/ 9636 h 10000"/>
                <a:gd name="connsiteX9" fmla="*/ 1076 w 10000"/>
                <a:gd name="connsiteY9" fmla="*/ 462 h 10000"/>
                <a:gd name="connsiteX10" fmla="*/ 1360 w 10000"/>
                <a:gd name="connsiteY10" fmla="*/ 9687 h 10000"/>
                <a:gd name="connsiteX11" fmla="*/ 1618 w 10000"/>
                <a:gd name="connsiteY11" fmla="*/ 309 h 10000"/>
                <a:gd name="connsiteX12" fmla="*/ 1902 w 10000"/>
                <a:gd name="connsiteY12" fmla="*/ 9687 h 10000"/>
                <a:gd name="connsiteX13" fmla="*/ 2161 w 10000"/>
                <a:gd name="connsiteY13" fmla="*/ 258 h 10000"/>
                <a:gd name="connsiteX14" fmla="*/ 2419 w 10000"/>
                <a:gd name="connsiteY14" fmla="*/ 9840 h 10000"/>
                <a:gd name="connsiteX15" fmla="*/ 2703 w 10000"/>
                <a:gd name="connsiteY15" fmla="*/ 155 h 10000"/>
                <a:gd name="connsiteX16" fmla="*/ 2961 w 10000"/>
                <a:gd name="connsiteY16" fmla="*/ 9687 h 10000"/>
                <a:gd name="connsiteX17" fmla="*/ 3219 w 10000"/>
                <a:gd name="connsiteY17" fmla="*/ 1 h 10000"/>
                <a:gd name="connsiteX18" fmla="*/ 3516 w 10000"/>
                <a:gd name="connsiteY18" fmla="*/ 9533 h 10000"/>
                <a:gd name="connsiteX19" fmla="*/ 3774 w 10000"/>
                <a:gd name="connsiteY19" fmla="*/ 155 h 10000"/>
                <a:gd name="connsiteX20" fmla="*/ 4071 w 10000"/>
                <a:gd name="connsiteY20" fmla="*/ 9533 h 10000"/>
                <a:gd name="connsiteX21" fmla="*/ 4351 w 10000"/>
                <a:gd name="connsiteY21" fmla="*/ 206 h 10000"/>
                <a:gd name="connsiteX22" fmla="*/ 4622 w 10000"/>
                <a:gd name="connsiteY22" fmla="*/ 9891 h 10000"/>
                <a:gd name="connsiteX23" fmla="*/ 4910 w 10000"/>
                <a:gd name="connsiteY23" fmla="*/ 206 h 10000"/>
                <a:gd name="connsiteX24" fmla="*/ 5182 w 10000"/>
                <a:gd name="connsiteY24" fmla="*/ 9840 h 10000"/>
                <a:gd name="connsiteX25" fmla="*/ 5453 w 10000"/>
                <a:gd name="connsiteY25" fmla="*/ 155 h 10000"/>
                <a:gd name="connsiteX26" fmla="*/ 5724 w 10000"/>
                <a:gd name="connsiteY26" fmla="*/ 9994 h 10000"/>
                <a:gd name="connsiteX27" fmla="*/ 5995 w 10000"/>
                <a:gd name="connsiteY27" fmla="*/ 309 h 10000"/>
                <a:gd name="connsiteX28" fmla="*/ 6266 w 10000"/>
                <a:gd name="connsiteY28" fmla="*/ 9994 h 10000"/>
                <a:gd name="connsiteX29" fmla="*/ 6524 w 10000"/>
                <a:gd name="connsiteY29" fmla="*/ 155 h 10000"/>
                <a:gd name="connsiteX30" fmla="*/ 6808 w 10000"/>
                <a:gd name="connsiteY30" fmla="*/ 9994 h 10000"/>
                <a:gd name="connsiteX31" fmla="*/ 7054 w 10000"/>
                <a:gd name="connsiteY31" fmla="*/ 309 h 10000"/>
                <a:gd name="connsiteX32" fmla="*/ 7333 w 10000"/>
                <a:gd name="connsiteY32" fmla="*/ 9891 h 10000"/>
                <a:gd name="connsiteX33" fmla="*/ 7622 w 10000"/>
                <a:gd name="connsiteY33" fmla="*/ 462 h 10000"/>
                <a:gd name="connsiteX34" fmla="*/ 7906 w 10000"/>
                <a:gd name="connsiteY34" fmla="*/ 9994 h 10000"/>
                <a:gd name="connsiteX35" fmla="*/ 8100 w 10000"/>
                <a:gd name="connsiteY35" fmla="*/ 1999 h 10000"/>
                <a:gd name="connsiteX36" fmla="*/ 8396 w 10000"/>
                <a:gd name="connsiteY36" fmla="*/ 5456 h 10000"/>
                <a:gd name="connsiteX37" fmla="*/ 10000 w 10000"/>
                <a:gd name="connsiteY37" fmla="*/ 5476 h 10000"/>
                <a:gd name="connsiteX0" fmla="*/ 0 w 11294"/>
                <a:gd name="connsiteY0" fmla="*/ 4774 h 10000"/>
                <a:gd name="connsiteX1" fmla="*/ 1350 w 11294"/>
                <a:gd name="connsiteY1" fmla="*/ 1385 h 10000"/>
                <a:gd name="connsiteX2" fmla="*/ 1436 w 11294"/>
                <a:gd name="connsiteY2" fmla="*/ 6561 h 10000"/>
                <a:gd name="connsiteX3" fmla="*/ 1517 w 11294"/>
                <a:gd name="connsiteY3" fmla="*/ 9687 h 10000"/>
                <a:gd name="connsiteX4" fmla="*/ 1617 w 11294"/>
                <a:gd name="connsiteY4" fmla="*/ 8098 h 10000"/>
                <a:gd name="connsiteX5" fmla="*/ 1729 w 11294"/>
                <a:gd name="connsiteY5" fmla="*/ 2768 h 10000"/>
                <a:gd name="connsiteX6" fmla="*/ 1828 w 11294"/>
                <a:gd name="connsiteY6" fmla="*/ 206 h 10000"/>
                <a:gd name="connsiteX7" fmla="*/ 1969 w 11294"/>
                <a:gd name="connsiteY7" fmla="*/ 5382 h 10000"/>
                <a:gd name="connsiteX8" fmla="*/ 2099 w 11294"/>
                <a:gd name="connsiteY8" fmla="*/ 9636 h 10000"/>
                <a:gd name="connsiteX9" fmla="*/ 2370 w 11294"/>
                <a:gd name="connsiteY9" fmla="*/ 462 h 10000"/>
                <a:gd name="connsiteX10" fmla="*/ 2654 w 11294"/>
                <a:gd name="connsiteY10" fmla="*/ 9687 h 10000"/>
                <a:gd name="connsiteX11" fmla="*/ 2912 w 11294"/>
                <a:gd name="connsiteY11" fmla="*/ 309 h 10000"/>
                <a:gd name="connsiteX12" fmla="*/ 3196 w 11294"/>
                <a:gd name="connsiteY12" fmla="*/ 9687 h 10000"/>
                <a:gd name="connsiteX13" fmla="*/ 3455 w 11294"/>
                <a:gd name="connsiteY13" fmla="*/ 258 h 10000"/>
                <a:gd name="connsiteX14" fmla="*/ 3713 w 11294"/>
                <a:gd name="connsiteY14" fmla="*/ 9840 h 10000"/>
                <a:gd name="connsiteX15" fmla="*/ 3997 w 11294"/>
                <a:gd name="connsiteY15" fmla="*/ 155 h 10000"/>
                <a:gd name="connsiteX16" fmla="*/ 4255 w 11294"/>
                <a:gd name="connsiteY16" fmla="*/ 9687 h 10000"/>
                <a:gd name="connsiteX17" fmla="*/ 4513 w 11294"/>
                <a:gd name="connsiteY17" fmla="*/ 1 h 10000"/>
                <a:gd name="connsiteX18" fmla="*/ 4810 w 11294"/>
                <a:gd name="connsiteY18" fmla="*/ 9533 h 10000"/>
                <a:gd name="connsiteX19" fmla="*/ 5068 w 11294"/>
                <a:gd name="connsiteY19" fmla="*/ 155 h 10000"/>
                <a:gd name="connsiteX20" fmla="*/ 5365 w 11294"/>
                <a:gd name="connsiteY20" fmla="*/ 9533 h 10000"/>
                <a:gd name="connsiteX21" fmla="*/ 5645 w 11294"/>
                <a:gd name="connsiteY21" fmla="*/ 206 h 10000"/>
                <a:gd name="connsiteX22" fmla="*/ 5916 w 11294"/>
                <a:gd name="connsiteY22" fmla="*/ 9891 h 10000"/>
                <a:gd name="connsiteX23" fmla="*/ 6204 w 11294"/>
                <a:gd name="connsiteY23" fmla="*/ 206 h 10000"/>
                <a:gd name="connsiteX24" fmla="*/ 6476 w 11294"/>
                <a:gd name="connsiteY24" fmla="*/ 9840 h 10000"/>
                <a:gd name="connsiteX25" fmla="*/ 6747 w 11294"/>
                <a:gd name="connsiteY25" fmla="*/ 155 h 10000"/>
                <a:gd name="connsiteX26" fmla="*/ 7018 w 11294"/>
                <a:gd name="connsiteY26" fmla="*/ 9994 h 10000"/>
                <a:gd name="connsiteX27" fmla="*/ 7289 w 11294"/>
                <a:gd name="connsiteY27" fmla="*/ 309 h 10000"/>
                <a:gd name="connsiteX28" fmla="*/ 7560 w 11294"/>
                <a:gd name="connsiteY28" fmla="*/ 9994 h 10000"/>
                <a:gd name="connsiteX29" fmla="*/ 7818 w 11294"/>
                <a:gd name="connsiteY29" fmla="*/ 155 h 10000"/>
                <a:gd name="connsiteX30" fmla="*/ 8102 w 11294"/>
                <a:gd name="connsiteY30" fmla="*/ 9994 h 10000"/>
                <a:gd name="connsiteX31" fmla="*/ 8348 w 11294"/>
                <a:gd name="connsiteY31" fmla="*/ 309 h 10000"/>
                <a:gd name="connsiteX32" fmla="*/ 8627 w 11294"/>
                <a:gd name="connsiteY32" fmla="*/ 9891 h 10000"/>
                <a:gd name="connsiteX33" fmla="*/ 8916 w 11294"/>
                <a:gd name="connsiteY33" fmla="*/ 462 h 10000"/>
                <a:gd name="connsiteX34" fmla="*/ 9200 w 11294"/>
                <a:gd name="connsiteY34" fmla="*/ 9994 h 10000"/>
                <a:gd name="connsiteX35" fmla="*/ 9394 w 11294"/>
                <a:gd name="connsiteY35" fmla="*/ 1999 h 10000"/>
                <a:gd name="connsiteX36" fmla="*/ 9690 w 11294"/>
                <a:gd name="connsiteY36" fmla="*/ 5456 h 10000"/>
                <a:gd name="connsiteX37" fmla="*/ 11294 w 11294"/>
                <a:gd name="connsiteY37" fmla="*/ 5476 h 10000"/>
                <a:gd name="connsiteX0" fmla="*/ 0 w 11294"/>
                <a:gd name="connsiteY0" fmla="*/ 4774 h 10000"/>
                <a:gd name="connsiteX1" fmla="*/ 1261 w 11294"/>
                <a:gd name="connsiteY1" fmla="*/ 2604 h 10000"/>
                <a:gd name="connsiteX2" fmla="*/ 1436 w 11294"/>
                <a:gd name="connsiteY2" fmla="*/ 6561 h 10000"/>
                <a:gd name="connsiteX3" fmla="*/ 1517 w 11294"/>
                <a:gd name="connsiteY3" fmla="*/ 9687 h 10000"/>
                <a:gd name="connsiteX4" fmla="*/ 1617 w 11294"/>
                <a:gd name="connsiteY4" fmla="*/ 8098 h 10000"/>
                <a:gd name="connsiteX5" fmla="*/ 1729 w 11294"/>
                <a:gd name="connsiteY5" fmla="*/ 2768 h 10000"/>
                <a:gd name="connsiteX6" fmla="*/ 1828 w 11294"/>
                <a:gd name="connsiteY6" fmla="*/ 206 h 10000"/>
                <a:gd name="connsiteX7" fmla="*/ 1969 w 11294"/>
                <a:gd name="connsiteY7" fmla="*/ 5382 h 10000"/>
                <a:gd name="connsiteX8" fmla="*/ 2099 w 11294"/>
                <a:gd name="connsiteY8" fmla="*/ 9636 h 10000"/>
                <a:gd name="connsiteX9" fmla="*/ 2370 w 11294"/>
                <a:gd name="connsiteY9" fmla="*/ 462 h 10000"/>
                <a:gd name="connsiteX10" fmla="*/ 2654 w 11294"/>
                <a:gd name="connsiteY10" fmla="*/ 9687 h 10000"/>
                <a:gd name="connsiteX11" fmla="*/ 2912 w 11294"/>
                <a:gd name="connsiteY11" fmla="*/ 309 h 10000"/>
                <a:gd name="connsiteX12" fmla="*/ 3196 w 11294"/>
                <a:gd name="connsiteY12" fmla="*/ 9687 h 10000"/>
                <a:gd name="connsiteX13" fmla="*/ 3455 w 11294"/>
                <a:gd name="connsiteY13" fmla="*/ 258 h 10000"/>
                <a:gd name="connsiteX14" fmla="*/ 3713 w 11294"/>
                <a:gd name="connsiteY14" fmla="*/ 9840 h 10000"/>
                <a:gd name="connsiteX15" fmla="*/ 3997 w 11294"/>
                <a:gd name="connsiteY15" fmla="*/ 155 h 10000"/>
                <a:gd name="connsiteX16" fmla="*/ 4255 w 11294"/>
                <a:gd name="connsiteY16" fmla="*/ 9687 h 10000"/>
                <a:gd name="connsiteX17" fmla="*/ 4513 w 11294"/>
                <a:gd name="connsiteY17" fmla="*/ 1 h 10000"/>
                <a:gd name="connsiteX18" fmla="*/ 4810 w 11294"/>
                <a:gd name="connsiteY18" fmla="*/ 9533 h 10000"/>
                <a:gd name="connsiteX19" fmla="*/ 5068 w 11294"/>
                <a:gd name="connsiteY19" fmla="*/ 155 h 10000"/>
                <a:gd name="connsiteX20" fmla="*/ 5365 w 11294"/>
                <a:gd name="connsiteY20" fmla="*/ 9533 h 10000"/>
                <a:gd name="connsiteX21" fmla="*/ 5645 w 11294"/>
                <a:gd name="connsiteY21" fmla="*/ 206 h 10000"/>
                <a:gd name="connsiteX22" fmla="*/ 5916 w 11294"/>
                <a:gd name="connsiteY22" fmla="*/ 9891 h 10000"/>
                <a:gd name="connsiteX23" fmla="*/ 6204 w 11294"/>
                <a:gd name="connsiteY23" fmla="*/ 206 h 10000"/>
                <a:gd name="connsiteX24" fmla="*/ 6476 w 11294"/>
                <a:gd name="connsiteY24" fmla="*/ 9840 h 10000"/>
                <a:gd name="connsiteX25" fmla="*/ 6747 w 11294"/>
                <a:gd name="connsiteY25" fmla="*/ 155 h 10000"/>
                <a:gd name="connsiteX26" fmla="*/ 7018 w 11294"/>
                <a:gd name="connsiteY26" fmla="*/ 9994 h 10000"/>
                <a:gd name="connsiteX27" fmla="*/ 7289 w 11294"/>
                <a:gd name="connsiteY27" fmla="*/ 309 h 10000"/>
                <a:gd name="connsiteX28" fmla="*/ 7560 w 11294"/>
                <a:gd name="connsiteY28" fmla="*/ 9994 h 10000"/>
                <a:gd name="connsiteX29" fmla="*/ 7818 w 11294"/>
                <a:gd name="connsiteY29" fmla="*/ 155 h 10000"/>
                <a:gd name="connsiteX30" fmla="*/ 8102 w 11294"/>
                <a:gd name="connsiteY30" fmla="*/ 9994 h 10000"/>
                <a:gd name="connsiteX31" fmla="*/ 8348 w 11294"/>
                <a:gd name="connsiteY31" fmla="*/ 309 h 10000"/>
                <a:gd name="connsiteX32" fmla="*/ 8627 w 11294"/>
                <a:gd name="connsiteY32" fmla="*/ 9891 h 10000"/>
                <a:gd name="connsiteX33" fmla="*/ 8916 w 11294"/>
                <a:gd name="connsiteY33" fmla="*/ 462 h 10000"/>
                <a:gd name="connsiteX34" fmla="*/ 9200 w 11294"/>
                <a:gd name="connsiteY34" fmla="*/ 9994 h 10000"/>
                <a:gd name="connsiteX35" fmla="*/ 9394 w 11294"/>
                <a:gd name="connsiteY35" fmla="*/ 1999 h 10000"/>
                <a:gd name="connsiteX36" fmla="*/ 9690 w 11294"/>
                <a:gd name="connsiteY36" fmla="*/ 5456 h 10000"/>
                <a:gd name="connsiteX37" fmla="*/ 11294 w 11294"/>
                <a:gd name="connsiteY37" fmla="*/ 5476 h 10000"/>
                <a:gd name="connsiteX0" fmla="*/ 0 w 11294"/>
                <a:gd name="connsiteY0" fmla="*/ 4774 h 10000"/>
                <a:gd name="connsiteX1" fmla="*/ 1261 w 11294"/>
                <a:gd name="connsiteY1" fmla="*/ 2604 h 10000"/>
                <a:gd name="connsiteX2" fmla="*/ 852 w 11294"/>
                <a:gd name="connsiteY2" fmla="*/ 2945 h 10000"/>
                <a:gd name="connsiteX3" fmla="*/ 1436 w 11294"/>
                <a:gd name="connsiteY3" fmla="*/ 6561 h 10000"/>
                <a:gd name="connsiteX4" fmla="*/ 1517 w 11294"/>
                <a:gd name="connsiteY4" fmla="*/ 9687 h 10000"/>
                <a:gd name="connsiteX5" fmla="*/ 1617 w 11294"/>
                <a:gd name="connsiteY5" fmla="*/ 8098 h 10000"/>
                <a:gd name="connsiteX6" fmla="*/ 1729 w 11294"/>
                <a:gd name="connsiteY6" fmla="*/ 2768 h 10000"/>
                <a:gd name="connsiteX7" fmla="*/ 1828 w 11294"/>
                <a:gd name="connsiteY7" fmla="*/ 206 h 10000"/>
                <a:gd name="connsiteX8" fmla="*/ 1969 w 11294"/>
                <a:gd name="connsiteY8" fmla="*/ 5382 h 10000"/>
                <a:gd name="connsiteX9" fmla="*/ 2099 w 11294"/>
                <a:gd name="connsiteY9" fmla="*/ 9636 h 10000"/>
                <a:gd name="connsiteX10" fmla="*/ 2370 w 11294"/>
                <a:gd name="connsiteY10" fmla="*/ 462 h 10000"/>
                <a:gd name="connsiteX11" fmla="*/ 2654 w 11294"/>
                <a:gd name="connsiteY11" fmla="*/ 9687 h 10000"/>
                <a:gd name="connsiteX12" fmla="*/ 2912 w 11294"/>
                <a:gd name="connsiteY12" fmla="*/ 309 h 10000"/>
                <a:gd name="connsiteX13" fmla="*/ 3196 w 11294"/>
                <a:gd name="connsiteY13" fmla="*/ 9687 h 10000"/>
                <a:gd name="connsiteX14" fmla="*/ 3455 w 11294"/>
                <a:gd name="connsiteY14" fmla="*/ 258 h 10000"/>
                <a:gd name="connsiteX15" fmla="*/ 3713 w 11294"/>
                <a:gd name="connsiteY15" fmla="*/ 9840 h 10000"/>
                <a:gd name="connsiteX16" fmla="*/ 3997 w 11294"/>
                <a:gd name="connsiteY16" fmla="*/ 155 h 10000"/>
                <a:gd name="connsiteX17" fmla="*/ 4255 w 11294"/>
                <a:gd name="connsiteY17" fmla="*/ 9687 h 10000"/>
                <a:gd name="connsiteX18" fmla="*/ 4513 w 11294"/>
                <a:gd name="connsiteY18" fmla="*/ 1 h 10000"/>
                <a:gd name="connsiteX19" fmla="*/ 4810 w 11294"/>
                <a:gd name="connsiteY19" fmla="*/ 9533 h 10000"/>
                <a:gd name="connsiteX20" fmla="*/ 5068 w 11294"/>
                <a:gd name="connsiteY20" fmla="*/ 155 h 10000"/>
                <a:gd name="connsiteX21" fmla="*/ 5365 w 11294"/>
                <a:gd name="connsiteY21" fmla="*/ 9533 h 10000"/>
                <a:gd name="connsiteX22" fmla="*/ 5645 w 11294"/>
                <a:gd name="connsiteY22" fmla="*/ 206 h 10000"/>
                <a:gd name="connsiteX23" fmla="*/ 5916 w 11294"/>
                <a:gd name="connsiteY23" fmla="*/ 9891 h 10000"/>
                <a:gd name="connsiteX24" fmla="*/ 6204 w 11294"/>
                <a:gd name="connsiteY24" fmla="*/ 206 h 10000"/>
                <a:gd name="connsiteX25" fmla="*/ 6476 w 11294"/>
                <a:gd name="connsiteY25" fmla="*/ 9840 h 10000"/>
                <a:gd name="connsiteX26" fmla="*/ 6747 w 11294"/>
                <a:gd name="connsiteY26" fmla="*/ 155 h 10000"/>
                <a:gd name="connsiteX27" fmla="*/ 7018 w 11294"/>
                <a:gd name="connsiteY27" fmla="*/ 9994 h 10000"/>
                <a:gd name="connsiteX28" fmla="*/ 7289 w 11294"/>
                <a:gd name="connsiteY28" fmla="*/ 309 h 10000"/>
                <a:gd name="connsiteX29" fmla="*/ 7560 w 11294"/>
                <a:gd name="connsiteY29" fmla="*/ 9994 h 10000"/>
                <a:gd name="connsiteX30" fmla="*/ 7818 w 11294"/>
                <a:gd name="connsiteY30" fmla="*/ 155 h 10000"/>
                <a:gd name="connsiteX31" fmla="*/ 8102 w 11294"/>
                <a:gd name="connsiteY31" fmla="*/ 9994 h 10000"/>
                <a:gd name="connsiteX32" fmla="*/ 8348 w 11294"/>
                <a:gd name="connsiteY32" fmla="*/ 309 h 10000"/>
                <a:gd name="connsiteX33" fmla="*/ 8627 w 11294"/>
                <a:gd name="connsiteY33" fmla="*/ 9891 h 10000"/>
                <a:gd name="connsiteX34" fmla="*/ 8916 w 11294"/>
                <a:gd name="connsiteY34" fmla="*/ 462 h 10000"/>
                <a:gd name="connsiteX35" fmla="*/ 9200 w 11294"/>
                <a:gd name="connsiteY35" fmla="*/ 9994 h 10000"/>
                <a:gd name="connsiteX36" fmla="*/ 9394 w 11294"/>
                <a:gd name="connsiteY36" fmla="*/ 1999 h 10000"/>
                <a:gd name="connsiteX37" fmla="*/ 9690 w 11294"/>
                <a:gd name="connsiteY37" fmla="*/ 5456 h 10000"/>
                <a:gd name="connsiteX38" fmla="*/ 11294 w 11294"/>
                <a:gd name="connsiteY38" fmla="*/ 5476 h 10000"/>
                <a:gd name="connsiteX0" fmla="*/ 0 w 11294"/>
                <a:gd name="connsiteY0" fmla="*/ 4774 h 10000"/>
                <a:gd name="connsiteX1" fmla="*/ 1261 w 11294"/>
                <a:gd name="connsiteY1" fmla="*/ 2604 h 10000"/>
                <a:gd name="connsiteX2" fmla="*/ 1320 w 11294"/>
                <a:gd name="connsiteY2" fmla="*/ 1164 h 10000"/>
                <a:gd name="connsiteX3" fmla="*/ 1436 w 11294"/>
                <a:gd name="connsiteY3" fmla="*/ 6561 h 10000"/>
                <a:gd name="connsiteX4" fmla="*/ 1517 w 11294"/>
                <a:gd name="connsiteY4" fmla="*/ 9687 h 10000"/>
                <a:gd name="connsiteX5" fmla="*/ 1617 w 11294"/>
                <a:gd name="connsiteY5" fmla="*/ 8098 h 10000"/>
                <a:gd name="connsiteX6" fmla="*/ 1729 w 11294"/>
                <a:gd name="connsiteY6" fmla="*/ 2768 h 10000"/>
                <a:gd name="connsiteX7" fmla="*/ 1828 w 11294"/>
                <a:gd name="connsiteY7" fmla="*/ 206 h 10000"/>
                <a:gd name="connsiteX8" fmla="*/ 1969 w 11294"/>
                <a:gd name="connsiteY8" fmla="*/ 5382 h 10000"/>
                <a:gd name="connsiteX9" fmla="*/ 2099 w 11294"/>
                <a:gd name="connsiteY9" fmla="*/ 9636 h 10000"/>
                <a:gd name="connsiteX10" fmla="*/ 2370 w 11294"/>
                <a:gd name="connsiteY10" fmla="*/ 462 h 10000"/>
                <a:gd name="connsiteX11" fmla="*/ 2654 w 11294"/>
                <a:gd name="connsiteY11" fmla="*/ 9687 h 10000"/>
                <a:gd name="connsiteX12" fmla="*/ 2912 w 11294"/>
                <a:gd name="connsiteY12" fmla="*/ 309 h 10000"/>
                <a:gd name="connsiteX13" fmla="*/ 3196 w 11294"/>
                <a:gd name="connsiteY13" fmla="*/ 9687 h 10000"/>
                <a:gd name="connsiteX14" fmla="*/ 3455 w 11294"/>
                <a:gd name="connsiteY14" fmla="*/ 258 h 10000"/>
                <a:gd name="connsiteX15" fmla="*/ 3713 w 11294"/>
                <a:gd name="connsiteY15" fmla="*/ 9840 h 10000"/>
                <a:gd name="connsiteX16" fmla="*/ 3997 w 11294"/>
                <a:gd name="connsiteY16" fmla="*/ 155 h 10000"/>
                <a:gd name="connsiteX17" fmla="*/ 4255 w 11294"/>
                <a:gd name="connsiteY17" fmla="*/ 9687 h 10000"/>
                <a:gd name="connsiteX18" fmla="*/ 4513 w 11294"/>
                <a:gd name="connsiteY18" fmla="*/ 1 h 10000"/>
                <a:gd name="connsiteX19" fmla="*/ 4810 w 11294"/>
                <a:gd name="connsiteY19" fmla="*/ 9533 h 10000"/>
                <a:gd name="connsiteX20" fmla="*/ 5068 w 11294"/>
                <a:gd name="connsiteY20" fmla="*/ 155 h 10000"/>
                <a:gd name="connsiteX21" fmla="*/ 5365 w 11294"/>
                <a:gd name="connsiteY21" fmla="*/ 9533 h 10000"/>
                <a:gd name="connsiteX22" fmla="*/ 5645 w 11294"/>
                <a:gd name="connsiteY22" fmla="*/ 206 h 10000"/>
                <a:gd name="connsiteX23" fmla="*/ 5916 w 11294"/>
                <a:gd name="connsiteY23" fmla="*/ 9891 h 10000"/>
                <a:gd name="connsiteX24" fmla="*/ 6204 w 11294"/>
                <a:gd name="connsiteY24" fmla="*/ 206 h 10000"/>
                <a:gd name="connsiteX25" fmla="*/ 6476 w 11294"/>
                <a:gd name="connsiteY25" fmla="*/ 9840 h 10000"/>
                <a:gd name="connsiteX26" fmla="*/ 6747 w 11294"/>
                <a:gd name="connsiteY26" fmla="*/ 155 h 10000"/>
                <a:gd name="connsiteX27" fmla="*/ 7018 w 11294"/>
                <a:gd name="connsiteY27" fmla="*/ 9994 h 10000"/>
                <a:gd name="connsiteX28" fmla="*/ 7289 w 11294"/>
                <a:gd name="connsiteY28" fmla="*/ 309 h 10000"/>
                <a:gd name="connsiteX29" fmla="*/ 7560 w 11294"/>
                <a:gd name="connsiteY29" fmla="*/ 9994 h 10000"/>
                <a:gd name="connsiteX30" fmla="*/ 7818 w 11294"/>
                <a:gd name="connsiteY30" fmla="*/ 155 h 10000"/>
                <a:gd name="connsiteX31" fmla="*/ 8102 w 11294"/>
                <a:gd name="connsiteY31" fmla="*/ 9994 h 10000"/>
                <a:gd name="connsiteX32" fmla="*/ 8348 w 11294"/>
                <a:gd name="connsiteY32" fmla="*/ 309 h 10000"/>
                <a:gd name="connsiteX33" fmla="*/ 8627 w 11294"/>
                <a:gd name="connsiteY33" fmla="*/ 9891 h 10000"/>
                <a:gd name="connsiteX34" fmla="*/ 8916 w 11294"/>
                <a:gd name="connsiteY34" fmla="*/ 462 h 10000"/>
                <a:gd name="connsiteX35" fmla="*/ 9200 w 11294"/>
                <a:gd name="connsiteY35" fmla="*/ 9994 h 10000"/>
                <a:gd name="connsiteX36" fmla="*/ 9394 w 11294"/>
                <a:gd name="connsiteY36" fmla="*/ 1999 h 10000"/>
                <a:gd name="connsiteX37" fmla="*/ 9690 w 11294"/>
                <a:gd name="connsiteY37" fmla="*/ 5456 h 10000"/>
                <a:gd name="connsiteX38" fmla="*/ 11294 w 11294"/>
                <a:gd name="connsiteY38" fmla="*/ 5476 h 10000"/>
                <a:gd name="connsiteX0" fmla="*/ 0 w 11294"/>
                <a:gd name="connsiteY0" fmla="*/ 4774 h 10000"/>
                <a:gd name="connsiteX1" fmla="*/ 1060 w 11294"/>
                <a:gd name="connsiteY1" fmla="*/ 3541 h 10000"/>
                <a:gd name="connsiteX2" fmla="*/ 1320 w 11294"/>
                <a:gd name="connsiteY2" fmla="*/ 1164 h 10000"/>
                <a:gd name="connsiteX3" fmla="*/ 1436 w 11294"/>
                <a:gd name="connsiteY3" fmla="*/ 6561 h 10000"/>
                <a:gd name="connsiteX4" fmla="*/ 1517 w 11294"/>
                <a:gd name="connsiteY4" fmla="*/ 9687 h 10000"/>
                <a:gd name="connsiteX5" fmla="*/ 1617 w 11294"/>
                <a:gd name="connsiteY5" fmla="*/ 8098 h 10000"/>
                <a:gd name="connsiteX6" fmla="*/ 1729 w 11294"/>
                <a:gd name="connsiteY6" fmla="*/ 2768 h 10000"/>
                <a:gd name="connsiteX7" fmla="*/ 1828 w 11294"/>
                <a:gd name="connsiteY7" fmla="*/ 206 h 10000"/>
                <a:gd name="connsiteX8" fmla="*/ 1969 w 11294"/>
                <a:gd name="connsiteY8" fmla="*/ 5382 h 10000"/>
                <a:gd name="connsiteX9" fmla="*/ 2099 w 11294"/>
                <a:gd name="connsiteY9" fmla="*/ 9636 h 10000"/>
                <a:gd name="connsiteX10" fmla="*/ 2370 w 11294"/>
                <a:gd name="connsiteY10" fmla="*/ 462 h 10000"/>
                <a:gd name="connsiteX11" fmla="*/ 2654 w 11294"/>
                <a:gd name="connsiteY11" fmla="*/ 9687 h 10000"/>
                <a:gd name="connsiteX12" fmla="*/ 2912 w 11294"/>
                <a:gd name="connsiteY12" fmla="*/ 309 h 10000"/>
                <a:gd name="connsiteX13" fmla="*/ 3196 w 11294"/>
                <a:gd name="connsiteY13" fmla="*/ 9687 h 10000"/>
                <a:gd name="connsiteX14" fmla="*/ 3455 w 11294"/>
                <a:gd name="connsiteY14" fmla="*/ 258 h 10000"/>
                <a:gd name="connsiteX15" fmla="*/ 3713 w 11294"/>
                <a:gd name="connsiteY15" fmla="*/ 9840 h 10000"/>
                <a:gd name="connsiteX16" fmla="*/ 3997 w 11294"/>
                <a:gd name="connsiteY16" fmla="*/ 155 h 10000"/>
                <a:gd name="connsiteX17" fmla="*/ 4255 w 11294"/>
                <a:gd name="connsiteY17" fmla="*/ 9687 h 10000"/>
                <a:gd name="connsiteX18" fmla="*/ 4513 w 11294"/>
                <a:gd name="connsiteY18" fmla="*/ 1 h 10000"/>
                <a:gd name="connsiteX19" fmla="*/ 4810 w 11294"/>
                <a:gd name="connsiteY19" fmla="*/ 9533 h 10000"/>
                <a:gd name="connsiteX20" fmla="*/ 5068 w 11294"/>
                <a:gd name="connsiteY20" fmla="*/ 155 h 10000"/>
                <a:gd name="connsiteX21" fmla="*/ 5365 w 11294"/>
                <a:gd name="connsiteY21" fmla="*/ 9533 h 10000"/>
                <a:gd name="connsiteX22" fmla="*/ 5645 w 11294"/>
                <a:gd name="connsiteY22" fmla="*/ 206 h 10000"/>
                <a:gd name="connsiteX23" fmla="*/ 5916 w 11294"/>
                <a:gd name="connsiteY23" fmla="*/ 9891 h 10000"/>
                <a:gd name="connsiteX24" fmla="*/ 6204 w 11294"/>
                <a:gd name="connsiteY24" fmla="*/ 206 h 10000"/>
                <a:gd name="connsiteX25" fmla="*/ 6476 w 11294"/>
                <a:gd name="connsiteY25" fmla="*/ 9840 h 10000"/>
                <a:gd name="connsiteX26" fmla="*/ 6747 w 11294"/>
                <a:gd name="connsiteY26" fmla="*/ 155 h 10000"/>
                <a:gd name="connsiteX27" fmla="*/ 7018 w 11294"/>
                <a:gd name="connsiteY27" fmla="*/ 9994 h 10000"/>
                <a:gd name="connsiteX28" fmla="*/ 7289 w 11294"/>
                <a:gd name="connsiteY28" fmla="*/ 309 h 10000"/>
                <a:gd name="connsiteX29" fmla="*/ 7560 w 11294"/>
                <a:gd name="connsiteY29" fmla="*/ 9994 h 10000"/>
                <a:gd name="connsiteX30" fmla="*/ 7818 w 11294"/>
                <a:gd name="connsiteY30" fmla="*/ 155 h 10000"/>
                <a:gd name="connsiteX31" fmla="*/ 8102 w 11294"/>
                <a:gd name="connsiteY31" fmla="*/ 9994 h 10000"/>
                <a:gd name="connsiteX32" fmla="*/ 8348 w 11294"/>
                <a:gd name="connsiteY32" fmla="*/ 309 h 10000"/>
                <a:gd name="connsiteX33" fmla="*/ 8627 w 11294"/>
                <a:gd name="connsiteY33" fmla="*/ 9891 h 10000"/>
                <a:gd name="connsiteX34" fmla="*/ 8916 w 11294"/>
                <a:gd name="connsiteY34" fmla="*/ 462 h 10000"/>
                <a:gd name="connsiteX35" fmla="*/ 9200 w 11294"/>
                <a:gd name="connsiteY35" fmla="*/ 9994 h 10000"/>
                <a:gd name="connsiteX36" fmla="*/ 9394 w 11294"/>
                <a:gd name="connsiteY36" fmla="*/ 1999 h 10000"/>
                <a:gd name="connsiteX37" fmla="*/ 9690 w 11294"/>
                <a:gd name="connsiteY37" fmla="*/ 5456 h 10000"/>
                <a:gd name="connsiteX38" fmla="*/ 11294 w 11294"/>
                <a:gd name="connsiteY38" fmla="*/ 5476 h 10000"/>
                <a:gd name="connsiteX0" fmla="*/ 0 w 11294"/>
                <a:gd name="connsiteY0" fmla="*/ 4774 h 10000"/>
                <a:gd name="connsiteX1" fmla="*/ 1038 w 11294"/>
                <a:gd name="connsiteY1" fmla="*/ 4385 h 10000"/>
                <a:gd name="connsiteX2" fmla="*/ 1320 w 11294"/>
                <a:gd name="connsiteY2" fmla="*/ 1164 h 10000"/>
                <a:gd name="connsiteX3" fmla="*/ 1436 w 11294"/>
                <a:gd name="connsiteY3" fmla="*/ 6561 h 10000"/>
                <a:gd name="connsiteX4" fmla="*/ 1517 w 11294"/>
                <a:gd name="connsiteY4" fmla="*/ 9687 h 10000"/>
                <a:gd name="connsiteX5" fmla="*/ 1617 w 11294"/>
                <a:gd name="connsiteY5" fmla="*/ 8098 h 10000"/>
                <a:gd name="connsiteX6" fmla="*/ 1729 w 11294"/>
                <a:gd name="connsiteY6" fmla="*/ 2768 h 10000"/>
                <a:gd name="connsiteX7" fmla="*/ 1828 w 11294"/>
                <a:gd name="connsiteY7" fmla="*/ 206 h 10000"/>
                <a:gd name="connsiteX8" fmla="*/ 1969 w 11294"/>
                <a:gd name="connsiteY8" fmla="*/ 5382 h 10000"/>
                <a:gd name="connsiteX9" fmla="*/ 2099 w 11294"/>
                <a:gd name="connsiteY9" fmla="*/ 9636 h 10000"/>
                <a:gd name="connsiteX10" fmla="*/ 2370 w 11294"/>
                <a:gd name="connsiteY10" fmla="*/ 462 h 10000"/>
                <a:gd name="connsiteX11" fmla="*/ 2654 w 11294"/>
                <a:gd name="connsiteY11" fmla="*/ 9687 h 10000"/>
                <a:gd name="connsiteX12" fmla="*/ 2912 w 11294"/>
                <a:gd name="connsiteY12" fmla="*/ 309 h 10000"/>
                <a:gd name="connsiteX13" fmla="*/ 3196 w 11294"/>
                <a:gd name="connsiteY13" fmla="*/ 9687 h 10000"/>
                <a:gd name="connsiteX14" fmla="*/ 3455 w 11294"/>
                <a:gd name="connsiteY14" fmla="*/ 258 h 10000"/>
                <a:gd name="connsiteX15" fmla="*/ 3713 w 11294"/>
                <a:gd name="connsiteY15" fmla="*/ 9840 h 10000"/>
                <a:gd name="connsiteX16" fmla="*/ 3997 w 11294"/>
                <a:gd name="connsiteY16" fmla="*/ 155 h 10000"/>
                <a:gd name="connsiteX17" fmla="*/ 4255 w 11294"/>
                <a:gd name="connsiteY17" fmla="*/ 9687 h 10000"/>
                <a:gd name="connsiteX18" fmla="*/ 4513 w 11294"/>
                <a:gd name="connsiteY18" fmla="*/ 1 h 10000"/>
                <a:gd name="connsiteX19" fmla="*/ 4810 w 11294"/>
                <a:gd name="connsiteY19" fmla="*/ 9533 h 10000"/>
                <a:gd name="connsiteX20" fmla="*/ 5068 w 11294"/>
                <a:gd name="connsiteY20" fmla="*/ 155 h 10000"/>
                <a:gd name="connsiteX21" fmla="*/ 5365 w 11294"/>
                <a:gd name="connsiteY21" fmla="*/ 9533 h 10000"/>
                <a:gd name="connsiteX22" fmla="*/ 5645 w 11294"/>
                <a:gd name="connsiteY22" fmla="*/ 206 h 10000"/>
                <a:gd name="connsiteX23" fmla="*/ 5916 w 11294"/>
                <a:gd name="connsiteY23" fmla="*/ 9891 h 10000"/>
                <a:gd name="connsiteX24" fmla="*/ 6204 w 11294"/>
                <a:gd name="connsiteY24" fmla="*/ 206 h 10000"/>
                <a:gd name="connsiteX25" fmla="*/ 6476 w 11294"/>
                <a:gd name="connsiteY25" fmla="*/ 9840 h 10000"/>
                <a:gd name="connsiteX26" fmla="*/ 6747 w 11294"/>
                <a:gd name="connsiteY26" fmla="*/ 155 h 10000"/>
                <a:gd name="connsiteX27" fmla="*/ 7018 w 11294"/>
                <a:gd name="connsiteY27" fmla="*/ 9994 h 10000"/>
                <a:gd name="connsiteX28" fmla="*/ 7289 w 11294"/>
                <a:gd name="connsiteY28" fmla="*/ 309 h 10000"/>
                <a:gd name="connsiteX29" fmla="*/ 7560 w 11294"/>
                <a:gd name="connsiteY29" fmla="*/ 9994 h 10000"/>
                <a:gd name="connsiteX30" fmla="*/ 7818 w 11294"/>
                <a:gd name="connsiteY30" fmla="*/ 155 h 10000"/>
                <a:gd name="connsiteX31" fmla="*/ 8102 w 11294"/>
                <a:gd name="connsiteY31" fmla="*/ 9994 h 10000"/>
                <a:gd name="connsiteX32" fmla="*/ 8348 w 11294"/>
                <a:gd name="connsiteY32" fmla="*/ 309 h 10000"/>
                <a:gd name="connsiteX33" fmla="*/ 8627 w 11294"/>
                <a:gd name="connsiteY33" fmla="*/ 9891 h 10000"/>
                <a:gd name="connsiteX34" fmla="*/ 8916 w 11294"/>
                <a:gd name="connsiteY34" fmla="*/ 462 h 10000"/>
                <a:gd name="connsiteX35" fmla="*/ 9200 w 11294"/>
                <a:gd name="connsiteY35" fmla="*/ 9994 h 10000"/>
                <a:gd name="connsiteX36" fmla="*/ 9394 w 11294"/>
                <a:gd name="connsiteY36" fmla="*/ 1999 h 10000"/>
                <a:gd name="connsiteX37" fmla="*/ 9690 w 11294"/>
                <a:gd name="connsiteY37" fmla="*/ 5456 h 10000"/>
                <a:gd name="connsiteX38" fmla="*/ 11294 w 11294"/>
                <a:gd name="connsiteY38" fmla="*/ 5476 h 10000"/>
                <a:gd name="connsiteX0" fmla="*/ 0 w 11294"/>
                <a:gd name="connsiteY0" fmla="*/ 4638 h 9864"/>
                <a:gd name="connsiteX1" fmla="*/ 1038 w 11294"/>
                <a:gd name="connsiteY1" fmla="*/ 4249 h 9864"/>
                <a:gd name="connsiteX2" fmla="*/ 1320 w 11294"/>
                <a:gd name="connsiteY2" fmla="*/ 1028 h 9864"/>
                <a:gd name="connsiteX3" fmla="*/ 1436 w 11294"/>
                <a:gd name="connsiteY3" fmla="*/ 6425 h 9864"/>
                <a:gd name="connsiteX4" fmla="*/ 1517 w 11294"/>
                <a:gd name="connsiteY4" fmla="*/ 9551 h 9864"/>
                <a:gd name="connsiteX5" fmla="*/ 1617 w 11294"/>
                <a:gd name="connsiteY5" fmla="*/ 7962 h 9864"/>
                <a:gd name="connsiteX6" fmla="*/ 1729 w 11294"/>
                <a:gd name="connsiteY6" fmla="*/ 2632 h 9864"/>
                <a:gd name="connsiteX7" fmla="*/ 1828 w 11294"/>
                <a:gd name="connsiteY7" fmla="*/ 70 h 9864"/>
                <a:gd name="connsiteX8" fmla="*/ 1969 w 11294"/>
                <a:gd name="connsiteY8" fmla="*/ 5246 h 9864"/>
                <a:gd name="connsiteX9" fmla="*/ 2099 w 11294"/>
                <a:gd name="connsiteY9" fmla="*/ 9500 h 9864"/>
                <a:gd name="connsiteX10" fmla="*/ 2370 w 11294"/>
                <a:gd name="connsiteY10" fmla="*/ 326 h 9864"/>
                <a:gd name="connsiteX11" fmla="*/ 2654 w 11294"/>
                <a:gd name="connsiteY11" fmla="*/ 9551 h 9864"/>
                <a:gd name="connsiteX12" fmla="*/ 2912 w 11294"/>
                <a:gd name="connsiteY12" fmla="*/ 173 h 9864"/>
                <a:gd name="connsiteX13" fmla="*/ 3196 w 11294"/>
                <a:gd name="connsiteY13" fmla="*/ 9551 h 9864"/>
                <a:gd name="connsiteX14" fmla="*/ 3455 w 11294"/>
                <a:gd name="connsiteY14" fmla="*/ 122 h 9864"/>
                <a:gd name="connsiteX15" fmla="*/ 3713 w 11294"/>
                <a:gd name="connsiteY15" fmla="*/ 9704 h 9864"/>
                <a:gd name="connsiteX16" fmla="*/ 3997 w 11294"/>
                <a:gd name="connsiteY16" fmla="*/ 19 h 9864"/>
                <a:gd name="connsiteX17" fmla="*/ 4255 w 11294"/>
                <a:gd name="connsiteY17" fmla="*/ 9551 h 9864"/>
                <a:gd name="connsiteX18" fmla="*/ 4513 w 11294"/>
                <a:gd name="connsiteY18" fmla="*/ 122 h 9864"/>
                <a:gd name="connsiteX19" fmla="*/ 4810 w 11294"/>
                <a:gd name="connsiteY19" fmla="*/ 9397 h 9864"/>
                <a:gd name="connsiteX20" fmla="*/ 5068 w 11294"/>
                <a:gd name="connsiteY20" fmla="*/ 19 h 9864"/>
                <a:gd name="connsiteX21" fmla="*/ 5365 w 11294"/>
                <a:gd name="connsiteY21" fmla="*/ 9397 h 9864"/>
                <a:gd name="connsiteX22" fmla="*/ 5645 w 11294"/>
                <a:gd name="connsiteY22" fmla="*/ 70 h 9864"/>
                <a:gd name="connsiteX23" fmla="*/ 5916 w 11294"/>
                <a:gd name="connsiteY23" fmla="*/ 9755 h 9864"/>
                <a:gd name="connsiteX24" fmla="*/ 6204 w 11294"/>
                <a:gd name="connsiteY24" fmla="*/ 70 h 9864"/>
                <a:gd name="connsiteX25" fmla="*/ 6476 w 11294"/>
                <a:gd name="connsiteY25" fmla="*/ 9704 h 9864"/>
                <a:gd name="connsiteX26" fmla="*/ 6747 w 11294"/>
                <a:gd name="connsiteY26" fmla="*/ 19 h 9864"/>
                <a:gd name="connsiteX27" fmla="*/ 7018 w 11294"/>
                <a:gd name="connsiteY27" fmla="*/ 9858 h 9864"/>
                <a:gd name="connsiteX28" fmla="*/ 7289 w 11294"/>
                <a:gd name="connsiteY28" fmla="*/ 173 h 9864"/>
                <a:gd name="connsiteX29" fmla="*/ 7560 w 11294"/>
                <a:gd name="connsiteY29" fmla="*/ 9858 h 9864"/>
                <a:gd name="connsiteX30" fmla="*/ 7818 w 11294"/>
                <a:gd name="connsiteY30" fmla="*/ 19 h 9864"/>
                <a:gd name="connsiteX31" fmla="*/ 8102 w 11294"/>
                <a:gd name="connsiteY31" fmla="*/ 9858 h 9864"/>
                <a:gd name="connsiteX32" fmla="*/ 8348 w 11294"/>
                <a:gd name="connsiteY32" fmla="*/ 173 h 9864"/>
                <a:gd name="connsiteX33" fmla="*/ 8627 w 11294"/>
                <a:gd name="connsiteY33" fmla="*/ 9755 h 9864"/>
                <a:gd name="connsiteX34" fmla="*/ 8916 w 11294"/>
                <a:gd name="connsiteY34" fmla="*/ 326 h 9864"/>
                <a:gd name="connsiteX35" fmla="*/ 9200 w 11294"/>
                <a:gd name="connsiteY35" fmla="*/ 9858 h 9864"/>
                <a:gd name="connsiteX36" fmla="*/ 9394 w 11294"/>
                <a:gd name="connsiteY36" fmla="*/ 1863 h 9864"/>
                <a:gd name="connsiteX37" fmla="*/ 9690 w 11294"/>
                <a:gd name="connsiteY37" fmla="*/ 5320 h 9864"/>
                <a:gd name="connsiteX38" fmla="*/ 11294 w 11294"/>
                <a:gd name="connsiteY38" fmla="*/ 5340 h 9864"/>
                <a:gd name="connsiteX0" fmla="*/ 0 w 10000"/>
                <a:gd name="connsiteY0" fmla="*/ 4702 h 10000"/>
                <a:gd name="connsiteX1" fmla="*/ 919 w 10000"/>
                <a:gd name="connsiteY1" fmla="*/ 4308 h 10000"/>
                <a:gd name="connsiteX2" fmla="*/ 1169 w 10000"/>
                <a:gd name="connsiteY2" fmla="*/ 1042 h 10000"/>
                <a:gd name="connsiteX3" fmla="*/ 1271 w 10000"/>
                <a:gd name="connsiteY3" fmla="*/ 6514 h 10000"/>
                <a:gd name="connsiteX4" fmla="*/ 1343 w 10000"/>
                <a:gd name="connsiteY4" fmla="*/ 9683 h 10000"/>
                <a:gd name="connsiteX5" fmla="*/ 1432 w 10000"/>
                <a:gd name="connsiteY5" fmla="*/ 8072 h 10000"/>
                <a:gd name="connsiteX6" fmla="*/ 1531 w 10000"/>
                <a:gd name="connsiteY6" fmla="*/ 2668 h 10000"/>
                <a:gd name="connsiteX7" fmla="*/ 1619 w 10000"/>
                <a:gd name="connsiteY7" fmla="*/ 71 h 10000"/>
                <a:gd name="connsiteX8" fmla="*/ 1743 w 10000"/>
                <a:gd name="connsiteY8" fmla="*/ 5318 h 10000"/>
                <a:gd name="connsiteX9" fmla="*/ 1859 w 10000"/>
                <a:gd name="connsiteY9" fmla="*/ 9631 h 10000"/>
                <a:gd name="connsiteX10" fmla="*/ 2098 w 10000"/>
                <a:gd name="connsiteY10" fmla="*/ 330 h 10000"/>
                <a:gd name="connsiteX11" fmla="*/ 2350 w 10000"/>
                <a:gd name="connsiteY11" fmla="*/ 9683 h 10000"/>
                <a:gd name="connsiteX12" fmla="*/ 2578 w 10000"/>
                <a:gd name="connsiteY12" fmla="*/ 175 h 10000"/>
                <a:gd name="connsiteX13" fmla="*/ 2830 w 10000"/>
                <a:gd name="connsiteY13" fmla="*/ 9683 h 10000"/>
                <a:gd name="connsiteX14" fmla="*/ 3059 w 10000"/>
                <a:gd name="connsiteY14" fmla="*/ 124 h 10000"/>
                <a:gd name="connsiteX15" fmla="*/ 3288 w 10000"/>
                <a:gd name="connsiteY15" fmla="*/ 9838 h 10000"/>
                <a:gd name="connsiteX16" fmla="*/ 3539 w 10000"/>
                <a:gd name="connsiteY16" fmla="*/ 19 h 10000"/>
                <a:gd name="connsiteX17" fmla="*/ 3767 w 10000"/>
                <a:gd name="connsiteY17" fmla="*/ 9683 h 10000"/>
                <a:gd name="connsiteX18" fmla="*/ 3996 w 10000"/>
                <a:gd name="connsiteY18" fmla="*/ 124 h 10000"/>
                <a:gd name="connsiteX19" fmla="*/ 4259 w 10000"/>
                <a:gd name="connsiteY19" fmla="*/ 9657 h 10000"/>
                <a:gd name="connsiteX20" fmla="*/ 4487 w 10000"/>
                <a:gd name="connsiteY20" fmla="*/ 19 h 10000"/>
                <a:gd name="connsiteX21" fmla="*/ 4750 w 10000"/>
                <a:gd name="connsiteY21" fmla="*/ 9527 h 10000"/>
                <a:gd name="connsiteX22" fmla="*/ 4998 w 10000"/>
                <a:gd name="connsiteY22" fmla="*/ 71 h 10000"/>
                <a:gd name="connsiteX23" fmla="*/ 5238 w 10000"/>
                <a:gd name="connsiteY23" fmla="*/ 9889 h 10000"/>
                <a:gd name="connsiteX24" fmla="*/ 5493 w 10000"/>
                <a:gd name="connsiteY24" fmla="*/ 71 h 10000"/>
                <a:gd name="connsiteX25" fmla="*/ 5734 w 10000"/>
                <a:gd name="connsiteY25" fmla="*/ 9838 h 10000"/>
                <a:gd name="connsiteX26" fmla="*/ 5974 w 10000"/>
                <a:gd name="connsiteY26" fmla="*/ 19 h 10000"/>
                <a:gd name="connsiteX27" fmla="*/ 6214 w 10000"/>
                <a:gd name="connsiteY27" fmla="*/ 9994 h 10000"/>
                <a:gd name="connsiteX28" fmla="*/ 6454 w 10000"/>
                <a:gd name="connsiteY28" fmla="*/ 175 h 10000"/>
                <a:gd name="connsiteX29" fmla="*/ 6694 w 10000"/>
                <a:gd name="connsiteY29" fmla="*/ 9994 h 10000"/>
                <a:gd name="connsiteX30" fmla="*/ 6922 w 10000"/>
                <a:gd name="connsiteY30" fmla="*/ 19 h 10000"/>
                <a:gd name="connsiteX31" fmla="*/ 7174 w 10000"/>
                <a:gd name="connsiteY31" fmla="*/ 9994 h 10000"/>
                <a:gd name="connsiteX32" fmla="*/ 7392 w 10000"/>
                <a:gd name="connsiteY32" fmla="*/ 175 h 10000"/>
                <a:gd name="connsiteX33" fmla="*/ 7639 w 10000"/>
                <a:gd name="connsiteY33" fmla="*/ 9889 h 10000"/>
                <a:gd name="connsiteX34" fmla="*/ 7894 w 10000"/>
                <a:gd name="connsiteY34" fmla="*/ 330 h 10000"/>
                <a:gd name="connsiteX35" fmla="*/ 8146 w 10000"/>
                <a:gd name="connsiteY35" fmla="*/ 9994 h 10000"/>
                <a:gd name="connsiteX36" fmla="*/ 8318 w 10000"/>
                <a:gd name="connsiteY36" fmla="*/ 1889 h 10000"/>
                <a:gd name="connsiteX37" fmla="*/ 8580 w 10000"/>
                <a:gd name="connsiteY37" fmla="*/ 5393 h 10000"/>
                <a:gd name="connsiteX38" fmla="*/ 10000 w 10000"/>
                <a:gd name="connsiteY38" fmla="*/ 5414 h 10000"/>
                <a:gd name="connsiteX0" fmla="*/ 0 w 10000"/>
                <a:gd name="connsiteY0" fmla="*/ 4702 h 10000"/>
                <a:gd name="connsiteX1" fmla="*/ 919 w 10000"/>
                <a:gd name="connsiteY1" fmla="*/ 4308 h 10000"/>
                <a:gd name="connsiteX2" fmla="*/ 1169 w 10000"/>
                <a:gd name="connsiteY2" fmla="*/ 1042 h 10000"/>
                <a:gd name="connsiteX3" fmla="*/ 1271 w 10000"/>
                <a:gd name="connsiteY3" fmla="*/ 6514 h 10000"/>
                <a:gd name="connsiteX4" fmla="*/ 1343 w 10000"/>
                <a:gd name="connsiteY4" fmla="*/ 9683 h 10000"/>
                <a:gd name="connsiteX5" fmla="*/ 1432 w 10000"/>
                <a:gd name="connsiteY5" fmla="*/ 8072 h 10000"/>
                <a:gd name="connsiteX6" fmla="*/ 1531 w 10000"/>
                <a:gd name="connsiteY6" fmla="*/ 2668 h 10000"/>
                <a:gd name="connsiteX7" fmla="*/ 1619 w 10000"/>
                <a:gd name="connsiteY7" fmla="*/ 71 h 10000"/>
                <a:gd name="connsiteX8" fmla="*/ 1743 w 10000"/>
                <a:gd name="connsiteY8" fmla="*/ 5318 h 10000"/>
                <a:gd name="connsiteX9" fmla="*/ 1859 w 10000"/>
                <a:gd name="connsiteY9" fmla="*/ 9631 h 10000"/>
                <a:gd name="connsiteX10" fmla="*/ 2098 w 10000"/>
                <a:gd name="connsiteY10" fmla="*/ 330 h 10000"/>
                <a:gd name="connsiteX11" fmla="*/ 2350 w 10000"/>
                <a:gd name="connsiteY11" fmla="*/ 9683 h 10000"/>
                <a:gd name="connsiteX12" fmla="*/ 2578 w 10000"/>
                <a:gd name="connsiteY12" fmla="*/ 175 h 10000"/>
                <a:gd name="connsiteX13" fmla="*/ 2830 w 10000"/>
                <a:gd name="connsiteY13" fmla="*/ 9683 h 10000"/>
                <a:gd name="connsiteX14" fmla="*/ 3059 w 10000"/>
                <a:gd name="connsiteY14" fmla="*/ 124 h 10000"/>
                <a:gd name="connsiteX15" fmla="*/ 3288 w 10000"/>
                <a:gd name="connsiteY15" fmla="*/ 9838 h 10000"/>
                <a:gd name="connsiteX16" fmla="*/ 3539 w 10000"/>
                <a:gd name="connsiteY16" fmla="*/ 19 h 10000"/>
                <a:gd name="connsiteX17" fmla="*/ 3767 w 10000"/>
                <a:gd name="connsiteY17" fmla="*/ 9683 h 10000"/>
                <a:gd name="connsiteX18" fmla="*/ 3996 w 10000"/>
                <a:gd name="connsiteY18" fmla="*/ 124 h 10000"/>
                <a:gd name="connsiteX19" fmla="*/ 4259 w 10000"/>
                <a:gd name="connsiteY19" fmla="*/ 9657 h 10000"/>
                <a:gd name="connsiteX20" fmla="*/ 4487 w 10000"/>
                <a:gd name="connsiteY20" fmla="*/ 149 h 10000"/>
                <a:gd name="connsiteX21" fmla="*/ 4750 w 10000"/>
                <a:gd name="connsiteY21" fmla="*/ 9527 h 10000"/>
                <a:gd name="connsiteX22" fmla="*/ 4998 w 10000"/>
                <a:gd name="connsiteY22" fmla="*/ 71 h 10000"/>
                <a:gd name="connsiteX23" fmla="*/ 5238 w 10000"/>
                <a:gd name="connsiteY23" fmla="*/ 9889 h 10000"/>
                <a:gd name="connsiteX24" fmla="*/ 5493 w 10000"/>
                <a:gd name="connsiteY24" fmla="*/ 71 h 10000"/>
                <a:gd name="connsiteX25" fmla="*/ 5734 w 10000"/>
                <a:gd name="connsiteY25" fmla="*/ 9838 h 10000"/>
                <a:gd name="connsiteX26" fmla="*/ 5974 w 10000"/>
                <a:gd name="connsiteY26" fmla="*/ 19 h 10000"/>
                <a:gd name="connsiteX27" fmla="*/ 6214 w 10000"/>
                <a:gd name="connsiteY27" fmla="*/ 9994 h 10000"/>
                <a:gd name="connsiteX28" fmla="*/ 6454 w 10000"/>
                <a:gd name="connsiteY28" fmla="*/ 175 h 10000"/>
                <a:gd name="connsiteX29" fmla="*/ 6694 w 10000"/>
                <a:gd name="connsiteY29" fmla="*/ 9994 h 10000"/>
                <a:gd name="connsiteX30" fmla="*/ 6922 w 10000"/>
                <a:gd name="connsiteY30" fmla="*/ 19 h 10000"/>
                <a:gd name="connsiteX31" fmla="*/ 7174 w 10000"/>
                <a:gd name="connsiteY31" fmla="*/ 9994 h 10000"/>
                <a:gd name="connsiteX32" fmla="*/ 7392 w 10000"/>
                <a:gd name="connsiteY32" fmla="*/ 175 h 10000"/>
                <a:gd name="connsiteX33" fmla="*/ 7639 w 10000"/>
                <a:gd name="connsiteY33" fmla="*/ 9889 h 10000"/>
                <a:gd name="connsiteX34" fmla="*/ 7894 w 10000"/>
                <a:gd name="connsiteY34" fmla="*/ 330 h 10000"/>
                <a:gd name="connsiteX35" fmla="*/ 8146 w 10000"/>
                <a:gd name="connsiteY35" fmla="*/ 9994 h 10000"/>
                <a:gd name="connsiteX36" fmla="*/ 8318 w 10000"/>
                <a:gd name="connsiteY36" fmla="*/ 1889 h 10000"/>
                <a:gd name="connsiteX37" fmla="*/ 8580 w 10000"/>
                <a:gd name="connsiteY37" fmla="*/ 5393 h 10000"/>
                <a:gd name="connsiteX38" fmla="*/ 10000 w 10000"/>
                <a:gd name="connsiteY38" fmla="*/ 5414 h 10000"/>
                <a:gd name="connsiteX0" fmla="*/ 0 w 10000"/>
                <a:gd name="connsiteY0" fmla="*/ 4702 h 10000"/>
                <a:gd name="connsiteX1" fmla="*/ 919 w 10000"/>
                <a:gd name="connsiteY1" fmla="*/ 4308 h 10000"/>
                <a:gd name="connsiteX2" fmla="*/ 1169 w 10000"/>
                <a:gd name="connsiteY2" fmla="*/ 1042 h 10000"/>
                <a:gd name="connsiteX3" fmla="*/ 1271 w 10000"/>
                <a:gd name="connsiteY3" fmla="*/ 6514 h 10000"/>
                <a:gd name="connsiteX4" fmla="*/ 1343 w 10000"/>
                <a:gd name="connsiteY4" fmla="*/ 9683 h 10000"/>
                <a:gd name="connsiteX5" fmla="*/ 1432 w 10000"/>
                <a:gd name="connsiteY5" fmla="*/ 8072 h 10000"/>
                <a:gd name="connsiteX6" fmla="*/ 1531 w 10000"/>
                <a:gd name="connsiteY6" fmla="*/ 2668 h 10000"/>
                <a:gd name="connsiteX7" fmla="*/ 1619 w 10000"/>
                <a:gd name="connsiteY7" fmla="*/ 71 h 10000"/>
                <a:gd name="connsiteX8" fmla="*/ 1743 w 10000"/>
                <a:gd name="connsiteY8" fmla="*/ 5318 h 10000"/>
                <a:gd name="connsiteX9" fmla="*/ 1859 w 10000"/>
                <a:gd name="connsiteY9" fmla="*/ 9631 h 10000"/>
                <a:gd name="connsiteX10" fmla="*/ 2098 w 10000"/>
                <a:gd name="connsiteY10" fmla="*/ 330 h 10000"/>
                <a:gd name="connsiteX11" fmla="*/ 2350 w 10000"/>
                <a:gd name="connsiteY11" fmla="*/ 9683 h 10000"/>
                <a:gd name="connsiteX12" fmla="*/ 2578 w 10000"/>
                <a:gd name="connsiteY12" fmla="*/ 175 h 10000"/>
                <a:gd name="connsiteX13" fmla="*/ 2830 w 10000"/>
                <a:gd name="connsiteY13" fmla="*/ 9683 h 10000"/>
                <a:gd name="connsiteX14" fmla="*/ 3059 w 10000"/>
                <a:gd name="connsiteY14" fmla="*/ 124 h 10000"/>
                <a:gd name="connsiteX15" fmla="*/ 3288 w 10000"/>
                <a:gd name="connsiteY15" fmla="*/ 9838 h 10000"/>
                <a:gd name="connsiteX16" fmla="*/ 3539 w 10000"/>
                <a:gd name="connsiteY16" fmla="*/ 19 h 10000"/>
                <a:gd name="connsiteX17" fmla="*/ 3767 w 10000"/>
                <a:gd name="connsiteY17" fmla="*/ 9683 h 10000"/>
                <a:gd name="connsiteX18" fmla="*/ 3996 w 10000"/>
                <a:gd name="connsiteY18" fmla="*/ 124 h 10000"/>
                <a:gd name="connsiteX19" fmla="*/ 4259 w 10000"/>
                <a:gd name="connsiteY19" fmla="*/ 9657 h 10000"/>
                <a:gd name="connsiteX20" fmla="*/ 4487 w 10000"/>
                <a:gd name="connsiteY20" fmla="*/ 149 h 10000"/>
                <a:gd name="connsiteX21" fmla="*/ 4750 w 10000"/>
                <a:gd name="connsiteY21" fmla="*/ 9527 h 10000"/>
                <a:gd name="connsiteX22" fmla="*/ 4998 w 10000"/>
                <a:gd name="connsiteY22" fmla="*/ 71 h 10000"/>
                <a:gd name="connsiteX23" fmla="*/ 5238 w 10000"/>
                <a:gd name="connsiteY23" fmla="*/ 9759 h 10000"/>
                <a:gd name="connsiteX24" fmla="*/ 5493 w 10000"/>
                <a:gd name="connsiteY24" fmla="*/ 71 h 10000"/>
                <a:gd name="connsiteX25" fmla="*/ 5734 w 10000"/>
                <a:gd name="connsiteY25" fmla="*/ 9838 h 10000"/>
                <a:gd name="connsiteX26" fmla="*/ 5974 w 10000"/>
                <a:gd name="connsiteY26" fmla="*/ 19 h 10000"/>
                <a:gd name="connsiteX27" fmla="*/ 6214 w 10000"/>
                <a:gd name="connsiteY27" fmla="*/ 9994 h 10000"/>
                <a:gd name="connsiteX28" fmla="*/ 6454 w 10000"/>
                <a:gd name="connsiteY28" fmla="*/ 175 h 10000"/>
                <a:gd name="connsiteX29" fmla="*/ 6694 w 10000"/>
                <a:gd name="connsiteY29" fmla="*/ 9994 h 10000"/>
                <a:gd name="connsiteX30" fmla="*/ 6922 w 10000"/>
                <a:gd name="connsiteY30" fmla="*/ 19 h 10000"/>
                <a:gd name="connsiteX31" fmla="*/ 7174 w 10000"/>
                <a:gd name="connsiteY31" fmla="*/ 9994 h 10000"/>
                <a:gd name="connsiteX32" fmla="*/ 7392 w 10000"/>
                <a:gd name="connsiteY32" fmla="*/ 175 h 10000"/>
                <a:gd name="connsiteX33" fmla="*/ 7639 w 10000"/>
                <a:gd name="connsiteY33" fmla="*/ 9889 h 10000"/>
                <a:gd name="connsiteX34" fmla="*/ 7894 w 10000"/>
                <a:gd name="connsiteY34" fmla="*/ 330 h 10000"/>
                <a:gd name="connsiteX35" fmla="*/ 8146 w 10000"/>
                <a:gd name="connsiteY35" fmla="*/ 9994 h 10000"/>
                <a:gd name="connsiteX36" fmla="*/ 8318 w 10000"/>
                <a:gd name="connsiteY36" fmla="*/ 1889 h 10000"/>
                <a:gd name="connsiteX37" fmla="*/ 8580 w 10000"/>
                <a:gd name="connsiteY37" fmla="*/ 5393 h 10000"/>
                <a:gd name="connsiteX38" fmla="*/ 10000 w 10000"/>
                <a:gd name="connsiteY38" fmla="*/ 5414 h 10000"/>
                <a:gd name="connsiteX0" fmla="*/ 0 w 10000"/>
                <a:gd name="connsiteY0" fmla="*/ 4702 h 10000"/>
                <a:gd name="connsiteX1" fmla="*/ 919 w 10000"/>
                <a:gd name="connsiteY1" fmla="*/ 4308 h 10000"/>
                <a:gd name="connsiteX2" fmla="*/ 1169 w 10000"/>
                <a:gd name="connsiteY2" fmla="*/ 1042 h 10000"/>
                <a:gd name="connsiteX3" fmla="*/ 1271 w 10000"/>
                <a:gd name="connsiteY3" fmla="*/ 6514 h 10000"/>
                <a:gd name="connsiteX4" fmla="*/ 1343 w 10000"/>
                <a:gd name="connsiteY4" fmla="*/ 9683 h 10000"/>
                <a:gd name="connsiteX5" fmla="*/ 1432 w 10000"/>
                <a:gd name="connsiteY5" fmla="*/ 8072 h 10000"/>
                <a:gd name="connsiteX6" fmla="*/ 1531 w 10000"/>
                <a:gd name="connsiteY6" fmla="*/ 2668 h 10000"/>
                <a:gd name="connsiteX7" fmla="*/ 1619 w 10000"/>
                <a:gd name="connsiteY7" fmla="*/ 71 h 10000"/>
                <a:gd name="connsiteX8" fmla="*/ 1743 w 10000"/>
                <a:gd name="connsiteY8" fmla="*/ 5318 h 10000"/>
                <a:gd name="connsiteX9" fmla="*/ 1859 w 10000"/>
                <a:gd name="connsiteY9" fmla="*/ 9631 h 10000"/>
                <a:gd name="connsiteX10" fmla="*/ 2098 w 10000"/>
                <a:gd name="connsiteY10" fmla="*/ 330 h 10000"/>
                <a:gd name="connsiteX11" fmla="*/ 2350 w 10000"/>
                <a:gd name="connsiteY11" fmla="*/ 9683 h 10000"/>
                <a:gd name="connsiteX12" fmla="*/ 2578 w 10000"/>
                <a:gd name="connsiteY12" fmla="*/ 175 h 10000"/>
                <a:gd name="connsiteX13" fmla="*/ 2830 w 10000"/>
                <a:gd name="connsiteY13" fmla="*/ 9683 h 10000"/>
                <a:gd name="connsiteX14" fmla="*/ 3059 w 10000"/>
                <a:gd name="connsiteY14" fmla="*/ 124 h 10000"/>
                <a:gd name="connsiteX15" fmla="*/ 3288 w 10000"/>
                <a:gd name="connsiteY15" fmla="*/ 9838 h 10000"/>
                <a:gd name="connsiteX16" fmla="*/ 3539 w 10000"/>
                <a:gd name="connsiteY16" fmla="*/ 19 h 10000"/>
                <a:gd name="connsiteX17" fmla="*/ 3767 w 10000"/>
                <a:gd name="connsiteY17" fmla="*/ 9683 h 10000"/>
                <a:gd name="connsiteX18" fmla="*/ 3996 w 10000"/>
                <a:gd name="connsiteY18" fmla="*/ 124 h 10000"/>
                <a:gd name="connsiteX19" fmla="*/ 4259 w 10000"/>
                <a:gd name="connsiteY19" fmla="*/ 9657 h 10000"/>
                <a:gd name="connsiteX20" fmla="*/ 4487 w 10000"/>
                <a:gd name="connsiteY20" fmla="*/ 149 h 10000"/>
                <a:gd name="connsiteX21" fmla="*/ 4772 w 10000"/>
                <a:gd name="connsiteY21" fmla="*/ 9787 h 10000"/>
                <a:gd name="connsiteX22" fmla="*/ 4998 w 10000"/>
                <a:gd name="connsiteY22" fmla="*/ 71 h 10000"/>
                <a:gd name="connsiteX23" fmla="*/ 5238 w 10000"/>
                <a:gd name="connsiteY23" fmla="*/ 9759 h 10000"/>
                <a:gd name="connsiteX24" fmla="*/ 5493 w 10000"/>
                <a:gd name="connsiteY24" fmla="*/ 71 h 10000"/>
                <a:gd name="connsiteX25" fmla="*/ 5734 w 10000"/>
                <a:gd name="connsiteY25" fmla="*/ 9838 h 10000"/>
                <a:gd name="connsiteX26" fmla="*/ 5974 w 10000"/>
                <a:gd name="connsiteY26" fmla="*/ 19 h 10000"/>
                <a:gd name="connsiteX27" fmla="*/ 6214 w 10000"/>
                <a:gd name="connsiteY27" fmla="*/ 9994 h 10000"/>
                <a:gd name="connsiteX28" fmla="*/ 6454 w 10000"/>
                <a:gd name="connsiteY28" fmla="*/ 175 h 10000"/>
                <a:gd name="connsiteX29" fmla="*/ 6694 w 10000"/>
                <a:gd name="connsiteY29" fmla="*/ 9994 h 10000"/>
                <a:gd name="connsiteX30" fmla="*/ 6922 w 10000"/>
                <a:gd name="connsiteY30" fmla="*/ 19 h 10000"/>
                <a:gd name="connsiteX31" fmla="*/ 7174 w 10000"/>
                <a:gd name="connsiteY31" fmla="*/ 9994 h 10000"/>
                <a:gd name="connsiteX32" fmla="*/ 7392 w 10000"/>
                <a:gd name="connsiteY32" fmla="*/ 175 h 10000"/>
                <a:gd name="connsiteX33" fmla="*/ 7639 w 10000"/>
                <a:gd name="connsiteY33" fmla="*/ 9889 h 10000"/>
                <a:gd name="connsiteX34" fmla="*/ 7894 w 10000"/>
                <a:gd name="connsiteY34" fmla="*/ 330 h 10000"/>
                <a:gd name="connsiteX35" fmla="*/ 8146 w 10000"/>
                <a:gd name="connsiteY35" fmla="*/ 9994 h 10000"/>
                <a:gd name="connsiteX36" fmla="*/ 8318 w 10000"/>
                <a:gd name="connsiteY36" fmla="*/ 1889 h 10000"/>
                <a:gd name="connsiteX37" fmla="*/ 8580 w 10000"/>
                <a:gd name="connsiteY37" fmla="*/ 5393 h 10000"/>
                <a:gd name="connsiteX38" fmla="*/ 10000 w 10000"/>
                <a:gd name="connsiteY38" fmla="*/ 5414 h 10000"/>
                <a:gd name="connsiteX0" fmla="*/ 0 w 10000"/>
                <a:gd name="connsiteY0" fmla="*/ 4702 h 10000"/>
                <a:gd name="connsiteX1" fmla="*/ 919 w 10000"/>
                <a:gd name="connsiteY1" fmla="*/ 4308 h 10000"/>
                <a:gd name="connsiteX2" fmla="*/ 1169 w 10000"/>
                <a:gd name="connsiteY2" fmla="*/ 1042 h 10000"/>
                <a:gd name="connsiteX3" fmla="*/ 1271 w 10000"/>
                <a:gd name="connsiteY3" fmla="*/ 6514 h 10000"/>
                <a:gd name="connsiteX4" fmla="*/ 1343 w 10000"/>
                <a:gd name="connsiteY4" fmla="*/ 9683 h 10000"/>
                <a:gd name="connsiteX5" fmla="*/ 1432 w 10000"/>
                <a:gd name="connsiteY5" fmla="*/ 8072 h 10000"/>
                <a:gd name="connsiteX6" fmla="*/ 1531 w 10000"/>
                <a:gd name="connsiteY6" fmla="*/ 2668 h 10000"/>
                <a:gd name="connsiteX7" fmla="*/ 1619 w 10000"/>
                <a:gd name="connsiteY7" fmla="*/ 71 h 10000"/>
                <a:gd name="connsiteX8" fmla="*/ 1743 w 10000"/>
                <a:gd name="connsiteY8" fmla="*/ 5318 h 10000"/>
                <a:gd name="connsiteX9" fmla="*/ 1859 w 10000"/>
                <a:gd name="connsiteY9" fmla="*/ 9631 h 10000"/>
                <a:gd name="connsiteX10" fmla="*/ 2098 w 10000"/>
                <a:gd name="connsiteY10" fmla="*/ 330 h 10000"/>
                <a:gd name="connsiteX11" fmla="*/ 2350 w 10000"/>
                <a:gd name="connsiteY11" fmla="*/ 9683 h 10000"/>
                <a:gd name="connsiteX12" fmla="*/ 2578 w 10000"/>
                <a:gd name="connsiteY12" fmla="*/ 175 h 10000"/>
                <a:gd name="connsiteX13" fmla="*/ 2830 w 10000"/>
                <a:gd name="connsiteY13" fmla="*/ 9683 h 10000"/>
                <a:gd name="connsiteX14" fmla="*/ 3059 w 10000"/>
                <a:gd name="connsiteY14" fmla="*/ 124 h 10000"/>
                <a:gd name="connsiteX15" fmla="*/ 3288 w 10000"/>
                <a:gd name="connsiteY15" fmla="*/ 9838 h 10000"/>
                <a:gd name="connsiteX16" fmla="*/ 3539 w 10000"/>
                <a:gd name="connsiteY16" fmla="*/ 19 h 10000"/>
                <a:gd name="connsiteX17" fmla="*/ 3767 w 10000"/>
                <a:gd name="connsiteY17" fmla="*/ 9683 h 10000"/>
                <a:gd name="connsiteX18" fmla="*/ 3996 w 10000"/>
                <a:gd name="connsiteY18" fmla="*/ 124 h 10000"/>
                <a:gd name="connsiteX19" fmla="*/ 4259 w 10000"/>
                <a:gd name="connsiteY19" fmla="*/ 9657 h 10000"/>
                <a:gd name="connsiteX20" fmla="*/ 4487 w 10000"/>
                <a:gd name="connsiteY20" fmla="*/ 149 h 10000"/>
                <a:gd name="connsiteX21" fmla="*/ 4772 w 10000"/>
                <a:gd name="connsiteY21" fmla="*/ 9787 h 10000"/>
                <a:gd name="connsiteX22" fmla="*/ 4998 w 10000"/>
                <a:gd name="connsiteY22" fmla="*/ 71 h 10000"/>
                <a:gd name="connsiteX23" fmla="*/ 5238 w 10000"/>
                <a:gd name="connsiteY23" fmla="*/ 9759 h 10000"/>
                <a:gd name="connsiteX24" fmla="*/ 5493 w 10000"/>
                <a:gd name="connsiteY24" fmla="*/ 71 h 10000"/>
                <a:gd name="connsiteX25" fmla="*/ 5734 w 10000"/>
                <a:gd name="connsiteY25" fmla="*/ 9838 h 10000"/>
                <a:gd name="connsiteX26" fmla="*/ 5974 w 10000"/>
                <a:gd name="connsiteY26" fmla="*/ 19 h 10000"/>
                <a:gd name="connsiteX27" fmla="*/ 6214 w 10000"/>
                <a:gd name="connsiteY27" fmla="*/ 9994 h 10000"/>
                <a:gd name="connsiteX28" fmla="*/ 6454 w 10000"/>
                <a:gd name="connsiteY28" fmla="*/ 45 h 10000"/>
                <a:gd name="connsiteX29" fmla="*/ 6694 w 10000"/>
                <a:gd name="connsiteY29" fmla="*/ 9994 h 10000"/>
                <a:gd name="connsiteX30" fmla="*/ 6922 w 10000"/>
                <a:gd name="connsiteY30" fmla="*/ 19 h 10000"/>
                <a:gd name="connsiteX31" fmla="*/ 7174 w 10000"/>
                <a:gd name="connsiteY31" fmla="*/ 9994 h 10000"/>
                <a:gd name="connsiteX32" fmla="*/ 7392 w 10000"/>
                <a:gd name="connsiteY32" fmla="*/ 175 h 10000"/>
                <a:gd name="connsiteX33" fmla="*/ 7639 w 10000"/>
                <a:gd name="connsiteY33" fmla="*/ 9889 h 10000"/>
                <a:gd name="connsiteX34" fmla="*/ 7894 w 10000"/>
                <a:gd name="connsiteY34" fmla="*/ 330 h 10000"/>
                <a:gd name="connsiteX35" fmla="*/ 8146 w 10000"/>
                <a:gd name="connsiteY35" fmla="*/ 9994 h 10000"/>
                <a:gd name="connsiteX36" fmla="*/ 8318 w 10000"/>
                <a:gd name="connsiteY36" fmla="*/ 1889 h 10000"/>
                <a:gd name="connsiteX37" fmla="*/ 8580 w 10000"/>
                <a:gd name="connsiteY37" fmla="*/ 5393 h 10000"/>
                <a:gd name="connsiteX38" fmla="*/ 10000 w 10000"/>
                <a:gd name="connsiteY38" fmla="*/ 5414 h 10000"/>
                <a:gd name="connsiteX0" fmla="*/ 0 w 10000"/>
                <a:gd name="connsiteY0" fmla="*/ 4813 h 10111"/>
                <a:gd name="connsiteX1" fmla="*/ 919 w 10000"/>
                <a:gd name="connsiteY1" fmla="*/ 4419 h 10111"/>
                <a:gd name="connsiteX2" fmla="*/ 1169 w 10000"/>
                <a:gd name="connsiteY2" fmla="*/ 1153 h 10111"/>
                <a:gd name="connsiteX3" fmla="*/ 1271 w 10000"/>
                <a:gd name="connsiteY3" fmla="*/ 6625 h 10111"/>
                <a:gd name="connsiteX4" fmla="*/ 1343 w 10000"/>
                <a:gd name="connsiteY4" fmla="*/ 9794 h 10111"/>
                <a:gd name="connsiteX5" fmla="*/ 1432 w 10000"/>
                <a:gd name="connsiteY5" fmla="*/ 8183 h 10111"/>
                <a:gd name="connsiteX6" fmla="*/ 1531 w 10000"/>
                <a:gd name="connsiteY6" fmla="*/ 2779 h 10111"/>
                <a:gd name="connsiteX7" fmla="*/ 1619 w 10000"/>
                <a:gd name="connsiteY7" fmla="*/ 182 h 10111"/>
                <a:gd name="connsiteX8" fmla="*/ 1743 w 10000"/>
                <a:gd name="connsiteY8" fmla="*/ 5429 h 10111"/>
                <a:gd name="connsiteX9" fmla="*/ 1859 w 10000"/>
                <a:gd name="connsiteY9" fmla="*/ 9742 h 10111"/>
                <a:gd name="connsiteX10" fmla="*/ 2098 w 10000"/>
                <a:gd name="connsiteY10" fmla="*/ 441 h 10111"/>
                <a:gd name="connsiteX11" fmla="*/ 2350 w 10000"/>
                <a:gd name="connsiteY11" fmla="*/ 9794 h 10111"/>
                <a:gd name="connsiteX12" fmla="*/ 2578 w 10000"/>
                <a:gd name="connsiteY12" fmla="*/ 286 h 10111"/>
                <a:gd name="connsiteX13" fmla="*/ 2830 w 10000"/>
                <a:gd name="connsiteY13" fmla="*/ 9794 h 10111"/>
                <a:gd name="connsiteX14" fmla="*/ 3059 w 10000"/>
                <a:gd name="connsiteY14" fmla="*/ 235 h 10111"/>
                <a:gd name="connsiteX15" fmla="*/ 3288 w 10000"/>
                <a:gd name="connsiteY15" fmla="*/ 9949 h 10111"/>
                <a:gd name="connsiteX16" fmla="*/ 3539 w 10000"/>
                <a:gd name="connsiteY16" fmla="*/ 130 h 10111"/>
                <a:gd name="connsiteX17" fmla="*/ 3767 w 10000"/>
                <a:gd name="connsiteY17" fmla="*/ 9794 h 10111"/>
                <a:gd name="connsiteX18" fmla="*/ 3996 w 10000"/>
                <a:gd name="connsiteY18" fmla="*/ 235 h 10111"/>
                <a:gd name="connsiteX19" fmla="*/ 4259 w 10000"/>
                <a:gd name="connsiteY19" fmla="*/ 9768 h 10111"/>
                <a:gd name="connsiteX20" fmla="*/ 4487 w 10000"/>
                <a:gd name="connsiteY20" fmla="*/ 260 h 10111"/>
                <a:gd name="connsiteX21" fmla="*/ 4772 w 10000"/>
                <a:gd name="connsiteY21" fmla="*/ 9898 h 10111"/>
                <a:gd name="connsiteX22" fmla="*/ 4998 w 10000"/>
                <a:gd name="connsiteY22" fmla="*/ 182 h 10111"/>
                <a:gd name="connsiteX23" fmla="*/ 5238 w 10000"/>
                <a:gd name="connsiteY23" fmla="*/ 9870 h 10111"/>
                <a:gd name="connsiteX24" fmla="*/ 5493 w 10000"/>
                <a:gd name="connsiteY24" fmla="*/ 182 h 10111"/>
                <a:gd name="connsiteX25" fmla="*/ 5734 w 10000"/>
                <a:gd name="connsiteY25" fmla="*/ 9949 h 10111"/>
                <a:gd name="connsiteX26" fmla="*/ 5974 w 10000"/>
                <a:gd name="connsiteY26" fmla="*/ 0 h 10111"/>
                <a:gd name="connsiteX27" fmla="*/ 6214 w 10000"/>
                <a:gd name="connsiteY27" fmla="*/ 10105 h 10111"/>
                <a:gd name="connsiteX28" fmla="*/ 6454 w 10000"/>
                <a:gd name="connsiteY28" fmla="*/ 156 h 10111"/>
                <a:gd name="connsiteX29" fmla="*/ 6694 w 10000"/>
                <a:gd name="connsiteY29" fmla="*/ 10105 h 10111"/>
                <a:gd name="connsiteX30" fmla="*/ 6922 w 10000"/>
                <a:gd name="connsiteY30" fmla="*/ 130 h 10111"/>
                <a:gd name="connsiteX31" fmla="*/ 7174 w 10000"/>
                <a:gd name="connsiteY31" fmla="*/ 10105 h 10111"/>
                <a:gd name="connsiteX32" fmla="*/ 7392 w 10000"/>
                <a:gd name="connsiteY32" fmla="*/ 286 h 10111"/>
                <a:gd name="connsiteX33" fmla="*/ 7639 w 10000"/>
                <a:gd name="connsiteY33" fmla="*/ 10000 h 10111"/>
                <a:gd name="connsiteX34" fmla="*/ 7894 w 10000"/>
                <a:gd name="connsiteY34" fmla="*/ 441 h 10111"/>
                <a:gd name="connsiteX35" fmla="*/ 8146 w 10000"/>
                <a:gd name="connsiteY35" fmla="*/ 10105 h 10111"/>
                <a:gd name="connsiteX36" fmla="*/ 8318 w 10000"/>
                <a:gd name="connsiteY36" fmla="*/ 2000 h 10111"/>
                <a:gd name="connsiteX37" fmla="*/ 8580 w 10000"/>
                <a:gd name="connsiteY37" fmla="*/ 5504 h 10111"/>
                <a:gd name="connsiteX38" fmla="*/ 10000 w 10000"/>
                <a:gd name="connsiteY38" fmla="*/ 5525 h 1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000" h="10111">
                  <a:moveTo>
                    <a:pt x="0" y="4813"/>
                  </a:moveTo>
                  <a:cubicBezTo>
                    <a:pt x="10" y="4968"/>
                    <a:pt x="724" y="5029"/>
                    <a:pt x="919" y="4419"/>
                  </a:cubicBezTo>
                  <a:cubicBezTo>
                    <a:pt x="1114" y="3808"/>
                    <a:pt x="1143" y="485"/>
                    <a:pt x="1169" y="1153"/>
                  </a:cubicBezTo>
                  <a:cubicBezTo>
                    <a:pt x="1194" y="1822"/>
                    <a:pt x="1242" y="5185"/>
                    <a:pt x="1271" y="6625"/>
                  </a:cubicBezTo>
                  <a:cubicBezTo>
                    <a:pt x="1301" y="8064"/>
                    <a:pt x="1318" y="9533"/>
                    <a:pt x="1343" y="9794"/>
                  </a:cubicBezTo>
                  <a:cubicBezTo>
                    <a:pt x="1371" y="10052"/>
                    <a:pt x="1401" y="9352"/>
                    <a:pt x="1432" y="8183"/>
                  </a:cubicBezTo>
                  <a:cubicBezTo>
                    <a:pt x="1462" y="7014"/>
                    <a:pt x="1500" y="4104"/>
                    <a:pt x="1531" y="2779"/>
                  </a:cubicBezTo>
                  <a:cubicBezTo>
                    <a:pt x="1561" y="1455"/>
                    <a:pt x="1582" y="-260"/>
                    <a:pt x="1619" y="182"/>
                  </a:cubicBezTo>
                  <a:cubicBezTo>
                    <a:pt x="1654" y="623"/>
                    <a:pt x="1704" y="3845"/>
                    <a:pt x="1743" y="5429"/>
                  </a:cubicBezTo>
                  <a:cubicBezTo>
                    <a:pt x="1784" y="7014"/>
                    <a:pt x="1799" y="10572"/>
                    <a:pt x="1859" y="9742"/>
                  </a:cubicBezTo>
                  <a:cubicBezTo>
                    <a:pt x="1918" y="8910"/>
                    <a:pt x="2016" y="441"/>
                    <a:pt x="2098" y="441"/>
                  </a:cubicBezTo>
                  <a:cubicBezTo>
                    <a:pt x="2180" y="441"/>
                    <a:pt x="2269" y="9820"/>
                    <a:pt x="2350" y="9794"/>
                  </a:cubicBezTo>
                  <a:cubicBezTo>
                    <a:pt x="2430" y="9767"/>
                    <a:pt x="2499" y="286"/>
                    <a:pt x="2578" y="286"/>
                  </a:cubicBezTo>
                  <a:cubicBezTo>
                    <a:pt x="2659" y="286"/>
                    <a:pt x="2750" y="9794"/>
                    <a:pt x="2830" y="9794"/>
                  </a:cubicBezTo>
                  <a:cubicBezTo>
                    <a:pt x="2910" y="9794"/>
                    <a:pt x="2982" y="208"/>
                    <a:pt x="3059" y="235"/>
                  </a:cubicBezTo>
                  <a:cubicBezTo>
                    <a:pt x="3134" y="260"/>
                    <a:pt x="3207" y="9974"/>
                    <a:pt x="3288" y="9949"/>
                  </a:cubicBezTo>
                  <a:cubicBezTo>
                    <a:pt x="3367" y="9922"/>
                    <a:pt x="3459" y="157"/>
                    <a:pt x="3539" y="130"/>
                  </a:cubicBezTo>
                  <a:cubicBezTo>
                    <a:pt x="3619" y="104"/>
                    <a:pt x="3691" y="9776"/>
                    <a:pt x="3767" y="9794"/>
                  </a:cubicBezTo>
                  <a:cubicBezTo>
                    <a:pt x="3844" y="9811"/>
                    <a:pt x="3914" y="239"/>
                    <a:pt x="3996" y="235"/>
                  </a:cubicBezTo>
                  <a:cubicBezTo>
                    <a:pt x="4078" y="231"/>
                    <a:pt x="4177" y="9764"/>
                    <a:pt x="4259" y="9768"/>
                  </a:cubicBezTo>
                  <a:cubicBezTo>
                    <a:pt x="4341" y="9772"/>
                    <a:pt x="4402" y="238"/>
                    <a:pt x="4487" y="260"/>
                  </a:cubicBezTo>
                  <a:cubicBezTo>
                    <a:pt x="4572" y="282"/>
                    <a:pt x="4687" y="9911"/>
                    <a:pt x="4772" y="9898"/>
                  </a:cubicBezTo>
                  <a:cubicBezTo>
                    <a:pt x="4857" y="9885"/>
                    <a:pt x="4920" y="187"/>
                    <a:pt x="4998" y="182"/>
                  </a:cubicBezTo>
                  <a:cubicBezTo>
                    <a:pt x="5076" y="177"/>
                    <a:pt x="5156" y="9870"/>
                    <a:pt x="5238" y="9870"/>
                  </a:cubicBezTo>
                  <a:cubicBezTo>
                    <a:pt x="5321" y="9870"/>
                    <a:pt x="5410" y="169"/>
                    <a:pt x="5493" y="182"/>
                  </a:cubicBezTo>
                  <a:cubicBezTo>
                    <a:pt x="5576" y="195"/>
                    <a:pt x="5654" y="9979"/>
                    <a:pt x="5734" y="9949"/>
                  </a:cubicBezTo>
                  <a:cubicBezTo>
                    <a:pt x="5814" y="9919"/>
                    <a:pt x="5893" y="-26"/>
                    <a:pt x="5974" y="0"/>
                  </a:cubicBezTo>
                  <a:cubicBezTo>
                    <a:pt x="6054" y="27"/>
                    <a:pt x="6134" y="10079"/>
                    <a:pt x="6214" y="10105"/>
                  </a:cubicBezTo>
                  <a:cubicBezTo>
                    <a:pt x="6294" y="10131"/>
                    <a:pt x="6374" y="156"/>
                    <a:pt x="6454" y="156"/>
                  </a:cubicBezTo>
                  <a:cubicBezTo>
                    <a:pt x="6534" y="156"/>
                    <a:pt x="6616" y="10109"/>
                    <a:pt x="6694" y="10105"/>
                  </a:cubicBezTo>
                  <a:cubicBezTo>
                    <a:pt x="6772" y="10101"/>
                    <a:pt x="6843" y="130"/>
                    <a:pt x="6922" y="130"/>
                  </a:cubicBezTo>
                  <a:cubicBezTo>
                    <a:pt x="7002" y="130"/>
                    <a:pt x="7096" y="10079"/>
                    <a:pt x="7174" y="10105"/>
                  </a:cubicBezTo>
                  <a:cubicBezTo>
                    <a:pt x="7252" y="10130"/>
                    <a:pt x="7313" y="312"/>
                    <a:pt x="7392" y="286"/>
                  </a:cubicBezTo>
                  <a:cubicBezTo>
                    <a:pt x="7469" y="260"/>
                    <a:pt x="7555" y="9974"/>
                    <a:pt x="7639" y="10000"/>
                  </a:cubicBezTo>
                  <a:cubicBezTo>
                    <a:pt x="7723" y="10027"/>
                    <a:pt x="7810" y="416"/>
                    <a:pt x="7894" y="441"/>
                  </a:cubicBezTo>
                  <a:cubicBezTo>
                    <a:pt x="7978" y="467"/>
                    <a:pt x="8075" y="9845"/>
                    <a:pt x="8146" y="10105"/>
                  </a:cubicBezTo>
                  <a:cubicBezTo>
                    <a:pt x="8217" y="10364"/>
                    <a:pt x="8245" y="2766"/>
                    <a:pt x="8318" y="2000"/>
                  </a:cubicBezTo>
                  <a:cubicBezTo>
                    <a:pt x="8390" y="1233"/>
                    <a:pt x="8563" y="5582"/>
                    <a:pt x="8580" y="5504"/>
                  </a:cubicBezTo>
                  <a:cubicBezTo>
                    <a:pt x="8597" y="5426"/>
                    <a:pt x="9988" y="5369"/>
                    <a:pt x="10000" y="5525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00"/>
            </a:p>
          </p:txBody>
        </p:sp>
        <p:sp>
          <p:nvSpPr>
            <p:cNvPr id="174" name="Rectangle 719"/>
            <p:cNvSpPr>
              <a:spLocks noChangeArrowheads="1"/>
            </p:cNvSpPr>
            <p:nvPr/>
          </p:nvSpPr>
          <p:spPr bwMode="auto">
            <a:xfrm>
              <a:off x="2586025" y="2271350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</a:t>
              </a:r>
              <a:endPara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75" name="Rectangle 719"/>
            <p:cNvSpPr>
              <a:spLocks noChangeArrowheads="1"/>
            </p:cNvSpPr>
            <p:nvPr/>
          </p:nvSpPr>
          <p:spPr bwMode="auto">
            <a:xfrm>
              <a:off x="3416377" y="2271350"/>
              <a:ext cx="19717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100</a:t>
              </a:r>
              <a:endPara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76" name="Rectangle 719"/>
            <p:cNvSpPr>
              <a:spLocks noChangeArrowheads="1"/>
            </p:cNvSpPr>
            <p:nvPr/>
          </p:nvSpPr>
          <p:spPr bwMode="auto">
            <a:xfrm>
              <a:off x="2834996" y="2402628"/>
              <a:ext cx="52899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Time (</a:t>
              </a:r>
              <a:r>
                <a:rPr kumimoji="0" lang="en-US" altLang="en-US" sz="1000" b="1" i="0" u="none" strike="noStrike" cap="none" normalizeH="0" baseline="0" dirty="0" err="1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ms</a:t>
              </a: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)</a:t>
              </a:r>
              <a:endPara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77" name="Rectangle 719"/>
            <p:cNvSpPr>
              <a:spLocks noChangeArrowheads="1"/>
            </p:cNvSpPr>
            <p:nvPr/>
          </p:nvSpPr>
          <p:spPr bwMode="auto">
            <a:xfrm rot="16200000">
              <a:off x="2045054" y="1902307"/>
              <a:ext cx="45525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000" b="1" dirty="0" smtClean="0">
                  <a:solidFill>
                    <a:srgbClr val="262626"/>
                  </a:solidFill>
                  <a:latin typeface="Calibri" panose="020F0502020204030204" pitchFamily="34" charset="0"/>
                </a:rPr>
                <a:t>p (spike)</a:t>
              </a:r>
              <a:endPara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pic>
          <p:nvPicPr>
            <p:cNvPr id="179" name="Picture 1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78" r="84166" b="44687"/>
            <a:stretch/>
          </p:blipFill>
          <p:spPr>
            <a:xfrm>
              <a:off x="553740" y="1565213"/>
              <a:ext cx="1440160" cy="754898"/>
            </a:xfrm>
            <a:prstGeom prst="rect">
              <a:avLst/>
            </a:prstGeom>
          </p:spPr>
        </p:pic>
        <p:sp>
          <p:nvSpPr>
            <p:cNvPr id="180" name="TextBox 179"/>
            <p:cNvSpPr txBox="1"/>
            <p:nvPr/>
          </p:nvSpPr>
          <p:spPr>
            <a:xfrm>
              <a:off x="1229152" y="908720"/>
              <a:ext cx="18668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latin typeface="Calibri" panose="020F0502020204030204" pitchFamily="34" charset="0"/>
                </a:rPr>
                <a:t>Responses to tones</a:t>
              </a:r>
              <a:endParaRPr lang="en-GB" sz="1600" b="1" dirty="0">
                <a:latin typeface="Calibri" panose="020F0502020204030204" pitchFamily="34" charset="0"/>
              </a:endParaRPr>
            </a:p>
          </p:txBody>
        </p:sp>
        <p:sp>
          <p:nvSpPr>
            <p:cNvPr id="181" name="Rectangle 719"/>
            <p:cNvSpPr>
              <a:spLocks noChangeArrowheads="1"/>
            </p:cNvSpPr>
            <p:nvPr/>
          </p:nvSpPr>
          <p:spPr bwMode="auto">
            <a:xfrm>
              <a:off x="579117" y="2108276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10</a:t>
              </a:r>
              <a:endPara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2" name="Rectangle 720"/>
            <p:cNvSpPr>
              <a:spLocks noChangeArrowheads="1"/>
            </p:cNvSpPr>
            <p:nvPr/>
          </p:nvSpPr>
          <p:spPr bwMode="auto">
            <a:xfrm>
              <a:off x="581263" y="1623278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000" b="1" dirty="0" smtClean="0">
                  <a:solidFill>
                    <a:srgbClr val="262626"/>
                  </a:solidFill>
                  <a:latin typeface="Calibri" panose="020F0502020204030204" pitchFamily="34" charset="0"/>
                </a:rPr>
                <a:t>80</a:t>
              </a:r>
              <a:endPara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3" name="Rectangle 719"/>
            <p:cNvSpPr>
              <a:spLocks noChangeArrowheads="1"/>
            </p:cNvSpPr>
            <p:nvPr/>
          </p:nvSpPr>
          <p:spPr bwMode="auto">
            <a:xfrm>
              <a:off x="712214" y="2280210"/>
              <a:ext cx="19717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000" b="1" dirty="0" smtClean="0">
                  <a:solidFill>
                    <a:srgbClr val="262626"/>
                  </a:solidFill>
                  <a:latin typeface="Calibri" panose="020F0502020204030204" pitchFamily="34" charset="0"/>
                </a:rPr>
                <a:t>250</a:t>
              </a:r>
              <a:endPara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4" name="Rectangle 719"/>
            <p:cNvSpPr>
              <a:spLocks noChangeArrowheads="1"/>
            </p:cNvSpPr>
            <p:nvPr/>
          </p:nvSpPr>
          <p:spPr bwMode="auto">
            <a:xfrm>
              <a:off x="1619672" y="2280210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000" b="1" dirty="0">
                  <a:solidFill>
                    <a:srgbClr val="262626"/>
                  </a:solidFill>
                  <a:latin typeface="Calibri" panose="020F0502020204030204" pitchFamily="34" charset="0"/>
                </a:rPr>
                <a:t>4</a:t>
              </a:r>
              <a:endPara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5" name="Rectangle 719"/>
            <p:cNvSpPr>
              <a:spLocks noChangeArrowheads="1"/>
            </p:cNvSpPr>
            <p:nvPr/>
          </p:nvSpPr>
          <p:spPr bwMode="auto">
            <a:xfrm>
              <a:off x="899592" y="2402628"/>
              <a:ext cx="85440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Frequency (kHz)</a:t>
              </a:r>
              <a:endPara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6" name="Rectangle 719"/>
            <p:cNvSpPr>
              <a:spLocks noChangeArrowheads="1"/>
            </p:cNvSpPr>
            <p:nvPr/>
          </p:nvSpPr>
          <p:spPr bwMode="auto">
            <a:xfrm rot="16200000">
              <a:off x="106633" y="1805043"/>
              <a:ext cx="51742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000" b="1" dirty="0" smtClean="0">
                  <a:solidFill>
                    <a:srgbClr val="262626"/>
                  </a:solidFill>
                  <a:latin typeface="Calibri" panose="020F0502020204030204" pitchFamily="34" charset="0"/>
                </a:rPr>
                <a:t>Intensity (dB SPL)</a:t>
              </a:r>
              <a:endPara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7" name="Rectangle 719"/>
            <p:cNvSpPr>
              <a:spLocks noChangeArrowheads="1"/>
            </p:cNvSpPr>
            <p:nvPr/>
          </p:nvSpPr>
          <p:spPr bwMode="auto">
            <a:xfrm>
              <a:off x="1217660" y="2280210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000" b="1" dirty="0">
                  <a:solidFill>
                    <a:srgbClr val="262626"/>
                  </a:solidFill>
                  <a:latin typeface="Calibri" panose="020F0502020204030204" pitchFamily="34" charset="0"/>
                </a:rPr>
                <a:t>1</a:t>
              </a:r>
              <a:endPara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9" name="Rectangle 722"/>
            <p:cNvSpPr>
              <a:spLocks noChangeArrowheads="1"/>
            </p:cNvSpPr>
            <p:nvPr/>
          </p:nvSpPr>
          <p:spPr bwMode="auto">
            <a:xfrm>
              <a:off x="6765676" y="1677095"/>
              <a:ext cx="1982788" cy="5789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90" name="Line 723"/>
            <p:cNvSpPr>
              <a:spLocks noChangeShapeType="1"/>
            </p:cNvSpPr>
            <p:nvPr/>
          </p:nvSpPr>
          <p:spPr bwMode="auto">
            <a:xfrm>
              <a:off x="6765676" y="2256000"/>
              <a:ext cx="198278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91" name="Line 724"/>
            <p:cNvSpPr>
              <a:spLocks noChangeShapeType="1"/>
            </p:cNvSpPr>
            <p:nvPr/>
          </p:nvSpPr>
          <p:spPr bwMode="auto">
            <a:xfrm flipV="1">
              <a:off x="6765676" y="2238545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92" name="Line 725"/>
            <p:cNvSpPr>
              <a:spLocks noChangeShapeType="1"/>
            </p:cNvSpPr>
            <p:nvPr/>
          </p:nvSpPr>
          <p:spPr bwMode="auto">
            <a:xfrm flipV="1">
              <a:off x="7610226" y="2238545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93" name="Line 726"/>
            <p:cNvSpPr>
              <a:spLocks noChangeShapeType="1"/>
            </p:cNvSpPr>
            <p:nvPr/>
          </p:nvSpPr>
          <p:spPr bwMode="auto">
            <a:xfrm flipV="1">
              <a:off x="8453189" y="2238545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94" name="Line 727"/>
            <p:cNvSpPr>
              <a:spLocks noChangeShapeType="1"/>
            </p:cNvSpPr>
            <p:nvPr/>
          </p:nvSpPr>
          <p:spPr bwMode="auto">
            <a:xfrm flipV="1">
              <a:off x="6765676" y="1677095"/>
              <a:ext cx="0" cy="57890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95" name="Line 728"/>
            <p:cNvSpPr>
              <a:spLocks noChangeShapeType="1"/>
            </p:cNvSpPr>
            <p:nvPr/>
          </p:nvSpPr>
          <p:spPr bwMode="auto">
            <a:xfrm>
              <a:off x="6765676" y="2256000"/>
              <a:ext cx="206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96" name="Line 729"/>
            <p:cNvSpPr>
              <a:spLocks noChangeShapeType="1"/>
            </p:cNvSpPr>
            <p:nvPr/>
          </p:nvSpPr>
          <p:spPr bwMode="auto">
            <a:xfrm>
              <a:off x="6765676" y="1940366"/>
              <a:ext cx="206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97" name="Rectangle 730"/>
            <p:cNvSpPr>
              <a:spLocks noChangeArrowheads="1"/>
            </p:cNvSpPr>
            <p:nvPr/>
          </p:nvSpPr>
          <p:spPr bwMode="auto">
            <a:xfrm>
              <a:off x="6684176" y="2176001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98" name="Rectangle 731"/>
            <p:cNvSpPr>
              <a:spLocks noChangeArrowheads="1"/>
            </p:cNvSpPr>
            <p:nvPr/>
          </p:nvSpPr>
          <p:spPr bwMode="auto">
            <a:xfrm>
              <a:off x="6576226" y="1863276"/>
              <a:ext cx="16511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0.5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99" name="Freeform 732"/>
            <p:cNvSpPr>
              <a:spLocks/>
            </p:cNvSpPr>
            <p:nvPr/>
          </p:nvSpPr>
          <p:spPr bwMode="auto">
            <a:xfrm>
              <a:off x="6767264" y="1738186"/>
              <a:ext cx="1981200" cy="517814"/>
            </a:xfrm>
            <a:custGeom>
              <a:avLst/>
              <a:gdLst>
                <a:gd name="T0" fmla="*/ 19 w 1248"/>
                <a:gd name="T1" fmla="*/ 354 h 356"/>
                <a:gd name="T2" fmla="*/ 40 w 1248"/>
                <a:gd name="T3" fmla="*/ 348 h 356"/>
                <a:gd name="T4" fmla="*/ 60 w 1248"/>
                <a:gd name="T5" fmla="*/ 227 h 356"/>
                <a:gd name="T6" fmla="*/ 80 w 1248"/>
                <a:gd name="T7" fmla="*/ 348 h 356"/>
                <a:gd name="T8" fmla="*/ 100 w 1248"/>
                <a:gd name="T9" fmla="*/ 356 h 356"/>
                <a:gd name="T10" fmla="*/ 120 w 1248"/>
                <a:gd name="T11" fmla="*/ 353 h 356"/>
                <a:gd name="T12" fmla="*/ 141 w 1248"/>
                <a:gd name="T13" fmla="*/ 356 h 356"/>
                <a:gd name="T14" fmla="*/ 161 w 1248"/>
                <a:gd name="T15" fmla="*/ 356 h 356"/>
                <a:gd name="T16" fmla="*/ 181 w 1248"/>
                <a:gd name="T17" fmla="*/ 283 h 356"/>
                <a:gd name="T18" fmla="*/ 201 w 1248"/>
                <a:gd name="T19" fmla="*/ 342 h 356"/>
                <a:gd name="T20" fmla="*/ 221 w 1248"/>
                <a:gd name="T21" fmla="*/ 246 h 356"/>
                <a:gd name="T22" fmla="*/ 242 w 1248"/>
                <a:gd name="T23" fmla="*/ 241 h 356"/>
                <a:gd name="T24" fmla="*/ 262 w 1248"/>
                <a:gd name="T25" fmla="*/ 342 h 356"/>
                <a:gd name="T26" fmla="*/ 282 w 1248"/>
                <a:gd name="T27" fmla="*/ 356 h 356"/>
                <a:gd name="T28" fmla="*/ 302 w 1248"/>
                <a:gd name="T29" fmla="*/ 356 h 356"/>
                <a:gd name="T30" fmla="*/ 322 w 1248"/>
                <a:gd name="T31" fmla="*/ 344 h 356"/>
                <a:gd name="T32" fmla="*/ 343 w 1248"/>
                <a:gd name="T33" fmla="*/ 356 h 356"/>
                <a:gd name="T34" fmla="*/ 363 w 1248"/>
                <a:gd name="T35" fmla="*/ 346 h 356"/>
                <a:gd name="T36" fmla="*/ 383 w 1248"/>
                <a:gd name="T37" fmla="*/ 356 h 356"/>
                <a:gd name="T38" fmla="*/ 403 w 1248"/>
                <a:gd name="T39" fmla="*/ 356 h 356"/>
                <a:gd name="T40" fmla="*/ 423 w 1248"/>
                <a:gd name="T41" fmla="*/ 356 h 356"/>
                <a:gd name="T42" fmla="*/ 444 w 1248"/>
                <a:gd name="T43" fmla="*/ 356 h 356"/>
                <a:gd name="T44" fmla="*/ 464 w 1248"/>
                <a:gd name="T45" fmla="*/ 356 h 356"/>
                <a:gd name="T46" fmla="*/ 484 w 1248"/>
                <a:gd name="T47" fmla="*/ 354 h 356"/>
                <a:gd name="T48" fmla="*/ 504 w 1248"/>
                <a:gd name="T49" fmla="*/ 351 h 356"/>
                <a:gd name="T50" fmla="*/ 524 w 1248"/>
                <a:gd name="T51" fmla="*/ 349 h 356"/>
                <a:gd name="T52" fmla="*/ 545 w 1248"/>
                <a:gd name="T53" fmla="*/ 185 h 356"/>
                <a:gd name="T54" fmla="*/ 565 w 1248"/>
                <a:gd name="T55" fmla="*/ 346 h 356"/>
                <a:gd name="T56" fmla="*/ 585 w 1248"/>
                <a:gd name="T57" fmla="*/ 356 h 356"/>
                <a:gd name="T58" fmla="*/ 605 w 1248"/>
                <a:gd name="T59" fmla="*/ 356 h 356"/>
                <a:gd name="T60" fmla="*/ 625 w 1248"/>
                <a:gd name="T61" fmla="*/ 331 h 356"/>
                <a:gd name="T62" fmla="*/ 645 w 1248"/>
                <a:gd name="T63" fmla="*/ 353 h 356"/>
                <a:gd name="T64" fmla="*/ 666 w 1248"/>
                <a:gd name="T65" fmla="*/ 356 h 356"/>
                <a:gd name="T66" fmla="*/ 686 w 1248"/>
                <a:gd name="T67" fmla="*/ 348 h 356"/>
                <a:gd name="T68" fmla="*/ 706 w 1248"/>
                <a:gd name="T69" fmla="*/ 320 h 356"/>
                <a:gd name="T70" fmla="*/ 726 w 1248"/>
                <a:gd name="T71" fmla="*/ 356 h 356"/>
                <a:gd name="T72" fmla="*/ 746 w 1248"/>
                <a:gd name="T73" fmla="*/ 205 h 356"/>
                <a:gd name="T74" fmla="*/ 767 w 1248"/>
                <a:gd name="T75" fmla="*/ 356 h 356"/>
                <a:gd name="T76" fmla="*/ 787 w 1248"/>
                <a:gd name="T77" fmla="*/ 356 h 356"/>
                <a:gd name="T78" fmla="*/ 807 w 1248"/>
                <a:gd name="T79" fmla="*/ 356 h 356"/>
                <a:gd name="T80" fmla="*/ 827 w 1248"/>
                <a:gd name="T81" fmla="*/ 349 h 356"/>
                <a:gd name="T82" fmla="*/ 847 w 1248"/>
                <a:gd name="T83" fmla="*/ 249 h 356"/>
                <a:gd name="T84" fmla="*/ 867 w 1248"/>
                <a:gd name="T85" fmla="*/ 207 h 356"/>
                <a:gd name="T86" fmla="*/ 888 w 1248"/>
                <a:gd name="T87" fmla="*/ 322 h 356"/>
                <a:gd name="T88" fmla="*/ 908 w 1248"/>
                <a:gd name="T89" fmla="*/ 354 h 356"/>
                <a:gd name="T90" fmla="*/ 928 w 1248"/>
                <a:gd name="T91" fmla="*/ 351 h 356"/>
                <a:gd name="T92" fmla="*/ 948 w 1248"/>
                <a:gd name="T93" fmla="*/ 342 h 356"/>
                <a:gd name="T94" fmla="*/ 969 w 1248"/>
                <a:gd name="T95" fmla="*/ 356 h 356"/>
                <a:gd name="T96" fmla="*/ 989 w 1248"/>
                <a:gd name="T97" fmla="*/ 356 h 356"/>
                <a:gd name="T98" fmla="*/ 1009 w 1248"/>
                <a:gd name="T99" fmla="*/ 356 h 356"/>
                <a:gd name="T100" fmla="*/ 1029 w 1248"/>
                <a:gd name="T101" fmla="*/ 356 h 356"/>
                <a:gd name="T102" fmla="*/ 1049 w 1248"/>
                <a:gd name="T103" fmla="*/ 356 h 356"/>
                <a:gd name="T104" fmla="*/ 1070 w 1248"/>
                <a:gd name="T105" fmla="*/ 356 h 356"/>
                <a:gd name="T106" fmla="*/ 1090 w 1248"/>
                <a:gd name="T107" fmla="*/ 348 h 356"/>
                <a:gd name="T108" fmla="*/ 1110 w 1248"/>
                <a:gd name="T109" fmla="*/ 327 h 356"/>
                <a:gd name="T110" fmla="*/ 1130 w 1248"/>
                <a:gd name="T111" fmla="*/ 354 h 356"/>
                <a:gd name="T112" fmla="*/ 1150 w 1248"/>
                <a:gd name="T113" fmla="*/ 334 h 356"/>
                <a:gd name="T114" fmla="*/ 1171 w 1248"/>
                <a:gd name="T115" fmla="*/ 356 h 356"/>
                <a:gd name="T116" fmla="*/ 1191 w 1248"/>
                <a:gd name="T117" fmla="*/ 351 h 356"/>
                <a:gd name="T118" fmla="*/ 1211 w 1248"/>
                <a:gd name="T119" fmla="*/ 326 h 356"/>
                <a:gd name="T120" fmla="*/ 1231 w 1248"/>
                <a:gd name="T121" fmla="*/ 259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48" h="356">
                  <a:moveTo>
                    <a:pt x="0" y="356"/>
                  </a:moveTo>
                  <a:lnTo>
                    <a:pt x="1" y="356"/>
                  </a:lnTo>
                  <a:lnTo>
                    <a:pt x="3" y="356"/>
                  </a:lnTo>
                  <a:lnTo>
                    <a:pt x="3" y="356"/>
                  </a:lnTo>
                  <a:lnTo>
                    <a:pt x="5" y="356"/>
                  </a:lnTo>
                  <a:lnTo>
                    <a:pt x="6" y="354"/>
                  </a:lnTo>
                  <a:lnTo>
                    <a:pt x="7" y="156"/>
                  </a:lnTo>
                  <a:lnTo>
                    <a:pt x="8" y="354"/>
                  </a:lnTo>
                  <a:lnTo>
                    <a:pt x="9" y="356"/>
                  </a:lnTo>
                  <a:lnTo>
                    <a:pt x="10" y="356"/>
                  </a:lnTo>
                  <a:lnTo>
                    <a:pt x="11" y="356"/>
                  </a:lnTo>
                  <a:lnTo>
                    <a:pt x="12" y="356"/>
                  </a:lnTo>
                  <a:lnTo>
                    <a:pt x="13" y="356"/>
                  </a:lnTo>
                  <a:lnTo>
                    <a:pt x="14" y="356"/>
                  </a:lnTo>
                  <a:lnTo>
                    <a:pt x="15" y="354"/>
                  </a:lnTo>
                  <a:lnTo>
                    <a:pt x="16" y="356"/>
                  </a:lnTo>
                  <a:lnTo>
                    <a:pt x="17" y="354"/>
                  </a:lnTo>
                  <a:lnTo>
                    <a:pt x="18" y="356"/>
                  </a:lnTo>
                  <a:lnTo>
                    <a:pt x="19" y="354"/>
                  </a:lnTo>
                  <a:lnTo>
                    <a:pt x="21" y="344"/>
                  </a:lnTo>
                  <a:lnTo>
                    <a:pt x="21" y="342"/>
                  </a:lnTo>
                  <a:lnTo>
                    <a:pt x="23" y="346"/>
                  </a:lnTo>
                  <a:lnTo>
                    <a:pt x="24" y="314"/>
                  </a:lnTo>
                  <a:lnTo>
                    <a:pt x="25" y="332"/>
                  </a:lnTo>
                  <a:lnTo>
                    <a:pt x="26" y="298"/>
                  </a:lnTo>
                  <a:lnTo>
                    <a:pt x="27" y="317"/>
                  </a:lnTo>
                  <a:lnTo>
                    <a:pt x="28" y="326"/>
                  </a:lnTo>
                  <a:lnTo>
                    <a:pt x="29" y="278"/>
                  </a:lnTo>
                  <a:lnTo>
                    <a:pt x="30" y="270"/>
                  </a:lnTo>
                  <a:lnTo>
                    <a:pt x="31" y="319"/>
                  </a:lnTo>
                  <a:lnTo>
                    <a:pt x="32" y="317"/>
                  </a:lnTo>
                  <a:lnTo>
                    <a:pt x="33" y="324"/>
                  </a:lnTo>
                  <a:lnTo>
                    <a:pt x="34" y="332"/>
                  </a:lnTo>
                  <a:lnTo>
                    <a:pt x="35" y="336"/>
                  </a:lnTo>
                  <a:lnTo>
                    <a:pt x="36" y="344"/>
                  </a:lnTo>
                  <a:lnTo>
                    <a:pt x="38" y="351"/>
                  </a:lnTo>
                  <a:lnTo>
                    <a:pt x="39" y="337"/>
                  </a:lnTo>
                  <a:lnTo>
                    <a:pt x="40" y="348"/>
                  </a:lnTo>
                  <a:lnTo>
                    <a:pt x="41" y="342"/>
                  </a:lnTo>
                  <a:lnTo>
                    <a:pt x="42" y="322"/>
                  </a:lnTo>
                  <a:lnTo>
                    <a:pt x="43" y="304"/>
                  </a:lnTo>
                  <a:lnTo>
                    <a:pt x="44" y="270"/>
                  </a:lnTo>
                  <a:lnTo>
                    <a:pt x="45" y="298"/>
                  </a:lnTo>
                  <a:lnTo>
                    <a:pt x="46" y="344"/>
                  </a:lnTo>
                  <a:lnTo>
                    <a:pt x="47" y="317"/>
                  </a:lnTo>
                  <a:lnTo>
                    <a:pt x="48" y="271"/>
                  </a:lnTo>
                  <a:lnTo>
                    <a:pt x="49" y="287"/>
                  </a:lnTo>
                  <a:lnTo>
                    <a:pt x="50" y="278"/>
                  </a:lnTo>
                  <a:lnTo>
                    <a:pt x="51" y="298"/>
                  </a:lnTo>
                  <a:lnTo>
                    <a:pt x="52" y="354"/>
                  </a:lnTo>
                  <a:lnTo>
                    <a:pt x="53" y="356"/>
                  </a:lnTo>
                  <a:lnTo>
                    <a:pt x="54" y="356"/>
                  </a:lnTo>
                  <a:lnTo>
                    <a:pt x="56" y="354"/>
                  </a:lnTo>
                  <a:lnTo>
                    <a:pt x="56" y="351"/>
                  </a:lnTo>
                  <a:lnTo>
                    <a:pt x="58" y="344"/>
                  </a:lnTo>
                  <a:lnTo>
                    <a:pt x="59" y="259"/>
                  </a:lnTo>
                  <a:lnTo>
                    <a:pt x="60" y="227"/>
                  </a:lnTo>
                  <a:lnTo>
                    <a:pt x="61" y="336"/>
                  </a:lnTo>
                  <a:lnTo>
                    <a:pt x="62" y="349"/>
                  </a:lnTo>
                  <a:lnTo>
                    <a:pt x="63" y="351"/>
                  </a:lnTo>
                  <a:lnTo>
                    <a:pt x="64" y="287"/>
                  </a:lnTo>
                  <a:lnTo>
                    <a:pt x="65" y="287"/>
                  </a:lnTo>
                  <a:lnTo>
                    <a:pt x="66" y="285"/>
                  </a:lnTo>
                  <a:lnTo>
                    <a:pt x="67" y="353"/>
                  </a:lnTo>
                  <a:lnTo>
                    <a:pt x="68" y="356"/>
                  </a:lnTo>
                  <a:lnTo>
                    <a:pt x="69" y="304"/>
                  </a:lnTo>
                  <a:lnTo>
                    <a:pt x="71" y="326"/>
                  </a:lnTo>
                  <a:lnTo>
                    <a:pt x="71" y="293"/>
                  </a:lnTo>
                  <a:lnTo>
                    <a:pt x="73" y="353"/>
                  </a:lnTo>
                  <a:lnTo>
                    <a:pt x="74" y="354"/>
                  </a:lnTo>
                  <a:lnTo>
                    <a:pt x="75" y="356"/>
                  </a:lnTo>
                  <a:lnTo>
                    <a:pt x="76" y="354"/>
                  </a:lnTo>
                  <a:lnTo>
                    <a:pt x="77" y="356"/>
                  </a:lnTo>
                  <a:lnTo>
                    <a:pt x="78" y="356"/>
                  </a:lnTo>
                  <a:lnTo>
                    <a:pt x="79" y="356"/>
                  </a:lnTo>
                  <a:lnTo>
                    <a:pt x="80" y="348"/>
                  </a:lnTo>
                  <a:lnTo>
                    <a:pt x="81" y="356"/>
                  </a:lnTo>
                  <a:lnTo>
                    <a:pt x="82" y="351"/>
                  </a:lnTo>
                  <a:lnTo>
                    <a:pt x="83" y="356"/>
                  </a:lnTo>
                  <a:lnTo>
                    <a:pt x="84" y="354"/>
                  </a:lnTo>
                  <a:lnTo>
                    <a:pt x="85" y="356"/>
                  </a:lnTo>
                  <a:lnTo>
                    <a:pt x="86" y="356"/>
                  </a:lnTo>
                  <a:lnTo>
                    <a:pt x="87" y="315"/>
                  </a:lnTo>
                  <a:lnTo>
                    <a:pt x="89" y="341"/>
                  </a:lnTo>
                  <a:lnTo>
                    <a:pt x="89" y="356"/>
                  </a:lnTo>
                  <a:lnTo>
                    <a:pt x="91" y="356"/>
                  </a:lnTo>
                  <a:lnTo>
                    <a:pt x="92" y="356"/>
                  </a:lnTo>
                  <a:lnTo>
                    <a:pt x="93" y="356"/>
                  </a:lnTo>
                  <a:lnTo>
                    <a:pt x="94" y="354"/>
                  </a:lnTo>
                  <a:lnTo>
                    <a:pt x="95" y="348"/>
                  </a:lnTo>
                  <a:lnTo>
                    <a:pt x="96" y="305"/>
                  </a:lnTo>
                  <a:lnTo>
                    <a:pt x="97" y="287"/>
                  </a:lnTo>
                  <a:lnTo>
                    <a:pt x="98" y="348"/>
                  </a:lnTo>
                  <a:lnTo>
                    <a:pt x="99" y="356"/>
                  </a:lnTo>
                  <a:lnTo>
                    <a:pt x="100" y="356"/>
                  </a:lnTo>
                  <a:lnTo>
                    <a:pt x="101" y="356"/>
                  </a:lnTo>
                  <a:lnTo>
                    <a:pt x="102" y="356"/>
                  </a:lnTo>
                  <a:lnTo>
                    <a:pt x="103" y="349"/>
                  </a:lnTo>
                  <a:lnTo>
                    <a:pt x="104" y="353"/>
                  </a:lnTo>
                  <a:lnTo>
                    <a:pt x="106" y="341"/>
                  </a:lnTo>
                  <a:lnTo>
                    <a:pt x="107" y="305"/>
                  </a:lnTo>
                  <a:lnTo>
                    <a:pt x="108" y="336"/>
                  </a:lnTo>
                  <a:lnTo>
                    <a:pt x="109" y="327"/>
                  </a:lnTo>
                  <a:lnTo>
                    <a:pt x="110" y="349"/>
                  </a:lnTo>
                  <a:lnTo>
                    <a:pt x="111" y="354"/>
                  </a:lnTo>
                  <a:lnTo>
                    <a:pt x="112" y="346"/>
                  </a:lnTo>
                  <a:lnTo>
                    <a:pt x="113" y="348"/>
                  </a:lnTo>
                  <a:lnTo>
                    <a:pt x="114" y="354"/>
                  </a:lnTo>
                  <a:lnTo>
                    <a:pt x="115" y="346"/>
                  </a:lnTo>
                  <a:lnTo>
                    <a:pt x="116" y="353"/>
                  </a:lnTo>
                  <a:lnTo>
                    <a:pt x="117" y="354"/>
                  </a:lnTo>
                  <a:lnTo>
                    <a:pt x="118" y="348"/>
                  </a:lnTo>
                  <a:lnTo>
                    <a:pt x="119" y="280"/>
                  </a:lnTo>
                  <a:lnTo>
                    <a:pt x="120" y="353"/>
                  </a:lnTo>
                  <a:lnTo>
                    <a:pt x="121" y="356"/>
                  </a:lnTo>
                  <a:lnTo>
                    <a:pt x="122" y="356"/>
                  </a:lnTo>
                  <a:lnTo>
                    <a:pt x="124" y="356"/>
                  </a:lnTo>
                  <a:lnTo>
                    <a:pt x="125" y="356"/>
                  </a:lnTo>
                  <a:lnTo>
                    <a:pt x="126" y="356"/>
                  </a:lnTo>
                  <a:lnTo>
                    <a:pt x="127" y="356"/>
                  </a:lnTo>
                  <a:lnTo>
                    <a:pt x="128" y="354"/>
                  </a:lnTo>
                  <a:lnTo>
                    <a:pt x="129" y="356"/>
                  </a:lnTo>
                  <a:lnTo>
                    <a:pt x="130" y="356"/>
                  </a:lnTo>
                  <a:lnTo>
                    <a:pt x="131" y="356"/>
                  </a:lnTo>
                  <a:lnTo>
                    <a:pt x="132" y="354"/>
                  </a:lnTo>
                  <a:lnTo>
                    <a:pt x="133" y="356"/>
                  </a:lnTo>
                  <a:lnTo>
                    <a:pt x="134" y="356"/>
                  </a:lnTo>
                  <a:lnTo>
                    <a:pt x="135" y="356"/>
                  </a:lnTo>
                  <a:lnTo>
                    <a:pt x="136" y="354"/>
                  </a:lnTo>
                  <a:lnTo>
                    <a:pt x="137" y="356"/>
                  </a:lnTo>
                  <a:lnTo>
                    <a:pt x="139" y="356"/>
                  </a:lnTo>
                  <a:lnTo>
                    <a:pt x="139" y="356"/>
                  </a:lnTo>
                  <a:lnTo>
                    <a:pt x="141" y="356"/>
                  </a:lnTo>
                  <a:lnTo>
                    <a:pt x="142" y="356"/>
                  </a:lnTo>
                  <a:lnTo>
                    <a:pt x="143" y="356"/>
                  </a:lnTo>
                  <a:lnTo>
                    <a:pt x="144" y="356"/>
                  </a:lnTo>
                  <a:lnTo>
                    <a:pt x="145" y="356"/>
                  </a:lnTo>
                  <a:lnTo>
                    <a:pt x="146" y="356"/>
                  </a:lnTo>
                  <a:lnTo>
                    <a:pt x="147" y="356"/>
                  </a:lnTo>
                  <a:lnTo>
                    <a:pt x="148" y="356"/>
                  </a:lnTo>
                  <a:lnTo>
                    <a:pt x="149" y="354"/>
                  </a:lnTo>
                  <a:lnTo>
                    <a:pt x="150" y="356"/>
                  </a:lnTo>
                  <a:lnTo>
                    <a:pt x="151" y="356"/>
                  </a:lnTo>
                  <a:lnTo>
                    <a:pt x="152" y="348"/>
                  </a:lnTo>
                  <a:lnTo>
                    <a:pt x="153" y="353"/>
                  </a:lnTo>
                  <a:lnTo>
                    <a:pt x="154" y="356"/>
                  </a:lnTo>
                  <a:lnTo>
                    <a:pt x="155" y="314"/>
                  </a:lnTo>
                  <a:lnTo>
                    <a:pt x="157" y="342"/>
                  </a:lnTo>
                  <a:lnTo>
                    <a:pt x="157" y="354"/>
                  </a:lnTo>
                  <a:lnTo>
                    <a:pt x="159" y="354"/>
                  </a:lnTo>
                  <a:lnTo>
                    <a:pt x="160" y="356"/>
                  </a:lnTo>
                  <a:lnTo>
                    <a:pt x="161" y="356"/>
                  </a:lnTo>
                  <a:lnTo>
                    <a:pt x="162" y="356"/>
                  </a:lnTo>
                  <a:lnTo>
                    <a:pt x="163" y="356"/>
                  </a:lnTo>
                  <a:lnTo>
                    <a:pt x="164" y="356"/>
                  </a:lnTo>
                  <a:lnTo>
                    <a:pt x="165" y="202"/>
                  </a:lnTo>
                  <a:lnTo>
                    <a:pt x="166" y="315"/>
                  </a:lnTo>
                  <a:lnTo>
                    <a:pt x="167" y="351"/>
                  </a:lnTo>
                  <a:lnTo>
                    <a:pt x="168" y="312"/>
                  </a:lnTo>
                  <a:lnTo>
                    <a:pt x="169" y="309"/>
                  </a:lnTo>
                  <a:lnTo>
                    <a:pt x="170" y="342"/>
                  </a:lnTo>
                  <a:lnTo>
                    <a:pt x="171" y="207"/>
                  </a:lnTo>
                  <a:lnTo>
                    <a:pt x="172" y="229"/>
                  </a:lnTo>
                  <a:lnTo>
                    <a:pt x="174" y="326"/>
                  </a:lnTo>
                  <a:lnTo>
                    <a:pt x="175" y="268"/>
                  </a:lnTo>
                  <a:lnTo>
                    <a:pt x="176" y="210"/>
                  </a:lnTo>
                  <a:lnTo>
                    <a:pt x="177" y="327"/>
                  </a:lnTo>
                  <a:lnTo>
                    <a:pt x="178" y="348"/>
                  </a:lnTo>
                  <a:lnTo>
                    <a:pt x="179" y="314"/>
                  </a:lnTo>
                  <a:lnTo>
                    <a:pt x="180" y="261"/>
                  </a:lnTo>
                  <a:lnTo>
                    <a:pt x="181" y="283"/>
                  </a:lnTo>
                  <a:lnTo>
                    <a:pt x="182" y="351"/>
                  </a:lnTo>
                  <a:lnTo>
                    <a:pt x="183" y="356"/>
                  </a:lnTo>
                  <a:lnTo>
                    <a:pt x="184" y="346"/>
                  </a:lnTo>
                  <a:lnTo>
                    <a:pt x="185" y="341"/>
                  </a:lnTo>
                  <a:lnTo>
                    <a:pt x="186" y="234"/>
                  </a:lnTo>
                  <a:lnTo>
                    <a:pt x="187" y="278"/>
                  </a:lnTo>
                  <a:lnTo>
                    <a:pt x="188" y="312"/>
                  </a:lnTo>
                  <a:lnTo>
                    <a:pt x="189" y="287"/>
                  </a:lnTo>
                  <a:lnTo>
                    <a:pt x="190" y="320"/>
                  </a:lnTo>
                  <a:lnTo>
                    <a:pt x="192" y="317"/>
                  </a:lnTo>
                  <a:lnTo>
                    <a:pt x="193" y="305"/>
                  </a:lnTo>
                  <a:lnTo>
                    <a:pt x="194" y="349"/>
                  </a:lnTo>
                  <a:lnTo>
                    <a:pt x="195" y="354"/>
                  </a:lnTo>
                  <a:lnTo>
                    <a:pt x="196" y="356"/>
                  </a:lnTo>
                  <a:lnTo>
                    <a:pt x="197" y="353"/>
                  </a:lnTo>
                  <a:lnTo>
                    <a:pt x="198" y="127"/>
                  </a:lnTo>
                  <a:lnTo>
                    <a:pt x="199" y="295"/>
                  </a:lnTo>
                  <a:lnTo>
                    <a:pt x="200" y="348"/>
                  </a:lnTo>
                  <a:lnTo>
                    <a:pt x="201" y="342"/>
                  </a:lnTo>
                  <a:lnTo>
                    <a:pt x="202" y="349"/>
                  </a:lnTo>
                  <a:lnTo>
                    <a:pt x="203" y="354"/>
                  </a:lnTo>
                  <a:lnTo>
                    <a:pt x="204" y="356"/>
                  </a:lnTo>
                  <a:lnTo>
                    <a:pt x="205" y="342"/>
                  </a:lnTo>
                  <a:lnTo>
                    <a:pt x="207" y="215"/>
                  </a:lnTo>
                  <a:lnTo>
                    <a:pt x="207" y="341"/>
                  </a:lnTo>
                  <a:lnTo>
                    <a:pt x="209" y="356"/>
                  </a:lnTo>
                  <a:lnTo>
                    <a:pt x="210" y="356"/>
                  </a:lnTo>
                  <a:lnTo>
                    <a:pt x="211" y="349"/>
                  </a:lnTo>
                  <a:lnTo>
                    <a:pt x="212" y="353"/>
                  </a:lnTo>
                  <a:lnTo>
                    <a:pt x="213" y="231"/>
                  </a:lnTo>
                  <a:lnTo>
                    <a:pt x="214" y="312"/>
                  </a:lnTo>
                  <a:lnTo>
                    <a:pt x="215" y="288"/>
                  </a:lnTo>
                  <a:lnTo>
                    <a:pt x="216" y="356"/>
                  </a:lnTo>
                  <a:lnTo>
                    <a:pt x="217" y="356"/>
                  </a:lnTo>
                  <a:lnTo>
                    <a:pt x="218" y="342"/>
                  </a:lnTo>
                  <a:lnTo>
                    <a:pt x="219" y="351"/>
                  </a:lnTo>
                  <a:lnTo>
                    <a:pt x="220" y="356"/>
                  </a:lnTo>
                  <a:lnTo>
                    <a:pt x="221" y="246"/>
                  </a:lnTo>
                  <a:lnTo>
                    <a:pt x="222" y="241"/>
                  </a:lnTo>
                  <a:lnTo>
                    <a:pt x="223" y="319"/>
                  </a:lnTo>
                  <a:lnTo>
                    <a:pt x="225" y="356"/>
                  </a:lnTo>
                  <a:lnTo>
                    <a:pt x="226" y="353"/>
                  </a:lnTo>
                  <a:lnTo>
                    <a:pt x="227" y="292"/>
                  </a:lnTo>
                  <a:lnTo>
                    <a:pt x="228" y="319"/>
                  </a:lnTo>
                  <a:lnTo>
                    <a:pt x="229" y="314"/>
                  </a:lnTo>
                  <a:lnTo>
                    <a:pt x="230" y="349"/>
                  </a:lnTo>
                  <a:lnTo>
                    <a:pt x="231" y="332"/>
                  </a:lnTo>
                  <a:lnTo>
                    <a:pt x="232" y="356"/>
                  </a:lnTo>
                  <a:lnTo>
                    <a:pt x="233" y="351"/>
                  </a:lnTo>
                  <a:lnTo>
                    <a:pt x="234" y="327"/>
                  </a:lnTo>
                  <a:lnTo>
                    <a:pt x="235" y="310"/>
                  </a:lnTo>
                  <a:lnTo>
                    <a:pt x="236" y="337"/>
                  </a:lnTo>
                  <a:lnTo>
                    <a:pt x="237" y="356"/>
                  </a:lnTo>
                  <a:lnTo>
                    <a:pt x="238" y="356"/>
                  </a:lnTo>
                  <a:lnTo>
                    <a:pt x="240" y="356"/>
                  </a:lnTo>
                  <a:lnTo>
                    <a:pt x="240" y="265"/>
                  </a:lnTo>
                  <a:lnTo>
                    <a:pt x="242" y="241"/>
                  </a:lnTo>
                  <a:lnTo>
                    <a:pt x="243" y="354"/>
                  </a:lnTo>
                  <a:lnTo>
                    <a:pt x="244" y="354"/>
                  </a:lnTo>
                  <a:lnTo>
                    <a:pt x="245" y="356"/>
                  </a:lnTo>
                  <a:lnTo>
                    <a:pt x="246" y="348"/>
                  </a:lnTo>
                  <a:lnTo>
                    <a:pt x="247" y="351"/>
                  </a:lnTo>
                  <a:lnTo>
                    <a:pt x="248" y="265"/>
                  </a:lnTo>
                  <a:lnTo>
                    <a:pt x="249" y="305"/>
                  </a:lnTo>
                  <a:lnTo>
                    <a:pt x="250" y="356"/>
                  </a:lnTo>
                  <a:lnTo>
                    <a:pt x="251" y="356"/>
                  </a:lnTo>
                  <a:lnTo>
                    <a:pt x="252" y="356"/>
                  </a:lnTo>
                  <a:lnTo>
                    <a:pt x="253" y="353"/>
                  </a:lnTo>
                  <a:lnTo>
                    <a:pt x="254" y="348"/>
                  </a:lnTo>
                  <a:lnTo>
                    <a:pt x="255" y="336"/>
                  </a:lnTo>
                  <a:lnTo>
                    <a:pt x="256" y="332"/>
                  </a:lnTo>
                  <a:lnTo>
                    <a:pt x="257" y="354"/>
                  </a:lnTo>
                  <a:lnTo>
                    <a:pt x="259" y="356"/>
                  </a:lnTo>
                  <a:lnTo>
                    <a:pt x="260" y="356"/>
                  </a:lnTo>
                  <a:lnTo>
                    <a:pt x="261" y="348"/>
                  </a:lnTo>
                  <a:lnTo>
                    <a:pt x="262" y="342"/>
                  </a:lnTo>
                  <a:lnTo>
                    <a:pt x="263" y="349"/>
                  </a:lnTo>
                  <a:lnTo>
                    <a:pt x="264" y="334"/>
                  </a:lnTo>
                  <a:lnTo>
                    <a:pt x="265" y="356"/>
                  </a:lnTo>
                  <a:lnTo>
                    <a:pt x="266" y="356"/>
                  </a:lnTo>
                  <a:lnTo>
                    <a:pt x="267" y="356"/>
                  </a:lnTo>
                  <a:lnTo>
                    <a:pt x="268" y="305"/>
                  </a:lnTo>
                  <a:lnTo>
                    <a:pt x="269" y="293"/>
                  </a:lnTo>
                  <a:lnTo>
                    <a:pt x="270" y="354"/>
                  </a:lnTo>
                  <a:lnTo>
                    <a:pt x="271" y="353"/>
                  </a:lnTo>
                  <a:lnTo>
                    <a:pt x="272" y="356"/>
                  </a:lnTo>
                  <a:lnTo>
                    <a:pt x="273" y="356"/>
                  </a:lnTo>
                  <a:lnTo>
                    <a:pt x="275" y="354"/>
                  </a:lnTo>
                  <a:lnTo>
                    <a:pt x="275" y="324"/>
                  </a:lnTo>
                  <a:lnTo>
                    <a:pt x="277" y="298"/>
                  </a:lnTo>
                  <a:lnTo>
                    <a:pt x="278" y="353"/>
                  </a:lnTo>
                  <a:lnTo>
                    <a:pt x="279" y="351"/>
                  </a:lnTo>
                  <a:lnTo>
                    <a:pt x="280" y="353"/>
                  </a:lnTo>
                  <a:lnTo>
                    <a:pt x="281" y="354"/>
                  </a:lnTo>
                  <a:lnTo>
                    <a:pt x="282" y="356"/>
                  </a:lnTo>
                  <a:lnTo>
                    <a:pt x="283" y="354"/>
                  </a:lnTo>
                  <a:lnTo>
                    <a:pt x="284" y="312"/>
                  </a:lnTo>
                  <a:lnTo>
                    <a:pt x="285" y="356"/>
                  </a:lnTo>
                  <a:lnTo>
                    <a:pt x="286" y="354"/>
                  </a:lnTo>
                  <a:lnTo>
                    <a:pt x="287" y="356"/>
                  </a:lnTo>
                  <a:lnTo>
                    <a:pt x="288" y="356"/>
                  </a:lnTo>
                  <a:lnTo>
                    <a:pt x="289" y="356"/>
                  </a:lnTo>
                  <a:lnTo>
                    <a:pt x="290" y="349"/>
                  </a:lnTo>
                  <a:lnTo>
                    <a:pt x="292" y="285"/>
                  </a:lnTo>
                  <a:lnTo>
                    <a:pt x="293" y="354"/>
                  </a:lnTo>
                  <a:lnTo>
                    <a:pt x="294" y="356"/>
                  </a:lnTo>
                  <a:lnTo>
                    <a:pt x="295" y="356"/>
                  </a:lnTo>
                  <a:lnTo>
                    <a:pt x="296" y="356"/>
                  </a:lnTo>
                  <a:lnTo>
                    <a:pt x="297" y="353"/>
                  </a:lnTo>
                  <a:lnTo>
                    <a:pt x="298" y="356"/>
                  </a:lnTo>
                  <a:lnTo>
                    <a:pt x="299" y="327"/>
                  </a:lnTo>
                  <a:lnTo>
                    <a:pt x="300" y="336"/>
                  </a:lnTo>
                  <a:lnTo>
                    <a:pt x="301" y="356"/>
                  </a:lnTo>
                  <a:lnTo>
                    <a:pt x="302" y="356"/>
                  </a:lnTo>
                  <a:lnTo>
                    <a:pt x="303" y="353"/>
                  </a:lnTo>
                  <a:lnTo>
                    <a:pt x="304" y="334"/>
                  </a:lnTo>
                  <a:lnTo>
                    <a:pt x="305" y="353"/>
                  </a:lnTo>
                  <a:lnTo>
                    <a:pt x="306" y="356"/>
                  </a:lnTo>
                  <a:lnTo>
                    <a:pt x="308" y="354"/>
                  </a:lnTo>
                  <a:lnTo>
                    <a:pt x="308" y="354"/>
                  </a:lnTo>
                  <a:lnTo>
                    <a:pt x="310" y="354"/>
                  </a:lnTo>
                  <a:lnTo>
                    <a:pt x="311" y="356"/>
                  </a:lnTo>
                  <a:lnTo>
                    <a:pt x="312" y="348"/>
                  </a:lnTo>
                  <a:lnTo>
                    <a:pt x="313" y="356"/>
                  </a:lnTo>
                  <a:lnTo>
                    <a:pt x="314" y="356"/>
                  </a:lnTo>
                  <a:lnTo>
                    <a:pt x="315" y="346"/>
                  </a:lnTo>
                  <a:lnTo>
                    <a:pt x="316" y="354"/>
                  </a:lnTo>
                  <a:lnTo>
                    <a:pt x="317" y="356"/>
                  </a:lnTo>
                  <a:lnTo>
                    <a:pt x="318" y="349"/>
                  </a:lnTo>
                  <a:lnTo>
                    <a:pt x="319" y="349"/>
                  </a:lnTo>
                  <a:lnTo>
                    <a:pt x="320" y="351"/>
                  </a:lnTo>
                  <a:lnTo>
                    <a:pt x="321" y="354"/>
                  </a:lnTo>
                  <a:lnTo>
                    <a:pt x="322" y="344"/>
                  </a:lnTo>
                  <a:lnTo>
                    <a:pt x="323" y="356"/>
                  </a:lnTo>
                  <a:lnTo>
                    <a:pt x="325" y="356"/>
                  </a:lnTo>
                  <a:lnTo>
                    <a:pt x="326" y="356"/>
                  </a:lnTo>
                  <a:lnTo>
                    <a:pt x="327" y="356"/>
                  </a:lnTo>
                  <a:lnTo>
                    <a:pt x="328" y="356"/>
                  </a:lnTo>
                  <a:lnTo>
                    <a:pt x="329" y="356"/>
                  </a:lnTo>
                  <a:lnTo>
                    <a:pt x="330" y="331"/>
                  </a:lnTo>
                  <a:lnTo>
                    <a:pt x="331" y="349"/>
                  </a:lnTo>
                  <a:lnTo>
                    <a:pt x="332" y="356"/>
                  </a:lnTo>
                  <a:lnTo>
                    <a:pt x="333" y="356"/>
                  </a:lnTo>
                  <a:lnTo>
                    <a:pt x="334" y="354"/>
                  </a:lnTo>
                  <a:lnTo>
                    <a:pt x="335" y="353"/>
                  </a:lnTo>
                  <a:lnTo>
                    <a:pt x="336" y="351"/>
                  </a:lnTo>
                  <a:lnTo>
                    <a:pt x="337" y="334"/>
                  </a:lnTo>
                  <a:lnTo>
                    <a:pt x="338" y="341"/>
                  </a:lnTo>
                  <a:lnTo>
                    <a:pt x="339" y="356"/>
                  </a:lnTo>
                  <a:lnTo>
                    <a:pt x="340" y="356"/>
                  </a:lnTo>
                  <a:lnTo>
                    <a:pt x="341" y="356"/>
                  </a:lnTo>
                  <a:lnTo>
                    <a:pt x="343" y="356"/>
                  </a:lnTo>
                  <a:lnTo>
                    <a:pt x="344" y="356"/>
                  </a:lnTo>
                  <a:lnTo>
                    <a:pt x="345" y="354"/>
                  </a:lnTo>
                  <a:lnTo>
                    <a:pt x="346" y="249"/>
                  </a:lnTo>
                  <a:lnTo>
                    <a:pt x="347" y="353"/>
                  </a:lnTo>
                  <a:lnTo>
                    <a:pt x="348" y="356"/>
                  </a:lnTo>
                  <a:lnTo>
                    <a:pt x="349" y="356"/>
                  </a:lnTo>
                  <a:lnTo>
                    <a:pt x="350" y="356"/>
                  </a:lnTo>
                  <a:lnTo>
                    <a:pt x="351" y="356"/>
                  </a:lnTo>
                  <a:lnTo>
                    <a:pt x="352" y="354"/>
                  </a:lnTo>
                  <a:lnTo>
                    <a:pt x="353" y="285"/>
                  </a:lnTo>
                  <a:lnTo>
                    <a:pt x="354" y="298"/>
                  </a:lnTo>
                  <a:lnTo>
                    <a:pt x="355" y="356"/>
                  </a:lnTo>
                  <a:lnTo>
                    <a:pt x="356" y="356"/>
                  </a:lnTo>
                  <a:lnTo>
                    <a:pt x="358" y="356"/>
                  </a:lnTo>
                  <a:lnTo>
                    <a:pt x="358" y="356"/>
                  </a:lnTo>
                  <a:lnTo>
                    <a:pt x="360" y="356"/>
                  </a:lnTo>
                  <a:lnTo>
                    <a:pt x="361" y="356"/>
                  </a:lnTo>
                  <a:lnTo>
                    <a:pt x="362" y="302"/>
                  </a:lnTo>
                  <a:lnTo>
                    <a:pt x="363" y="346"/>
                  </a:lnTo>
                  <a:lnTo>
                    <a:pt x="364" y="356"/>
                  </a:lnTo>
                  <a:lnTo>
                    <a:pt x="365" y="356"/>
                  </a:lnTo>
                  <a:lnTo>
                    <a:pt x="366" y="356"/>
                  </a:lnTo>
                  <a:lnTo>
                    <a:pt x="367" y="356"/>
                  </a:lnTo>
                  <a:lnTo>
                    <a:pt x="368" y="356"/>
                  </a:lnTo>
                  <a:lnTo>
                    <a:pt x="369" y="354"/>
                  </a:lnTo>
                  <a:lnTo>
                    <a:pt x="370" y="319"/>
                  </a:lnTo>
                  <a:lnTo>
                    <a:pt x="371" y="326"/>
                  </a:lnTo>
                  <a:lnTo>
                    <a:pt x="372" y="356"/>
                  </a:lnTo>
                  <a:lnTo>
                    <a:pt x="373" y="356"/>
                  </a:lnTo>
                  <a:lnTo>
                    <a:pt x="374" y="356"/>
                  </a:lnTo>
                  <a:lnTo>
                    <a:pt x="376" y="356"/>
                  </a:lnTo>
                  <a:lnTo>
                    <a:pt x="376" y="356"/>
                  </a:lnTo>
                  <a:lnTo>
                    <a:pt x="378" y="356"/>
                  </a:lnTo>
                  <a:lnTo>
                    <a:pt x="379" y="322"/>
                  </a:lnTo>
                  <a:lnTo>
                    <a:pt x="380" y="315"/>
                  </a:lnTo>
                  <a:lnTo>
                    <a:pt x="381" y="354"/>
                  </a:lnTo>
                  <a:lnTo>
                    <a:pt x="382" y="356"/>
                  </a:lnTo>
                  <a:lnTo>
                    <a:pt x="383" y="356"/>
                  </a:lnTo>
                  <a:lnTo>
                    <a:pt x="384" y="356"/>
                  </a:lnTo>
                  <a:lnTo>
                    <a:pt x="385" y="356"/>
                  </a:lnTo>
                  <a:lnTo>
                    <a:pt x="386" y="356"/>
                  </a:lnTo>
                  <a:lnTo>
                    <a:pt x="387" y="348"/>
                  </a:lnTo>
                  <a:lnTo>
                    <a:pt x="388" y="344"/>
                  </a:lnTo>
                  <a:lnTo>
                    <a:pt x="389" y="356"/>
                  </a:lnTo>
                  <a:lnTo>
                    <a:pt x="390" y="356"/>
                  </a:lnTo>
                  <a:lnTo>
                    <a:pt x="391" y="354"/>
                  </a:lnTo>
                  <a:lnTo>
                    <a:pt x="393" y="356"/>
                  </a:lnTo>
                  <a:lnTo>
                    <a:pt x="394" y="356"/>
                  </a:lnTo>
                  <a:lnTo>
                    <a:pt x="395" y="356"/>
                  </a:lnTo>
                  <a:lnTo>
                    <a:pt x="396" y="356"/>
                  </a:lnTo>
                  <a:lnTo>
                    <a:pt x="397" y="356"/>
                  </a:lnTo>
                  <a:lnTo>
                    <a:pt x="398" y="356"/>
                  </a:lnTo>
                  <a:lnTo>
                    <a:pt x="399" y="356"/>
                  </a:lnTo>
                  <a:lnTo>
                    <a:pt x="400" y="356"/>
                  </a:lnTo>
                  <a:lnTo>
                    <a:pt x="401" y="356"/>
                  </a:lnTo>
                  <a:lnTo>
                    <a:pt x="402" y="356"/>
                  </a:lnTo>
                  <a:lnTo>
                    <a:pt x="403" y="356"/>
                  </a:lnTo>
                  <a:lnTo>
                    <a:pt x="404" y="356"/>
                  </a:lnTo>
                  <a:lnTo>
                    <a:pt x="405" y="356"/>
                  </a:lnTo>
                  <a:lnTo>
                    <a:pt x="406" y="356"/>
                  </a:lnTo>
                  <a:lnTo>
                    <a:pt x="407" y="356"/>
                  </a:lnTo>
                  <a:lnTo>
                    <a:pt x="408" y="356"/>
                  </a:lnTo>
                  <a:lnTo>
                    <a:pt x="409" y="356"/>
                  </a:lnTo>
                  <a:lnTo>
                    <a:pt x="411" y="356"/>
                  </a:lnTo>
                  <a:lnTo>
                    <a:pt x="412" y="356"/>
                  </a:lnTo>
                  <a:lnTo>
                    <a:pt x="413" y="356"/>
                  </a:lnTo>
                  <a:lnTo>
                    <a:pt x="414" y="356"/>
                  </a:lnTo>
                  <a:lnTo>
                    <a:pt x="415" y="356"/>
                  </a:lnTo>
                  <a:lnTo>
                    <a:pt x="416" y="356"/>
                  </a:lnTo>
                  <a:lnTo>
                    <a:pt x="417" y="356"/>
                  </a:lnTo>
                  <a:lnTo>
                    <a:pt x="418" y="354"/>
                  </a:lnTo>
                  <a:lnTo>
                    <a:pt x="419" y="356"/>
                  </a:lnTo>
                  <a:lnTo>
                    <a:pt x="420" y="356"/>
                  </a:lnTo>
                  <a:lnTo>
                    <a:pt x="421" y="356"/>
                  </a:lnTo>
                  <a:lnTo>
                    <a:pt x="422" y="356"/>
                  </a:lnTo>
                  <a:lnTo>
                    <a:pt x="423" y="356"/>
                  </a:lnTo>
                  <a:lnTo>
                    <a:pt x="424" y="356"/>
                  </a:lnTo>
                  <a:lnTo>
                    <a:pt x="426" y="356"/>
                  </a:lnTo>
                  <a:lnTo>
                    <a:pt x="426" y="356"/>
                  </a:lnTo>
                  <a:lnTo>
                    <a:pt x="428" y="356"/>
                  </a:lnTo>
                  <a:lnTo>
                    <a:pt x="429" y="356"/>
                  </a:lnTo>
                  <a:lnTo>
                    <a:pt x="430" y="356"/>
                  </a:lnTo>
                  <a:lnTo>
                    <a:pt x="431" y="356"/>
                  </a:lnTo>
                  <a:lnTo>
                    <a:pt x="432" y="356"/>
                  </a:lnTo>
                  <a:lnTo>
                    <a:pt x="433" y="356"/>
                  </a:lnTo>
                  <a:lnTo>
                    <a:pt x="434" y="356"/>
                  </a:lnTo>
                  <a:lnTo>
                    <a:pt x="435" y="356"/>
                  </a:lnTo>
                  <a:lnTo>
                    <a:pt x="436" y="356"/>
                  </a:lnTo>
                  <a:lnTo>
                    <a:pt x="437" y="356"/>
                  </a:lnTo>
                  <a:lnTo>
                    <a:pt x="438" y="356"/>
                  </a:lnTo>
                  <a:lnTo>
                    <a:pt x="439" y="356"/>
                  </a:lnTo>
                  <a:lnTo>
                    <a:pt x="440" y="356"/>
                  </a:lnTo>
                  <a:lnTo>
                    <a:pt x="441" y="356"/>
                  </a:lnTo>
                  <a:lnTo>
                    <a:pt x="442" y="356"/>
                  </a:lnTo>
                  <a:lnTo>
                    <a:pt x="444" y="356"/>
                  </a:lnTo>
                  <a:lnTo>
                    <a:pt x="444" y="356"/>
                  </a:lnTo>
                  <a:lnTo>
                    <a:pt x="446" y="356"/>
                  </a:lnTo>
                  <a:lnTo>
                    <a:pt x="447" y="356"/>
                  </a:lnTo>
                  <a:lnTo>
                    <a:pt x="448" y="356"/>
                  </a:lnTo>
                  <a:lnTo>
                    <a:pt x="449" y="356"/>
                  </a:lnTo>
                  <a:lnTo>
                    <a:pt x="450" y="356"/>
                  </a:lnTo>
                  <a:lnTo>
                    <a:pt x="451" y="356"/>
                  </a:lnTo>
                  <a:lnTo>
                    <a:pt x="452" y="356"/>
                  </a:lnTo>
                  <a:lnTo>
                    <a:pt x="453" y="348"/>
                  </a:lnTo>
                  <a:lnTo>
                    <a:pt x="454" y="215"/>
                  </a:lnTo>
                  <a:lnTo>
                    <a:pt x="455" y="320"/>
                  </a:lnTo>
                  <a:lnTo>
                    <a:pt x="456" y="234"/>
                  </a:lnTo>
                  <a:lnTo>
                    <a:pt x="457" y="302"/>
                  </a:lnTo>
                  <a:lnTo>
                    <a:pt x="459" y="193"/>
                  </a:lnTo>
                  <a:lnTo>
                    <a:pt x="459" y="298"/>
                  </a:lnTo>
                  <a:lnTo>
                    <a:pt x="461" y="348"/>
                  </a:lnTo>
                  <a:lnTo>
                    <a:pt x="462" y="356"/>
                  </a:lnTo>
                  <a:lnTo>
                    <a:pt x="463" y="356"/>
                  </a:lnTo>
                  <a:lnTo>
                    <a:pt x="464" y="356"/>
                  </a:lnTo>
                  <a:lnTo>
                    <a:pt x="465" y="266"/>
                  </a:lnTo>
                  <a:lnTo>
                    <a:pt x="466" y="324"/>
                  </a:lnTo>
                  <a:lnTo>
                    <a:pt x="467" y="354"/>
                  </a:lnTo>
                  <a:lnTo>
                    <a:pt x="468" y="356"/>
                  </a:lnTo>
                  <a:lnTo>
                    <a:pt x="469" y="354"/>
                  </a:lnTo>
                  <a:lnTo>
                    <a:pt x="470" y="351"/>
                  </a:lnTo>
                  <a:lnTo>
                    <a:pt x="471" y="76"/>
                  </a:lnTo>
                  <a:lnTo>
                    <a:pt x="472" y="356"/>
                  </a:lnTo>
                  <a:lnTo>
                    <a:pt x="473" y="356"/>
                  </a:lnTo>
                  <a:lnTo>
                    <a:pt x="474" y="356"/>
                  </a:lnTo>
                  <a:lnTo>
                    <a:pt x="475" y="300"/>
                  </a:lnTo>
                  <a:lnTo>
                    <a:pt x="476" y="329"/>
                  </a:lnTo>
                  <a:lnTo>
                    <a:pt x="477" y="353"/>
                  </a:lnTo>
                  <a:lnTo>
                    <a:pt x="479" y="351"/>
                  </a:lnTo>
                  <a:lnTo>
                    <a:pt x="480" y="302"/>
                  </a:lnTo>
                  <a:lnTo>
                    <a:pt x="481" y="246"/>
                  </a:lnTo>
                  <a:lnTo>
                    <a:pt x="482" y="346"/>
                  </a:lnTo>
                  <a:lnTo>
                    <a:pt x="483" y="349"/>
                  </a:lnTo>
                  <a:lnTo>
                    <a:pt x="484" y="354"/>
                  </a:lnTo>
                  <a:lnTo>
                    <a:pt x="485" y="342"/>
                  </a:lnTo>
                  <a:lnTo>
                    <a:pt x="486" y="177"/>
                  </a:lnTo>
                  <a:lnTo>
                    <a:pt x="487" y="276"/>
                  </a:lnTo>
                  <a:lnTo>
                    <a:pt x="488" y="339"/>
                  </a:lnTo>
                  <a:lnTo>
                    <a:pt x="489" y="344"/>
                  </a:lnTo>
                  <a:lnTo>
                    <a:pt x="490" y="332"/>
                  </a:lnTo>
                  <a:lnTo>
                    <a:pt x="491" y="105"/>
                  </a:lnTo>
                  <a:lnTo>
                    <a:pt x="492" y="322"/>
                  </a:lnTo>
                  <a:lnTo>
                    <a:pt x="494" y="356"/>
                  </a:lnTo>
                  <a:lnTo>
                    <a:pt x="494" y="353"/>
                  </a:lnTo>
                  <a:lnTo>
                    <a:pt x="496" y="349"/>
                  </a:lnTo>
                  <a:lnTo>
                    <a:pt x="497" y="322"/>
                  </a:lnTo>
                  <a:lnTo>
                    <a:pt x="498" y="231"/>
                  </a:lnTo>
                  <a:lnTo>
                    <a:pt x="499" y="161"/>
                  </a:lnTo>
                  <a:lnTo>
                    <a:pt x="500" y="354"/>
                  </a:lnTo>
                  <a:lnTo>
                    <a:pt x="501" y="356"/>
                  </a:lnTo>
                  <a:lnTo>
                    <a:pt x="502" y="356"/>
                  </a:lnTo>
                  <a:lnTo>
                    <a:pt x="503" y="346"/>
                  </a:lnTo>
                  <a:lnTo>
                    <a:pt x="504" y="351"/>
                  </a:lnTo>
                  <a:lnTo>
                    <a:pt x="505" y="342"/>
                  </a:lnTo>
                  <a:lnTo>
                    <a:pt x="506" y="332"/>
                  </a:lnTo>
                  <a:lnTo>
                    <a:pt x="507" y="326"/>
                  </a:lnTo>
                  <a:lnTo>
                    <a:pt x="508" y="351"/>
                  </a:lnTo>
                  <a:lnTo>
                    <a:pt x="509" y="356"/>
                  </a:lnTo>
                  <a:lnTo>
                    <a:pt x="510" y="356"/>
                  </a:lnTo>
                  <a:lnTo>
                    <a:pt x="512" y="356"/>
                  </a:lnTo>
                  <a:lnTo>
                    <a:pt x="512" y="339"/>
                  </a:lnTo>
                  <a:lnTo>
                    <a:pt x="514" y="349"/>
                  </a:lnTo>
                  <a:lnTo>
                    <a:pt x="515" y="356"/>
                  </a:lnTo>
                  <a:lnTo>
                    <a:pt x="516" y="353"/>
                  </a:lnTo>
                  <a:lnTo>
                    <a:pt x="517" y="251"/>
                  </a:lnTo>
                  <a:lnTo>
                    <a:pt x="518" y="285"/>
                  </a:lnTo>
                  <a:lnTo>
                    <a:pt x="519" y="348"/>
                  </a:lnTo>
                  <a:lnTo>
                    <a:pt x="520" y="356"/>
                  </a:lnTo>
                  <a:lnTo>
                    <a:pt x="521" y="353"/>
                  </a:lnTo>
                  <a:lnTo>
                    <a:pt x="522" y="356"/>
                  </a:lnTo>
                  <a:lnTo>
                    <a:pt x="523" y="356"/>
                  </a:lnTo>
                  <a:lnTo>
                    <a:pt x="524" y="349"/>
                  </a:lnTo>
                  <a:lnTo>
                    <a:pt x="525" y="185"/>
                  </a:lnTo>
                  <a:lnTo>
                    <a:pt x="527" y="276"/>
                  </a:lnTo>
                  <a:lnTo>
                    <a:pt x="527" y="342"/>
                  </a:lnTo>
                  <a:lnTo>
                    <a:pt x="529" y="356"/>
                  </a:lnTo>
                  <a:lnTo>
                    <a:pt x="530" y="336"/>
                  </a:lnTo>
                  <a:lnTo>
                    <a:pt x="531" y="353"/>
                  </a:lnTo>
                  <a:lnTo>
                    <a:pt x="532" y="353"/>
                  </a:lnTo>
                  <a:lnTo>
                    <a:pt x="533" y="356"/>
                  </a:lnTo>
                  <a:lnTo>
                    <a:pt x="534" y="300"/>
                  </a:lnTo>
                  <a:lnTo>
                    <a:pt x="535" y="126"/>
                  </a:lnTo>
                  <a:lnTo>
                    <a:pt x="536" y="288"/>
                  </a:lnTo>
                  <a:lnTo>
                    <a:pt x="537" y="354"/>
                  </a:lnTo>
                  <a:lnTo>
                    <a:pt x="538" y="293"/>
                  </a:lnTo>
                  <a:lnTo>
                    <a:pt x="539" y="326"/>
                  </a:lnTo>
                  <a:lnTo>
                    <a:pt x="540" y="356"/>
                  </a:lnTo>
                  <a:lnTo>
                    <a:pt x="541" y="356"/>
                  </a:lnTo>
                  <a:lnTo>
                    <a:pt x="542" y="353"/>
                  </a:lnTo>
                  <a:lnTo>
                    <a:pt x="543" y="348"/>
                  </a:lnTo>
                  <a:lnTo>
                    <a:pt x="545" y="185"/>
                  </a:lnTo>
                  <a:lnTo>
                    <a:pt x="545" y="320"/>
                  </a:lnTo>
                  <a:lnTo>
                    <a:pt x="547" y="332"/>
                  </a:lnTo>
                  <a:lnTo>
                    <a:pt x="548" y="344"/>
                  </a:lnTo>
                  <a:lnTo>
                    <a:pt x="549" y="354"/>
                  </a:lnTo>
                  <a:lnTo>
                    <a:pt x="550" y="354"/>
                  </a:lnTo>
                  <a:lnTo>
                    <a:pt x="551" y="148"/>
                  </a:lnTo>
                  <a:lnTo>
                    <a:pt x="552" y="170"/>
                  </a:lnTo>
                  <a:lnTo>
                    <a:pt x="553" y="349"/>
                  </a:lnTo>
                  <a:lnTo>
                    <a:pt x="554" y="351"/>
                  </a:lnTo>
                  <a:lnTo>
                    <a:pt x="555" y="353"/>
                  </a:lnTo>
                  <a:lnTo>
                    <a:pt x="556" y="356"/>
                  </a:lnTo>
                  <a:lnTo>
                    <a:pt x="557" y="356"/>
                  </a:lnTo>
                  <a:lnTo>
                    <a:pt x="558" y="356"/>
                  </a:lnTo>
                  <a:lnTo>
                    <a:pt x="559" y="356"/>
                  </a:lnTo>
                  <a:lnTo>
                    <a:pt x="560" y="353"/>
                  </a:lnTo>
                  <a:lnTo>
                    <a:pt x="562" y="266"/>
                  </a:lnTo>
                  <a:lnTo>
                    <a:pt x="562" y="246"/>
                  </a:lnTo>
                  <a:lnTo>
                    <a:pt x="564" y="356"/>
                  </a:lnTo>
                  <a:lnTo>
                    <a:pt x="565" y="346"/>
                  </a:lnTo>
                  <a:lnTo>
                    <a:pt x="566" y="256"/>
                  </a:lnTo>
                  <a:lnTo>
                    <a:pt x="567" y="232"/>
                  </a:lnTo>
                  <a:lnTo>
                    <a:pt x="568" y="332"/>
                  </a:lnTo>
                  <a:lnTo>
                    <a:pt x="569" y="353"/>
                  </a:lnTo>
                  <a:lnTo>
                    <a:pt x="570" y="342"/>
                  </a:lnTo>
                  <a:lnTo>
                    <a:pt x="571" y="354"/>
                  </a:lnTo>
                  <a:lnTo>
                    <a:pt x="572" y="356"/>
                  </a:lnTo>
                  <a:lnTo>
                    <a:pt x="573" y="356"/>
                  </a:lnTo>
                  <a:lnTo>
                    <a:pt x="574" y="356"/>
                  </a:lnTo>
                  <a:lnTo>
                    <a:pt x="575" y="356"/>
                  </a:lnTo>
                  <a:lnTo>
                    <a:pt x="576" y="336"/>
                  </a:lnTo>
                  <a:lnTo>
                    <a:pt x="577" y="251"/>
                  </a:lnTo>
                  <a:lnTo>
                    <a:pt x="578" y="356"/>
                  </a:lnTo>
                  <a:lnTo>
                    <a:pt x="580" y="356"/>
                  </a:lnTo>
                  <a:lnTo>
                    <a:pt x="581" y="337"/>
                  </a:lnTo>
                  <a:lnTo>
                    <a:pt x="582" y="217"/>
                  </a:lnTo>
                  <a:lnTo>
                    <a:pt x="583" y="310"/>
                  </a:lnTo>
                  <a:lnTo>
                    <a:pt x="584" y="353"/>
                  </a:lnTo>
                  <a:lnTo>
                    <a:pt x="585" y="356"/>
                  </a:lnTo>
                  <a:lnTo>
                    <a:pt x="586" y="354"/>
                  </a:lnTo>
                  <a:lnTo>
                    <a:pt x="587" y="354"/>
                  </a:lnTo>
                  <a:lnTo>
                    <a:pt x="588" y="346"/>
                  </a:lnTo>
                  <a:lnTo>
                    <a:pt x="589" y="329"/>
                  </a:lnTo>
                  <a:lnTo>
                    <a:pt x="590" y="329"/>
                  </a:lnTo>
                  <a:lnTo>
                    <a:pt x="591" y="243"/>
                  </a:lnTo>
                  <a:lnTo>
                    <a:pt x="592" y="317"/>
                  </a:lnTo>
                  <a:lnTo>
                    <a:pt x="593" y="327"/>
                  </a:lnTo>
                  <a:lnTo>
                    <a:pt x="595" y="349"/>
                  </a:lnTo>
                  <a:lnTo>
                    <a:pt x="595" y="351"/>
                  </a:lnTo>
                  <a:lnTo>
                    <a:pt x="597" y="354"/>
                  </a:lnTo>
                  <a:lnTo>
                    <a:pt x="598" y="356"/>
                  </a:lnTo>
                  <a:lnTo>
                    <a:pt x="599" y="356"/>
                  </a:lnTo>
                  <a:lnTo>
                    <a:pt x="600" y="351"/>
                  </a:lnTo>
                  <a:lnTo>
                    <a:pt x="601" y="356"/>
                  </a:lnTo>
                  <a:lnTo>
                    <a:pt x="602" y="356"/>
                  </a:lnTo>
                  <a:lnTo>
                    <a:pt x="603" y="356"/>
                  </a:lnTo>
                  <a:lnTo>
                    <a:pt x="604" y="356"/>
                  </a:lnTo>
                  <a:lnTo>
                    <a:pt x="605" y="356"/>
                  </a:lnTo>
                  <a:lnTo>
                    <a:pt x="606" y="356"/>
                  </a:lnTo>
                  <a:lnTo>
                    <a:pt x="607" y="353"/>
                  </a:lnTo>
                  <a:lnTo>
                    <a:pt x="608" y="339"/>
                  </a:lnTo>
                  <a:lnTo>
                    <a:pt x="609" y="310"/>
                  </a:lnTo>
                  <a:lnTo>
                    <a:pt x="610" y="348"/>
                  </a:lnTo>
                  <a:lnTo>
                    <a:pt x="611" y="356"/>
                  </a:lnTo>
                  <a:lnTo>
                    <a:pt x="613" y="356"/>
                  </a:lnTo>
                  <a:lnTo>
                    <a:pt x="614" y="356"/>
                  </a:lnTo>
                  <a:lnTo>
                    <a:pt x="615" y="337"/>
                  </a:lnTo>
                  <a:lnTo>
                    <a:pt x="616" y="224"/>
                  </a:lnTo>
                  <a:lnTo>
                    <a:pt x="617" y="342"/>
                  </a:lnTo>
                  <a:lnTo>
                    <a:pt x="618" y="356"/>
                  </a:lnTo>
                  <a:lnTo>
                    <a:pt x="619" y="356"/>
                  </a:lnTo>
                  <a:lnTo>
                    <a:pt x="620" y="353"/>
                  </a:lnTo>
                  <a:lnTo>
                    <a:pt x="621" y="324"/>
                  </a:lnTo>
                  <a:lnTo>
                    <a:pt x="622" y="336"/>
                  </a:lnTo>
                  <a:lnTo>
                    <a:pt x="623" y="353"/>
                  </a:lnTo>
                  <a:lnTo>
                    <a:pt x="624" y="356"/>
                  </a:lnTo>
                  <a:lnTo>
                    <a:pt x="625" y="331"/>
                  </a:lnTo>
                  <a:lnTo>
                    <a:pt x="626" y="332"/>
                  </a:lnTo>
                  <a:lnTo>
                    <a:pt x="627" y="353"/>
                  </a:lnTo>
                  <a:lnTo>
                    <a:pt x="628" y="348"/>
                  </a:lnTo>
                  <a:lnTo>
                    <a:pt x="630" y="315"/>
                  </a:lnTo>
                  <a:lnTo>
                    <a:pt x="631" y="354"/>
                  </a:lnTo>
                  <a:lnTo>
                    <a:pt x="632" y="339"/>
                  </a:lnTo>
                  <a:lnTo>
                    <a:pt x="633" y="329"/>
                  </a:lnTo>
                  <a:lnTo>
                    <a:pt x="634" y="353"/>
                  </a:lnTo>
                  <a:lnTo>
                    <a:pt x="635" y="356"/>
                  </a:lnTo>
                  <a:lnTo>
                    <a:pt x="636" y="329"/>
                  </a:lnTo>
                  <a:lnTo>
                    <a:pt x="637" y="273"/>
                  </a:lnTo>
                  <a:lnTo>
                    <a:pt x="638" y="337"/>
                  </a:lnTo>
                  <a:lnTo>
                    <a:pt x="639" y="351"/>
                  </a:lnTo>
                  <a:lnTo>
                    <a:pt x="640" y="322"/>
                  </a:lnTo>
                  <a:lnTo>
                    <a:pt x="641" y="290"/>
                  </a:lnTo>
                  <a:lnTo>
                    <a:pt x="642" y="241"/>
                  </a:lnTo>
                  <a:lnTo>
                    <a:pt x="643" y="331"/>
                  </a:lnTo>
                  <a:lnTo>
                    <a:pt x="645" y="353"/>
                  </a:lnTo>
                  <a:lnTo>
                    <a:pt x="645" y="353"/>
                  </a:lnTo>
                  <a:lnTo>
                    <a:pt x="647" y="337"/>
                  </a:lnTo>
                  <a:lnTo>
                    <a:pt x="648" y="336"/>
                  </a:lnTo>
                  <a:lnTo>
                    <a:pt x="649" y="320"/>
                  </a:lnTo>
                  <a:lnTo>
                    <a:pt x="650" y="256"/>
                  </a:lnTo>
                  <a:lnTo>
                    <a:pt x="651" y="332"/>
                  </a:lnTo>
                  <a:lnTo>
                    <a:pt x="652" y="354"/>
                  </a:lnTo>
                  <a:lnTo>
                    <a:pt x="653" y="354"/>
                  </a:lnTo>
                  <a:lnTo>
                    <a:pt x="654" y="356"/>
                  </a:lnTo>
                  <a:lnTo>
                    <a:pt x="655" y="356"/>
                  </a:lnTo>
                  <a:lnTo>
                    <a:pt x="656" y="351"/>
                  </a:lnTo>
                  <a:lnTo>
                    <a:pt x="657" y="344"/>
                  </a:lnTo>
                  <a:lnTo>
                    <a:pt x="658" y="356"/>
                  </a:lnTo>
                  <a:lnTo>
                    <a:pt x="659" y="356"/>
                  </a:lnTo>
                  <a:lnTo>
                    <a:pt x="660" y="356"/>
                  </a:lnTo>
                  <a:lnTo>
                    <a:pt x="661" y="356"/>
                  </a:lnTo>
                  <a:lnTo>
                    <a:pt x="663" y="314"/>
                  </a:lnTo>
                  <a:lnTo>
                    <a:pt x="663" y="254"/>
                  </a:lnTo>
                  <a:lnTo>
                    <a:pt x="665" y="354"/>
                  </a:lnTo>
                  <a:lnTo>
                    <a:pt x="666" y="356"/>
                  </a:lnTo>
                  <a:lnTo>
                    <a:pt x="667" y="356"/>
                  </a:lnTo>
                  <a:lnTo>
                    <a:pt x="668" y="346"/>
                  </a:lnTo>
                  <a:lnTo>
                    <a:pt x="669" y="298"/>
                  </a:lnTo>
                  <a:lnTo>
                    <a:pt x="670" y="320"/>
                  </a:lnTo>
                  <a:lnTo>
                    <a:pt x="671" y="341"/>
                  </a:lnTo>
                  <a:lnTo>
                    <a:pt x="672" y="329"/>
                  </a:lnTo>
                  <a:lnTo>
                    <a:pt x="673" y="315"/>
                  </a:lnTo>
                  <a:lnTo>
                    <a:pt x="674" y="351"/>
                  </a:lnTo>
                  <a:lnTo>
                    <a:pt x="675" y="356"/>
                  </a:lnTo>
                  <a:lnTo>
                    <a:pt x="676" y="356"/>
                  </a:lnTo>
                  <a:lnTo>
                    <a:pt x="678" y="295"/>
                  </a:lnTo>
                  <a:lnTo>
                    <a:pt x="678" y="237"/>
                  </a:lnTo>
                  <a:lnTo>
                    <a:pt x="680" y="331"/>
                  </a:lnTo>
                  <a:lnTo>
                    <a:pt x="681" y="346"/>
                  </a:lnTo>
                  <a:lnTo>
                    <a:pt x="682" y="354"/>
                  </a:lnTo>
                  <a:lnTo>
                    <a:pt x="683" y="356"/>
                  </a:lnTo>
                  <a:lnTo>
                    <a:pt x="684" y="354"/>
                  </a:lnTo>
                  <a:lnTo>
                    <a:pt x="685" y="356"/>
                  </a:lnTo>
                  <a:lnTo>
                    <a:pt x="686" y="348"/>
                  </a:lnTo>
                  <a:lnTo>
                    <a:pt x="687" y="320"/>
                  </a:lnTo>
                  <a:lnTo>
                    <a:pt x="688" y="324"/>
                  </a:lnTo>
                  <a:lnTo>
                    <a:pt x="689" y="310"/>
                  </a:lnTo>
                  <a:lnTo>
                    <a:pt x="690" y="342"/>
                  </a:lnTo>
                  <a:lnTo>
                    <a:pt x="691" y="329"/>
                  </a:lnTo>
                  <a:lnTo>
                    <a:pt x="692" y="331"/>
                  </a:lnTo>
                  <a:lnTo>
                    <a:pt x="693" y="339"/>
                  </a:lnTo>
                  <a:lnTo>
                    <a:pt x="694" y="356"/>
                  </a:lnTo>
                  <a:lnTo>
                    <a:pt x="695" y="342"/>
                  </a:lnTo>
                  <a:lnTo>
                    <a:pt x="696" y="320"/>
                  </a:lnTo>
                  <a:lnTo>
                    <a:pt x="698" y="349"/>
                  </a:lnTo>
                  <a:lnTo>
                    <a:pt x="699" y="344"/>
                  </a:lnTo>
                  <a:lnTo>
                    <a:pt x="700" y="285"/>
                  </a:lnTo>
                  <a:lnTo>
                    <a:pt x="701" y="283"/>
                  </a:lnTo>
                  <a:lnTo>
                    <a:pt x="702" y="332"/>
                  </a:lnTo>
                  <a:lnTo>
                    <a:pt x="703" y="356"/>
                  </a:lnTo>
                  <a:lnTo>
                    <a:pt x="704" y="356"/>
                  </a:lnTo>
                  <a:lnTo>
                    <a:pt x="705" y="356"/>
                  </a:lnTo>
                  <a:lnTo>
                    <a:pt x="706" y="320"/>
                  </a:lnTo>
                  <a:lnTo>
                    <a:pt x="707" y="287"/>
                  </a:lnTo>
                  <a:lnTo>
                    <a:pt x="708" y="346"/>
                  </a:lnTo>
                  <a:lnTo>
                    <a:pt x="709" y="346"/>
                  </a:lnTo>
                  <a:lnTo>
                    <a:pt x="710" y="356"/>
                  </a:lnTo>
                  <a:lnTo>
                    <a:pt x="711" y="354"/>
                  </a:lnTo>
                  <a:lnTo>
                    <a:pt x="713" y="353"/>
                  </a:lnTo>
                  <a:lnTo>
                    <a:pt x="713" y="344"/>
                  </a:lnTo>
                  <a:lnTo>
                    <a:pt x="715" y="197"/>
                  </a:lnTo>
                  <a:lnTo>
                    <a:pt x="716" y="302"/>
                  </a:lnTo>
                  <a:lnTo>
                    <a:pt x="717" y="344"/>
                  </a:lnTo>
                  <a:lnTo>
                    <a:pt x="718" y="339"/>
                  </a:lnTo>
                  <a:lnTo>
                    <a:pt x="719" y="293"/>
                  </a:lnTo>
                  <a:lnTo>
                    <a:pt x="720" y="341"/>
                  </a:lnTo>
                  <a:lnTo>
                    <a:pt x="721" y="354"/>
                  </a:lnTo>
                  <a:lnTo>
                    <a:pt x="722" y="351"/>
                  </a:lnTo>
                  <a:lnTo>
                    <a:pt x="723" y="342"/>
                  </a:lnTo>
                  <a:lnTo>
                    <a:pt x="724" y="351"/>
                  </a:lnTo>
                  <a:lnTo>
                    <a:pt x="725" y="351"/>
                  </a:lnTo>
                  <a:lnTo>
                    <a:pt x="726" y="356"/>
                  </a:lnTo>
                  <a:lnTo>
                    <a:pt x="727" y="356"/>
                  </a:lnTo>
                  <a:lnTo>
                    <a:pt x="728" y="241"/>
                  </a:lnTo>
                  <a:lnTo>
                    <a:pt x="729" y="175"/>
                  </a:lnTo>
                  <a:lnTo>
                    <a:pt x="731" y="334"/>
                  </a:lnTo>
                  <a:lnTo>
                    <a:pt x="731" y="353"/>
                  </a:lnTo>
                  <a:lnTo>
                    <a:pt x="733" y="353"/>
                  </a:lnTo>
                  <a:lnTo>
                    <a:pt x="734" y="349"/>
                  </a:lnTo>
                  <a:lnTo>
                    <a:pt x="735" y="320"/>
                  </a:lnTo>
                  <a:lnTo>
                    <a:pt x="736" y="327"/>
                  </a:lnTo>
                  <a:lnTo>
                    <a:pt x="737" y="354"/>
                  </a:lnTo>
                  <a:lnTo>
                    <a:pt x="738" y="341"/>
                  </a:lnTo>
                  <a:lnTo>
                    <a:pt x="739" y="168"/>
                  </a:lnTo>
                  <a:lnTo>
                    <a:pt x="740" y="310"/>
                  </a:lnTo>
                  <a:lnTo>
                    <a:pt x="741" y="353"/>
                  </a:lnTo>
                  <a:lnTo>
                    <a:pt x="742" y="354"/>
                  </a:lnTo>
                  <a:lnTo>
                    <a:pt x="743" y="356"/>
                  </a:lnTo>
                  <a:lnTo>
                    <a:pt x="744" y="354"/>
                  </a:lnTo>
                  <a:lnTo>
                    <a:pt x="746" y="320"/>
                  </a:lnTo>
                  <a:lnTo>
                    <a:pt x="746" y="205"/>
                  </a:lnTo>
                  <a:lnTo>
                    <a:pt x="748" y="342"/>
                  </a:lnTo>
                  <a:lnTo>
                    <a:pt x="749" y="346"/>
                  </a:lnTo>
                  <a:lnTo>
                    <a:pt x="750" y="342"/>
                  </a:lnTo>
                  <a:lnTo>
                    <a:pt x="751" y="297"/>
                  </a:lnTo>
                  <a:lnTo>
                    <a:pt x="752" y="305"/>
                  </a:lnTo>
                  <a:lnTo>
                    <a:pt x="753" y="342"/>
                  </a:lnTo>
                  <a:lnTo>
                    <a:pt x="754" y="356"/>
                  </a:lnTo>
                  <a:lnTo>
                    <a:pt x="755" y="351"/>
                  </a:lnTo>
                  <a:lnTo>
                    <a:pt x="756" y="329"/>
                  </a:lnTo>
                  <a:lnTo>
                    <a:pt x="757" y="349"/>
                  </a:lnTo>
                  <a:lnTo>
                    <a:pt x="758" y="354"/>
                  </a:lnTo>
                  <a:lnTo>
                    <a:pt x="759" y="356"/>
                  </a:lnTo>
                  <a:lnTo>
                    <a:pt x="760" y="356"/>
                  </a:lnTo>
                  <a:lnTo>
                    <a:pt x="761" y="356"/>
                  </a:lnTo>
                  <a:lnTo>
                    <a:pt x="762" y="353"/>
                  </a:lnTo>
                  <a:lnTo>
                    <a:pt x="764" y="351"/>
                  </a:lnTo>
                  <a:lnTo>
                    <a:pt x="764" y="348"/>
                  </a:lnTo>
                  <a:lnTo>
                    <a:pt x="766" y="356"/>
                  </a:lnTo>
                  <a:lnTo>
                    <a:pt x="767" y="356"/>
                  </a:lnTo>
                  <a:lnTo>
                    <a:pt x="768" y="356"/>
                  </a:lnTo>
                  <a:lnTo>
                    <a:pt x="769" y="354"/>
                  </a:lnTo>
                  <a:lnTo>
                    <a:pt x="770" y="341"/>
                  </a:lnTo>
                  <a:lnTo>
                    <a:pt x="771" y="351"/>
                  </a:lnTo>
                  <a:lnTo>
                    <a:pt x="772" y="344"/>
                  </a:lnTo>
                  <a:lnTo>
                    <a:pt x="773" y="356"/>
                  </a:lnTo>
                  <a:lnTo>
                    <a:pt x="774" y="351"/>
                  </a:lnTo>
                  <a:lnTo>
                    <a:pt x="775" y="356"/>
                  </a:lnTo>
                  <a:lnTo>
                    <a:pt x="776" y="351"/>
                  </a:lnTo>
                  <a:lnTo>
                    <a:pt x="777" y="339"/>
                  </a:lnTo>
                  <a:lnTo>
                    <a:pt x="778" y="349"/>
                  </a:lnTo>
                  <a:lnTo>
                    <a:pt x="779" y="307"/>
                  </a:lnTo>
                  <a:lnTo>
                    <a:pt x="781" y="320"/>
                  </a:lnTo>
                  <a:lnTo>
                    <a:pt x="781" y="341"/>
                  </a:lnTo>
                  <a:lnTo>
                    <a:pt x="783" y="356"/>
                  </a:lnTo>
                  <a:lnTo>
                    <a:pt x="784" y="354"/>
                  </a:lnTo>
                  <a:lnTo>
                    <a:pt x="785" y="356"/>
                  </a:lnTo>
                  <a:lnTo>
                    <a:pt x="786" y="356"/>
                  </a:lnTo>
                  <a:lnTo>
                    <a:pt x="787" y="356"/>
                  </a:lnTo>
                  <a:lnTo>
                    <a:pt x="788" y="351"/>
                  </a:lnTo>
                  <a:lnTo>
                    <a:pt x="789" y="329"/>
                  </a:lnTo>
                  <a:lnTo>
                    <a:pt x="790" y="249"/>
                  </a:lnTo>
                  <a:lnTo>
                    <a:pt x="791" y="351"/>
                  </a:lnTo>
                  <a:lnTo>
                    <a:pt x="792" y="356"/>
                  </a:lnTo>
                  <a:lnTo>
                    <a:pt x="793" y="356"/>
                  </a:lnTo>
                  <a:lnTo>
                    <a:pt x="794" y="356"/>
                  </a:lnTo>
                  <a:lnTo>
                    <a:pt x="795" y="356"/>
                  </a:lnTo>
                  <a:lnTo>
                    <a:pt x="796" y="356"/>
                  </a:lnTo>
                  <a:lnTo>
                    <a:pt x="797" y="276"/>
                  </a:lnTo>
                  <a:lnTo>
                    <a:pt x="799" y="283"/>
                  </a:lnTo>
                  <a:lnTo>
                    <a:pt x="799" y="236"/>
                  </a:lnTo>
                  <a:lnTo>
                    <a:pt x="801" y="354"/>
                  </a:lnTo>
                  <a:lnTo>
                    <a:pt x="802" y="356"/>
                  </a:lnTo>
                  <a:lnTo>
                    <a:pt x="803" y="356"/>
                  </a:lnTo>
                  <a:lnTo>
                    <a:pt x="804" y="354"/>
                  </a:lnTo>
                  <a:lnTo>
                    <a:pt x="805" y="354"/>
                  </a:lnTo>
                  <a:lnTo>
                    <a:pt x="806" y="356"/>
                  </a:lnTo>
                  <a:lnTo>
                    <a:pt x="807" y="356"/>
                  </a:lnTo>
                  <a:lnTo>
                    <a:pt x="808" y="356"/>
                  </a:lnTo>
                  <a:lnTo>
                    <a:pt x="809" y="356"/>
                  </a:lnTo>
                  <a:lnTo>
                    <a:pt x="810" y="356"/>
                  </a:lnTo>
                  <a:lnTo>
                    <a:pt x="811" y="356"/>
                  </a:lnTo>
                  <a:lnTo>
                    <a:pt x="812" y="354"/>
                  </a:lnTo>
                  <a:lnTo>
                    <a:pt x="814" y="356"/>
                  </a:lnTo>
                  <a:lnTo>
                    <a:pt x="814" y="356"/>
                  </a:lnTo>
                  <a:lnTo>
                    <a:pt x="816" y="354"/>
                  </a:lnTo>
                  <a:lnTo>
                    <a:pt x="817" y="231"/>
                  </a:lnTo>
                  <a:lnTo>
                    <a:pt x="818" y="282"/>
                  </a:lnTo>
                  <a:lnTo>
                    <a:pt x="819" y="356"/>
                  </a:lnTo>
                  <a:lnTo>
                    <a:pt x="820" y="354"/>
                  </a:lnTo>
                  <a:lnTo>
                    <a:pt x="821" y="356"/>
                  </a:lnTo>
                  <a:lnTo>
                    <a:pt x="822" y="356"/>
                  </a:lnTo>
                  <a:lnTo>
                    <a:pt x="823" y="356"/>
                  </a:lnTo>
                  <a:lnTo>
                    <a:pt x="824" y="356"/>
                  </a:lnTo>
                  <a:lnTo>
                    <a:pt x="825" y="356"/>
                  </a:lnTo>
                  <a:lnTo>
                    <a:pt x="826" y="356"/>
                  </a:lnTo>
                  <a:lnTo>
                    <a:pt x="827" y="349"/>
                  </a:lnTo>
                  <a:lnTo>
                    <a:pt x="828" y="243"/>
                  </a:lnTo>
                  <a:lnTo>
                    <a:pt x="829" y="297"/>
                  </a:lnTo>
                  <a:lnTo>
                    <a:pt x="830" y="337"/>
                  </a:lnTo>
                  <a:lnTo>
                    <a:pt x="832" y="349"/>
                  </a:lnTo>
                  <a:lnTo>
                    <a:pt x="832" y="354"/>
                  </a:lnTo>
                  <a:lnTo>
                    <a:pt x="834" y="356"/>
                  </a:lnTo>
                  <a:lnTo>
                    <a:pt x="835" y="356"/>
                  </a:lnTo>
                  <a:lnTo>
                    <a:pt x="836" y="349"/>
                  </a:lnTo>
                  <a:lnTo>
                    <a:pt x="837" y="100"/>
                  </a:lnTo>
                  <a:lnTo>
                    <a:pt x="838" y="349"/>
                  </a:lnTo>
                  <a:lnTo>
                    <a:pt x="839" y="356"/>
                  </a:lnTo>
                  <a:lnTo>
                    <a:pt x="840" y="356"/>
                  </a:lnTo>
                  <a:lnTo>
                    <a:pt x="841" y="354"/>
                  </a:lnTo>
                  <a:lnTo>
                    <a:pt x="842" y="346"/>
                  </a:lnTo>
                  <a:lnTo>
                    <a:pt x="843" y="356"/>
                  </a:lnTo>
                  <a:lnTo>
                    <a:pt x="844" y="353"/>
                  </a:lnTo>
                  <a:lnTo>
                    <a:pt x="845" y="348"/>
                  </a:lnTo>
                  <a:lnTo>
                    <a:pt x="846" y="142"/>
                  </a:lnTo>
                  <a:lnTo>
                    <a:pt x="847" y="249"/>
                  </a:lnTo>
                  <a:lnTo>
                    <a:pt x="849" y="354"/>
                  </a:lnTo>
                  <a:lnTo>
                    <a:pt x="850" y="356"/>
                  </a:lnTo>
                  <a:lnTo>
                    <a:pt x="851" y="354"/>
                  </a:lnTo>
                  <a:lnTo>
                    <a:pt x="852" y="353"/>
                  </a:lnTo>
                  <a:lnTo>
                    <a:pt x="853" y="354"/>
                  </a:lnTo>
                  <a:lnTo>
                    <a:pt x="854" y="356"/>
                  </a:lnTo>
                  <a:lnTo>
                    <a:pt x="855" y="356"/>
                  </a:lnTo>
                  <a:lnTo>
                    <a:pt x="856" y="353"/>
                  </a:lnTo>
                  <a:lnTo>
                    <a:pt x="857" y="151"/>
                  </a:lnTo>
                  <a:lnTo>
                    <a:pt x="858" y="236"/>
                  </a:lnTo>
                  <a:lnTo>
                    <a:pt x="859" y="332"/>
                  </a:lnTo>
                  <a:lnTo>
                    <a:pt x="860" y="341"/>
                  </a:lnTo>
                  <a:lnTo>
                    <a:pt x="861" y="346"/>
                  </a:lnTo>
                  <a:lnTo>
                    <a:pt x="862" y="356"/>
                  </a:lnTo>
                  <a:lnTo>
                    <a:pt x="863" y="356"/>
                  </a:lnTo>
                  <a:lnTo>
                    <a:pt x="864" y="356"/>
                  </a:lnTo>
                  <a:lnTo>
                    <a:pt x="865" y="356"/>
                  </a:lnTo>
                  <a:lnTo>
                    <a:pt x="867" y="356"/>
                  </a:lnTo>
                  <a:lnTo>
                    <a:pt x="867" y="207"/>
                  </a:lnTo>
                  <a:lnTo>
                    <a:pt x="869" y="181"/>
                  </a:lnTo>
                  <a:lnTo>
                    <a:pt x="870" y="353"/>
                  </a:lnTo>
                  <a:lnTo>
                    <a:pt x="871" y="356"/>
                  </a:lnTo>
                  <a:lnTo>
                    <a:pt x="872" y="354"/>
                  </a:lnTo>
                  <a:lnTo>
                    <a:pt x="873" y="356"/>
                  </a:lnTo>
                  <a:lnTo>
                    <a:pt x="874" y="356"/>
                  </a:lnTo>
                  <a:lnTo>
                    <a:pt x="875" y="356"/>
                  </a:lnTo>
                  <a:lnTo>
                    <a:pt x="876" y="356"/>
                  </a:lnTo>
                  <a:lnTo>
                    <a:pt x="877" y="320"/>
                  </a:lnTo>
                  <a:lnTo>
                    <a:pt x="878" y="122"/>
                  </a:lnTo>
                  <a:lnTo>
                    <a:pt x="879" y="283"/>
                  </a:lnTo>
                  <a:lnTo>
                    <a:pt x="880" y="354"/>
                  </a:lnTo>
                  <a:lnTo>
                    <a:pt x="882" y="354"/>
                  </a:lnTo>
                  <a:lnTo>
                    <a:pt x="882" y="356"/>
                  </a:lnTo>
                  <a:lnTo>
                    <a:pt x="884" y="356"/>
                  </a:lnTo>
                  <a:lnTo>
                    <a:pt x="885" y="356"/>
                  </a:lnTo>
                  <a:lnTo>
                    <a:pt x="886" y="356"/>
                  </a:lnTo>
                  <a:lnTo>
                    <a:pt x="887" y="356"/>
                  </a:lnTo>
                  <a:lnTo>
                    <a:pt x="888" y="322"/>
                  </a:lnTo>
                  <a:lnTo>
                    <a:pt x="889" y="253"/>
                  </a:lnTo>
                  <a:lnTo>
                    <a:pt x="890" y="261"/>
                  </a:lnTo>
                  <a:lnTo>
                    <a:pt x="891" y="320"/>
                  </a:lnTo>
                  <a:lnTo>
                    <a:pt x="892" y="253"/>
                  </a:lnTo>
                  <a:lnTo>
                    <a:pt x="893" y="353"/>
                  </a:lnTo>
                  <a:lnTo>
                    <a:pt x="894" y="356"/>
                  </a:lnTo>
                  <a:lnTo>
                    <a:pt x="895" y="356"/>
                  </a:lnTo>
                  <a:lnTo>
                    <a:pt x="896" y="354"/>
                  </a:lnTo>
                  <a:lnTo>
                    <a:pt x="897" y="290"/>
                  </a:lnTo>
                  <a:lnTo>
                    <a:pt x="898" y="183"/>
                  </a:lnTo>
                  <a:lnTo>
                    <a:pt x="900" y="341"/>
                  </a:lnTo>
                  <a:lnTo>
                    <a:pt x="900" y="337"/>
                  </a:lnTo>
                  <a:lnTo>
                    <a:pt x="902" y="346"/>
                  </a:lnTo>
                  <a:lnTo>
                    <a:pt x="903" y="275"/>
                  </a:lnTo>
                  <a:lnTo>
                    <a:pt x="904" y="348"/>
                  </a:lnTo>
                  <a:lnTo>
                    <a:pt x="905" y="326"/>
                  </a:lnTo>
                  <a:lnTo>
                    <a:pt x="906" y="356"/>
                  </a:lnTo>
                  <a:lnTo>
                    <a:pt x="907" y="354"/>
                  </a:lnTo>
                  <a:lnTo>
                    <a:pt x="908" y="354"/>
                  </a:lnTo>
                  <a:lnTo>
                    <a:pt x="909" y="354"/>
                  </a:lnTo>
                  <a:lnTo>
                    <a:pt x="910" y="351"/>
                  </a:lnTo>
                  <a:lnTo>
                    <a:pt x="911" y="344"/>
                  </a:lnTo>
                  <a:lnTo>
                    <a:pt x="912" y="336"/>
                  </a:lnTo>
                  <a:lnTo>
                    <a:pt x="913" y="259"/>
                  </a:lnTo>
                  <a:lnTo>
                    <a:pt x="914" y="344"/>
                  </a:lnTo>
                  <a:lnTo>
                    <a:pt x="915" y="275"/>
                  </a:lnTo>
                  <a:lnTo>
                    <a:pt x="917" y="348"/>
                  </a:lnTo>
                  <a:lnTo>
                    <a:pt x="918" y="327"/>
                  </a:lnTo>
                  <a:lnTo>
                    <a:pt x="919" y="354"/>
                  </a:lnTo>
                  <a:lnTo>
                    <a:pt x="920" y="356"/>
                  </a:lnTo>
                  <a:lnTo>
                    <a:pt x="921" y="356"/>
                  </a:lnTo>
                  <a:lnTo>
                    <a:pt x="922" y="351"/>
                  </a:lnTo>
                  <a:lnTo>
                    <a:pt x="923" y="295"/>
                  </a:lnTo>
                  <a:lnTo>
                    <a:pt x="924" y="265"/>
                  </a:lnTo>
                  <a:lnTo>
                    <a:pt x="925" y="349"/>
                  </a:lnTo>
                  <a:lnTo>
                    <a:pt x="926" y="342"/>
                  </a:lnTo>
                  <a:lnTo>
                    <a:pt x="927" y="356"/>
                  </a:lnTo>
                  <a:lnTo>
                    <a:pt x="928" y="351"/>
                  </a:lnTo>
                  <a:lnTo>
                    <a:pt x="929" y="349"/>
                  </a:lnTo>
                  <a:lnTo>
                    <a:pt x="930" y="351"/>
                  </a:lnTo>
                  <a:lnTo>
                    <a:pt x="931" y="349"/>
                  </a:lnTo>
                  <a:lnTo>
                    <a:pt x="932" y="354"/>
                  </a:lnTo>
                  <a:lnTo>
                    <a:pt x="933" y="346"/>
                  </a:lnTo>
                  <a:lnTo>
                    <a:pt x="935" y="329"/>
                  </a:lnTo>
                  <a:lnTo>
                    <a:pt x="936" y="202"/>
                  </a:lnTo>
                  <a:lnTo>
                    <a:pt x="937" y="336"/>
                  </a:lnTo>
                  <a:lnTo>
                    <a:pt x="938" y="354"/>
                  </a:lnTo>
                  <a:lnTo>
                    <a:pt x="939" y="356"/>
                  </a:lnTo>
                  <a:lnTo>
                    <a:pt x="940" y="356"/>
                  </a:lnTo>
                  <a:lnTo>
                    <a:pt x="941" y="356"/>
                  </a:lnTo>
                  <a:lnTo>
                    <a:pt x="942" y="354"/>
                  </a:lnTo>
                  <a:lnTo>
                    <a:pt x="943" y="329"/>
                  </a:lnTo>
                  <a:lnTo>
                    <a:pt x="944" y="222"/>
                  </a:lnTo>
                  <a:lnTo>
                    <a:pt x="945" y="349"/>
                  </a:lnTo>
                  <a:lnTo>
                    <a:pt x="946" y="348"/>
                  </a:lnTo>
                  <a:lnTo>
                    <a:pt x="947" y="356"/>
                  </a:lnTo>
                  <a:lnTo>
                    <a:pt x="948" y="342"/>
                  </a:lnTo>
                  <a:lnTo>
                    <a:pt x="950" y="320"/>
                  </a:lnTo>
                  <a:lnTo>
                    <a:pt x="950" y="354"/>
                  </a:lnTo>
                  <a:lnTo>
                    <a:pt x="952" y="356"/>
                  </a:lnTo>
                  <a:lnTo>
                    <a:pt x="953" y="354"/>
                  </a:lnTo>
                  <a:lnTo>
                    <a:pt x="954" y="353"/>
                  </a:lnTo>
                  <a:lnTo>
                    <a:pt x="955" y="353"/>
                  </a:lnTo>
                  <a:lnTo>
                    <a:pt x="956" y="349"/>
                  </a:lnTo>
                  <a:lnTo>
                    <a:pt x="957" y="354"/>
                  </a:lnTo>
                  <a:lnTo>
                    <a:pt x="958" y="356"/>
                  </a:lnTo>
                  <a:lnTo>
                    <a:pt x="959" y="346"/>
                  </a:lnTo>
                  <a:lnTo>
                    <a:pt x="960" y="297"/>
                  </a:lnTo>
                  <a:lnTo>
                    <a:pt x="961" y="339"/>
                  </a:lnTo>
                  <a:lnTo>
                    <a:pt x="962" y="349"/>
                  </a:lnTo>
                  <a:lnTo>
                    <a:pt x="963" y="298"/>
                  </a:lnTo>
                  <a:lnTo>
                    <a:pt x="964" y="351"/>
                  </a:lnTo>
                  <a:lnTo>
                    <a:pt x="965" y="351"/>
                  </a:lnTo>
                  <a:lnTo>
                    <a:pt x="967" y="351"/>
                  </a:lnTo>
                  <a:lnTo>
                    <a:pt x="968" y="356"/>
                  </a:lnTo>
                  <a:lnTo>
                    <a:pt x="969" y="356"/>
                  </a:lnTo>
                  <a:lnTo>
                    <a:pt x="970" y="356"/>
                  </a:lnTo>
                  <a:lnTo>
                    <a:pt x="971" y="354"/>
                  </a:lnTo>
                  <a:lnTo>
                    <a:pt x="972" y="354"/>
                  </a:lnTo>
                  <a:lnTo>
                    <a:pt x="973" y="351"/>
                  </a:lnTo>
                  <a:lnTo>
                    <a:pt x="974" y="312"/>
                  </a:lnTo>
                  <a:lnTo>
                    <a:pt x="975" y="292"/>
                  </a:lnTo>
                  <a:lnTo>
                    <a:pt x="976" y="329"/>
                  </a:lnTo>
                  <a:lnTo>
                    <a:pt x="977" y="356"/>
                  </a:lnTo>
                  <a:lnTo>
                    <a:pt x="978" y="356"/>
                  </a:lnTo>
                  <a:lnTo>
                    <a:pt x="979" y="356"/>
                  </a:lnTo>
                  <a:lnTo>
                    <a:pt x="980" y="356"/>
                  </a:lnTo>
                  <a:lnTo>
                    <a:pt x="981" y="341"/>
                  </a:lnTo>
                  <a:lnTo>
                    <a:pt x="983" y="354"/>
                  </a:lnTo>
                  <a:lnTo>
                    <a:pt x="983" y="351"/>
                  </a:lnTo>
                  <a:lnTo>
                    <a:pt x="985" y="354"/>
                  </a:lnTo>
                  <a:lnTo>
                    <a:pt x="986" y="349"/>
                  </a:lnTo>
                  <a:lnTo>
                    <a:pt x="987" y="351"/>
                  </a:lnTo>
                  <a:lnTo>
                    <a:pt x="988" y="354"/>
                  </a:lnTo>
                  <a:lnTo>
                    <a:pt x="989" y="356"/>
                  </a:lnTo>
                  <a:lnTo>
                    <a:pt x="990" y="356"/>
                  </a:lnTo>
                  <a:lnTo>
                    <a:pt x="991" y="356"/>
                  </a:lnTo>
                  <a:lnTo>
                    <a:pt x="992" y="356"/>
                  </a:lnTo>
                  <a:lnTo>
                    <a:pt x="993" y="356"/>
                  </a:lnTo>
                  <a:lnTo>
                    <a:pt x="994" y="356"/>
                  </a:lnTo>
                  <a:lnTo>
                    <a:pt x="995" y="353"/>
                  </a:lnTo>
                  <a:lnTo>
                    <a:pt x="996" y="354"/>
                  </a:lnTo>
                  <a:lnTo>
                    <a:pt x="997" y="351"/>
                  </a:lnTo>
                  <a:lnTo>
                    <a:pt x="998" y="348"/>
                  </a:lnTo>
                  <a:lnTo>
                    <a:pt x="1000" y="331"/>
                  </a:lnTo>
                  <a:lnTo>
                    <a:pt x="1000" y="327"/>
                  </a:lnTo>
                  <a:lnTo>
                    <a:pt x="1002" y="258"/>
                  </a:lnTo>
                  <a:lnTo>
                    <a:pt x="1003" y="322"/>
                  </a:lnTo>
                  <a:lnTo>
                    <a:pt x="1004" y="351"/>
                  </a:lnTo>
                  <a:lnTo>
                    <a:pt x="1005" y="356"/>
                  </a:lnTo>
                  <a:lnTo>
                    <a:pt x="1006" y="356"/>
                  </a:lnTo>
                  <a:lnTo>
                    <a:pt x="1007" y="356"/>
                  </a:lnTo>
                  <a:lnTo>
                    <a:pt x="1008" y="356"/>
                  </a:lnTo>
                  <a:lnTo>
                    <a:pt x="1009" y="356"/>
                  </a:lnTo>
                  <a:lnTo>
                    <a:pt x="1010" y="356"/>
                  </a:lnTo>
                  <a:lnTo>
                    <a:pt x="1011" y="356"/>
                  </a:lnTo>
                  <a:lnTo>
                    <a:pt x="1012" y="310"/>
                  </a:lnTo>
                  <a:lnTo>
                    <a:pt x="1013" y="254"/>
                  </a:lnTo>
                  <a:lnTo>
                    <a:pt x="1014" y="341"/>
                  </a:lnTo>
                  <a:lnTo>
                    <a:pt x="1015" y="356"/>
                  </a:lnTo>
                  <a:lnTo>
                    <a:pt x="1016" y="356"/>
                  </a:lnTo>
                  <a:lnTo>
                    <a:pt x="1018" y="356"/>
                  </a:lnTo>
                  <a:lnTo>
                    <a:pt x="1018" y="356"/>
                  </a:lnTo>
                  <a:lnTo>
                    <a:pt x="1020" y="356"/>
                  </a:lnTo>
                  <a:lnTo>
                    <a:pt x="1021" y="356"/>
                  </a:lnTo>
                  <a:lnTo>
                    <a:pt x="1022" y="356"/>
                  </a:lnTo>
                  <a:lnTo>
                    <a:pt x="1023" y="354"/>
                  </a:lnTo>
                  <a:lnTo>
                    <a:pt x="1024" y="354"/>
                  </a:lnTo>
                  <a:lnTo>
                    <a:pt x="1025" y="348"/>
                  </a:lnTo>
                  <a:lnTo>
                    <a:pt x="1026" y="342"/>
                  </a:lnTo>
                  <a:lnTo>
                    <a:pt x="1027" y="356"/>
                  </a:lnTo>
                  <a:lnTo>
                    <a:pt x="1028" y="356"/>
                  </a:lnTo>
                  <a:lnTo>
                    <a:pt x="1029" y="356"/>
                  </a:lnTo>
                  <a:lnTo>
                    <a:pt x="1030" y="356"/>
                  </a:lnTo>
                  <a:lnTo>
                    <a:pt x="1031" y="354"/>
                  </a:lnTo>
                  <a:lnTo>
                    <a:pt x="1033" y="353"/>
                  </a:lnTo>
                  <a:lnTo>
                    <a:pt x="1033" y="354"/>
                  </a:lnTo>
                  <a:lnTo>
                    <a:pt x="1035" y="356"/>
                  </a:lnTo>
                  <a:lnTo>
                    <a:pt x="1036" y="356"/>
                  </a:lnTo>
                  <a:lnTo>
                    <a:pt x="1037" y="354"/>
                  </a:lnTo>
                  <a:lnTo>
                    <a:pt x="1038" y="332"/>
                  </a:lnTo>
                  <a:lnTo>
                    <a:pt x="1039" y="315"/>
                  </a:lnTo>
                  <a:lnTo>
                    <a:pt x="1040" y="339"/>
                  </a:lnTo>
                  <a:lnTo>
                    <a:pt x="1041" y="342"/>
                  </a:lnTo>
                  <a:lnTo>
                    <a:pt x="1042" y="351"/>
                  </a:lnTo>
                  <a:lnTo>
                    <a:pt x="1043" y="351"/>
                  </a:lnTo>
                  <a:lnTo>
                    <a:pt x="1044" y="315"/>
                  </a:lnTo>
                  <a:lnTo>
                    <a:pt x="1045" y="266"/>
                  </a:lnTo>
                  <a:lnTo>
                    <a:pt x="1046" y="190"/>
                  </a:lnTo>
                  <a:lnTo>
                    <a:pt x="1047" y="329"/>
                  </a:lnTo>
                  <a:lnTo>
                    <a:pt x="1048" y="356"/>
                  </a:lnTo>
                  <a:lnTo>
                    <a:pt x="1049" y="356"/>
                  </a:lnTo>
                  <a:lnTo>
                    <a:pt x="1051" y="356"/>
                  </a:lnTo>
                  <a:lnTo>
                    <a:pt x="1051" y="354"/>
                  </a:lnTo>
                  <a:lnTo>
                    <a:pt x="1053" y="353"/>
                  </a:lnTo>
                  <a:lnTo>
                    <a:pt x="1054" y="346"/>
                  </a:lnTo>
                  <a:lnTo>
                    <a:pt x="1055" y="353"/>
                  </a:lnTo>
                  <a:lnTo>
                    <a:pt x="1056" y="354"/>
                  </a:lnTo>
                  <a:lnTo>
                    <a:pt x="1057" y="356"/>
                  </a:lnTo>
                  <a:lnTo>
                    <a:pt x="1058" y="356"/>
                  </a:lnTo>
                  <a:lnTo>
                    <a:pt x="1059" y="356"/>
                  </a:lnTo>
                  <a:lnTo>
                    <a:pt x="1060" y="356"/>
                  </a:lnTo>
                  <a:lnTo>
                    <a:pt x="1061" y="356"/>
                  </a:lnTo>
                  <a:lnTo>
                    <a:pt x="1062" y="356"/>
                  </a:lnTo>
                  <a:lnTo>
                    <a:pt x="1063" y="354"/>
                  </a:lnTo>
                  <a:lnTo>
                    <a:pt x="1064" y="354"/>
                  </a:lnTo>
                  <a:lnTo>
                    <a:pt x="1065" y="356"/>
                  </a:lnTo>
                  <a:lnTo>
                    <a:pt x="1066" y="356"/>
                  </a:lnTo>
                  <a:lnTo>
                    <a:pt x="1068" y="356"/>
                  </a:lnTo>
                  <a:lnTo>
                    <a:pt x="1069" y="356"/>
                  </a:lnTo>
                  <a:lnTo>
                    <a:pt x="1070" y="356"/>
                  </a:lnTo>
                  <a:lnTo>
                    <a:pt x="1071" y="356"/>
                  </a:lnTo>
                  <a:lnTo>
                    <a:pt x="1072" y="353"/>
                  </a:lnTo>
                  <a:lnTo>
                    <a:pt x="1073" y="353"/>
                  </a:lnTo>
                  <a:lnTo>
                    <a:pt x="1074" y="354"/>
                  </a:lnTo>
                  <a:lnTo>
                    <a:pt x="1075" y="356"/>
                  </a:lnTo>
                  <a:lnTo>
                    <a:pt x="1076" y="356"/>
                  </a:lnTo>
                  <a:lnTo>
                    <a:pt x="1077" y="356"/>
                  </a:lnTo>
                  <a:lnTo>
                    <a:pt x="1078" y="356"/>
                  </a:lnTo>
                  <a:lnTo>
                    <a:pt x="1079" y="356"/>
                  </a:lnTo>
                  <a:lnTo>
                    <a:pt x="1080" y="356"/>
                  </a:lnTo>
                  <a:lnTo>
                    <a:pt x="1081" y="356"/>
                  </a:lnTo>
                  <a:lnTo>
                    <a:pt x="1082" y="354"/>
                  </a:lnTo>
                  <a:lnTo>
                    <a:pt x="1083" y="349"/>
                  </a:lnTo>
                  <a:lnTo>
                    <a:pt x="1084" y="349"/>
                  </a:lnTo>
                  <a:lnTo>
                    <a:pt x="1086" y="353"/>
                  </a:lnTo>
                  <a:lnTo>
                    <a:pt x="1086" y="354"/>
                  </a:lnTo>
                  <a:lnTo>
                    <a:pt x="1088" y="354"/>
                  </a:lnTo>
                  <a:lnTo>
                    <a:pt x="1089" y="356"/>
                  </a:lnTo>
                  <a:lnTo>
                    <a:pt x="1090" y="348"/>
                  </a:lnTo>
                  <a:lnTo>
                    <a:pt x="1091" y="353"/>
                  </a:lnTo>
                  <a:lnTo>
                    <a:pt x="1092" y="354"/>
                  </a:lnTo>
                  <a:lnTo>
                    <a:pt x="1093" y="356"/>
                  </a:lnTo>
                  <a:lnTo>
                    <a:pt x="1094" y="356"/>
                  </a:lnTo>
                  <a:lnTo>
                    <a:pt x="1095" y="349"/>
                  </a:lnTo>
                  <a:lnTo>
                    <a:pt x="1096" y="346"/>
                  </a:lnTo>
                  <a:lnTo>
                    <a:pt x="1097" y="351"/>
                  </a:lnTo>
                  <a:lnTo>
                    <a:pt x="1098" y="356"/>
                  </a:lnTo>
                  <a:lnTo>
                    <a:pt x="1099" y="356"/>
                  </a:lnTo>
                  <a:lnTo>
                    <a:pt x="1101" y="356"/>
                  </a:lnTo>
                  <a:lnTo>
                    <a:pt x="1101" y="353"/>
                  </a:lnTo>
                  <a:lnTo>
                    <a:pt x="1103" y="331"/>
                  </a:lnTo>
                  <a:lnTo>
                    <a:pt x="1104" y="346"/>
                  </a:lnTo>
                  <a:lnTo>
                    <a:pt x="1105" y="356"/>
                  </a:lnTo>
                  <a:lnTo>
                    <a:pt x="1106" y="348"/>
                  </a:lnTo>
                  <a:lnTo>
                    <a:pt x="1107" y="337"/>
                  </a:lnTo>
                  <a:lnTo>
                    <a:pt x="1108" y="302"/>
                  </a:lnTo>
                  <a:lnTo>
                    <a:pt x="1109" y="304"/>
                  </a:lnTo>
                  <a:lnTo>
                    <a:pt x="1110" y="327"/>
                  </a:lnTo>
                  <a:lnTo>
                    <a:pt x="1111" y="353"/>
                  </a:lnTo>
                  <a:lnTo>
                    <a:pt x="1112" y="356"/>
                  </a:lnTo>
                  <a:lnTo>
                    <a:pt x="1113" y="356"/>
                  </a:lnTo>
                  <a:lnTo>
                    <a:pt x="1114" y="356"/>
                  </a:lnTo>
                  <a:lnTo>
                    <a:pt x="1115" y="356"/>
                  </a:lnTo>
                  <a:lnTo>
                    <a:pt x="1116" y="356"/>
                  </a:lnTo>
                  <a:lnTo>
                    <a:pt x="1117" y="356"/>
                  </a:lnTo>
                  <a:lnTo>
                    <a:pt x="1119" y="353"/>
                  </a:lnTo>
                  <a:lnTo>
                    <a:pt x="1119" y="354"/>
                  </a:lnTo>
                  <a:lnTo>
                    <a:pt x="1121" y="356"/>
                  </a:lnTo>
                  <a:lnTo>
                    <a:pt x="1122" y="356"/>
                  </a:lnTo>
                  <a:lnTo>
                    <a:pt x="1123" y="356"/>
                  </a:lnTo>
                  <a:lnTo>
                    <a:pt x="1124" y="356"/>
                  </a:lnTo>
                  <a:lnTo>
                    <a:pt x="1125" y="356"/>
                  </a:lnTo>
                  <a:lnTo>
                    <a:pt x="1126" y="356"/>
                  </a:lnTo>
                  <a:lnTo>
                    <a:pt x="1127" y="356"/>
                  </a:lnTo>
                  <a:lnTo>
                    <a:pt x="1128" y="356"/>
                  </a:lnTo>
                  <a:lnTo>
                    <a:pt x="1129" y="354"/>
                  </a:lnTo>
                  <a:lnTo>
                    <a:pt x="1130" y="354"/>
                  </a:lnTo>
                  <a:lnTo>
                    <a:pt x="1131" y="356"/>
                  </a:lnTo>
                  <a:lnTo>
                    <a:pt x="1132" y="353"/>
                  </a:lnTo>
                  <a:lnTo>
                    <a:pt x="1133" y="356"/>
                  </a:lnTo>
                  <a:lnTo>
                    <a:pt x="1134" y="356"/>
                  </a:lnTo>
                  <a:lnTo>
                    <a:pt x="1136" y="356"/>
                  </a:lnTo>
                  <a:lnTo>
                    <a:pt x="1137" y="356"/>
                  </a:lnTo>
                  <a:lnTo>
                    <a:pt x="1138" y="353"/>
                  </a:lnTo>
                  <a:lnTo>
                    <a:pt x="1139" y="354"/>
                  </a:lnTo>
                  <a:lnTo>
                    <a:pt x="1140" y="354"/>
                  </a:lnTo>
                  <a:lnTo>
                    <a:pt x="1141" y="356"/>
                  </a:lnTo>
                  <a:lnTo>
                    <a:pt x="1142" y="356"/>
                  </a:lnTo>
                  <a:lnTo>
                    <a:pt x="1143" y="356"/>
                  </a:lnTo>
                  <a:lnTo>
                    <a:pt x="1144" y="356"/>
                  </a:lnTo>
                  <a:lnTo>
                    <a:pt x="1145" y="354"/>
                  </a:lnTo>
                  <a:lnTo>
                    <a:pt x="1146" y="356"/>
                  </a:lnTo>
                  <a:lnTo>
                    <a:pt x="1147" y="337"/>
                  </a:lnTo>
                  <a:lnTo>
                    <a:pt x="1148" y="180"/>
                  </a:lnTo>
                  <a:lnTo>
                    <a:pt x="1149" y="320"/>
                  </a:lnTo>
                  <a:lnTo>
                    <a:pt x="1150" y="334"/>
                  </a:lnTo>
                  <a:lnTo>
                    <a:pt x="1151" y="320"/>
                  </a:lnTo>
                  <a:lnTo>
                    <a:pt x="1152" y="298"/>
                  </a:lnTo>
                  <a:lnTo>
                    <a:pt x="1154" y="341"/>
                  </a:lnTo>
                  <a:lnTo>
                    <a:pt x="1155" y="356"/>
                  </a:lnTo>
                  <a:lnTo>
                    <a:pt x="1156" y="356"/>
                  </a:lnTo>
                  <a:lnTo>
                    <a:pt x="1157" y="356"/>
                  </a:lnTo>
                  <a:lnTo>
                    <a:pt x="1158" y="356"/>
                  </a:lnTo>
                  <a:lnTo>
                    <a:pt x="1159" y="353"/>
                  </a:lnTo>
                  <a:lnTo>
                    <a:pt x="1160" y="353"/>
                  </a:lnTo>
                  <a:lnTo>
                    <a:pt x="1161" y="346"/>
                  </a:lnTo>
                  <a:lnTo>
                    <a:pt x="1162" y="341"/>
                  </a:lnTo>
                  <a:lnTo>
                    <a:pt x="1163" y="329"/>
                  </a:lnTo>
                  <a:lnTo>
                    <a:pt x="1164" y="349"/>
                  </a:lnTo>
                  <a:lnTo>
                    <a:pt x="1165" y="353"/>
                  </a:lnTo>
                  <a:lnTo>
                    <a:pt x="1166" y="356"/>
                  </a:lnTo>
                  <a:lnTo>
                    <a:pt x="1167" y="356"/>
                  </a:lnTo>
                  <a:lnTo>
                    <a:pt x="1169" y="356"/>
                  </a:lnTo>
                  <a:lnTo>
                    <a:pt x="1169" y="356"/>
                  </a:lnTo>
                  <a:lnTo>
                    <a:pt x="1171" y="356"/>
                  </a:lnTo>
                  <a:lnTo>
                    <a:pt x="1172" y="356"/>
                  </a:lnTo>
                  <a:lnTo>
                    <a:pt x="1173" y="354"/>
                  </a:lnTo>
                  <a:lnTo>
                    <a:pt x="1174" y="354"/>
                  </a:lnTo>
                  <a:lnTo>
                    <a:pt x="1175" y="354"/>
                  </a:lnTo>
                  <a:lnTo>
                    <a:pt x="1176" y="356"/>
                  </a:lnTo>
                  <a:lnTo>
                    <a:pt x="1177" y="348"/>
                  </a:lnTo>
                  <a:lnTo>
                    <a:pt x="1178" y="337"/>
                  </a:lnTo>
                  <a:lnTo>
                    <a:pt x="1179" y="271"/>
                  </a:lnTo>
                  <a:lnTo>
                    <a:pt x="1180" y="246"/>
                  </a:lnTo>
                  <a:lnTo>
                    <a:pt x="1181" y="326"/>
                  </a:lnTo>
                  <a:lnTo>
                    <a:pt x="1182" y="353"/>
                  </a:lnTo>
                  <a:lnTo>
                    <a:pt x="1183" y="276"/>
                  </a:lnTo>
                  <a:lnTo>
                    <a:pt x="1184" y="25"/>
                  </a:lnTo>
                  <a:lnTo>
                    <a:pt x="1185" y="354"/>
                  </a:lnTo>
                  <a:lnTo>
                    <a:pt x="1187" y="317"/>
                  </a:lnTo>
                  <a:lnTo>
                    <a:pt x="1187" y="271"/>
                  </a:lnTo>
                  <a:lnTo>
                    <a:pt x="1189" y="188"/>
                  </a:lnTo>
                  <a:lnTo>
                    <a:pt x="1190" y="351"/>
                  </a:lnTo>
                  <a:lnTo>
                    <a:pt x="1191" y="351"/>
                  </a:lnTo>
                  <a:lnTo>
                    <a:pt x="1192" y="332"/>
                  </a:lnTo>
                  <a:lnTo>
                    <a:pt x="1193" y="82"/>
                  </a:lnTo>
                  <a:lnTo>
                    <a:pt x="1194" y="295"/>
                  </a:lnTo>
                  <a:lnTo>
                    <a:pt x="1195" y="349"/>
                  </a:lnTo>
                  <a:lnTo>
                    <a:pt x="1196" y="348"/>
                  </a:lnTo>
                  <a:lnTo>
                    <a:pt x="1197" y="353"/>
                  </a:lnTo>
                  <a:lnTo>
                    <a:pt x="1198" y="339"/>
                  </a:lnTo>
                  <a:lnTo>
                    <a:pt x="1199" y="351"/>
                  </a:lnTo>
                  <a:lnTo>
                    <a:pt x="1200" y="290"/>
                  </a:lnTo>
                  <a:lnTo>
                    <a:pt x="1202" y="0"/>
                  </a:lnTo>
                  <a:lnTo>
                    <a:pt x="1202" y="356"/>
                  </a:lnTo>
                  <a:lnTo>
                    <a:pt x="1204" y="354"/>
                  </a:lnTo>
                  <a:lnTo>
                    <a:pt x="1205" y="354"/>
                  </a:lnTo>
                  <a:lnTo>
                    <a:pt x="1206" y="334"/>
                  </a:lnTo>
                  <a:lnTo>
                    <a:pt x="1207" y="151"/>
                  </a:lnTo>
                  <a:lnTo>
                    <a:pt x="1208" y="177"/>
                  </a:lnTo>
                  <a:lnTo>
                    <a:pt x="1209" y="337"/>
                  </a:lnTo>
                  <a:lnTo>
                    <a:pt x="1210" y="342"/>
                  </a:lnTo>
                  <a:lnTo>
                    <a:pt x="1211" y="326"/>
                  </a:lnTo>
                  <a:lnTo>
                    <a:pt x="1212" y="193"/>
                  </a:lnTo>
                  <a:lnTo>
                    <a:pt x="1213" y="139"/>
                  </a:lnTo>
                  <a:lnTo>
                    <a:pt x="1214" y="346"/>
                  </a:lnTo>
                  <a:lnTo>
                    <a:pt x="1215" y="353"/>
                  </a:lnTo>
                  <a:lnTo>
                    <a:pt x="1216" y="356"/>
                  </a:lnTo>
                  <a:lnTo>
                    <a:pt x="1217" y="356"/>
                  </a:lnTo>
                  <a:lnTo>
                    <a:pt x="1218" y="356"/>
                  </a:lnTo>
                  <a:lnTo>
                    <a:pt x="1219" y="356"/>
                  </a:lnTo>
                  <a:lnTo>
                    <a:pt x="1220" y="329"/>
                  </a:lnTo>
                  <a:lnTo>
                    <a:pt x="1222" y="271"/>
                  </a:lnTo>
                  <a:lnTo>
                    <a:pt x="1223" y="337"/>
                  </a:lnTo>
                  <a:lnTo>
                    <a:pt x="1224" y="351"/>
                  </a:lnTo>
                  <a:lnTo>
                    <a:pt x="1225" y="346"/>
                  </a:lnTo>
                  <a:lnTo>
                    <a:pt x="1226" y="351"/>
                  </a:lnTo>
                  <a:lnTo>
                    <a:pt x="1227" y="336"/>
                  </a:lnTo>
                  <a:lnTo>
                    <a:pt x="1228" y="346"/>
                  </a:lnTo>
                  <a:lnTo>
                    <a:pt x="1229" y="349"/>
                  </a:lnTo>
                  <a:lnTo>
                    <a:pt x="1230" y="287"/>
                  </a:lnTo>
                  <a:lnTo>
                    <a:pt x="1231" y="259"/>
                  </a:lnTo>
                  <a:lnTo>
                    <a:pt x="1232" y="332"/>
                  </a:lnTo>
                  <a:lnTo>
                    <a:pt x="1233" y="354"/>
                  </a:lnTo>
                  <a:lnTo>
                    <a:pt x="1234" y="342"/>
                  </a:lnTo>
                  <a:lnTo>
                    <a:pt x="1235" y="119"/>
                  </a:lnTo>
                  <a:lnTo>
                    <a:pt x="1237" y="243"/>
                  </a:lnTo>
                  <a:lnTo>
                    <a:pt x="1237" y="356"/>
                  </a:lnTo>
                  <a:lnTo>
                    <a:pt x="1239" y="356"/>
                  </a:lnTo>
                  <a:lnTo>
                    <a:pt x="1240" y="356"/>
                  </a:lnTo>
                  <a:lnTo>
                    <a:pt x="1241" y="332"/>
                  </a:lnTo>
                  <a:lnTo>
                    <a:pt x="1242" y="69"/>
                  </a:lnTo>
                  <a:lnTo>
                    <a:pt x="1243" y="332"/>
                  </a:lnTo>
                  <a:lnTo>
                    <a:pt x="1244" y="354"/>
                  </a:lnTo>
                  <a:lnTo>
                    <a:pt x="1245" y="356"/>
                  </a:lnTo>
                  <a:lnTo>
                    <a:pt x="1246" y="346"/>
                  </a:lnTo>
                  <a:lnTo>
                    <a:pt x="1247" y="24"/>
                  </a:lnTo>
                  <a:lnTo>
                    <a:pt x="1248" y="353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00" name="Rectangle 734"/>
            <p:cNvSpPr>
              <a:spLocks noChangeArrowheads="1"/>
            </p:cNvSpPr>
            <p:nvPr/>
          </p:nvSpPr>
          <p:spPr bwMode="auto">
            <a:xfrm>
              <a:off x="4206626" y="1677095"/>
              <a:ext cx="1982788" cy="5789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01" name="Line 735"/>
            <p:cNvSpPr>
              <a:spLocks noChangeShapeType="1"/>
            </p:cNvSpPr>
            <p:nvPr/>
          </p:nvSpPr>
          <p:spPr bwMode="auto">
            <a:xfrm>
              <a:off x="4206626" y="2256000"/>
              <a:ext cx="198278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02" name="Line 736"/>
            <p:cNvSpPr>
              <a:spLocks noChangeShapeType="1"/>
            </p:cNvSpPr>
            <p:nvPr/>
          </p:nvSpPr>
          <p:spPr bwMode="auto">
            <a:xfrm flipV="1">
              <a:off x="4206626" y="2238545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03" name="Line 737"/>
            <p:cNvSpPr>
              <a:spLocks noChangeShapeType="1"/>
            </p:cNvSpPr>
            <p:nvPr/>
          </p:nvSpPr>
          <p:spPr bwMode="auto">
            <a:xfrm flipV="1">
              <a:off x="5051176" y="2238545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04" name="Line 738"/>
            <p:cNvSpPr>
              <a:spLocks noChangeShapeType="1"/>
            </p:cNvSpPr>
            <p:nvPr/>
          </p:nvSpPr>
          <p:spPr bwMode="auto">
            <a:xfrm flipV="1">
              <a:off x="5894139" y="2238545"/>
              <a:ext cx="0" cy="1745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05" name="Line 739"/>
            <p:cNvSpPr>
              <a:spLocks noChangeShapeType="1"/>
            </p:cNvSpPr>
            <p:nvPr/>
          </p:nvSpPr>
          <p:spPr bwMode="auto">
            <a:xfrm flipV="1">
              <a:off x="4206626" y="1677095"/>
              <a:ext cx="0" cy="578904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06" name="Line 740"/>
            <p:cNvSpPr>
              <a:spLocks noChangeShapeType="1"/>
            </p:cNvSpPr>
            <p:nvPr/>
          </p:nvSpPr>
          <p:spPr bwMode="auto">
            <a:xfrm>
              <a:off x="4206626" y="2256000"/>
              <a:ext cx="206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07" name="Line 741"/>
            <p:cNvSpPr>
              <a:spLocks noChangeShapeType="1"/>
            </p:cNvSpPr>
            <p:nvPr/>
          </p:nvSpPr>
          <p:spPr bwMode="auto">
            <a:xfrm>
              <a:off x="4206626" y="1940366"/>
              <a:ext cx="2063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08" name="Rectangle 742"/>
            <p:cNvSpPr>
              <a:spLocks noChangeArrowheads="1"/>
            </p:cNvSpPr>
            <p:nvPr/>
          </p:nvSpPr>
          <p:spPr bwMode="auto">
            <a:xfrm>
              <a:off x="4126713" y="2176001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09" name="Rectangle 743"/>
            <p:cNvSpPr>
              <a:spLocks noChangeArrowheads="1"/>
            </p:cNvSpPr>
            <p:nvPr/>
          </p:nvSpPr>
          <p:spPr bwMode="auto">
            <a:xfrm>
              <a:off x="4017176" y="1863276"/>
              <a:ext cx="16511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0.5</a:t>
              </a:r>
              <a:endPara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0" name="Freeform 744"/>
            <p:cNvSpPr>
              <a:spLocks/>
            </p:cNvSpPr>
            <p:nvPr/>
          </p:nvSpPr>
          <p:spPr bwMode="auto">
            <a:xfrm>
              <a:off x="4208214" y="1677095"/>
              <a:ext cx="1981200" cy="578904"/>
            </a:xfrm>
            <a:custGeom>
              <a:avLst/>
              <a:gdLst>
                <a:gd name="T0" fmla="*/ 20 w 1248"/>
                <a:gd name="T1" fmla="*/ 388 h 398"/>
                <a:gd name="T2" fmla="*/ 40 w 1248"/>
                <a:gd name="T3" fmla="*/ 384 h 398"/>
                <a:gd name="T4" fmla="*/ 60 w 1248"/>
                <a:gd name="T5" fmla="*/ 267 h 398"/>
                <a:gd name="T6" fmla="*/ 80 w 1248"/>
                <a:gd name="T7" fmla="*/ 390 h 398"/>
                <a:gd name="T8" fmla="*/ 100 w 1248"/>
                <a:gd name="T9" fmla="*/ 398 h 398"/>
                <a:gd name="T10" fmla="*/ 121 w 1248"/>
                <a:gd name="T11" fmla="*/ 393 h 398"/>
                <a:gd name="T12" fmla="*/ 141 w 1248"/>
                <a:gd name="T13" fmla="*/ 398 h 398"/>
                <a:gd name="T14" fmla="*/ 161 w 1248"/>
                <a:gd name="T15" fmla="*/ 398 h 398"/>
                <a:gd name="T16" fmla="*/ 181 w 1248"/>
                <a:gd name="T17" fmla="*/ 307 h 398"/>
                <a:gd name="T18" fmla="*/ 201 w 1248"/>
                <a:gd name="T19" fmla="*/ 379 h 398"/>
                <a:gd name="T20" fmla="*/ 222 w 1248"/>
                <a:gd name="T21" fmla="*/ 305 h 398"/>
                <a:gd name="T22" fmla="*/ 242 w 1248"/>
                <a:gd name="T23" fmla="*/ 308 h 398"/>
                <a:gd name="T24" fmla="*/ 262 w 1248"/>
                <a:gd name="T25" fmla="*/ 371 h 398"/>
                <a:gd name="T26" fmla="*/ 282 w 1248"/>
                <a:gd name="T27" fmla="*/ 398 h 398"/>
                <a:gd name="T28" fmla="*/ 302 w 1248"/>
                <a:gd name="T29" fmla="*/ 396 h 398"/>
                <a:gd name="T30" fmla="*/ 322 w 1248"/>
                <a:gd name="T31" fmla="*/ 398 h 398"/>
                <a:gd name="T32" fmla="*/ 343 w 1248"/>
                <a:gd name="T33" fmla="*/ 398 h 398"/>
                <a:gd name="T34" fmla="*/ 363 w 1248"/>
                <a:gd name="T35" fmla="*/ 383 h 398"/>
                <a:gd name="T36" fmla="*/ 383 w 1248"/>
                <a:gd name="T37" fmla="*/ 398 h 398"/>
                <a:gd name="T38" fmla="*/ 403 w 1248"/>
                <a:gd name="T39" fmla="*/ 398 h 398"/>
                <a:gd name="T40" fmla="*/ 424 w 1248"/>
                <a:gd name="T41" fmla="*/ 398 h 398"/>
                <a:gd name="T42" fmla="*/ 444 w 1248"/>
                <a:gd name="T43" fmla="*/ 398 h 398"/>
                <a:gd name="T44" fmla="*/ 464 w 1248"/>
                <a:gd name="T45" fmla="*/ 396 h 398"/>
                <a:gd name="T46" fmla="*/ 484 w 1248"/>
                <a:gd name="T47" fmla="*/ 393 h 398"/>
                <a:gd name="T48" fmla="*/ 504 w 1248"/>
                <a:gd name="T49" fmla="*/ 391 h 398"/>
                <a:gd name="T50" fmla="*/ 525 w 1248"/>
                <a:gd name="T51" fmla="*/ 396 h 398"/>
                <a:gd name="T52" fmla="*/ 545 w 1248"/>
                <a:gd name="T53" fmla="*/ 244 h 398"/>
                <a:gd name="T54" fmla="*/ 565 w 1248"/>
                <a:gd name="T55" fmla="*/ 374 h 398"/>
                <a:gd name="T56" fmla="*/ 585 w 1248"/>
                <a:gd name="T57" fmla="*/ 398 h 398"/>
                <a:gd name="T58" fmla="*/ 605 w 1248"/>
                <a:gd name="T59" fmla="*/ 398 h 398"/>
                <a:gd name="T60" fmla="*/ 626 w 1248"/>
                <a:gd name="T61" fmla="*/ 388 h 398"/>
                <a:gd name="T62" fmla="*/ 646 w 1248"/>
                <a:gd name="T63" fmla="*/ 393 h 398"/>
                <a:gd name="T64" fmla="*/ 666 w 1248"/>
                <a:gd name="T65" fmla="*/ 396 h 398"/>
                <a:gd name="T66" fmla="*/ 686 w 1248"/>
                <a:gd name="T67" fmla="*/ 396 h 398"/>
                <a:gd name="T68" fmla="*/ 706 w 1248"/>
                <a:gd name="T69" fmla="*/ 366 h 398"/>
                <a:gd name="T70" fmla="*/ 727 w 1248"/>
                <a:gd name="T71" fmla="*/ 398 h 398"/>
                <a:gd name="T72" fmla="*/ 747 w 1248"/>
                <a:gd name="T73" fmla="*/ 286 h 398"/>
                <a:gd name="T74" fmla="*/ 767 w 1248"/>
                <a:gd name="T75" fmla="*/ 398 h 398"/>
                <a:gd name="T76" fmla="*/ 787 w 1248"/>
                <a:gd name="T77" fmla="*/ 398 h 398"/>
                <a:gd name="T78" fmla="*/ 807 w 1248"/>
                <a:gd name="T79" fmla="*/ 398 h 398"/>
                <a:gd name="T80" fmla="*/ 828 w 1248"/>
                <a:gd name="T81" fmla="*/ 393 h 398"/>
                <a:gd name="T82" fmla="*/ 848 w 1248"/>
                <a:gd name="T83" fmla="*/ 315 h 398"/>
                <a:gd name="T84" fmla="*/ 868 w 1248"/>
                <a:gd name="T85" fmla="*/ 239 h 398"/>
                <a:gd name="T86" fmla="*/ 888 w 1248"/>
                <a:gd name="T87" fmla="*/ 357 h 398"/>
                <a:gd name="T88" fmla="*/ 908 w 1248"/>
                <a:gd name="T89" fmla="*/ 395 h 398"/>
                <a:gd name="T90" fmla="*/ 929 w 1248"/>
                <a:gd name="T91" fmla="*/ 393 h 398"/>
                <a:gd name="T92" fmla="*/ 949 w 1248"/>
                <a:gd name="T93" fmla="*/ 395 h 398"/>
                <a:gd name="T94" fmla="*/ 969 w 1248"/>
                <a:gd name="T95" fmla="*/ 398 h 398"/>
                <a:gd name="T96" fmla="*/ 989 w 1248"/>
                <a:gd name="T97" fmla="*/ 398 h 398"/>
                <a:gd name="T98" fmla="*/ 1009 w 1248"/>
                <a:gd name="T99" fmla="*/ 398 h 398"/>
                <a:gd name="T100" fmla="*/ 1029 w 1248"/>
                <a:gd name="T101" fmla="*/ 398 h 398"/>
                <a:gd name="T102" fmla="*/ 1050 w 1248"/>
                <a:gd name="T103" fmla="*/ 398 h 398"/>
                <a:gd name="T104" fmla="*/ 1070 w 1248"/>
                <a:gd name="T105" fmla="*/ 398 h 398"/>
                <a:gd name="T106" fmla="*/ 1090 w 1248"/>
                <a:gd name="T107" fmla="*/ 395 h 398"/>
                <a:gd name="T108" fmla="*/ 1110 w 1248"/>
                <a:gd name="T109" fmla="*/ 374 h 398"/>
                <a:gd name="T110" fmla="*/ 1130 w 1248"/>
                <a:gd name="T111" fmla="*/ 396 h 398"/>
                <a:gd name="T112" fmla="*/ 1151 w 1248"/>
                <a:gd name="T113" fmla="*/ 391 h 398"/>
                <a:gd name="T114" fmla="*/ 1171 w 1248"/>
                <a:gd name="T115" fmla="*/ 398 h 398"/>
                <a:gd name="T116" fmla="*/ 1191 w 1248"/>
                <a:gd name="T117" fmla="*/ 395 h 398"/>
                <a:gd name="T118" fmla="*/ 1211 w 1248"/>
                <a:gd name="T119" fmla="*/ 379 h 398"/>
                <a:gd name="T120" fmla="*/ 1231 w 1248"/>
                <a:gd name="T121" fmla="*/ 29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48" h="398">
                  <a:moveTo>
                    <a:pt x="0" y="398"/>
                  </a:moveTo>
                  <a:lnTo>
                    <a:pt x="2" y="398"/>
                  </a:lnTo>
                  <a:lnTo>
                    <a:pt x="3" y="398"/>
                  </a:lnTo>
                  <a:lnTo>
                    <a:pt x="4" y="396"/>
                  </a:lnTo>
                  <a:lnTo>
                    <a:pt x="5" y="398"/>
                  </a:lnTo>
                  <a:lnTo>
                    <a:pt x="6" y="391"/>
                  </a:lnTo>
                  <a:lnTo>
                    <a:pt x="7" y="107"/>
                  </a:lnTo>
                  <a:lnTo>
                    <a:pt x="8" y="396"/>
                  </a:lnTo>
                  <a:lnTo>
                    <a:pt x="9" y="398"/>
                  </a:lnTo>
                  <a:lnTo>
                    <a:pt x="10" y="398"/>
                  </a:lnTo>
                  <a:lnTo>
                    <a:pt x="11" y="398"/>
                  </a:lnTo>
                  <a:lnTo>
                    <a:pt x="12" y="398"/>
                  </a:lnTo>
                  <a:lnTo>
                    <a:pt x="13" y="398"/>
                  </a:lnTo>
                  <a:lnTo>
                    <a:pt x="14" y="398"/>
                  </a:lnTo>
                  <a:lnTo>
                    <a:pt x="15" y="396"/>
                  </a:lnTo>
                  <a:lnTo>
                    <a:pt x="17" y="398"/>
                  </a:lnTo>
                  <a:lnTo>
                    <a:pt x="17" y="395"/>
                  </a:lnTo>
                  <a:lnTo>
                    <a:pt x="19" y="398"/>
                  </a:lnTo>
                  <a:lnTo>
                    <a:pt x="20" y="388"/>
                  </a:lnTo>
                  <a:lnTo>
                    <a:pt x="21" y="379"/>
                  </a:lnTo>
                  <a:lnTo>
                    <a:pt x="22" y="361"/>
                  </a:lnTo>
                  <a:lnTo>
                    <a:pt x="23" y="374"/>
                  </a:lnTo>
                  <a:lnTo>
                    <a:pt x="24" y="359"/>
                  </a:lnTo>
                  <a:lnTo>
                    <a:pt x="25" y="349"/>
                  </a:lnTo>
                  <a:lnTo>
                    <a:pt x="26" y="310"/>
                  </a:lnTo>
                  <a:lnTo>
                    <a:pt x="27" y="342"/>
                  </a:lnTo>
                  <a:lnTo>
                    <a:pt x="28" y="374"/>
                  </a:lnTo>
                  <a:lnTo>
                    <a:pt x="29" y="276"/>
                  </a:lnTo>
                  <a:lnTo>
                    <a:pt x="30" y="300"/>
                  </a:lnTo>
                  <a:lnTo>
                    <a:pt x="31" y="340"/>
                  </a:lnTo>
                  <a:lnTo>
                    <a:pt x="32" y="349"/>
                  </a:lnTo>
                  <a:lnTo>
                    <a:pt x="34" y="374"/>
                  </a:lnTo>
                  <a:lnTo>
                    <a:pt x="35" y="381"/>
                  </a:lnTo>
                  <a:lnTo>
                    <a:pt x="36" y="374"/>
                  </a:lnTo>
                  <a:lnTo>
                    <a:pt x="37" y="391"/>
                  </a:lnTo>
                  <a:lnTo>
                    <a:pt x="38" y="391"/>
                  </a:lnTo>
                  <a:lnTo>
                    <a:pt x="39" y="384"/>
                  </a:lnTo>
                  <a:lnTo>
                    <a:pt x="40" y="384"/>
                  </a:lnTo>
                  <a:lnTo>
                    <a:pt x="41" y="384"/>
                  </a:lnTo>
                  <a:lnTo>
                    <a:pt x="42" y="357"/>
                  </a:lnTo>
                  <a:lnTo>
                    <a:pt x="43" y="351"/>
                  </a:lnTo>
                  <a:lnTo>
                    <a:pt x="44" y="305"/>
                  </a:lnTo>
                  <a:lnTo>
                    <a:pt x="45" y="324"/>
                  </a:lnTo>
                  <a:lnTo>
                    <a:pt x="46" y="378"/>
                  </a:lnTo>
                  <a:lnTo>
                    <a:pt x="47" y="351"/>
                  </a:lnTo>
                  <a:lnTo>
                    <a:pt x="48" y="325"/>
                  </a:lnTo>
                  <a:lnTo>
                    <a:pt x="50" y="315"/>
                  </a:lnTo>
                  <a:lnTo>
                    <a:pt x="50" y="312"/>
                  </a:lnTo>
                  <a:lnTo>
                    <a:pt x="52" y="324"/>
                  </a:lnTo>
                  <a:lnTo>
                    <a:pt x="53" y="395"/>
                  </a:lnTo>
                  <a:lnTo>
                    <a:pt x="54" y="395"/>
                  </a:lnTo>
                  <a:lnTo>
                    <a:pt x="55" y="398"/>
                  </a:lnTo>
                  <a:lnTo>
                    <a:pt x="56" y="398"/>
                  </a:lnTo>
                  <a:lnTo>
                    <a:pt x="57" y="398"/>
                  </a:lnTo>
                  <a:lnTo>
                    <a:pt x="58" y="384"/>
                  </a:lnTo>
                  <a:lnTo>
                    <a:pt x="59" y="310"/>
                  </a:lnTo>
                  <a:lnTo>
                    <a:pt x="60" y="267"/>
                  </a:lnTo>
                  <a:lnTo>
                    <a:pt x="61" y="351"/>
                  </a:lnTo>
                  <a:lnTo>
                    <a:pt x="62" y="376"/>
                  </a:lnTo>
                  <a:lnTo>
                    <a:pt x="63" y="384"/>
                  </a:lnTo>
                  <a:lnTo>
                    <a:pt x="64" y="312"/>
                  </a:lnTo>
                  <a:lnTo>
                    <a:pt x="65" y="298"/>
                  </a:lnTo>
                  <a:lnTo>
                    <a:pt x="67" y="334"/>
                  </a:lnTo>
                  <a:lnTo>
                    <a:pt x="68" y="396"/>
                  </a:lnTo>
                  <a:lnTo>
                    <a:pt x="69" y="396"/>
                  </a:lnTo>
                  <a:lnTo>
                    <a:pt x="70" y="356"/>
                  </a:lnTo>
                  <a:lnTo>
                    <a:pt x="71" y="359"/>
                  </a:lnTo>
                  <a:lnTo>
                    <a:pt x="72" y="337"/>
                  </a:lnTo>
                  <a:lnTo>
                    <a:pt x="73" y="393"/>
                  </a:lnTo>
                  <a:lnTo>
                    <a:pt x="74" y="391"/>
                  </a:lnTo>
                  <a:lnTo>
                    <a:pt x="75" y="398"/>
                  </a:lnTo>
                  <a:lnTo>
                    <a:pt x="76" y="395"/>
                  </a:lnTo>
                  <a:lnTo>
                    <a:pt x="77" y="395"/>
                  </a:lnTo>
                  <a:lnTo>
                    <a:pt x="78" y="396"/>
                  </a:lnTo>
                  <a:lnTo>
                    <a:pt x="79" y="395"/>
                  </a:lnTo>
                  <a:lnTo>
                    <a:pt x="80" y="390"/>
                  </a:lnTo>
                  <a:lnTo>
                    <a:pt x="81" y="388"/>
                  </a:lnTo>
                  <a:lnTo>
                    <a:pt x="82" y="391"/>
                  </a:lnTo>
                  <a:lnTo>
                    <a:pt x="83" y="398"/>
                  </a:lnTo>
                  <a:lnTo>
                    <a:pt x="85" y="398"/>
                  </a:lnTo>
                  <a:lnTo>
                    <a:pt x="85" y="398"/>
                  </a:lnTo>
                  <a:lnTo>
                    <a:pt x="87" y="395"/>
                  </a:lnTo>
                  <a:lnTo>
                    <a:pt x="88" y="356"/>
                  </a:lnTo>
                  <a:lnTo>
                    <a:pt x="89" y="393"/>
                  </a:lnTo>
                  <a:lnTo>
                    <a:pt x="90" y="398"/>
                  </a:lnTo>
                  <a:lnTo>
                    <a:pt x="91" y="396"/>
                  </a:lnTo>
                  <a:lnTo>
                    <a:pt x="92" y="398"/>
                  </a:lnTo>
                  <a:lnTo>
                    <a:pt x="93" y="398"/>
                  </a:lnTo>
                  <a:lnTo>
                    <a:pt x="94" y="395"/>
                  </a:lnTo>
                  <a:lnTo>
                    <a:pt x="95" y="396"/>
                  </a:lnTo>
                  <a:lnTo>
                    <a:pt x="96" y="330"/>
                  </a:lnTo>
                  <a:lnTo>
                    <a:pt x="97" y="368"/>
                  </a:lnTo>
                  <a:lnTo>
                    <a:pt x="98" y="396"/>
                  </a:lnTo>
                  <a:lnTo>
                    <a:pt x="100" y="396"/>
                  </a:lnTo>
                  <a:lnTo>
                    <a:pt x="100" y="398"/>
                  </a:lnTo>
                  <a:lnTo>
                    <a:pt x="102" y="398"/>
                  </a:lnTo>
                  <a:lnTo>
                    <a:pt x="103" y="398"/>
                  </a:lnTo>
                  <a:lnTo>
                    <a:pt x="104" y="383"/>
                  </a:lnTo>
                  <a:lnTo>
                    <a:pt x="105" y="390"/>
                  </a:lnTo>
                  <a:lnTo>
                    <a:pt x="106" y="381"/>
                  </a:lnTo>
                  <a:lnTo>
                    <a:pt x="107" y="357"/>
                  </a:lnTo>
                  <a:lnTo>
                    <a:pt x="108" y="384"/>
                  </a:lnTo>
                  <a:lnTo>
                    <a:pt x="109" y="361"/>
                  </a:lnTo>
                  <a:lnTo>
                    <a:pt x="110" y="395"/>
                  </a:lnTo>
                  <a:lnTo>
                    <a:pt x="111" y="396"/>
                  </a:lnTo>
                  <a:lnTo>
                    <a:pt x="112" y="373"/>
                  </a:lnTo>
                  <a:lnTo>
                    <a:pt x="113" y="388"/>
                  </a:lnTo>
                  <a:lnTo>
                    <a:pt x="114" y="396"/>
                  </a:lnTo>
                  <a:lnTo>
                    <a:pt x="115" y="391"/>
                  </a:lnTo>
                  <a:lnTo>
                    <a:pt x="116" y="398"/>
                  </a:lnTo>
                  <a:lnTo>
                    <a:pt x="118" y="398"/>
                  </a:lnTo>
                  <a:lnTo>
                    <a:pt x="118" y="390"/>
                  </a:lnTo>
                  <a:lnTo>
                    <a:pt x="120" y="335"/>
                  </a:lnTo>
                  <a:lnTo>
                    <a:pt x="121" y="393"/>
                  </a:lnTo>
                  <a:lnTo>
                    <a:pt x="122" y="398"/>
                  </a:lnTo>
                  <a:lnTo>
                    <a:pt x="123" y="398"/>
                  </a:lnTo>
                  <a:lnTo>
                    <a:pt x="124" y="398"/>
                  </a:lnTo>
                  <a:lnTo>
                    <a:pt x="125" y="398"/>
                  </a:lnTo>
                  <a:lnTo>
                    <a:pt x="126" y="398"/>
                  </a:lnTo>
                  <a:lnTo>
                    <a:pt x="127" y="398"/>
                  </a:lnTo>
                  <a:lnTo>
                    <a:pt x="128" y="398"/>
                  </a:lnTo>
                  <a:lnTo>
                    <a:pt x="129" y="398"/>
                  </a:lnTo>
                  <a:lnTo>
                    <a:pt x="130" y="398"/>
                  </a:lnTo>
                  <a:lnTo>
                    <a:pt x="131" y="398"/>
                  </a:lnTo>
                  <a:lnTo>
                    <a:pt x="132" y="396"/>
                  </a:lnTo>
                  <a:lnTo>
                    <a:pt x="133" y="398"/>
                  </a:lnTo>
                  <a:lnTo>
                    <a:pt x="135" y="396"/>
                  </a:lnTo>
                  <a:lnTo>
                    <a:pt x="136" y="398"/>
                  </a:lnTo>
                  <a:lnTo>
                    <a:pt x="137" y="398"/>
                  </a:lnTo>
                  <a:lnTo>
                    <a:pt x="138" y="398"/>
                  </a:lnTo>
                  <a:lnTo>
                    <a:pt x="139" y="398"/>
                  </a:lnTo>
                  <a:lnTo>
                    <a:pt x="140" y="398"/>
                  </a:lnTo>
                  <a:lnTo>
                    <a:pt x="141" y="398"/>
                  </a:lnTo>
                  <a:lnTo>
                    <a:pt x="142" y="398"/>
                  </a:lnTo>
                  <a:lnTo>
                    <a:pt x="143" y="398"/>
                  </a:lnTo>
                  <a:lnTo>
                    <a:pt x="144" y="398"/>
                  </a:lnTo>
                  <a:lnTo>
                    <a:pt x="145" y="398"/>
                  </a:lnTo>
                  <a:lnTo>
                    <a:pt x="146" y="398"/>
                  </a:lnTo>
                  <a:lnTo>
                    <a:pt x="147" y="398"/>
                  </a:lnTo>
                  <a:lnTo>
                    <a:pt x="148" y="396"/>
                  </a:lnTo>
                  <a:lnTo>
                    <a:pt x="149" y="398"/>
                  </a:lnTo>
                  <a:lnTo>
                    <a:pt x="150" y="398"/>
                  </a:lnTo>
                  <a:lnTo>
                    <a:pt x="151" y="396"/>
                  </a:lnTo>
                  <a:lnTo>
                    <a:pt x="153" y="396"/>
                  </a:lnTo>
                  <a:lnTo>
                    <a:pt x="154" y="398"/>
                  </a:lnTo>
                  <a:lnTo>
                    <a:pt x="155" y="393"/>
                  </a:lnTo>
                  <a:lnTo>
                    <a:pt x="156" y="346"/>
                  </a:lnTo>
                  <a:lnTo>
                    <a:pt x="157" y="386"/>
                  </a:lnTo>
                  <a:lnTo>
                    <a:pt x="158" y="395"/>
                  </a:lnTo>
                  <a:lnTo>
                    <a:pt x="159" y="395"/>
                  </a:lnTo>
                  <a:lnTo>
                    <a:pt x="160" y="398"/>
                  </a:lnTo>
                  <a:lnTo>
                    <a:pt x="161" y="398"/>
                  </a:lnTo>
                  <a:lnTo>
                    <a:pt x="162" y="398"/>
                  </a:lnTo>
                  <a:lnTo>
                    <a:pt x="163" y="396"/>
                  </a:lnTo>
                  <a:lnTo>
                    <a:pt x="164" y="396"/>
                  </a:lnTo>
                  <a:lnTo>
                    <a:pt x="165" y="212"/>
                  </a:lnTo>
                  <a:lnTo>
                    <a:pt x="166" y="359"/>
                  </a:lnTo>
                  <a:lnTo>
                    <a:pt x="168" y="391"/>
                  </a:lnTo>
                  <a:lnTo>
                    <a:pt x="168" y="357"/>
                  </a:lnTo>
                  <a:lnTo>
                    <a:pt x="170" y="327"/>
                  </a:lnTo>
                  <a:lnTo>
                    <a:pt x="171" y="384"/>
                  </a:lnTo>
                  <a:lnTo>
                    <a:pt x="172" y="257"/>
                  </a:lnTo>
                  <a:lnTo>
                    <a:pt x="173" y="285"/>
                  </a:lnTo>
                  <a:lnTo>
                    <a:pt x="174" y="369"/>
                  </a:lnTo>
                  <a:lnTo>
                    <a:pt x="175" y="298"/>
                  </a:lnTo>
                  <a:lnTo>
                    <a:pt x="176" y="257"/>
                  </a:lnTo>
                  <a:lnTo>
                    <a:pt x="177" y="361"/>
                  </a:lnTo>
                  <a:lnTo>
                    <a:pt x="178" y="386"/>
                  </a:lnTo>
                  <a:lnTo>
                    <a:pt x="179" y="352"/>
                  </a:lnTo>
                  <a:lnTo>
                    <a:pt x="180" y="281"/>
                  </a:lnTo>
                  <a:lnTo>
                    <a:pt x="181" y="307"/>
                  </a:lnTo>
                  <a:lnTo>
                    <a:pt x="182" y="398"/>
                  </a:lnTo>
                  <a:lnTo>
                    <a:pt x="183" y="398"/>
                  </a:lnTo>
                  <a:lnTo>
                    <a:pt x="184" y="388"/>
                  </a:lnTo>
                  <a:lnTo>
                    <a:pt x="186" y="373"/>
                  </a:lnTo>
                  <a:lnTo>
                    <a:pt x="186" y="256"/>
                  </a:lnTo>
                  <a:lnTo>
                    <a:pt x="188" y="317"/>
                  </a:lnTo>
                  <a:lnTo>
                    <a:pt x="189" y="364"/>
                  </a:lnTo>
                  <a:lnTo>
                    <a:pt x="190" y="322"/>
                  </a:lnTo>
                  <a:lnTo>
                    <a:pt x="191" y="352"/>
                  </a:lnTo>
                  <a:lnTo>
                    <a:pt x="192" y="359"/>
                  </a:lnTo>
                  <a:lnTo>
                    <a:pt x="193" y="325"/>
                  </a:lnTo>
                  <a:lnTo>
                    <a:pt x="194" y="390"/>
                  </a:lnTo>
                  <a:lnTo>
                    <a:pt x="195" y="398"/>
                  </a:lnTo>
                  <a:lnTo>
                    <a:pt x="196" y="398"/>
                  </a:lnTo>
                  <a:lnTo>
                    <a:pt x="197" y="391"/>
                  </a:lnTo>
                  <a:lnTo>
                    <a:pt x="198" y="149"/>
                  </a:lnTo>
                  <a:lnTo>
                    <a:pt x="199" y="354"/>
                  </a:lnTo>
                  <a:lnTo>
                    <a:pt x="200" y="384"/>
                  </a:lnTo>
                  <a:lnTo>
                    <a:pt x="201" y="379"/>
                  </a:lnTo>
                  <a:lnTo>
                    <a:pt x="203" y="391"/>
                  </a:lnTo>
                  <a:lnTo>
                    <a:pt x="204" y="396"/>
                  </a:lnTo>
                  <a:lnTo>
                    <a:pt x="205" y="393"/>
                  </a:lnTo>
                  <a:lnTo>
                    <a:pt x="206" y="366"/>
                  </a:lnTo>
                  <a:lnTo>
                    <a:pt x="207" y="220"/>
                  </a:lnTo>
                  <a:lnTo>
                    <a:pt x="208" y="379"/>
                  </a:lnTo>
                  <a:lnTo>
                    <a:pt x="209" y="398"/>
                  </a:lnTo>
                  <a:lnTo>
                    <a:pt x="210" y="396"/>
                  </a:lnTo>
                  <a:lnTo>
                    <a:pt x="211" y="395"/>
                  </a:lnTo>
                  <a:lnTo>
                    <a:pt x="212" y="391"/>
                  </a:lnTo>
                  <a:lnTo>
                    <a:pt x="213" y="279"/>
                  </a:lnTo>
                  <a:lnTo>
                    <a:pt x="214" y="340"/>
                  </a:lnTo>
                  <a:lnTo>
                    <a:pt x="215" y="298"/>
                  </a:lnTo>
                  <a:lnTo>
                    <a:pt x="216" y="396"/>
                  </a:lnTo>
                  <a:lnTo>
                    <a:pt x="217" y="396"/>
                  </a:lnTo>
                  <a:lnTo>
                    <a:pt x="218" y="391"/>
                  </a:lnTo>
                  <a:lnTo>
                    <a:pt x="219" y="391"/>
                  </a:lnTo>
                  <a:lnTo>
                    <a:pt x="221" y="383"/>
                  </a:lnTo>
                  <a:lnTo>
                    <a:pt x="222" y="305"/>
                  </a:lnTo>
                  <a:lnTo>
                    <a:pt x="223" y="223"/>
                  </a:lnTo>
                  <a:lnTo>
                    <a:pt x="224" y="376"/>
                  </a:lnTo>
                  <a:lnTo>
                    <a:pt x="225" y="398"/>
                  </a:lnTo>
                  <a:lnTo>
                    <a:pt x="226" y="393"/>
                  </a:lnTo>
                  <a:lnTo>
                    <a:pt x="227" y="308"/>
                  </a:lnTo>
                  <a:lnTo>
                    <a:pt x="228" y="347"/>
                  </a:lnTo>
                  <a:lnTo>
                    <a:pt x="229" y="352"/>
                  </a:lnTo>
                  <a:lnTo>
                    <a:pt x="230" y="396"/>
                  </a:lnTo>
                  <a:lnTo>
                    <a:pt x="231" y="376"/>
                  </a:lnTo>
                  <a:lnTo>
                    <a:pt x="232" y="393"/>
                  </a:lnTo>
                  <a:lnTo>
                    <a:pt x="233" y="381"/>
                  </a:lnTo>
                  <a:lnTo>
                    <a:pt x="234" y="373"/>
                  </a:lnTo>
                  <a:lnTo>
                    <a:pt x="236" y="354"/>
                  </a:lnTo>
                  <a:lnTo>
                    <a:pt x="236" y="383"/>
                  </a:lnTo>
                  <a:lnTo>
                    <a:pt x="238" y="398"/>
                  </a:lnTo>
                  <a:lnTo>
                    <a:pt x="239" y="398"/>
                  </a:lnTo>
                  <a:lnTo>
                    <a:pt x="240" y="398"/>
                  </a:lnTo>
                  <a:lnTo>
                    <a:pt x="241" y="249"/>
                  </a:lnTo>
                  <a:lnTo>
                    <a:pt x="242" y="308"/>
                  </a:lnTo>
                  <a:lnTo>
                    <a:pt x="243" y="391"/>
                  </a:lnTo>
                  <a:lnTo>
                    <a:pt x="244" y="398"/>
                  </a:lnTo>
                  <a:lnTo>
                    <a:pt x="245" y="398"/>
                  </a:lnTo>
                  <a:lnTo>
                    <a:pt x="246" y="388"/>
                  </a:lnTo>
                  <a:lnTo>
                    <a:pt x="247" y="396"/>
                  </a:lnTo>
                  <a:lnTo>
                    <a:pt x="248" y="301"/>
                  </a:lnTo>
                  <a:lnTo>
                    <a:pt x="249" y="342"/>
                  </a:lnTo>
                  <a:lnTo>
                    <a:pt x="250" y="398"/>
                  </a:lnTo>
                  <a:lnTo>
                    <a:pt x="251" y="398"/>
                  </a:lnTo>
                  <a:lnTo>
                    <a:pt x="252" y="398"/>
                  </a:lnTo>
                  <a:lnTo>
                    <a:pt x="254" y="393"/>
                  </a:lnTo>
                  <a:lnTo>
                    <a:pt x="254" y="390"/>
                  </a:lnTo>
                  <a:lnTo>
                    <a:pt x="256" y="371"/>
                  </a:lnTo>
                  <a:lnTo>
                    <a:pt x="257" y="374"/>
                  </a:lnTo>
                  <a:lnTo>
                    <a:pt x="258" y="396"/>
                  </a:lnTo>
                  <a:lnTo>
                    <a:pt x="259" y="398"/>
                  </a:lnTo>
                  <a:lnTo>
                    <a:pt x="260" y="398"/>
                  </a:lnTo>
                  <a:lnTo>
                    <a:pt x="261" y="396"/>
                  </a:lnTo>
                  <a:lnTo>
                    <a:pt x="262" y="371"/>
                  </a:lnTo>
                  <a:lnTo>
                    <a:pt x="263" y="388"/>
                  </a:lnTo>
                  <a:lnTo>
                    <a:pt x="264" y="376"/>
                  </a:lnTo>
                  <a:lnTo>
                    <a:pt x="265" y="398"/>
                  </a:lnTo>
                  <a:lnTo>
                    <a:pt x="266" y="398"/>
                  </a:lnTo>
                  <a:lnTo>
                    <a:pt x="267" y="398"/>
                  </a:lnTo>
                  <a:lnTo>
                    <a:pt x="269" y="349"/>
                  </a:lnTo>
                  <a:lnTo>
                    <a:pt x="269" y="340"/>
                  </a:lnTo>
                  <a:lnTo>
                    <a:pt x="271" y="396"/>
                  </a:lnTo>
                  <a:lnTo>
                    <a:pt x="272" y="398"/>
                  </a:lnTo>
                  <a:lnTo>
                    <a:pt x="273" y="398"/>
                  </a:lnTo>
                  <a:lnTo>
                    <a:pt x="274" y="398"/>
                  </a:lnTo>
                  <a:lnTo>
                    <a:pt x="275" y="398"/>
                  </a:lnTo>
                  <a:lnTo>
                    <a:pt x="276" y="369"/>
                  </a:lnTo>
                  <a:lnTo>
                    <a:pt x="277" y="313"/>
                  </a:lnTo>
                  <a:lnTo>
                    <a:pt x="278" y="398"/>
                  </a:lnTo>
                  <a:lnTo>
                    <a:pt x="279" y="396"/>
                  </a:lnTo>
                  <a:lnTo>
                    <a:pt x="280" y="398"/>
                  </a:lnTo>
                  <a:lnTo>
                    <a:pt x="281" y="396"/>
                  </a:lnTo>
                  <a:lnTo>
                    <a:pt x="282" y="398"/>
                  </a:lnTo>
                  <a:lnTo>
                    <a:pt x="283" y="395"/>
                  </a:lnTo>
                  <a:lnTo>
                    <a:pt x="284" y="376"/>
                  </a:lnTo>
                  <a:lnTo>
                    <a:pt x="285" y="395"/>
                  </a:lnTo>
                  <a:lnTo>
                    <a:pt x="287" y="396"/>
                  </a:lnTo>
                  <a:lnTo>
                    <a:pt x="287" y="398"/>
                  </a:lnTo>
                  <a:lnTo>
                    <a:pt x="289" y="398"/>
                  </a:lnTo>
                  <a:lnTo>
                    <a:pt x="290" y="398"/>
                  </a:lnTo>
                  <a:lnTo>
                    <a:pt x="291" y="395"/>
                  </a:lnTo>
                  <a:lnTo>
                    <a:pt x="292" y="339"/>
                  </a:lnTo>
                  <a:lnTo>
                    <a:pt x="293" y="398"/>
                  </a:lnTo>
                  <a:lnTo>
                    <a:pt x="294" y="398"/>
                  </a:lnTo>
                  <a:lnTo>
                    <a:pt x="295" y="398"/>
                  </a:lnTo>
                  <a:lnTo>
                    <a:pt x="296" y="398"/>
                  </a:lnTo>
                  <a:lnTo>
                    <a:pt x="297" y="398"/>
                  </a:lnTo>
                  <a:lnTo>
                    <a:pt x="298" y="398"/>
                  </a:lnTo>
                  <a:lnTo>
                    <a:pt x="299" y="386"/>
                  </a:lnTo>
                  <a:lnTo>
                    <a:pt x="300" y="396"/>
                  </a:lnTo>
                  <a:lnTo>
                    <a:pt x="301" y="396"/>
                  </a:lnTo>
                  <a:lnTo>
                    <a:pt x="302" y="396"/>
                  </a:lnTo>
                  <a:lnTo>
                    <a:pt x="304" y="396"/>
                  </a:lnTo>
                  <a:lnTo>
                    <a:pt x="304" y="388"/>
                  </a:lnTo>
                  <a:lnTo>
                    <a:pt x="306" y="398"/>
                  </a:lnTo>
                  <a:lnTo>
                    <a:pt x="307" y="396"/>
                  </a:lnTo>
                  <a:lnTo>
                    <a:pt x="308" y="396"/>
                  </a:lnTo>
                  <a:lnTo>
                    <a:pt x="309" y="395"/>
                  </a:lnTo>
                  <a:lnTo>
                    <a:pt x="310" y="396"/>
                  </a:lnTo>
                  <a:lnTo>
                    <a:pt x="311" y="398"/>
                  </a:lnTo>
                  <a:lnTo>
                    <a:pt x="312" y="393"/>
                  </a:lnTo>
                  <a:lnTo>
                    <a:pt x="313" y="398"/>
                  </a:lnTo>
                  <a:lnTo>
                    <a:pt x="314" y="393"/>
                  </a:lnTo>
                  <a:lnTo>
                    <a:pt x="315" y="391"/>
                  </a:lnTo>
                  <a:lnTo>
                    <a:pt x="316" y="398"/>
                  </a:lnTo>
                  <a:lnTo>
                    <a:pt x="317" y="398"/>
                  </a:lnTo>
                  <a:lnTo>
                    <a:pt x="318" y="398"/>
                  </a:lnTo>
                  <a:lnTo>
                    <a:pt x="319" y="396"/>
                  </a:lnTo>
                  <a:lnTo>
                    <a:pt x="320" y="396"/>
                  </a:lnTo>
                  <a:lnTo>
                    <a:pt x="322" y="396"/>
                  </a:lnTo>
                  <a:lnTo>
                    <a:pt x="322" y="398"/>
                  </a:lnTo>
                  <a:lnTo>
                    <a:pt x="324" y="396"/>
                  </a:lnTo>
                  <a:lnTo>
                    <a:pt x="325" y="398"/>
                  </a:lnTo>
                  <a:lnTo>
                    <a:pt x="326" y="398"/>
                  </a:lnTo>
                  <a:lnTo>
                    <a:pt x="327" y="398"/>
                  </a:lnTo>
                  <a:lnTo>
                    <a:pt x="328" y="398"/>
                  </a:lnTo>
                  <a:lnTo>
                    <a:pt x="329" y="398"/>
                  </a:lnTo>
                  <a:lnTo>
                    <a:pt x="330" y="362"/>
                  </a:lnTo>
                  <a:lnTo>
                    <a:pt x="331" y="384"/>
                  </a:lnTo>
                  <a:lnTo>
                    <a:pt x="332" y="398"/>
                  </a:lnTo>
                  <a:lnTo>
                    <a:pt x="333" y="398"/>
                  </a:lnTo>
                  <a:lnTo>
                    <a:pt x="334" y="398"/>
                  </a:lnTo>
                  <a:lnTo>
                    <a:pt x="335" y="398"/>
                  </a:lnTo>
                  <a:lnTo>
                    <a:pt x="337" y="396"/>
                  </a:lnTo>
                  <a:lnTo>
                    <a:pt x="337" y="388"/>
                  </a:lnTo>
                  <a:lnTo>
                    <a:pt x="339" y="381"/>
                  </a:lnTo>
                  <a:lnTo>
                    <a:pt x="340" y="398"/>
                  </a:lnTo>
                  <a:lnTo>
                    <a:pt x="341" y="398"/>
                  </a:lnTo>
                  <a:lnTo>
                    <a:pt x="342" y="398"/>
                  </a:lnTo>
                  <a:lnTo>
                    <a:pt x="343" y="398"/>
                  </a:lnTo>
                  <a:lnTo>
                    <a:pt x="344" y="398"/>
                  </a:lnTo>
                  <a:lnTo>
                    <a:pt x="345" y="398"/>
                  </a:lnTo>
                  <a:lnTo>
                    <a:pt x="346" y="318"/>
                  </a:lnTo>
                  <a:lnTo>
                    <a:pt x="347" y="395"/>
                  </a:lnTo>
                  <a:lnTo>
                    <a:pt x="348" y="398"/>
                  </a:lnTo>
                  <a:lnTo>
                    <a:pt x="349" y="398"/>
                  </a:lnTo>
                  <a:lnTo>
                    <a:pt x="350" y="398"/>
                  </a:lnTo>
                  <a:lnTo>
                    <a:pt x="351" y="398"/>
                  </a:lnTo>
                  <a:lnTo>
                    <a:pt x="352" y="398"/>
                  </a:lnTo>
                  <a:lnTo>
                    <a:pt x="353" y="332"/>
                  </a:lnTo>
                  <a:lnTo>
                    <a:pt x="355" y="346"/>
                  </a:lnTo>
                  <a:lnTo>
                    <a:pt x="356" y="398"/>
                  </a:lnTo>
                  <a:lnTo>
                    <a:pt x="357" y="398"/>
                  </a:lnTo>
                  <a:lnTo>
                    <a:pt x="358" y="398"/>
                  </a:lnTo>
                  <a:lnTo>
                    <a:pt x="359" y="398"/>
                  </a:lnTo>
                  <a:lnTo>
                    <a:pt x="360" y="398"/>
                  </a:lnTo>
                  <a:lnTo>
                    <a:pt x="361" y="398"/>
                  </a:lnTo>
                  <a:lnTo>
                    <a:pt x="362" y="342"/>
                  </a:lnTo>
                  <a:lnTo>
                    <a:pt x="363" y="383"/>
                  </a:lnTo>
                  <a:lnTo>
                    <a:pt x="364" y="398"/>
                  </a:lnTo>
                  <a:lnTo>
                    <a:pt x="365" y="398"/>
                  </a:lnTo>
                  <a:lnTo>
                    <a:pt x="366" y="398"/>
                  </a:lnTo>
                  <a:lnTo>
                    <a:pt x="367" y="398"/>
                  </a:lnTo>
                  <a:lnTo>
                    <a:pt x="368" y="398"/>
                  </a:lnTo>
                  <a:lnTo>
                    <a:pt x="369" y="398"/>
                  </a:lnTo>
                  <a:lnTo>
                    <a:pt x="370" y="359"/>
                  </a:lnTo>
                  <a:lnTo>
                    <a:pt x="372" y="361"/>
                  </a:lnTo>
                  <a:lnTo>
                    <a:pt x="373" y="398"/>
                  </a:lnTo>
                  <a:lnTo>
                    <a:pt x="374" y="398"/>
                  </a:lnTo>
                  <a:lnTo>
                    <a:pt x="375" y="398"/>
                  </a:lnTo>
                  <a:lnTo>
                    <a:pt x="376" y="398"/>
                  </a:lnTo>
                  <a:lnTo>
                    <a:pt x="377" y="398"/>
                  </a:lnTo>
                  <a:lnTo>
                    <a:pt x="378" y="398"/>
                  </a:lnTo>
                  <a:lnTo>
                    <a:pt x="379" y="349"/>
                  </a:lnTo>
                  <a:lnTo>
                    <a:pt x="380" y="361"/>
                  </a:lnTo>
                  <a:lnTo>
                    <a:pt x="381" y="398"/>
                  </a:lnTo>
                  <a:lnTo>
                    <a:pt x="382" y="398"/>
                  </a:lnTo>
                  <a:lnTo>
                    <a:pt x="383" y="398"/>
                  </a:lnTo>
                  <a:lnTo>
                    <a:pt x="384" y="398"/>
                  </a:lnTo>
                  <a:lnTo>
                    <a:pt x="385" y="398"/>
                  </a:lnTo>
                  <a:lnTo>
                    <a:pt x="386" y="398"/>
                  </a:lnTo>
                  <a:lnTo>
                    <a:pt x="387" y="383"/>
                  </a:lnTo>
                  <a:lnTo>
                    <a:pt x="389" y="386"/>
                  </a:lnTo>
                  <a:lnTo>
                    <a:pt x="390" y="398"/>
                  </a:lnTo>
                  <a:lnTo>
                    <a:pt x="391" y="398"/>
                  </a:lnTo>
                  <a:lnTo>
                    <a:pt x="392" y="398"/>
                  </a:lnTo>
                  <a:lnTo>
                    <a:pt x="393" y="398"/>
                  </a:lnTo>
                  <a:lnTo>
                    <a:pt x="394" y="398"/>
                  </a:lnTo>
                  <a:lnTo>
                    <a:pt x="395" y="398"/>
                  </a:lnTo>
                  <a:lnTo>
                    <a:pt x="396" y="398"/>
                  </a:lnTo>
                  <a:lnTo>
                    <a:pt x="397" y="398"/>
                  </a:lnTo>
                  <a:lnTo>
                    <a:pt x="398" y="398"/>
                  </a:lnTo>
                  <a:lnTo>
                    <a:pt x="399" y="398"/>
                  </a:lnTo>
                  <a:lnTo>
                    <a:pt x="400" y="398"/>
                  </a:lnTo>
                  <a:lnTo>
                    <a:pt x="401" y="398"/>
                  </a:lnTo>
                  <a:lnTo>
                    <a:pt x="402" y="398"/>
                  </a:lnTo>
                  <a:lnTo>
                    <a:pt x="403" y="398"/>
                  </a:lnTo>
                  <a:lnTo>
                    <a:pt x="405" y="398"/>
                  </a:lnTo>
                  <a:lnTo>
                    <a:pt x="405" y="398"/>
                  </a:lnTo>
                  <a:lnTo>
                    <a:pt x="407" y="398"/>
                  </a:lnTo>
                  <a:lnTo>
                    <a:pt x="408" y="398"/>
                  </a:lnTo>
                  <a:lnTo>
                    <a:pt x="409" y="398"/>
                  </a:lnTo>
                  <a:lnTo>
                    <a:pt x="410" y="398"/>
                  </a:lnTo>
                  <a:lnTo>
                    <a:pt x="411" y="398"/>
                  </a:lnTo>
                  <a:lnTo>
                    <a:pt x="412" y="398"/>
                  </a:lnTo>
                  <a:lnTo>
                    <a:pt x="413" y="398"/>
                  </a:lnTo>
                  <a:lnTo>
                    <a:pt x="414" y="398"/>
                  </a:lnTo>
                  <a:lnTo>
                    <a:pt x="415" y="398"/>
                  </a:lnTo>
                  <a:lnTo>
                    <a:pt x="416" y="398"/>
                  </a:lnTo>
                  <a:lnTo>
                    <a:pt x="417" y="398"/>
                  </a:lnTo>
                  <a:lnTo>
                    <a:pt x="418" y="398"/>
                  </a:lnTo>
                  <a:lnTo>
                    <a:pt x="419" y="398"/>
                  </a:lnTo>
                  <a:lnTo>
                    <a:pt x="420" y="398"/>
                  </a:lnTo>
                  <a:lnTo>
                    <a:pt x="422" y="398"/>
                  </a:lnTo>
                  <a:lnTo>
                    <a:pt x="423" y="398"/>
                  </a:lnTo>
                  <a:lnTo>
                    <a:pt x="424" y="398"/>
                  </a:lnTo>
                  <a:lnTo>
                    <a:pt x="425" y="398"/>
                  </a:lnTo>
                  <a:lnTo>
                    <a:pt x="426" y="398"/>
                  </a:lnTo>
                  <a:lnTo>
                    <a:pt x="427" y="398"/>
                  </a:lnTo>
                  <a:lnTo>
                    <a:pt x="428" y="398"/>
                  </a:lnTo>
                  <a:lnTo>
                    <a:pt x="429" y="398"/>
                  </a:lnTo>
                  <a:lnTo>
                    <a:pt x="430" y="398"/>
                  </a:lnTo>
                  <a:lnTo>
                    <a:pt x="431" y="398"/>
                  </a:lnTo>
                  <a:lnTo>
                    <a:pt x="432" y="398"/>
                  </a:lnTo>
                  <a:lnTo>
                    <a:pt x="433" y="398"/>
                  </a:lnTo>
                  <a:lnTo>
                    <a:pt x="434" y="398"/>
                  </a:lnTo>
                  <a:lnTo>
                    <a:pt x="435" y="398"/>
                  </a:lnTo>
                  <a:lnTo>
                    <a:pt x="436" y="398"/>
                  </a:lnTo>
                  <a:lnTo>
                    <a:pt x="437" y="398"/>
                  </a:lnTo>
                  <a:lnTo>
                    <a:pt x="438" y="398"/>
                  </a:lnTo>
                  <a:lnTo>
                    <a:pt x="440" y="398"/>
                  </a:lnTo>
                  <a:lnTo>
                    <a:pt x="441" y="398"/>
                  </a:lnTo>
                  <a:lnTo>
                    <a:pt x="442" y="398"/>
                  </a:lnTo>
                  <a:lnTo>
                    <a:pt x="443" y="398"/>
                  </a:lnTo>
                  <a:lnTo>
                    <a:pt x="444" y="398"/>
                  </a:lnTo>
                  <a:lnTo>
                    <a:pt x="445" y="398"/>
                  </a:lnTo>
                  <a:lnTo>
                    <a:pt x="446" y="398"/>
                  </a:lnTo>
                  <a:lnTo>
                    <a:pt x="447" y="398"/>
                  </a:lnTo>
                  <a:lnTo>
                    <a:pt x="448" y="398"/>
                  </a:lnTo>
                  <a:lnTo>
                    <a:pt x="449" y="398"/>
                  </a:lnTo>
                  <a:lnTo>
                    <a:pt x="450" y="398"/>
                  </a:lnTo>
                  <a:lnTo>
                    <a:pt x="451" y="398"/>
                  </a:lnTo>
                  <a:lnTo>
                    <a:pt x="452" y="395"/>
                  </a:lnTo>
                  <a:lnTo>
                    <a:pt x="453" y="386"/>
                  </a:lnTo>
                  <a:lnTo>
                    <a:pt x="455" y="317"/>
                  </a:lnTo>
                  <a:lnTo>
                    <a:pt x="455" y="344"/>
                  </a:lnTo>
                  <a:lnTo>
                    <a:pt x="457" y="295"/>
                  </a:lnTo>
                  <a:lnTo>
                    <a:pt x="458" y="339"/>
                  </a:lnTo>
                  <a:lnTo>
                    <a:pt x="459" y="263"/>
                  </a:lnTo>
                  <a:lnTo>
                    <a:pt x="460" y="296"/>
                  </a:lnTo>
                  <a:lnTo>
                    <a:pt x="461" y="391"/>
                  </a:lnTo>
                  <a:lnTo>
                    <a:pt x="462" y="398"/>
                  </a:lnTo>
                  <a:lnTo>
                    <a:pt x="463" y="398"/>
                  </a:lnTo>
                  <a:lnTo>
                    <a:pt x="464" y="396"/>
                  </a:lnTo>
                  <a:lnTo>
                    <a:pt x="465" y="324"/>
                  </a:lnTo>
                  <a:lnTo>
                    <a:pt x="466" y="384"/>
                  </a:lnTo>
                  <a:lnTo>
                    <a:pt x="467" y="396"/>
                  </a:lnTo>
                  <a:lnTo>
                    <a:pt x="468" y="398"/>
                  </a:lnTo>
                  <a:lnTo>
                    <a:pt x="469" y="396"/>
                  </a:lnTo>
                  <a:lnTo>
                    <a:pt x="470" y="396"/>
                  </a:lnTo>
                  <a:lnTo>
                    <a:pt x="471" y="118"/>
                  </a:lnTo>
                  <a:lnTo>
                    <a:pt x="473" y="398"/>
                  </a:lnTo>
                  <a:lnTo>
                    <a:pt x="473" y="398"/>
                  </a:lnTo>
                  <a:lnTo>
                    <a:pt x="475" y="398"/>
                  </a:lnTo>
                  <a:lnTo>
                    <a:pt x="476" y="351"/>
                  </a:lnTo>
                  <a:lnTo>
                    <a:pt x="477" y="383"/>
                  </a:lnTo>
                  <a:lnTo>
                    <a:pt x="478" y="396"/>
                  </a:lnTo>
                  <a:lnTo>
                    <a:pt x="479" y="396"/>
                  </a:lnTo>
                  <a:lnTo>
                    <a:pt x="480" y="329"/>
                  </a:lnTo>
                  <a:lnTo>
                    <a:pt x="481" y="276"/>
                  </a:lnTo>
                  <a:lnTo>
                    <a:pt x="482" y="390"/>
                  </a:lnTo>
                  <a:lnTo>
                    <a:pt x="483" y="396"/>
                  </a:lnTo>
                  <a:lnTo>
                    <a:pt x="484" y="393"/>
                  </a:lnTo>
                  <a:lnTo>
                    <a:pt x="485" y="384"/>
                  </a:lnTo>
                  <a:lnTo>
                    <a:pt x="486" y="239"/>
                  </a:lnTo>
                  <a:lnTo>
                    <a:pt x="488" y="329"/>
                  </a:lnTo>
                  <a:lnTo>
                    <a:pt x="488" y="368"/>
                  </a:lnTo>
                  <a:lnTo>
                    <a:pt x="490" y="396"/>
                  </a:lnTo>
                  <a:lnTo>
                    <a:pt x="491" y="383"/>
                  </a:lnTo>
                  <a:lnTo>
                    <a:pt x="492" y="173"/>
                  </a:lnTo>
                  <a:lnTo>
                    <a:pt x="493" y="359"/>
                  </a:lnTo>
                  <a:lnTo>
                    <a:pt x="494" y="395"/>
                  </a:lnTo>
                  <a:lnTo>
                    <a:pt x="495" y="396"/>
                  </a:lnTo>
                  <a:lnTo>
                    <a:pt x="496" y="386"/>
                  </a:lnTo>
                  <a:lnTo>
                    <a:pt x="497" y="373"/>
                  </a:lnTo>
                  <a:lnTo>
                    <a:pt x="498" y="295"/>
                  </a:lnTo>
                  <a:lnTo>
                    <a:pt x="499" y="196"/>
                  </a:lnTo>
                  <a:lnTo>
                    <a:pt x="500" y="388"/>
                  </a:lnTo>
                  <a:lnTo>
                    <a:pt x="501" y="398"/>
                  </a:lnTo>
                  <a:lnTo>
                    <a:pt x="502" y="396"/>
                  </a:lnTo>
                  <a:lnTo>
                    <a:pt x="503" y="386"/>
                  </a:lnTo>
                  <a:lnTo>
                    <a:pt x="504" y="391"/>
                  </a:lnTo>
                  <a:lnTo>
                    <a:pt x="505" y="393"/>
                  </a:lnTo>
                  <a:lnTo>
                    <a:pt x="506" y="391"/>
                  </a:lnTo>
                  <a:lnTo>
                    <a:pt x="508" y="384"/>
                  </a:lnTo>
                  <a:lnTo>
                    <a:pt x="509" y="393"/>
                  </a:lnTo>
                  <a:lnTo>
                    <a:pt x="510" y="398"/>
                  </a:lnTo>
                  <a:lnTo>
                    <a:pt x="511" y="398"/>
                  </a:lnTo>
                  <a:lnTo>
                    <a:pt x="512" y="398"/>
                  </a:lnTo>
                  <a:lnTo>
                    <a:pt x="513" y="395"/>
                  </a:lnTo>
                  <a:lnTo>
                    <a:pt x="514" y="395"/>
                  </a:lnTo>
                  <a:lnTo>
                    <a:pt x="515" y="398"/>
                  </a:lnTo>
                  <a:lnTo>
                    <a:pt x="516" y="398"/>
                  </a:lnTo>
                  <a:lnTo>
                    <a:pt x="517" y="298"/>
                  </a:lnTo>
                  <a:lnTo>
                    <a:pt x="518" y="352"/>
                  </a:lnTo>
                  <a:lnTo>
                    <a:pt x="519" y="395"/>
                  </a:lnTo>
                  <a:lnTo>
                    <a:pt x="520" y="398"/>
                  </a:lnTo>
                  <a:lnTo>
                    <a:pt x="521" y="395"/>
                  </a:lnTo>
                  <a:lnTo>
                    <a:pt x="523" y="396"/>
                  </a:lnTo>
                  <a:lnTo>
                    <a:pt x="523" y="398"/>
                  </a:lnTo>
                  <a:lnTo>
                    <a:pt x="525" y="396"/>
                  </a:lnTo>
                  <a:lnTo>
                    <a:pt x="526" y="267"/>
                  </a:lnTo>
                  <a:lnTo>
                    <a:pt x="527" y="339"/>
                  </a:lnTo>
                  <a:lnTo>
                    <a:pt x="528" y="395"/>
                  </a:lnTo>
                  <a:lnTo>
                    <a:pt x="529" y="398"/>
                  </a:lnTo>
                  <a:lnTo>
                    <a:pt x="530" y="374"/>
                  </a:lnTo>
                  <a:lnTo>
                    <a:pt x="531" y="393"/>
                  </a:lnTo>
                  <a:lnTo>
                    <a:pt x="532" y="396"/>
                  </a:lnTo>
                  <a:lnTo>
                    <a:pt x="533" y="398"/>
                  </a:lnTo>
                  <a:lnTo>
                    <a:pt x="534" y="332"/>
                  </a:lnTo>
                  <a:lnTo>
                    <a:pt x="535" y="174"/>
                  </a:lnTo>
                  <a:lnTo>
                    <a:pt x="536" y="337"/>
                  </a:lnTo>
                  <a:lnTo>
                    <a:pt x="537" y="396"/>
                  </a:lnTo>
                  <a:lnTo>
                    <a:pt x="538" y="346"/>
                  </a:lnTo>
                  <a:lnTo>
                    <a:pt x="539" y="376"/>
                  </a:lnTo>
                  <a:lnTo>
                    <a:pt x="541" y="396"/>
                  </a:lnTo>
                  <a:lnTo>
                    <a:pt x="541" y="396"/>
                  </a:lnTo>
                  <a:lnTo>
                    <a:pt x="543" y="398"/>
                  </a:lnTo>
                  <a:lnTo>
                    <a:pt x="544" y="391"/>
                  </a:lnTo>
                  <a:lnTo>
                    <a:pt x="545" y="244"/>
                  </a:lnTo>
                  <a:lnTo>
                    <a:pt x="546" y="368"/>
                  </a:lnTo>
                  <a:lnTo>
                    <a:pt x="547" y="352"/>
                  </a:lnTo>
                  <a:lnTo>
                    <a:pt x="548" y="383"/>
                  </a:lnTo>
                  <a:lnTo>
                    <a:pt x="549" y="396"/>
                  </a:lnTo>
                  <a:lnTo>
                    <a:pt x="550" y="393"/>
                  </a:lnTo>
                  <a:lnTo>
                    <a:pt x="551" y="174"/>
                  </a:lnTo>
                  <a:lnTo>
                    <a:pt x="552" y="225"/>
                  </a:lnTo>
                  <a:lnTo>
                    <a:pt x="553" y="378"/>
                  </a:lnTo>
                  <a:lnTo>
                    <a:pt x="554" y="393"/>
                  </a:lnTo>
                  <a:lnTo>
                    <a:pt x="556" y="398"/>
                  </a:lnTo>
                  <a:lnTo>
                    <a:pt x="556" y="396"/>
                  </a:lnTo>
                  <a:lnTo>
                    <a:pt x="558" y="398"/>
                  </a:lnTo>
                  <a:lnTo>
                    <a:pt x="559" y="398"/>
                  </a:lnTo>
                  <a:lnTo>
                    <a:pt x="560" y="396"/>
                  </a:lnTo>
                  <a:lnTo>
                    <a:pt x="561" y="395"/>
                  </a:lnTo>
                  <a:lnTo>
                    <a:pt x="562" y="346"/>
                  </a:lnTo>
                  <a:lnTo>
                    <a:pt x="563" y="317"/>
                  </a:lnTo>
                  <a:lnTo>
                    <a:pt x="564" y="395"/>
                  </a:lnTo>
                  <a:lnTo>
                    <a:pt x="565" y="374"/>
                  </a:lnTo>
                  <a:lnTo>
                    <a:pt x="566" y="285"/>
                  </a:lnTo>
                  <a:lnTo>
                    <a:pt x="567" y="271"/>
                  </a:lnTo>
                  <a:lnTo>
                    <a:pt x="568" y="373"/>
                  </a:lnTo>
                  <a:lnTo>
                    <a:pt x="569" y="395"/>
                  </a:lnTo>
                  <a:lnTo>
                    <a:pt x="570" y="381"/>
                  </a:lnTo>
                  <a:lnTo>
                    <a:pt x="571" y="396"/>
                  </a:lnTo>
                  <a:lnTo>
                    <a:pt x="572" y="398"/>
                  </a:lnTo>
                  <a:lnTo>
                    <a:pt x="574" y="398"/>
                  </a:lnTo>
                  <a:lnTo>
                    <a:pt x="574" y="398"/>
                  </a:lnTo>
                  <a:lnTo>
                    <a:pt x="576" y="396"/>
                  </a:lnTo>
                  <a:lnTo>
                    <a:pt x="577" y="384"/>
                  </a:lnTo>
                  <a:lnTo>
                    <a:pt x="578" y="307"/>
                  </a:lnTo>
                  <a:lnTo>
                    <a:pt x="579" y="396"/>
                  </a:lnTo>
                  <a:lnTo>
                    <a:pt x="580" y="393"/>
                  </a:lnTo>
                  <a:lnTo>
                    <a:pt x="581" y="376"/>
                  </a:lnTo>
                  <a:lnTo>
                    <a:pt x="582" y="227"/>
                  </a:lnTo>
                  <a:lnTo>
                    <a:pt x="583" y="357"/>
                  </a:lnTo>
                  <a:lnTo>
                    <a:pt x="584" y="395"/>
                  </a:lnTo>
                  <a:lnTo>
                    <a:pt x="585" y="398"/>
                  </a:lnTo>
                  <a:lnTo>
                    <a:pt x="586" y="398"/>
                  </a:lnTo>
                  <a:lnTo>
                    <a:pt x="587" y="398"/>
                  </a:lnTo>
                  <a:lnTo>
                    <a:pt x="588" y="396"/>
                  </a:lnTo>
                  <a:lnTo>
                    <a:pt x="589" y="379"/>
                  </a:lnTo>
                  <a:lnTo>
                    <a:pt x="591" y="364"/>
                  </a:lnTo>
                  <a:lnTo>
                    <a:pt x="592" y="298"/>
                  </a:lnTo>
                  <a:lnTo>
                    <a:pt x="593" y="361"/>
                  </a:lnTo>
                  <a:lnTo>
                    <a:pt x="594" y="378"/>
                  </a:lnTo>
                  <a:lnTo>
                    <a:pt x="595" y="396"/>
                  </a:lnTo>
                  <a:lnTo>
                    <a:pt x="596" y="396"/>
                  </a:lnTo>
                  <a:lnTo>
                    <a:pt x="597" y="398"/>
                  </a:lnTo>
                  <a:lnTo>
                    <a:pt x="598" y="398"/>
                  </a:lnTo>
                  <a:lnTo>
                    <a:pt x="599" y="398"/>
                  </a:lnTo>
                  <a:lnTo>
                    <a:pt x="600" y="395"/>
                  </a:lnTo>
                  <a:lnTo>
                    <a:pt x="601" y="398"/>
                  </a:lnTo>
                  <a:lnTo>
                    <a:pt x="602" y="398"/>
                  </a:lnTo>
                  <a:lnTo>
                    <a:pt x="603" y="398"/>
                  </a:lnTo>
                  <a:lnTo>
                    <a:pt x="604" y="398"/>
                  </a:lnTo>
                  <a:lnTo>
                    <a:pt x="605" y="398"/>
                  </a:lnTo>
                  <a:lnTo>
                    <a:pt x="606" y="398"/>
                  </a:lnTo>
                  <a:lnTo>
                    <a:pt x="607" y="396"/>
                  </a:lnTo>
                  <a:lnTo>
                    <a:pt x="609" y="379"/>
                  </a:lnTo>
                  <a:lnTo>
                    <a:pt x="609" y="351"/>
                  </a:lnTo>
                  <a:lnTo>
                    <a:pt x="611" y="383"/>
                  </a:lnTo>
                  <a:lnTo>
                    <a:pt x="612" y="398"/>
                  </a:lnTo>
                  <a:lnTo>
                    <a:pt x="613" y="398"/>
                  </a:lnTo>
                  <a:lnTo>
                    <a:pt x="614" y="398"/>
                  </a:lnTo>
                  <a:lnTo>
                    <a:pt x="615" y="383"/>
                  </a:lnTo>
                  <a:lnTo>
                    <a:pt x="616" y="300"/>
                  </a:lnTo>
                  <a:lnTo>
                    <a:pt x="617" y="383"/>
                  </a:lnTo>
                  <a:lnTo>
                    <a:pt x="618" y="396"/>
                  </a:lnTo>
                  <a:lnTo>
                    <a:pt x="619" y="398"/>
                  </a:lnTo>
                  <a:lnTo>
                    <a:pt x="620" y="388"/>
                  </a:lnTo>
                  <a:lnTo>
                    <a:pt x="621" y="342"/>
                  </a:lnTo>
                  <a:lnTo>
                    <a:pt x="622" y="379"/>
                  </a:lnTo>
                  <a:lnTo>
                    <a:pt x="624" y="395"/>
                  </a:lnTo>
                  <a:lnTo>
                    <a:pt x="624" y="398"/>
                  </a:lnTo>
                  <a:lnTo>
                    <a:pt x="626" y="388"/>
                  </a:lnTo>
                  <a:lnTo>
                    <a:pt x="627" y="384"/>
                  </a:lnTo>
                  <a:lnTo>
                    <a:pt x="628" y="395"/>
                  </a:lnTo>
                  <a:lnTo>
                    <a:pt x="629" y="391"/>
                  </a:lnTo>
                  <a:lnTo>
                    <a:pt x="630" y="357"/>
                  </a:lnTo>
                  <a:lnTo>
                    <a:pt x="631" y="395"/>
                  </a:lnTo>
                  <a:lnTo>
                    <a:pt x="632" y="388"/>
                  </a:lnTo>
                  <a:lnTo>
                    <a:pt x="633" y="371"/>
                  </a:lnTo>
                  <a:lnTo>
                    <a:pt x="634" y="388"/>
                  </a:lnTo>
                  <a:lnTo>
                    <a:pt x="635" y="398"/>
                  </a:lnTo>
                  <a:lnTo>
                    <a:pt x="636" y="369"/>
                  </a:lnTo>
                  <a:lnTo>
                    <a:pt x="637" y="274"/>
                  </a:lnTo>
                  <a:lnTo>
                    <a:pt x="638" y="374"/>
                  </a:lnTo>
                  <a:lnTo>
                    <a:pt x="639" y="393"/>
                  </a:lnTo>
                  <a:lnTo>
                    <a:pt x="640" y="374"/>
                  </a:lnTo>
                  <a:lnTo>
                    <a:pt x="642" y="315"/>
                  </a:lnTo>
                  <a:lnTo>
                    <a:pt x="642" y="273"/>
                  </a:lnTo>
                  <a:lnTo>
                    <a:pt x="644" y="366"/>
                  </a:lnTo>
                  <a:lnTo>
                    <a:pt x="645" y="395"/>
                  </a:lnTo>
                  <a:lnTo>
                    <a:pt x="646" y="393"/>
                  </a:lnTo>
                  <a:lnTo>
                    <a:pt x="647" y="376"/>
                  </a:lnTo>
                  <a:lnTo>
                    <a:pt x="648" y="359"/>
                  </a:lnTo>
                  <a:lnTo>
                    <a:pt x="649" y="381"/>
                  </a:lnTo>
                  <a:lnTo>
                    <a:pt x="650" y="307"/>
                  </a:lnTo>
                  <a:lnTo>
                    <a:pt x="651" y="378"/>
                  </a:lnTo>
                  <a:lnTo>
                    <a:pt x="652" y="396"/>
                  </a:lnTo>
                  <a:lnTo>
                    <a:pt x="653" y="398"/>
                  </a:lnTo>
                  <a:lnTo>
                    <a:pt x="654" y="398"/>
                  </a:lnTo>
                  <a:lnTo>
                    <a:pt x="655" y="398"/>
                  </a:lnTo>
                  <a:lnTo>
                    <a:pt x="656" y="398"/>
                  </a:lnTo>
                  <a:lnTo>
                    <a:pt x="657" y="396"/>
                  </a:lnTo>
                  <a:lnTo>
                    <a:pt x="659" y="396"/>
                  </a:lnTo>
                  <a:lnTo>
                    <a:pt x="660" y="398"/>
                  </a:lnTo>
                  <a:lnTo>
                    <a:pt x="661" y="398"/>
                  </a:lnTo>
                  <a:lnTo>
                    <a:pt x="662" y="396"/>
                  </a:lnTo>
                  <a:lnTo>
                    <a:pt x="663" y="356"/>
                  </a:lnTo>
                  <a:lnTo>
                    <a:pt x="664" y="315"/>
                  </a:lnTo>
                  <a:lnTo>
                    <a:pt x="665" y="395"/>
                  </a:lnTo>
                  <a:lnTo>
                    <a:pt x="666" y="396"/>
                  </a:lnTo>
                  <a:lnTo>
                    <a:pt x="667" y="398"/>
                  </a:lnTo>
                  <a:lnTo>
                    <a:pt x="668" y="396"/>
                  </a:lnTo>
                  <a:lnTo>
                    <a:pt x="669" y="368"/>
                  </a:lnTo>
                  <a:lnTo>
                    <a:pt x="670" y="371"/>
                  </a:lnTo>
                  <a:lnTo>
                    <a:pt x="671" y="386"/>
                  </a:lnTo>
                  <a:lnTo>
                    <a:pt x="672" y="366"/>
                  </a:lnTo>
                  <a:lnTo>
                    <a:pt x="673" y="364"/>
                  </a:lnTo>
                  <a:lnTo>
                    <a:pt x="674" y="396"/>
                  </a:lnTo>
                  <a:lnTo>
                    <a:pt x="675" y="398"/>
                  </a:lnTo>
                  <a:lnTo>
                    <a:pt x="677" y="398"/>
                  </a:lnTo>
                  <a:lnTo>
                    <a:pt x="678" y="349"/>
                  </a:lnTo>
                  <a:lnTo>
                    <a:pt x="679" y="308"/>
                  </a:lnTo>
                  <a:lnTo>
                    <a:pt x="680" y="388"/>
                  </a:lnTo>
                  <a:lnTo>
                    <a:pt x="681" y="393"/>
                  </a:lnTo>
                  <a:lnTo>
                    <a:pt x="682" y="398"/>
                  </a:lnTo>
                  <a:lnTo>
                    <a:pt x="683" y="398"/>
                  </a:lnTo>
                  <a:lnTo>
                    <a:pt x="684" y="398"/>
                  </a:lnTo>
                  <a:lnTo>
                    <a:pt x="685" y="396"/>
                  </a:lnTo>
                  <a:lnTo>
                    <a:pt x="686" y="396"/>
                  </a:lnTo>
                  <a:lnTo>
                    <a:pt x="687" y="376"/>
                  </a:lnTo>
                  <a:lnTo>
                    <a:pt x="688" y="361"/>
                  </a:lnTo>
                  <a:lnTo>
                    <a:pt x="689" y="356"/>
                  </a:lnTo>
                  <a:lnTo>
                    <a:pt x="690" y="381"/>
                  </a:lnTo>
                  <a:lnTo>
                    <a:pt x="692" y="366"/>
                  </a:lnTo>
                  <a:lnTo>
                    <a:pt x="692" y="371"/>
                  </a:lnTo>
                  <a:lnTo>
                    <a:pt x="694" y="396"/>
                  </a:lnTo>
                  <a:lnTo>
                    <a:pt x="695" y="396"/>
                  </a:lnTo>
                  <a:lnTo>
                    <a:pt x="696" y="393"/>
                  </a:lnTo>
                  <a:lnTo>
                    <a:pt x="697" y="374"/>
                  </a:lnTo>
                  <a:lnTo>
                    <a:pt x="698" y="386"/>
                  </a:lnTo>
                  <a:lnTo>
                    <a:pt x="699" y="391"/>
                  </a:lnTo>
                  <a:lnTo>
                    <a:pt x="700" y="357"/>
                  </a:lnTo>
                  <a:lnTo>
                    <a:pt x="701" y="366"/>
                  </a:lnTo>
                  <a:lnTo>
                    <a:pt x="702" y="361"/>
                  </a:lnTo>
                  <a:lnTo>
                    <a:pt x="703" y="398"/>
                  </a:lnTo>
                  <a:lnTo>
                    <a:pt x="704" y="398"/>
                  </a:lnTo>
                  <a:lnTo>
                    <a:pt x="705" y="398"/>
                  </a:lnTo>
                  <a:lnTo>
                    <a:pt x="706" y="366"/>
                  </a:lnTo>
                  <a:lnTo>
                    <a:pt x="707" y="340"/>
                  </a:lnTo>
                  <a:lnTo>
                    <a:pt x="708" y="381"/>
                  </a:lnTo>
                  <a:lnTo>
                    <a:pt x="710" y="396"/>
                  </a:lnTo>
                  <a:lnTo>
                    <a:pt x="711" y="398"/>
                  </a:lnTo>
                  <a:lnTo>
                    <a:pt x="712" y="398"/>
                  </a:lnTo>
                  <a:lnTo>
                    <a:pt x="713" y="398"/>
                  </a:lnTo>
                  <a:lnTo>
                    <a:pt x="714" y="379"/>
                  </a:lnTo>
                  <a:lnTo>
                    <a:pt x="715" y="249"/>
                  </a:lnTo>
                  <a:lnTo>
                    <a:pt x="716" y="356"/>
                  </a:lnTo>
                  <a:lnTo>
                    <a:pt x="717" y="383"/>
                  </a:lnTo>
                  <a:lnTo>
                    <a:pt x="718" y="379"/>
                  </a:lnTo>
                  <a:lnTo>
                    <a:pt x="719" y="317"/>
                  </a:lnTo>
                  <a:lnTo>
                    <a:pt x="720" y="386"/>
                  </a:lnTo>
                  <a:lnTo>
                    <a:pt x="721" y="398"/>
                  </a:lnTo>
                  <a:lnTo>
                    <a:pt x="722" y="396"/>
                  </a:lnTo>
                  <a:lnTo>
                    <a:pt x="723" y="393"/>
                  </a:lnTo>
                  <a:lnTo>
                    <a:pt x="724" y="393"/>
                  </a:lnTo>
                  <a:lnTo>
                    <a:pt x="725" y="396"/>
                  </a:lnTo>
                  <a:lnTo>
                    <a:pt x="727" y="398"/>
                  </a:lnTo>
                  <a:lnTo>
                    <a:pt x="728" y="398"/>
                  </a:lnTo>
                  <a:lnTo>
                    <a:pt x="729" y="298"/>
                  </a:lnTo>
                  <a:lnTo>
                    <a:pt x="730" y="205"/>
                  </a:lnTo>
                  <a:lnTo>
                    <a:pt x="731" y="357"/>
                  </a:lnTo>
                  <a:lnTo>
                    <a:pt x="732" y="395"/>
                  </a:lnTo>
                  <a:lnTo>
                    <a:pt x="733" y="395"/>
                  </a:lnTo>
                  <a:lnTo>
                    <a:pt x="734" y="390"/>
                  </a:lnTo>
                  <a:lnTo>
                    <a:pt x="735" y="373"/>
                  </a:lnTo>
                  <a:lnTo>
                    <a:pt x="736" y="378"/>
                  </a:lnTo>
                  <a:lnTo>
                    <a:pt x="737" y="398"/>
                  </a:lnTo>
                  <a:lnTo>
                    <a:pt x="738" y="369"/>
                  </a:lnTo>
                  <a:lnTo>
                    <a:pt x="739" y="183"/>
                  </a:lnTo>
                  <a:lnTo>
                    <a:pt x="740" y="356"/>
                  </a:lnTo>
                  <a:lnTo>
                    <a:pt x="741" y="395"/>
                  </a:lnTo>
                  <a:lnTo>
                    <a:pt x="742" y="398"/>
                  </a:lnTo>
                  <a:lnTo>
                    <a:pt x="744" y="398"/>
                  </a:lnTo>
                  <a:lnTo>
                    <a:pt x="745" y="398"/>
                  </a:lnTo>
                  <a:lnTo>
                    <a:pt x="746" y="369"/>
                  </a:lnTo>
                  <a:lnTo>
                    <a:pt x="747" y="286"/>
                  </a:lnTo>
                  <a:lnTo>
                    <a:pt x="748" y="391"/>
                  </a:lnTo>
                  <a:lnTo>
                    <a:pt x="749" y="393"/>
                  </a:lnTo>
                  <a:lnTo>
                    <a:pt x="750" y="391"/>
                  </a:lnTo>
                  <a:lnTo>
                    <a:pt x="751" y="342"/>
                  </a:lnTo>
                  <a:lnTo>
                    <a:pt x="752" y="342"/>
                  </a:lnTo>
                  <a:lnTo>
                    <a:pt x="753" y="384"/>
                  </a:lnTo>
                  <a:lnTo>
                    <a:pt x="754" y="395"/>
                  </a:lnTo>
                  <a:lnTo>
                    <a:pt x="755" y="395"/>
                  </a:lnTo>
                  <a:lnTo>
                    <a:pt x="756" y="383"/>
                  </a:lnTo>
                  <a:lnTo>
                    <a:pt x="757" y="395"/>
                  </a:lnTo>
                  <a:lnTo>
                    <a:pt x="758" y="395"/>
                  </a:lnTo>
                  <a:lnTo>
                    <a:pt x="760" y="398"/>
                  </a:lnTo>
                  <a:lnTo>
                    <a:pt x="760" y="398"/>
                  </a:lnTo>
                  <a:lnTo>
                    <a:pt x="762" y="398"/>
                  </a:lnTo>
                  <a:lnTo>
                    <a:pt x="763" y="398"/>
                  </a:lnTo>
                  <a:lnTo>
                    <a:pt x="764" y="398"/>
                  </a:lnTo>
                  <a:lnTo>
                    <a:pt x="765" y="393"/>
                  </a:lnTo>
                  <a:lnTo>
                    <a:pt x="766" y="396"/>
                  </a:lnTo>
                  <a:lnTo>
                    <a:pt x="767" y="398"/>
                  </a:lnTo>
                  <a:lnTo>
                    <a:pt x="768" y="398"/>
                  </a:lnTo>
                  <a:lnTo>
                    <a:pt x="769" y="398"/>
                  </a:lnTo>
                  <a:lnTo>
                    <a:pt x="770" y="383"/>
                  </a:lnTo>
                  <a:lnTo>
                    <a:pt x="771" y="395"/>
                  </a:lnTo>
                  <a:lnTo>
                    <a:pt x="772" y="384"/>
                  </a:lnTo>
                  <a:lnTo>
                    <a:pt x="773" y="395"/>
                  </a:lnTo>
                  <a:lnTo>
                    <a:pt x="775" y="379"/>
                  </a:lnTo>
                  <a:lnTo>
                    <a:pt x="775" y="396"/>
                  </a:lnTo>
                  <a:lnTo>
                    <a:pt x="777" y="396"/>
                  </a:lnTo>
                  <a:lnTo>
                    <a:pt x="778" y="388"/>
                  </a:lnTo>
                  <a:lnTo>
                    <a:pt x="779" y="391"/>
                  </a:lnTo>
                  <a:lnTo>
                    <a:pt x="780" y="351"/>
                  </a:lnTo>
                  <a:lnTo>
                    <a:pt x="781" y="364"/>
                  </a:lnTo>
                  <a:lnTo>
                    <a:pt x="782" y="381"/>
                  </a:lnTo>
                  <a:lnTo>
                    <a:pt x="783" y="398"/>
                  </a:lnTo>
                  <a:lnTo>
                    <a:pt x="784" y="398"/>
                  </a:lnTo>
                  <a:lnTo>
                    <a:pt x="785" y="398"/>
                  </a:lnTo>
                  <a:lnTo>
                    <a:pt x="786" y="398"/>
                  </a:lnTo>
                  <a:lnTo>
                    <a:pt x="787" y="398"/>
                  </a:lnTo>
                  <a:lnTo>
                    <a:pt x="788" y="391"/>
                  </a:lnTo>
                  <a:lnTo>
                    <a:pt x="789" y="327"/>
                  </a:lnTo>
                  <a:lnTo>
                    <a:pt x="790" y="244"/>
                  </a:lnTo>
                  <a:lnTo>
                    <a:pt x="791" y="395"/>
                  </a:lnTo>
                  <a:lnTo>
                    <a:pt x="793" y="398"/>
                  </a:lnTo>
                  <a:lnTo>
                    <a:pt x="793" y="396"/>
                  </a:lnTo>
                  <a:lnTo>
                    <a:pt x="795" y="398"/>
                  </a:lnTo>
                  <a:lnTo>
                    <a:pt x="796" y="398"/>
                  </a:lnTo>
                  <a:lnTo>
                    <a:pt x="797" y="396"/>
                  </a:lnTo>
                  <a:lnTo>
                    <a:pt x="798" y="293"/>
                  </a:lnTo>
                  <a:lnTo>
                    <a:pt x="799" y="312"/>
                  </a:lnTo>
                  <a:lnTo>
                    <a:pt x="800" y="245"/>
                  </a:lnTo>
                  <a:lnTo>
                    <a:pt x="801" y="396"/>
                  </a:lnTo>
                  <a:lnTo>
                    <a:pt x="802" y="398"/>
                  </a:lnTo>
                  <a:lnTo>
                    <a:pt x="803" y="398"/>
                  </a:lnTo>
                  <a:lnTo>
                    <a:pt x="804" y="398"/>
                  </a:lnTo>
                  <a:lnTo>
                    <a:pt x="805" y="398"/>
                  </a:lnTo>
                  <a:lnTo>
                    <a:pt x="806" y="398"/>
                  </a:lnTo>
                  <a:lnTo>
                    <a:pt x="807" y="398"/>
                  </a:lnTo>
                  <a:lnTo>
                    <a:pt x="808" y="398"/>
                  </a:lnTo>
                  <a:lnTo>
                    <a:pt x="810" y="398"/>
                  </a:lnTo>
                  <a:lnTo>
                    <a:pt x="810" y="395"/>
                  </a:lnTo>
                  <a:lnTo>
                    <a:pt x="812" y="388"/>
                  </a:lnTo>
                  <a:lnTo>
                    <a:pt x="813" y="396"/>
                  </a:lnTo>
                  <a:lnTo>
                    <a:pt x="814" y="398"/>
                  </a:lnTo>
                  <a:lnTo>
                    <a:pt x="815" y="396"/>
                  </a:lnTo>
                  <a:lnTo>
                    <a:pt x="816" y="398"/>
                  </a:lnTo>
                  <a:lnTo>
                    <a:pt x="817" y="168"/>
                  </a:lnTo>
                  <a:lnTo>
                    <a:pt x="818" y="318"/>
                  </a:lnTo>
                  <a:lnTo>
                    <a:pt x="819" y="398"/>
                  </a:lnTo>
                  <a:lnTo>
                    <a:pt x="820" y="398"/>
                  </a:lnTo>
                  <a:lnTo>
                    <a:pt x="821" y="398"/>
                  </a:lnTo>
                  <a:lnTo>
                    <a:pt x="822" y="398"/>
                  </a:lnTo>
                  <a:lnTo>
                    <a:pt x="823" y="398"/>
                  </a:lnTo>
                  <a:lnTo>
                    <a:pt x="824" y="398"/>
                  </a:lnTo>
                  <a:lnTo>
                    <a:pt x="825" y="398"/>
                  </a:lnTo>
                  <a:lnTo>
                    <a:pt x="826" y="398"/>
                  </a:lnTo>
                  <a:lnTo>
                    <a:pt x="828" y="393"/>
                  </a:lnTo>
                  <a:lnTo>
                    <a:pt x="828" y="276"/>
                  </a:lnTo>
                  <a:lnTo>
                    <a:pt x="830" y="359"/>
                  </a:lnTo>
                  <a:lnTo>
                    <a:pt x="831" y="371"/>
                  </a:lnTo>
                  <a:lnTo>
                    <a:pt x="832" y="379"/>
                  </a:lnTo>
                  <a:lnTo>
                    <a:pt x="833" y="398"/>
                  </a:lnTo>
                  <a:lnTo>
                    <a:pt x="834" y="398"/>
                  </a:lnTo>
                  <a:lnTo>
                    <a:pt x="835" y="398"/>
                  </a:lnTo>
                  <a:lnTo>
                    <a:pt x="836" y="384"/>
                  </a:lnTo>
                  <a:lnTo>
                    <a:pt x="837" y="105"/>
                  </a:lnTo>
                  <a:lnTo>
                    <a:pt x="838" y="390"/>
                  </a:lnTo>
                  <a:lnTo>
                    <a:pt x="839" y="398"/>
                  </a:lnTo>
                  <a:lnTo>
                    <a:pt x="840" y="398"/>
                  </a:lnTo>
                  <a:lnTo>
                    <a:pt x="841" y="391"/>
                  </a:lnTo>
                  <a:lnTo>
                    <a:pt x="843" y="369"/>
                  </a:lnTo>
                  <a:lnTo>
                    <a:pt x="843" y="398"/>
                  </a:lnTo>
                  <a:lnTo>
                    <a:pt x="845" y="395"/>
                  </a:lnTo>
                  <a:lnTo>
                    <a:pt x="846" y="376"/>
                  </a:lnTo>
                  <a:lnTo>
                    <a:pt x="847" y="178"/>
                  </a:lnTo>
                  <a:lnTo>
                    <a:pt x="848" y="315"/>
                  </a:lnTo>
                  <a:lnTo>
                    <a:pt x="849" y="398"/>
                  </a:lnTo>
                  <a:lnTo>
                    <a:pt x="850" y="398"/>
                  </a:lnTo>
                  <a:lnTo>
                    <a:pt x="851" y="396"/>
                  </a:lnTo>
                  <a:lnTo>
                    <a:pt x="852" y="383"/>
                  </a:lnTo>
                  <a:lnTo>
                    <a:pt x="853" y="396"/>
                  </a:lnTo>
                  <a:lnTo>
                    <a:pt x="854" y="398"/>
                  </a:lnTo>
                  <a:lnTo>
                    <a:pt x="855" y="398"/>
                  </a:lnTo>
                  <a:lnTo>
                    <a:pt x="856" y="390"/>
                  </a:lnTo>
                  <a:lnTo>
                    <a:pt x="857" y="162"/>
                  </a:lnTo>
                  <a:lnTo>
                    <a:pt x="858" y="307"/>
                  </a:lnTo>
                  <a:lnTo>
                    <a:pt x="859" y="386"/>
                  </a:lnTo>
                  <a:lnTo>
                    <a:pt x="861" y="388"/>
                  </a:lnTo>
                  <a:lnTo>
                    <a:pt x="861" y="388"/>
                  </a:lnTo>
                  <a:lnTo>
                    <a:pt x="863" y="398"/>
                  </a:lnTo>
                  <a:lnTo>
                    <a:pt x="864" y="398"/>
                  </a:lnTo>
                  <a:lnTo>
                    <a:pt x="865" y="398"/>
                  </a:lnTo>
                  <a:lnTo>
                    <a:pt x="866" y="398"/>
                  </a:lnTo>
                  <a:lnTo>
                    <a:pt x="867" y="398"/>
                  </a:lnTo>
                  <a:lnTo>
                    <a:pt x="868" y="239"/>
                  </a:lnTo>
                  <a:lnTo>
                    <a:pt x="869" y="239"/>
                  </a:lnTo>
                  <a:lnTo>
                    <a:pt x="870" y="396"/>
                  </a:lnTo>
                  <a:lnTo>
                    <a:pt x="871" y="396"/>
                  </a:lnTo>
                  <a:lnTo>
                    <a:pt x="872" y="398"/>
                  </a:lnTo>
                  <a:lnTo>
                    <a:pt x="873" y="398"/>
                  </a:lnTo>
                  <a:lnTo>
                    <a:pt x="874" y="398"/>
                  </a:lnTo>
                  <a:lnTo>
                    <a:pt x="875" y="398"/>
                  </a:lnTo>
                  <a:lnTo>
                    <a:pt x="876" y="398"/>
                  </a:lnTo>
                  <a:lnTo>
                    <a:pt x="878" y="376"/>
                  </a:lnTo>
                  <a:lnTo>
                    <a:pt x="879" y="118"/>
                  </a:lnTo>
                  <a:lnTo>
                    <a:pt x="880" y="346"/>
                  </a:lnTo>
                  <a:lnTo>
                    <a:pt x="881" y="396"/>
                  </a:lnTo>
                  <a:lnTo>
                    <a:pt x="882" y="395"/>
                  </a:lnTo>
                  <a:lnTo>
                    <a:pt x="883" y="398"/>
                  </a:lnTo>
                  <a:lnTo>
                    <a:pt x="884" y="398"/>
                  </a:lnTo>
                  <a:lnTo>
                    <a:pt x="885" y="398"/>
                  </a:lnTo>
                  <a:lnTo>
                    <a:pt x="886" y="398"/>
                  </a:lnTo>
                  <a:lnTo>
                    <a:pt x="887" y="398"/>
                  </a:lnTo>
                  <a:lnTo>
                    <a:pt x="888" y="357"/>
                  </a:lnTo>
                  <a:lnTo>
                    <a:pt x="889" y="317"/>
                  </a:lnTo>
                  <a:lnTo>
                    <a:pt x="890" y="312"/>
                  </a:lnTo>
                  <a:lnTo>
                    <a:pt x="891" y="361"/>
                  </a:lnTo>
                  <a:lnTo>
                    <a:pt x="892" y="273"/>
                  </a:lnTo>
                  <a:lnTo>
                    <a:pt x="893" y="398"/>
                  </a:lnTo>
                  <a:lnTo>
                    <a:pt x="894" y="396"/>
                  </a:lnTo>
                  <a:lnTo>
                    <a:pt x="896" y="398"/>
                  </a:lnTo>
                  <a:lnTo>
                    <a:pt x="897" y="396"/>
                  </a:lnTo>
                  <a:lnTo>
                    <a:pt x="898" y="344"/>
                  </a:lnTo>
                  <a:lnTo>
                    <a:pt x="899" y="235"/>
                  </a:lnTo>
                  <a:lnTo>
                    <a:pt x="900" y="371"/>
                  </a:lnTo>
                  <a:lnTo>
                    <a:pt x="901" y="373"/>
                  </a:lnTo>
                  <a:lnTo>
                    <a:pt x="902" y="379"/>
                  </a:lnTo>
                  <a:lnTo>
                    <a:pt x="903" y="327"/>
                  </a:lnTo>
                  <a:lnTo>
                    <a:pt x="904" y="373"/>
                  </a:lnTo>
                  <a:lnTo>
                    <a:pt x="905" y="369"/>
                  </a:lnTo>
                  <a:lnTo>
                    <a:pt x="906" y="398"/>
                  </a:lnTo>
                  <a:lnTo>
                    <a:pt x="907" y="396"/>
                  </a:lnTo>
                  <a:lnTo>
                    <a:pt x="908" y="395"/>
                  </a:lnTo>
                  <a:lnTo>
                    <a:pt x="909" y="398"/>
                  </a:lnTo>
                  <a:lnTo>
                    <a:pt x="911" y="395"/>
                  </a:lnTo>
                  <a:lnTo>
                    <a:pt x="911" y="390"/>
                  </a:lnTo>
                  <a:lnTo>
                    <a:pt x="913" y="383"/>
                  </a:lnTo>
                  <a:lnTo>
                    <a:pt x="914" y="283"/>
                  </a:lnTo>
                  <a:lnTo>
                    <a:pt x="915" y="368"/>
                  </a:lnTo>
                  <a:lnTo>
                    <a:pt x="916" y="305"/>
                  </a:lnTo>
                  <a:lnTo>
                    <a:pt x="917" y="390"/>
                  </a:lnTo>
                  <a:lnTo>
                    <a:pt x="918" y="378"/>
                  </a:lnTo>
                  <a:lnTo>
                    <a:pt x="919" y="396"/>
                  </a:lnTo>
                  <a:lnTo>
                    <a:pt x="920" y="398"/>
                  </a:lnTo>
                  <a:lnTo>
                    <a:pt x="921" y="398"/>
                  </a:lnTo>
                  <a:lnTo>
                    <a:pt x="922" y="396"/>
                  </a:lnTo>
                  <a:lnTo>
                    <a:pt x="923" y="346"/>
                  </a:lnTo>
                  <a:lnTo>
                    <a:pt x="924" y="308"/>
                  </a:lnTo>
                  <a:lnTo>
                    <a:pt x="925" y="384"/>
                  </a:lnTo>
                  <a:lnTo>
                    <a:pt x="926" y="388"/>
                  </a:lnTo>
                  <a:lnTo>
                    <a:pt x="927" y="398"/>
                  </a:lnTo>
                  <a:lnTo>
                    <a:pt x="929" y="393"/>
                  </a:lnTo>
                  <a:lnTo>
                    <a:pt x="929" y="396"/>
                  </a:lnTo>
                  <a:lnTo>
                    <a:pt x="931" y="391"/>
                  </a:lnTo>
                  <a:lnTo>
                    <a:pt x="932" y="390"/>
                  </a:lnTo>
                  <a:lnTo>
                    <a:pt x="933" y="396"/>
                  </a:lnTo>
                  <a:lnTo>
                    <a:pt x="934" y="395"/>
                  </a:lnTo>
                  <a:lnTo>
                    <a:pt x="935" y="357"/>
                  </a:lnTo>
                  <a:lnTo>
                    <a:pt x="936" y="247"/>
                  </a:lnTo>
                  <a:lnTo>
                    <a:pt x="937" y="386"/>
                  </a:lnTo>
                  <a:lnTo>
                    <a:pt x="938" y="393"/>
                  </a:lnTo>
                  <a:lnTo>
                    <a:pt x="939" y="398"/>
                  </a:lnTo>
                  <a:lnTo>
                    <a:pt x="940" y="398"/>
                  </a:lnTo>
                  <a:lnTo>
                    <a:pt x="941" y="398"/>
                  </a:lnTo>
                  <a:lnTo>
                    <a:pt x="942" y="398"/>
                  </a:lnTo>
                  <a:lnTo>
                    <a:pt x="943" y="381"/>
                  </a:lnTo>
                  <a:lnTo>
                    <a:pt x="944" y="266"/>
                  </a:lnTo>
                  <a:lnTo>
                    <a:pt x="946" y="376"/>
                  </a:lnTo>
                  <a:lnTo>
                    <a:pt x="947" y="388"/>
                  </a:lnTo>
                  <a:lnTo>
                    <a:pt x="948" y="398"/>
                  </a:lnTo>
                  <a:lnTo>
                    <a:pt x="949" y="395"/>
                  </a:lnTo>
                  <a:lnTo>
                    <a:pt x="950" y="378"/>
                  </a:lnTo>
                  <a:lnTo>
                    <a:pt x="951" y="396"/>
                  </a:lnTo>
                  <a:lnTo>
                    <a:pt x="952" y="398"/>
                  </a:lnTo>
                  <a:lnTo>
                    <a:pt x="953" y="398"/>
                  </a:lnTo>
                  <a:lnTo>
                    <a:pt x="954" y="395"/>
                  </a:lnTo>
                  <a:lnTo>
                    <a:pt x="955" y="395"/>
                  </a:lnTo>
                  <a:lnTo>
                    <a:pt x="956" y="391"/>
                  </a:lnTo>
                  <a:lnTo>
                    <a:pt x="957" y="398"/>
                  </a:lnTo>
                  <a:lnTo>
                    <a:pt x="958" y="398"/>
                  </a:lnTo>
                  <a:lnTo>
                    <a:pt x="959" y="395"/>
                  </a:lnTo>
                  <a:lnTo>
                    <a:pt x="960" y="349"/>
                  </a:lnTo>
                  <a:lnTo>
                    <a:pt x="961" y="386"/>
                  </a:lnTo>
                  <a:lnTo>
                    <a:pt x="962" y="391"/>
                  </a:lnTo>
                  <a:lnTo>
                    <a:pt x="964" y="368"/>
                  </a:lnTo>
                  <a:lnTo>
                    <a:pt x="965" y="390"/>
                  </a:lnTo>
                  <a:lnTo>
                    <a:pt x="966" y="376"/>
                  </a:lnTo>
                  <a:lnTo>
                    <a:pt x="967" y="398"/>
                  </a:lnTo>
                  <a:lnTo>
                    <a:pt x="968" y="398"/>
                  </a:lnTo>
                  <a:lnTo>
                    <a:pt x="969" y="398"/>
                  </a:lnTo>
                  <a:lnTo>
                    <a:pt x="970" y="398"/>
                  </a:lnTo>
                  <a:lnTo>
                    <a:pt x="971" y="398"/>
                  </a:lnTo>
                  <a:lnTo>
                    <a:pt x="972" y="398"/>
                  </a:lnTo>
                  <a:lnTo>
                    <a:pt x="973" y="381"/>
                  </a:lnTo>
                  <a:lnTo>
                    <a:pt x="974" y="373"/>
                  </a:lnTo>
                  <a:lnTo>
                    <a:pt x="975" y="339"/>
                  </a:lnTo>
                  <a:lnTo>
                    <a:pt x="976" y="368"/>
                  </a:lnTo>
                  <a:lnTo>
                    <a:pt x="977" y="398"/>
                  </a:lnTo>
                  <a:lnTo>
                    <a:pt x="979" y="398"/>
                  </a:lnTo>
                  <a:lnTo>
                    <a:pt x="979" y="398"/>
                  </a:lnTo>
                  <a:lnTo>
                    <a:pt x="981" y="398"/>
                  </a:lnTo>
                  <a:lnTo>
                    <a:pt x="982" y="396"/>
                  </a:lnTo>
                  <a:lnTo>
                    <a:pt x="983" y="398"/>
                  </a:lnTo>
                  <a:lnTo>
                    <a:pt x="984" y="395"/>
                  </a:lnTo>
                  <a:lnTo>
                    <a:pt x="985" y="384"/>
                  </a:lnTo>
                  <a:lnTo>
                    <a:pt x="986" y="395"/>
                  </a:lnTo>
                  <a:lnTo>
                    <a:pt x="987" y="398"/>
                  </a:lnTo>
                  <a:lnTo>
                    <a:pt x="988" y="398"/>
                  </a:lnTo>
                  <a:lnTo>
                    <a:pt x="989" y="398"/>
                  </a:lnTo>
                  <a:lnTo>
                    <a:pt x="990" y="398"/>
                  </a:lnTo>
                  <a:lnTo>
                    <a:pt x="991" y="398"/>
                  </a:lnTo>
                  <a:lnTo>
                    <a:pt x="992" y="398"/>
                  </a:lnTo>
                  <a:lnTo>
                    <a:pt x="993" y="395"/>
                  </a:lnTo>
                  <a:lnTo>
                    <a:pt x="994" y="398"/>
                  </a:lnTo>
                  <a:lnTo>
                    <a:pt x="995" y="398"/>
                  </a:lnTo>
                  <a:lnTo>
                    <a:pt x="997" y="395"/>
                  </a:lnTo>
                  <a:lnTo>
                    <a:pt x="997" y="396"/>
                  </a:lnTo>
                  <a:lnTo>
                    <a:pt x="999" y="381"/>
                  </a:lnTo>
                  <a:lnTo>
                    <a:pt x="1000" y="378"/>
                  </a:lnTo>
                  <a:lnTo>
                    <a:pt x="1001" y="383"/>
                  </a:lnTo>
                  <a:lnTo>
                    <a:pt x="1002" y="305"/>
                  </a:lnTo>
                  <a:lnTo>
                    <a:pt x="1003" y="366"/>
                  </a:lnTo>
                  <a:lnTo>
                    <a:pt x="1004" y="391"/>
                  </a:lnTo>
                  <a:lnTo>
                    <a:pt x="1005" y="396"/>
                  </a:lnTo>
                  <a:lnTo>
                    <a:pt x="1006" y="398"/>
                  </a:lnTo>
                  <a:lnTo>
                    <a:pt x="1007" y="398"/>
                  </a:lnTo>
                  <a:lnTo>
                    <a:pt x="1008" y="398"/>
                  </a:lnTo>
                  <a:lnTo>
                    <a:pt x="1009" y="398"/>
                  </a:lnTo>
                  <a:lnTo>
                    <a:pt x="1010" y="398"/>
                  </a:lnTo>
                  <a:lnTo>
                    <a:pt x="1012" y="398"/>
                  </a:lnTo>
                  <a:lnTo>
                    <a:pt x="1012" y="366"/>
                  </a:lnTo>
                  <a:lnTo>
                    <a:pt x="1014" y="308"/>
                  </a:lnTo>
                  <a:lnTo>
                    <a:pt x="1015" y="366"/>
                  </a:lnTo>
                  <a:lnTo>
                    <a:pt x="1016" y="395"/>
                  </a:lnTo>
                  <a:lnTo>
                    <a:pt x="1017" y="396"/>
                  </a:lnTo>
                  <a:lnTo>
                    <a:pt x="1018" y="398"/>
                  </a:lnTo>
                  <a:lnTo>
                    <a:pt x="1019" y="398"/>
                  </a:lnTo>
                  <a:lnTo>
                    <a:pt x="1020" y="398"/>
                  </a:lnTo>
                  <a:lnTo>
                    <a:pt x="1021" y="398"/>
                  </a:lnTo>
                  <a:lnTo>
                    <a:pt x="1022" y="398"/>
                  </a:lnTo>
                  <a:lnTo>
                    <a:pt x="1023" y="395"/>
                  </a:lnTo>
                  <a:lnTo>
                    <a:pt x="1024" y="393"/>
                  </a:lnTo>
                  <a:lnTo>
                    <a:pt x="1025" y="398"/>
                  </a:lnTo>
                  <a:lnTo>
                    <a:pt x="1026" y="395"/>
                  </a:lnTo>
                  <a:lnTo>
                    <a:pt x="1027" y="398"/>
                  </a:lnTo>
                  <a:lnTo>
                    <a:pt x="1028" y="398"/>
                  </a:lnTo>
                  <a:lnTo>
                    <a:pt x="1029" y="398"/>
                  </a:lnTo>
                  <a:lnTo>
                    <a:pt x="1030" y="396"/>
                  </a:lnTo>
                  <a:lnTo>
                    <a:pt x="1032" y="398"/>
                  </a:lnTo>
                  <a:lnTo>
                    <a:pt x="1033" y="393"/>
                  </a:lnTo>
                  <a:lnTo>
                    <a:pt x="1034" y="396"/>
                  </a:lnTo>
                  <a:lnTo>
                    <a:pt x="1035" y="398"/>
                  </a:lnTo>
                  <a:lnTo>
                    <a:pt x="1036" y="398"/>
                  </a:lnTo>
                  <a:lnTo>
                    <a:pt x="1037" y="398"/>
                  </a:lnTo>
                  <a:lnTo>
                    <a:pt x="1038" y="379"/>
                  </a:lnTo>
                  <a:lnTo>
                    <a:pt x="1039" y="366"/>
                  </a:lnTo>
                  <a:lnTo>
                    <a:pt x="1040" y="361"/>
                  </a:lnTo>
                  <a:lnTo>
                    <a:pt x="1041" y="393"/>
                  </a:lnTo>
                  <a:lnTo>
                    <a:pt x="1042" y="395"/>
                  </a:lnTo>
                  <a:lnTo>
                    <a:pt x="1043" y="398"/>
                  </a:lnTo>
                  <a:lnTo>
                    <a:pt x="1044" y="381"/>
                  </a:lnTo>
                  <a:lnTo>
                    <a:pt x="1045" y="320"/>
                  </a:lnTo>
                  <a:lnTo>
                    <a:pt x="1047" y="195"/>
                  </a:lnTo>
                  <a:lnTo>
                    <a:pt x="1047" y="368"/>
                  </a:lnTo>
                  <a:lnTo>
                    <a:pt x="1049" y="398"/>
                  </a:lnTo>
                  <a:lnTo>
                    <a:pt x="1050" y="398"/>
                  </a:lnTo>
                  <a:lnTo>
                    <a:pt x="1051" y="398"/>
                  </a:lnTo>
                  <a:lnTo>
                    <a:pt x="1052" y="398"/>
                  </a:lnTo>
                  <a:lnTo>
                    <a:pt x="1053" y="398"/>
                  </a:lnTo>
                  <a:lnTo>
                    <a:pt x="1054" y="396"/>
                  </a:lnTo>
                  <a:lnTo>
                    <a:pt x="1055" y="398"/>
                  </a:lnTo>
                  <a:lnTo>
                    <a:pt x="1056" y="398"/>
                  </a:lnTo>
                  <a:lnTo>
                    <a:pt x="1057" y="398"/>
                  </a:lnTo>
                  <a:lnTo>
                    <a:pt x="1058" y="396"/>
                  </a:lnTo>
                  <a:lnTo>
                    <a:pt x="1059" y="398"/>
                  </a:lnTo>
                  <a:lnTo>
                    <a:pt x="1060" y="398"/>
                  </a:lnTo>
                  <a:lnTo>
                    <a:pt x="1061" y="398"/>
                  </a:lnTo>
                  <a:lnTo>
                    <a:pt x="1062" y="398"/>
                  </a:lnTo>
                  <a:lnTo>
                    <a:pt x="1063" y="398"/>
                  </a:lnTo>
                  <a:lnTo>
                    <a:pt x="1065" y="398"/>
                  </a:lnTo>
                  <a:lnTo>
                    <a:pt x="1066" y="395"/>
                  </a:lnTo>
                  <a:lnTo>
                    <a:pt x="1067" y="398"/>
                  </a:lnTo>
                  <a:lnTo>
                    <a:pt x="1068" y="398"/>
                  </a:lnTo>
                  <a:lnTo>
                    <a:pt x="1069" y="398"/>
                  </a:lnTo>
                  <a:lnTo>
                    <a:pt x="1070" y="398"/>
                  </a:lnTo>
                  <a:lnTo>
                    <a:pt x="1071" y="398"/>
                  </a:lnTo>
                  <a:lnTo>
                    <a:pt x="1072" y="398"/>
                  </a:lnTo>
                  <a:lnTo>
                    <a:pt x="1073" y="396"/>
                  </a:lnTo>
                  <a:lnTo>
                    <a:pt x="1074" y="396"/>
                  </a:lnTo>
                  <a:lnTo>
                    <a:pt x="1075" y="398"/>
                  </a:lnTo>
                  <a:lnTo>
                    <a:pt x="1076" y="398"/>
                  </a:lnTo>
                  <a:lnTo>
                    <a:pt x="1077" y="398"/>
                  </a:lnTo>
                  <a:lnTo>
                    <a:pt x="1078" y="398"/>
                  </a:lnTo>
                  <a:lnTo>
                    <a:pt x="1080" y="398"/>
                  </a:lnTo>
                  <a:lnTo>
                    <a:pt x="1080" y="398"/>
                  </a:lnTo>
                  <a:lnTo>
                    <a:pt x="1082" y="398"/>
                  </a:lnTo>
                  <a:lnTo>
                    <a:pt x="1083" y="398"/>
                  </a:lnTo>
                  <a:lnTo>
                    <a:pt x="1084" y="396"/>
                  </a:lnTo>
                  <a:lnTo>
                    <a:pt x="1085" y="396"/>
                  </a:lnTo>
                  <a:lnTo>
                    <a:pt x="1086" y="396"/>
                  </a:lnTo>
                  <a:lnTo>
                    <a:pt x="1087" y="396"/>
                  </a:lnTo>
                  <a:lnTo>
                    <a:pt x="1088" y="398"/>
                  </a:lnTo>
                  <a:lnTo>
                    <a:pt x="1089" y="396"/>
                  </a:lnTo>
                  <a:lnTo>
                    <a:pt x="1090" y="395"/>
                  </a:lnTo>
                  <a:lnTo>
                    <a:pt x="1091" y="395"/>
                  </a:lnTo>
                  <a:lnTo>
                    <a:pt x="1092" y="398"/>
                  </a:lnTo>
                  <a:lnTo>
                    <a:pt x="1093" y="398"/>
                  </a:lnTo>
                  <a:lnTo>
                    <a:pt x="1094" y="396"/>
                  </a:lnTo>
                  <a:lnTo>
                    <a:pt x="1095" y="398"/>
                  </a:lnTo>
                  <a:lnTo>
                    <a:pt x="1097" y="396"/>
                  </a:lnTo>
                  <a:lnTo>
                    <a:pt x="1098" y="396"/>
                  </a:lnTo>
                  <a:lnTo>
                    <a:pt x="1099" y="398"/>
                  </a:lnTo>
                  <a:lnTo>
                    <a:pt x="1100" y="398"/>
                  </a:lnTo>
                  <a:lnTo>
                    <a:pt x="1101" y="398"/>
                  </a:lnTo>
                  <a:lnTo>
                    <a:pt x="1102" y="395"/>
                  </a:lnTo>
                  <a:lnTo>
                    <a:pt x="1103" y="395"/>
                  </a:lnTo>
                  <a:lnTo>
                    <a:pt x="1104" y="396"/>
                  </a:lnTo>
                  <a:lnTo>
                    <a:pt x="1105" y="398"/>
                  </a:lnTo>
                  <a:lnTo>
                    <a:pt x="1106" y="396"/>
                  </a:lnTo>
                  <a:lnTo>
                    <a:pt x="1107" y="398"/>
                  </a:lnTo>
                  <a:lnTo>
                    <a:pt x="1108" y="384"/>
                  </a:lnTo>
                  <a:lnTo>
                    <a:pt x="1109" y="373"/>
                  </a:lnTo>
                  <a:lnTo>
                    <a:pt x="1110" y="374"/>
                  </a:lnTo>
                  <a:lnTo>
                    <a:pt x="1111" y="395"/>
                  </a:lnTo>
                  <a:lnTo>
                    <a:pt x="1112" y="398"/>
                  </a:lnTo>
                  <a:lnTo>
                    <a:pt x="1113" y="398"/>
                  </a:lnTo>
                  <a:lnTo>
                    <a:pt x="1115" y="398"/>
                  </a:lnTo>
                  <a:lnTo>
                    <a:pt x="1115" y="398"/>
                  </a:lnTo>
                  <a:lnTo>
                    <a:pt x="1117" y="398"/>
                  </a:lnTo>
                  <a:lnTo>
                    <a:pt x="1118" y="398"/>
                  </a:lnTo>
                  <a:lnTo>
                    <a:pt x="1119" y="398"/>
                  </a:lnTo>
                  <a:lnTo>
                    <a:pt x="1120" y="398"/>
                  </a:lnTo>
                  <a:lnTo>
                    <a:pt x="1121" y="398"/>
                  </a:lnTo>
                  <a:lnTo>
                    <a:pt x="1122" y="398"/>
                  </a:lnTo>
                  <a:lnTo>
                    <a:pt x="1123" y="398"/>
                  </a:lnTo>
                  <a:lnTo>
                    <a:pt x="1124" y="398"/>
                  </a:lnTo>
                  <a:lnTo>
                    <a:pt x="1125" y="398"/>
                  </a:lnTo>
                  <a:lnTo>
                    <a:pt x="1126" y="398"/>
                  </a:lnTo>
                  <a:lnTo>
                    <a:pt x="1127" y="398"/>
                  </a:lnTo>
                  <a:lnTo>
                    <a:pt x="1128" y="396"/>
                  </a:lnTo>
                  <a:lnTo>
                    <a:pt x="1130" y="398"/>
                  </a:lnTo>
                  <a:lnTo>
                    <a:pt x="1130" y="396"/>
                  </a:lnTo>
                  <a:lnTo>
                    <a:pt x="1132" y="398"/>
                  </a:lnTo>
                  <a:lnTo>
                    <a:pt x="1133" y="396"/>
                  </a:lnTo>
                  <a:lnTo>
                    <a:pt x="1134" y="398"/>
                  </a:lnTo>
                  <a:lnTo>
                    <a:pt x="1135" y="398"/>
                  </a:lnTo>
                  <a:lnTo>
                    <a:pt x="1136" y="398"/>
                  </a:lnTo>
                  <a:lnTo>
                    <a:pt x="1137" y="398"/>
                  </a:lnTo>
                  <a:lnTo>
                    <a:pt x="1138" y="398"/>
                  </a:lnTo>
                  <a:lnTo>
                    <a:pt x="1139" y="398"/>
                  </a:lnTo>
                  <a:lnTo>
                    <a:pt x="1140" y="398"/>
                  </a:lnTo>
                  <a:lnTo>
                    <a:pt x="1141" y="398"/>
                  </a:lnTo>
                  <a:lnTo>
                    <a:pt x="1142" y="398"/>
                  </a:lnTo>
                  <a:lnTo>
                    <a:pt x="1143" y="398"/>
                  </a:lnTo>
                  <a:lnTo>
                    <a:pt x="1144" y="398"/>
                  </a:lnTo>
                  <a:lnTo>
                    <a:pt x="1145" y="398"/>
                  </a:lnTo>
                  <a:lnTo>
                    <a:pt x="1146" y="398"/>
                  </a:lnTo>
                  <a:lnTo>
                    <a:pt x="1148" y="384"/>
                  </a:lnTo>
                  <a:lnTo>
                    <a:pt x="1148" y="151"/>
                  </a:lnTo>
                  <a:lnTo>
                    <a:pt x="1150" y="332"/>
                  </a:lnTo>
                  <a:lnTo>
                    <a:pt x="1151" y="391"/>
                  </a:lnTo>
                  <a:lnTo>
                    <a:pt x="1152" y="384"/>
                  </a:lnTo>
                  <a:lnTo>
                    <a:pt x="1153" y="366"/>
                  </a:lnTo>
                  <a:lnTo>
                    <a:pt x="1154" y="396"/>
                  </a:lnTo>
                  <a:lnTo>
                    <a:pt x="1155" y="398"/>
                  </a:lnTo>
                  <a:lnTo>
                    <a:pt x="1156" y="398"/>
                  </a:lnTo>
                  <a:lnTo>
                    <a:pt x="1157" y="398"/>
                  </a:lnTo>
                  <a:lnTo>
                    <a:pt x="1158" y="398"/>
                  </a:lnTo>
                  <a:lnTo>
                    <a:pt x="1159" y="398"/>
                  </a:lnTo>
                  <a:lnTo>
                    <a:pt x="1160" y="395"/>
                  </a:lnTo>
                  <a:lnTo>
                    <a:pt x="1161" y="398"/>
                  </a:lnTo>
                  <a:lnTo>
                    <a:pt x="1162" y="395"/>
                  </a:lnTo>
                  <a:lnTo>
                    <a:pt x="1163" y="395"/>
                  </a:lnTo>
                  <a:lnTo>
                    <a:pt x="1165" y="396"/>
                  </a:lnTo>
                  <a:lnTo>
                    <a:pt x="1166" y="398"/>
                  </a:lnTo>
                  <a:lnTo>
                    <a:pt x="1167" y="398"/>
                  </a:lnTo>
                  <a:lnTo>
                    <a:pt x="1168" y="398"/>
                  </a:lnTo>
                  <a:lnTo>
                    <a:pt x="1169" y="398"/>
                  </a:lnTo>
                  <a:lnTo>
                    <a:pt x="1170" y="398"/>
                  </a:lnTo>
                  <a:lnTo>
                    <a:pt x="1171" y="398"/>
                  </a:lnTo>
                  <a:lnTo>
                    <a:pt x="1172" y="398"/>
                  </a:lnTo>
                  <a:lnTo>
                    <a:pt x="1173" y="398"/>
                  </a:lnTo>
                  <a:lnTo>
                    <a:pt x="1174" y="398"/>
                  </a:lnTo>
                  <a:lnTo>
                    <a:pt x="1175" y="398"/>
                  </a:lnTo>
                  <a:lnTo>
                    <a:pt x="1176" y="398"/>
                  </a:lnTo>
                  <a:lnTo>
                    <a:pt x="1177" y="398"/>
                  </a:lnTo>
                  <a:lnTo>
                    <a:pt x="1178" y="396"/>
                  </a:lnTo>
                  <a:lnTo>
                    <a:pt x="1179" y="373"/>
                  </a:lnTo>
                  <a:lnTo>
                    <a:pt x="1180" y="335"/>
                  </a:lnTo>
                  <a:lnTo>
                    <a:pt x="1181" y="366"/>
                  </a:lnTo>
                  <a:lnTo>
                    <a:pt x="1183" y="390"/>
                  </a:lnTo>
                  <a:lnTo>
                    <a:pt x="1184" y="289"/>
                  </a:lnTo>
                  <a:lnTo>
                    <a:pt x="1185" y="100"/>
                  </a:lnTo>
                  <a:lnTo>
                    <a:pt x="1186" y="395"/>
                  </a:lnTo>
                  <a:lnTo>
                    <a:pt x="1187" y="332"/>
                  </a:lnTo>
                  <a:lnTo>
                    <a:pt x="1188" y="315"/>
                  </a:lnTo>
                  <a:lnTo>
                    <a:pt x="1189" y="283"/>
                  </a:lnTo>
                  <a:lnTo>
                    <a:pt x="1190" y="386"/>
                  </a:lnTo>
                  <a:lnTo>
                    <a:pt x="1191" y="395"/>
                  </a:lnTo>
                  <a:lnTo>
                    <a:pt x="1192" y="376"/>
                  </a:lnTo>
                  <a:lnTo>
                    <a:pt x="1193" y="83"/>
                  </a:lnTo>
                  <a:lnTo>
                    <a:pt x="1194" y="354"/>
                  </a:lnTo>
                  <a:lnTo>
                    <a:pt x="1195" y="391"/>
                  </a:lnTo>
                  <a:lnTo>
                    <a:pt x="1196" y="378"/>
                  </a:lnTo>
                  <a:lnTo>
                    <a:pt x="1198" y="390"/>
                  </a:lnTo>
                  <a:lnTo>
                    <a:pt x="1198" y="379"/>
                  </a:lnTo>
                  <a:lnTo>
                    <a:pt x="1200" y="391"/>
                  </a:lnTo>
                  <a:lnTo>
                    <a:pt x="1201" y="322"/>
                  </a:lnTo>
                  <a:lnTo>
                    <a:pt x="1202" y="59"/>
                  </a:lnTo>
                  <a:lnTo>
                    <a:pt x="1203" y="395"/>
                  </a:lnTo>
                  <a:lnTo>
                    <a:pt x="1204" y="393"/>
                  </a:lnTo>
                  <a:lnTo>
                    <a:pt x="1205" y="396"/>
                  </a:lnTo>
                  <a:lnTo>
                    <a:pt x="1206" y="379"/>
                  </a:lnTo>
                  <a:lnTo>
                    <a:pt x="1207" y="201"/>
                  </a:lnTo>
                  <a:lnTo>
                    <a:pt x="1208" y="201"/>
                  </a:lnTo>
                  <a:lnTo>
                    <a:pt x="1209" y="381"/>
                  </a:lnTo>
                  <a:lnTo>
                    <a:pt x="1210" y="395"/>
                  </a:lnTo>
                  <a:lnTo>
                    <a:pt x="1211" y="379"/>
                  </a:lnTo>
                  <a:lnTo>
                    <a:pt x="1212" y="235"/>
                  </a:lnTo>
                  <a:lnTo>
                    <a:pt x="1213" y="154"/>
                  </a:lnTo>
                  <a:lnTo>
                    <a:pt x="1214" y="396"/>
                  </a:lnTo>
                  <a:lnTo>
                    <a:pt x="1216" y="398"/>
                  </a:lnTo>
                  <a:lnTo>
                    <a:pt x="1216" y="398"/>
                  </a:lnTo>
                  <a:lnTo>
                    <a:pt x="1218" y="398"/>
                  </a:lnTo>
                  <a:lnTo>
                    <a:pt x="1219" y="398"/>
                  </a:lnTo>
                  <a:lnTo>
                    <a:pt x="1220" y="398"/>
                  </a:lnTo>
                  <a:lnTo>
                    <a:pt x="1221" y="381"/>
                  </a:lnTo>
                  <a:lnTo>
                    <a:pt x="1222" y="351"/>
                  </a:lnTo>
                  <a:lnTo>
                    <a:pt x="1223" y="379"/>
                  </a:lnTo>
                  <a:lnTo>
                    <a:pt x="1224" y="383"/>
                  </a:lnTo>
                  <a:lnTo>
                    <a:pt x="1225" y="393"/>
                  </a:lnTo>
                  <a:lnTo>
                    <a:pt x="1226" y="391"/>
                  </a:lnTo>
                  <a:lnTo>
                    <a:pt x="1227" y="386"/>
                  </a:lnTo>
                  <a:lnTo>
                    <a:pt x="1228" y="395"/>
                  </a:lnTo>
                  <a:lnTo>
                    <a:pt x="1229" y="391"/>
                  </a:lnTo>
                  <a:lnTo>
                    <a:pt x="1231" y="349"/>
                  </a:lnTo>
                  <a:lnTo>
                    <a:pt x="1231" y="295"/>
                  </a:lnTo>
                  <a:lnTo>
                    <a:pt x="1233" y="368"/>
                  </a:lnTo>
                  <a:lnTo>
                    <a:pt x="1234" y="396"/>
                  </a:lnTo>
                  <a:lnTo>
                    <a:pt x="1235" y="388"/>
                  </a:lnTo>
                  <a:lnTo>
                    <a:pt x="1236" y="166"/>
                  </a:lnTo>
                  <a:lnTo>
                    <a:pt x="1237" y="271"/>
                  </a:lnTo>
                  <a:lnTo>
                    <a:pt x="1238" y="395"/>
                  </a:lnTo>
                  <a:lnTo>
                    <a:pt x="1239" y="398"/>
                  </a:lnTo>
                  <a:lnTo>
                    <a:pt x="1240" y="398"/>
                  </a:lnTo>
                  <a:lnTo>
                    <a:pt x="1241" y="366"/>
                  </a:lnTo>
                  <a:lnTo>
                    <a:pt x="1242" y="78"/>
                  </a:lnTo>
                  <a:lnTo>
                    <a:pt x="1243" y="383"/>
                  </a:lnTo>
                  <a:lnTo>
                    <a:pt x="1244" y="398"/>
                  </a:lnTo>
                  <a:lnTo>
                    <a:pt x="1245" y="398"/>
                  </a:lnTo>
                  <a:lnTo>
                    <a:pt x="1246" y="390"/>
                  </a:lnTo>
                  <a:lnTo>
                    <a:pt x="1247" y="0"/>
                  </a:lnTo>
                  <a:lnTo>
                    <a:pt x="1248" y="398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5561645" y="908720"/>
              <a:ext cx="19286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latin typeface="Calibri" panose="020F0502020204030204" pitchFamily="34" charset="0"/>
                </a:rPr>
                <a:t>Responses to speech</a:t>
              </a:r>
              <a:endParaRPr lang="en-GB" sz="1600" b="1" dirty="0">
                <a:latin typeface="Calibri" panose="020F0502020204030204" pitchFamily="34" charset="0"/>
              </a:endParaRPr>
            </a:p>
          </p:txBody>
        </p:sp>
        <p:sp>
          <p:nvSpPr>
            <p:cNvPr id="212" name="Rectangle 719"/>
            <p:cNvSpPr>
              <a:spLocks noChangeArrowheads="1"/>
            </p:cNvSpPr>
            <p:nvPr/>
          </p:nvSpPr>
          <p:spPr bwMode="auto">
            <a:xfrm>
              <a:off x="4190857" y="2274118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</a:t>
              </a:r>
              <a:endPara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3" name="Rectangle 719"/>
            <p:cNvSpPr>
              <a:spLocks noChangeArrowheads="1"/>
            </p:cNvSpPr>
            <p:nvPr/>
          </p:nvSpPr>
          <p:spPr bwMode="auto">
            <a:xfrm>
              <a:off x="5938194" y="2274118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1</a:t>
              </a:r>
              <a:endPara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4" name="Rectangle 719"/>
            <p:cNvSpPr>
              <a:spLocks noChangeArrowheads="1"/>
            </p:cNvSpPr>
            <p:nvPr/>
          </p:nvSpPr>
          <p:spPr bwMode="auto">
            <a:xfrm>
              <a:off x="4965464" y="2402628"/>
              <a:ext cx="4247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Time (s)</a:t>
              </a:r>
              <a:endPara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5" name="Rectangle 719"/>
            <p:cNvSpPr>
              <a:spLocks noChangeArrowheads="1"/>
            </p:cNvSpPr>
            <p:nvPr/>
          </p:nvSpPr>
          <p:spPr bwMode="auto">
            <a:xfrm>
              <a:off x="6728453" y="2272663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0</a:t>
              </a:r>
              <a:endPara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6" name="Rectangle 719"/>
            <p:cNvSpPr>
              <a:spLocks noChangeArrowheads="1"/>
            </p:cNvSpPr>
            <p:nvPr/>
          </p:nvSpPr>
          <p:spPr bwMode="auto">
            <a:xfrm>
              <a:off x="8475790" y="2272663"/>
              <a:ext cx="657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1</a:t>
              </a:r>
              <a:endPara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7" name="Rectangle 719"/>
            <p:cNvSpPr>
              <a:spLocks noChangeArrowheads="1"/>
            </p:cNvSpPr>
            <p:nvPr/>
          </p:nvSpPr>
          <p:spPr bwMode="auto">
            <a:xfrm>
              <a:off x="7530768" y="2402628"/>
              <a:ext cx="4247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Time (s)</a:t>
              </a:r>
              <a:endPara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8" name="Rectangle 745"/>
            <p:cNvSpPr>
              <a:spLocks noChangeArrowheads="1"/>
            </p:cNvSpPr>
            <p:nvPr/>
          </p:nvSpPr>
          <p:spPr bwMode="auto">
            <a:xfrm>
              <a:off x="5935848" y="1588707"/>
              <a:ext cx="20197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51.0</a:t>
              </a:r>
              <a:endPara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19" name="Rectangle 733"/>
            <p:cNvSpPr>
              <a:spLocks noChangeArrowheads="1"/>
            </p:cNvSpPr>
            <p:nvPr/>
          </p:nvSpPr>
          <p:spPr bwMode="auto">
            <a:xfrm>
              <a:off x="8450014" y="1588214"/>
              <a:ext cx="20197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55.9</a:t>
              </a:r>
              <a:endPara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20" name="Rectangle 719"/>
            <p:cNvSpPr>
              <a:spLocks noChangeArrowheads="1"/>
            </p:cNvSpPr>
            <p:nvPr/>
          </p:nvSpPr>
          <p:spPr bwMode="auto">
            <a:xfrm>
              <a:off x="4249136" y="1661648"/>
              <a:ext cx="89892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From </a:t>
              </a:r>
              <a:r>
                <a:rPr lang="en-US" altLang="en-US" sz="1000" dirty="0" smtClean="0">
                  <a:solidFill>
                    <a:srgbClr val="262626"/>
                  </a:solidFill>
                  <a:latin typeface="Calibri" panose="020F0502020204030204" pitchFamily="34" charset="0"/>
                </a:rPr>
                <a:t>left</a:t>
              </a:r>
              <a:r>
                <a:rPr kumimoji="0" lang="en-US" altLang="en-US" sz="1000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 side</a:t>
              </a:r>
              <a:endParaRPr kumimoji="0" lang="en-US" altLang="en-US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21" name="Rectangle 719"/>
            <p:cNvSpPr>
              <a:spLocks noChangeArrowheads="1"/>
            </p:cNvSpPr>
            <p:nvPr/>
          </p:nvSpPr>
          <p:spPr bwMode="auto">
            <a:xfrm>
              <a:off x="6823063" y="1661648"/>
              <a:ext cx="78716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000" dirty="0" smtClean="0">
                  <a:solidFill>
                    <a:srgbClr val="262626"/>
                  </a:solidFill>
                  <a:latin typeface="Calibri" panose="020F0502020204030204" pitchFamily="34" charset="0"/>
                </a:rPr>
                <a:t>From right side</a:t>
              </a:r>
              <a:endParaRPr kumimoji="0" lang="en-US" altLang="en-US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26" name="Freeform 7"/>
            <p:cNvSpPr>
              <a:spLocks/>
            </p:cNvSpPr>
            <p:nvPr/>
          </p:nvSpPr>
          <p:spPr bwMode="auto">
            <a:xfrm>
              <a:off x="4227264" y="1395054"/>
              <a:ext cx="1962150" cy="125043"/>
            </a:xfrm>
            <a:custGeom>
              <a:avLst/>
              <a:gdLst>
                <a:gd name="T0" fmla="*/ 43 w 3008"/>
                <a:gd name="T1" fmla="*/ 1289 h 1289"/>
                <a:gd name="T2" fmla="*/ 83 w 3008"/>
                <a:gd name="T3" fmla="*/ 1289 h 1289"/>
                <a:gd name="T4" fmla="*/ 131 w 3008"/>
                <a:gd name="T5" fmla="*/ 739 h 1289"/>
                <a:gd name="T6" fmla="*/ 186 w 3008"/>
                <a:gd name="T7" fmla="*/ 1289 h 1289"/>
                <a:gd name="T8" fmla="*/ 239 w 3008"/>
                <a:gd name="T9" fmla="*/ 1289 h 1289"/>
                <a:gd name="T10" fmla="*/ 292 w 3008"/>
                <a:gd name="T11" fmla="*/ 1289 h 1289"/>
                <a:gd name="T12" fmla="*/ 347 w 3008"/>
                <a:gd name="T13" fmla="*/ 1074 h 1289"/>
                <a:gd name="T14" fmla="*/ 399 w 3008"/>
                <a:gd name="T15" fmla="*/ 1289 h 1289"/>
                <a:gd name="T16" fmla="*/ 451 w 3008"/>
                <a:gd name="T17" fmla="*/ 817 h 1289"/>
                <a:gd name="T18" fmla="*/ 505 w 3008"/>
                <a:gd name="T19" fmla="*/ 1106 h 1289"/>
                <a:gd name="T20" fmla="*/ 555 w 3008"/>
                <a:gd name="T21" fmla="*/ 1289 h 1289"/>
                <a:gd name="T22" fmla="*/ 603 w 3008"/>
                <a:gd name="T23" fmla="*/ 1289 h 1289"/>
                <a:gd name="T24" fmla="*/ 651 w 3008"/>
                <a:gd name="T25" fmla="*/ 1289 h 1289"/>
                <a:gd name="T26" fmla="*/ 698 w 3008"/>
                <a:gd name="T27" fmla="*/ 290 h 1289"/>
                <a:gd name="T28" fmla="*/ 745 w 3008"/>
                <a:gd name="T29" fmla="*/ 1289 h 1289"/>
                <a:gd name="T30" fmla="*/ 794 w 3008"/>
                <a:gd name="T31" fmla="*/ 1289 h 1289"/>
                <a:gd name="T32" fmla="*/ 843 w 3008"/>
                <a:gd name="T33" fmla="*/ 431 h 1289"/>
                <a:gd name="T34" fmla="*/ 893 w 3008"/>
                <a:gd name="T35" fmla="*/ 419 h 1289"/>
                <a:gd name="T36" fmla="*/ 946 w 3008"/>
                <a:gd name="T37" fmla="*/ 929 h 1289"/>
                <a:gd name="T38" fmla="*/ 999 w 3008"/>
                <a:gd name="T39" fmla="*/ 1289 h 1289"/>
                <a:gd name="T40" fmla="*/ 1042 w 3008"/>
                <a:gd name="T41" fmla="*/ 1289 h 1289"/>
                <a:gd name="T42" fmla="*/ 1085 w 3008"/>
                <a:gd name="T43" fmla="*/ 313 h 1289"/>
                <a:gd name="T44" fmla="*/ 1125 w 3008"/>
                <a:gd name="T45" fmla="*/ 828 h 1289"/>
                <a:gd name="T46" fmla="*/ 1167 w 3008"/>
                <a:gd name="T47" fmla="*/ 995 h 1289"/>
                <a:gd name="T48" fmla="*/ 1213 w 3008"/>
                <a:gd name="T49" fmla="*/ 1289 h 1289"/>
                <a:gd name="T50" fmla="*/ 1261 w 3008"/>
                <a:gd name="T51" fmla="*/ 765 h 1289"/>
                <a:gd name="T52" fmla="*/ 1305 w 3008"/>
                <a:gd name="T53" fmla="*/ 595 h 1289"/>
                <a:gd name="T54" fmla="*/ 1345 w 3008"/>
                <a:gd name="T55" fmla="*/ 596 h 1289"/>
                <a:gd name="T56" fmla="*/ 1387 w 3008"/>
                <a:gd name="T57" fmla="*/ 456 h 1289"/>
                <a:gd name="T58" fmla="*/ 1428 w 3008"/>
                <a:gd name="T59" fmla="*/ 1289 h 1289"/>
                <a:gd name="T60" fmla="*/ 1468 w 3008"/>
                <a:gd name="T61" fmla="*/ 169 h 1289"/>
                <a:gd name="T62" fmla="*/ 1509 w 3008"/>
                <a:gd name="T63" fmla="*/ 1289 h 1289"/>
                <a:gd name="T64" fmla="*/ 1552 w 3008"/>
                <a:gd name="T65" fmla="*/ 703 h 1289"/>
                <a:gd name="T66" fmla="*/ 1593 w 3008"/>
                <a:gd name="T67" fmla="*/ 1289 h 1289"/>
                <a:gd name="T68" fmla="*/ 1634 w 3008"/>
                <a:gd name="T69" fmla="*/ 776 h 1289"/>
                <a:gd name="T70" fmla="*/ 1675 w 3008"/>
                <a:gd name="T71" fmla="*/ 1289 h 1289"/>
                <a:gd name="T72" fmla="*/ 1716 w 3008"/>
                <a:gd name="T73" fmla="*/ 920 h 1289"/>
                <a:gd name="T74" fmla="*/ 1757 w 3008"/>
                <a:gd name="T75" fmla="*/ 1289 h 1289"/>
                <a:gd name="T76" fmla="*/ 1801 w 3008"/>
                <a:gd name="T77" fmla="*/ 1031 h 1289"/>
                <a:gd name="T78" fmla="*/ 1852 w 3008"/>
                <a:gd name="T79" fmla="*/ 418 h 1289"/>
                <a:gd name="T80" fmla="*/ 1903 w 3008"/>
                <a:gd name="T81" fmla="*/ 411 h 1289"/>
                <a:gd name="T82" fmla="*/ 1956 w 3008"/>
                <a:gd name="T83" fmla="*/ 601 h 1289"/>
                <a:gd name="T84" fmla="*/ 2006 w 3008"/>
                <a:gd name="T85" fmla="*/ 728 h 1289"/>
                <a:gd name="T86" fmla="*/ 2058 w 3008"/>
                <a:gd name="T87" fmla="*/ 580 h 1289"/>
                <a:gd name="T88" fmla="*/ 2110 w 3008"/>
                <a:gd name="T89" fmla="*/ 619 h 1289"/>
                <a:gd name="T90" fmla="*/ 2160 w 3008"/>
                <a:gd name="T91" fmla="*/ 582 h 1289"/>
                <a:gd name="T92" fmla="*/ 2211 w 3008"/>
                <a:gd name="T93" fmla="*/ 852 h 1289"/>
                <a:gd name="T94" fmla="*/ 2261 w 3008"/>
                <a:gd name="T95" fmla="*/ 1289 h 1289"/>
                <a:gd name="T96" fmla="*/ 2316 w 3008"/>
                <a:gd name="T97" fmla="*/ 1112 h 1289"/>
                <a:gd name="T98" fmla="*/ 2370 w 3008"/>
                <a:gd name="T99" fmla="*/ 1028 h 1289"/>
                <a:gd name="T100" fmla="*/ 2420 w 3008"/>
                <a:gd name="T101" fmla="*/ 1195 h 1289"/>
                <a:gd name="T102" fmla="*/ 2469 w 3008"/>
                <a:gd name="T103" fmla="*/ 1125 h 1289"/>
                <a:gd name="T104" fmla="*/ 2516 w 3008"/>
                <a:gd name="T105" fmla="*/ 1258 h 1289"/>
                <a:gd name="T106" fmla="*/ 2562 w 3008"/>
                <a:gd name="T107" fmla="*/ 1171 h 1289"/>
                <a:gd name="T108" fmla="*/ 2606 w 3008"/>
                <a:gd name="T109" fmla="*/ 1289 h 1289"/>
                <a:gd name="T110" fmla="*/ 2653 w 3008"/>
                <a:gd name="T111" fmla="*/ 1289 h 1289"/>
                <a:gd name="T112" fmla="*/ 2699 w 3008"/>
                <a:gd name="T113" fmla="*/ 1214 h 1289"/>
                <a:gd name="T114" fmla="*/ 2742 w 3008"/>
                <a:gd name="T115" fmla="*/ 1194 h 1289"/>
                <a:gd name="T116" fmla="*/ 2788 w 3008"/>
                <a:gd name="T117" fmla="*/ 1192 h 1289"/>
                <a:gd name="T118" fmla="*/ 2839 w 3008"/>
                <a:gd name="T119" fmla="*/ 1167 h 1289"/>
                <a:gd name="T120" fmla="*/ 2882 w 3008"/>
                <a:gd name="T121" fmla="*/ 1261 h 1289"/>
                <a:gd name="T122" fmla="*/ 2931 w 3008"/>
                <a:gd name="T123" fmla="*/ 1181 h 1289"/>
                <a:gd name="T124" fmla="*/ 2978 w 3008"/>
                <a:gd name="T125" fmla="*/ 1289 h 1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08" h="1289">
                  <a:moveTo>
                    <a:pt x="0" y="1289"/>
                  </a:moveTo>
                  <a:lnTo>
                    <a:pt x="0" y="1184"/>
                  </a:lnTo>
                  <a:lnTo>
                    <a:pt x="1" y="1289"/>
                  </a:lnTo>
                  <a:lnTo>
                    <a:pt x="1" y="1289"/>
                  </a:lnTo>
                  <a:lnTo>
                    <a:pt x="1" y="1215"/>
                  </a:lnTo>
                  <a:lnTo>
                    <a:pt x="2" y="1289"/>
                  </a:lnTo>
                  <a:lnTo>
                    <a:pt x="2" y="1247"/>
                  </a:lnTo>
                  <a:lnTo>
                    <a:pt x="2" y="1223"/>
                  </a:lnTo>
                  <a:lnTo>
                    <a:pt x="2" y="1289"/>
                  </a:lnTo>
                  <a:lnTo>
                    <a:pt x="3" y="1254"/>
                  </a:lnTo>
                  <a:lnTo>
                    <a:pt x="3" y="1289"/>
                  </a:lnTo>
                  <a:lnTo>
                    <a:pt x="3" y="1194"/>
                  </a:lnTo>
                  <a:lnTo>
                    <a:pt x="4" y="1289"/>
                  </a:lnTo>
                  <a:lnTo>
                    <a:pt x="4" y="1289"/>
                  </a:lnTo>
                  <a:lnTo>
                    <a:pt x="4" y="1217"/>
                  </a:lnTo>
                  <a:lnTo>
                    <a:pt x="5" y="1228"/>
                  </a:lnTo>
                  <a:lnTo>
                    <a:pt x="5" y="1241"/>
                  </a:lnTo>
                  <a:lnTo>
                    <a:pt x="5" y="1289"/>
                  </a:lnTo>
                  <a:lnTo>
                    <a:pt x="6" y="1289"/>
                  </a:lnTo>
                  <a:lnTo>
                    <a:pt x="6" y="1289"/>
                  </a:lnTo>
                  <a:lnTo>
                    <a:pt x="7" y="1289"/>
                  </a:lnTo>
                  <a:lnTo>
                    <a:pt x="7" y="1289"/>
                  </a:lnTo>
                  <a:lnTo>
                    <a:pt x="7" y="1214"/>
                  </a:lnTo>
                  <a:lnTo>
                    <a:pt x="8" y="1289"/>
                  </a:lnTo>
                  <a:lnTo>
                    <a:pt x="8" y="1289"/>
                  </a:lnTo>
                  <a:lnTo>
                    <a:pt x="9" y="1213"/>
                  </a:lnTo>
                  <a:lnTo>
                    <a:pt x="9" y="1289"/>
                  </a:lnTo>
                  <a:lnTo>
                    <a:pt x="9" y="1228"/>
                  </a:lnTo>
                  <a:lnTo>
                    <a:pt x="9" y="1183"/>
                  </a:lnTo>
                  <a:lnTo>
                    <a:pt x="10" y="1289"/>
                  </a:lnTo>
                  <a:lnTo>
                    <a:pt x="10" y="1289"/>
                  </a:lnTo>
                  <a:lnTo>
                    <a:pt x="10" y="1289"/>
                  </a:lnTo>
                  <a:lnTo>
                    <a:pt x="10" y="1193"/>
                  </a:lnTo>
                  <a:lnTo>
                    <a:pt x="11" y="1209"/>
                  </a:lnTo>
                  <a:lnTo>
                    <a:pt x="11" y="1215"/>
                  </a:lnTo>
                  <a:lnTo>
                    <a:pt x="11" y="1289"/>
                  </a:lnTo>
                  <a:lnTo>
                    <a:pt x="12" y="1289"/>
                  </a:lnTo>
                  <a:lnTo>
                    <a:pt x="12" y="1289"/>
                  </a:lnTo>
                  <a:lnTo>
                    <a:pt x="12" y="1266"/>
                  </a:lnTo>
                  <a:lnTo>
                    <a:pt x="13" y="1289"/>
                  </a:lnTo>
                  <a:lnTo>
                    <a:pt x="13" y="1289"/>
                  </a:lnTo>
                  <a:lnTo>
                    <a:pt x="14" y="1215"/>
                  </a:lnTo>
                  <a:lnTo>
                    <a:pt x="14" y="1289"/>
                  </a:lnTo>
                  <a:lnTo>
                    <a:pt x="15" y="1246"/>
                  </a:lnTo>
                  <a:lnTo>
                    <a:pt x="15" y="1257"/>
                  </a:lnTo>
                  <a:lnTo>
                    <a:pt x="16" y="1222"/>
                  </a:lnTo>
                  <a:lnTo>
                    <a:pt x="16" y="1289"/>
                  </a:lnTo>
                  <a:lnTo>
                    <a:pt x="16" y="1289"/>
                  </a:lnTo>
                  <a:lnTo>
                    <a:pt x="16" y="1289"/>
                  </a:lnTo>
                  <a:lnTo>
                    <a:pt x="17" y="1180"/>
                  </a:lnTo>
                  <a:lnTo>
                    <a:pt x="17" y="1196"/>
                  </a:lnTo>
                  <a:lnTo>
                    <a:pt x="18" y="1289"/>
                  </a:lnTo>
                  <a:lnTo>
                    <a:pt x="18" y="1264"/>
                  </a:lnTo>
                  <a:lnTo>
                    <a:pt x="18" y="1289"/>
                  </a:lnTo>
                  <a:lnTo>
                    <a:pt x="19" y="1224"/>
                  </a:lnTo>
                  <a:lnTo>
                    <a:pt x="19" y="1289"/>
                  </a:lnTo>
                  <a:lnTo>
                    <a:pt x="20" y="1147"/>
                  </a:lnTo>
                  <a:lnTo>
                    <a:pt x="20" y="1289"/>
                  </a:lnTo>
                  <a:lnTo>
                    <a:pt x="20" y="1289"/>
                  </a:lnTo>
                  <a:lnTo>
                    <a:pt x="21" y="1184"/>
                  </a:lnTo>
                  <a:lnTo>
                    <a:pt x="21" y="1289"/>
                  </a:lnTo>
                  <a:lnTo>
                    <a:pt x="21" y="1289"/>
                  </a:lnTo>
                  <a:lnTo>
                    <a:pt x="21" y="1187"/>
                  </a:lnTo>
                  <a:lnTo>
                    <a:pt x="22" y="1273"/>
                  </a:lnTo>
                  <a:lnTo>
                    <a:pt x="22" y="1289"/>
                  </a:lnTo>
                  <a:lnTo>
                    <a:pt x="23" y="1166"/>
                  </a:lnTo>
                  <a:lnTo>
                    <a:pt x="23" y="1289"/>
                  </a:lnTo>
                  <a:lnTo>
                    <a:pt x="23" y="1289"/>
                  </a:lnTo>
                  <a:lnTo>
                    <a:pt x="24" y="1145"/>
                  </a:lnTo>
                  <a:lnTo>
                    <a:pt x="24" y="1289"/>
                  </a:lnTo>
                  <a:lnTo>
                    <a:pt x="25" y="1199"/>
                  </a:lnTo>
                  <a:lnTo>
                    <a:pt x="25" y="1289"/>
                  </a:lnTo>
                  <a:lnTo>
                    <a:pt x="25" y="1139"/>
                  </a:lnTo>
                  <a:lnTo>
                    <a:pt x="25" y="1289"/>
                  </a:lnTo>
                  <a:lnTo>
                    <a:pt x="26" y="1207"/>
                  </a:lnTo>
                  <a:lnTo>
                    <a:pt x="26" y="1173"/>
                  </a:lnTo>
                  <a:lnTo>
                    <a:pt x="26" y="1289"/>
                  </a:lnTo>
                  <a:lnTo>
                    <a:pt x="26" y="1289"/>
                  </a:lnTo>
                  <a:lnTo>
                    <a:pt x="27" y="1179"/>
                  </a:lnTo>
                  <a:lnTo>
                    <a:pt x="27" y="1163"/>
                  </a:lnTo>
                  <a:lnTo>
                    <a:pt x="27" y="1289"/>
                  </a:lnTo>
                  <a:lnTo>
                    <a:pt x="27" y="1237"/>
                  </a:lnTo>
                  <a:lnTo>
                    <a:pt x="28" y="1289"/>
                  </a:lnTo>
                  <a:lnTo>
                    <a:pt x="28" y="1138"/>
                  </a:lnTo>
                  <a:lnTo>
                    <a:pt x="28" y="1289"/>
                  </a:lnTo>
                  <a:lnTo>
                    <a:pt x="29" y="1289"/>
                  </a:lnTo>
                  <a:lnTo>
                    <a:pt x="29" y="1206"/>
                  </a:lnTo>
                  <a:lnTo>
                    <a:pt x="29" y="1230"/>
                  </a:lnTo>
                  <a:lnTo>
                    <a:pt x="30" y="1289"/>
                  </a:lnTo>
                  <a:lnTo>
                    <a:pt x="30" y="1148"/>
                  </a:lnTo>
                  <a:lnTo>
                    <a:pt x="30" y="1171"/>
                  </a:lnTo>
                  <a:lnTo>
                    <a:pt x="31" y="1289"/>
                  </a:lnTo>
                  <a:lnTo>
                    <a:pt x="31" y="1113"/>
                  </a:lnTo>
                  <a:lnTo>
                    <a:pt x="31" y="1206"/>
                  </a:lnTo>
                  <a:lnTo>
                    <a:pt x="32" y="1161"/>
                  </a:lnTo>
                  <a:lnTo>
                    <a:pt x="32" y="1289"/>
                  </a:lnTo>
                  <a:lnTo>
                    <a:pt x="32" y="1281"/>
                  </a:lnTo>
                  <a:lnTo>
                    <a:pt x="33" y="1289"/>
                  </a:lnTo>
                  <a:lnTo>
                    <a:pt x="33" y="1180"/>
                  </a:lnTo>
                  <a:lnTo>
                    <a:pt x="33" y="1225"/>
                  </a:lnTo>
                  <a:lnTo>
                    <a:pt x="34" y="1150"/>
                  </a:lnTo>
                  <a:lnTo>
                    <a:pt x="34" y="1289"/>
                  </a:lnTo>
                  <a:lnTo>
                    <a:pt x="34" y="1150"/>
                  </a:lnTo>
                  <a:lnTo>
                    <a:pt x="34" y="1289"/>
                  </a:lnTo>
                  <a:lnTo>
                    <a:pt x="35" y="1289"/>
                  </a:lnTo>
                  <a:lnTo>
                    <a:pt x="35" y="1082"/>
                  </a:lnTo>
                  <a:lnTo>
                    <a:pt x="35" y="1258"/>
                  </a:lnTo>
                  <a:lnTo>
                    <a:pt x="36" y="1231"/>
                  </a:lnTo>
                  <a:lnTo>
                    <a:pt x="36" y="1289"/>
                  </a:lnTo>
                  <a:lnTo>
                    <a:pt x="36" y="1086"/>
                  </a:lnTo>
                  <a:lnTo>
                    <a:pt x="37" y="1289"/>
                  </a:lnTo>
                  <a:lnTo>
                    <a:pt x="37" y="1179"/>
                  </a:lnTo>
                  <a:lnTo>
                    <a:pt x="37" y="1119"/>
                  </a:lnTo>
                  <a:lnTo>
                    <a:pt x="37" y="1289"/>
                  </a:lnTo>
                  <a:lnTo>
                    <a:pt x="38" y="1187"/>
                  </a:lnTo>
                  <a:lnTo>
                    <a:pt x="38" y="1289"/>
                  </a:lnTo>
                  <a:lnTo>
                    <a:pt x="39" y="1150"/>
                  </a:lnTo>
                  <a:lnTo>
                    <a:pt x="39" y="1194"/>
                  </a:lnTo>
                  <a:lnTo>
                    <a:pt x="39" y="1289"/>
                  </a:lnTo>
                  <a:lnTo>
                    <a:pt x="39" y="1150"/>
                  </a:lnTo>
                  <a:lnTo>
                    <a:pt x="40" y="1289"/>
                  </a:lnTo>
                  <a:lnTo>
                    <a:pt x="40" y="1201"/>
                  </a:lnTo>
                  <a:lnTo>
                    <a:pt x="40" y="1289"/>
                  </a:lnTo>
                  <a:lnTo>
                    <a:pt x="41" y="1134"/>
                  </a:lnTo>
                  <a:lnTo>
                    <a:pt x="41" y="1208"/>
                  </a:lnTo>
                  <a:lnTo>
                    <a:pt x="41" y="1289"/>
                  </a:lnTo>
                  <a:lnTo>
                    <a:pt x="41" y="1164"/>
                  </a:lnTo>
                  <a:lnTo>
                    <a:pt x="42" y="1289"/>
                  </a:lnTo>
                  <a:lnTo>
                    <a:pt x="42" y="1289"/>
                  </a:lnTo>
                  <a:lnTo>
                    <a:pt x="42" y="1090"/>
                  </a:lnTo>
                  <a:lnTo>
                    <a:pt x="43" y="1121"/>
                  </a:lnTo>
                  <a:lnTo>
                    <a:pt x="43" y="1150"/>
                  </a:lnTo>
                  <a:lnTo>
                    <a:pt x="43" y="1289"/>
                  </a:lnTo>
                  <a:lnTo>
                    <a:pt x="43" y="1129"/>
                  </a:lnTo>
                  <a:lnTo>
                    <a:pt x="44" y="1289"/>
                  </a:lnTo>
                  <a:lnTo>
                    <a:pt x="44" y="1289"/>
                  </a:lnTo>
                  <a:lnTo>
                    <a:pt x="44" y="1070"/>
                  </a:lnTo>
                  <a:lnTo>
                    <a:pt x="45" y="1289"/>
                  </a:lnTo>
                  <a:lnTo>
                    <a:pt x="45" y="1224"/>
                  </a:lnTo>
                  <a:lnTo>
                    <a:pt x="45" y="1289"/>
                  </a:lnTo>
                  <a:lnTo>
                    <a:pt x="45" y="1085"/>
                  </a:lnTo>
                  <a:lnTo>
                    <a:pt x="46" y="1289"/>
                  </a:lnTo>
                  <a:lnTo>
                    <a:pt x="46" y="1289"/>
                  </a:lnTo>
                  <a:lnTo>
                    <a:pt x="46" y="1163"/>
                  </a:lnTo>
                  <a:lnTo>
                    <a:pt x="47" y="1289"/>
                  </a:lnTo>
                  <a:lnTo>
                    <a:pt x="47" y="1281"/>
                  </a:lnTo>
                  <a:lnTo>
                    <a:pt x="47" y="1289"/>
                  </a:lnTo>
                  <a:lnTo>
                    <a:pt x="48" y="1137"/>
                  </a:lnTo>
                  <a:lnTo>
                    <a:pt x="48" y="1289"/>
                  </a:lnTo>
                  <a:lnTo>
                    <a:pt x="48" y="1289"/>
                  </a:lnTo>
                  <a:lnTo>
                    <a:pt x="49" y="1206"/>
                  </a:lnTo>
                  <a:lnTo>
                    <a:pt x="49" y="1289"/>
                  </a:lnTo>
                  <a:lnTo>
                    <a:pt x="49" y="1147"/>
                  </a:lnTo>
                  <a:lnTo>
                    <a:pt x="49" y="1123"/>
                  </a:lnTo>
                  <a:lnTo>
                    <a:pt x="50" y="1289"/>
                  </a:lnTo>
                  <a:lnTo>
                    <a:pt x="50" y="1289"/>
                  </a:lnTo>
                  <a:lnTo>
                    <a:pt x="50" y="1148"/>
                  </a:lnTo>
                  <a:lnTo>
                    <a:pt x="50" y="1289"/>
                  </a:lnTo>
                  <a:lnTo>
                    <a:pt x="51" y="1112"/>
                  </a:lnTo>
                  <a:lnTo>
                    <a:pt x="51" y="1289"/>
                  </a:lnTo>
                  <a:lnTo>
                    <a:pt x="51" y="1289"/>
                  </a:lnTo>
                  <a:lnTo>
                    <a:pt x="51" y="1146"/>
                  </a:lnTo>
                  <a:lnTo>
                    <a:pt x="52" y="1289"/>
                  </a:lnTo>
                  <a:lnTo>
                    <a:pt x="52" y="1289"/>
                  </a:lnTo>
                  <a:lnTo>
                    <a:pt x="53" y="1139"/>
                  </a:lnTo>
                  <a:lnTo>
                    <a:pt x="53" y="1213"/>
                  </a:lnTo>
                  <a:lnTo>
                    <a:pt x="53" y="1289"/>
                  </a:lnTo>
                  <a:lnTo>
                    <a:pt x="53" y="1131"/>
                  </a:lnTo>
                  <a:lnTo>
                    <a:pt x="54" y="1248"/>
                  </a:lnTo>
                  <a:lnTo>
                    <a:pt x="54" y="1045"/>
                  </a:lnTo>
                  <a:lnTo>
                    <a:pt x="55" y="1289"/>
                  </a:lnTo>
                  <a:lnTo>
                    <a:pt x="55" y="1106"/>
                  </a:lnTo>
                  <a:lnTo>
                    <a:pt x="55" y="1077"/>
                  </a:lnTo>
                  <a:lnTo>
                    <a:pt x="55" y="1289"/>
                  </a:lnTo>
                  <a:lnTo>
                    <a:pt x="56" y="1230"/>
                  </a:lnTo>
                  <a:lnTo>
                    <a:pt x="56" y="1135"/>
                  </a:lnTo>
                  <a:lnTo>
                    <a:pt x="56" y="1106"/>
                  </a:lnTo>
                  <a:lnTo>
                    <a:pt x="57" y="1289"/>
                  </a:lnTo>
                  <a:lnTo>
                    <a:pt x="57" y="1187"/>
                  </a:lnTo>
                  <a:lnTo>
                    <a:pt x="57" y="1208"/>
                  </a:lnTo>
                  <a:lnTo>
                    <a:pt x="57" y="1250"/>
                  </a:lnTo>
                  <a:lnTo>
                    <a:pt x="58" y="1110"/>
                  </a:lnTo>
                  <a:lnTo>
                    <a:pt x="58" y="1114"/>
                  </a:lnTo>
                  <a:lnTo>
                    <a:pt x="58" y="1289"/>
                  </a:lnTo>
                  <a:lnTo>
                    <a:pt x="59" y="1107"/>
                  </a:lnTo>
                  <a:lnTo>
                    <a:pt x="59" y="1067"/>
                  </a:lnTo>
                  <a:lnTo>
                    <a:pt x="59" y="1048"/>
                  </a:lnTo>
                  <a:lnTo>
                    <a:pt x="60" y="1289"/>
                  </a:lnTo>
                  <a:lnTo>
                    <a:pt x="60" y="1148"/>
                  </a:lnTo>
                  <a:lnTo>
                    <a:pt x="60" y="1190"/>
                  </a:lnTo>
                  <a:lnTo>
                    <a:pt x="60" y="1289"/>
                  </a:lnTo>
                  <a:lnTo>
                    <a:pt x="61" y="1053"/>
                  </a:lnTo>
                  <a:lnTo>
                    <a:pt x="61" y="1090"/>
                  </a:lnTo>
                  <a:lnTo>
                    <a:pt x="61" y="1046"/>
                  </a:lnTo>
                  <a:lnTo>
                    <a:pt x="62" y="1289"/>
                  </a:lnTo>
                  <a:lnTo>
                    <a:pt x="62" y="1070"/>
                  </a:lnTo>
                  <a:lnTo>
                    <a:pt x="62" y="1289"/>
                  </a:lnTo>
                  <a:lnTo>
                    <a:pt x="63" y="1127"/>
                  </a:lnTo>
                  <a:lnTo>
                    <a:pt x="63" y="1149"/>
                  </a:lnTo>
                  <a:lnTo>
                    <a:pt x="63" y="1045"/>
                  </a:lnTo>
                  <a:lnTo>
                    <a:pt x="64" y="1289"/>
                  </a:lnTo>
                  <a:lnTo>
                    <a:pt x="64" y="1098"/>
                  </a:lnTo>
                  <a:lnTo>
                    <a:pt x="64" y="1059"/>
                  </a:lnTo>
                  <a:lnTo>
                    <a:pt x="65" y="1289"/>
                  </a:lnTo>
                  <a:lnTo>
                    <a:pt x="65" y="1012"/>
                  </a:lnTo>
                  <a:lnTo>
                    <a:pt x="65" y="1206"/>
                  </a:lnTo>
                  <a:lnTo>
                    <a:pt x="65" y="1149"/>
                  </a:lnTo>
                  <a:lnTo>
                    <a:pt x="66" y="1289"/>
                  </a:lnTo>
                  <a:lnTo>
                    <a:pt x="66" y="1079"/>
                  </a:lnTo>
                  <a:lnTo>
                    <a:pt x="66" y="1169"/>
                  </a:lnTo>
                  <a:lnTo>
                    <a:pt x="66" y="1205"/>
                  </a:lnTo>
                  <a:lnTo>
                    <a:pt x="67" y="1289"/>
                  </a:lnTo>
                  <a:lnTo>
                    <a:pt x="67" y="1054"/>
                  </a:lnTo>
                  <a:lnTo>
                    <a:pt x="67" y="1145"/>
                  </a:lnTo>
                  <a:lnTo>
                    <a:pt x="67" y="1289"/>
                  </a:lnTo>
                  <a:lnTo>
                    <a:pt x="68" y="1096"/>
                  </a:lnTo>
                  <a:lnTo>
                    <a:pt x="68" y="1138"/>
                  </a:lnTo>
                  <a:lnTo>
                    <a:pt x="68" y="1133"/>
                  </a:lnTo>
                  <a:lnTo>
                    <a:pt x="69" y="1289"/>
                  </a:lnTo>
                  <a:lnTo>
                    <a:pt x="69" y="1019"/>
                  </a:lnTo>
                  <a:lnTo>
                    <a:pt x="69" y="1289"/>
                  </a:lnTo>
                  <a:lnTo>
                    <a:pt x="70" y="1289"/>
                  </a:lnTo>
                  <a:lnTo>
                    <a:pt x="70" y="1122"/>
                  </a:lnTo>
                  <a:lnTo>
                    <a:pt x="70" y="1261"/>
                  </a:lnTo>
                  <a:lnTo>
                    <a:pt x="70" y="1040"/>
                  </a:lnTo>
                  <a:lnTo>
                    <a:pt x="71" y="1289"/>
                  </a:lnTo>
                  <a:lnTo>
                    <a:pt x="71" y="1289"/>
                  </a:lnTo>
                  <a:lnTo>
                    <a:pt x="72" y="1289"/>
                  </a:lnTo>
                  <a:lnTo>
                    <a:pt x="72" y="1133"/>
                  </a:lnTo>
                  <a:lnTo>
                    <a:pt x="72" y="1228"/>
                  </a:lnTo>
                  <a:lnTo>
                    <a:pt x="73" y="1232"/>
                  </a:lnTo>
                  <a:lnTo>
                    <a:pt x="73" y="1110"/>
                  </a:lnTo>
                  <a:lnTo>
                    <a:pt x="73" y="1289"/>
                  </a:lnTo>
                  <a:lnTo>
                    <a:pt x="73" y="1182"/>
                  </a:lnTo>
                  <a:lnTo>
                    <a:pt x="74" y="1168"/>
                  </a:lnTo>
                  <a:lnTo>
                    <a:pt x="74" y="1289"/>
                  </a:lnTo>
                  <a:lnTo>
                    <a:pt x="74" y="1135"/>
                  </a:lnTo>
                  <a:lnTo>
                    <a:pt x="74" y="1178"/>
                  </a:lnTo>
                  <a:lnTo>
                    <a:pt x="74" y="1194"/>
                  </a:lnTo>
                  <a:lnTo>
                    <a:pt x="75" y="1174"/>
                  </a:lnTo>
                  <a:lnTo>
                    <a:pt x="75" y="1289"/>
                  </a:lnTo>
                  <a:lnTo>
                    <a:pt x="75" y="1289"/>
                  </a:lnTo>
                  <a:lnTo>
                    <a:pt x="76" y="1289"/>
                  </a:lnTo>
                  <a:lnTo>
                    <a:pt x="76" y="1089"/>
                  </a:lnTo>
                  <a:lnTo>
                    <a:pt x="76" y="1153"/>
                  </a:lnTo>
                  <a:lnTo>
                    <a:pt x="77" y="1117"/>
                  </a:lnTo>
                  <a:lnTo>
                    <a:pt x="77" y="1289"/>
                  </a:lnTo>
                  <a:lnTo>
                    <a:pt x="77" y="1267"/>
                  </a:lnTo>
                  <a:lnTo>
                    <a:pt x="78" y="1289"/>
                  </a:lnTo>
                  <a:lnTo>
                    <a:pt x="78" y="1166"/>
                  </a:lnTo>
                  <a:lnTo>
                    <a:pt x="78" y="1289"/>
                  </a:lnTo>
                  <a:lnTo>
                    <a:pt x="78" y="1289"/>
                  </a:lnTo>
                  <a:lnTo>
                    <a:pt x="79" y="1058"/>
                  </a:lnTo>
                  <a:lnTo>
                    <a:pt x="79" y="1289"/>
                  </a:lnTo>
                  <a:lnTo>
                    <a:pt x="80" y="1289"/>
                  </a:lnTo>
                  <a:lnTo>
                    <a:pt x="80" y="1139"/>
                  </a:lnTo>
                  <a:lnTo>
                    <a:pt x="80" y="1289"/>
                  </a:lnTo>
                  <a:lnTo>
                    <a:pt x="81" y="1289"/>
                  </a:lnTo>
                  <a:lnTo>
                    <a:pt x="81" y="1116"/>
                  </a:lnTo>
                  <a:lnTo>
                    <a:pt x="82" y="1260"/>
                  </a:lnTo>
                  <a:lnTo>
                    <a:pt x="82" y="1289"/>
                  </a:lnTo>
                  <a:lnTo>
                    <a:pt x="83" y="1195"/>
                  </a:lnTo>
                  <a:lnTo>
                    <a:pt x="83" y="1253"/>
                  </a:lnTo>
                  <a:lnTo>
                    <a:pt x="83" y="1220"/>
                  </a:lnTo>
                  <a:lnTo>
                    <a:pt x="83" y="1081"/>
                  </a:lnTo>
                  <a:lnTo>
                    <a:pt x="83" y="1289"/>
                  </a:lnTo>
                  <a:lnTo>
                    <a:pt x="84" y="1289"/>
                  </a:lnTo>
                  <a:lnTo>
                    <a:pt x="84" y="1289"/>
                  </a:lnTo>
                  <a:lnTo>
                    <a:pt x="85" y="1048"/>
                  </a:lnTo>
                  <a:lnTo>
                    <a:pt x="85" y="1089"/>
                  </a:lnTo>
                  <a:lnTo>
                    <a:pt x="85" y="1289"/>
                  </a:lnTo>
                  <a:lnTo>
                    <a:pt x="86" y="1289"/>
                  </a:lnTo>
                  <a:lnTo>
                    <a:pt x="86" y="1289"/>
                  </a:lnTo>
                  <a:lnTo>
                    <a:pt x="86" y="1052"/>
                  </a:lnTo>
                  <a:lnTo>
                    <a:pt x="87" y="1289"/>
                  </a:lnTo>
                  <a:lnTo>
                    <a:pt x="87" y="1162"/>
                  </a:lnTo>
                  <a:lnTo>
                    <a:pt x="87" y="1289"/>
                  </a:lnTo>
                  <a:lnTo>
                    <a:pt x="87" y="1141"/>
                  </a:lnTo>
                  <a:lnTo>
                    <a:pt x="88" y="1289"/>
                  </a:lnTo>
                  <a:lnTo>
                    <a:pt x="88" y="1289"/>
                  </a:lnTo>
                  <a:lnTo>
                    <a:pt x="89" y="707"/>
                  </a:lnTo>
                  <a:lnTo>
                    <a:pt x="89" y="747"/>
                  </a:lnTo>
                  <a:lnTo>
                    <a:pt x="89" y="848"/>
                  </a:lnTo>
                  <a:lnTo>
                    <a:pt x="89" y="1024"/>
                  </a:lnTo>
                  <a:lnTo>
                    <a:pt x="90" y="891"/>
                  </a:lnTo>
                  <a:lnTo>
                    <a:pt x="90" y="972"/>
                  </a:lnTo>
                  <a:lnTo>
                    <a:pt x="90" y="1289"/>
                  </a:lnTo>
                  <a:lnTo>
                    <a:pt x="91" y="1289"/>
                  </a:lnTo>
                  <a:lnTo>
                    <a:pt x="91" y="1289"/>
                  </a:lnTo>
                  <a:lnTo>
                    <a:pt x="92" y="1289"/>
                  </a:lnTo>
                  <a:lnTo>
                    <a:pt x="92" y="1289"/>
                  </a:lnTo>
                  <a:lnTo>
                    <a:pt x="93" y="1177"/>
                  </a:lnTo>
                  <a:lnTo>
                    <a:pt x="93" y="1289"/>
                  </a:lnTo>
                  <a:lnTo>
                    <a:pt x="93" y="1289"/>
                  </a:lnTo>
                  <a:lnTo>
                    <a:pt x="94" y="1037"/>
                  </a:lnTo>
                  <a:lnTo>
                    <a:pt x="94" y="1177"/>
                  </a:lnTo>
                  <a:lnTo>
                    <a:pt x="94" y="1100"/>
                  </a:lnTo>
                  <a:lnTo>
                    <a:pt x="94" y="981"/>
                  </a:lnTo>
                  <a:lnTo>
                    <a:pt x="95" y="1123"/>
                  </a:lnTo>
                  <a:lnTo>
                    <a:pt x="95" y="1223"/>
                  </a:lnTo>
                  <a:lnTo>
                    <a:pt x="95" y="1094"/>
                  </a:lnTo>
                  <a:lnTo>
                    <a:pt x="96" y="1213"/>
                  </a:lnTo>
                  <a:lnTo>
                    <a:pt x="96" y="1289"/>
                  </a:lnTo>
                  <a:lnTo>
                    <a:pt x="96" y="1164"/>
                  </a:lnTo>
                  <a:lnTo>
                    <a:pt x="97" y="1214"/>
                  </a:lnTo>
                  <a:lnTo>
                    <a:pt x="97" y="1219"/>
                  </a:lnTo>
                  <a:lnTo>
                    <a:pt x="97" y="1289"/>
                  </a:lnTo>
                  <a:lnTo>
                    <a:pt x="97" y="1140"/>
                  </a:lnTo>
                  <a:lnTo>
                    <a:pt x="98" y="1289"/>
                  </a:lnTo>
                  <a:lnTo>
                    <a:pt x="98" y="1289"/>
                  </a:lnTo>
                  <a:lnTo>
                    <a:pt x="99" y="1083"/>
                  </a:lnTo>
                  <a:lnTo>
                    <a:pt x="99" y="1143"/>
                  </a:lnTo>
                  <a:lnTo>
                    <a:pt x="99" y="1264"/>
                  </a:lnTo>
                  <a:lnTo>
                    <a:pt x="99" y="1289"/>
                  </a:lnTo>
                  <a:lnTo>
                    <a:pt x="100" y="1060"/>
                  </a:lnTo>
                  <a:lnTo>
                    <a:pt x="100" y="1050"/>
                  </a:lnTo>
                  <a:lnTo>
                    <a:pt x="101" y="1012"/>
                  </a:lnTo>
                  <a:lnTo>
                    <a:pt x="101" y="1204"/>
                  </a:lnTo>
                  <a:lnTo>
                    <a:pt x="101" y="1026"/>
                  </a:lnTo>
                  <a:lnTo>
                    <a:pt x="101" y="1041"/>
                  </a:lnTo>
                  <a:lnTo>
                    <a:pt x="101" y="1217"/>
                  </a:lnTo>
                  <a:lnTo>
                    <a:pt x="102" y="1106"/>
                  </a:lnTo>
                  <a:lnTo>
                    <a:pt x="102" y="1282"/>
                  </a:lnTo>
                  <a:lnTo>
                    <a:pt x="102" y="1289"/>
                  </a:lnTo>
                  <a:lnTo>
                    <a:pt x="102" y="1052"/>
                  </a:lnTo>
                  <a:lnTo>
                    <a:pt x="103" y="1228"/>
                  </a:lnTo>
                  <a:lnTo>
                    <a:pt x="103" y="1245"/>
                  </a:lnTo>
                  <a:lnTo>
                    <a:pt x="103" y="1289"/>
                  </a:lnTo>
                  <a:lnTo>
                    <a:pt x="104" y="1215"/>
                  </a:lnTo>
                  <a:lnTo>
                    <a:pt x="104" y="1289"/>
                  </a:lnTo>
                  <a:lnTo>
                    <a:pt x="104" y="1289"/>
                  </a:lnTo>
                  <a:lnTo>
                    <a:pt x="105" y="1108"/>
                  </a:lnTo>
                  <a:lnTo>
                    <a:pt x="105" y="1289"/>
                  </a:lnTo>
                  <a:lnTo>
                    <a:pt x="105" y="1289"/>
                  </a:lnTo>
                  <a:lnTo>
                    <a:pt x="106" y="1080"/>
                  </a:lnTo>
                  <a:lnTo>
                    <a:pt x="106" y="1289"/>
                  </a:lnTo>
                  <a:lnTo>
                    <a:pt x="106" y="1289"/>
                  </a:lnTo>
                  <a:lnTo>
                    <a:pt x="107" y="1289"/>
                  </a:lnTo>
                  <a:lnTo>
                    <a:pt x="107" y="1289"/>
                  </a:lnTo>
                  <a:lnTo>
                    <a:pt x="108" y="1289"/>
                  </a:lnTo>
                  <a:lnTo>
                    <a:pt x="108" y="1289"/>
                  </a:lnTo>
                  <a:lnTo>
                    <a:pt x="109" y="1289"/>
                  </a:lnTo>
                  <a:lnTo>
                    <a:pt x="109" y="1289"/>
                  </a:lnTo>
                  <a:lnTo>
                    <a:pt x="109" y="1173"/>
                  </a:lnTo>
                  <a:lnTo>
                    <a:pt x="110" y="1289"/>
                  </a:lnTo>
                  <a:lnTo>
                    <a:pt x="110" y="1289"/>
                  </a:lnTo>
                  <a:lnTo>
                    <a:pt x="111" y="1075"/>
                  </a:lnTo>
                  <a:lnTo>
                    <a:pt x="111" y="1105"/>
                  </a:lnTo>
                  <a:lnTo>
                    <a:pt x="111" y="1164"/>
                  </a:lnTo>
                  <a:lnTo>
                    <a:pt x="112" y="1289"/>
                  </a:lnTo>
                  <a:lnTo>
                    <a:pt x="112" y="1102"/>
                  </a:lnTo>
                  <a:lnTo>
                    <a:pt x="112" y="1085"/>
                  </a:lnTo>
                  <a:lnTo>
                    <a:pt x="113" y="1023"/>
                  </a:lnTo>
                  <a:lnTo>
                    <a:pt x="113" y="1114"/>
                  </a:lnTo>
                  <a:lnTo>
                    <a:pt x="113" y="1091"/>
                  </a:lnTo>
                  <a:lnTo>
                    <a:pt x="113" y="1069"/>
                  </a:lnTo>
                  <a:lnTo>
                    <a:pt x="113" y="1081"/>
                  </a:lnTo>
                  <a:lnTo>
                    <a:pt x="114" y="919"/>
                  </a:lnTo>
                  <a:lnTo>
                    <a:pt x="115" y="911"/>
                  </a:lnTo>
                  <a:lnTo>
                    <a:pt x="115" y="924"/>
                  </a:lnTo>
                  <a:lnTo>
                    <a:pt x="115" y="882"/>
                  </a:lnTo>
                  <a:lnTo>
                    <a:pt x="116" y="868"/>
                  </a:lnTo>
                  <a:lnTo>
                    <a:pt x="116" y="861"/>
                  </a:lnTo>
                  <a:lnTo>
                    <a:pt x="116" y="897"/>
                  </a:lnTo>
                  <a:lnTo>
                    <a:pt x="117" y="911"/>
                  </a:lnTo>
                  <a:lnTo>
                    <a:pt x="117" y="925"/>
                  </a:lnTo>
                  <a:lnTo>
                    <a:pt x="117" y="898"/>
                  </a:lnTo>
                  <a:lnTo>
                    <a:pt x="117" y="915"/>
                  </a:lnTo>
                  <a:lnTo>
                    <a:pt x="118" y="916"/>
                  </a:lnTo>
                  <a:lnTo>
                    <a:pt x="118" y="915"/>
                  </a:lnTo>
                  <a:lnTo>
                    <a:pt x="118" y="1022"/>
                  </a:lnTo>
                  <a:lnTo>
                    <a:pt x="119" y="1031"/>
                  </a:lnTo>
                  <a:lnTo>
                    <a:pt x="119" y="1289"/>
                  </a:lnTo>
                  <a:lnTo>
                    <a:pt x="119" y="1289"/>
                  </a:lnTo>
                  <a:lnTo>
                    <a:pt x="120" y="1289"/>
                  </a:lnTo>
                  <a:lnTo>
                    <a:pt x="120" y="1289"/>
                  </a:lnTo>
                  <a:lnTo>
                    <a:pt x="121" y="1289"/>
                  </a:lnTo>
                  <a:lnTo>
                    <a:pt x="121" y="1289"/>
                  </a:lnTo>
                  <a:lnTo>
                    <a:pt x="122" y="1289"/>
                  </a:lnTo>
                  <a:lnTo>
                    <a:pt x="122" y="1289"/>
                  </a:lnTo>
                  <a:lnTo>
                    <a:pt x="123" y="1289"/>
                  </a:lnTo>
                  <a:lnTo>
                    <a:pt x="123" y="1289"/>
                  </a:lnTo>
                  <a:lnTo>
                    <a:pt x="124" y="1289"/>
                  </a:lnTo>
                  <a:lnTo>
                    <a:pt x="124" y="1289"/>
                  </a:lnTo>
                  <a:lnTo>
                    <a:pt x="125" y="1289"/>
                  </a:lnTo>
                  <a:lnTo>
                    <a:pt x="125" y="656"/>
                  </a:lnTo>
                  <a:lnTo>
                    <a:pt x="126" y="597"/>
                  </a:lnTo>
                  <a:lnTo>
                    <a:pt x="126" y="481"/>
                  </a:lnTo>
                  <a:lnTo>
                    <a:pt x="127" y="761"/>
                  </a:lnTo>
                  <a:lnTo>
                    <a:pt x="127" y="752"/>
                  </a:lnTo>
                  <a:lnTo>
                    <a:pt x="128" y="1025"/>
                  </a:lnTo>
                  <a:lnTo>
                    <a:pt x="128" y="1188"/>
                  </a:lnTo>
                  <a:lnTo>
                    <a:pt x="128" y="1289"/>
                  </a:lnTo>
                  <a:lnTo>
                    <a:pt x="129" y="1289"/>
                  </a:lnTo>
                  <a:lnTo>
                    <a:pt x="129" y="1289"/>
                  </a:lnTo>
                  <a:lnTo>
                    <a:pt x="130" y="1289"/>
                  </a:lnTo>
                  <a:lnTo>
                    <a:pt x="130" y="1289"/>
                  </a:lnTo>
                  <a:lnTo>
                    <a:pt x="131" y="824"/>
                  </a:lnTo>
                  <a:lnTo>
                    <a:pt x="131" y="739"/>
                  </a:lnTo>
                  <a:lnTo>
                    <a:pt x="132" y="623"/>
                  </a:lnTo>
                  <a:lnTo>
                    <a:pt x="132" y="597"/>
                  </a:lnTo>
                  <a:lnTo>
                    <a:pt x="132" y="397"/>
                  </a:lnTo>
                  <a:lnTo>
                    <a:pt x="133" y="407"/>
                  </a:lnTo>
                  <a:lnTo>
                    <a:pt x="133" y="418"/>
                  </a:lnTo>
                  <a:lnTo>
                    <a:pt x="133" y="497"/>
                  </a:lnTo>
                  <a:lnTo>
                    <a:pt x="134" y="448"/>
                  </a:lnTo>
                  <a:lnTo>
                    <a:pt x="134" y="450"/>
                  </a:lnTo>
                  <a:lnTo>
                    <a:pt x="134" y="447"/>
                  </a:lnTo>
                  <a:lnTo>
                    <a:pt x="135" y="721"/>
                  </a:lnTo>
                  <a:lnTo>
                    <a:pt x="135" y="713"/>
                  </a:lnTo>
                  <a:lnTo>
                    <a:pt x="135" y="695"/>
                  </a:lnTo>
                  <a:lnTo>
                    <a:pt x="136" y="752"/>
                  </a:lnTo>
                  <a:lnTo>
                    <a:pt x="136" y="812"/>
                  </a:lnTo>
                  <a:lnTo>
                    <a:pt x="136" y="1289"/>
                  </a:lnTo>
                  <a:lnTo>
                    <a:pt x="137" y="1289"/>
                  </a:lnTo>
                  <a:lnTo>
                    <a:pt x="137" y="1289"/>
                  </a:lnTo>
                  <a:lnTo>
                    <a:pt x="138" y="1289"/>
                  </a:lnTo>
                  <a:lnTo>
                    <a:pt x="138" y="1289"/>
                  </a:lnTo>
                  <a:lnTo>
                    <a:pt x="139" y="1289"/>
                  </a:lnTo>
                  <a:lnTo>
                    <a:pt x="139" y="1289"/>
                  </a:lnTo>
                  <a:lnTo>
                    <a:pt x="140" y="1289"/>
                  </a:lnTo>
                  <a:lnTo>
                    <a:pt x="140" y="1289"/>
                  </a:lnTo>
                  <a:lnTo>
                    <a:pt x="141" y="1289"/>
                  </a:lnTo>
                  <a:lnTo>
                    <a:pt x="141" y="1289"/>
                  </a:lnTo>
                  <a:lnTo>
                    <a:pt x="142" y="177"/>
                  </a:lnTo>
                  <a:lnTo>
                    <a:pt x="142" y="158"/>
                  </a:lnTo>
                  <a:lnTo>
                    <a:pt x="143" y="625"/>
                  </a:lnTo>
                  <a:lnTo>
                    <a:pt x="143" y="606"/>
                  </a:lnTo>
                  <a:lnTo>
                    <a:pt x="143" y="578"/>
                  </a:lnTo>
                  <a:lnTo>
                    <a:pt x="144" y="1289"/>
                  </a:lnTo>
                  <a:lnTo>
                    <a:pt x="144" y="1289"/>
                  </a:lnTo>
                  <a:lnTo>
                    <a:pt x="144" y="1289"/>
                  </a:lnTo>
                  <a:lnTo>
                    <a:pt x="145" y="1289"/>
                  </a:lnTo>
                  <a:lnTo>
                    <a:pt x="145" y="1289"/>
                  </a:lnTo>
                  <a:lnTo>
                    <a:pt x="146" y="1289"/>
                  </a:lnTo>
                  <a:lnTo>
                    <a:pt x="146" y="1289"/>
                  </a:lnTo>
                  <a:lnTo>
                    <a:pt x="147" y="588"/>
                  </a:lnTo>
                  <a:lnTo>
                    <a:pt x="147" y="591"/>
                  </a:lnTo>
                  <a:lnTo>
                    <a:pt x="147" y="650"/>
                  </a:lnTo>
                  <a:lnTo>
                    <a:pt x="148" y="466"/>
                  </a:lnTo>
                  <a:lnTo>
                    <a:pt x="148" y="453"/>
                  </a:lnTo>
                  <a:lnTo>
                    <a:pt x="149" y="690"/>
                  </a:lnTo>
                  <a:lnTo>
                    <a:pt x="149" y="796"/>
                  </a:lnTo>
                  <a:lnTo>
                    <a:pt x="150" y="1289"/>
                  </a:lnTo>
                  <a:lnTo>
                    <a:pt x="150" y="1289"/>
                  </a:lnTo>
                  <a:lnTo>
                    <a:pt x="150" y="1289"/>
                  </a:lnTo>
                  <a:lnTo>
                    <a:pt x="151" y="1289"/>
                  </a:lnTo>
                  <a:lnTo>
                    <a:pt x="151" y="1289"/>
                  </a:lnTo>
                  <a:lnTo>
                    <a:pt x="152" y="1289"/>
                  </a:lnTo>
                  <a:lnTo>
                    <a:pt x="152" y="1289"/>
                  </a:lnTo>
                  <a:lnTo>
                    <a:pt x="153" y="434"/>
                  </a:lnTo>
                  <a:lnTo>
                    <a:pt x="153" y="409"/>
                  </a:lnTo>
                  <a:lnTo>
                    <a:pt x="154" y="286"/>
                  </a:lnTo>
                  <a:lnTo>
                    <a:pt x="154" y="275"/>
                  </a:lnTo>
                  <a:lnTo>
                    <a:pt x="155" y="261"/>
                  </a:lnTo>
                  <a:lnTo>
                    <a:pt x="155" y="437"/>
                  </a:lnTo>
                  <a:lnTo>
                    <a:pt x="155" y="507"/>
                  </a:lnTo>
                  <a:lnTo>
                    <a:pt x="156" y="770"/>
                  </a:lnTo>
                  <a:lnTo>
                    <a:pt x="156" y="791"/>
                  </a:lnTo>
                  <a:lnTo>
                    <a:pt x="157" y="1289"/>
                  </a:lnTo>
                  <a:lnTo>
                    <a:pt x="157" y="1289"/>
                  </a:lnTo>
                  <a:lnTo>
                    <a:pt x="157" y="1289"/>
                  </a:lnTo>
                  <a:lnTo>
                    <a:pt x="158" y="1289"/>
                  </a:lnTo>
                  <a:lnTo>
                    <a:pt x="158" y="1289"/>
                  </a:lnTo>
                  <a:lnTo>
                    <a:pt x="159" y="1289"/>
                  </a:lnTo>
                  <a:lnTo>
                    <a:pt x="159" y="1289"/>
                  </a:lnTo>
                  <a:lnTo>
                    <a:pt x="160" y="1289"/>
                  </a:lnTo>
                  <a:lnTo>
                    <a:pt x="161" y="1289"/>
                  </a:lnTo>
                  <a:lnTo>
                    <a:pt x="161" y="1289"/>
                  </a:lnTo>
                  <a:lnTo>
                    <a:pt x="161" y="1289"/>
                  </a:lnTo>
                  <a:lnTo>
                    <a:pt x="162" y="242"/>
                  </a:lnTo>
                  <a:lnTo>
                    <a:pt x="163" y="283"/>
                  </a:lnTo>
                  <a:lnTo>
                    <a:pt x="163" y="616"/>
                  </a:lnTo>
                  <a:lnTo>
                    <a:pt x="163" y="589"/>
                  </a:lnTo>
                  <a:lnTo>
                    <a:pt x="164" y="581"/>
                  </a:lnTo>
                  <a:lnTo>
                    <a:pt x="164" y="1289"/>
                  </a:lnTo>
                  <a:lnTo>
                    <a:pt x="164" y="1289"/>
                  </a:lnTo>
                  <a:lnTo>
                    <a:pt x="165" y="1289"/>
                  </a:lnTo>
                  <a:lnTo>
                    <a:pt x="165" y="1289"/>
                  </a:lnTo>
                  <a:lnTo>
                    <a:pt x="165" y="1289"/>
                  </a:lnTo>
                  <a:lnTo>
                    <a:pt x="166" y="1289"/>
                  </a:lnTo>
                  <a:lnTo>
                    <a:pt x="167" y="1289"/>
                  </a:lnTo>
                  <a:lnTo>
                    <a:pt x="167" y="681"/>
                  </a:lnTo>
                  <a:lnTo>
                    <a:pt x="168" y="669"/>
                  </a:lnTo>
                  <a:lnTo>
                    <a:pt x="168" y="689"/>
                  </a:lnTo>
                  <a:lnTo>
                    <a:pt x="168" y="450"/>
                  </a:lnTo>
                  <a:lnTo>
                    <a:pt x="168" y="452"/>
                  </a:lnTo>
                  <a:lnTo>
                    <a:pt x="169" y="473"/>
                  </a:lnTo>
                  <a:lnTo>
                    <a:pt x="169" y="779"/>
                  </a:lnTo>
                  <a:lnTo>
                    <a:pt x="169" y="843"/>
                  </a:lnTo>
                  <a:lnTo>
                    <a:pt x="170" y="1289"/>
                  </a:lnTo>
                  <a:lnTo>
                    <a:pt x="170" y="1289"/>
                  </a:lnTo>
                  <a:lnTo>
                    <a:pt x="171" y="1289"/>
                  </a:lnTo>
                  <a:lnTo>
                    <a:pt x="172" y="1289"/>
                  </a:lnTo>
                  <a:lnTo>
                    <a:pt x="172" y="1289"/>
                  </a:lnTo>
                  <a:lnTo>
                    <a:pt x="173" y="1289"/>
                  </a:lnTo>
                  <a:lnTo>
                    <a:pt x="173" y="1289"/>
                  </a:lnTo>
                  <a:lnTo>
                    <a:pt x="174" y="727"/>
                  </a:lnTo>
                  <a:lnTo>
                    <a:pt x="174" y="688"/>
                  </a:lnTo>
                  <a:lnTo>
                    <a:pt x="174" y="699"/>
                  </a:lnTo>
                  <a:lnTo>
                    <a:pt x="175" y="498"/>
                  </a:lnTo>
                  <a:lnTo>
                    <a:pt x="175" y="491"/>
                  </a:lnTo>
                  <a:lnTo>
                    <a:pt x="175" y="397"/>
                  </a:lnTo>
                  <a:lnTo>
                    <a:pt x="176" y="506"/>
                  </a:lnTo>
                  <a:lnTo>
                    <a:pt x="176" y="520"/>
                  </a:lnTo>
                  <a:lnTo>
                    <a:pt x="176" y="544"/>
                  </a:lnTo>
                  <a:lnTo>
                    <a:pt x="176" y="419"/>
                  </a:lnTo>
                  <a:lnTo>
                    <a:pt x="177" y="508"/>
                  </a:lnTo>
                  <a:lnTo>
                    <a:pt x="177" y="534"/>
                  </a:lnTo>
                  <a:lnTo>
                    <a:pt x="177" y="777"/>
                  </a:lnTo>
                  <a:lnTo>
                    <a:pt x="178" y="738"/>
                  </a:lnTo>
                  <a:lnTo>
                    <a:pt x="178" y="721"/>
                  </a:lnTo>
                  <a:lnTo>
                    <a:pt x="178" y="675"/>
                  </a:lnTo>
                  <a:lnTo>
                    <a:pt x="179" y="962"/>
                  </a:lnTo>
                  <a:lnTo>
                    <a:pt x="179" y="1095"/>
                  </a:lnTo>
                  <a:lnTo>
                    <a:pt x="179" y="1289"/>
                  </a:lnTo>
                  <a:lnTo>
                    <a:pt x="180" y="1289"/>
                  </a:lnTo>
                  <a:lnTo>
                    <a:pt x="180" y="1289"/>
                  </a:lnTo>
                  <a:lnTo>
                    <a:pt x="181" y="1289"/>
                  </a:lnTo>
                  <a:lnTo>
                    <a:pt x="181" y="1289"/>
                  </a:lnTo>
                  <a:lnTo>
                    <a:pt x="182" y="1289"/>
                  </a:lnTo>
                  <a:lnTo>
                    <a:pt x="182" y="1289"/>
                  </a:lnTo>
                  <a:lnTo>
                    <a:pt x="183" y="1289"/>
                  </a:lnTo>
                  <a:lnTo>
                    <a:pt x="183" y="1289"/>
                  </a:lnTo>
                  <a:lnTo>
                    <a:pt x="184" y="312"/>
                  </a:lnTo>
                  <a:lnTo>
                    <a:pt x="184" y="261"/>
                  </a:lnTo>
                  <a:lnTo>
                    <a:pt x="185" y="527"/>
                  </a:lnTo>
                  <a:lnTo>
                    <a:pt x="185" y="486"/>
                  </a:lnTo>
                  <a:lnTo>
                    <a:pt x="185" y="463"/>
                  </a:lnTo>
                  <a:lnTo>
                    <a:pt x="185" y="450"/>
                  </a:lnTo>
                  <a:lnTo>
                    <a:pt x="186" y="1289"/>
                  </a:lnTo>
                  <a:lnTo>
                    <a:pt x="186" y="1289"/>
                  </a:lnTo>
                  <a:lnTo>
                    <a:pt x="187" y="1289"/>
                  </a:lnTo>
                  <a:lnTo>
                    <a:pt x="187" y="1289"/>
                  </a:lnTo>
                  <a:lnTo>
                    <a:pt x="188" y="1289"/>
                  </a:lnTo>
                  <a:lnTo>
                    <a:pt x="188" y="1289"/>
                  </a:lnTo>
                  <a:lnTo>
                    <a:pt x="189" y="870"/>
                  </a:lnTo>
                  <a:lnTo>
                    <a:pt x="189" y="828"/>
                  </a:lnTo>
                  <a:lnTo>
                    <a:pt x="189" y="836"/>
                  </a:lnTo>
                  <a:lnTo>
                    <a:pt x="190" y="479"/>
                  </a:lnTo>
                  <a:lnTo>
                    <a:pt x="190" y="455"/>
                  </a:lnTo>
                  <a:lnTo>
                    <a:pt x="190" y="444"/>
                  </a:lnTo>
                  <a:lnTo>
                    <a:pt x="191" y="603"/>
                  </a:lnTo>
                  <a:lnTo>
                    <a:pt x="191" y="649"/>
                  </a:lnTo>
                  <a:lnTo>
                    <a:pt x="192" y="990"/>
                  </a:lnTo>
                  <a:lnTo>
                    <a:pt x="192" y="1223"/>
                  </a:lnTo>
                  <a:lnTo>
                    <a:pt x="192" y="1289"/>
                  </a:lnTo>
                  <a:lnTo>
                    <a:pt x="193" y="1289"/>
                  </a:lnTo>
                  <a:lnTo>
                    <a:pt x="193" y="1289"/>
                  </a:lnTo>
                  <a:lnTo>
                    <a:pt x="194" y="1289"/>
                  </a:lnTo>
                  <a:lnTo>
                    <a:pt x="194" y="1289"/>
                  </a:lnTo>
                  <a:lnTo>
                    <a:pt x="195" y="957"/>
                  </a:lnTo>
                  <a:lnTo>
                    <a:pt x="195" y="892"/>
                  </a:lnTo>
                  <a:lnTo>
                    <a:pt x="196" y="739"/>
                  </a:lnTo>
                  <a:lnTo>
                    <a:pt x="196" y="729"/>
                  </a:lnTo>
                  <a:lnTo>
                    <a:pt x="197" y="658"/>
                  </a:lnTo>
                  <a:lnTo>
                    <a:pt x="197" y="758"/>
                  </a:lnTo>
                  <a:lnTo>
                    <a:pt x="197" y="784"/>
                  </a:lnTo>
                  <a:lnTo>
                    <a:pt x="198" y="863"/>
                  </a:lnTo>
                  <a:lnTo>
                    <a:pt x="198" y="703"/>
                  </a:lnTo>
                  <a:lnTo>
                    <a:pt x="198" y="738"/>
                  </a:lnTo>
                  <a:lnTo>
                    <a:pt x="198" y="657"/>
                  </a:lnTo>
                  <a:lnTo>
                    <a:pt x="199" y="836"/>
                  </a:lnTo>
                  <a:lnTo>
                    <a:pt x="199" y="812"/>
                  </a:lnTo>
                  <a:lnTo>
                    <a:pt x="199" y="799"/>
                  </a:lnTo>
                  <a:lnTo>
                    <a:pt x="200" y="576"/>
                  </a:lnTo>
                  <a:lnTo>
                    <a:pt x="200" y="580"/>
                  </a:lnTo>
                  <a:lnTo>
                    <a:pt x="200" y="562"/>
                  </a:lnTo>
                  <a:lnTo>
                    <a:pt x="201" y="665"/>
                  </a:lnTo>
                  <a:lnTo>
                    <a:pt x="201" y="635"/>
                  </a:lnTo>
                  <a:lnTo>
                    <a:pt x="201" y="624"/>
                  </a:lnTo>
                  <a:lnTo>
                    <a:pt x="202" y="609"/>
                  </a:lnTo>
                  <a:lnTo>
                    <a:pt x="202" y="885"/>
                  </a:lnTo>
                  <a:lnTo>
                    <a:pt x="202" y="991"/>
                  </a:lnTo>
                  <a:lnTo>
                    <a:pt x="203" y="1289"/>
                  </a:lnTo>
                  <a:lnTo>
                    <a:pt x="203" y="1289"/>
                  </a:lnTo>
                  <a:lnTo>
                    <a:pt x="203" y="1289"/>
                  </a:lnTo>
                  <a:lnTo>
                    <a:pt x="204" y="1289"/>
                  </a:lnTo>
                  <a:lnTo>
                    <a:pt x="204" y="1289"/>
                  </a:lnTo>
                  <a:lnTo>
                    <a:pt x="205" y="1289"/>
                  </a:lnTo>
                  <a:lnTo>
                    <a:pt x="206" y="1289"/>
                  </a:lnTo>
                  <a:lnTo>
                    <a:pt x="206" y="1289"/>
                  </a:lnTo>
                  <a:lnTo>
                    <a:pt x="207" y="1289"/>
                  </a:lnTo>
                  <a:lnTo>
                    <a:pt x="207" y="672"/>
                  </a:lnTo>
                  <a:lnTo>
                    <a:pt x="208" y="562"/>
                  </a:lnTo>
                  <a:lnTo>
                    <a:pt x="208" y="403"/>
                  </a:lnTo>
                  <a:lnTo>
                    <a:pt x="208" y="553"/>
                  </a:lnTo>
                  <a:lnTo>
                    <a:pt x="209" y="567"/>
                  </a:lnTo>
                  <a:lnTo>
                    <a:pt x="209" y="469"/>
                  </a:lnTo>
                  <a:lnTo>
                    <a:pt x="209" y="676"/>
                  </a:lnTo>
                  <a:lnTo>
                    <a:pt x="210" y="725"/>
                  </a:lnTo>
                  <a:lnTo>
                    <a:pt x="210" y="1289"/>
                  </a:lnTo>
                  <a:lnTo>
                    <a:pt x="210" y="1289"/>
                  </a:lnTo>
                  <a:lnTo>
                    <a:pt x="211" y="1289"/>
                  </a:lnTo>
                  <a:lnTo>
                    <a:pt x="211" y="1289"/>
                  </a:lnTo>
                  <a:lnTo>
                    <a:pt x="212" y="1289"/>
                  </a:lnTo>
                  <a:lnTo>
                    <a:pt x="212" y="1289"/>
                  </a:lnTo>
                  <a:lnTo>
                    <a:pt x="213" y="1289"/>
                  </a:lnTo>
                  <a:lnTo>
                    <a:pt x="213" y="911"/>
                  </a:lnTo>
                  <a:lnTo>
                    <a:pt x="214" y="842"/>
                  </a:lnTo>
                  <a:lnTo>
                    <a:pt x="214" y="591"/>
                  </a:lnTo>
                  <a:lnTo>
                    <a:pt x="214" y="620"/>
                  </a:lnTo>
                  <a:lnTo>
                    <a:pt x="215" y="633"/>
                  </a:lnTo>
                  <a:lnTo>
                    <a:pt x="215" y="756"/>
                  </a:lnTo>
                  <a:lnTo>
                    <a:pt x="215" y="701"/>
                  </a:lnTo>
                  <a:lnTo>
                    <a:pt x="216" y="699"/>
                  </a:lnTo>
                  <a:lnTo>
                    <a:pt x="217" y="1289"/>
                  </a:lnTo>
                  <a:lnTo>
                    <a:pt x="217" y="1289"/>
                  </a:lnTo>
                  <a:lnTo>
                    <a:pt x="217" y="1289"/>
                  </a:lnTo>
                  <a:lnTo>
                    <a:pt x="218" y="1289"/>
                  </a:lnTo>
                  <a:lnTo>
                    <a:pt x="218" y="1289"/>
                  </a:lnTo>
                  <a:lnTo>
                    <a:pt x="219" y="1289"/>
                  </a:lnTo>
                  <a:lnTo>
                    <a:pt x="219" y="1289"/>
                  </a:lnTo>
                  <a:lnTo>
                    <a:pt x="220" y="1197"/>
                  </a:lnTo>
                  <a:lnTo>
                    <a:pt x="220" y="1241"/>
                  </a:lnTo>
                  <a:lnTo>
                    <a:pt x="220" y="1289"/>
                  </a:lnTo>
                  <a:lnTo>
                    <a:pt x="221" y="833"/>
                  </a:lnTo>
                  <a:lnTo>
                    <a:pt x="221" y="811"/>
                  </a:lnTo>
                  <a:lnTo>
                    <a:pt x="221" y="811"/>
                  </a:lnTo>
                  <a:lnTo>
                    <a:pt x="222" y="864"/>
                  </a:lnTo>
                  <a:lnTo>
                    <a:pt x="222" y="859"/>
                  </a:lnTo>
                  <a:lnTo>
                    <a:pt x="222" y="849"/>
                  </a:lnTo>
                  <a:lnTo>
                    <a:pt x="222" y="830"/>
                  </a:lnTo>
                  <a:lnTo>
                    <a:pt x="223" y="903"/>
                  </a:lnTo>
                  <a:lnTo>
                    <a:pt x="223" y="940"/>
                  </a:lnTo>
                  <a:lnTo>
                    <a:pt x="224" y="1124"/>
                  </a:lnTo>
                  <a:lnTo>
                    <a:pt x="224" y="1125"/>
                  </a:lnTo>
                  <a:lnTo>
                    <a:pt x="224" y="1289"/>
                  </a:lnTo>
                  <a:lnTo>
                    <a:pt x="225" y="1086"/>
                  </a:lnTo>
                  <a:lnTo>
                    <a:pt x="225" y="1154"/>
                  </a:lnTo>
                  <a:lnTo>
                    <a:pt x="226" y="758"/>
                  </a:lnTo>
                  <a:lnTo>
                    <a:pt x="226" y="778"/>
                  </a:lnTo>
                  <a:lnTo>
                    <a:pt x="226" y="760"/>
                  </a:lnTo>
                  <a:lnTo>
                    <a:pt x="226" y="775"/>
                  </a:lnTo>
                  <a:lnTo>
                    <a:pt x="227" y="694"/>
                  </a:lnTo>
                  <a:lnTo>
                    <a:pt x="227" y="689"/>
                  </a:lnTo>
                  <a:lnTo>
                    <a:pt x="227" y="609"/>
                  </a:lnTo>
                  <a:lnTo>
                    <a:pt x="228" y="681"/>
                  </a:lnTo>
                  <a:lnTo>
                    <a:pt x="228" y="705"/>
                  </a:lnTo>
                  <a:lnTo>
                    <a:pt x="229" y="836"/>
                  </a:lnTo>
                  <a:lnTo>
                    <a:pt x="229" y="871"/>
                  </a:lnTo>
                  <a:lnTo>
                    <a:pt x="230" y="1289"/>
                  </a:lnTo>
                  <a:lnTo>
                    <a:pt x="230" y="1289"/>
                  </a:lnTo>
                  <a:lnTo>
                    <a:pt x="230" y="1289"/>
                  </a:lnTo>
                  <a:lnTo>
                    <a:pt x="231" y="1289"/>
                  </a:lnTo>
                  <a:lnTo>
                    <a:pt x="231" y="1289"/>
                  </a:lnTo>
                  <a:lnTo>
                    <a:pt x="232" y="1289"/>
                  </a:lnTo>
                  <a:lnTo>
                    <a:pt x="232" y="1289"/>
                  </a:lnTo>
                  <a:lnTo>
                    <a:pt x="233" y="1289"/>
                  </a:lnTo>
                  <a:lnTo>
                    <a:pt x="233" y="1289"/>
                  </a:lnTo>
                  <a:lnTo>
                    <a:pt x="234" y="1289"/>
                  </a:lnTo>
                  <a:lnTo>
                    <a:pt x="234" y="1289"/>
                  </a:lnTo>
                  <a:lnTo>
                    <a:pt x="235" y="968"/>
                  </a:lnTo>
                  <a:lnTo>
                    <a:pt x="235" y="999"/>
                  </a:lnTo>
                  <a:lnTo>
                    <a:pt x="235" y="1012"/>
                  </a:lnTo>
                  <a:lnTo>
                    <a:pt x="236" y="774"/>
                  </a:lnTo>
                  <a:lnTo>
                    <a:pt x="236" y="771"/>
                  </a:lnTo>
                  <a:lnTo>
                    <a:pt x="237" y="1141"/>
                  </a:lnTo>
                  <a:lnTo>
                    <a:pt x="237" y="1203"/>
                  </a:lnTo>
                  <a:lnTo>
                    <a:pt x="237" y="1074"/>
                  </a:lnTo>
                  <a:lnTo>
                    <a:pt x="238" y="1289"/>
                  </a:lnTo>
                  <a:lnTo>
                    <a:pt x="238" y="1289"/>
                  </a:lnTo>
                  <a:lnTo>
                    <a:pt x="238" y="1289"/>
                  </a:lnTo>
                  <a:lnTo>
                    <a:pt x="239" y="1289"/>
                  </a:lnTo>
                  <a:lnTo>
                    <a:pt x="239" y="1289"/>
                  </a:lnTo>
                  <a:lnTo>
                    <a:pt x="240" y="1289"/>
                  </a:lnTo>
                  <a:lnTo>
                    <a:pt x="240" y="1289"/>
                  </a:lnTo>
                  <a:lnTo>
                    <a:pt x="241" y="1046"/>
                  </a:lnTo>
                  <a:lnTo>
                    <a:pt x="241" y="1040"/>
                  </a:lnTo>
                  <a:lnTo>
                    <a:pt x="242" y="1007"/>
                  </a:lnTo>
                  <a:lnTo>
                    <a:pt x="242" y="1118"/>
                  </a:lnTo>
                  <a:lnTo>
                    <a:pt x="242" y="1123"/>
                  </a:lnTo>
                  <a:lnTo>
                    <a:pt x="243" y="1024"/>
                  </a:lnTo>
                  <a:lnTo>
                    <a:pt x="243" y="1089"/>
                  </a:lnTo>
                  <a:lnTo>
                    <a:pt x="243" y="1103"/>
                  </a:lnTo>
                  <a:lnTo>
                    <a:pt x="243" y="1102"/>
                  </a:lnTo>
                  <a:lnTo>
                    <a:pt x="244" y="1289"/>
                  </a:lnTo>
                  <a:lnTo>
                    <a:pt x="244" y="1289"/>
                  </a:lnTo>
                  <a:lnTo>
                    <a:pt x="244" y="1289"/>
                  </a:lnTo>
                  <a:lnTo>
                    <a:pt x="245" y="1151"/>
                  </a:lnTo>
                  <a:lnTo>
                    <a:pt x="245" y="1289"/>
                  </a:lnTo>
                  <a:lnTo>
                    <a:pt x="245" y="1289"/>
                  </a:lnTo>
                  <a:lnTo>
                    <a:pt x="246" y="1289"/>
                  </a:lnTo>
                  <a:lnTo>
                    <a:pt x="246" y="1221"/>
                  </a:lnTo>
                  <a:lnTo>
                    <a:pt x="247" y="1163"/>
                  </a:lnTo>
                  <a:lnTo>
                    <a:pt x="247" y="1289"/>
                  </a:lnTo>
                  <a:lnTo>
                    <a:pt x="247" y="1289"/>
                  </a:lnTo>
                  <a:lnTo>
                    <a:pt x="247" y="1238"/>
                  </a:lnTo>
                  <a:lnTo>
                    <a:pt x="248" y="1144"/>
                  </a:lnTo>
                  <a:lnTo>
                    <a:pt x="248" y="1110"/>
                  </a:lnTo>
                  <a:lnTo>
                    <a:pt x="248" y="1081"/>
                  </a:lnTo>
                  <a:lnTo>
                    <a:pt x="249" y="1169"/>
                  </a:lnTo>
                  <a:lnTo>
                    <a:pt x="249" y="1157"/>
                  </a:lnTo>
                  <a:lnTo>
                    <a:pt x="249" y="1128"/>
                  </a:lnTo>
                  <a:lnTo>
                    <a:pt x="250" y="1072"/>
                  </a:lnTo>
                  <a:lnTo>
                    <a:pt x="251" y="1072"/>
                  </a:lnTo>
                  <a:lnTo>
                    <a:pt x="251" y="1070"/>
                  </a:lnTo>
                  <a:lnTo>
                    <a:pt x="251" y="1136"/>
                  </a:lnTo>
                  <a:lnTo>
                    <a:pt x="251" y="1110"/>
                  </a:lnTo>
                  <a:lnTo>
                    <a:pt x="252" y="1110"/>
                  </a:lnTo>
                  <a:lnTo>
                    <a:pt x="252" y="951"/>
                  </a:lnTo>
                  <a:lnTo>
                    <a:pt x="252" y="950"/>
                  </a:lnTo>
                  <a:lnTo>
                    <a:pt x="253" y="1160"/>
                  </a:lnTo>
                  <a:lnTo>
                    <a:pt x="253" y="1115"/>
                  </a:lnTo>
                  <a:lnTo>
                    <a:pt x="254" y="1105"/>
                  </a:lnTo>
                  <a:lnTo>
                    <a:pt x="254" y="1096"/>
                  </a:lnTo>
                  <a:lnTo>
                    <a:pt x="254" y="1289"/>
                  </a:lnTo>
                  <a:lnTo>
                    <a:pt x="254" y="1289"/>
                  </a:lnTo>
                  <a:lnTo>
                    <a:pt x="255" y="1289"/>
                  </a:lnTo>
                  <a:lnTo>
                    <a:pt x="255" y="1289"/>
                  </a:lnTo>
                  <a:lnTo>
                    <a:pt x="256" y="1289"/>
                  </a:lnTo>
                  <a:lnTo>
                    <a:pt x="256" y="1289"/>
                  </a:lnTo>
                  <a:lnTo>
                    <a:pt x="256" y="1289"/>
                  </a:lnTo>
                  <a:lnTo>
                    <a:pt x="257" y="1152"/>
                  </a:lnTo>
                  <a:lnTo>
                    <a:pt x="258" y="1133"/>
                  </a:lnTo>
                  <a:lnTo>
                    <a:pt x="258" y="1090"/>
                  </a:lnTo>
                  <a:lnTo>
                    <a:pt x="258" y="1133"/>
                  </a:lnTo>
                  <a:lnTo>
                    <a:pt x="259" y="1147"/>
                  </a:lnTo>
                  <a:lnTo>
                    <a:pt x="259" y="1156"/>
                  </a:lnTo>
                  <a:lnTo>
                    <a:pt x="259" y="1101"/>
                  </a:lnTo>
                  <a:lnTo>
                    <a:pt x="259" y="1121"/>
                  </a:lnTo>
                  <a:lnTo>
                    <a:pt x="260" y="1123"/>
                  </a:lnTo>
                  <a:lnTo>
                    <a:pt x="260" y="1289"/>
                  </a:lnTo>
                  <a:lnTo>
                    <a:pt x="260" y="1289"/>
                  </a:lnTo>
                  <a:lnTo>
                    <a:pt x="261" y="1239"/>
                  </a:lnTo>
                  <a:lnTo>
                    <a:pt x="262" y="1289"/>
                  </a:lnTo>
                  <a:lnTo>
                    <a:pt x="262" y="1289"/>
                  </a:lnTo>
                  <a:lnTo>
                    <a:pt x="263" y="1289"/>
                  </a:lnTo>
                  <a:lnTo>
                    <a:pt x="263" y="1289"/>
                  </a:lnTo>
                  <a:lnTo>
                    <a:pt x="264" y="1289"/>
                  </a:lnTo>
                  <a:lnTo>
                    <a:pt x="264" y="1289"/>
                  </a:lnTo>
                  <a:lnTo>
                    <a:pt x="265" y="1289"/>
                  </a:lnTo>
                  <a:lnTo>
                    <a:pt x="265" y="1265"/>
                  </a:lnTo>
                  <a:lnTo>
                    <a:pt x="266" y="1168"/>
                  </a:lnTo>
                  <a:lnTo>
                    <a:pt x="266" y="1169"/>
                  </a:lnTo>
                  <a:lnTo>
                    <a:pt x="266" y="1159"/>
                  </a:lnTo>
                  <a:lnTo>
                    <a:pt x="266" y="1175"/>
                  </a:lnTo>
                  <a:lnTo>
                    <a:pt x="266" y="1138"/>
                  </a:lnTo>
                  <a:lnTo>
                    <a:pt x="267" y="1146"/>
                  </a:lnTo>
                  <a:lnTo>
                    <a:pt x="267" y="1139"/>
                  </a:lnTo>
                  <a:lnTo>
                    <a:pt x="267" y="1133"/>
                  </a:lnTo>
                  <a:lnTo>
                    <a:pt x="268" y="1156"/>
                  </a:lnTo>
                  <a:lnTo>
                    <a:pt x="268" y="1153"/>
                  </a:lnTo>
                  <a:lnTo>
                    <a:pt x="268" y="1147"/>
                  </a:lnTo>
                  <a:lnTo>
                    <a:pt x="269" y="1184"/>
                  </a:lnTo>
                  <a:lnTo>
                    <a:pt x="269" y="1169"/>
                  </a:lnTo>
                  <a:lnTo>
                    <a:pt x="269" y="1170"/>
                  </a:lnTo>
                  <a:lnTo>
                    <a:pt x="270" y="1242"/>
                  </a:lnTo>
                  <a:lnTo>
                    <a:pt x="270" y="1207"/>
                  </a:lnTo>
                  <a:lnTo>
                    <a:pt x="270" y="1190"/>
                  </a:lnTo>
                  <a:lnTo>
                    <a:pt x="270" y="1232"/>
                  </a:lnTo>
                  <a:lnTo>
                    <a:pt x="271" y="1222"/>
                  </a:lnTo>
                  <a:lnTo>
                    <a:pt x="271" y="1216"/>
                  </a:lnTo>
                  <a:lnTo>
                    <a:pt x="272" y="895"/>
                  </a:lnTo>
                  <a:lnTo>
                    <a:pt x="272" y="888"/>
                  </a:lnTo>
                  <a:lnTo>
                    <a:pt x="273" y="687"/>
                  </a:lnTo>
                  <a:lnTo>
                    <a:pt x="273" y="688"/>
                  </a:lnTo>
                  <a:lnTo>
                    <a:pt x="273" y="689"/>
                  </a:lnTo>
                  <a:lnTo>
                    <a:pt x="274" y="629"/>
                  </a:lnTo>
                  <a:lnTo>
                    <a:pt x="274" y="646"/>
                  </a:lnTo>
                  <a:lnTo>
                    <a:pt x="275" y="854"/>
                  </a:lnTo>
                  <a:lnTo>
                    <a:pt x="275" y="908"/>
                  </a:lnTo>
                  <a:lnTo>
                    <a:pt x="275" y="1289"/>
                  </a:lnTo>
                  <a:lnTo>
                    <a:pt x="276" y="1289"/>
                  </a:lnTo>
                  <a:lnTo>
                    <a:pt x="276" y="1289"/>
                  </a:lnTo>
                  <a:lnTo>
                    <a:pt x="277" y="1289"/>
                  </a:lnTo>
                  <a:lnTo>
                    <a:pt x="277" y="1289"/>
                  </a:lnTo>
                  <a:lnTo>
                    <a:pt x="278" y="1289"/>
                  </a:lnTo>
                  <a:lnTo>
                    <a:pt x="278" y="1289"/>
                  </a:lnTo>
                  <a:lnTo>
                    <a:pt x="279" y="1289"/>
                  </a:lnTo>
                  <a:lnTo>
                    <a:pt x="279" y="1289"/>
                  </a:lnTo>
                  <a:lnTo>
                    <a:pt x="280" y="1091"/>
                  </a:lnTo>
                  <a:lnTo>
                    <a:pt x="280" y="1017"/>
                  </a:lnTo>
                  <a:lnTo>
                    <a:pt x="281" y="757"/>
                  </a:lnTo>
                  <a:lnTo>
                    <a:pt x="281" y="740"/>
                  </a:lnTo>
                  <a:lnTo>
                    <a:pt x="281" y="723"/>
                  </a:lnTo>
                  <a:lnTo>
                    <a:pt x="282" y="795"/>
                  </a:lnTo>
                  <a:lnTo>
                    <a:pt x="282" y="818"/>
                  </a:lnTo>
                  <a:lnTo>
                    <a:pt x="283" y="1030"/>
                  </a:lnTo>
                  <a:lnTo>
                    <a:pt x="283" y="1063"/>
                  </a:lnTo>
                  <a:lnTo>
                    <a:pt x="283" y="1289"/>
                  </a:lnTo>
                  <a:lnTo>
                    <a:pt x="284" y="1289"/>
                  </a:lnTo>
                  <a:lnTo>
                    <a:pt x="284" y="1289"/>
                  </a:lnTo>
                  <a:lnTo>
                    <a:pt x="285" y="1289"/>
                  </a:lnTo>
                  <a:lnTo>
                    <a:pt x="285" y="1289"/>
                  </a:lnTo>
                  <a:lnTo>
                    <a:pt x="286" y="1289"/>
                  </a:lnTo>
                  <a:lnTo>
                    <a:pt x="286" y="1289"/>
                  </a:lnTo>
                  <a:lnTo>
                    <a:pt x="287" y="1039"/>
                  </a:lnTo>
                  <a:lnTo>
                    <a:pt x="287" y="1025"/>
                  </a:lnTo>
                  <a:lnTo>
                    <a:pt x="288" y="944"/>
                  </a:lnTo>
                  <a:lnTo>
                    <a:pt x="288" y="937"/>
                  </a:lnTo>
                  <a:lnTo>
                    <a:pt x="289" y="1022"/>
                  </a:lnTo>
                  <a:lnTo>
                    <a:pt x="289" y="1038"/>
                  </a:lnTo>
                  <a:lnTo>
                    <a:pt x="290" y="1221"/>
                  </a:lnTo>
                  <a:lnTo>
                    <a:pt x="290" y="1289"/>
                  </a:lnTo>
                  <a:lnTo>
                    <a:pt x="291" y="1289"/>
                  </a:lnTo>
                  <a:lnTo>
                    <a:pt x="291" y="1289"/>
                  </a:lnTo>
                  <a:lnTo>
                    <a:pt x="292" y="1289"/>
                  </a:lnTo>
                  <a:lnTo>
                    <a:pt x="292" y="1289"/>
                  </a:lnTo>
                  <a:lnTo>
                    <a:pt x="293" y="1289"/>
                  </a:lnTo>
                  <a:lnTo>
                    <a:pt x="293" y="1289"/>
                  </a:lnTo>
                  <a:lnTo>
                    <a:pt x="294" y="1041"/>
                  </a:lnTo>
                  <a:lnTo>
                    <a:pt x="294" y="1025"/>
                  </a:lnTo>
                  <a:lnTo>
                    <a:pt x="295" y="969"/>
                  </a:lnTo>
                  <a:lnTo>
                    <a:pt x="296" y="949"/>
                  </a:lnTo>
                  <a:lnTo>
                    <a:pt x="296" y="936"/>
                  </a:lnTo>
                  <a:lnTo>
                    <a:pt x="296" y="980"/>
                  </a:lnTo>
                  <a:lnTo>
                    <a:pt x="297" y="988"/>
                  </a:lnTo>
                  <a:lnTo>
                    <a:pt x="297" y="1083"/>
                  </a:lnTo>
                  <a:lnTo>
                    <a:pt x="298" y="1097"/>
                  </a:lnTo>
                  <a:lnTo>
                    <a:pt x="298" y="1289"/>
                  </a:lnTo>
                  <a:lnTo>
                    <a:pt x="298" y="1289"/>
                  </a:lnTo>
                  <a:lnTo>
                    <a:pt x="299" y="1289"/>
                  </a:lnTo>
                  <a:lnTo>
                    <a:pt x="299" y="1289"/>
                  </a:lnTo>
                  <a:lnTo>
                    <a:pt x="300" y="1289"/>
                  </a:lnTo>
                  <a:lnTo>
                    <a:pt x="300" y="1289"/>
                  </a:lnTo>
                  <a:lnTo>
                    <a:pt x="301" y="1289"/>
                  </a:lnTo>
                  <a:lnTo>
                    <a:pt x="301" y="1289"/>
                  </a:lnTo>
                  <a:lnTo>
                    <a:pt x="302" y="1289"/>
                  </a:lnTo>
                  <a:lnTo>
                    <a:pt x="302" y="1213"/>
                  </a:lnTo>
                  <a:lnTo>
                    <a:pt x="303" y="1178"/>
                  </a:lnTo>
                  <a:lnTo>
                    <a:pt x="303" y="1115"/>
                  </a:lnTo>
                  <a:lnTo>
                    <a:pt x="303" y="1127"/>
                  </a:lnTo>
                  <a:lnTo>
                    <a:pt x="304" y="1142"/>
                  </a:lnTo>
                  <a:lnTo>
                    <a:pt x="304" y="1149"/>
                  </a:lnTo>
                  <a:lnTo>
                    <a:pt x="304" y="1139"/>
                  </a:lnTo>
                  <a:lnTo>
                    <a:pt x="304" y="1149"/>
                  </a:lnTo>
                  <a:lnTo>
                    <a:pt x="305" y="1148"/>
                  </a:lnTo>
                  <a:lnTo>
                    <a:pt x="305" y="1140"/>
                  </a:lnTo>
                  <a:lnTo>
                    <a:pt x="305" y="1277"/>
                  </a:lnTo>
                  <a:lnTo>
                    <a:pt x="306" y="1289"/>
                  </a:lnTo>
                  <a:lnTo>
                    <a:pt x="307" y="1289"/>
                  </a:lnTo>
                  <a:lnTo>
                    <a:pt x="307" y="1289"/>
                  </a:lnTo>
                  <a:lnTo>
                    <a:pt x="308" y="1289"/>
                  </a:lnTo>
                  <a:lnTo>
                    <a:pt x="308" y="1289"/>
                  </a:lnTo>
                  <a:lnTo>
                    <a:pt x="309" y="1201"/>
                  </a:lnTo>
                  <a:lnTo>
                    <a:pt x="309" y="1202"/>
                  </a:lnTo>
                  <a:lnTo>
                    <a:pt x="309" y="1215"/>
                  </a:lnTo>
                  <a:lnTo>
                    <a:pt x="309" y="1235"/>
                  </a:lnTo>
                  <a:lnTo>
                    <a:pt x="310" y="1184"/>
                  </a:lnTo>
                  <a:lnTo>
                    <a:pt x="310" y="1178"/>
                  </a:lnTo>
                  <a:lnTo>
                    <a:pt x="310" y="1164"/>
                  </a:lnTo>
                  <a:lnTo>
                    <a:pt x="311" y="1183"/>
                  </a:lnTo>
                  <a:lnTo>
                    <a:pt x="311" y="1188"/>
                  </a:lnTo>
                  <a:lnTo>
                    <a:pt x="312" y="1289"/>
                  </a:lnTo>
                  <a:lnTo>
                    <a:pt x="312" y="1227"/>
                  </a:lnTo>
                  <a:lnTo>
                    <a:pt x="312" y="1206"/>
                  </a:lnTo>
                  <a:lnTo>
                    <a:pt x="312" y="1289"/>
                  </a:lnTo>
                  <a:lnTo>
                    <a:pt x="313" y="1289"/>
                  </a:lnTo>
                  <a:lnTo>
                    <a:pt x="313" y="1289"/>
                  </a:lnTo>
                  <a:lnTo>
                    <a:pt x="314" y="1289"/>
                  </a:lnTo>
                  <a:lnTo>
                    <a:pt x="314" y="1289"/>
                  </a:lnTo>
                  <a:lnTo>
                    <a:pt x="315" y="1289"/>
                  </a:lnTo>
                  <a:lnTo>
                    <a:pt x="315" y="1289"/>
                  </a:lnTo>
                  <a:lnTo>
                    <a:pt x="316" y="1208"/>
                  </a:lnTo>
                  <a:lnTo>
                    <a:pt x="316" y="1203"/>
                  </a:lnTo>
                  <a:lnTo>
                    <a:pt x="317" y="1281"/>
                  </a:lnTo>
                  <a:lnTo>
                    <a:pt x="317" y="1241"/>
                  </a:lnTo>
                  <a:lnTo>
                    <a:pt x="318" y="1289"/>
                  </a:lnTo>
                  <a:lnTo>
                    <a:pt x="318" y="1280"/>
                  </a:lnTo>
                  <a:lnTo>
                    <a:pt x="318" y="1289"/>
                  </a:lnTo>
                  <a:lnTo>
                    <a:pt x="319" y="1289"/>
                  </a:lnTo>
                  <a:lnTo>
                    <a:pt x="319" y="1289"/>
                  </a:lnTo>
                  <a:lnTo>
                    <a:pt x="320" y="1289"/>
                  </a:lnTo>
                  <a:lnTo>
                    <a:pt x="320" y="1289"/>
                  </a:lnTo>
                  <a:lnTo>
                    <a:pt x="321" y="1289"/>
                  </a:lnTo>
                  <a:lnTo>
                    <a:pt x="321" y="1289"/>
                  </a:lnTo>
                  <a:lnTo>
                    <a:pt x="322" y="1289"/>
                  </a:lnTo>
                  <a:lnTo>
                    <a:pt x="322" y="1289"/>
                  </a:lnTo>
                  <a:lnTo>
                    <a:pt x="323" y="1249"/>
                  </a:lnTo>
                  <a:lnTo>
                    <a:pt x="323" y="1233"/>
                  </a:lnTo>
                  <a:lnTo>
                    <a:pt x="324" y="935"/>
                  </a:lnTo>
                  <a:lnTo>
                    <a:pt x="324" y="894"/>
                  </a:lnTo>
                  <a:lnTo>
                    <a:pt x="324" y="783"/>
                  </a:lnTo>
                  <a:lnTo>
                    <a:pt x="325" y="802"/>
                  </a:lnTo>
                  <a:lnTo>
                    <a:pt x="325" y="761"/>
                  </a:lnTo>
                  <a:lnTo>
                    <a:pt x="325" y="731"/>
                  </a:lnTo>
                  <a:lnTo>
                    <a:pt x="326" y="808"/>
                  </a:lnTo>
                  <a:lnTo>
                    <a:pt x="326" y="814"/>
                  </a:lnTo>
                  <a:lnTo>
                    <a:pt x="326" y="807"/>
                  </a:lnTo>
                  <a:lnTo>
                    <a:pt x="327" y="1007"/>
                  </a:lnTo>
                  <a:lnTo>
                    <a:pt x="327" y="997"/>
                  </a:lnTo>
                  <a:lnTo>
                    <a:pt x="327" y="1009"/>
                  </a:lnTo>
                  <a:lnTo>
                    <a:pt x="327" y="1289"/>
                  </a:lnTo>
                  <a:lnTo>
                    <a:pt x="328" y="1289"/>
                  </a:lnTo>
                  <a:lnTo>
                    <a:pt x="328" y="1289"/>
                  </a:lnTo>
                  <a:lnTo>
                    <a:pt x="329" y="1289"/>
                  </a:lnTo>
                  <a:lnTo>
                    <a:pt x="329" y="1289"/>
                  </a:lnTo>
                  <a:lnTo>
                    <a:pt x="330" y="1289"/>
                  </a:lnTo>
                  <a:lnTo>
                    <a:pt x="330" y="1289"/>
                  </a:lnTo>
                  <a:lnTo>
                    <a:pt x="331" y="1289"/>
                  </a:lnTo>
                  <a:lnTo>
                    <a:pt x="331" y="1289"/>
                  </a:lnTo>
                  <a:lnTo>
                    <a:pt x="332" y="1289"/>
                  </a:lnTo>
                  <a:lnTo>
                    <a:pt x="332" y="1289"/>
                  </a:lnTo>
                  <a:lnTo>
                    <a:pt x="333" y="964"/>
                  </a:lnTo>
                  <a:lnTo>
                    <a:pt x="333" y="952"/>
                  </a:lnTo>
                  <a:lnTo>
                    <a:pt x="334" y="850"/>
                  </a:lnTo>
                  <a:lnTo>
                    <a:pt x="334" y="844"/>
                  </a:lnTo>
                  <a:lnTo>
                    <a:pt x="335" y="1031"/>
                  </a:lnTo>
                  <a:lnTo>
                    <a:pt x="335" y="1072"/>
                  </a:lnTo>
                  <a:lnTo>
                    <a:pt x="336" y="1193"/>
                  </a:lnTo>
                  <a:lnTo>
                    <a:pt x="336" y="1099"/>
                  </a:lnTo>
                  <a:lnTo>
                    <a:pt x="336" y="1128"/>
                  </a:lnTo>
                  <a:lnTo>
                    <a:pt x="336" y="1289"/>
                  </a:lnTo>
                  <a:lnTo>
                    <a:pt x="337" y="1289"/>
                  </a:lnTo>
                  <a:lnTo>
                    <a:pt x="337" y="1289"/>
                  </a:lnTo>
                  <a:lnTo>
                    <a:pt x="338" y="1109"/>
                  </a:lnTo>
                  <a:lnTo>
                    <a:pt x="338" y="1170"/>
                  </a:lnTo>
                  <a:lnTo>
                    <a:pt x="338" y="1203"/>
                  </a:lnTo>
                  <a:lnTo>
                    <a:pt x="338" y="1214"/>
                  </a:lnTo>
                  <a:lnTo>
                    <a:pt x="339" y="1083"/>
                  </a:lnTo>
                  <a:lnTo>
                    <a:pt x="339" y="1047"/>
                  </a:lnTo>
                  <a:lnTo>
                    <a:pt x="340" y="935"/>
                  </a:lnTo>
                  <a:lnTo>
                    <a:pt x="340" y="968"/>
                  </a:lnTo>
                  <a:lnTo>
                    <a:pt x="341" y="976"/>
                  </a:lnTo>
                  <a:lnTo>
                    <a:pt x="341" y="999"/>
                  </a:lnTo>
                  <a:lnTo>
                    <a:pt x="341" y="971"/>
                  </a:lnTo>
                  <a:lnTo>
                    <a:pt x="342" y="975"/>
                  </a:lnTo>
                  <a:lnTo>
                    <a:pt x="342" y="973"/>
                  </a:lnTo>
                  <a:lnTo>
                    <a:pt x="342" y="1289"/>
                  </a:lnTo>
                  <a:lnTo>
                    <a:pt x="343" y="1289"/>
                  </a:lnTo>
                  <a:lnTo>
                    <a:pt x="343" y="1289"/>
                  </a:lnTo>
                  <a:lnTo>
                    <a:pt x="343" y="1289"/>
                  </a:lnTo>
                  <a:lnTo>
                    <a:pt x="344" y="1289"/>
                  </a:lnTo>
                  <a:lnTo>
                    <a:pt x="345" y="1289"/>
                  </a:lnTo>
                  <a:lnTo>
                    <a:pt x="345" y="1158"/>
                  </a:lnTo>
                  <a:lnTo>
                    <a:pt x="345" y="1159"/>
                  </a:lnTo>
                  <a:lnTo>
                    <a:pt x="346" y="1155"/>
                  </a:lnTo>
                  <a:lnTo>
                    <a:pt x="346" y="1210"/>
                  </a:lnTo>
                  <a:lnTo>
                    <a:pt x="346" y="1105"/>
                  </a:lnTo>
                  <a:lnTo>
                    <a:pt x="347" y="1074"/>
                  </a:lnTo>
                  <a:lnTo>
                    <a:pt x="347" y="979"/>
                  </a:lnTo>
                  <a:lnTo>
                    <a:pt x="347" y="991"/>
                  </a:lnTo>
                  <a:lnTo>
                    <a:pt x="347" y="994"/>
                  </a:lnTo>
                  <a:lnTo>
                    <a:pt x="348" y="1021"/>
                  </a:lnTo>
                  <a:lnTo>
                    <a:pt x="348" y="991"/>
                  </a:lnTo>
                  <a:lnTo>
                    <a:pt x="349" y="987"/>
                  </a:lnTo>
                  <a:lnTo>
                    <a:pt x="349" y="980"/>
                  </a:lnTo>
                  <a:lnTo>
                    <a:pt x="349" y="1086"/>
                  </a:lnTo>
                  <a:lnTo>
                    <a:pt x="350" y="1107"/>
                  </a:lnTo>
                  <a:lnTo>
                    <a:pt x="350" y="1217"/>
                  </a:lnTo>
                  <a:lnTo>
                    <a:pt x="351" y="1233"/>
                  </a:lnTo>
                  <a:lnTo>
                    <a:pt x="351" y="1231"/>
                  </a:lnTo>
                  <a:lnTo>
                    <a:pt x="351" y="1289"/>
                  </a:lnTo>
                  <a:lnTo>
                    <a:pt x="352" y="1289"/>
                  </a:lnTo>
                  <a:lnTo>
                    <a:pt x="352" y="1289"/>
                  </a:lnTo>
                  <a:lnTo>
                    <a:pt x="353" y="1289"/>
                  </a:lnTo>
                  <a:lnTo>
                    <a:pt x="353" y="1289"/>
                  </a:lnTo>
                  <a:lnTo>
                    <a:pt x="354" y="1289"/>
                  </a:lnTo>
                  <a:lnTo>
                    <a:pt x="354" y="1289"/>
                  </a:lnTo>
                  <a:lnTo>
                    <a:pt x="355" y="1220"/>
                  </a:lnTo>
                  <a:lnTo>
                    <a:pt x="355" y="1228"/>
                  </a:lnTo>
                  <a:lnTo>
                    <a:pt x="355" y="1245"/>
                  </a:lnTo>
                  <a:lnTo>
                    <a:pt x="355" y="1289"/>
                  </a:lnTo>
                  <a:lnTo>
                    <a:pt x="356" y="1289"/>
                  </a:lnTo>
                  <a:lnTo>
                    <a:pt x="356" y="1218"/>
                  </a:lnTo>
                  <a:lnTo>
                    <a:pt x="356" y="1172"/>
                  </a:lnTo>
                  <a:lnTo>
                    <a:pt x="357" y="1257"/>
                  </a:lnTo>
                  <a:lnTo>
                    <a:pt x="357" y="1262"/>
                  </a:lnTo>
                  <a:lnTo>
                    <a:pt x="357" y="1289"/>
                  </a:lnTo>
                  <a:lnTo>
                    <a:pt x="358" y="1289"/>
                  </a:lnTo>
                  <a:lnTo>
                    <a:pt x="358" y="1289"/>
                  </a:lnTo>
                  <a:lnTo>
                    <a:pt x="359" y="1289"/>
                  </a:lnTo>
                  <a:lnTo>
                    <a:pt x="359" y="1289"/>
                  </a:lnTo>
                  <a:lnTo>
                    <a:pt x="360" y="1289"/>
                  </a:lnTo>
                  <a:lnTo>
                    <a:pt x="360" y="1289"/>
                  </a:lnTo>
                  <a:lnTo>
                    <a:pt x="361" y="1289"/>
                  </a:lnTo>
                  <a:lnTo>
                    <a:pt x="361" y="1289"/>
                  </a:lnTo>
                  <a:lnTo>
                    <a:pt x="362" y="1289"/>
                  </a:lnTo>
                  <a:lnTo>
                    <a:pt x="362" y="1289"/>
                  </a:lnTo>
                  <a:lnTo>
                    <a:pt x="363" y="1003"/>
                  </a:lnTo>
                  <a:lnTo>
                    <a:pt x="363" y="969"/>
                  </a:lnTo>
                  <a:lnTo>
                    <a:pt x="363" y="871"/>
                  </a:lnTo>
                  <a:lnTo>
                    <a:pt x="364" y="881"/>
                  </a:lnTo>
                  <a:lnTo>
                    <a:pt x="364" y="808"/>
                  </a:lnTo>
                  <a:lnTo>
                    <a:pt x="365" y="737"/>
                  </a:lnTo>
                  <a:lnTo>
                    <a:pt x="365" y="749"/>
                  </a:lnTo>
                  <a:lnTo>
                    <a:pt x="365" y="745"/>
                  </a:lnTo>
                  <a:lnTo>
                    <a:pt x="365" y="735"/>
                  </a:lnTo>
                  <a:lnTo>
                    <a:pt x="366" y="845"/>
                  </a:lnTo>
                  <a:lnTo>
                    <a:pt x="366" y="810"/>
                  </a:lnTo>
                  <a:lnTo>
                    <a:pt x="366" y="838"/>
                  </a:lnTo>
                  <a:lnTo>
                    <a:pt x="366" y="835"/>
                  </a:lnTo>
                  <a:lnTo>
                    <a:pt x="367" y="999"/>
                  </a:lnTo>
                  <a:lnTo>
                    <a:pt x="367" y="1081"/>
                  </a:lnTo>
                  <a:lnTo>
                    <a:pt x="367" y="1289"/>
                  </a:lnTo>
                  <a:lnTo>
                    <a:pt x="368" y="1289"/>
                  </a:lnTo>
                  <a:lnTo>
                    <a:pt x="368" y="1289"/>
                  </a:lnTo>
                  <a:lnTo>
                    <a:pt x="369" y="1289"/>
                  </a:lnTo>
                  <a:lnTo>
                    <a:pt x="369" y="1289"/>
                  </a:lnTo>
                  <a:lnTo>
                    <a:pt x="370" y="1289"/>
                  </a:lnTo>
                  <a:lnTo>
                    <a:pt x="370" y="1289"/>
                  </a:lnTo>
                  <a:lnTo>
                    <a:pt x="371" y="1289"/>
                  </a:lnTo>
                  <a:lnTo>
                    <a:pt x="371" y="1289"/>
                  </a:lnTo>
                  <a:lnTo>
                    <a:pt x="372" y="1289"/>
                  </a:lnTo>
                  <a:lnTo>
                    <a:pt x="372" y="1289"/>
                  </a:lnTo>
                  <a:lnTo>
                    <a:pt x="373" y="1289"/>
                  </a:lnTo>
                  <a:lnTo>
                    <a:pt x="373" y="1109"/>
                  </a:lnTo>
                  <a:lnTo>
                    <a:pt x="373" y="901"/>
                  </a:lnTo>
                  <a:lnTo>
                    <a:pt x="374" y="959"/>
                  </a:lnTo>
                  <a:lnTo>
                    <a:pt x="374" y="903"/>
                  </a:lnTo>
                  <a:lnTo>
                    <a:pt x="375" y="832"/>
                  </a:lnTo>
                  <a:lnTo>
                    <a:pt x="375" y="855"/>
                  </a:lnTo>
                  <a:lnTo>
                    <a:pt x="375" y="872"/>
                  </a:lnTo>
                  <a:lnTo>
                    <a:pt x="376" y="1150"/>
                  </a:lnTo>
                  <a:lnTo>
                    <a:pt x="376" y="1019"/>
                  </a:lnTo>
                  <a:lnTo>
                    <a:pt x="376" y="1035"/>
                  </a:lnTo>
                  <a:lnTo>
                    <a:pt x="377" y="1195"/>
                  </a:lnTo>
                  <a:lnTo>
                    <a:pt x="377" y="1289"/>
                  </a:lnTo>
                  <a:lnTo>
                    <a:pt x="378" y="1157"/>
                  </a:lnTo>
                  <a:lnTo>
                    <a:pt x="378" y="1164"/>
                  </a:lnTo>
                  <a:lnTo>
                    <a:pt x="379" y="1106"/>
                  </a:lnTo>
                  <a:lnTo>
                    <a:pt x="379" y="1289"/>
                  </a:lnTo>
                  <a:lnTo>
                    <a:pt x="379" y="1289"/>
                  </a:lnTo>
                  <a:lnTo>
                    <a:pt x="380" y="948"/>
                  </a:lnTo>
                  <a:lnTo>
                    <a:pt x="380" y="953"/>
                  </a:lnTo>
                  <a:lnTo>
                    <a:pt x="380" y="952"/>
                  </a:lnTo>
                  <a:lnTo>
                    <a:pt x="381" y="1058"/>
                  </a:lnTo>
                  <a:lnTo>
                    <a:pt x="381" y="1069"/>
                  </a:lnTo>
                  <a:lnTo>
                    <a:pt x="382" y="993"/>
                  </a:lnTo>
                  <a:lnTo>
                    <a:pt x="382" y="1075"/>
                  </a:lnTo>
                  <a:lnTo>
                    <a:pt x="382" y="1117"/>
                  </a:lnTo>
                  <a:lnTo>
                    <a:pt x="383" y="1289"/>
                  </a:lnTo>
                  <a:lnTo>
                    <a:pt x="383" y="1289"/>
                  </a:lnTo>
                  <a:lnTo>
                    <a:pt x="383" y="1289"/>
                  </a:lnTo>
                  <a:lnTo>
                    <a:pt x="384" y="1289"/>
                  </a:lnTo>
                  <a:lnTo>
                    <a:pt x="384" y="1289"/>
                  </a:lnTo>
                  <a:lnTo>
                    <a:pt x="385" y="1289"/>
                  </a:lnTo>
                  <a:lnTo>
                    <a:pt x="386" y="1289"/>
                  </a:lnTo>
                  <a:lnTo>
                    <a:pt x="386" y="1185"/>
                  </a:lnTo>
                  <a:lnTo>
                    <a:pt x="386" y="1186"/>
                  </a:lnTo>
                  <a:lnTo>
                    <a:pt x="387" y="1169"/>
                  </a:lnTo>
                  <a:lnTo>
                    <a:pt x="387" y="1180"/>
                  </a:lnTo>
                  <a:lnTo>
                    <a:pt x="387" y="972"/>
                  </a:lnTo>
                  <a:lnTo>
                    <a:pt x="388" y="966"/>
                  </a:lnTo>
                  <a:lnTo>
                    <a:pt x="388" y="990"/>
                  </a:lnTo>
                  <a:lnTo>
                    <a:pt x="388" y="988"/>
                  </a:lnTo>
                  <a:lnTo>
                    <a:pt x="389" y="984"/>
                  </a:lnTo>
                  <a:lnTo>
                    <a:pt x="389" y="985"/>
                  </a:lnTo>
                  <a:lnTo>
                    <a:pt x="389" y="843"/>
                  </a:lnTo>
                  <a:lnTo>
                    <a:pt x="389" y="843"/>
                  </a:lnTo>
                  <a:lnTo>
                    <a:pt x="390" y="852"/>
                  </a:lnTo>
                  <a:lnTo>
                    <a:pt x="390" y="886"/>
                  </a:lnTo>
                  <a:lnTo>
                    <a:pt x="390" y="805"/>
                  </a:lnTo>
                  <a:lnTo>
                    <a:pt x="391" y="799"/>
                  </a:lnTo>
                  <a:lnTo>
                    <a:pt x="391" y="704"/>
                  </a:lnTo>
                  <a:lnTo>
                    <a:pt x="391" y="709"/>
                  </a:lnTo>
                  <a:lnTo>
                    <a:pt x="392" y="708"/>
                  </a:lnTo>
                  <a:lnTo>
                    <a:pt x="392" y="737"/>
                  </a:lnTo>
                  <a:lnTo>
                    <a:pt x="392" y="699"/>
                  </a:lnTo>
                  <a:lnTo>
                    <a:pt x="393" y="704"/>
                  </a:lnTo>
                  <a:lnTo>
                    <a:pt x="393" y="850"/>
                  </a:lnTo>
                  <a:lnTo>
                    <a:pt x="394" y="872"/>
                  </a:lnTo>
                  <a:lnTo>
                    <a:pt x="394" y="1112"/>
                  </a:lnTo>
                  <a:lnTo>
                    <a:pt x="395" y="1174"/>
                  </a:lnTo>
                  <a:lnTo>
                    <a:pt x="395" y="1289"/>
                  </a:lnTo>
                  <a:lnTo>
                    <a:pt x="395" y="1289"/>
                  </a:lnTo>
                  <a:lnTo>
                    <a:pt x="396" y="1289"/>
                  </a:lnTo>
                  <a:lnTo>
                    <a:pt x="397" y="1289"/>
                  </a:lnTo>
                  <a:lnTo>
                    <a:pt x="397" y="1289"/>
                  </a:lnTo>
                  <a:lnTo>
                    <a:pt x="398" y="1289"/>
                  </a:lnTo>
                  <a:lnTo>
                    <a:pt x="398" y="1289"/>
                  </a:lnTo>
                  <a:lnTo>
                    <a:pt x="399" y="1289"/>
                  </a:lnTo>
                  <a:lnTo>
                    <a:pt x="399" y="1289"/>
                  </a:lnTo>
                  <a:lnTo>
                    <a:pt x="400" y="1289"/>
                  </a:lnTo>
                  <a:lnTo>
                    <a:pt x="400" y="1289"/>
                  </a:lnTo>
                  <a:lnTo>
                    <a:pt x="401" y="938"/>
                  </a:lnTo>
                  <a:lnTo>
                    <a:pt x="401" y="981"/>
                  </a:lnTo>
                  <a:lnTo>
                    <a:pt x="401" y="1040"/>
                  </a:lnTo>
                  <a:lnTo>
                    <a:pt x="401" y="1092"/>
                  </a:lnTo>
                  <a:lnTo>
                    <a:pt x="402" y="784"/>
                  </a:lnTo>
                  <a:lnTo>
                    <a:pt x="402" y="767"/>
                  </a:lnTo>
                  <a:lnTo>
                    <a:pt x="402" y="711"/>
                  </a:lnTo>
                  <a:lnTo>
                    <a:pt x="403" y="1109"/>
                  </a:lnTo>
                  <a:lnTo>
                    <a:pt x="403" y="1289"/>
                  </a:lnTo>
                  <a:lnTo>
                    <a:pt x="404" y="944"/>
                  </a:lnTo>
                  <a:lnTo>
                    <a:pt x="404" y="950"/>
                  </a:lnTo>
                  <a:lnTo>
                    <a:pt x="404" y="1289"/>
                  </a:lnTo>
                  <a:lnTo>
                    <a:pt x="405" y="1289"/>
                  </a:lnTo>
                  <a:lnTo>
                    <a:pt x="405" y="1289"/>
                  </a:lnTo>
                  <a:lnTo>
                    <a:pt x="406" y="1015"/>
                  </a:lnTo>
                  <a:lnTo>
                    <a:pt x="406" y="1028"/>
                  </a:lnTo>
                  <a:lnTo>
                    <a:pt x="406" y="1289"/>
                  </a:lnTo>
                  <a:lnTo>
                    <a:pt x="407" y="1129"/>
                  </a:lnTo>
                  <a:lnTo>
                    <a:pt x="407" y="1031"/>
                  </a:lnTo>
                  <a:lnTo>
                    <a:pt x="408" y="859"/>
                  </a:lnTo>
                  <a:lnTo>
                    <a:pt x="408" y="909"/>
                  </a:lnTo>
                  <a:lnTo>
                    <a:pt x="408" y="947"/>
                  </a:lnTo>
                  <a:lnTo>
                    <a:pt x="408" y="1082"/>
                  </a:lnTo>
                  <a:lnTo>
                    <a:pt x="409" y="916"/>
                  </a:lnTo>
                  <a:lnTo>
                    <a:pt x="409" y="903"/>
                  </a:lnTo>
                  <a:lnTo>
                    <a:pt x="409" y="900"/>
                  </a:lnTo>
                  <a:lnTo>
                    <a:pt x="410" y="1289"/>
                  </a:lnTo>
                  <a:lnTo>
                    <a:pt x="410" y="1289"/>
                  </a:lnTo>
                  <a:lnTo>
                    <a:pt x="411" y="1111"/>
                  </a:lnTo>
                  <a:lnTo>
                    <a:pt x="411" y="1095"/>
                  </a:lnTo>
                  <a:lnTo>
                    <a:pt x="412" y="836"/>
                  </a:lnTo>
                  <a:lnTo>
                    <a:pt x="412" y="858"/>
                  </a:lnTo>
                  <a:lnTo>
                    <a:pt x="412" y="863"/>
                  </a:lnTo>
                  <a:lnTo>
                    <a:pt x="413" y="537"/>
                  </a:lnTo>
                  <a:lnTo>
                    <a:pt x="413" y="529"/>
                  </a:lnTo>
                  <a:lnTo>
                    <a:pt x="413" y="513"/>
                  </a:lnTo>
                  <a:lnTo>
                    <a:pt x="414" y="563"/>
                  </a:lnTo>
                  <a:lnTo>
                    <a:pt x="414" y="560"/>
                  </a:lnTo>
                  <a:lnTo>
                    <a:pt x="415" y="512"/>
                  </a:lnTo>
                  <a:lnTo>
                    <a:pt x="415" y="570"/>
                  </a:lnTo>
                  <a:lnTo>
                    <a:pt x="415" y="586"/>
                  </a:lnTo>
                  <a:lnTo>
                    <a:pt x="416" y="916"/>
                  </a:lnTo>
                  <a:lnTo>
                    <a:pt x="416" y="921"/>
                  </a:lnTo>
                  <a:lnTo>
                    <a:pt x="416" y="918"/>
                  </a:lnTo>
                  <a:lnTo>
                    <a:pt x="417" y="1289"/>
                  </a:lnTo>
                  <a:lnTo>
                    <a:pt x="417" y="1289"/>
                  </a:lnTo>
                  <a:lnTo>
                    <a:pt x="417" y="1289"/>
                  </a:lnTo>
                  <a:lnTo>
                    <a:pt x="418" y="1289"/>
                  </a:lnTo>
                  <a:lnTo>
                    <a:pt x="418" y="1289"/>
                  </a:lnTo>
                  <a:lnTo>
                    <a:pt x="419" y="1289"/>
                  </a:lnTo>
                  <a:lnTo>
                    <a:pt x="419" y="1289"/>
                  </a:lnTo>
                  <a:lnTo>
                    <a:pt x="420" y="1289"/>
                  </a:lnTo>
                  <a:lnTo>
                    <a:pt x="420" y="1289"/>
                  </a:lnTo>
                  <a:lnTo>
                    <a:pt x="421" y="1289"/>
                  </a:lnTo>
                  <a:lnTo>
                    <a:pt x="421" y="1289"/>
                  </a:lnTo>
                  <a:lnTo>
                    <a:pt x="422" y="883"/>
                  </a:lnTo>
                  <a:lnTo>
                    <a:pt x="422" y="910"/>
                  </a:lnTo>
                  <a:lnTo>
                    <a:pt x="423" y="1002"/>
                  </a:lnTo>
                  <a:lnTo>
                    <a:pt x="423" y="742"/>
                  </a:lnTo>
                  <a:lnTo>
                    <a:pt x="423" y="715"/>
                  </a:lnTo>
                  <a:lnTo>
                    <a:pt x="424" y="609"/>
                  </a:lnTo>
                  <a:lnTo>
                    <a:pt x="424" y="914"/>
                  </a:lnTo>
                  <a:lnTo>
                    <a:pt x="424" y="994"/>
                  </a:lnTo>
                  <a:lnTo>
                    <a:pt x="425" y="1076"/>
                  </a:lnTo>
                  <a:lnTo>
                    <a:pt x="425" y="879"/>
                  </a:lnTo>
                  <a:lnTo>
                    <a:pt x="425" y="869"/>
                  </a:lnTo>
                  <a:lnTo>
                    <a:pt x="425" y="864"/>
                  </a:lnTo>
                  <a:lnTo>
                    <a:pt x="426" y="1289"/>
                  </a:lnTo>
                  <a:lnTo>
                    <a:pt x="426" y="1289"/>
                  </a:lnTo>
                  <a:lnTo>
                    <a:pt x="426" y="1289"/>
                  </a:lnTo>
                  <a:lnTo>
                    <a:pt x="427" y="1035"/>
                  </a:lnTo>
                  <a:lnTo>
                    <a:pt x="427" y="1024"/>
                  </a:lnTo>
                  <a:lnTo>
                    <a:pt x="428" y="1289"/>
                  </a:lnTo>
                  <a:lnTo>
                    <a:pt x="428" y="1289"/>
                  </a:lnTo>
                  <a:lnTo>
                    <a:pt x="428" y="1124"/>
                  </a:lnTo>
                  <a:lnTo>
                    <a:pt x="429" y="840"/>
                  </a:lnTo>
                  <a:lnTo>
                    <a:pt x="429" y="890"/>
                  </a:lnTo>
                  <a:lnTo>
                    <a:pt x="429" y="942"/>
                  </a:lnTo>
                  <a:lnTo>
                    <a:pt x="430" y="1121"/>
                  </a:lnTo>
                  <a:lnTo>
                    <a:pt x="430" y="965"/>
                  </a:lnTo>
                  <a:lnTo>
                    <a:pt x="430" y="931"/>
                  </a:lnTo>
                  <a:lnTo>
                    <a:pt x="431" y="901"/>
                  </a:lnTo>
                  <a:lnTo>
                    <a:pt x="431" y="1022"/>
                  </a:lnTo>
                  <a:lnTo>
                    <a:pt x="432" y="986"/>
                  </a:lnTo>
                  <a:lnTo>
                    <a:pt x="432" y="678"/>
                  </a:lnTo>
                  <a:lnTo>
                    <a:pt x="433" y="655"/>
                  </a:lnTo>
                  <a:lnTo>
                    <a:pt x="433" y="541"/>
                  </a:lnTo>
                  <a:lnTo>
                    <a:pt x="434" y="534"/>
                  </a:lnTo>
                  <a:lnTo>
                    <a:pt x="434" y="496"/>
                  </a:lnTo>
                  <a:lnTo>
                    <a:pt x="434" y="482"/>
                  </a:lnTo>
                  <a:lnTo>
                    <a:pt x="435" y="601"/>
                  </a:lnTo>
                  <a:lnTo>
                    <a:pt x="436" y="616"/>
                  </a:lnTo>
                  <a:lnTo>
                    <a:pt x="436" y="808"/>
                  </a:lnTo>
                  <a:lnTo>
                    <a:pt x="437" y="851"/>
                  </a:lnTo>
                  <a:lnTo>
                    <a:pt x="437" y="1289"/>
                  </a:lnTo>
                  <a:lnTo>
                    <a:pt x="437" y="1289"/>
                  </a:lnTo>
                  <a:lnTo>
                    <a:pt x="438" y="1289"/>
                  </a:lnTo>
                  <a:lnTo>
                    <a:pt x="438" y="1289"/>
                  </a:lnTo>
                  <a:lnTo>
                    <a:pt x="439" y="1289"/>
                  </a:lnTo>
                  <a:lnTo>
                    <a:pt x="439" y="1289"/>
                  </a:lnTo>
                  <a:lnTo>
                    <a:pt x="440" y="1289"/>
                  </a:lnTo>
                  <a:lnTo>
                    <a:pt x="440" y="1289"/>
                  </a:lnTo>
                  <a:lnTo>
                    <a:pt x="441" y="1289"/>
                  </a:lnTo>
                  <a:lnTo>
                    <a:pt x="442" y="1289"/>
                  </a:lnTo>
                  <a:lnTo>
                    <a:pt x="442" y="1289"/>
                  </a:lnTo>
                  <a:lnTo>
                    <a:pt x="442" y="884"/>
                  </a:lnTo>
                  <a:lnTo>
                    <a:pt x="443" y="939"/>
                  </a:lnTo>
                  <a:lnTo>
                    <a:pt x="443" y="958"/>
                  </a:lnTo>
                  <a:lnTo>
                    <a:pt x="444" y="573"/>
                  </a:lnTo>
                  <a:lnTo>
                    <a:pt x="444" y="544"/>
                  </a:lnTo>
                  <a:lnTo>
                    <a:pt x="444" y="505"/>
                  </a:lnTo>
                  <a:lnTo>
                    <a:pt x="445" y="914"/>
                  </a:lnTo>
                  <a:lnTo>
                    <a:pt x="445" y="945"/>
                  </a:lnTo>
                  <a:lnTo>
                    <a:pt x="446" y="751"/>
                  </a:lnTo>
                  <a:lnTo>
                    <a:pt x="446" y="757"/>
                  </a:lnTo>
                  <a:lnTo>
                    <a:pt x="446" y="782"/>
                  </a:lnTo>
                  <a:lnTo>
                    <a:pt x="446" y="1289"/>
                  </a:lnTo>
                  <a:lnTo>
                    <a:pt x="447" y="1289"/>
                  </a:lnTo>
                  <a:lnTo>
                    <a:pt x="447" y="1289"/>
                  </a:lnTo>
                  <a:lnTo>
                    <a:pt x="448" y="979"/>
                  </a:lnTo>
                  <a:lnTo>
                    <a:pt x="448" y="1016"/>
                  </a:lnTo>
                  <a:lnTo>
                    <a:pt x="448" y="1138"/>
                  </a:lnTo>
                  <a:lnTo>
                    <a:pt x="448" y="1289"/>
                  </a:lnTo>
                  <a:lnTo>
                    <a:pt x="449" y="1009"/>
                  </a:lnTo>
                  <a:lnTo>
                    <a:pt x="449" y="926"/>
                  </a:lnTo>
                  <a:lnTo>
                    <a:pt x="449" y="790"/>
                  </a:lnTo>
                  <a:lnTo>
                    <a:pt x="450" y="945"/>
                  </a:lnTo>
                  <a:lnTo>
                    <a:pt x="450" y="1009"/>
                  </a:lnTo>
                  <a:lnTo>
                    <a:pt x="450" y="1062"/>
                  </a:lnTo>
                  <a:lnTo>
                    <a:pt x="451" y="824"/>
                  </a:lnTo>
                  <a:lnTo>
                    <a:pt x="451" y="817"/>
                  </a:lnTo>
                  <a:lnTo>
                    <a:pt x="451" y="828"/>
                  </a:lnTo>
                  <a:lnTo>
                    <a:pt x="452" y="765"/>
                  </a:lnTo>
                  <a:lnTo>
                    <a:pt x="452" y="770"/>
                  </a:lnTo>
                  <a:lnTo>
                    <a:pt x="452" y="766"/>
                  </a:lnTo>
                  <a:lnTo>
                    <a:pt x="453" y="465"/>
                  </a:lnTo>
                  <a:lnTo>
                    <a:pt x="453" y="435"/>
                  </a:lnTo>
                  <a:lnTo>
                    <a:pt x="453" y="418"/>
                  </a:lnTo>
                  <a:lnTo>
                    <a:pt x="454" y="464"/>
                  </a:lnTo>
                  <a:lnTo>
                    <a:pt x="454" y="463"/>
                  </a:lnTo>
                  <a:lnTo>
                    <a:pt x="454" y="452"/>
                  </a:lnTo>
                  <a:lnTo>
                    <a:pt x="455" y="386"/>
                  </a:lnTo>
                  <a:lnTo>
                    <a:pt x="455" y="416"/>
                  </a:lnTo>
                  <a:lnTo>
                    <a:pt x="455" y="427"/>
                  </a:lnTo>
                  <a:lnTo>
                    <a:pt x="456" y="698"/>
                  </a:lnTo>
                  <a:lnTo>
                    <a:pt x="456" y="699"/>
                  </a:lnTo>
                  <a:lnTo>
                    <a:pt x="457" y="1073"/>
                  </a:lnTo>
                  <a:lnTo>
                    <a:pt x="457" y="1289"/>
                  </a:lnTo>
                  <a:lnTo>
                    <a:pt x="458" y="1289"/>
                  </a:lnTo>
                  <a:lnTo>
                    <a:pt x="458" y="1289"/>
                  </a:lnTo>
                  <a:lnTo>
                    <a:pt x="459" y="1289"/>
                  </a:lnTo>
                  <a:lnTo>
                    <a:pt x="459" y="1289"/>
                  </a:lnTo>
                  <a:lnTo>
                    <a:pt x="460" y="1289"/>
                  </a:lnTo>
                  <a:lnTo>
                    <a:pt x="460" y="1289"/>
                  </a:lnTo>
                  <a:lnTo>
                    <a:pt x="461" y="1289"/>
                  </a:lnTo>
                  <a:lnTo>
                    <a:pt x="461" y="1289"/>
                  </a:lnTo>
                  <a:lnTo>
                    <a:pt x="462" y="1204"/>
                  </a:lnTo>
                  <a:lnTo>
                    <a:pt x="462" y="962"/>
                  </a:lnTo>
                  <a:lnTo>
                    <a:pt x="463" y="964"/>
                  </a:lnTo>
                  <a:lnTo>
                    <a:pt x="463" y="741"/>
                  </a:lnTo>
                  <a:lnTo>
                    <a:pt x="463" y="654"/>
                  </a:lnTo>
                  <a:lnTo>
                    <a:pt x="464" y="437"/>
                  </a:lnTo>
                  <a:lnTo>
                    <a:pt x="464" y="453"/>
                  </a:lnTo>
                  <a:lnTo>
                    <a:pt x="464" y="497"/>
                  </a:lnTo>
                  <a:lnTo>
                    <a:pt x="465" y="863"/>
                  </a:lnTo>
                  <a:lnTo>
                    <a:pt x="465" y="718"/>
                  </a:lnTo>
                  <a:lnTo>
                    <a:pt x="465" y="691"/>
                  </a:lnTo>
                  <a:lnTo>
                    <a:pt x="465" y="673"/>
                  </a:lnTo>
                  <a:lnTo>
                    <a:pt x="466" y="1131"/>
                  </a:lnTo>
                  <a:lnTo>
                    <a:pt x="466" y="1289"/>
                  </a:lnTo>
                  <a:lnTo>
                    <a:pt x="467" y="1021"/>
                  </a:lnTo>
                  <a:lnTo>
                    <a:pt x="467" y="1005"/>
                  </a:lnTo>
                  <a:lnTo>
                    <a:pt x="468" y="987"/>
                  </a:lnTo>
                  <a:lnTo>
                    <a:pt x="468" y="1289"/>
                  </a:lnTo>
                  <a:lnTo>
                    <a:pt x="468" y="1289"/>
                  </a:lnTo>
                  <a:lnTo>
                    <a:pt x="468" y="1289"/>
                  </a:lnTo>
                  <a:lnTo>
                    <a:pt x="469" y="783"/>
                  </a:lnTo>
                  <a:lnTo>
                    <a:pt x="469" y="788"/>
                  </a:lnTo>
                  <a:lnTo>
                    <a:pt x="470" y="961"/>
                  </a:lnTo>
                  <a:lnTo>
                    <a:pt x="470" y="876"/>
                  </a:lnTo>
                  <a:lnTo>
                    <a:pt x="470" y="814"/>
                  </a:lnTo>
                  <a:lnTo>
                    <a:pt x="471" y="564"/>
                  </a:lnTo>
                  <a:lnTo>
                    <a:pt x="471" y="571"/>
                  </a:lnTo>
                  <a:lnTo>
                    <a:pt x="472" y="464"/>
                  </a:lnTo>
                  <a:lnTo>
                    <a:pt x="472" y="441"/>
                  </a:lnTo>
                  <a:lnTo>
                    <a:pt x="473" y="354"/>
                  </a:lnTo>
                  <a:lnTo>
                    <a:pt x="473" y="409"/>
                  </a:lnTo>
                  <a:lnTo>
                    <a:pt x="473" y="429"/>
                  </a:lnTo>
                  <a:lnTo>
                    <a:pt x="474" y="503"/>
                  </a:lnTo>
                  <a:lnTo>
                    <a:pt x="474" y="502"/>
                  </a:lnTo>
                  <a:lnTo>
                    <a:pt x="474" y="512"/>
                  </a:lnTo>
                  <a:lnTo>
                    <a:pt x="475" y="784"/>
                  </a:lnTo>
                  <a:lnTo>
                    <a:pt x="476" y="851"/>
                  </a:lnTo>
                  <a:lnTo>
                    <a:pt x="476" y="1289"/>
                  </a:lnTo>
                  <a:lnTo>
                    <a:pt x="477" y="1289"/>
                  </a:lnTo>
                  <a:lnTo>
                    <a:pt x="477" y="1289"/>
                  </a:lnTo>
                  <a:lnTo>
                    <a:pt x="478" y="1289"/>
                  </a:lnTo>
                  <a:lnTo>
                    <a:pt x="478" y="1289"/>
                  </a:lnTo>
                  <a:lnTo>
                    <a:pt x="479" y="1289"/>
                  </a:lnTo>
                  <a:lnTo>
                    <a:pt x="479" y="1289"/>
                  </a:lnTo>
                  <a:lnTo>
                    <a:pt x="480" y="1289"/>
                  </a:lnTo>
                  <a:lnTo>
                    <a:pt x="480" y="1289"/>
                  </a:lnTo>
                  <a:lnTo>
                    <a:pt x="481" y="1289"/>
                  </a:lnTo>
                  <a:lnTo>
                    <a:pt x="481" y="1289"/>
                  </a:lnTo>
                  <a:lnTo>
                    <a:pt x="482" y="1289"/>
                  </a:lnTo>
                  <a:lnTo>
                    <a:pt x="482" y="786"/>
                  </a:lnTo>
                  <a:lnTo>
                    <a:pt x="483" y="690"/>
                  </a:lnTo>
                  <a:lnTo>
                    <a:pt x="483" y="408"/>
                  </a:lnTo>
                  <a:lnTo>
                    <a:pt x="483" y="422"/>
                  </a:lnTo>
                  <a:lnTo>
                    <a:pt x="484" y="458"/>
                  </a:lnTo>
                  <a:lnTo>
                    <a:pt x="484" y="807"/>
                  </a:lnTo>
                  <a:lnTo>
                    <a:pt x="484" y="705"/>
                  </a:lnTo>
                  <a:lnTo>
                    <a:pt x="485" y="665"/>
                  </a:lnTo>
                  <a:lnTo>
                    <a:pt x="485" y="642"/>
                  </a:lnTo>
                  <a:lnTo>
                    <a:pt x="485" y="906"/>
                  </a:lnTo>
                  <a:lnTo>
                    <a:pt x="486" y="1103"/>
                  </a:lnTo>
                  <a:lnTo>
                    <a:pt x="486" y="1289"/>
                  </a:lnTo>
                  <a:lnTo>
                    <a:pt x="487" y="972"/>
                  </a:lnTo>
                  <a:lnTo>
                    <a:pt x="487" y="955"/>
                  </a:lnTo>
                  <a:lnTo>
                    <a:pt x="487" y="944"/>
                  </a:lnTo>
                  <a:lnTo>
                    <a:pt x="487" y="1289"/>
                  </a:lnTo>
                  <a:lnTo>
                    <a:pt x="488" y="1289"/>
                  </a:lnTo>
                  <a:lnTo>
                    <a:pt x="488" y="1289"/>
                  </a:lnTo>
                  <a:lnTo>
                    <a:pt x="489" y="730"/>
                  </a:lnTo>
                  <a:lnTo>
                    <a:pt x="489" y="712"/>
                  </a:lnTo>
                  <a:lnTo>
                    <a:pt x="489" y="853"/>
                  </a:lnTo>
                  <a:lnTo>
                    <a:pt x="490" y="755"/>
                  </a:lnTo>
                  <a:lnTo>
                    <a:pt x="490" y="680"/>
                  </a:lnTo>
                  <a:lnTo>
                    <a:pt x="490" y="444"/>
                  </a:lnTo>
                  <a:lnTo>
                    <a:pt x="491" y="458"/>
                  </a:lnTo>
                  <a:lnTo>
                    <a:pt x="491" y="470"/>
                  </a:lnTo>
                  <a:lnTo>
                    <a:pt x="491" y="514"/>
                  </a:lnTo>
                  <a:lnTo>
                    <a:pt x="492" y="407"/>
                  </a:lnTo>
                  <a:lnTo>
                    <a:pt x="492" y="395"/>
                  </a:lnTo>
                  <a:lnTo>
                    <a:pt x="493" y="513"/>
                  </a:lnTo>
                  <a:lnTo>
                    <a:pt x="493" y="535"/>
                  </a:lnTo>
                  <a:lnTo>
                    <a:pt x="493" y="588"/>
                  </a:lnTo>
                  <a:lnTo>
                    <a:pt x="494" y="580"/>
                  </a:lnTo>
                  <a:lnTo>
                    <a:pt x="494" y="599"/>
                  </a:lnTo>
                  <a:lnTo>
                    <a:pt x="495" y="969"/>
                  </a:lnTo>
                  <a:lnTo>
                    <a:pt x="495" y="981"/>
                  </a:lnTo>
                  <a:lnTo>
                    <a:pt x="495" y="1289"/>
                  </a:lnTo>
                  <a:lnTo>
                    <a:pt x="496" y="1289"/>
                  </a:lnTo>
                  <a:lnTo>
                    <a:pt x="496" y="1289"/>
                  </a:lnTo>
                  <a:lnTo>
                    <a:pt x="497" y="1289"/>
                  </a:lnTo>
                  <a:lnTo>
                    <a:pt x="497" y="1289"/>
                  </a:lnTo>
                  <a:lnTo>
                    <a:pt x="498" y="1289"/>
                  </a:lnTo>
                  <a:lnTo>
                    <a:pt x="498" y="1289"/>
                  </a:lnTo>
                  <a:lnTo>
                    <a:pt x="499" y="1289"/>
                  </a:lnTo>
                  <a:lnTo>
                    <a:pt x="499" y="1289"/>
                  </a:lnTo>
                  <a:lnTo>
                    <a:pt x="500" y="1289"/>
                  </a:lnTo>
                  <a:lnTo>
                    <a:pt x="500" y="1289"/>
                  </a:lnTo>
                  <a:lnTo>
                    <a:pt x="501" y="1289"/>
                  </a:lnTo>
                  <a:lnTo>
                    <a:pt x="501" y="1289"/>
                  </a:lnTo>
                  <a:lnTo>
                    <a:pt x="502" y="785"/>
                  </a:lnTo>
                  <a:lnTo>
                    <a:pt x="502" y="680"/>
                  </a:lnTo>
                  <a:lnTo>
                    <a:pt x="503" y="411"/>
                  </a:lnTo>
                  <a:lnTo>
                    <a:pt x="503" y="434"/>
                  </a:lnTo>
                  <a:lnTo>
                    <a:pt x="503" y="473"/>
                  </a:lnTo>
                  <a:lnTo>
                    <a:pt x="504" y="814"/>
                  </a:lnTo>
                  <a:lnTo>
                    <a:pt x="504" y="641"/>
                  </a:lnTo>
                  <a:lnTo>
                    <a:pt x="504" y="612"/>
                  </a:lnTo>
                  <a:lnTo>
                    <a:pt x="505" y="920"/>
                  </a:lnTo>
                  <a:lnTo>
                    <a:pt x="505" y="1106"/>
                  </a:lnTo>
                  <a:lnTo>
                    <a:pt x="505" y="1289"/>
                  </a:lnTo>
                  <a:lnTo>
                    <a:pt x="506" y="933"/>
                  </a:lnTo>
                  <a:lnTo>
                    <a:pt x="506" y="923"/>
                  </a:lnTo>
                  <a:lnTo>
                    <a:pt x="507" y="1289"/>
                  </a:lnTo>
                  <a:lnTo>
                    <a:pt x="507" y="1289"/>
                  </a:lnTo>
                  <a:lnTo>
                    <a:pt x="507" y="1289"/>
                  </a:lnTo>
                  <a:lnTo>
                    <a:pt x="508" y="703"/>
                  </a:lnTo>
                  <a:lnTo>
                    <a:pt x="508" y="714"/>
                  </a:lnTo>
                  <a:lnTo>
                    <a:pt x="508" y="749"/>
                  </a:lnTo>
                  <a:lnTo>
                    <a:pt x="509" y="680"/>
                  </a:lnTo>
                  <a:lnTo>
                    <a:pt x="509" y="651"/>
                  </a:lnTo>
                  <a:lnTo>
                    <a:pt x="510" y="381"/>
                  </a:lnTo>
                  <a:lnTo>
                    <a:pt x="510" y="389"/>
                  </a:lnTo>
                  <a:lnTo>
                    <a:pt x="510" y="435"/>
                  </a:lnTo>
                  <a:lnTo>
                    <a:pt x="511" y="553"/>
                  </a:lnTo>
                  <a:lnTo>
                    <a:pt x="511" y="414"/>
                  </a:lnTo>
                  <a:lnTo>
                    <a:pt x="511" y="398"/>
                  </a:lnTo>
                  <a:lnTo>
                    <a:pt x="511" y="368"/>
                  </a:lnTo>
                  <a:lnTo>
                    <a:pt x="512" y="548"/>
                  </a:lnTo>
                  <a:lnTo>
                    <a:pt x="512" y="574"/>
                  </a:lnTo>
                  <a:lnTo>
                    <a:pt x="513" y="596"/>
                  </a:lnTo>
                  <a:lnTo>
                    <a:pt x="513" y="535"/>
                  </a:lnTo>
                  <a:lnTo>
                    <a:pt x="513" y="570"/>
                  </a:lnTo>
                  <a:lnTo>
                    <a:pt x="514" y="1115"/>
                  </a:lnTo>
                  <a:lnTo>
                    <a:pt x="514" y="1289"/>
                  </a:lnTo>
                  <a:lnTo>
                    <a:pt x="514" y="1139"/>
                  </a:lnTo>
                  <a:lnTo>
                    <a:pt x="515" y="1289"/>
                  </a:lnTo>
                  <a:lnTo>
                    <a:pt x="515" y="1289"/>
                  </a:lnTo>
                  <a:lnTo>
                    <a:pt x="516" y="1289"/>
                  </a:lnTo>
                  <a:lnTo>
                    <a:pt x="516" y="1289"/>
                  </a:lnTo>
                  <a:lnTo>
                    <a:pt x="517" y="1289"/>
                  </a:lnTo>
                  <a:lnTo>
                    <a:pt x="517" y="1289"/>
                  </a:lnTo>
                  <a:lnTo>
                    <a:pt x="518" y="1289"/>
                  </a:lnTo>
                  <a:lnTo>
                    <a:pt x="518" y="1289"/>
                  </a:lnTo>
                  <a:lnTo>
                    <a:pt x="519" y="1289"/>
                  </a:lnTo>
                  <a:lnTo>
                    <a:pt x="519" y="1289"/>
                  </a:lnTo>
                  <a:lnTo>
                    <a:pt x="520" y="833"/>
                  </a:lnTo>
                  <a:lnTo>
                    <a:pt x="521" y="848"/>
                  </a:lnTo>
                  <a:lnTo>
                    <a:pt x="521" y="1289"/>
                  </a:lnTo>
                  <a:lnTo>
                    <a:pt x="521" y="868"/>
                  </a:lnTo>
                  <a:lnTo>
                    <a:pt x="521" y="716"/>
                  </a:lnTo>
                  <a:lnTo>
                    <a:pt x="522" y="467"/>
                  </a:lnTo>
                  <a:lnTo>
                    <a:pt x="522" y="661"/>
                  </a:lnTo>
                  <a:lnTo>
                    <a:pt x="523" y="796"/>
                  </a:lnTo>
                  <a:lnTo>
                    <a:pt x="523" y="1289"/>
                  </a:lnTo>
                  <a:lnTo>
                    <a:pt x="523" y="745"/>
                  </a:lnTo>
                  <a:lnTo>
                    <a:pt x="524" y="715"/>
                  </a:lnTo>
                  <a:lnTo>
                    <a:pt x="524" y="1289"/>
                  </a:lnTo>
                  <a:lnTo>
                    <a:pt x="524" y="1289"/>
                  </a:lnTo>
                  <a:lnTo>
                    <a:pt x="525" y="1289"/>
                  </a:lnTo>
                  <a:lnTo>
                    <a:pt x="525" y="690"/>
                  </a:lnTo>
                  <a:lnTo>
                    <a:pt x="525" y="704"/>
                  </a:lnTo>
                  <a:lnTo>
                    <a:pt x="526" y="722"/>
                  </a:lnTo>
                  <a:lnTo>
                    <a:pt x="526" y="936"/>
                  </a:lnTo>
                  <a:lnTo>
                    <a:pt x="526" y="847"/>
                  </a:lnTo>
                  <a:lnTo>
                    <a:pt x="527" y="759"/>
                  </a:lnTo>
                  <a:lnTo>
                    <a:pt x="527" y="536"/>
                  </a:lnTo>
                  <a:lnTo>
                    <a:pt x="527" y="626"/>
                  </a:lnTo>
                  <a:lnTo>
                    <a:pt x="528" y="635"/>
                  </a:lnTo>
                  <a:lnTo>
                    <a:pt x="528" y="407"/>
                  </a:lnTo>
                  <a:lnTo>
                    <a:pt x="528" y="424"/>
                  </a:lnTo>
                  <a:lnTo>
                    <a:pt x="529" y="418"/>
                  </a:lnTo>
                  <a:lnTo>
                    <a:pt x="529" y="406"/>
                  </a:lnTo>
                  <a:lnTo>
                    <a:pt x="529" y="580"/>
                  </a:lnTo>
                  <a:lnTo>
                    <a:pt x="530" y="574"/>
                  </a:lnTo>
                  <a:lnTo>
                    <a:pt x="530" y="593"/>
                  </a:lnTo>
                  <a:lnTo>
                    <a:pt x="530" y="496"/>
                  </a:lnTo>
                  <a:lnTo>
                    <a:pt x="530" y="579"/>
                  </a:lnTo>
                  <a:lnTo>
                    <a:pt x="531" y="573"/>
                  </a:lnTo>
                  <a:lnTo>
                    <a:pt x="531" y="662"/>
                  </a:lnTo>
                  <a:lnTo>
                    <a:pt x="532" y="553"/>
                  </a:lnTo>
                  <a:lnTo>
                    <a:pt x="532" y="557"/>
                  </a:lnTo>
                  <a:lnTo>
                    <a:pt x="532" y="514"/>
                  </a:lnTo>
                  <a:lnTo>
                    <a:pt x="532" y="492"/>
                  </a:lnTo>
                  <a:lnTo>
                    <a:pt x="533" y="687"/>
                  </a:lnTo>
                  <a:lnTo>
                    <a:pt x="533" y="759"/>
                  </a:lnTo>
                  <a:lnTo>
                    <a:pt x="533" y="579"/>
                  </a:lnTo>
                  <a:lnTo>
                    <a:pt x="534" y="877"/>
                  </a:lnTo>
                  <a:lnTo>
                    <a:pt x="534" y="1016"/>
                  </a:lnTo>
                  <a:lnTo>
                    <a:pt x="534" y="1289"/>
                  </a:lnTo>
                  <a:lnTo>
                    <a:pt x="535" y="1289"/>
                  </a:lnTo>
                  <a:lnTo>
                    <a:pt x="535" y="1289"/>
                  </a:lnTo>
                  <a:lnTo>
                    <a:pt x="536" y="1289"/>
                  </a:lnTo>
                  <a:lnTo>
                    <a:pt x="536" y="1289"/>
                  </a:lnTo>
                  <a:lnTo>
                    <a:pt x="537" y="1289"/>
                  </a:lnTo>
                  <a:lnTo>
                    <a:pt x="537" y="1289"/>
                  </a:lnTo>
                  <a:lnTo>
                    <a:pt x="538" y="1289"/>
                  </a:lnTo>
                  <a:lnTo>
                    <a:pt x="538" y="1289"/>
                  </a:lnTo>
                  <a:lnTo>
                    <a:pt x="539" y="469"/>
                  </a:lnTo>
                  <a:lnTo>
                    <a:pt x="539" y="363"/>
                  </a:lnTo>
                  <a:lnTo>
                    <a:pt x="539" y="225"/>
                  </a:lnTo>
                  <a:lnTo>
                    <a:pt x="540" y="634"/>
                  </a:lnTo>
                  <a:lnTo>
                    <a:pt x="540" y="805"/>
                  </a:lnTo>
                  <a:lnTo>
                    <a:pt x="540" y="896"/>
                  </a:lnTo>
                  <a:lnTo>
                    <a:pt x="540" y="624"/>
                  </a:lnTo>
                  <a:lnTo>
                    <a:pt x="541" y="790"/>
                  </a:lnTo>
                  <a:lnTo>
                    <a:pt x="541" y="927"/>
                  </a:lnTo>
                  <a:lnTo>
                    <a:pt x="541" y="1289"/>
                  </a:lnTo>
                  <a:lnTo>
                    <a:pt x="542" y="1289"/>
                  </a:lnTo>
                  <a:lnTo>
                    <a:pt x="542" y="1289"/>
                  </a:lnTo>
                  <a:lnTo>
                    <a:pt x="543" y="1289"/>
                  </a:lnTo>
                  <a:lnTo>
                    <a:pt x="543" y="1289"/>
                  </a:lnTo>
                  <a:lnTo>
                    <a:pt x="544" y="668"/>
                  </a:lnTo>
                  <a:lnTo>
                    <a:pt x="544" y="657"/>
                  </a:lnTo>
                  <a:lnTo>
                    <a:pt x="545" y="747"/>
                  </a:lnTo>
                  <a:lnTo>
                    <a:pt x="545" y="519"/>
                  </a:lnTo>
                  <a:lnTo>
                    <a:pt x="545" y="469"/>
                  </a:lnTo>
                  <a:lnTo>
                    <a:pt x="545" y="418"/>
                  </a:lnTo>
                  <a:lnTo>
                    <a:pt x="546" y="729"/>
                  </a:lnTo>
                  <a:lnTo>
                    <a:pt x="546" y="778"/>
                  </a:lnTo>
                  <a:lnTo>
                    <a:pt x="546" y="778"/>
                  </a:lnTo>
                  <a:lnTo>
                    <a:pt x="547" y="559"/>
                  </a:lnTo>
                  <a:lnTo>
                    <a:pt x="547" y="489"/>
                  </a:lnTo>
                  <a:lnTo>
                    <a:pt x="548" y="667"/>
                  </a:lnTo>
                  <a:lnTo>
                    <a:pt x="548" y="583"/>
                  </a:lnTo>
                  <a:lnTo>
                    <a:pt x="548" y="481"/>
                  </a:lnTo>
                  <a:lnTo>
                    <a:pt x="548" y="323"/>
                  </a:lnTo>
                  <a:lnTo>
                    <a:pt x="549" y="420"/>
                  </a:lnTo>
                  <a:lnTo>
                    <a:pt x="549" y="452"/>
                  </a:lnTo>
                  <a:lnTo>
                    <a:pt x="549" y="518"/>
                  </a:lnTo>
                  <a:lnTo>
                    <a:pt x="550" y="326"/>
                  </a:lnTo>
                  <a:lnTo>
                    <a:pt x="550" y="330"/>
                  </a:lnTo>
                  <a:lnTo>
                    <a:pt x="550" y="346"/>
                  </a:lnTo>
                  <a:lnTo>
                    <a:pt x="551" y="546"/>
                  </a:lnTo>
                  <a:lnTo>
                    <a:pt x="551" y="521"/>
                  </a:lnTo>
                  <a:lnTo>
                    <a:pt x="551" y="514"/>
                  </a:lnTo>
                  <a:lnTo>
                    <a:pt x="552" y="1191"/>
                  </a:lnTo>
                  <a:lnTo>
                    <a:pt x="552" y="1289"/>
                  </a:lnTo>
                  <a:lnTo>
                    <a:pt x="553" y="1289"/>
                  </a:lnTo>
                  <a:lnTo>
                    <a:pt x="553" y="1289"/>
                  </a:lnTo>
                  <a:lnTo>
                    <a:pt x="554" y="1289"/>
                  </a:lnTo>
                  <a:lnTo>
                    <a:pt x="554" y="1289"/>
                  </a:lnTo>
                  <a:lnTo>
                    <a:pt x="555" y="1289"/>
                  </a:lnTo>
                  <a:lnTo>
                    <a:pt x="555" y="1289"/>
                  </a:lnTo>
                  <a:lnTo>
                    <a:pt x="556" y="1289"/>
                  </a:lnTo>
                  <a:lnTo>
                    <a:pt x="556" y="1289"/>
                  </a:lnTo>
                  <a:lnTo>
                    <a:pt x="557" y="1289"/>
                  </a:lnTo>
                  <a:lnTo>
                    <a:pt x="557" y="801"/>
                  </a:lnTo>
                  <a:lnTo>
                    <a:pt x="558" y="175"/>
                  </a:lnTo>
                  <a:lnTo>
                    <a:pt x="558" y="691"/>
                  </a:lnTo>
                  <a:lnTo>
                    <a:pt x="558" y="940"/>
                  </a:lnTo>
                  <a:lnTo>
                    <a:pt x="558" y="1125"/>
                  </a:lnTo>
                  <a:lnTo>
                    <a:pt x="559" y="655"/>
                  </a:lnTo>
                  <a:lnTo>
                    <a:pt x="559" y="636"/>
                  </a:lnTo>
                  <a:lnTo>
                    <a:pt x="560" y="1289"/>
                  </a:lnTo>
                  <a:lnTo>
                    <a:pt x="560" y="1289"/>
                  </a:lnTo>
                  <a:lnTo>
                    <a:pt x="560" y="1289"/>
                  </a:lnTo>
                  <a:lnTo>
                    <a:pt x="561" y="1289"/>
                  </a:lnTo>
                  <a:lnTo>
                    <a:pt x="561" y="1289"/>
                  </a:lnTo>
                  <a:lnTo>
                    <a:pt x="562" y="551"/>
                  </a:lnTo>
                  <a:lnTo>
                    <a:pt x="562" y="558"/>
                  </a:lnTo>
                  <a:lnTo>
                    <a:pt x="563" y="912"/>
                  </a:lnTo>
                  <a:lnTo>
                    <a:pt x="563" y="727"/>
                  </a:lnTo>
                  <a:lnTo>
                    <a:pt x="563" y="636"/>
                  </a:lnTo>
                  <a:lnTo>
                    <a:pt x="564" y="335"/>
                  </a:lnTo>
                  <a:lnTo>
                    <a:pt x="564" y="706"/>
                  </a:lnTo>
                  <a:lnTo>
                    <a:pt x="564" y="795"/>
                  </a:lnTo>
                  <a:lnTo>
                    <a:pt x="564" y="966"/>
                  </a:lnTo>
                  <a:lnTo>
                    <a:pt x="565" y="624"/>
                  </a:lnTo>
                  <a:lnTo>
                    <a:pt x="565" y="650"/>
                  </a:lnTo>
                  <a:lnTo>
                    <a:pt x="566" y="683"/>
                  </a:lnTo>
                  <a:lnTo>
                    <a:pt x="566" y="1289"/>
                  </a:lnTo>
                  <a:lnTo>
                    <a:pt x="566" y="796"/>
                  </a:lnTo>
                  <a:lnTo>
                    <a:pt x="567" y="602"/>
                  </a:lnTo>
                  <a:lnTo>
                    <a:pt x="567" y="185"/>
                  </a:lnTo>
                  <a:lnTo>
                    <a:pt x="567" y="326"/>
                  </a:lnTo>
                  <a:lnTo>
                    <a:pt x="568" y="355"/>
                  </a:lnTo>
                  <a:lnTo>
                    <a:pt x="568" y="419"/>
                  </a:lnTo>
                  <a:lnTo>
                    <a:pt x="568" y="164"/>
                  </a:lnTo>
                  <a:lnTo>
                    <a:pt x="568" y="166"/>
                  </a:lnTo>
                  <a:lnTo>
                    <a:pt x="569" y="202"/>
                  </a:lnTo>
                  <a:lnTo>
                    <a:pt x="569" y="514"/>
                  </a:lnTo>
                  <a:lnTo>
                    <a:pt x="569" y="461"/>
                  </a:lnTo>
                  <a:lnTo>
                    <a:pt x="570" y="415"/>
                  </a:lnTo>
                  <a:lnTo>
                    <a:pt x="570" y="368"/>
                  </a:lnTo>
                  <a:lnTo>
                    <a:pt x="570" y="837"/>
                  </a:lnTo>
                  <a:lnTo>
                    <a:pt x="571" y="960"/>
                  </a:lnTo>
                  <a:lnTo>
                    <a:pt x="571" y="1289"/>
                  </a:lnTo>
                  <a:lnTo>
                    <a:pt x="571" y="1289"/>
                  </a:lnTo>
                  <a:lnTo>
                    <a:pt x="572" y="1289"/>
                  </a:lnTo>
                  <a:lnTo>
                    <a:pt x="572" y="1289"/>
                  </a:lnTo>
                  <a:lnTo>
                    <a:pt x="573" y="1289"/>
                  </a:lnTo>
                  <a:lnTo>
                    <a:pt x="573" y="1289"/>
                  </a:lnTo>
                  <a:lnTo>
                    <a:pt x="574" y="1289"/>
                  </a:lnTo>
                  <a:lnTo>
                    <a:pt x="574" y="1289"/>
                  </a:lnTo>
                  <a:lnTo>
                    <a:pt x="575" y="1289"/>
                  </a:lnTo>
                  <a:lnTo>
                    <a:pt x="575" y="1289"/>
                  </a:lnTo>
                  <a:lnTo>
                    <a:pt x="576" y="1289"/>
                  </a:lnTo>
                  <a:lnTo>
                    <a:pt x="576" y="148"/>
                  </a:lnTo>
                  <a:lnTo>
                    <a:pt x="576" y="361"/>
                  </a:lnTo>
                  <a:lnTo>
                    <a:pt x="577" y="538"/>
                  </a:lnTo>
                  <a:lnTo>
                    <a:pt x="577" y="1289"/>
                  </a:lnTo>
                  <a:lnTo>
                    <a:pt x="578" y="743"/>
                  </a:lnTo>
                  <a:lnTo>
                    <a:pt x="578" y="761"/>
                  </a:lnTo>
                  <a:lnTo>
                    <a:pt x="578" y="719"/>
                  </a:lnTo>
                  <a:lnTo>
                    <a:pt x="578" y="1289"/>
                  </a:lnTo>
                  <a:lnTo>
                    <a:pt x="579" y="1289"/>
                  </a:lnTo>
                  <a:lnTo>
                    <a:pt x="579" y="1289"/>
                  </a:lnTo>
                  <a:lnTo>
                    <a:pt x="579" y="1069"/>
                  </a:lnTo>
                  <a:lnTo>
                    <a:pt x="580" y="1289"/>
                  </a:lnTo>
                  <a:lnTo>
                    <a:pt x="580" y="1289"/>
                  </a:lnTo>
                  <a:lnTo>
                    <a:pt x="581" y="564"/>
                  </a:lnTo>
                  <a:lnTo>
                    <a:pt x="581" y="528"/>
                  </a:lnTo>
                  <a:lnTo>
                    <a:pt x="581" y="982"/>
                  </a:lnTo>
                  <a:lnTo>
                    <a:pt x="582" y="799"/>
                  </a:lnTo>
                  <a:lnTo>
                    <a:pt x="582" y="665"/>
                  </a:lnTo>
                  <a:lnTo>
                    <a:pt x="582" y="371"/>
                  </a:lnTo>
                  <a:lnTo>
                    <a:pt x="583" y="692"/>
                  </a:lnTo>
                  <a:lnTo>
                    <a:pt x="583" y="859"/>
                  </a:lnTo>
                  <a:lnTo>
                    <a:pt x="583" y="1156"/>
                  </a:lnTo>
                  <a:lnTo>
                    <a:pt x="584" y="635"/>
                  </a:lnTo>
                  <a:lnTo>
                    <a:pt x="584" y="648"/>
                  </a:lnTo>
                  <a:lnTo>
                    <a:pt x="584" y="1289"/>
                  </a:lnTo>
                  <a:lnTo>
                    <a:pt x="585" y="849"/>
                  </a:lnTo>
                  <a:lnTo>
                    <a:pt x="585" y="756"/>
                  </a:lnTo>
                  <a:lnTo>
                    <a:pt x="585" y="301"/>
                  </a:lnTo>
                  <a:lnTo>
                    <a:pt x="586" y="384"/>
                  </a:lnTo>
                  <a:lnTo>
                    <a:pt x="586" y="416"/>
                  </a:lnTo>
                  <a:lnTo>
                    <a:pt x="586" y="452"/>
                  </a:lnTo>
                  <a:lnTo>
                    <a:pt x="587" y="236"/>
                  </a:lnTo>
                  <a:lnTo>
                    <a:pt x="587" y="276"/>
                  </a:lnTo>
                  <a:lnTo>
                    <a:pt x="587" y="472"/>
                  </a:lnTo>
                  <a:lnTo>
                    <a:pt x="588" y="444"/>
                  </a:lnTo>
                  <a:lnTo>
                    <a:pt x="588" y="396"/>
                  </a:lnTo>
                  <a:lnTo>
                    <a:pt x="588" y="335"/>
                  </a:lnTo>
                  <a:lnTo>
                    <a:pt x="589" y="696"/>
                  </a:lnTo>
                  <a:lnTo>
                    <a:pt x="589" y="759"/>
                  </a:lnTo>
                  <a:lnTo>
                    <a:pt x="590" y="1289"/>
                  </a:lnTo>
                  <a:lnTo>
                    <a:pt x="590" y="1289"/>
                  </a:lnTo>
                  <a:lnTo>
                    <a:pt x="590" y="1289"/>
                  </a:lnTo>
                  <a:lnTo>
                    <a:pt x="591" y="1289"/>
                  </a:lnTo>
                  <a:lnTo>
                    <a:pt x="591" y="1289"/>
                  </a:lnTo>
                  <a:lnTo>
                    <a:pt x="592" y="1289"/>
                  </a:lnTo>
                  <a:lnTo>
                    <a:pt x="592" y="1289"/>
                  </a:lnTo>
                  <a:lnTo>
                    <a:pt x="593" y="1289"/>
                  </a:lnTo>
                  <a:lnTo>
                    <a:pt x="593" y="1289"/>
                  </a:lnTo>
                  <a:lnTo>
                    <a:pt x="594" y="913"/>
                  </a:lnTo>
                  <a:lnTo>
                    <a:pt x="594" y="1289"/>
                  </a:lnTo>
                  <a:lnTo>
                    <a:pt x="594" y="1289"/>
                  </a:lnTo>
                  <a:lnTo>
                    <a:pt x="595" y="196"/>
                  </a:lnTo>
                  <a:lnTo>
                    <a:pt x="595" y="292"/>
                  </a:lnTo>
                  <a:lnTo>
                    <a:pt x="595" y="1289"/>
                  </a:lnTo>
                  <a:lnTo>
                    <a:pt x="596" y="1289"/>
                  </a:lnTo>
                  <a:lnTo>
                    <a:pt x="596" y="976"/>
                  </a:lnTo>
                  <a:lnTo>
                    <a:pt x="596" y="871"/>
                  </a:lnTo>
                  <a:lnTo>
                    <a:pt x="597" y="1289"/>
                  </a:lnTo>
                  <a:lnTo>
                    <a:pt x="597" y="1289"/>
                  </a:lnTo>
                  <a:lnTo>
                    <a:pt x="597" y="1289"/>
                  </a:lnTo>
                  <a:lnTo>
                    <a:pt x="598" y="1026"/>
                  </a:lnTo>
                  <a:lnTo>
                    <a:pt x="598" y="1289"/>
                  </a:lnTo>
                  <a:lnTo>
                    <a:pt x="598" y="1289"/>
                  </a:lnTo>
                  <a:lnTo>
                    <a:pt x="599" y="791"/>
                  </a:lnTo>
                  <a:lnTo>
                    <a:pt x="599" y="631"/>
                  </a:lnTo>
                  <a:lnTo>
                    <a:pt x="600" y="478"/>
                  </a:lnTo>
                  <a:lnTo>
                    <a:pt x="600" y="865"/>
                  </a:lnTo>
                  <a:lnTo>
                    <a:pt x="600" y="926"/>
                  </a:lnTo>
                  <a:lnTo>
                    <a:pt x="601" y="385"/>
                  </a:lnTo>
                  <a:lnTo>
                    <a:pt x="601" y="447"/>
                  </a:lnTo>
                  <a:lnTo>
                    <a:pt x="601" y="514"/>
                  </a:lnTo>
                  <a:lnTo>
                    <a:pt x="602" y="1289"/>
                  </a:lnTo>
                  <a:lnTo>
                    <a:pt x="602" y="814"/>
                  </a:lnTo>
                  <a:lnTo>
                    <a:pt x="602" y="736"/>
                  </a:lnTo>
                  <a:lnTo>
                    <a:pt x="603" y="674"/>
                  </a:lnTo>
                  <a:lnTo>
                    <a:pt x="603" y="1289"/>
                  </a:lnTo>
                  <a:lnTo>
                    <a:pt x="603" y="1289"/>
                  </a:lnTo>
                  <a:lnTo>
                    <a:pt x="603" y="1289"/>
                  </a:lnTo>
                  <a:lnTo>
                    <a:pt x="604" y="219"/>
                  </a:lnTo>
                  <a:lnTo>
                    <a:pt x="604" y="212"/>
                  </a:lnTo>
                  <a:lnTo>
                    <a:pt x="605" y="392"/>
                  </a:lnTo>
                  <a:lnTo>
                    <a:pt x="605" y="280"/>
                  </a:lnTo>
                  <a:lnTo>
                    <a:pt x="605" y="253"/>
                  </a:lnTo>
                  <a:lnTo>
                    <a:pt x="606" y="216"/>
                  </a:lnTo>
                  <a:lnTo>
                    <a:pt x="606" y="541"/>
                  </a:lnTo>
                  <a:lnTo>
                    <a:pt x="606" y="547"/>
                  </a:lnTo>
                  <a:lnTo>
                    <a:pt x="607" y="394"/>
                  </a:lnTo>
                  <a:lnTo>
                    <a:pt x="607" y="503"/>
                  </a:lnTo>
                  <a:lnTo>
                    <a:pt x="607" y="610"/>
                  </a:lnTo>
                  <a:lnTo>
                    <a:pt x="608" y="1289"/>
                  </a:lnTo>
                  <a:lnTo>
                    <a:pt x="608" y="1289"/>
                  </a:lnTo>
                  <a:lnTo>
                    <a:pt x="608" y="1289"/>
                  </a:lnTo>
                  <a:lnTo>
                    <a:pt x="609" y="1289"/>
                  </a:lnTo>
                  <a:lnTo>
                    <a:pt x="609" y="1289"/>
                  </a:lnTo>
                  <a:lnTo>
                    <a:pt x="610" y="1289"/>
                  </a:lnTo>
                  <a:lnTo>
                    <a:pt x="611" y="1289"/>
                  </a:lnTo>
                  <a:lnTo>
                    <a:pt x="611" y="1289"/>
                  </a:lnTo>
                  <a:lnTo>
                    <a:pt x="612" y="1289"/>
                  </a:lnTo>
                  <a:lnTo>
                    <a:pt x="612" y="578"/>
                  </a:lnTo>
                  <a:lnTo>
                    <a:pt x="612" y="1289"/>
                  </a:lnTo>
                  <a:lnTo>
                    <a:pt x="613" y="1289"/>
                  </a:lnTo>
                  <a:lnTo>
                    <a:pt x="613" y="76"/>
                  </a:lnTo>
                  <a:lnTo>
                    <a:pt x="613" y="119"/>
                  </a:lnTo>
                  <a:lnTo>
                    <a:pt x="614" y="264"/>
                  </a:lnTo>
                  <a:lnTo>
                    <a:pt x="614" y="1289"/>
                  </a:lnTo>
                  <a:lnTo>
                    <a:pt x="614" y="1289"/>
                  </a:lnTo>
                  <a:lnTo>
                    <a:pt x="615" y="890"/>
                  </a:lnTo>
                  <a:lnTo>
                    <a:pt x="615" y="838"/>
                  </a:lnTo>
                  <a:lnTo>
                    <a:pt x="615" y="1289"/>
                  </a:lnTo>
                  <a:lnTo>
                    <a:pt x="615" y="1289"/>
                  </a:lnTo>
                  <a:lnTo>
                    <a:pt x="616" y="1289"/>
                  </a:lnTo>
                  <a:lnTo>
                    <a:pt x="616" y="860"/>
                  </a:lnTo>
                  <a:lnTo>
                    <a:pt x="616" y="1289"/>
                  </a:lnTo>
                  <a:lnTo>
                    <a:pt x="617" y="1289"/>
                  </a:lnTo>
                  <a:lnTo>
                    <a:pt x="617" y="728"/>
                  </a:lnTo>
                  <a:lnTo>
                    <a:pt x="618" y="586"/>
                  </a:lnTo>
                  <a:lnTo>
                    <a:pt x="618" y="421"/>
                  </a:lnTo>
                  <a:lnTo>
                    <a:pt x="618" y="1009"/>
                  </a:lnTo>
                  <a:lnTo>
                    <a:pt x="619" y="997"/>
                  </a:lnTo>
                  <a:lnTo>
                    <a:pt x="619" y="364"/>
                  </a:lnTo>
                  <a:lnTo>
                    <a:pt x="619" y="502"/>
                  </a:lnTo>
                  <a:lnTo>
                    <a:pt x="620" y="622"/>
                  </a:lnTo>
                  <a:lnTo>
                    <a:pt x="620" y="1289"/>
                  </a:lnTo>
                  <a:lnTo>
                    <a:pt x="620" y="757"/>
                  </a:lnTo>
                  <a:lnTo>
                    <a:pt x="621" y="662"/>
                  </a:lnTo>
                  <a:lnTo>
                    <a:pt x="621" y="635"/>
                  </a:lnTo>
                  <a:lnTo>
                    <a:pt x="621" y="1289"/>
                  </a:lnTo>
                  <a:lnTo>
                    <a:pt x="621" y="1289"/>
                  </a:lnTo>
                  <a:lnTo>
                    <a:pt x="622" y="1289"/>
                  </a:lnTo>
                  <a:lnTo>
                    <a:pt x="622" y="197"/>
                  </a:lnTo>
                  <a:lnTo>
                    <a:pt x="623" y="219"/>
                  </a:lnTo>
                  <a:lnTo>
                    <a:pt x="623" y="218"/>
                  </a:lnTo>
                  <a:lnTo>
                    <a:pt x="623" y="462"/>
                  </a:lnTo>
                  <a:lnTo>
                    <a:pt x="624" y="296"/>
                  </a:lnTo>
                  <a:lnTo>
                    <a:pt x="624" y="244"/>
                  </a:lnTo>
                  <a:lnTo>
                    <a:pt x="625" y="540"/>
                  </a:lnTo>
                  <a:lnTo>
                    <a:pt x="625" y="540"/>
                  </a:lnTo>
                  <a:lnTo>
                    <a:pt x="625" y="508"/>
                  </a:lnTo>
                  <a:lnTo>
                    <a:pt x="625" y="414"/>
                  </a:lnTo>
                  <a:lnTo>
                    <a:pt x="626" y="579"/>
                  </a:lnTo>
                  <a:lnTo>
                    <a:pt x="626" y="691"/>
                  </a:lnTo>
                  <a:lnTo>
                    <a:pt x="626" y="1289"/>
                  </a:lnTo>
                  <a:lnTo>
                    <a:pt x="627" y="1289"/>
                  </a:lnTo>
                  <a:lnTo>
                    <a:pt x="627" y="1289"/>
                  </a:lnTo>
                  <a:lnTo>
                    <a:pt x="628" y="1289"/>
                  </a:lnTo>
                  <a:lnTo>
                    <a:pt x="628" y="1289"/>
                  </a:lnTo>
                  <a:lnTo>
                    <a:pt x="629" y="1289"/>
                  </a:lnTo>
                  <a:lnTo>
                    <a:pt x="629" y="1289"/>
                  </a:lnTo>
                  <a:lnTo>
                    <a:pt x="630" y="1289"/>
                  </a:lnTo>
                  <a:lnTo>
                    <a:pt x="630" y="1289"/>
                  </a:lnTo>
                  <a:lnTo>
                    <a:pt x="630" y="481"/>
                  </a:lnTo>
                  <a:lnTo>
                    <a:pt x="631" y="1289"/>
                  </a:lnTo>
                  <a:lnTo>
                    <a:pt x="631" y="1289"/>
                  </a:lnTo>
                  <a:lnTo>
                    <a:pt x="631" y="105"/>
                  </a:lnTo>
                  <a:lnTo>
                    <a:pt x="632" y="383"/>
                  </a:lnTo>
                  <a:lnTo>
                    <a:pt x="632" y="607"/>
                  </a:lnTo>
                  <a:lnTo>
                    <a:pt x="632" y="1289"/>
                  </a:lnTo>
                  <a:lnTo>
                    <a:pt x="633" y="1000"/>
                  </a:lnTo>
                  <a:lnTo>
                    <a:pt x="633" y="983"/>
                  </a:lnTo>
                  <a:lnTo>
                    <a:pt x="633" y="938"/>
                  </a:lnTo>
                  <a:lnTo>
                    <a:pt x="633" y="1289"/>
                  </a:lnTo>
                  <a:lnTo>
                    <a:pt x="634" y="1289"/>
                  </a:lnTo>
                  <a:lnTo>
                    <a:pt x="634" y="1289"/>
                  </a:lnTo>
                  <a:lnTo>
                    <a:pt x="635" y="824"/>
                  </a:lnTo>
                  <a:lnTo>
                    <a:pt x="635" y="1095"/>
                  </a:lnTo>
                  <a:lnTo>
                    <a:pt x="635" y="1289"/>
                  </a:lnTo>
                  <a:lnTo>
                    <a:pt x="636" y="555"/>
                  </a:lnTo>
                  <a:lnTo>
                    <a:pt x="636" y="450"/>
                  </a:lnTo>
                  <a:lnTo>
                    <a:pt x="636" y="403"/>
                  </a:lnTo>
                  <a:lnTo>
                    <a:pt x="637" y="1032"/>
                  </a:lnTo>
                  <a:lnTo>
                    <a:pt x="637" y="943"/>
                  </a:lnTo>
                  <a:lnTo>
                    <a:pt x="638" y="382"/>
                  </a:lnTo>
                  <a:lnTo>
                    <a:pt x="638" y="537"/>
                  </a:lnTo>
                  <a:lnTo>
                    <a:pt x="638" y="646"/>
                  </a:lnTo>
                  <a:lnTo>
                    <a:pt x="638" y="1289"/>
                  </a:lnTo>
                  <a:lnTo>
                    <a:pt x="639" y="779"/>
                  </a:lnTo>
                  <a:lnTo>
                    <a:pt x="639" y="685"/>
                  </a:lnTo>
                  <a:lnTo>
                    <a:pt x="639" y="635"/>
                  </a:lnTo>
                  <a:lnTo>
                    <a:pt x="640" y="1289"/>
                  </a:lnTo>
                  <a:lnTo>
                    <a:pt x="640" y="1289"/>
                  </a:lnTo>
                  <a:lnTo>
                    <a:pt x="640" y="1071"/>
                  </a:lnTo>
                  <a:lnTo>
                    <a:pt x="641" y="0"/>
                  </a:lnTo>
                  <a:lnTo>
                    <a:pt x="641" y="71"/>
                  </a:lnTo>
                  <a:lnTo>
                    <a:pt x="641" y="173"/>
                  </a:lnTo>
                  <a:lnTo>
                    <a:pt x="642" y="521"/>
                  </a:lnTo>
                  <a:lnTo>
                    <a:pt x="642" y="360"/>
                  </a:lnTo>
                  <a:lnTo>
                    <a:pt x="642" y="285"/>
                  </a:lnTo>
                  <a:lnTo>
                    <a:pt x="642" y="180"/>
                  </a:lnTo>
                  <a:lnTo>
                    <a:pt x="643" y="696"/>
                  </a:lnTo>
                  <a:lnTo>
                    <a:pt x="643" y="738"/>
                  </a:lnTo>
                  <a:lnTo>
                    <a:pt x="644" y="345"/>
                  </a:lnTo>
                  <a:lnTo>
                    <a:pt x="644" y="562"/>
                  </a:lnTo>
                  <a:lnTo>
                    <a:pt x="644" y="692"/>
                  </a:lnTo>
                  <a:lnTo>
                    <a:pt x="645" y="1289"/>
                  </a:lnTo>
                  <a:lnTo>
                    <a:pt x="645" y="1289"/>
                  </a:lnTo>
                  <a:lnTo>
                    <a:pt x="645" y="1289"/>
                  </a:lnTo>
                  <a:lnTo>
                    <a:pt x="646" y="1289"/>
                  </a:lnTo>
                  <a:lnTo>
                    <a:pt x="646" y="1289"/>
                  </a:lnTo>
                  <a:lnTo>
                    <a:pt x="647" y="1289"/>
                  </a:lnTo>
                  <a:lnTo>
                    <a:pt x="647" y="1289"/>
                  </a:lnTo>
                  <a:lnTo>
                    <a:pt x="648" y="681"/>
                  </a:lnTo>
                  <a:lnTo>
                    <a:pt x="648" y="351"/>
                  </a:lnTo>
                  <a:lnTo>
                    <a:pt x="648" y="327"/>
                  </a:lnTo>
                  <a:lnTo>
                    <a:pt x="649" y="1289"/>
                  </a:lnTo>
                  <a:lnTo>
                    <a:pt x="649" y="1289"/>
                  </a:lnTo>
                  <a:lnTo>
                    <a:pt x="649" y="1289"/>
                  </a:lnTo>
                  <a:lnTo>
                    <a:pt x="650" y="121"/>
                  </a:lnTo>
                  <a:lnTo>
                    <a:pt x="650" y="512"/>
                  </a:lnTo>
                  <a:lnTo>
                    <a:pt x="650" y="842"/>
                  </a:lnTo>
                  <a:lnTo>
                    <a:pt x="650" y="1289"/>
                  </a:lnTo>
                  <a:lnTo>
                    <a:pt x="651" y="1289"/>
                  </a:lnTo>
                  <a:lnTo>
                    <a:pt x="651" y="1036"/>
                  </a:lnTo>
                  <a:lnTo>
                    <a:pt x="651" y="920"/>
                  </a:lnTo>
                  <a:lnTo>
                    <a:pt x="652" y="1289"/>
                  </a:lnTo>
                  <a:lnTo>
                    <a:pt x="652" y="1289"/>
                  </a:lnTo>
                  <a:lnTo>
                    <a:pt x="652" y="1289"/>
                  </a:lnTo>
                  <a:lnTo>
                    <a:pt x="653" y="837"/>
                  </a:lnTo>
                  <a:lnTo>
                    <a:pt x="653" y="1289"/>
                  </a:lnTo>
                  <a:lnTo>
                    <a:pt x="653" y="1289"/>
                  </a:lnTo>
                  <a:lnTo>
                    <a:pt x="654" y="622"/>
                  </a:lnTo>
                  <a:lnTo>
                    <a:pt x="654" y="515"/>
                  </a:lnTo>
                  <a:lnTo>
                    <a:pt x="654" y="429"/>
                  </a:lnTo>
                  <a:lnTo>
                    <a:pt x="655" y="906"/>
                  </a:lnTo>
                  <a:lnTo>
                    <a:pt x="655" y="894"/>
                  </a:lnTo>
                  <a:lnTo>
                    <a:pt x="656" y="837"/>
                  </a:lnTo>
                  <a:lnTo>
                    <a:pt x="656" y="458"/>
                  </a:lnTo>
                  <a:lnTo>
                    <a:pt x="656" y="729"/>
                  </a:lnTo>
                  <a:lnTo>
                    <a:pt x="657" y="913"/>
                  </a:lnTo>
                  <a:lnTo>
                    <a:pt x="657" y="1289"/>
                  </a:lnTo>
                  <a:lnTo>
                    <a:pt x="657" y="718"/>
                  </a:lnTo>
                  <a:lnTo>
                    <a:pt x="658" y="670"/>
                  </a:lnTo>
                  <a:lnTo>
                    <a:pt x="658" y="1289"/>
                  </a:lnTo>
                  <a:lnTo>
                    <a:pt x="659" y="1289"/>
                  </a:lnTo>
                  <a:lnTo>
                    <a:pt x="659" y="136"/>
                  </a:lnTo>
                  <a:lnTo>
                    <a:pt x="660" y="162"/>
                  </a:lnTo>
                  <a:lnTo>
                    <a:pt x="660" y="475"/>
                  </a:lnTo>
                  <a:lnTo>
                    <a:pt x="660" y="384"/>
                  </a:lnTo>
                  <a:lnTo>
                    <a:pt x="661" y="363"/>
                  </a:lnTo>
                  <a:lnTo>
                    <a:pt x="661" y="308"/>
                  </a:lnTo>
                  <a:lnTo>
                    <a:pt x="661" y="559"/>
                  </a:lnTo>
                  <a:lnTo>
                    <a:pt x="662" y="570"/>
                  </a:lnTo>
                  <a:lnTo>
                    <a:pt x="662" y="572"/>
                  </a:lnTo>
                  <a:lnTo>
                    <a:pt x="662" y="491"/>
                  </a:lnTo>
                  <a:lnTo>
                    <a:pt x="662" y="534"/>
                  </a:lnTo>
                  <a:lnTo>
                    <a:pt x="663" y="613"/>
                  </a:lnTo>
                  <a:lnTo>
                    <a:pt x="663" y="1289"/>
                  </a:lnTo>
                  <a:lnTo>
                    <a:pt x="663" y="1289"/>
                  </a:lnTo>
                  <a:lnTo>
                    <a:pt x="664" y="1289"/>
                  </a:lnTo>
                  <a:lnTo>
                    <a:pt x="664" y="1289"/>
                  </a:lnTo>
                  <a:lnTo>
                    <a:pt x="665" y="1289"/>
                  </a:lnTo>
                  <a:lnTo>
                    <a:pt x="665" y="1289"/>
                  </a:lnTo>
                  <a:lnTo>
                    <a:pt x="666" y="1289"/>
                  </a:lnTo>
                  <a:lnTo>
                    <a:pt x="666" y="837"/>
                  </a:lnTo>
                  <a:lnTo>
                    <a:pt x="667" y="424"/>
                  </a:lnTo>
                  <a:lnTo>
                    <a:pt x="667" y="326"/>
                  </a:lnTo>
                  <a:lnTo>
                    <a:pt x="668" y="1289"/>
                  </a:lnTo>
                  <a:lnTo>
                    <a:pt x="668" y="1289"/>
                  </a:lnTo>
                  <a:lnTo>
                    <a:pt x="668" y="1289"/>
                  </a:lnTo>
                  <a:lnTo>
                    <a:pt x="668" y="169"/>
                  </a:lnTo>
                  <a:lnTo>
                    <a:pt x="669" y="672"/>
                  </a:lnTo>
                  <a:lnTo>
                    <a:pt x="669" y="1289"/>
                  </a:lnTo>
                  <a:lnTo>
                    <a:pt x="670" y="1289"/>
                  </a:lnTo>
                  <a:lnTo>
                    <a:pt x="670" y="1208"/>
                  </a:lnTo>
                  <a:lnTo>
                    <a:pt x="670" y="923"/>
                  </a:lnTo>
                  <a:lnTo>
                    <a:pt x="670" y="1289"/>
                  </a:lnTo>
                  <a:lnTo>
                    <a:pt x="671" y="1289"/>
                  </a:lnTo>
                  <a:lnTo>
                    <a:pt x="671" y="1289"/>
                  </a:lnTo>
                  <a:lnTo>
                    <a:pt x="672" y="830"/>
                  </a:lnTo>
                  <a:lnTo>
                    <a:pt x="672" y="898"/>
                  </a:lnTo>
                  <a:lnTo>
                    <a:pt x="672" y="1039"/>
                  </a:lnTo>
                  <a:lnTo>
                    <a:pt x="672" y="1289"/>
                  </a:lnTo>
                  <a:lnTo>
                    <a:pt x="673" y="728"/>
                  </a:lnTo>
                  <a:lnTo>
                    <a:pt x="673" y="604"/>
                  </a:lnTo>
                  <a:lnTo>
                    <a:pt x="673" y="436"/>
                  </a:lnTo>
                  <a:lnTo>
                    <a:pt x="674" y="849"/>
                  </a:lnTo>
                  <a:lnTo>
                    <a:pt x="674" y="853"/>
                  </a:lnTo>
                  <a:lnTo>
                    <a:pt x="674" y="564"/>
                  </a:lnTo>
                  <a:lnTo>
                    <a:pt x="675" y="635"/>
                  </a:lnTo>
                  <a:lnTo>
                    <a:pt x="675" y="706"/>
                  </a:lnTo>
                  <a:lnTo>
                    <a:pt x="675" y="1289"/>
                  </a:lnTo>
                  <a:lnTo>
                    <a:pt x="676" y="1164"/>
                  </a:lnTo>
                  <a:lnTo>
                    <a:pt x="676" y="905"/>
                  </a:lnTo>
                  <a:lnTo>
                    <a:pt x="676" y="701"/>
                  </a:lnTo>
                  <a:lnTo>
                    <a:pt x="677" y="900"/>
                  </a:lnTo>
                  <a:lnTo>
                    <a:pt x="677" y="920"/>
                  </a:lnTo>
                  <a:lnTo>
                    <a:pt x="678" y="71"/>
                  </a:lnTo>
                  <a:lnTo>
                    <a:pt x="678" y="98"/>
                  </a:lnTo>
                  <a:lnTo>
                    <a:pt x="679" y="620"/>
                  </a:lnTo>
                  <a:lnTo>
                    <a:pt x="679" y="587"/>
                  </a:lnTo>
                  <a:lnTo>
                    <a:pt x="679" y="538"/>
                  </a:lnTo>
                  <a:lnTo>
                    <a:pt x="680" y="274"/>
                  </a:lnTo>
                  <a:lnTo>
                    <a:pt x="680" y="452"/>
                  </a:lnTo>
                  <a:lnTo>
                    <a:pt x="680" y="515"/>
                  </a:lnTo>
                  <a:lnTo>
                    <a:pt x="680" y="687"/>
                  </a:lnTo>
                  <a:lnTo>
                    <a:pt x="681" y="523"/>
                  </a:lnTo>
                  <a:lnTo>
                    <a:pt x="681" y="536"/>
                  </a:lnTo>
                  <a:lnTo>
                    <a:pt x="682" y="1289"/>
                  </a:lnTo>
                  <a:lnTo>
                    <a:pt x="682" y="1289"/>
                  </a:lnTo>
                  <a:lnTo>
                    <a:pt x="682" y="1289"/>
                  </a:lnTo>
                  <a:lnTo>
                    <a:pt x="683" y="1289"/>
                  </a:lnTo>
                  <a:lnTo>
                    <a:pt x="683" y="1289"/>
                  </a:lnTo>
                  <a:lnTo>
                    <a:pt x="684" y="1289"/>
                  </a:lnTo>
                  <a:lnTo>
                    <a:pt x="684" y="1289"/>
                  </a:lnTo>
                  <a:lnTo>
                    <a:pt x="685" y="602"/>
                  </a:lnTo>
                  <a:lnTo>
                    <a:pt x="685" y="370"/>
                  </a:lnTo>
                  <a:lnTo>
                    <a:pt x="685" y="317"/>
                  </a:lnTo>
                  <a:lnTo>
                    <a:pt x="686" y="1289"/>
                  </a:lnTo>
                  <a:lnTo>
                    <a:pt x="686" y="1289"/>
                  </a:lnTo>
                  <a:lnTo>
                    <a:pt x="686" y="1289"/>
                  </a:lnTo>
                  <a:lnTo>
                    <a:pt x="686" y="258"/>
                  </a:lnTo>
                  <a:lnTo>
                    <a:pt x="687" y="502"/>
                  </a:lnTo>
                  <a:lnTo>
                    <a:pt x="687" y="718"/>
                  </a:lnTo>
                  <a:lnTo>
                    <a:pt x="687" y="1289"/>
                  </a:lnTo>
                  <a:lnTo>
                    <a:pt x="688" y="1289"/>
                  </a:lnTo>
                  <a:lnTo>
                    <a:pt x="688" y="1289"/>
                  </a:lnTo>
                  <a:lnTo>
                    <a:pt x="688" y="899"/>
                  </a:lnTo>
                  <a:lnTo>
                    <a:pt x="689" y="1289"/>
                  </a:lnTo>
                  <a:lnTo>
                    <a:pt x="689" y="1289"/>
                  </a:lnTo>
                  <a:lnTo>
                    <a:pt x="690" y="796"/>
                  </a:lnTo>
                  <a:lnTo>
                    <a:pt x="690" y="856"/>
                  </a:lnTo>
                  <a:lnTo>
                    <a:pt x="691" y="1289"/>
                  </a:lnTo>
                  <a:lnTo>
                    <a:pt x="691" y="1054"/>
                  </a:lnTo>
                  <a:lnTo>
                    <a:pt x="691" y="850"/>
                  </a:lnTo>
                  <a:lnTo>
                    <a:pt x="692" y="427"/>
                  </a:lnTo>
                  <a:lnTo>
                    <a:pt x="692" y="709"/>
                  </a:lnTo>
                  <a:lnTo>
                    <a:pt x="692" y="772"/>
                  </a:lnTo>
                  <a:lnTo>
                    <a:pt x="693" y="894"/>
                  </a:lnTo>
                  <a:lnTo>
                    <a:pt x="693" y="644"/>
                  </a:lnTo>
                  <a:lnTo>
                    <a:pt x="693" y="664"/>
                  </a:lnTo>
                  <a:lnTo>
                    <a:pt x="693" y="707"/>
                  </a:lnTo>
                  <a:lnTo>
                    <a:pt x="694" y="1289"/>
                  </a:lnTo>
                  <a:lnTo>
                    <a:pt x="694" y="1289"/>
                  </a:lnTo>
                  <a:lnTo>
                    <a:pt x="694" y="1237"/>
                  </a:lnTo>
                  <a:lnTo>
                    <a:pt x="695" y="632"/>
                  </a:lnTo>
                  <a:lnTo>
                    <a:pt x="695" y="697"/>
                  </a:lnTo>
                  <a:lnTo>
                    <a:pt x="695" y="739"/>
                  </a:lnTo>
                  <a:lnTo>
                    <a:pt x="695" y="843"/>
                  </a:lnTo>
                  <a:lnTo>
                    <a:pt x="696" y="251"/>
                  </a:lnTo>
                  <a:lnTo>
                    <a:pt x="696" y="170"/>
                  </a:lnTo>
                  <a:lnTo>
                    <a:pt x="696" y="117"/>
                  </a:lnTo>
                  <a:lnTo>
                    <a:pt x="697" y="627"/>
                  </a:lnTo>
                  <a:lnTo>
                    <a:pt x="697" y="679"/>
                  </a:lnTo>
                  <a:lnTo>
                    <a:pt x="698" y="226"/>
                  </a:lnTo>
                  <a:lnTo>
                    <a:pt x="698" y="290"/>
                  </a:lnTo>
                  <a:lnTo>
                    <a:pt x="698" y="364"/>
                  </a:lnTo>
                  <a:lnTo>
                    <a:pt x="699" y="737"/>
                  </a:lnTo>
                  <a:lnTo>
                    <a:pt x="699" y="580"/>
                  </a:lnTo>
                  <a:lnTo>
                    <a:pt x="699" y="559"/>
                  </a:lnTo>
                  <a:lnTo>
                    <a:pt x="699" y="554"/>
                  </a:lnTo>
                  <a:lnTo>
                    <a:pt x="700" y="1289"/>
                  </a:lnTo>
                  <a:lnTo>
                    <a:pt x="700" y="1289"/>
                  </a:lnTo>
                  <a:lnTo>
                    <a:pt x="700" y="1289"/>
                  </a:lnTo>
                  <a:lnTo>
                    <a:pt x="701" y="1289"/>
                  </a:lnTo>
                  <a:lnTo>
                    <a:pt x="702" y="1289"/>
                  </a:lnTo>
                  <a:lnTo>
                    <a:pt x="702" y="1289"/>
                  </a:lnTo>
                  <a:lnTo>
                    <a:pt x="703" y="1289"/>
                  </a:lnTo>
                  <a:lnTo>
                    <a:pt x="703" y="1289"/>
                  </a:lnTo>
                  <a:lnTo>
                    <a:pt x="704" y="886"/>
                  </a:lnTo>
                  <a:lnTo>
                    <a:pt x="704" y="297"/>
                  </a:lnTo>
                  <a:lnTo>
                    <a:pt x="704" y="820"/>
                  </a:lnTo>
                  <a:lnTo>
                    <a:pt x="705" y="1289"/>
                  </a:lnTo>
                  <a:lnTo>
                    <a:pt x="705" y="329"/>
                  </a:lnTo>
                  <a:lnTo>
                    <a:pt x="705" y="370"/>
                  </a:lnTo>
                  <a:lnTo>
                    <a:pt x="706" y="424"/>
                  </a:lnTo>
                  <a:lnTo>
                    <a:pt x="706" y="1289"/>
                  </a:lnTo>
                  <a:lnTo>
                    <a:pt x="706" y="1289"/>
                  </a:lnTo>
                  <a:lnTo>
                    <a:pt x="707" y="1289"/>
                  </a:lnTo>
                  <a:lnTo>
                    <a:pt x="707" y="784"/>
                  </a:lnTo>
                  <a:lnTo>
                    <a:pt x="707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09" y="839"/>
                  </a:lnTo>
                  <a:lnTo>
                    <a:pt x="709" y="698"/>
                  </a:lnTo>
                  <a:lnTo>
                    <a:pt x="709" y="1289"/>
                  </a:lnTo>
                  <a:lnTo>
                    <a:pt x="709" y="1289"/>
                  </a:lnTo>
                  <a:lnTo>
                    <a:pt x="710" y="1289"/>
                  </a:lnTo>
                  <a:lnTo>
                    <a:pt x="710" y="437"/>
                  </a:lnTo>
                  <a:lnTo>
                    <a:pt x="710" y="488"/>
                  </a:lnTo>
                  <a:lnTo>
                    <a:pt x="711" y="522"/>
                  </a:lnTo>
                  <a:lnTo>
                    <a:pt x="711" y="1035"/>
                  </a:lnTo>
                  <a:lnTo>
                    <a:pt x="711" y="803"/>
                  </a:lnTo>
                  <a:lnTo>
                    <a:pt x="712" y="758"/>
                  </a:lnTo>
                  <a:lnTo>
                    <a:pt x="712" y="722"/>
                  </a:lnTo>
                  <a:lnTo>
                    <a:pt x="713" y="1289"/>
                  </a:lnTo>
                  <a:lnTo>
                    <a:pt x="713" y="1289"/>
                  </a:lnTo>
                  <a:lnTo>
                    <a:pt x="713" y="1289"/>
                  </a:lnTo>
                  <a:lnTo>
                    <a:pt x="714" y="635"/>
                  </a:lnTo>
                  <a:lnTo>
                    <a:pt x="714" y="594"/>
                  </a:lnTo>
                  <a:lnTo>
                    <a:pt x="714" y="810"/>
                  </a:lnTo>
                  <a:lnTo>
                    <a:pt x="715" y="564"/>
                  </a:lnTo>
                  <a:lnTo>
                    <a:pt x="715" y="446"/>
                  </a:lnTo>
                  <a:lnTo>
                    <a:pt x="715" y="81"/>
                  </a:lnTo>
                  <a:lnTo>
                    <a:pt x="716" y="353"/>
                  </a:lnTo>
                  <a:lnTo>
                    <a:pt x="716" y="452"/>
                  </a:lnTo>
                  <a:lnTo>
                    <a:pt x="716" y="691"/>
                  </a:lnTo>
                  <a:lnTo>
                    <a:pt x="717" y="319"/>
                  </a:lnTo>
                  <a:lnTo>
                    <a:pt x="717" y="253"/>
                  </a:lnTo>
                  <a:lnTo>
                    <a:pt x="717" y="230"/>
                  </a:lnTo>
                  <a:lnTo>
                    <a:pt x="718" y="842"/>
                  </a:lnTo>
                  <a:lnTo>
                    <a:pt x="718" y="885"/>
                  </a:lnTo>
                  <a:lnTo>
                    <a:pt x="718" y="630"/>
                  </a:lnTo>
                  <a:lnTo>
                    <a:pt x="719" y="840"/>
                  </a:lnTo>
                  <a:lnTo>
                    <a:pt x="719" y="1107"/>
                  </a:lnTo>
                  <a:lnTo>
                    <a:pt x="719" y="1289"/>
                  </a:lnTo>
                  <a:lnTo>
                    <a:pt x="720" y="1289"/>
                  </a:lnTo>
                  <a:lnTo>
                    <a:pt x="720" y="1289"/>
                  </a:lnTo>
                  <a:lnTo>
                    <a:pt x="721" y="1289"/>
                  </a:lnTo>
                  <a:lnTo>
                    <a:pt x="721" y="1289"/>
                  </a:lnTo>
                  <a:lnTo>
                    <a:pt x="722" y="1289"/>
                  </a:lnTo>
                  <a:lnTo>
                    <a:pt x="722" y="1289"/>
                  </a:lnTo>
                  <a:lnTo>
                    <a:pt x="722" y="230"/>
                  </a:lnTo>
                  <a:lnTo>
                    <a:pt x="723" y="472"/>
                  </a:lnTo>
                  <a:lnTo>
                    <a:pt x="723" y="676"/>
                  </a:lnTo>
                  <a:lnTo>
                    <a:pt x="723" y="1289"/>
                  </a:lnTo>
                  <a:lnTo>
                    <a:pt x="724" y="343"/>
                  </a:lnTo>
                  <a:lnTo>
                    <a:pt x="724" y="349"/>
                  </a:lnTo>
                  <a:lnTo>
                    <a:pt x="725" y="1289"/>
                  </a:lnTo>
                  <a:lnTo>
                    <a:pt x="725" y="1289"/>
                  </a:lnTo>
                  <a:lnTo>
                    <a:pt x="725" y="1289"/>
                  </a:lnTo>
                  <a:lnTo>
                    <a:pt x="726" y="726"/>
                  </a:lnTo>
                  <a:lnTo>
                    <a:pt x="726" y="755"/>
                  </a:lnTo>
                  <a:lnTo>
                    <a:pt x="726" y="881"/>
                  </a:lnTo>
                  <a:lnTo>
                    <a:pt x="726" y="1289"/>
                  </a:lnTo>
                  <a:lnTo>
                    <a:pt x="727" y="1289"/>
                  </a:lnTo>
                  <a:lnTo>
                    <a:pt x="727" y="1289"/>
                  </a:lnTo>
                  <a:lnTo>
                    <a:pt x="727" y="625"/>
                  </a:lnTo>
                  <a:lnTo>
                    <a:pt x="728" y="948"/>
                  </a:lnTo>
                  <a:lnTo>
                    <a:pt x="728" y="1130"/>
                  </a:lnTo>
                  <a:lnTo>
                    <a:pt x="728" y="1289"/>
                  </a:lnTo>
                  <a:lnTo>
                    <a:pt x="729" y="454"/>
                  </a:lnTo>
                  <a:lnTo>
                    <a:pt x="729" y="426"/>
                  </a:lnTo>
                  <a:lnTo>
                    <a:pt x="729" y="414"/>
                  </a:lnTo>
                  <a:lnTo>
                    <a:pt x="730" y="1289"/>
                  </a:lnTo>
                  <a:lnTo>
                    <a:pt x="730" y="1164"/>
                  </a:lnTo>
                  <a:lnTo>
                    <a:pt x="731" y="724"/>
                  </a:lnTo>
                  <a:lnTo>
                    <a:pt x="731" y="839"/>
                  </a:lnTo>
                  <a:lnTo>
                    <a:pt x="731" y="991"/>
                  </a:lnTo>
                  <a:lnTo>
                    <a:pt x="731" y="1289"/>
                  </a:lnTo>
                  <a:lnTo>
                    <a:pt x="732" y="836"/>
                  </a:lnTo>
                  <a:lnTo>
                    <a:pt x="732" y="711"/>
                  </a:lnTo>
                  <a:lnTo>
                    <a:pt x="732" y="567"/>
                  </a:lnTo>
                  <a:lnTo>
                    <a:pt x="733" y="723"/>
                  </a:lnTo>
                  <a:lnTo>
                    <a:pt x="733" y="704"/>
                  </a:lnTo>
                  <a:lnTo>
                    <a:pt x="733" y="676"/>
                  </a:lnTo>
                  <a:lnTo>
                    <a:pt x="734" y="137"/>
                  </a:lnTo>
                  <a:lnTo>
                    <a:pt x="734" y="158"/>
                  </a:lnTo>
                  <a:lnTo>
                    <a:pt x="734" y="195"/>
                  </a:lnTo>
                  <a:lnTo>
                    <a:pt x="735" y="663"/>
                  </a:lnTo>
                  <a:lnTo>
                    <a:pt x="735" y="542"/>
                  </a:lnTo>
                  <a:lnTo>
                    <a:pt x="735" y="432"/>
                  </a:lnTo>
                  <a:lnTo>
                    <a:pt x="736" y="254"/>
                  </a:lnTo>
                  <a:lnTo>
                    <a:pt x="736" y="557"/>
                  </a:lnTo>
                  <a:lnTo>
                    <a:pt x="736" y="652"/>
                  </a:lnTo>
                  <a:lnTo>
                    <a:pt x="737" y="847"/>
                  </a:lnTo>
                  <a:lnTo>
                    <a:pt x="737" y="692"/>
                  </a:lnTo>
                  <a:lnTo>
                    <a:pt x="737" y="715"/>
                  </a:lnTo>
                  <a:lnTo>
                    <a:pt x="738" y="1289"/>
                  </a:lnTo>
                  <a:lnTo>
                    <a:pt x="738" y="1289"/>
                  </a:lnTo>
                  <a:lnTo>
                    <a:pt x="738" y="1289"/>
                  </a:lnTo>
                  <a:lnTo>
                    <a:pt x="739" y="1289"/>
                  </a:lnTo>
                  <a:lnTo>
                    <a:pt x="739" y="1289"/>
                  </a:lnTo>
                  <a:lnTo>
                    <a:pt x="740" y="1289"/>
                  </a:lnTo>
                  <a:lnTo>
                    <a:pt x="740" y="1289"/>
                  </a:lnTo>
                  <a:lnTo>
                    <a:pt x="741" y="142"/>
                  </a:lnTo>
                  <a:lnTo>
                    <a:pt x="741" y="142"/>
                  </a:lnTo>
                  <a:lnTo>
                    <a:pt x="741" y="193"/>
                  </a:lnTo>
                  <a:lnTo>
                    <a:pt x="742" y="1289"/>
                  </a:lnTo>
                  <a:lnTo>
                    <a:pt x="742" y="731"/>
                  </a:lnTo>
                  <a:lnTo>
                    <a:pt x="742" y="543"/>
                  </a:lnTo>
                  <a:lnTo>
                    <a:pt x="743" y="343"/>
                  </a:lnTo>
                  <a:lnTo>
                    <a:pt x="743" y="1289"/>
                  </a:lnTo>
                  <a:lnTo>
                    <a:pt x="743" y="1289"/>
                  </a:lnTo>
                  <a:lnTo>
                    <a:pt x="743" y="1289"/>
                  </a:lnTo>
                  <a:lnTo>
                    <a:pt x="744" y="878"/>
                  </a:lnTo>
                  <a:lnTo>
                    <a:pt x="744" y="725"/>
                  </a:lnTo>
                  <a:lnTo>
                    <a:pt x="744" y="686"/>
                  </a:lnTo>
                  <a:lnTo>
                    <a:pt x="745" y="1289"/>
                  </a:lnTo>
                  <a:lnTo>
                    <a:pt x="745" y="1289"/>
                  </a:lnTo>
                  <a:lnTo>
                    <a:pt x="745" y="1289"/>
                  </a:lnTo>
                  <a:lnTo>
                    <a:pt x="746" y="594"/>
                  </a:lnTo>
                  <a:lnTo>
                    <a:pt x="747" y="609"/>
                  </a:lnTo>
                  <a:lnTo>
                    <a:pt x="747" y="1289"/>
                  </a:lnTo>
                  <a:lnTo>
                    <a:pt x="747" y="929"/>
                  </a:lnTo>
                  <a:lnTo>
                    <a:pt x="748" y="748"/>
                  </a:lnTo>
                  <a:lnTo>
                    <a:pt x="748" y="377"/>
                  </a:lnTo>
                  <a:lnTo>
                    <a:pt x="748" y="780"/>
                  </a:lnTo>
                  <a:lnTo>
                    <a:pt x="749" y="956"/>
                  </a:lnTo>
                  <a:lnTo>
                    <a:pt x="749" y="1289"/>
                  </a:lnTo>
                  <a:lnTo>
                    <a:pt x="749" y="1013"/>
                  </a:lnTo>
                  <a:lnTo>
                    <a:pt x="750" y="864"/>
                  </a:lnTo>
                  <a:lnTo>
                    <a:pt x="750" y="788"/>
                  </a:lnTo>
                  <a:lnTo>
                    <a:pt x="750" y="1289"/>
                  </a:lnTo>
                  <a:lnTo>
                    <a:pt x="750" y="1289"/>
                  </a:lnTo>
                  <a:lnTo>
                    <a:pt x="751" y="1289"/>
                  </a:lnTo>
                  <a:lnTo>
                    <a:pt x="751" y="567"/>
                  </a:lnTo>
                  <a:lnTo>
                    <a:pt x="752" y="574"/>
                  </a:lnTo>
                  <a:lnTo>
                    <a:pt x="752" y="603"/>
                  </a:lnTo>
                  <a:lnTo>
                    <a:pt x="752" y="388"/>
                  </a:lnTo>
                  <a:lnTo>
                    <a:pt x="753" y="321"/>
                  </a:lnTo>
                  <a:lnTo>
                    <a:pt x="753" y="200"/>
                  </a:lnTo>
                  <a:lnTo>
                    <a:pt x="753" y="408"/>
                  </a:lnTo>
                  <a:lnTo>
                    <a:pt x="754" y="488"/>
                  </a:lnTo>
                  <a:lnTo>
                    <a:pt x="754" y="614"/>
                  </a:lnTo>
                  <a:lnTo>
                    <a:pt x="754" y="352"/>
                  </a:lnTo>
                  <a:lnTo>
                    <a:pt x="755" y="330"/>
                  </a:lnTo>
                  <a:lnTo>
                    <a:pt x="755" y="326"/>
                  </a:lnTo>
                  <a:lnTo>
                    <a:pt x="755" y="1076"/>
                  </a:lnTo>
                  <a:lnTo>
                    <a:pt x="756" y="1289"/>
                  </a:lnTo>
                  <a:lnTo>
                    <a:pt x="756" y="1289"/>
                  </a:lnTo>
                  <a:lnTo>
                    <a:pt x="757" y="1289"/>
                  </a:lnTo>
                  <a:lnTo>
                    <a:pt x="758" y="1289"/>
                  </a:lnTo>
                  <a:lnTo>
                    <a:pt x="758" y="1289"/>
                  </a:lnTo>
                  <a:lnTo>
                    <a:pt x="759" y="1289"/>
                  </a:lnTo>
                  <a:lnTo>
                    <a:pt x="759" y="1289"/>
                  </a:lnTo>
                  <a:lnTo>
                    <a:pt x="760" y="152"/>
                  </a:lnTo>
                  <a:lnTo>
                    <a:pt x="760" y="70"/>
                  </a:lnTo>
                  <a:lnTo>
                    <a:pt x="760" y="63"/>
                  </a:lnTo>
                  <a:lnTo>
                    <a:pt x="760" y="1289"/>
                  </a:lnTo>
                  <a:lnTo>
                    <a:pt x="761" y="1289"/>
                  </a:lnTo>
                  <a:lnTo>
                    <a:pt x="761" y="1289"/>
                  </a:lnTo>
                  <a:lnTo>
                    <a:pt x="761" y="351"/>
                  </a:lnTo>
                  <a:lnTo>
                    <a:pt x="762" y="489"/>
                  </a:lnTo>
                  <a:lnTo>
                    <a:pt x="762" y="739"/>
                  </a:lnTo>
                  <a:lnTo>
                    <a:pt x="762" y="1289"/>
                  </a:lnTo>
                  <a:lnTo>
                    <a:pt x="763" y="1289"/>
                  </a:lnTo>
                  <a:lnTo>
                    <a:pt x="763" y="1289"/>
                  </a:lnTo>
                  <a:lnTo>
                    <a:pt x="763" y="616"/>
                  </a:lnTo>
                  <a:lnTo>
                    <a:pt x="764" y="1289"/>
                  </a:lnTo>
                  <a:lnTo>
                    <a:pt x="764" y="1289"/>
                  </a:lnTo>
                  <a:lnTo>
                    <a:pt x="765" y="751"/>
                  </a:lnTo>
                  <a:lnTo>
                    <a:pt x="765" y="632"/>
                  </a:lnTo>
                  <a:lnTo>
                    <a:pt x="765" y="493"/>
                  </a:lnTo>
                  <a:lnTo>
                    <a:pt x="766" y="1289"/>
                  </a:lnTo>
                  <a:lnTo>
                    <a:pt x="766" y="1289"/>
                  </a:lnTo>
                  <a:lnTo>
                    <a:pt x="766" y="1289"/>
                  </a:lnTo>
                  <a:lnTo>
                    <a:pt x="767" y="372"/>
                  </a:lnTo>
                  <a:lnTo>
                    <a:pt x="767" y="406"/>
                  </a:lnTo>
                  <a:lnTo>
                    <a:pt x="767" y="1289"/>
                  </a:lnTo>
                  <a:lnTo>
                    <a:pt x="768" y="1289"/>
                  </a:lnTo>
                  <a:lnTo>
                    <a:pt x="768" y="1289"/>
                  </a:lnTo>
                  <a:lnTo>
                    <a:pt x="769" y="821"/>
                  </a:lnTo>
                  <a:lnTo>
                    <a:pt x="769" y="943"/>
                  </a:lnTo>
                  <a:lnTo>
                    <a:pt x="769" y="1133"/>
                  </a:lnTo>
                  <a:lnTo>
                    <a:pt x="769" y="1289"/>
                  </a:lnTo>
                  <a:lnTo>
                    <a:pt x="770" y="851"/>
                  </a:lnTo>
                  <a:lnTo>
                    <a:pt x="770" y="727"/>
                  </a:lnTo>
                  <a:lnTo>
                    <a:pt x="770" y="473"/>
                  </a:lnTo>
                  <a:lnTo>
                    <a:pt x="771" y="627"/>
                  </a:lnTo>
                  <a:lnTo>
                    <a:pt x="771" y="637"/>
                  </a:lnTo>
                  <a:lnTo>
                    <a:pt x="772" y="166"/>
                  </a:lnTo>
                  <a:lnTo>
                    <a:pt x="772" y="186"/>
                  </a:lnTo>
                  <a:lnTo>
                    <a:pt x="773" y="590"/>
                  </a:lnTo>
                  <a:lnTo>
                    <a:pt x="773" y="565"/>
                  </a:lnTo>
                  <a:lnTo>
                    <a:pt x="773" y="516"/>
                  </a:lnTo>
                  <a:lnTo>
                    <a:pt x="774" y="320"/>
                  </a:lnTo>
                  <a:lnTo>
                    <a:pt x="774" y="446"/>
                  </a:lnTo>
                  <a:lnTo>
                    <a:pt x="774" y="537"/>
                  </a:lnTo>
                  <a:lnTo>
                    <a:pt x="774" y="1289"/>
                  </a:lnTo>
                  <a:lnTo>
                    <a:pt x="775" y="1289"/>
                  </a:lnTo>
                  <a:lnTo>
                    <a:pt x="775" y="1289"/>
                  </a:lnTo>
                  <a:lnTo>
                    <a:pt x="776" y="1289"/>
                  </a:lnTo>
                  <a:lnTo>
                    <a:pt x="776" y="1289"/>
                  </a:lnTo>
                  <a:lnTo>
                    <a:pt x="777" y="1289"/>
                  </a:lnTo>
                  <a:lnTo>
                    <a:pt x="777" y="1289"/>
                  </a:lnTo>
                  <a:lnTo>
                    <a:pt x="778" y="1289"/>
                  </a:lnTo>
                  <a:lnTo>
                    <a:pt x="778" y="1289"/>
                  </a:lnTo>
                  <a:lnTo>
                    <a:pt x="779" y="75"/>
                  </a:lnTo>
                  <a:lnTo>
                    <a:pt x="779" y="706"/>
                  </a:lnTo>
                  <a:lnTo>
                    <a:pt x="779" y="1289"/>
                  </a:lnTo>
                  <a:lnTo>
                    <a:pt x="780" y="481"/>
                  </a:lnTo>
                  <a:lnTo>
                    <a:pt x="780" y="409"/>
                  </a:lnTo>
                  <a:lnTo>
                    <a:pt x="780" y="395"/>
                  </a:lnTo>
                  <a:lnTo>
                    <a:pt x="781" y="1289"/>
                  </a:lnTo>
                  <a:lnTo>
                    <a:pt x="781" y="1289"/>
                  </a:lnTo>
                  <a:lnTo>
                    <a:pt x="781" y="1289"/>
                  </a:lnTo>
                  <a:lnTo>
                    <a:pt x="782" y="616"/>
                  </a:lnTo>
                  <a:lnTo>
                    <a:pt x="782" y="569"/>
                  </a:lnTo>
                  <a:lnTo>
                    <a:pt x="783" y="1289"/>
                  </a:lnTo>
                  <a:lnTo>
                    <a:pt x="783" y="1289"/>
                  </a:lnTo>
                  <a:lnTo>
                    <a:pt x="783" y="1289"/>
                  </a:lnTo>
                  <a:lnTo>
                    <a:pt x="784" y="464"/>
                  </a:lnTo>
                  <a:lnTo>
                    <a:pt x="784" y="559"/>
                  </a:lnTo>
                  <a:lnTo>
                    <a:pt x="784" y="672"/>
                  </a:lnTo>
                  <a:lnTo>
                    <a:pt x="785" y="1289"/>
                  </a:lnTo>
                  <a:lnTo>
                    <a:pt x="785" y="688"/>
                  </a:lnTo>
                  <a:lnTo>
                    <a:pt x="785" y="561"/>
                  </a:lnTo>
                  <a:lnTo>
                    <a:pt x="786" y="418"/>
                  </a:lnTo>
                  <a:lnTo>
                    <a:pt x="786" y="671"/>
                  </a:lnTo>
                  <a:lnTo>
                    <a:pt x="786" y="861"/>
                  </a:lnTo>
                  <a:lnTo>
                    <a:pt x="786" y="1289"/>
                  </a:lnTo>
                  <a:lnTo>
                    <a:pt x="787" y="1289"/>
                  </a:lnTo>
                  <a:lnTo>
                    <a:pt x="787" y="978"/>
                  </a:lnTo>
                  <a:lnTo>
                    <a:pt x="787" y="819"/>
                  </a:lnTo>
                  <a:lnTo>
                    <a:pt x="788" y="1289"/>
                  </a:lnTo>
                  <a:lnTo>
                    <a:pt x="788" y="1289"/>
                  </a:lnTo>
                  <a:lnTo>
                    <a:pt x="788" y="1289"/>
                  </a:lnTo>
                  <a:lnTo>
                    <a:pt x="789" y="611"/>
                  </a:lnTo>
                  <a:lnTo>
                    <a:pt x="789" y="585"/>
                  </a:lnTo>
                  <a:lnTo>
                    <a:pt x="790" y="463"/>
                  </a:lnTo>
                  <a:lnTo>
                    <a:pt x="790" y="393"/>
                  </a:lnTo>
                  <a:lnTo>
                    <a:pt x="791" y="165"/>
                  </a:lnTo>
                  <a:lnTo>
                    <a:pt x="791" y="196"/>
                  </a:lnTo>
                  <a:lnTo>
                    <a:pt x="792" y="254"/>
                  </a:lnTo>
                  <a:lnTo>
                    <a:pt x="792" y="578"/>
                  </a:lnTo>
                  <a:lnTo>
                    <a:pt x="792" y="548"/>
                  </a:lnTo>
                  <a:lnTo>
                    <a:pt x="793" y="525"/>
                  </a:lnTo>
                  <a:lnTo>
                    <a:pt x="793" y="429"/>
                  </a:lnTo>
                  <a:lnTo>
                    <a:pt x="793" y="688"/>
                  </a:lnTo>
                  <a:lnTo>
                    <a:pt x="794" y="810"/>
                  </a:lnTo>
                  <a:lnTo>
                    <a:pt x="794" y="1289"/>
                  </a:lnTo>
                  <a:lnTo>
                    <a:pt x="794" y="1289"/>
                  </a:lnTo>
                  <a:lnTo>
                    <a:pt x="795" y="1289"/>
                  </a:lnTo>
                  <a:lnTo>
                    <a:pt x="795" y="1289"/>
                  </a:lnTo>
                  <a:lnTo>
                    <a:pt x="796" y="1289"/>
                  </a:lnTo>
                  <a:lnTo>
                    <a:pt x="796" y="1289"/>
                  </a:lnTo>
                  <a:lnTo>
                    <a:pt x="797" y="1289"/>
                  </a:lnTo>
                  <a:lnTo>
                    <a:pt x="797" y="167"/>
                  </a:lnTo>
                  <a:lnTo>
                    <a:pt x="798" y="105"/>
                  </a:lnTo>
                  <a:lnTo>
                    <a:pt x="798" y="1289"/>
                  </a:lnTo>
                  <a:lnTo>
                    <a:pt x="798" y="1289"/>
                  </a:lnTo>
                  <a:lnTo>
                    <a:pt x="799" y="970"/>
                  </a:lnTo>
                  <a:lnTo>
                    <a:pt x="799" y="376"/>
                  </a:lnTo>
                  <a:lnTo>
                    <a:pt x="799" y="510"/>
                  </a:lnTo>
                  <a:lnTo>
                    <a:pt x="800" y="762"/>
                  </a:lnTo>
                  <a:lnTo>
                    <a:pt x="800" y="1289"/>
                  </a:lnTo>
                  <a:lnTo>
                    <a:pt x="800" y="1289"/>
                  </a:lnTo>
                  <a:lnTo>
                    <a:pt x="801" y="1289"/>
                  </a:lnTo>
                  <a:lnTo>
                    <a:pt x="801" y="560"/>
                  </a:lnTo>
                  <a:lnTo>
                    <a:pt x="801" y="914"/>
                  </a:lnTo>
                  <a:lnTo>
                    <a:pt x="802" y="1289"/>
                  </a:lnTo>
                  <a:lnTo>
                    <a:pt x="803" y="1146"/>
                  </a:lnTo>
                  <a:lnTo>
                    <a:pt x="803" y="800"/>
                  </a:lnTo>
                  <a:lnTo>
                    <a:pt x="803" y="473"/>
                  </a:lnTo>
                  <a:lnTo>
                    <a:pt x="804" y="873"/>
                  </a:lnTo>
                  <a:lnTo>
                    <a:pt x="804" y="1008"/>
                  </a:lnTo>
                  <a:lnTo>
                    <a:pt x="804" y="1289"/>
                  </a:lnTo>
                  <a:lnTo>
                    <a:pt x="805" y="486"/>
                  </a:lnTo>
                  <a:lnTo>
                    <a:pt x="805" y="454"/>
                  </a:lnTo>
                  <a:lnTo>
                    <a:pt x="805" y="428"/>
                  </a:lnTo>
                  <a:lnTo>
                    <a:pt x="806" y="1289"/>
                  </a:lnTo>
                  <a:lnTo>
                    <a:pt x="806" y="1289"/>
                  </a:lnTo>
                  <a:lnTo>
                    <a:pt x="806" y="1289"/>
                  </a:lnTo>
                  <a:lnTo>
                    <a:pt x="807" y="885"/>
                  </a:lnTo>
                  <a:lnTo>
                    <a:pt x="807" y="929"/>
                  </a:lnTo>
                  <a:lnTo>
                    <a:pt x="807" y="1289"/>
                  </a:lnTo>
                  <a:lnTo>
                    <a:pt x="808" y="1289"/>
                  </a:lnTo>
                  <a:lnTo>
                    <a:pt x="808" y="1289"/>
                  </a:lnTo>
                  <a:lnTo>
                    <a:pt x="809" y="606"/>
                  </a:lnTo>
                  <a:lnTo>
                    <a:pt x="809" y="642"/>
                  </a:lnTo>
                  <a:lnTo>
                    <a:pt x="809" y="672"/>
                  </a:lnTo>
                  <a:lnTo>
                    <a:pt x="810" y="349"/>
                  </a:lnTo>
                  <a:lnTo>
                    <a:pt x="810" y="332"/>
                  </a:lnTo>
                  <a:lnTo>
                    <a:pt x="810" y="209"/>
                  </a:lnTo>
                  <a:lnTo>
                    <a:pt x="811" y="283"/>
                  </a:lnTo>
                  <a:lnTo>
                    <a:pt x="811" y="344"/>
                  </a:lnTo>
                  <a:lnTo>
                    <a:pt x="811" y="579"/>
                  </a:lnTo>
                  <a:lnTo>
                    <a:pt x="812" y="530"/>
                  </a:lnTo>
                  <a:lnTo>
                    <a:pt x="812" y="512"/>
                  </a:lnTo>
                  <a:lnTo>
                    <a:pt x="812" y="496"/>
                  </a:lnTo>
                  <a:lnTo>
                    <a:pt x="813" y="971"/>
                  </a:lnTo>
                  <a:lnTo>
                    <a:pt x="813" y="1135"/>
                  </a:lnTo>
                  <a:lnTo>
                    <a:pt x="813" y="1289"/>
                  </a:lnTo>
                  <a:lnTo>
                    <a:pt x="814" y="1289"/>
                  </a:lnTo>
                  <a:lnTo>
                    <a:pt x="814" y="1289"/>
                  </a:lnTo>
                  <a:lnTo>
                    <a:pt x="815" y="1289"/>
                  </a:lnTo>
                  <a:lnTo>
                    <a:pt x="815" y="1289"/>
                  </a:lnTo>
                  <a:lnTo>
                    <a:pt x="816" y="1289"/>
                  </a:lnTo>
                  <a:lnTo>
                    <a:pt x="816" y="1289"/>
                  </a:lnTo>
                  <a:lnTo>
                    <a:pt x="817" y="124"/>
                  </a:lnTo>
                  <a:lnTo>
                    <a:pt x="817" y="196"/>
                  </a:lnTo>
                  <a:lnTo>
                    <a:pt x="817" y="310"/>
                  </a:lnTo>
                  <a:lnTo>
                    <a:pt x="817" y="1289"/>
                  </a:lnTo>
                  <a:lnTo>
                    <a:pt x="818" y="854"/>
                  </a:lnTo>
                  <a:lnTo>
                    <a:pt x="818" y="727"/>
                  </a:lnTo>
                  <a:lnTo>
                    <a:pt x="818" y="385"/>
                  </a:lnTo>
                  <a:lnTo>
                    <a:pt x="819" y="1289"/>
                  </a:lnTo>
                  <a:lnTo>
                    <a:pt x="819" y="1289"/>
                  </a:lnTo>
                  <a:lnTo>
                    <a:pt x="819" y="1289"/>
                  </a:lnTo>
                  <a:lnTo>
                    <a:pt x="820" y="1289"/>
                  </a:lnTo>
                  <a:lnTo>
                    <a:pt x="820" y="1203"/>
                  </a:lnTo>
                  <a:lnTo>
                    <a:pt x="820" y="574"/>
                  </a:lnTo>
                  <a:lnTo>
                    <a:pt x="821" y="1289"/>
                  </a:lnTo>
                  <a:lnTo>
                    <a:pt x="821" y="1289"/>
                  </a:lnTo>
                  <a:lnTo>
                    <a:pt x="821" y="1289"/>
                  </a:lnTo>
                  <a:lnTo>
                    <a:pt x="822" y="538"/>
                  </a:lnTo>
                  <a:lnTo>
                    <a:pt x="822" y="500"/>
                  </a:lnTo>
                  <a:lnTo>
                    <a:pt x="823" y="1289"/>
                  </a:lnTo>
                  <a:lnTo>
                    <a:pt x="823" y="1289"/>
                  </a:lnTo>
                  <a:lnTo>
                    <a:pt x="823" y="1289"/>
                  </a:lnTo>
                  <a:lnTo>
                    <a:pt x="824" y="415"/>
                  </a:lnTo>
                  <a:lnTo>
                    <a:pt x="824" y="427"/>
                  </a:lnTo>
                  <a:lnTo>
                    <a:pt x="825" y="1289"/>
                  </a:lnTo>
                  <a:lnTo>
                    <a:pt x="825" y="1289"/>
                  </a:lnTo>
                  <a:lnTo>
                    <a:pt x="825" y="1289"/>
                  </a:lnTo>
                  <a:lnTo>
                    <a:pt x="826" y="953"/>
                  </a:lnTo>
                  <a:lnTo>
                    <a:pt x="826" y="1055"/>
                  </a:lnTo>
                  <a:lnTo>
                    <a:pt x="826" y="1180"/>
                  </a:lnTo>
                  <a:lnTo>
                    <a:pt x="826" y="1289"/>
                  </a:lnTo>
                  <a:lnTo>
                    <a:pt x="827" y="1095"/>
                  </a:lnTo>
                  <a:lnTo>
                    <a:pt x="827" y="937"/>
                  </a:lnTo>
                  <a:lnTo>
                    <a:pt x="828" y="655"/>
                  </a:lnTo>
                  <a:lnTo>
                    <a:pt x="828" y="805"/>
                  </a:lnTo>
                  <a:lnTo>
                    <a:pt x="828" y="912"/>
                  </a:lnTo>
                  <a:lnTo>
                    <a:pt x="828" y="1040"/>
                  </a:lnTo>
                  <a:lnTo>
                    <a:pt x="829" y="400"/>
                  </a:lnTo>
                  <a:lnTo>
                    <a:pt x="829" y="321"/>
                  </a:lnTo>
                  <a:lnTo>
                    <a:pt x="830" y="168"/>
                  </a:lnTo>
                  <a:lnTo>
                    <a:pt x="830" y="296"/>
                  </a:lnTo>
                  <a:lnTo>
                    <a:pt x="830" y="336"/>
                  </a:lnTo>
                  <a:lnTo>
                    <a:pt x="831" y="488"/>
                  </a:lnTo>
                  <a:lnTo>
                    <a:pt x="831" y="487"/>
                  </a:lnTo>
                  <a:lnTo>
                    <a:pt x="831" y="483"/>
                  </a:lnTo>
                  <a:lnTo>
                    <a:pt x="832" y="830"/>
                  </a:lnTo>
                  <a:lnTo>
                    <a:pt x="832" y="924"/>
                  </a:lnTo>
                  <a:lnTo>
                    <a:pt x="833" y="1289"/>
                  </a:lnTo>
                  <a:lnTo>
                    <a:pt x="833" y="1289"/>
                  </a:lnTo>
                  <a:lnTo>
                    <a:pt x="833" y="1289"/>
                  </a:lnTo>
                  <a:lnTo>
                    <a:pt x="834" y="1289"/>
                  </a:lnTo>
                  <a:lnTo>
                    <a:pt x="834" y="1289"/>
                  </a:lnTo>
                  <a:lnTo>
                    <a:pt x="835" y="1289"/>
                  </a:lnTo>
                  <a:lnTo>
                    <a:pt x="835" y="1289"/>
                  </a:lnTo>
                  <a:lnTo>
                    <a:pt x="836" y="200"/>
                  </a:lnTo>
                  <a:lnTo>
                    <a:pt x="836" y="242"/>
                  </a:lnTo>
                  <a:lnTo>
                    <a:pt x="837" y="362"/>
                  </a:lnTo>
                  <a:lnTo>
                    <a:pt x="837" y="1289"/>
                  </a:lnTo>
                  <a:lnTo>
                    <a:pt x="837" y="723"/>
                  </a:lnTo>
                  <a:lnTo>
                    <a:pt x="838" y="648"/>
                  </a:lnTo>
                  <a:lnTo>
                    <a:pt x="838" y="379"/>
                  </a:lnTo>
                  <a:lnTo>
                    <a:pt x="838" y="1289"/>
                  </a:lnTo>
                  <a:lnTo>
                    <a:pt x="838" y="1289"/>
                  </a:lnTo>
                  <a:lnTo>
                    <a:pt x="839" y="1289"/>
                  </a:lnTo>
                  <a:lnTo>
                    <a:pt x="839" y="1289"/>
                  </a:lnTo>
                  <a:lnTo>
                    <a:pt x="840" y="981"/>
                  </a:lnTo>
                  <a:lnTo>
                    <a:pt x="840" y="669"/>
                  </a:lnTo>
                  <a:lnTo>
                    <a:pt x="840" y="1289"/>
                  </a:lnTo>
                  <a:lnTo>
                    <a:pt x="840" y="1289"/>
                  </a:lnTo>
                  <a:lnTo>
                    <a:pt x="841" y="1289"/>
                  </a:lnTo>
                  <a:lnTo>
                    <a:pt x="841" y="554"/>
                  </a:lnTo>
                  <a:lnTo>
                    <a:pt x="842" y="527"/>
                  </a:lnTo>
                  <a:lnTo>
                    <a:pt x="842" y="1289"/>
                  </a:lnTo>
                  <a:lnTo>
                    <a:pt x="842" y="1289"/>
                  </a:lnTo>
                  <a:lnTo>
                    <a:pt x="843" y="1289"/>
                  </a:lnTo>
                  <a:lnTo>
                    <a:pt x="843" y="431"/>
                  </a:lnTo>
                  <a:lnTo>
                    <a:pt x="843" y="436"/>
                  </a:lnTo>
                  <a:lnTo>
                    <a:pt x="844" y="485"/>
                  </a:lnTo>
                  <a:lnTo>
                    <a:pt x="844" y="1289"/>
                  </a:lnTo>
                  <a:lnTo>
                    <a:pt x="844" y="1289"/>
                  </a:lnTo>
                  <a:lnTo>
                    <a:pt x="845" y="1289"/>
                  </a:lnTo>
                  <a:lnTo>
                    <a:pt x="845" y="1063"/>
                  </a:lnTo>
                  <a:lnTo>
                    <a:pt x="845" y="1101"/>
                  </a:lnTo>
                  <a:lnTo>
                    <a:pt x="846" y="1195"/>
                  </a:lnTo>
                  <a:lnTo>
                    <a:pt x="846" y="1289"/>
                  </a:lnTo>
                  <a:lnTo>
                    <a:pt x="846" y="1289"/>
                  </a:lnTo>
                  <a:lnTo>
                    <a:pt x="847" y="1086"/>
                  </a:lnTo>
                  <a:lnTo>
                    <a:pt x="847" y="666"/>
                  </a:lnTo>
                  <a:lnTo>
                    <a:pt x="848" y="886"/>
                  </a:lnTo>
                  <a:lnTo>
                    <a:pt x="848" y="971"/>
                  </a:lnTo>
                  <a:lnTo>
                    <a:pt x="848" y="1289"/>
                  </a:lnTo>
                  <a:lnTo>
                    <a:pt x="849" y="1020"/>
                  </a:lnTo>
                  <a:lnTo>
                    <a:pt x="849" y="853"/>
                  </a:lnTo>
                  <a:lnTo>
                    <a:pt x="850" y="351"/>
                  </a:lnTo>
                  <a:lnTo>
                    <a:pt x="850" y="351"/>
                  </a:lnTo>
                  <a:lnTo>
                    <a:pt x="850" y="350"/>
                  </a:lnTo>
                  <a:lnTo>
                    <a:pt x="850" y="288"/>
                  </a:lnTo>
                  <a:lnTo>
                    <a:pt x="851" y="304"/>
                  </a:lnTo>
                  <a:lnTo>
                    <a:pt x="851" y="319"/>
                  </a:lnTo>
                  <a:lnTo>
                    <a:pt x="852" y="678"/>
                  </a:lnTo>
                  <a:lnTo>
                    <a:pt x="852" y="716"/>
                  </a:lnTo>
                  <a:lnTo>
                    <a:pt x="853" y="925"/>
                  </a:lnTo>
                  <a:lnTo>
                    <a:pt x="853" y="1037"/>
                  </a:lnTo>
                  <a:lnTo>
                    <a:pt x="853" y="1289"/>
                  </a:lnTo>
                  <a:lnTo>
                    <a:pt x="854" y="1289"/>
                  </a:lnTo>
                  <a:lnTo>
                    <a:pt x="854" y="1289"/>
                  </a:lnTo>
                  <a:lnTo>
                    <a:pt x="855" y="1289"/>
                  </a:lnTo>
                  <a:lnTo>
                    <a:pt x="855" y="1289"/>
                  </a:lnTo>
                  <a:lnTo>
                    <a:pt x="856" y="715"/>
                  </a:lnTo>
                  <a:lnTo>
                    <a:pt x="856" y="512"/>
                  </a:lnTo>
                  <a:lnTo>
                    <a:pt x="856" y="313"/>
                  </a:lnTo>
                  <a:lnTo>
                    <a:pt x="857" y="989"/>
                  </a:lnTo>
                  <a:lnTo>
                    <a:pt x="857" y="895"/>
                  </a:lnTo>
                  <a:lnTo>
                    <a:pt x="858" y="358"/>
                  </a:lnTo>
                  <a:lnTo>
                    <a:pt x="858" y="387"/>
                  </a:lnTo>
                  <a:lnTo>
                    <a:pt x="858" y="459"/>
                  </a:lnTo>
                  <a:lnTo>
                    <a:pt x="858" y="1289"/>
                  </a:lnTo>
                  <a:lnTo>
                    <a:pt x="859" y="1289"/>
                  </a:lnTo>
                  <a:lnTo>
                    <a:pt x="859" y="1289"/>
                  </a:lnTo>
                  <a:lnTo>
                    <a:pt x="860" y="827"/>
                  </a:lnTo>
                  <a:lnTo>
                    <a:pt x="860" y="917"/>
                  </a:lnTo>
                  <a:lnTo>
                    <a:pt x="860" y="1289"/>
                  </a:lnTo>
                  <a:lnTo>
                    <a:pt x="861" y="1289"/>
                  </a:lnTo>
                  <a:lnTo>
                    <a:pt x="861" y="1289"/>
                  </a:lnTo>
                  <a:lnTo>
                    <a:pt x="862" y="577"/>
                  </a:lnTo>
                  <a:lnTo>
                    <a:pt x="862" y="711"/>
                  </a:lnTo>
                  <a:lnTo>
                    <a:pt x="862" y="817"/>
                  </a:lnTo>
                  <a:lnTo>
                    <a:pt x="862" y="1289"/>
                  </a:lnTo>
                  <a:lnTo>
                    <a:pt x="863" y="735"/>
                  </a:lnTo>
                  <a:lnTo>
                    <a:pt x="863" y="643"/>
                  </a:lnTo>
                  <a:lnTo>
                    <a:pt x="863" y="482"/>
                  </a:lnTo>
                  <a:lnTo>
                    <a:pt x="864" y="981"/>
                  </a:lnTo>
                  <a:lnTo>
                    <a:pt x="864" y="1289"/>
                  </a:lnTo>
                  <a:lnTo>
                    <a:pt x="865" y="1209"/>
                  </a:lnTo>
                  <a:lnTo>
                    <a:pt x="865" y="1135"/>
                  </a:lnTo>
                  <a:lnTo>
                    <a:pt x="865" y="1068"/>
                  </a:lnTo>
                  <a:lnTo>
                    <a:pt x="866" y="1289"/>
                  </a:lnTo>
                  <a:lnTo>
                    <a:pt x="866" y="1289"/>
                  </a:lnTo>
                  <a:lnTo>
                    <a:pt x="866" y="1289"/>
                  </a:lnTo>
                  <a:lnTo>
                    <a:pt x="867" y="763"/>
                  </a:lnTo>
                  <a:lnTo>
                    <a:pt x="867" y="744"/>
                  </a:lnTo>
                  <a:lnTo>
                    <a:pt x="868" y="1289"/>
                  </a:lnTo>
                  <a:lnTo>
                    <a:pt x="868" y="1289"/>
                  </a:lnTo>
                  <a:lnTo>
                    <a:pt x="868" y="1289"/>
                  </a:lnTo>
                  <a:lnTo>
                    <a:pt x="869" y="903"/>
                  </a:lnTo>
                  <a:lnTo>
                    <a:pt x="869" y="881"/>
                  </a:lnTo>
                  <a:lnTo>
                    <a:pt x="870" y="457"/>
                  </a:lnTo>
                  <a:lnTo>
                    <a:pt x="870" y="422"/>
                  </a:lnTo>
                  <a:lnTo>
                    <a:pt x="871" y="347"/>
                  </a:lnTo>
                  <a:lnTo>
                    <a:pt x="871" y="402"/>
                  </a:lnTo>
                  <a:lnTo>
                    <a:pt x="871" y="426"/>
                  </a:lnTo>
                  <a:lnTo>
                    <a:pt x="872" y="483"/>
                  </a:lnTo>
                  <a:lnTo>
                    <a:pt x="872" y="502"/>
                  </a:lnTo>
                  <a:lnTo>
                    <a:pt x="873" y="737"/>
                  </a:lnTo>
                  <a:lnTo>
                    <a:pt x="873" y="769"/>
                  </a:lnTo>
                  <a:lnTo>
                    <a:pt x="874" y="1289"/>
                  </a:lnTo>
                  <a:lnTo>
                    <a:pt x="874" y="1289"/>
                  </a:lnTo>
                  <a:lnTo>
                    <a:pt x="874" y="1289"/>
                  </a:lnTo>
                  <a:lnTo>
                    <a:pt x="875" y="1289"/>
                  </a:lnTo>
                  <a:lnTo>
                    <a:pt x="875" y="1289"/>
                  </a:lnTo>
                  <a:lnTo>
                    <a:pt x="876" y="1289"/>
                  </a:lnTo>
                  <a:lnTo>
                    <a:pt x="876" y="1289"/>
                  </a:lnTo>
                  <a:lnTo>
                    <a:pt x="877" y="482"/>
                  </a:lnTo>
                  <a:lnTo>
                    <a:pt x="877" y="817"/>
                  </a:lnTo>
                  <a:lnTo>
                    <a:pt x="877" y="905"/>
                  </a:lnTo>
                  <a:lnTo>
                    <a:pt x="877" y="912"/>
                  </a:lnTo>
                  <a:lnTo>
                    <a:pt x="878" y="416"/>
                  </a:lnTo>
                  <a:lnTo>
                    <a:pt x="878" y="375"/>
                  </a:lnTo>
                  <a:lnTo>
                    <a:pt x="878" y="374"/>
                  </a:lnTo>
                  <a:lnTo>
                    <a:pt x="879" y="1289"/>
                  </a:lnTo>
                  <a:lnTo>
                    <a:pt x="879" y="1289"/>
                  </a:lnTo>
                  <a:lnTo>
                    <a:pt x="879" y="1289"/>
                  </a:lnTo>
                  <a:lnTo>
                    <a:pt x="880" y="1184"/>
                  </a:lnTo>
                  <a:lnTo>
                    <a:pt x="880" y="1069"/>
                  </a:lnTo>
                  <a:lnTo>
                    <a:pt x="881" y="1289"/>
                  </a:lnTo>
                  <a:lnTo>
                    <a:pt x="881" y="1289"/>
                  </a:lnTo>
                  <a:lnTo>
                    <a:pt x="882" y="1289"/>
                  </a:lnTo>
                  <a:lnTo>
                    <a:pt x="882" y="641"/>
                  </a:lnTo>
                  <a:lnTo>
                    <a:pt x="882" y="654"/>
                  </a:lnTo>
                  <a:lnTo>
                    <a:pt x="883" y="672"/>
                  </a:lnTo>
                  <a:lnTo>
                    <a:pt x="883" y="1289"/>
                  </a:lnTo>
                  <a:lnTo>
                    <a:pt x="883" y="953"/>
                  </a:lnTo>
                  <a:lnTo>
                    <a:pt x="884" y="864"/>
                  </a:lnTo>
                  <a:lnTo>
                    <a:pt x="884" y="540"/>
                  </a:lnTo>
                  <a:lnTo>
                    <a:pt x="884" y="712"/>
                  </a:lnTo>
                  <a:lnTo>
                    <a:pt x="885" y="807"/>
                  </a:lnTo>
                  <a:lnTo>
                    <a:pt x="885" y="1289"/>
                  </a:lnTo>
                  <a:lnTo>
                    <a:pt x="885" y="1093"/>
                  </a:lnTo>
                  <a:lnTo>
                    <a:pt x="886" y="1059"/>
                  </a:lnTo>
                  <a:lnTo>
                    <a:pt x="886" y="1018"/>
                  </a:lnTo>
                  <a:lnTo>
                    <a:pt x="886" y="1289"/>
                  </a:lnTo>
                  <a:lnTo>
                    <a:pt x="886" y="1289"/>
                  </a:lnTo>
                  <a:lnTo>
                    <a:pt x="887" y="1289"/>
                  </a:lnTo>
                  <a:lnTo>
                    <a:pt x="887" y="1009"/>
                  </a:lnTo>
                  <a:lnTo>
                    <a:pt x="888" y="946"/>
                  </a:lnTo>
                  <a:lnTo>
                    <a:pt x="888" y="876"/>
                  </a:lnTo>
                  <a:lnTo>
                    <a:pt x="888" y="1127"/>
                  </a:lnTo>
                  <a:lnTo>
                    <a:pt x="889" y="1153"/>
                  </a:lnTo>
                  <a:lnTo>
                    <a:pt x="889" y="866"/>
                  </a:lnTo>
                  <a:lnTo>
                    <a:pt x="889" y="880"/>
                  </a:lnTo>
                  <a:lnTo>
                    <a:pt x="890" y="918"/>
                  </a:lnTo>
                  <a:lnTo>
                    <a:pt x="890" y="940"/>
                  </a:lnTo>
                  <a:lnTo>
                    <a:pt x="890" y="668"/>
                  </a:lnTo>
                  <a:lnTo>
                    <a:pt x="891" y="597"/>
                  </a:lnTo>
                  <a:lnTo>
                    <a:pt x="891" y="343"/>
                  </a:lnTo>
                  <a:lnTo>
                    <a:pt x="891" y="380"/>
                  </a:lnTo>
                  <a:lnTo>
                    <a:pt x="892" y="390"/>
                  </a:lnTo>
                  <a:lnTo>
                    <a:pt x="892" y="445"/>
                  </a:lnTo>
                  <a:lnTo>
                    <a:pt x="893" y="419"/>
                  </a:lnTo>
                  <a:lnTo>
                    <a:pt x="893" y="418"/>
                  </a:lnTo>
                  <a:lnTo>
                    <a:pt x="894" y="734"/>
                  </a:lnTo>
                  <a:lnTo>
                    <a:pt x="894" y="749"/>
                  </a:lnTo>
                  <a:lnTo>
                    <a:pt x="894" y="745"/>
                  </a:lnTo>
                  <a:lnTo>
                    <a:pt x="895" y="1289"/>
                  </a:lnTo>
                  <a:lnTo>
                    <a:pt x="895" y="1289"/>
                  </a:lnTo>
                  <a:lnTo>
                    <a:pt x="896" y="1289"/>
                  </a:lnTo>
                  <a:lnTo>
                    <a:pt x="896" y="1289"/>
                  </a:lnTo>
                  <a:lnTo>
                    <a:pt x="897" y="1289"/>
                  </a:lnTo>
                  <a:lnTo>
                    <a:pt x="897" y="1289"/>
                  </a:lnTo>
                  <a:lnTo>
                    <a:pt x="898" y="884"/>
                  </a:lnTo>
                  <a:lnTo>
                    <a:pt x="898" y="803"/>
                  </a:lnTo>
                  <a:lnTo>
                    <a:pt x="898" y="1289"/>
                  </a:lnTo>
                  <a:lnTo>
                    <a:pt x="899" y="755"/>
                  </a:lnTo>
                  <a:lnTo>
                    <a:pt x="899" y="676"/>
                  </a:lnTo>
                  <a:lnTo>
                    <a:pt x="899" y="364"/>
                  </a:lnTo>
                  <a:lnTo>
                    <a:pt x="900" y="661"/>
                  </a:lnTo>
                  <a:lnTo>
                    <a:pt x="900" y="802"/>
                  </a:lnTo>
                  <a:lnTo>
                    <a:pt x="900" y="1289"/>
                  </a:lnTo>
                  <a:lnTo>
                    <a:pt x="901" y="1289"/>
                  </a:lnTo>
                  <a:lnTo>
                    <a:pt x="901" y="1289"/>
                  </a:lnTo>
                  <a:lnTo>
                    <a:pt x="902" y="1289"/>
                  </a:lnTo>
                  <a:lnTo>
                    <a:pt x="902" y="1289"/>
                  </a:lnTo>
                  <a:lnTo>
                    <a:pt x="903" y="978"/>
                  </a:lnTo>
                  <a:lnTo>
                    <a:pt x="903" y="911"/>
                  </a:lnTo>
                  <a:lnTo>
                    <a:pt x="903" y="818"/>
                  </a:lnTo>
                  <a:lnTo>
                    <a:pt x="904" y="1248"/>
                  </a:lnTo>
                  <a:lnTo>
                    <a:pt x="904" y="1109"/>
                  </a:lnTo>
                  <a:lnTo>
                    <a:pt x="904" y="1029"/>
                  </a:lnTo>
                  <a:lnTo>
                    <a:pt x="905" y="639"/>
                  </a:lnTo>
                  <a:lnTo>
                    <a:pt x="905" y="674"/>
                  </a:lnTo>
                  <a:lnTo>
                    <a:pt x="905" y="704"/>
                  </a:lnTo>
                  <a:lnTo>
                    <a:pt x="906" y="935"/>
                  </a:lnTo>
                  <a:lnTo>
                    <a:pt x="906" y="877"/>
                  </a:lnTo>
                  <a:lnTo>
                    <a:pt x="906" y="874"/>
                  </a:lnTo>
                  <a:lnTo>
                    <a:pt x="906" y="874"/>
                  </a:lnTo>
                  <a:lnTo>
                    <a:pt x="907" y="1289"/>
                  </a:lnTo>
                  <a:lnTo>
                    <a:pt x="907" y="1289"/>
                  </a:lnTo>
                  <a:lnTo>
                    <a:pt x="908" y="1289"/>
                  </a:lnTo>
                  <a:lnTo>
                    <a:pt x="908" y="1289"/>
                  </a:lnTo>
                  <a:lnTo>
                    <a:pt x="909" y="1289"/>
                  </a:lnTo>
                  <a:lnTo>
                    <a:pt x="909" y="1289"/>
                  </a:lnTo>
                  <a:lnTo>
                    <a:pt x="910" y="845"/>
                  </a:lnTo>
                  <a:lnTo>
                    <a:pt x="910" y="854"/>
                  </a:lnTo>
                  <a:lnTo>
                    <a:pt x="910" y="855"/>
                  </a:lnTo>
                  <a:lnTo>
                    <a:pt x="911" y="645"/>
                  </a:lnTo>
                  <a:lnTo>
                    <a:pt x="911" y="576"/>
                  </a:lnTo>
                  <a:lnTo>
                    <a:pt x="912" y="381"/>
                  </a:lnTo>
                  <a:lnTo>
                    <a:pt x="912" y="400"/>
                  </a:lnTo>
                  <a:lnTo>
                    <a:pt x="912" y="407"/>
                  </a:lnTo>
                  <a:lnTo>
                    <a:pt x="912" y="400"/>
                  </a:lnTo>
                  <a:lnTo>
                    <a:pt x="913" y="465"/>
                  </a:lnTo>
                  <a:lnTo>
                    <a:pt x="913" y="486"/>
                  </a:lnTo>
                  <a:lnTo>
                    <a:pt x="914" y="723"/>
                  </a:lnTo>
                  <a:lnTo>
                    <a:pt x="914" y="779"/>
                  </a:lnTo>
                  <a:lnTo>
                    <a:pt x="915" y="1289"/>
                  </a:lnTo>
                  <a:lnTo>
                    <a:pt x="915" y="1289"/>
                  </a:lnTo>
                  <a:lnTo>
                    <a:pt x="916" y="1289"/>
                  </a:lnTo>
                  <a:lnTo>
                    <a:pt x="916" y="1289"/>
                  </a:lnTo>
                  <a:lnTo>
                    <a:pt x="917" y="1289"/>
                  </a:lnTo>
                  <a:lnTo>
                    <a:pt x="917" y="1289"/>
                  </a:lnTo>
                  <a:lnTo>
                    <a:pt x="918" y="1289"/>
                  </a:lnTo>
                  <a:lnTo>
                    <a:pt x="918" y="1289"/>
                  </a:lnTo>
                  <a:lnTo>
                    <a:pt x="919" y="1289"/>
                  </a:lnTo>
                  <a:lnTo>
                    <a:pt x="919" y="1289"/>
                  </a:lnTo>
                  <a:lnTo>
                    <a:pt x="920" y="515"/>
                  </a:lnTo>
                  <a:lnTo>
                    <a:pt x="920" y="559"/>
                  </a:lnTo>
                  <a:lnTo>
                    <a:pt x="921" y="1289"/>
                  </a:lnTo>
                  <a:lnTo>
                    <a:pt x="921" y="1232"/>
                  </a:lnTo>
                  <a:lnTo>
                    <a:pt x="921" y="1149"/>
                  </a:lnTo>
                  <a:lnTo>
                    <a:pt x="922" y="1051"/>
                  </a:lnTo>
                  <a:lnTo>
                    <a:pt x="922" y="1289"/>
                  </a:lnTo>
                  <a:lnTo>
                    <a:pt x="922" y="1289"/>
                  </a:lnTo>
                  <a:lnTo>
                    <a:pt x="922" y="1289"/>
                  </a:lnTo>
                  <a:lnTo>
                    <a:pt x="923" y="1289"/>
                  </a:lnTo>
                  <a:lnTo>
                    <a:pt x="923" y="1289"/>
                  </a:lnTo>
                  <a:lnTo>
                    <a:pt x="924" y="1083"/>
                  </a:lnTo>
                  <a:lnTo>
                    <a:pt x="924" y="1242"/>
                  </a:lnTo>
                  <a:lnTo>
                    <a:pt x="924" y="1289"/>
                  </a:lnTo>
                  <a:lnTo>
                    <a:pt x="925" y="760"/>
                  </a:lnTo>
                  <a:lnTo>
                    <a:pt x="925" y="754"/>
                  </a:lnTo>
                  <a:lnTo>
                    <a:pt x="926" y="746"/>
                  </a:lnTo>
                  <a:lnTo>
                    <a:pt x="926" y="866"/>
                  </a:lnTo>
                  <a:lnTo>
                    <a:pt x="927" y="854"/>
                  </a:lnTo>
                  <a:lnTo>
                    <a:pt x="927" y="788"/>
                  </a:lnTo>
                  <a:lnTo>
                    <a:pt x="927" y="831"/>
                  </a:lnTo>
                  <a:lnTo>
                    <a:pt x="928" y="857"/>
                  </a:lnTo>
                  <a:lnTo>
                    <a:pt x="928" y="1289"/>
                  </a:lnTo>
                  <a:lnTo>
                    <a:pt x="928" y="1289"/>
                  </a:lnTo>
                  <a:lnTo>
                    <a:pt x="929" y="1289"/>
                  </a:lnTo>
                  <a:lnTo>
                    <a:pt x="929" y="1140"/>
                  </a:lnTo>
                  <a:lnTo>
                    <a:pt x="929" y="1289"/>
                  </a:lnTo>
                  <a:lnTo>
                    <a:pt x="930" y="1289"/>
                  </a:lnTo>
                  <a:lnTo>
                    <a:pt x="930" y="927"/>
                  </a:lnTo>
                  <a:lnTo>
                    <a:pt x="931" y="839"/>
                  </a:lnTo>
                  <a:lnTo>
                    <a:pt x="931" y="620"/>
                  </a:lnTo>
                  <a:lnTo>
                    <a:pt x="932" y="604"/>
                  </a:lnTo>
                  <a:lnTo>
                    <a:pt x="932" y="515"/>
                  </a:lnTo>
                  <a:lnTo>
                    <a:pt x="933" y="514"/>
                  </a:lnTo>
                  <a:lnTo>
                    <a:pt x="933" y="506"/>
                  </a:lnTo>
                  <a:lnTo>
                    <a:pt x="933" y="626"/>
                  </a:lnTo>
                  <a:lnTo>
                    <a:pt x="933" y="625"/>
                  </a:lnTo>
                  <a:lnTo>
                    <a:pt x="934" y="636"/>
                  </a:lnTo>
                  <a:lnTo>
                    <a:pt x="934" y="802"/>
                  </a:lnTo>
                  <a:lnTo>
                    <a:pt x="935" y="840"/>
                  </a:lnTo>
                  <a:lnTo>
                    <a:pt x="935" y="831"/>
                  </a:lnTo>
                  <a:lnTo>
                    <a:pt x="935" y="1289"/>
                  </a:lnTo>
                  <a:lnTo>
                    <a:pt x="935" y="1289"/>
                  </a:lnTo>
                  <a:lnTo>
                    <a:pt x="936" y="1289"/>
                  </a:lnTo>
                  <a:lnTo>
                    <a:pt x="937" y="1289"/>
                  </a:lnTo>
                  <a:lnTo>
                    <a:pt x="938" y="1289"/>
                  </a:lnTo>
                  <a:lnTo>
                    <a:pt x="938" y="1289"/>
                  </a:lnTo>
                  <a:lnTo>
                    <a:pt x="939" y="1289"/>
                  </a:lnTo>
                  <a:lnTo>
                    <a:pt x="939" y="1289"/>
                  </a:lnTo>
                  <a:lnTo>
                    <a:pt x="940" y="1289"/>
                  </a:lnTo>
                  <a:lnTo>
                    <a:pt x="940" y="1289"/>
                  </a:lnTo>
                  <a:lnTo>
                    <a:pt x="941" y="1289"/>
                  </a:lnTo>
                  <a:lnTo>
                    <a:pt x="941" y="1289"/>
                  </a:lnTo>
                  <a:lnTo>
                    <a:pt x="942" y="969"/>
                  </a:lnTo>
                  <a:lnTo>
                    <a:pt x="942" y="960"/>
                  </a:lnTo>
                  <a:lnTo>
                    <a:pt x="942" y="869"/>
                  </a:lnTo>
                  <a:lnTo>
                    <a:pt x="943" y="925"/>
                  </a:lnTo>
                  <a:lnTo>
                    <a:pt x="943" y="953"/>
                  </a:lnTo>
                  <a:lnTo>
                    <a:pt x="943" y="1044"/>
                  </a:lnTo>
                  <a:lnTo>
                    <a:pt x="944" y="1003"/>
                  </a:lnTo>
                  <a:lnTo>
                    <a:pt x="944" y="1002"/>
                  </a:lnTo>
                  <a:lnTo>
                    <a:pt x="944" y="945"/>
                  </a:lnTo>
                  <a:lnTo>
                    <a:pt x="945" y="997"/>
                  </a:lnTo>
                  <a:lnTo>
                    <a:pt x="945" y="1014"/>
                  </a:lnTo>
                  <a:lnTo>
                    <a:pt x="945" y="1049"/>
                  </a:lnTo>
                  <a:lnTo>
                    <a:pt x="946" y="939"/>
                  </a:lnTo>
                  <a:lnTo>
                    <a:pt x="946" y="932"/>
                  </a:lnTo>
                  <a:lnTo>
                    <a:pt x="946" y="929"/>
                  </a:lnTo>
                  <a:lnTo>
                    <a:pt x="947" y="960"/>
                  </a:lnTo>
                  <a:lnTo>
                    <a:pt x="947" y="940"/>
                  </a:lnTo>
                  <a:lnTo>
                    <a:pt x="947" y="949"/>
                  </a:lnTo>
                  <a:lnTo>
                    <a:pt x="948" y="845"/>
                  </a:lnTo>
                  <a:lnTo>
                    <a:pt x="948" y="845"/>
                  </a:lnTo>
                  <a:lnTo>
                    <a:pt x="949" y="882"/>
                  </a:lnTo>
                  <a:lnTo>
                    <a:pt x="949" y="871"/>
                  </a:lnTo>
                  <a:lnTo>
                    <a:pt x="950" y="820"/>
                  </a:lnTo>
                  <a:lnTo>
                    <a:pt x="950" y="826"/>
                  </a:lnTo>
                  <a:lnTo>
                    <a:pt x="950" y="839"/>
                  </a:lnTo>
                  <a:lnTo>
                    <a:pt x="950" y="862"/>
                  </a:lnTo>
                  <a:lnTo>
                    <a:pt x="951" y="830"/>
                  </a:lnTo>
                  <a:lnTo>
                    <a:pt x="951" y="822"/>
                  </a:lnTo>
                  <a:lnTo>
                    <a:pt x="952" y="774"/>
                  </a:lnTo>
                  <a:lnTo>
                    <a:pt x="952" y="786"/>
                  </a:lnTo>
                  <a:lnTo>
                    <a:pt x="952" y="788"/>
                  </a:lnTo>
                  <a:lnTo>
                    <a:pt x="953" y="753"/>
                  </a:lnTo>
                  <a:lnTo>
                    <a:pt x="953" y="849"/>
                  </a:lnTo>
                  <a:lnTo>
                    <a:pt x="953" y="797"/>
                  </a:lnTo>
                  <a:lnTo>
                    <a:pt x="953" y="719"/>
                  </a:lnTo>
                  <a:lnTo>
                    <a:pt x="954" y="889"/>
                  </a:lnTo>
                  <a:lnTo>
                    <a:pt x="954" y="863"/>
                  </a:lnTo>
                  <a:lnTo>
                    <a:pt x="955" y="1056"/>
                  </a:lnTo>
                  <a:lnTo>
                    <a:pt x="955" y="1162"/>
                  </a:lnTo>
                  <a:lnTo>
                    <a:pt x="955" y="1289"/>
                  </a:lnTo>
                  <a:lnTo>
                    <a:pt x="956" y="1289"/>
                  </a:lnTo>
                  <a:lnTo>
                    <a:pt x="956" y="1289"/>
                  </a:lnTo>
                  <a:lnTo>
                    <a:pt x="957" y="1289"/>
                  </a:lnTo>
                  <a:lnTo>
                    <a:pt x="957" y="1289"/>
                  </a:lnTo>
                  <a:lnTo>
                    <a:pt x="958" y="1289"/>
                  </a:lnTo>
                  <a:lnTo>
                    <a:pt x="958" y="1289"/>
                  </a:lnTo>
                  <a:lnTo>
                    <a:pt x="959" y="1289"/>
                  </a:lnTo>
                  <a:lnTo>
                    <a:pt x="959" y="1289"/>
                  </a:lnTo>
                  <a:lnTo>
                    <a:pt x="960" y="1289"/>
                  </a:lnTo>
                  <a:lnTo>
                    <a:pt x="960" y="1289"/>
                  </a:lnTo>
                  <a:lnTo>
                    <a:pt x="961" y="1289"/>
                  </a:lnTo>
                  <a:lnTo>
                    <a:pt x="961" y="1289"/>
                  </a:lnTo>
                  <a:lnTo>
                    <a:pt x="962" y="1289"/>
                  </a:lnTo>
                  <a:lnTo>
                    <a:pt x="962" y="1289"/>
                  </a:lnTo>
                  <a:lnTo>
                    <a:pt x="963" y="1115"/>
                  </a:lnTo>
                  <a:lnTo>
                    <a:pt x="963" y="1090"/>
                  </a:lnTo>
                  <a:lnTo>
                    <a:pt x="964" y="995"/>
                  </a:lnTo>
                  <a:lnTo>
                    <a:pt x="964" y="979"/>
                  </a:lnTo>
                  <a:lnTo>
                    <a:pt x="965" y="956"/>
                  </a:lnTo>
                  <a:lnTo>
                    <a:pt x="965" y="984"/>
                  </a:lnTo>
                  <a:lnTo>
                    <a:pt x="965" y="984"/>
                  </a:lnTo>
                  <a:lnTo>
                    <a:pt x="966" y="948"/>
                  </a:lnTo>
                  <a:lnTo>
                    <a:pt x="966" y="957"/>
                  </a:lnTo>
                  <a:lnTo>
                    <a:pt x="967" y="965"/>
                  </a:lnTo>
                  <a:lnTo>
                    <a:pt x="967" y="943"/>
                  </a:lnTo>
                  <a:lnTo>
                    <a:pt x="967" y="931"/>
                  </a:lnTo>
                  <a:lnTo>
                    <a:pt x="968" y="893"/>
                  </a:lnTo>
                  <a:lnTo>
                    <a:pt x="968" y="891"/>
                  </a:lnTo>
                  <a:lnTo>
                    <a:pt x="969" y="905"/>
                  </a:lnTo>
                  <a:lnTo>
                    <a:pt x="969" y="874"/>
                  </a:lnTo>
                  <a:lnTo>
                    <a:pt x="969" y="877"/>
                  </a:lnTo>
                  <a:lnTo>
                    <a:pt x="969" y="868"/>
                  </a:lnTo>
                  <a:lnTo>
                    <a:pt x="970" y="923"/>
                  </a:lnTo>
                  <a:lnTo>
                    <a:pt x="970" y="923"/>
                  </a:lnTo>
                  <a:lnTo>
                    <a:pt x="970" y="928"/>
                  </a:lnTo>
                  <a:lnTo>
                    <a:pt x="971" y="1007"/>
                  </a:lnTo>
                  <a:lnTo>
                    <a:pt x="972" y="1000"/>
                  </a:lnTo>
                  <a:lnTo>
                    <a:pt x="972" y="1057"/>
                  </a:lnTo>
                  <a:lnTo>
                    <a:pt x="972" y="1052"/>
                  </a:lnTo>
                  <a:lnTo>
                    <a:pt x="973" y="1108"/>
                  </a:lnTo>
                  <a:lnTo>
                    <a:pt x="973" y="1289"/>
                  </a:lnTo>
                  <a:lnTo>
                    <a:pt x="973" y="1289"/>
                  </a:lnTo>
                  <a:lnTo>
                    <a:pt x="974" y="1289"/>
                  </a:lnTo>
                  <a:lnTo>
                    <a:pt x="974" y="1289"/>
                  </a:lnTo>
                  <a:lnTo>
                    <a:pt x="975" y="1289"/>
                  </a:lnTo>
                  <a:lnTo>
                    <a:pt x="975" y="1289"/>
                  </a:lnTo>
                  <a:lnTo>
                    <a:pt x="976" y="1289"/>
                  </a:lnTo>
                  <a:lnTo>
                    <a:pt x="976" y="1283"/>
                  </a:lnTo>
                  <a:lnTo>
                    <a:pt x="976" y="1289"/>
                  </a:lnTo>
                  <a:lnTo>
                    <a:pt x="977" y="1285"/>
                  </a:lnTo>
                  <a:lnTo>
                    <a:pt x="977" y="1289"/>
                  </a:lnTo>
                  <a:lnTo>
                    <a:pt x="977" y="1289"/>
                  </a:lnTo>
                  <a:lnTo>
                    <a:pt x="978" y="1289"/>
                  </a:lnTo>
                  <a:lnTo>
                    <a:pt x="978" y="1289"/>
                  </a:lnTo>
                  <a:lnTo>
                    <a:pt x="979" y="1289"/>
                  </a:lnTo>
                  <a:lnTo>
                    <a:pt x="979" y="1289"/>
                  </a:lnTo>
                  <a:lnTo>
                    <a:pt x="980" y="1289"/>
                  </a:lnTo>
                  <a:lnTo>
                    <a:pt x="980" y="1289"/>
                  </a:lnTo>
                  <a:lnTo>
                    <a:pt x="981" y="1289"/>
                  </a:lnTo>
                  <a:lnTo>
                    <a:pt x="981" y="1289"/>
                  </a:lnTo>
                  <a:lnTo>
                    <a:pt x="982" y="1289"/>
                  </a:lnTo>
                  <a:lnTo>
                    <a:pt x="983" y="1289"/>
                  </a:lnTo>
                  <a:lnTo>
                    <a:pt x="983" y="1289"/>
                  </a:lnTo>
                  <a:lnTo>
                    <a:pt x="984" y="1150"/>
                  </a:lnTo>
                  <a:lnTo>
                    <a:pt x="984" y="1163"/>
                  </a:lnTo>
                  <a:lnTo>
                    <a:pt x="984" y="1137"/>
                  </a:lnTo>
                  <a:lnTo>
                    <a:pt x="985" y="1190"/>
                  </a:lnTo>
                  <a:lnTo>
                    <a:pt x="985" y="1166"/>
                  </a:lnTo>
                  <a:lnTo>
                    <a:pt x="985" y="1167"/>
                  </a:lnTo>
                  <a:lnTo>
                    <a:pt x="985" y="1191"/>
                  </a:lnTo>
                  <a:lnTo>
                    <a:pt x="986" y="1134"/>
                  </a:lnTo>
                  <a:lnTo>
                    <a:pt x="986" y="1140"/>
                  </a:lnTo>
                  <a:lnTo>
                    <a:pt x="986" y="1136"/>
                  </a:lnTo>
                  <a:lnTo>
                    <a:pt x="986" y="1191"/>
                  </a:lnTo>
                  <a:lnTo>
                    <a:pt x="987" y="1138"/>
                  </a:lnTo>
                  <a:lnTo>
                    <a:pt x="987" y="1115"/>
                  </a:lnTo>
                  <a:lnTo>
                    <a:pt x="987" y="1122"/>
                  </a:lnTo>
                  <a:lnTo>
                    <a:pt x="988" y="1072"/>
                  </a:lnTo>
                  <a:lnTo>
                    <a:pt x="988" y="1074"/>
                  </a:lnTo>
                  <a:lnTo>
                    <a:pt x="988" y="1102"/>
                  </a:lnTo>
                  <a:lnTo>
                    <a:pt x="989" y="1062"/>
                  </a:lnTo>
                  <a:lnTo>
                    <a:pt x="989" y="1063"/>
                  </a:lnTo>
                  <a:lnTo>
                    <a:pt x="989" y="1076"/>
                  </a:lnTo>
                  <a:lnTo>
                    <a:pt x="989" y="1047"/>
                  </a:lnTo>
                  <a:lnTo>
                    <a:pt x="990" y="1079"/>
                  </a:lnTo>
                  <a:lnTo>
                    <a:pt x="990" y="1060"/>
                  </a:lnTo>
                  <a:lnTo>
                    <a:pt x="990" y="1077"/>
                  </a:lnTo>
                  <a:lnTo>
                    <a:pt x="991" y="1207"/>
                  </a:lnTo>
                  <a:lnTo>
                    <a:pt x="991" y="1192"/>
                  </a:lnTo>
                  <a:lnTo>
                    <a:pt x="991" y="1183"/>
                  </a:lnTo>
                  <a:lnTo>
                    <a:pt x="991" y="1289"/>
                  </a:lnTo>
                  <a:lnTo>
                    <a:pt x="992" y="1289"/>
                  </a:lnTo>
                  <a:lnTo>
                    <a:pt x="992" y="1289"/>
                  </a:lnTo>
                  <a:lnTo>
                    <a:pt x="993" y="1289"/>
                  </a:lnTo>
                  <a:lnTo>
                    <a:pt x="993" y="1289"/>
                  </a:lnTo>
                  <a:lnTo>
                    <a:pt x="994" y="1289"/>
                  </a:lnTo>
                  <a:lnTo>
                    <a:pt x="994" y="1289"/>
                  </a:lnTo>
                  <a:lnTo>
                    <a:pt x="995" y="1233"/>
                  </a:lnTo>
                  <a:lnTo>
                    <a:pt x="995" y="1289"/>
                  </a:lnTo>
                  <a:lnTo>
                    <a:pt x="995" y="1289"/>
                  </a:lnTo>
                  <a:lnTo>
                    <a:pt x="996" y="1289"/>
                  </a:lnTo>
                  <a:lnTo>
                    <a:pt x="996" y="1289"/>
                  </a:lnTo>
                  <a:lnTo>
                    <a:pt x="997" y="1289"/>
                  </a:lnTo>
                  <a:lnTo>
                    <a:pt x="997" y="1289"/>
                  </a:lnTo>
                  <a:lnTo>
                    <a:pt x="998" y="1289"/>
                  </a:lnTo>
                  <a:lnTo>
                    <a:pt x="998" y="1289"/>
                  </a:lnTo>
                  <a:lnTo>
                    <a:pt x="999" y="1289"/>
                  </a:lnTo>
                  <a:lnTo>
                    <a:pt x="999" y="1289"/>
                  </a:lnTo>
                  <a:lnTo>
                    <a:pt x="1000" y="1261"/>
                  </a:lnTo>
                  <a:lnTo>
                    <a:pt x="1000" y="1289"/>
                  </a:lnTo>
                  <a:lnTo>
                    <a:pt x="1000" y="1289"/>
                  </a:lnTo>
                  <a:lnTo>
                    <a:pt x="1001" y="1289"/>
                  </a:lnTo>
                  <a:lnTo>
                    <a:pt x="1001" y="1289"/>
                  </a:lnTo>
                  <a:lnTo>
                    <a:pt x="1002" y="1289"/>
                  </a:lnTo>
                  <a:lnTo>
                    <a:pt x="1002" y="1289"/>
                  </a:lnTo>
                  <a:lnTo>
                    <a:pt x="1003" y="1289"/>
                  </a:lnTo>
                  <a:lnTo>
                    <a:pt x="1003" y="1289"/>
                  </a:lnTo>
                  <a:lnTo>
                    <a:pt x="1004" y="1289"/>
                  </a:lnTo>
                  <a:lnTo>
                    <a:pt x="1004" y="1289"/>
                  </a:lnTo>
                  <a:lnTo>
                    <a:pt x="1005" y="1214"/>
                  </a:lnTo>
                  <a:lnTo>
                    <a:pt x="1005" y="1289"/>
                  </a:lnTo>
                  <a:lnTo>
                    <a:pt x="1005" y="1289"/>
                  </a:lnTo>
                  <a:lnTo>
                    <a:pt x="1006" y="1272"/>
                  </a:lnTo>
                  <a:lnTo>
                    <a:pt x="1006" y="1289"/>
                  </a:lnTo>
                  <a:lnTo>
                    <a:pt x="1006" y="1289"/>
                  </a:lnTo>
                  <a:lnTo>
                    <a:pt x="1007" y="1289"/>
                  </a:lnTo>
                  <a:lnTo>
                    <a:pt x="1007" y="1289"/>
                  </a:lnTo>
                  <a:lnTo>
                    <a:pt x="1008" y="1240"/>
                  </a:lnTo>
                  <a:lnTo>
                    <a:pt x="1008" y="1289"/>
                  </a:lnTo>
                  <a:lnTo>
                    <a:pt x="1008" y="1289"/>
                  </a:lnTo>
                  <a:lnTo>
                    <a:pt x="1009" y="1289"/>
                  </a:lnTo>
                  <a:lnTo>
                    <a:pt x="1009" y="1289"/>
                  </a:lnTo>
                  <a:lnTo>
                    <a:pt x="1010" y="1246"/>
                  </a:lnTo>
                  <a:lnTo>
                    <a:pt x="1010" y="1289"/>
                  </a:lnTo>
                  <a:lnTo>
                    <a:pt x="1010" y="1289"/>
                  </a:lnTo>
                  <a:lnTo>
                    <a:pt x="1011" y="1214"/>
                  </a:lnTo>
                  <a:lnTo>
                    <a:pt x="1011" y="1289"/>
                  </a:lnTo>
                  <a:lnTo>
                    <a:pt x="1011" y="1211"/>
                  </a:lnTo>
                  <a:lnTo>
                    <a:pt x="1011" y="1289"/>
                  </a:lnTo>
                  <a:lnTo>
                    <a:pt x="1012" y="1189"/>
                  </a:lnTo>
                  <a:lnTo>
                    <a:pt x="1012" y="1289"/>
                  </a:lnTo>
                  <a:lnTo>
                    <a:pt x="1013" y="1180"/>
                  </a:lnTo>
                  <a:lnTo>
                    <a:pt x="1013" y="1246"/>
                  </a:lnTo>
                  <a:lnTo>
                    <a:pt x="1013" y="1289"/>
                  </a:lnTo>
                  <a:lnTo>
                    <a:pt x="1014" y="1138"/>
                  </a:lnTo>
                  <a:lnTo>
                    <a:pt x="1014" y="1184"/>
                  </a:lnTo>
                  <a:lnTo>
                    <a:pt x="1014" y="1141"/>
                  </a:lnTo>
                  <a:lnTo>
                    <a:pt x="1014" y="1289"/>
                  </a:lnTo>
                  <a:lnTo>
                    <a:pt x="1015" y="1103"/>
                  </a:lnTo>
                  <a:lnTo>
                    <a:pt x="1015" y="1289"/>
                  </a:lnTo>
                  <a:lnTo>
                    <a:pt x="1015" y="1203"/>
                  </a:lnTo>
                  <a:lnTo>
                    <a:pt x="1015" y="1150"/>
                  </a:lnTo>
                  <a:lnTo>
                    <a:pt x="1016" y="1289"/>
                  </a:lnTo>
                  <a:lnTo>
                    <a:pt x="1016" y="1289"/>
                  </a:lnTo>
                  <a:lnTo>
                    <a:pt x="1017" y="1289"/>
                  </a:lnTo>
                  <a:lnTo>
                    <a:pt x="1017" y="1151"/>
                  </a:lnTo>
                  <a:lnTo>
                    <a:pt x="1018" y="1289"/>
                  </a:lnTo>
                  <a:lnTo>
                    <a:pt x="1018" y="1243"/>
                  </a:lnTo>
                  <a:lnTo>
                    <a:pt x="1018" y="1289"/>
                  </a:lnTo>
                  <a:lnTo>
                    <a:pt x="1019" y="1219"/>
                  </a:lnTo>
                  <a:lnTo>
                    <a:pt x="1019" y="1289"/>
                  </a:lnTo>
                  <a:lnTo>
                    <a:pt x="1019" y="1144"/>
                  </a:lnTo>
                  <a:lnTo>
                    <a:pt x="1019" y="1289"/>
                  </a:lnTo>
                  <a:lnTo>
                    <a:pt x="1020" y="1247"/>
                  </a:lnTo>
                  <a:lnTo>
                    <a:pt x="1020" y="1289"/>
                  </a:lnTo>
                  <a:lnTo>
                    <a:pt x="1020" y="1133"/>
                  </a:lnTo>
                  <a:lnTo>
                    <a:pt x="1020" y="1289"/>
                  </a:lnTo>
                  <a:lnTo>
                    <a:pt x="1021" y="1174"/>
                  </a:lnTo>
                  <a:lnTo>
                    <a:pt x="1021" y="1289"/>
                  </a:lnTo>
                  <a:lnTo>
                    <a:pt x="1021" y="1124"/>
                  </a:lnTo>
                  <a:lnTo>
                    <a:pt x="1022" y="1204"/>
                  </a:lnTo>
                  <a:lnTo>
                    <a:pt x="1022" y="1289"/>
                  </a:lnTo>
                  <a:lnTo>
                    <a:pt x="1022" y="1094"/>
                  </a:lnTo>
                  <a:lnTo>
                    <a:pt x="1022" y="1289"/>
                  </a:lnTo>
                  <a:lnTo>
                    <a:pt x="1022" y="1165"/>
                  </a:lnTo>
                  <a:lnTo>
                    <a:pt x="1023" y="1289"/>
                  </a:lnTo>
                  <a:lnTo>
                    <a:pt x="1023" y="1044"/>
                  </a:lnTo>
                  <a:lnTo>
                    <a:pt x="1023" y="1289"/>
                  </a:lnTo>
                  <a:lnTo>
                    <a:pt x="1024" y="1137"/>
                  </a:lnTo>
                  <a:lnTo>
                    <a:pt x="1024" y="1289"/>
                  </a:lnTo>
                  <a:lnTo>
                    <a:pt x="1024" y="1133"/>
                  </a:lnTo>
                  <a:lnTo>
                    <a:pt x="1024" y="1289"/>
                  </a:lnTo>
                  <a:lnTo>
                    <a:pt x="1025" y="1176"/>
                  </a:lnTo>
                  <a:lnTo>
                    <a:pt x="1025" y="1289"/>
                  </a:lnTo>
                  <a:lnTo>
                    <a:pt x="1025" y="1131"/>
                  </a:lnTo>
                  <a:lnTo>
                    <a:pt x="1025" y="1289"/>
                  </a:lnTo>
                  <a:lnTo>
                    <a:pt x="1026" y="1289"/>
                  </a:lnTo>
                  <a:lnTo>
                    <a:pt x="1026" y="1079"/>
                  </a:lnTo>
                  <a:lnTo>
                    <a:pt x="1026" y="1126"/>
                  </a:lnTo>
                  <a:lnTo>
                    <a:pt x="1026" y="1117"/>
                  </a:lnTo>
                  <a:lnTo>
                    <a:pt x="1027" y="1289"/>
                  </a:lnTo>
                  <a:lnTo>
                    <a:pt x="1028" y="1289"/>
                  </a:lnTo>
                  <a:lnTo>
                    <a:pt x="1028" y="1194"/>
                  </a:lnTo>
                  <a:lnTo>
                    <a:pt x="1028" y="1289"/>
                  </a:lnTo>
                  <a:lnTo>
                    <a:pt x="1029" y="1101"/>
                  </a:lnTo>
                  <a:lnTo>
                    <a:pt x="1029" y="1289"/>
                  </a:lnTo>
                  <a:lnTo>
                    <a:pt x="1029" y="1092"/>
                  </a:lnTo>
                  <a:lnTo>
                    <a:pt x="1030" y="1173"/>
                  </a:lnTo>
                  <a:lnTo>
                    <a:pt x="1030" y="1182"/>
                  </a:lnTo>
                  <a:lnTo>
                    <a:pt x="1030" y="1289"/>
                  </a:lnTo>
                  <a:lnTo>
                    <a:pt x="1030" y="1099"/>
                  </a:lnTo>
                  <a:lnTo>
                    <a:pt x="1031" y="1168"/>
                  </a:lnTo>
                  <a:lnTo>
                    <a:pt x="1031" y="1115"/>
                  </a:lnTo>
                  <a:lnTo>
                    <a:pt x="1031" y="1289"/>
                  </a:lnTo>
                  <a:lnTo>
                    <a:pt x="1032" y="1289"/>
                  </a:lnTo>
                  <a:lnTo>
                    <a:pt x="1032" y="1227"/>
                  </a:lnTo>
                  <a:lnTo>
                    <a:pt x="1032" y="1289"/>
                  </a:lnTo>
                  <a:lnTo>
                    <a:pt x="1032" y="999"/>
                  </a:lnTo>
                  <a:lnTo>
                    <a:pt x="1033" y="1289"/>
                  </a:lnTo>
                  <a:lnTo>
                    <a:pt x="1033" y="1047"/>
                  </a:lnTo>
                  <a:lnTo>
                    <a:pt x="1033" y="1289"/>
                  </a:lnTo>
                  <a:lnTo>
                    <a:pt x="1034" y="1289"/>
                  </a:lnTo>
                  <a:lnTo>
                    <a:pt x="1034" y="1194"/>
                  </a:lnTo>
                  <a:lnTo>
                    <a:pt x="1034" y="1289"/>
                  </a:lnTo>
                  <a:lnTo>
                    <a:pt x="1034" y="1082"/>
                  </a:lnTo>
                  <a:lnTo>
                    <a:pt x="1035" y="1143"/>
                  </a:lnTo>
                  <a:lnTo>
                    <a:pt x="1035" y="1289"/>
                  </a:lnTo>
                  <a:lnTo>
                    <a:pt x="1035" y="1081"/>
                  </a:lnTo>
                  <a:lnTo>
                    <a:pt x="1036" y="1289"/>
                  </a:lnTo>
                  <a:lnTo>
                    <a:pt x="1036" y="1054"/>
                  </a:lnTo>
                  <a:lnTo>
                    <a:pt x="1036" y="1289"/>
                  </a:lnTo>
                  <a:lnTo>
                    <a:pt x="1037" y="1189"/>
                  </a:lnTo>
                  <a:lnTo>
                    <a:pt x="1037" y="1167"/>
                  </a:lnTo>
                  <a:lnTo>
                    <a:pt x="1037" y="1289"/>
                  </a:lnTo>
                  <a:lnTo>
                    <a:pt x="1037" y="983"/>
                  </a:lnTo>
                  <a:lnTo>
                    <a:pt x="1038" y="1122"/>
                  </a:lnTo>
                  <a:lnTo>
                    <a:pt x="1038" y="1150"/>
                  </a:lnTo>
                  <a:lnTo>
                    <a:pt x="1038" y="1289"/>
                  </a:lnTo>
                  <a:lnTo>
                    <a:pt x="1038" y="979"/>
                  </a:lnTo>
                  <a:lnTo>
                    <a:pt x="1039" y="1289"/>
                  </a:lnTo>
                  <a:lnTo>
                    <a:pt x="1039" y="1289"/>
                  </a:lnTo>
                  <a:lnTo>
                    <a:pt x="1040" y="1119"/>
                  </a:lnTo>
                  <a:lnTo>
                    <a:pt x="1040" y="1289"/>
                  </a:lnTo>
                  <a:lnTo>
                    <a:pt x="1040" y="1104"/>
                  </a:lnTo>
                  <a:lnTo>
                    <a:pt x="1040" y="1289"/>
                  </a:lnTo>
                  <a:lnTo>
                    <a:pt x="1041" y="1053"/>
                  </a:lnTo>
                  <a:lnTo>
                    <a:pt x="1041" y="1289"/>
                  </a:lnTo>
                  <a:lnTo>
                    <a:pt x="1041" y="1289"/>
                  </a:lnTo>
                  <a:lnTo>
                    <a:pt x="1042" y="1022"/>
                  </a:lnTo>
                  <a:lnTo>
                    <a:pt x="1042" y="1144"/>
                  </a:lnTo>
                  <a:lnTo>
                    <a:pt x="1042" y="1289"/>
                  </a:lnTo>
                  <a:lnTo>
                    <a:pt x="1043" y="1119"/>
                  </a:lnTo>
                  <a:lnTo>
                    <a:pt x="1043" y="1289"/>
                  </a:lnTo>
                  <a:lnTo>
                    <a:pt x="1043" y="1289"/>
                  </a:lnTo>
                  <a:lnTo>
                    <a:pt x="1044" y="934"/>
                  </a:lnTo>
                  <a:lnTo>
                    <a:pt x="1044" y="1289"/>
                  </a:lnTo>
                  <a:lnTo>
                    <a:pt x="1044" y="936"/>
                  </a:lnTo>
                  <a:lnTo>
                    <a:pt x="1045" y="1289"/>
                  </a:lnTo>
                  <a:lnTo>
                    <a:pt x="1045" y="1289"/>
                  </a:lnTo>
                  <a:lnTo>
                    <a:pt x="1046" y="956"/>
                  </a:lnTo>
                  <a:lnTo>
                    <a:pt x="1046" y="1096"/>
                  </a:lnTo>
                  <a:lnTo>
                    <a:pt x="1046" y="1289"/>
                  </a:lnTo>
                  <a:lnTo>
                    <a:pt x="1047" y="1055"/>
                  </a:lnTo>
                  <a:lnTo>
                    <a:pt x="1047" y="1289"/>
                  </a:lnTo>
                  <a:lnTo>
                    <a:pt x="1047" y="907"/>
                  </a:lnTo>
                  <a:lnTo>
                    <a:pt x="1048" y="999"/>
                  </a:lnTo>
                  <a:lnTo>
                    <a:pt x="1048" y="1289"/>
                  </a:lnTo>
                  <a:lnTo>
                    <a:pt x="1049" y="958"/>
                  </a:lnTo>
                  <a:lnTo>
                    <a:pt x="1049" y="1289"/>
                  </a:lnTo>
                  <a:lnTo>
                    <a:pt x="1049" y="1289"/>
                  </a:lnTo>
                  <a:lnTo>
                    <a:pt x="1050" y="767"/>
                  </a:lnTo>
                  <a:lnTo>
                    <a:pt x="1050" y="1289"/>
                  </a:lnTo>
                  <a:lnTo>
                    <a:pt x="1050" y="931"/>
                  </a:lnTo>
                  <a:lnTo>
                    <a:pt x="1051" y="1289"/>
                  </a:lnTo>
                  <a:lnTo>
                    <a:pt x="1051" y="1289"/>
                  </a:lnTo>
                  <a:lnTo>
                    <a:pt x="1051" y="1104"/>
                  </a:lnTo>
                  <a:lnTo>
                    <a:pt x="1051" y="857"/>
                  </a:lnTo>
                  <a:lnTo>
                    <a:pt x="1052" y="1289"/>
                  </a:lnTo>
                  <a:lnTo>
                    <a:pt x="1052" y="1289"/>
                  </a:lnTo>
                  <a:lnTo>
                    <a:pt x="1052" y="1289"/>
                  </a:lnTo>
                  <a:lnTo>
                    <a:pt x="1052" y="845"/>
                  </a:lnTo>
                  <a:lnTo>
                    <a:pt x="1053" y="903"/>
                  </a:lnTo>
                  <a:lnTo>
                    <a:pt x="1053" y="1011"/>
                  </a:lnTo>
                  <a:lnTo>
                    <a:pt x="1053" y="1289"/>
                  </a:lnTo>
                  <a:lnTo>
                    <a:pt x="1054" y="869"/>
                  </a:lnTo>
                  <a:lnTo>
                    <a:pt x="1054" y="1289"/>
                  </a:lnTo>
                  <a:lnTo>
                    <a:pt x="1054" y="1017"/>
                  </a:lnTo>
                  <a:lnTo>
                    <a:pt x="1055" y="1289"/>
                  </a:lnTo>
                  <a:lnTo>
                    <a:pt x="1055" y="913"/>
                  </a:lnTo>
                  <a:lnTo>
                    <a:pt x="1055" y="1057"/>
                  </a:lnTo>
                  <a:lnTo>
                    <a:pt x="1055" y="1289"/>
                  </a:lnTo>
                  <a:lnTo>
                    <a:pt x="1056" y="996"/>
                  </a:lnTo>
                  <a:lnTo>
                    <a:pt x="1056" y="1289"/>
                  </a:lnTo>
                  <a:lnTo>
                    <a:pt x="1056" y="1289"/>
                  </a:lnTo>
                  <a:lnTo>
                    <a:pt x="1057" y="884"/>
                  </a:lnTo>
                  <a:lnTo>
                    <a:pt x="1057" y="1121"/>
                  </a:lnTo>
                  <a:lnTo>
                    <a:pt x="1057" y="1289"/>
                  </a:lnTo>
                  <a:lnTo>
                    <a:pt x="1058" y="633"/>
                  </a:lnTo>
                  <a:lnTo>
                    <a:pt x="1058" y="1289"/>
                  </a:lnTo>
                  <a:lnTo>
                    <a:pt x="1058" y="964"/>
                  </a:lnTo>
                  <a:lnTo>
                    <a:pt x="1059" y="1289"/>
                  </a:lnTo>
                  <a:lnTo>
                    <a:pt x="1059" y="758"/>
                  </a:lnTo>
                  <a:lnTo>
                    <a:pt x="1059" y="1289"/>
                  </a:lnTo>
                  <a:lnTo>
                    <a:pt x="1059" y="1289"/>
                  </a:lnTo>
                  <a:lnTo>
                    <a:pt x="1060" y="832"/>
                  </a:lnTo>
                  <a:lnTo>
                    <a:pt x="1060" y="914"/>
                  </a:lnTo>
                  <a:lnTo>
                    <a:pt x="1060" y="1289"/>
                  </a:lnTo>
                  <a:lnTo>
                    <a:pt x="1061" y="835"/>
                  </a:lnTo>
                  <a:lnTo>
                    <a:pt x="1061" y="1289"/>
                  </a:lnTo>
                  <a:lnTo>
                    <a:pt x="1062" y="720"/>
                  </a:lnTo>
                  <a:lnTo>
                    <a:pt x="1062" y="1289"/>
                  </a:lnTo>
                  <a:lnTo>
                    <a:pt x="1062" y="1289"/>
                  </a:lnTo>
                  <a:lnTo>
                    <a:pt x="1063" y="1289"/>
                  </a:lnTo>
                  <a:lnTo>
                    <a:pt x="1063" y="820"/>
                  </a:lnTo>
                  <a:lnTo>
                    <a:pt x="1063" y="1030"/>
                  </a:lnTo>
                  <a:lnTo>
                    <a:pt x="1064" y="1289"/>
                  </a:lnTo>
                  <a:lnTo>
                    <a:pt x="1064" y="727"/>
                  </a:lnTo>
                  <a:lnTo>
                    <a:pt x="1064" y="1289"/>
                  </a:lnTo>
                  <a:lnTo>
                    <a:pt x="1065" y="1289"/>
                  </a:lnTo>
                  <a:lnTo>
                    <a:pt x="1065" y="805"/>
                  </a:lnTo>
                  <a:lnTo>
                    <a:pt x="1065" y="1289"/>
                  </a:lnTo>
                  <a:lnTo>
                    <a:pt x="1066" y="1062"/>
                  </a:lnTo>
                  <a:lnTo>
                    <a:pt x="1066" y="1289"/>
                  </a:lnTo>
                  <a:lnTo>
                    <a:pt x="1066" y="776"/>
                  </a:lnTo>
                  <a:lnTo>
                    <a:pt x="1066" y="1289"/>
                  </a:lnTo>
                  <a:lnTo>
                    <a:pt x="1067" y="704"/>
                  </a:lnTo>
                  <a:lnTo>
                    <a:pt x="1067" y="1289"/>
                  </a:lnTo>
                  <a:lnTo>
                    <a:pt x="1067" y="1289"/>
                  </a:lnTo>
                  <a:lnTo>
                    <a:pt x="1068" y="949"/>
                  </a:lnTo>
                  <a:lnTo>
                    <a:pt x="1068" y="833"/>
                  </a:lnTo>
                  <a:lnTo>
                    <a:pt x="1068" y="1289"/>
                  </a:lnTo>
                  <a:lnTo>
                    <a:pt x="1068" y="1289"/>
                  </a:lnTo>
                  <a:lnTo>
                    <a:pt x="1069" y="1027"/>
                  </a:lnTo>
                  <a:lnTo>
                    <a:pt x="1069" y="1289"/>
                  </a:lnTo>
                  <a:lnTo>
                    <a:pt x="1069" y="706"/>
                  </a:lnTo>
                  <a:lnTo>
                    <a:pt x="1069" y="1289"/>
                  </a:lnTo>
                  <a:lnTo>
                    <a:pt x="1070" y="1289"/>
                  </a:lnTo>
                  <a:lnTo>
                    <a:pt x="1070" y="571"/>
                  </a:lnTo>
                  <a:lnTo>
                    <a:pt x="1070" y="1289"/>
                  </a:lnTo>
                  <a:lnTo>
                    <a:pt x="1071" y="1289"/>
                  </a:lnTo>
                  <a:lnTo>
                    <a:pt x="1071" y="785"/>
                  </a:lnTo>
                  <a:lnTo>
                    <a:pt x="1071" y="1093"/>
                  </a:lnTo>
                  <a:lnTo>
                    <a:pt x="1072" y="1211"/>
                  </a:lnTo>
                  <a:lnTo>
                    <a:pt x="1072" y="1289"/>
                  </a:lnTo>
                  <a:lnTo>
                    <a:pt x="1073" y="862"/>
                  </a:lnTo>
                  <a:lnTo>
                    <a:pt x="1073" y="1289"/>
                  </a:lnTo>
                  <a:lnTo>
                    <a:pt x="1073" y="713"/>
                  </a:lnTo>
                  <a:lnTo>
                    <a:pt x="1074" y="1047"/>
                  </a:lnTo>
                  <a:lnTo>
                    <a:pt x="1074" y="629"/>
                  </a:lnTo>
                  <a:lnTo>
                    <a:pt x="1074" y="1289"/>
                  </a:lnTo>
                  <a:lnTo>
                    <a:pt x="1074" y="534"/>
                  </a:lnTo>
                  <a:lnTo>
                    <a:pt x="1075" y="1079"/>
                  </a:lnTo>
                  <a:lnTo>
                    <a:pt x="1075" y="1289"/>
                  </a:lnTo>
                  <a:lnTo>
                    <a:pt x="1076" y="737"/>
                  </a:lnTo>
                  <a:lnTo>
                    <a:pt x="1076" y="1289"/>
                  </a:lnTo>
                  <a:lnTo>
                    <a:pt x="1076" y="1289"/>
                  </a:lnTo>
                  <a:lnTo>
                    <a:pt x="1076" y="618"/>
                  </a:lnTo>
                  <a:lnTo>
                    <a:pt x="1077" y="1289"/>
                  </a:lnTo>
                  <a:lnTo>
                    <a:pt x="1077" y="1289"/>
                  </a:lnTo>
                  <a:lnTo>
                    <a:pt x="1078" y="748"/>
                  </a:lnTo>
                  <a:lnTo>
                    <a:pt x="1078" y="1289"/>
                  </a:lnTo>
                  <a:lnTo>
                    <a:pt x="1078" y="717"/>
                  </a:lnTo>
                  <a:lnTo>
                    <a:pt x="1079" y="1289"/>
                  </a:lnTo>
                  <a:lnTo>
                    <a:pt x="1079" y="532"/>
                  </a:lnTo>
                  <a:lnTo>
                    <a:pt x="1079" y="1289"/>
                  </a:lnTo>
                  <a:lnTo>
                    <a:pt x="1080" y="1289"/>
                  </a:lnTo>
                  <a:lnTo>
                    <a:pt x="1080" y="882"/>
                  </a:lnTo>
                  <a:lnTo>
                    <a:pt x="1080" y="492"/>
                  </a:lnTo>
                  <a:lnTo>
                    <a:pt x="1080" y="1289"/>
                  </a:lnTo>
                  <a:lnTo>
                    <a:pt x="1081" y="609"/>
                  </a:lnTo>
                  <a:lnTo>
                    <a:pt x="1081" y="506"/>
                  </a:lnTo>
                  <a:lnTo>
                    <a:pt x="1081" y="1289"/>
                  </a:lnTo>
                  <a:lnTo>
                    <a:pt x="1081" y="397"/>
                  </a:lnTo>
                  <a:lnTo>
                    <a:pt x="1082" y="1289"/>
                  </a:lnTo>
                  <a:lnTo>
                    <a:pt x="1082" y="910"/>
                  </a:lnTo>
                  <a:lnTo>
                    <a:pt x="1082" y="1289"/>
                  </a:lnTo>
                  <a:lnTo>
                    <a:pt x="1082" y="705"/>
                  </a:lnTo>
                  <a:lnTo>
                    <a:pt x="1083" y="1289"/>
                  </a:lnTo>
                  <a:lnTo>
                    <a:pt x="1083" y="820"/>
                  </a:lnTo>
                  <a:lnTo>
                    <a:pt x="1083" y="1289"/>
                  </a:lnTo>
                  <a:lnTo>
                    <a:pt x="1083" y="352"/>
                  </a:lnTo>
                  <a:lnTo>
                    <a:pt x="1084" y="814"/>
                  </a:lnTo>
                  <a:lnTo>
                    <a:pt x="1084" y="1289"/>
                  </a:lnTo>
                  <a:lnTo>
                    <a:pt x="1085" y="313"/>
                  </a:lnTo>
                  <a:lnTo>
                    <a:pt x="1085" y="1289"/>
                  </a:lnTo>
                  <a:lnTo>
                    <a:pt x="1085" y="788"/>
                  </a:lnTo>
                  <a:lnTo>
                    <a:pt x="1085" y="1289"/>
                  </a:lnTo>
                  <a:lnTo>
                    <a:pt x="1086" y="671"/>
                  </a:lnTo>
                  <a:lnTo>
                    <a:pt x="1086" y="1289"/>
                  </a:lnTo>
                  <a:lnTo>
                    <a:pt x="1086" y="947"/>
                  </a:lnTo>
                  <a:lnTo>
                    <a:pt x="1086" y="1289"/>
                  </a:lnTo>
                  <a:lnTo>
                    <a:pt x="1087" y="772"/>
                  </a:lnTo>
                  <a:lnTo>
                    <a:pt x="1087" y="1289"/>
                  </a:lnTo>
                  <a:lnTo>
                    <a:pt x="1087" y="1170"/>
                  </a:lnTo>
                  <a:lnTo>
                    <a:pt x="1087" y="1289"/>
                  </a:lnTo>
                  <a:lnTo>
                    <a:pt x="1087" y="683"/>
                  </a:lnTo>
                  <a:lnTo>
                    <a:pt x="1088" y="1289"/>
                  </a:lnTo>
                  <a:lnTo>
                    <a:pt x="1088" y="1289"/>
                  </a:lnTo>
                  <a:lnTo>
                    <a:pt x="1089" y="661"/>
                  </a:lnTo>
                  <a:lnTo>
                    <a:pt x="1089" y="1289"/>
                  </a:lnTo>
                  <a:lnTo>
                    <a:pt x="1089" y="743"/>
                  </a:lnTo>
                  <a:lnTo>
                    <a:pt x="1089" y="1289"/>
                  </a:lnTo>
                  <a:lnTo>
                    <a:pt x="1090" y="611"/>
                  </a:lnTo>
                  <a:lnTo>
                    <a:pt x="1090" y="1289"/>
                  </a:lnTo>
                  <a:lnTo>
                    <a:pt x="1090" y="1289"/>
                  </a:lnTo>
                  <a:lnTo>
                    <a:pt x="1091" y="803"/>
                  </a:lnTo>
                  <a:lnTo>
                    <a:pt x="1091" y="1041"/>
                  </a:lnTo>
                  <a:lnTo>
                    <a:pt x="1091" y="633"/>
                  </a:lnTo>
                  <a:lnTo>
                    <a:pt x="1091" y="1289"/>
                  </a:lnTo>
                  <a:lnTo>
                    <a:pt x="1091" y="391"/>
                  </a:lnTo>
                  <a:lnTo>
                    <a:pt x="1092" y="1289"/>
                  </a:lnTo>
                  <a:lnTo>
                    <a:pt x="1092" y="866"/>
                  </a:lnTo>
                  <a:lnTo>
                    <a:pt x="1092" y="1289"/>
                  </a:lnTo>
                  <a:lnTo>
                    <a:pt x="1093" y="817"/>
                  </a:lnTo>
                  <a:lnTo>
                    <a:pt x="1093" y="1289"/>
                  </a:lnTo>
                  <a:lnTo>
                    <a:pt x="1093" y="597"/>
                  </a:lnTo>
                  <a:lnTo>
                    <a:pt x="1093" y="1289"/>
                  </a:lnTo>
                  <a:lnTo>
                    <a:pt x="1094" y="595"/>
                  </a:lnTo>
                  <a:lnTo>
                    <a:pt x="1094" y="1054"/>
                  </a:lnTo>
                  <a:lnTo>
                    <a:pt x="1094" y="1289"/>
                  </a:lnTo>
                  <a:lnTo>
                    <a:pt x="1095" y="620"/>
                  </a:lnTo>
                  <a:lnTo>
                    <a:pt x="1095" y="756"/>
                  </a:lnTo>
                  <a:lnTo>
                    <a:pt x="1095" y="1289"/>
                  </a:lnTo>
                  <a:lnTo>
                    <a:pt x="1096" y="212"/>
                  </a:lnTo>
                  <a:lnTo>
                    <a:pt x="1096" y="541"/>
                  </a:lnTo>
                  <a:lnTo>
                    <a:pt x="1096" y="639"/>
                  </a:lnTo>
                  <a:lnTo>
                    <a:pt x="1096" y="1289"/>
                  </a:lnTo>
                  <a:lnTo>
                    <a:pt x="1097" y="587"/>
                  </a:lnTo>
                  <a:lnTo>
                    <a:pt x="1097" y="607"/>
                  </a:lnTo>
                  <a:lnTo>
                    <a:pt x="1097" y="1289"/>
                  </a:lnTo>
                  <a:lnTo>
                    <a:pt x="1098" y="752"/>
                  </a:lnTo>
                  <a:lnTo>
                    <a:pt x="1098" y="1289"/>
                  </a:lnTo>
                  <a:lnTo>
                    <a:pt x="1098" y="606"/>
                  </a:lnTo>
                  <a:lnTo>
                    <a:pt x="1099" y="1289"/>
                  </a:lnTo>
                  <a:lnTo>
                    <a:pt x="1099" y="1289"/>
                  </a:lnTo>
                  <a:lnTo>
                    <a:pt x="1100" y="654"/>
                  </a:lnTo>
                  <a:lnTo>
                    <a:pt x="1100" y="1289"/>
                  </a:lnTo>
                  <a:lnTo>
                    <a:pt x="1100" y="1289"/>
                  </a:lnTo>
                  <a:lnTo>
                    <a:pt x="1101" y="458"/>
                  </a:lnTo>
                  <a:lnTo>
                    <a:pt x="1101" y="627"/>
                  </a:lnTo>
                  <a:lnTo>
                    <a:pt x="1101" y="1289"/>
                  </a:lnTo>
                  <a:lnTo>
                    <a:pt x="1102" y="600"/>
                  </a:lnTo>
                  <a:lnTo>
                    <a:pt x="1102" y="1289"/>
                  </a:lnTo>
                  <a:lnTo>
                    <a:pt x="1102" y="1085"/>
                  </a:lnTo>
                  <a:lnTo>
                    <a:pt x="1102" y="1289"/>
                  </a:lnTo>
                  <a:lnTo>
                    <a:pt x="1103" y="430"/>
                  </a:lnTo>
                  <a:lnTo>
                    <a:pt x="1103" y="1289"/>
                  </a:lnTo>
                  <a:lnTo>
                    <a:pt x="1103" y="1289"/>
                  </a:lnTo>
                  <a:lnTo>
                    <a:pt x="1104" y="709"/>
                  </a:lnTo>
                  <a:lnTo>
                    <a:pt x="1104" y="1289"/>
                  </a:lnTo>
                  <a:lnTo>
                    <a:pt x="1104" y="1289"/>
                  </a:lnTo>
                  <a:lnTo>
                    <a:pt x="1104" y="767"/>
                  </a:lnTo>
                  <a:lnTo>
                    <a:pt x="1105" y="958"/>
                  </a:lnTo>
                  <a:lnTo>
                    <a:pt x="1105" y="792"/>
                  </a:lnTo>
                  <a:lnTo>
                    <a:pt x="1106" y="1289"/>
                  </a:lnTo>
                  <a:lnTo>
                    <a:pt x="1106" y="531"/>
                  </a:lnTo>
                  <a:lnTo>
                    <a:pt x="1107" y="749"/>
                  </a:lnTo>
                  <a:lnTo>
                    <a:pt x="1107" y="1289"/>
                  </a:lnTo>
                  <a:lnTo>
                    <a:pt x="1107" y="689"/>
                  </a:lnTo>
                  <a:lnTo>
                    <a:pt x="1108" y="990"/>
                  </a:lnTo>
                  <a:lnTo>
                    <a:pt x="1108" y="1289"/>
                  </a:lnTo>
                  <a:lnTo>
                    <a:pt x="1108" y="546"/>
                  </a:lnTo>
                  <a:lnTo>
                    <a:pt x="1108" y="1289"/>
                  </a:lnTo>
                  <a:lnTo>
                    <a:pt x="1109" y="1289"/>
                  </a:lnTo>
                  <a:lnTo>
                    <a:pt x="1109" y="701"/>
                  </a:lnTo>
                  <a:lnTo>
                    <a:pt x="1109" y="1289"/>
                  </a:lnTo>
                  <a:lnTo>
                    <a:pt x="1109" y="706"/>
                  </a:lnTo>
                  <a:lnTo>
                    <a:pt x="1110" y="1289"/>
                  </a:lnTo>
                  <a:lnTo>
                    <a:pt x="1110" y="688"/>
                  </a:lnTo>
                  <a:lnTo>
                    <a:pt x="1110" y="765"/>
                  </a:lnTo>
                  <a:lnTo>
                    <a:pt x="1111" y="863"/>
                  </a:lnTo>
                  <a:lnTo>
                    <a:pt x="1111" y="1289"/>
                  </a:lnTo>
                  <a:lnTo>
                    <a:pt x="1111" y="649"/>
                  </a:lnTo>
                  <a:lnTo>
                    <a:pt x="1111" y="1289"/>
                  </a:lnTo>
                  <a:lnTo>
                    <a:pt x="1112" y="1289"/>
                  </a:lnTo>
                  <a:lnTo>
                    <a:pt x="1112" y="436"/>
                  </a:lnTo>
                  <a:lnTo>
                    <a:pt x="1112" y="1078"/>
                  </a:lnTo>
                  <a:lnTo>
                    <a:pt x="1113" y="684"/>
                  </a:lnTo>
                  <a:lnTo>
                    <a:pt x="1113" y="1289"/>
                  </a:lnTo>
                  <a:lnTo>
                    <a:pt x="1113" y="481"/>
                  </a:lnTo>
                  <a:lnTo>
                    <a:pt x="1113" y="1289"/>
                  </a:lnTo>
                  <a:lnTo>
                    <a:pt x="1114" y="673"/>
                  </a:lnTo>
                  <a:lnTo>
                    <a:pt x="1114" y="926"/>
                  </a:lnTo>
                  <a:lnTo>
                    <a:pt x="1115" y="995"/>
                  </a:lnTo>
                  <a:lnTo>
                    <a:pt x="1115" y="1289"/>
                  </a:lnTo>
                  <a:lnTo>
                    <a:pt x="1115" y="574"/>
                  </a:lnTo>
                  <a:lnTo>
                    <a:pt x="1115" y="810"/>
                  </a:lnTo>
                  <a:lnTo>
                    <a:pt x="1116" y="949"/>
                  </a:lnTo>
                  <a:lnTo>
                    <a:pt x="1116" y="1289"/>
                  </a:lnTo>
                  <a:lnTo>
                    <a:pt x="1116" y="490"/>
                  </a:lnTo>
                  <a:lnTo>
                    <a:pt x="1116" y="642"/>
                  </a:lnTo>
                  <a:lnTo>
                    <a:pt x="1117" y="1289"/>
                  </a:lnTo>
                  <a:lnTo>
                    <a:pt x="1117" y="524"/>
                  </a:lnTo>
                  <a:lnTo>
                    <a:pt x="1117" y="1289"/>
                  </a:lnTo>
                  <a:lnTo>
                    <a:pt x="1117" y="639"/>
                  </a:lnTo>
                  <a:lnTo>
                    <a:pt x="1118" y="1289"/>
                  </a:lnTo>
                  <a:lnTo>
                    <a:pt x="1119" y="1025"/>
                  </a:lnTo>
                  <a:lnTo>
                    <a:pt x="1119" y="1289"/>
                  </a:lnTo>
                  <a:lnTo>
                    <a:pt x="1119" y="542"/>
                  </a:lnTo>
                  <a:lnTo>
                    <a:pt x="1120" y="1289"/>
                  </a:lnTo>
                  <a:lnTo>
                    <a:pt x="1120" y="790"/>
                  </a:lnTo>
                  <a:lnTo>
                    <a:pt x="1120" y="1289"/>
                  </a:lnTo>
                  <a:lnTo>
                    <a:pt x="1120" y="520"/>
                  </a:lnTo>
                  <a:lnTo>
                    <a:pt x="1121" y="1289"/>
                  </a:lnTo>
                  <a:lnTo>
                    <a:pt x="1121" y="1289"/>
                  </a:lnTo>
                  <a:lnTo>
                    <a:pt x="1121" y="656"/>
                  </a:lnTo>
                  <a:lnTo>
                    <a:pt x="1122" y="793"/>
                  </a:lnTo>
                  <a:lnTo>
                    <a:pt x="1122" y="1289"/>
                  </a:lnTo>
                  <a:lnTo>
                    <a:pt x="1123" y="638"/>
                  </a:lnTo>
                  <a:lnTo>
                    <a:pt x="1123" y="841"/>
                  </a:lnTo>
                  <a:lnTo>
                    <a:pt x="1123" y="1289"/>
                  </a:lnTo>
                  <a:lnTo>
                    <a:pt x="1123" y="589"/>
                  </a:lnTo>
                  <a:lnTo>
                    <a:pt x="1124" y="1289"/>
                  </a:lnTo>
                  <a:lnTo>
                    <a:pt x="1124" y="570"/>
                  </a:lnTo>
                  <a:lnTo>
                    <a:pt x="1124" y="1289"/>
                  </a:lnTo>
                  <a:lnTo>
                    <a:pt x="1125" y="1289"/>
                  </a:lnTo>
                  <a:lnTo>
                    <a:pt x="1125" y="828"/>
                  </a:lnTo>
                  <a:lnTo>
                    <a:pt x="1125" y="1289"/>
                  </a:lnTo>
                  <a:lnTo>
                    <a:pt x="1126" y="930"/>
                  </a:lnTo>
                  <a:lnTo>
                    <a:pt x="1126" y="1289"/>
                  </a:lnTo>
                  <a:lnTo>
                    <a:pt x="1126" y="609"/>
                  </a:lnTo>
                  <a:lnTo>
                    <a:pt x="1127" y="986"/>
                  </a:lnTo>
                  <a:lnTo>
                    <a:pt x="1127" y="800"/>
                  </a:lnTo>
                  <a:lnTo>
                    <a:pt x="1127" y="1289"/>
                  </a:lnTo>
                  <a:lnTo>
                    <a:pt x="1128" y="675"/>
                  </a:lnTo>
                  <a:lnTo>
                    <a:pt x="1128" y="740"/>
                  </a:lnTo>
                  <a:lnTo>
                    <a:pt x="1128" y="1289"/>
                  </a:lnTo>
                  <a:lnTo>
                    <a:pt x="1128" y="549"/>
                  </a:lnTo>
                  <a:lnTo>
                    <a:pt x="1129" y="1289"/>
                  </a:lnTo>
                  <a:lnTo>
                    <a:pt x="1129" y="1289"/>
                  </a:lnTo>
                  <a:lnTo>
                    <a:pt x="1129" y="525"/>
                  </a:lnTo>
                  <a:lnTo>
                    <a:pt x="1130" y="845"/>
                  </a:lnTo>
                  <a:lnTo>
                    <a:pt x="1130" y="768"/>
                  </a:lnTo>
                  <a:lnTo>
                    <a:pt x="1130" y="1289"/>
                  </a:lnTo>
                  <a:lnTo>
                    <a:pt x="1131" y="617"/>
                  </a:lnTo>
                  <a:lnTo>
                    <a:pt x="1131" y="1289"/>
                  </a:lnTo>
                  <a:lnTo>
                    <a:pt x="1131" y="1289"/>
                  </a:lnTo>
                  <a:lnTo>
                    <a:pt x="1132" y="442"/>
                  </a:lnTo>
                  <a:lnTo>
                    <a:pt x="1132" y="1289"/>
                  </a:lnTo>
                  <a:lnTo>
                    <a:pt x="1132" y="741"/>
                  </a:lnTo>
                  <a:lnTo>
                    <a:pt x="1132" y="469"/>
                  </a:lnTo>
                  <a:lnTo>
                    <a:pt x="1132" y="1289"/>
                  </a:lnTo>
                  <a:lnTo>
                    <a:pt x="1133" y="933"/>
                  </a:lnTo>
                  <a:lnTo>
                    <a:pt x="1133" y="1289"/>
                  </a:lnTo>
                  <a:lnTo>
                    <a:pt x="1134" y="345"/>
                  </a:lnTo>
                  <a:lnTo>
                    <a:pt x="1134" y="1289"/>
                  </a:lnTo>
                  <a:lnTo>
                    <a:pt x="1134" y="1289"/>
                  </a:lnTo>
                  <a:lnTo>
                    <a:pt x="1135" y="335"/>
                  </a:lnTo>
                  <a:lnTo>
                    <a:pt x="1135" y="1289"/>
                  </a:lnTo>
                  <a:lnTo>
                    <a:pt x="1135" y="1289"/>
                  </a:lnTo>
                  <a:lnTo>
                    <a:pt x="1135" y="439"/>
                  </a:lnTo>
                  <a:lnTo>
                    <a:pt x="1136" y="1289"/>
                  </a:lnTo>
                  <a:lnTo>
                    <a:pt x="1136" y="873"/>
                  </a:lnTo>
                  <a:lnTo>
                    <a:pt x="1136" y="1289"/>
                  </a:lnTo>
                  <a:lnTo>
                    <a:pt x="1137" y="491"/>
                  </a:lnTo>
                  <a:lnTo>
                    <a:pt x="1137" y="1289"/>
                  </a:lnTo>
                  <a:lnTo>
                    <a:pt x="1138" y="447"/>
                  </a:lnTo>
                  <a:lnTo>
                    <a:pt x="1138" y="1289"/>
                  </a:lnTo>
                  <a:lnTo>
                    <a:pt x="1138" y="794"/>
                  </a:lnTo>
                  <a:lnTo>
                    <a:pt x="1138" y="509"/>
                  </a:lnTo>
                  <a:lnTo>
                    <a:pt x="1138" y="1289"/>
                  </a:lnTo>
                  <a:lnTo>
                    <a:pt x="1139" y="1289"/>
                  </a:lnTo>
                  <a:lnTo>
                    <a:pt x="1139" y="1289"/>
                  </a:lnTo>
                  <a:lnTo>
                    <a:pt x="1140" y="617"/>
                  </a:lnTo>
                  <a:lnTo>
                    <a:pt x="1140" y="744"/>
                  </a:lnTo>
                  <a:lnTo>
                    <a:pt x="1140" y="499"/>
                  </a:lnTo>
                  <a:lnTo>
                    <a:pt x="1140" y="1289"/>
                  </a:lnTo>
                  <a:lnTo>
                    <a:pt x="1141" y="685"/>
                  </a:lnTo>
                  <a:lnTo>
                    <a:pt x="1141" y="697"/>
                  </a:lnTo>
                  <a:lnTo>
                    <a:pt x="1141" y="1289"/>
                  </a:lnTo>
                  <a:lnTo>
                    <a:pt x="1142" y="1289"/>
                  </a:lnTo>
                  <a:lnTo>
                    <a:pt x="1142" y="1289"/>
                  </a:lnTo>
                  <a:lnTo>
                    <a:pt x="1142" y="643"/>
                  </a:lnTo>
                  <a:lnTo>
                    <a:pt x="1143" y="1289"/>
                  </a:lnTo>
                  <a:lnTo>
                    <a:pt x="1143" y="987"/>
                  </a:lnTo>
                  <a:lnTo>
                    <a:pt x="1143" y="445"/>
                  </a:lnTo>
                  <a:lnTo>
                    <a:pt x="1143" y="1289"/>
                  </a:lnTo>
                  <a:lnTo>
                    <a:pt x="1144" y="1289"/>
                  </a:lnTo>
                  <a:lnTo>
                    <a:pt x="1144" y="735"/>
                  </a:lnTo>
                  <a:lnTo>
                    <a:pt x="1144" y="1289"/>
                  </a:lnTo>
                  <a:lnTo>
                    <a:pt x="1145" y="574"/>
                  </a:lnTo>
                  <a:lnTo>
                    <a:pt x="1145" y="1289"/>
                  </a:lnTo>
                  <a:lnTo>
                    <a:pt x="1146" y="755"/>
                  </a:lnTo>
                  <a:lnTo>
                    <a:pt x="1146" y="1289"/>
                  </a:lnTo>
                  <a:lnTo>
                    <a:pt x="1147" y="642"/>
                  </a:lnTo>
                  <a:lnTo>
                    <a:pt x="1147" y="1075"/>
                  </a:lnTo>
                  <a:lnTo>
                    <a:pt x="1147" y="1289"/>
                  </a:lnTo>
                  <a:lnTo>
                    <a:pt x="1147" y="598"/>
                  </a:lnTo>
                  <a:lnTo>
                    <a:pt x="1148" y="1289"/>
                  </a:lnTo>
                  <a:lnTo>
                    <a:pt x="1148" y="1289"/>
                  </a:lnTo>
                  <a:lnTo>
                    <a:pt x="1149" y="706"/>
                  </a:lnTo>
                  <a:lnTo>
                    <a:pt x="1149" y="865"/>
                  </a:lnTo>
                  <a:lnTo>
                    <a:pt x="1149" y="1289"/>
                  </a:lnTo>
                  <a:lnTo>
                    <a:pt x="1150" y="790"/>
                  </a:lnTo>
                  <a:lnTo>
                    <a:pt x="1150" y="995"/>
                  </a:lnTo>
                  <a:lnTo>
                    <a:pt x="1150" y="1289"/>
                  </a:lnTo>
                  <a:lnTo>
                    <a:pt x="1151" y="560"/>
                  </a:lnTo>
                  <a:lnTo>
                    <a:pt x="1151" y="858"/>
                  </a:lnTo>
                  <a:lnTo>
                    <a:pt x="1152" y="819"/>
                  </a:lnTo>
                  <a:lnTo>
                    <a:pt x="1152" y="1289"/>
                  </a:lnTo>
                  <a:lnTo>
                    <a:pt x="1152" y="615"/>
                  </a:lnTo>
                  <a:lnTo>
                    <a:pt x="1152" y="1289"/>
                  </a:lnTo>
                  <a:lnTo>
                    <a:pt x="1153" y="1289"/>
                  </a:lnTo>
                  <a:lnTo>
                    <a:pt x="1153" y="619"/>
                  </a:lnTo>
                  <a:lnTo>
                    <a:pt x="1153" y="698"/>
                  </a:lnTo>
                  <a:lnTo>
                    <a:pt x="1154" y="847"/>
                  </a:lnTo>
                  <a:lnTo>
                    <a:pt x="1154" y="1289"/>
                  </a:lnTo>
                  <a:lnTo>
                    <a:pt x="1154" y="657"/>
                  </a:lnTo>
                  <a:lnTo>
                    <a:pt x="1154" y="1289"/>
                  </a:lnTo>
                  <a:lnTo>
                    <a:pt x="1155" y="1289"/>
                  </a:lnTo>
                  <a:lnTo>
                    <a:pt x="1155" y="659"/>
                  </a:lnTo>
                  <a:lnTo>
                    <a:pt x="1155" y="906"/>
                  </a:lnTo>
                  <a:lnTo>
                    <a:pt x="1156" y="1289"/>
                  </a:lnTo>
                  <a:lnTo>
                    <a:pt x="1156" y="566"/>
                  </a:lnTo>
                  <a:lnTo>
                    <a:pt x="1156" y="1289"/>
                  </a:lnTo>
                  <a:lnTo>
                    <a:pt x="1157" y="809"/>
                  </a:lnTo>
                  <a:lnTo>
                    <a:pt x="1157" y="1289"/>
                  </a:lnTo>
                  <a:lnTo>
                    <a:pt x="1157" y="645"/>
                  </a:lnTo>
                  <a:lnTo>
                    <a:pt x="1157" y="1164"/>
                  </a:lnTo>
                  <a:lnTo>
                    <a:pt x="1158" y="1289"/>
                  </a:lnTo>
                  <a:lnTo>
                    <a:pt x="1158" y="558"/>
                  </a:lnTo>
                  <a:lnTo>
                    <a:pt x="1158" y="1289"/>
                  </a:lnTo>
                  <a:lnTo>
                    <a:pt x="1159" y="1289"/>
                  </a:lnTo>
                  <a:lnTo>
                    <a:pt x="1159" y="588"/>
                  </a:lnTo>
                  <a:lnTo>
                    <a:pt x="1159" y="1289"/>
                  </a:lnTo>
                  <a:lnTo>
                    <a:pt x="1160" y="1289"/>
                  </a:lnTo>
                  <a:lnTo>
                    <a:pt x="1160" y="563"/>
                  </a:lnTo>
                  <a:lnTo>
                    <a:pt x="1160" y="786"/>
                  </a:lnTo>
                  <a:lnTo>
                    <a:pt x="1161" y="698"/>
                  </a:lnTo>
                  <a:lnTo>
                    <a:pt x="1161" y="1289"/>
                  </a:lnTo>
                  <a:lnTo>
                    <a:pt x="1161" y="557"/>
                  </a:lnTo>
                  <a:lnTo>
                    <a:pt x="1161" y="772"/>
                  </a:lnTo>
                  <a:lnTo>
                    <a:pt x="1162" y="1289"/>
                  </a:lnTo>
                  <a:lnTo>
                    <a:pt x="1162" y="591"/>
                  </a:lnTo>
                  <a:lnTo>
                    <a:pt x="1162" y="1289"/>
                  </a:lnTo>
                  <a:lnTo>
                    <a:pt x="1163" y="1004"/>
                  </a:lnTo>
                  <a:lnTo>
                    <a:pt x="1163" y="676"/>
                  </a:lnTo>
                  <a:lnTo>
                    <a:pt x="1163" y="1289"/>
                  </a:lnTo>
                  <a:lnTo>
                    <a:pt x="1164" y="1289"/>
                  </a:lnTo>
                  <a:lnTo>
                    <a:pt x="1164" y="819"/>
                  </a:lnTo>
                  <a:lnTo>
                    <a:pt x="1164" y="1289"/>
                  </a:lnTo>
                  <a:lnTo>
                    <a:pt x="1165" y="805"/>
                  </a:lnTo>
                  <a:lnTo>
                    <a:pt x="1165" y="1241"/>
                  </a:lnTo>
                  <a:lnTo>
                    <a:pt x="1165" y="1289"/>
                  </a:lnTo>
                  <a:lnTo>
                    <a:pt x="1165" y="644"/>
                  </a:lnTo>
                  <a:lnTo>
                    <a:pt x="1166" y="1289"/>
                  </a:lnTo>
                  <a:lnTo>
                    <a:pt x="1166" y="1173"/>
                  </a:lnTo>
                  <a:lnTo>
                    <a:pt x="1166" y="1289"/>
                  </a:lnTo>
                  <a:lnTo>
                    <a:pt x="1166" y="903"/>
                  </a:lnTo>
                  <a:lnTo>
                    <a:pt x="1167" y="995"/>
                  </a:lnTo>
                  <a:lnTo>
                    <a:pt x="1167" y="682"/>
                  </a:lnTo>
                  <a:lnTo>
                    <a:pt x="1167" y="1289"/>
                  </a:lnTo>
                  <a:lnTo>
                    <a:pt x="1168" y="933"/>
                  </a:lnTo>
                  <a:lnTo>
                    <a:pt x="1168" y="773"/>
                  </a:lnTo>
                  <a:lnTo>
                    <a:pt x="1168" y="758"/>
                  </a:lnTo>
                  <a:lnTo>
                    <a:pt x="1168" y="1289"/>
                  </a:lnTo>
                  <a:lnTo>
                    <a:pt x="1169" y="981"/>
                  </a:lnTo>
                  <a:lnTo>
                    <a:pt x="1169" y="1289"/>
                  </a:lnTo>
                  <a:lnTo>
                    <a:pt x="1169" y="910"/>
                  </a:lnTo>
                  <a:lnTo>
                    <a:pt x="1170" y="1087"/>
                  </a:lnTo>
                  <a:lnTo>
                    <a:pt x="1170" y="1289"/>
                  </a:lnTo>
                  <a:lnTo>
                    <a:pt x="1170" y="952"/>
                  </a:lnTo>
                  <a:lnTo>
                    <a:pt x="1171" y="1011"/>
                  </a:lnTo>
                  <a:lnTo>
                    <a:pt x="1171" y="1009"/>
                  </a:lnTo>
                  <a:lnTo>
                    <a:pt x="1171" y="1289"/>
                  </a:lnTo>
                  <a:lnTo>
                    <a:pt x="1172" y="829"/>
                  </a:lnTo>
                  <a:lnTo>
                    <a:pt x="1172" y="1289"/>
                  </a:lnTo>
                  <a:lnTo>
                    <a:pt x="1173" y="557"/>
                  </a:lnTo>
                  <a:lnTo>
                    <a:pt x="1173" y="1289"/>
                  </a:lnTo>
                  <a:lnTo>
                    <a:pt x="1173" y="1289"/>
                  </a:lnTo>
                  <a:lnTo>
                    <a:pt x="1173" y="522"/>
                  </a:lnTo>
                  <a:lnTo>
                    <a:pt x="1174" y="1289"/>
                  </a:lnTo>
                  <a:lnTo>
                    <a:pt x="1174" y="823"/>
                  </a:lnTo>
                  <a:lnTo>
                    <a:pt x="1174" y="1289"/>
                  </a:lnTo>
                  <a:lnTo>
                    <a:pt x="1175" y="631"/>
                  </a:lnTo>
                  <a:lnTo>
                    <a:pt x="1175" y="1029"/>
                  </a:lnTo>
                  <a:lnTo>
                    <a:pt x="1175" y="1289"/>
                  </a:lnTo>
                  <a:lnTo>
                    <a:pt x="1176" y="589"/>
                  </a:lnTo>
                  <a:lnTo>
                    <a:pt x="1176" y="1289"/>
                  </a:lnTo>
                  <a:lnTo>
                    <a:pt x="1177" y="636"/>
                  </a:lnTo>
                  <a:lnTo>
                    <a:pt x="1177" y="810"/>
                  </a:lnTo>
                  <a:lnTo>
                    <a:pt x="1177" y="1289"/>
                  </a:lnTo>
                  <a:lnTo>
                    <a:pt x="1178" y="679"/>
                  </a:lnTo>
                  <a:lnTo>
                    <a:pt x="1178" y="1289"/>
                  </a:lnTo>
                  <a:lnTo>
                    <a:pt x="1178" y="1289"/>
                  </a:lnTo>
                  <a:lnTo>
                    <a:pt x="1178" y="943"/>
                  </a:lnTo>
                  <a:lnTo>
                    <a:pt x="1179" y="995"/>
                  </a:lnTo>
                  <a:lnTo>
                    <a:pt x="1179" y="842"/>
                  </a:lnTo>
                  <a:lnTo>
                    <a:pt x="1179" y="1289"/>
                  </a:lnTo>
                  <a:lnTo>
                    <a:pt x="1180" y="877"/>
                  </a:lnTo>
                  <a:lnTo>
                    <a:pt x="1180" y="832"/>
                  </a:lnTo>
                  <a:lnTo>
                    <a:pt x="1180" y="1289"/>
                  </a:lnTo>
                  <a:lnTo>
                    <a:pt x="1181" y="758"/>
                  </a:lnTo>
                  <a:lnTo>
                    <a:pt x="1181" y="1289"/>
                  </a:lnTo>
                  <a:lnTo>
                    <a:pt x="1181" y="909"/>
                  </a:lnTo>
                  <a:lnTo>
                    <a:pt x="1182" y="1289"/>
                  </a:lnTo>
                  <a:lnTo>
                    <a:pt x="1182" y="1289"/>
                  </a:lnTo>
                  <a:lnTo>
                    <a:pt x="1183" y="714"/>
                  </a:lnTo>
                  <a:lnTo>
                    <a:pt x="1183" y="1289"/>
                  </a:lnTo>
                  <a:lnTo>
                    <a:pt x="1183" y="1289"/>
                  </a:lnTo>
                  <a:lnTo>
                    <a:pt x="1183" y="768"/>
                  </a:lnTo>
                  <a:lnTo>
                    <a:pt x="1184" y="1063"/>
                  </a:lnTo>
                  <a:lnTo>
                    <a:pt x="1184" y="1289"/>
                  </a:lnTo>
                  <a:lnTo>
                    <a:pt x="1185" y="848"/>
                  </a:lnTo>
                  <a:lnTo>
                    <a:pt x="1185" y="1289"/>
                  </a:lnTo>
                  <a:lnTo>
                    <a:pt x="1185" y="1289"/>
                  </a:lnTo>
                  <a:lnTo>
                    <a:pt x="1186" y="802"/>
                  </a:lnTo>
                  <a:lnTo>
                    <a:pt x="1186" y="1289"/>
                  </a:lnTo>
                  <a:lnTo>
                    <a:pt x="1186" y="1289"/>
                  </a:lnTo>
                  <a:lnTo>
                    <a:pt x="1186" y="813"/>
                  </a:lnTo>
                  <a:lnTo>
                    <a:pt x="1187" y="1289"/>
                  </a:lnTo>
                  <a:lnTo>
                    <a:pt x="1187" y="1071"/>
                  </a:lnTo>
                  <a:lnTo>
                    <a:pt x="1188" y="1289"/>
                  </a:lnTo>
                  <a:lnTo>
                    <a:pt x="1188" y="992"/>
                  </a:lnTo>
                  <a:lnTo>
                    <a:pt x="1188" y="1246"/>
                  </a:lnTo>
                  <a:lnTo>
                    <a:pt x="1188" y="1017"/>
                  </a:lnTo>
                  <a:lnTo>
                    <a:pt x="1188" y="1289"/>
                  </a:lnTo>
                  <a:lnTo>
                    <a:pt x="1189" y="829"/>
                  </a:lnTo>
                  <a:lnTo>
                    <a:pt x="1189" y="1158"/>
                  </a:lnTo>
                  <a:lnTo>
                    <a:pt x="1189" y="1289"/>
                  </a:lnTo>
                  <a:lnTo>
                    <a:pt x="1190" y="905"/>
                  </a:lnTo>
                  <a:lnTo>
                    <a:pt x="1190" y="1289"/>
                  </a:lnTo>
                  <a:lnTo>
                    <a:pt x="1190" y="1289"/>
                  </a:lnTo>
                  <a:lnTo>
                    <a:pt x="1191" y="887"/>
                  </a:lnTo>
                  <a:lnTo>
                    <a:pt x="1191" y="1148"/>
                  </a:lnTo>
                  <a:lnTo>
                    <a:pt x="1191" y="1289"/>
                  </a:lnTo>
                  <a:lnTo>
                    <a:pt x="1192" y="861"/>
                  </a:lnTo>
                  <a:lnTo>
                    <a:pt x="1192" y="1289"/>
                  </a:lnTo>
                  <a:lnTo>
                    <a:pt x="1192" y="1289"/>
                  </a:lnTo>
                  <a:lnTo>
                    <a:pt x="1193" y="995"/>
                  </a:lnTo>
                  <a:lnTo>
                    <a:pt x="1193" y="1289"/>
                  </a:lnTo>
                  <a:lnTo>
                    <a:pt x="1193" y="993"/>
                  </a:lnTo>
                  <a:lnTo>
                    <a:pt x="1193" y="1289"/>
                  </a:lnTo>
                  <a:lnTo>
                    <a:pt x="1194" y="882"/>
                  </a:lnTo>
                  <a:lnTo>
                    <a:pt x="1194" y="1093"/>
                  </a:lnTo>
                  <a:lnTo>
                    <a:pt x="1194" y="1289"/>
                  </a:lnTo>
                  <a:lnTo>
                    <a:pt x="1195" y="990"/>
                  </a:lnTo>
                  <a:lnTo>
                    <a:pt x="1195" y="1289"/>
                  </a:lnTo>
                  <a:lnTo>
                    <a:pt x="1195" y="1289"/>
                  </a:lnTo>
                  <a:lnTo>
                    <a:pt x="1196" y="1289"/>
                  </a:lnTo>
                  <a:lnTo>
                    <a:pt x="1197" y="1289"/>
                  </a:lnTo>
                  <a:lnTo>
                    <a:pt x="1197" y="1289"/>
                  </a:lnTo>
                  <a:lnTo>
                    <a:pt x="1198" y="1289"/>
                  </a:lnTo>
                  <a:lnTo>
                    <a:pt x="1198" y="1289"/>
                  </a:lnTo>
                  <a:lnTo>
                    <a:pt x="1199" y="1289"/>
                  </a:lnTo>
                  <a:lnTo>
                    <a:pt x="1199" y="1289"/>
                  </a:lnTo>
                  <a:lnTo>
                    <a:pt x="1200" y="1289"/>
                  </a:lnTo>
                  <a:lnTo>
                    <a:pt x="1200" y="938"/>
                  </a:lnTo>
                  <a:lnTo>
                    <a:pt x="1200" y="966"/>
                  </a:lnTo>
                  <a:lnTo>
                    <a:pt x="1200" y="984"/>
                  </a:lnTo>
                  <a:lnTo>
                    <a:pt x="1201" y="617"/>
                  </a:lnTo>
                  <a:lnTo>
                    <a:pt x="1202" y="555"/>
                  </a:lnTo>
                  <a:lnTo>
                    <a:pt x="1202" y="635"/>
                  </a:lnTo>
                  <a:lnTo>
                    <a:pt x="1202" y="527"/>
                  </a:lnTo>
                  <a:lnTo>
                    <a:pt x="1202" y="531"/>
                  </a:lnTo>
                  <a:lnTo>
                    <a:pt x="1203" y="541"/>
                  </a:lnTo>
                  <a:lnTo>
                    <a:pt x="1203" y="489"/>
                  </a:lnTo>
                  <a:lnTo>
                    <a:pt x="1203" y="611"/>
                  </a:lnTo>
                  <a:lnTo>
                    <a:pt x="1203" y="606"/>
                  </a:lnTo>
                  <a:lnTo>
                    <a:pt x="1204" y="643"/>
                  </a:lnTo>
                  <a:lnTo>
                    <a:pt x="1204" y="619"/>
                  </a:lnTo>
                  <a:lnTo>
                    <a:pt x="1204" y="763"/>
                  </a:lnTo>
                  <a:lnTo>
                    <a:pt x="1204" y="753"/>
                  </a:lnTo>
                  <a:lnTo>
                    <a:pt x="1204" y="770"/>
                  </a:lnTo>
                  <a:lnTo>
                    <a:pt x="1205" y="691"/>
                  </a:lnTo>
                  <a:lnTo>
                    <a:pt x="1205" y="1036"/>
                  </a:lnTo>
                  <a:lnTo>
                    <a:pt x="1205" y="787"/>
                  </a:lnTo>
                  <a:lnTo>
                    <a:pt x="1206" y="718"/>
                  </a:lnTo>
                  <a:lnTo>
                    <a:pt x="1206" y="1289"/>
                  </a:lnTo>
                  <a:lnTo>
                    <a:pt x="1206" y="1289"/>
                  </a:lnTo>
                  <a:lnTo>
                    <a:pt x="1207" y="1002"/>
                  </a:lnTo>
                  <a:lnTo>
                    <a:pt x="1207" y="1289"/>
                  </a:lnTo>
                  <a:lnTo>
                    <a:pt x="1207" y="1289"/>
                  </a:lnTo>
                  <a:lnTo>
                    <a:pt x="1208" y="1289"/>
                  </a:lnTo>
                  <a:lnTo>
                    <a:pt x="1209" y="1289"/>
                  </a:lnTo>
                  <a:lnTo>
                    <a:pt x="1209" y="1289"/>
                  </a:lnTo>
                  <a:lnTo>
                    <a:pt x="1210" y="1289"/>
                  </a:lnTo>
                  <a:lnTo>
                    <a:pt x="1210" y="1289"/>
                  </a:lnTo>
                  <a:lnTo>
                    <a:pt x="1211" y="1289"/>
                  </a:lnTo>
                  <a:lnTo>
                    <a:pt x="1211" y="1289"/>
                  </a:lnTo>
                  <a:lnTo>
                    <a:pt x="1212" y="1289"/>
                  </a:lnTo>
                  <a:lnTo>
                    <a:pt x="1212" y="1289"/>
                  </a:lnTo>
                  <a:lnTo>
                    <a:pt x="1213" y="1289"/>
                  </a:lnTo>
                  <a:lnTo>
                    <a:pt x="1213" y="1289"/>
                  </a:lnTo>
                  <a:lnTo>
                    <a:pt x="1213" y="679"/>
                  </a:lnTo>
                  <a:lnTo>
                    <a:pt x="1214" y="729"/>
                  </a:lnTo>
                  <a:lnTo>
                    <a:pt x="1214" y="729"/>
                  </a:lnTo>
                  <a:lnTo>
                    <a:pt x="1214" y="777"/>
                  </a:lnTo>
                  <a:lnTo>
                    <a:pt x="1215" y="517"/>
                  </a:lnTo>
                  <a:lnTo>
                    <a:pt x="1215" y="540"/>
                  </a:lnTo>
                  <a:lnTo>
                    <a:pt x="1215" y="572"/>
                  </a:lnTo>
                  <a:lnTo>
                    <a:pt x="1216" y="948"/>
                  </a:lnTo>
                  <a:lnTo>
                    <a:pt x="1216" y="1051"/>
                  </a:lnTo>
                  <a:lnTo>
                    <a:pt x="1216" y="895"/>
                  </a:lnTo>
                  <a:lnTo>
                    <a:pt x="1217" y="1289"/>
                  </a:lnTo>
                  <a:lnTo>
                    <a:pt x="1217" y="1289"/>
                  </a:lnTo>
                  <a:lnTo>
                    <a:pt x="1218" y="1289"/>
                  </a:lnTo>
                  <a:lnTo>
                    <a:pt x="1218" y="1289"/>
                  </a:lnTo>
                  <a:lnTo>
                    <a:pt x="1219" y="1289"/>
                  </a:lnTo>
                  <a:lnTo>
                    <a:pt x="1219" y="1289"/>
                  </a:lnTo>
                  <a:lnTo>
                    <a:pt x="1220" y="840"/>
                  </a:lnTo>
                  <a:lnTo>
                    <a:pt x="1220" y="822"/>
                  </a:lnTo>
                  <a:lnTo>
                    <a:pt x="1220" y="760"/>
                  </a:lnTo>
                  <a:lnTo>
                    <a:pt x="1221" y="850"/>
                  </a:lnTo>
                  <a:lnTo>
                    <a:pt x="1221" y="841"/>
                  </a:lnTo>
                  <a:lnTo>
                    <a:pt x="1221" y="869"/>
                  </a:lnTo>
                  <a:lnTo>
                    <a:pt x="1221" y="716"/>
                  </a:lnTo>
                  <a:lnTo>
                    <a:pt x="1222" y="795"/>
                  </a:lnTo>
                  <a:lnTo>
                    <a:pt x="1222" y="848"/>
                  </a:lnTo>
                  <a:lnTo>
                    <a:pt x="1223" y="702"/>
                  </a:lnTo>
                  <a:lnTo>
                    <a:pt x="1223" y="745"/>
                  </a:lnTo>
                  <a:lnTo>
                    <a:pt x="1223" y="719"/>
                  </a:lnTo>
                  <a:lnTo>
                    <a:pt x="1224" y="634"/>
                  </a:lnTo>
                  <a:lnTo>
                    <a:pt x="1224" y="656"/>
                  </a:lnTo>
                  <a:lnTo>
                    <a:pt x="1224" y="638"/>
                  </a:lnTo>
                  <a:lnTo>
                    <a:pt x="1224" y="558"/>
                  </a:lnTo>
                  <a:lnTo>
                    <a:pt x="1225" y="592"/>
                  </a:lnTo>
                  <a:lnTo>
                    <a:pt x="1225" y="548"/>
                  </a:lnTo>
                  <a:lnTo>
                    <a:pt x="1225" y="642"/>
                  </a:lnTo>
                  <a:lnTo>
                    <a:pt x="1226" y="587"/>
                  </a:lnTo>
                  <a:lnTo>
                    <a:pt x="1226" y="680"/>
                  </a:lnTo>
                  <a:lnTo>
                    <a:pt x="1226" y="541"/>
                  </a:lnTo>
                  <a:lnTo>
                    <a:pt x="1227" y="1018"/>
                  </a:lnTo>
                  <a:lnTo>
                    <a:pt x="1227" y="748"/>
                  </a:lnTo>
                  <a:lnTo>
                    <a:pt x="1227" y="1289"/>
                  </a:lnTo>
                  <a:lnTo>
                    <a:pt x="1227" y="713"/>
                  </a:lnTo>
                  <a:lnTo>
                    <a:pt x="1228" y="1289"/>
                  </a:lnTo>
                  <a:lnTo>
                    <a:pt x="1228" y="1289"/>
                  </a:lnTo>
                  <a:lnTo>
                    <a:pt x="1228" y="736"/>
                  </a:lnTo>
                  <a:lnTo>
                    <a:pt x="1229" y="1289"/>
                  </a:lnTo>
                  <a:lnTo>
                    <a:pt x="1229" y="1289"/>
                  </a:lnTo>
                  <a:lnTo>
                    <a:pt x="1230" y="1289"/>
                  </a:lnTo>
                  <a:lnTo>
                    <a:pt x="1230" y="1289"/>
                  </a:lnTo>
                  <a:lnTo>
                    <a:pt x="1231" y="1289"/>
                  </a:lnTo>
                  <a:lnTo>
                    <a:pt x="1231" y="1289"/>
                  </a:lnTo>
                  <a:lnTo>
                    <a:pt x="1232" y="1289"/>
                  </a:lnTo>
                  <a:lnTo>
                    <a:pt x="1232" y="1289"/>
                  </a:lnTo>
                  <a:lnTo>
                    <a:pt x="1233" y="973"/>
                  </a:lnTo>
                  <a:lnTo>
                    <a:pt x="1233" y="909"/>
                  </a:lnTo>
                  <a:lnTo>
                    <a:pt x="1234" y="684"/>
                  </a:lnTo>
                  <a:lnTo>
                    <a:pt x="1234" y="753"/>
                  </a:lnTo>
                  <a:lnTo>
                    <a:pt x="1234" y="705"/>
                  </a:lnTo>
                  <a:lnTo>
                    <a:pt x="1235" y="520"/>
                  </a:lnTo>
                  <a:lnTo>
                    <a:pt x="1235" y="629"/>
                  </a:lnTo>
                  <a:lnTo>
                    <a:pt x="1235" y="674"/>
                  </a:lnTo>
                  <a:lnTo>
                    <a:pt x="1235" y="665"/>
                  </a:lnTo>
                  <a:lnTo>
                    <a:pt x="1236" y="979"/>
                  </a:lnTo>
                  <a:lnTo>
                    <a:pt x="1236" y="953"/>
                  </a:lnTo>
                  <a:lnTo>
                    <a:pt x="1236" y="974"/>
                  </a:lnTo>
                  <a:lnTo>
                    <a:pt x="1237" y="1289"/>
                  </a:lnTo>
                  <a:lnTo>
                    <a:pt x="1237" y="1289"/>
                  </a:lnTo>
                  <a:lnTo>
                    <a:pt x="1237" y="1289"/>
                  </a:lnTo>
                  <a:lnTo>
                    <a:pt x="1238" y="1289"/>
                  </a:lnTo>
                  <a:lnTo>
                    <a:pt x="1238" y="1289"/>
                  </a:lnTo>
                  <a:lnTo>
                    <a:pt x="1239" y="1289"/>
                  </a:lnTo>
                  <a:lnTo>
                    <a:pt x="1239" y="1289"/>
                  </a:lnTo>
                  <a:lnTo>
                    <a:pt x="1240" y="807"/>
                  </a:lnTo>
                  <a:lnTo>
                    <a:pt x="1240" y="873"/>
                  </a:lnTo>
                  <a:lnTo>
                    <a:pt x="1240" y="894"/>
                  </a:lnTo>
                  <a:lnTo>
                    <a:pt x="1241" y="925"/>
                  </a:lnTo>
                  <a:lnTo>
                    <a:pt x="1241" y="728"/>
                  </a:lnTo>
                  <a:lnTo>
                    <a:pt x="1241" y="778"/>
                  </a:lnTo>
                  <a:lnTo>
                    <a:pt x="1241" y="730"/>
                  </a:lnTo>
                  <a:lnTo>
                    <a:pt x="1241" y="694"/>
                  </a:lnTo>
                  <a:lnTo>
                    <a:pt x="1242" y="1018"/>
                  </a:lnTo>
                  <a:lnTo>
                    <a:pt x="1243" y="1002"/>
                  </a:lnTo>
                  <a:lnTo>
                    <a:pt x="1243" y="801"/>
                  </a:lnTo>
                  <a:lnTo>
                    <a:pt x="1243" y="873"/>
                  </a:lnTo>
                  <a:lnTo>
                    <a:pt x="1244" y="866"/>
                  </a:lnTo>
                  <a:lnTo>
                    <a:pt x="1244" y="931"/>
                  </a:lnTo>
                  <a:lnTo>
                    <a:pt x="1244" y="619"/>
                  </a:lnTo>
                  <a:lnTo>
                    <a:pt x="1245" y="574"/>
                  </a:lnTo>
                  <a:lnTo>
                    <a:pt x="1245" y="593"/>
                  </a:lnTo>
                  <a:lnTo>
                    <a:pt x="1245" y="535"/>
                  </a:lnTo>
                  <a:lnTo>
                    <a:pt x="1245" y="555"/>
                  </a:lnTo>
                  <a:lnTo>
                    <a:pt x="1246" y="615"/>
                  </a:lnTo>
                  <a:lnTo>
                    <a:pt x="1246" y="497"/>
                  </a:lnTo>
                  <a:lnTo>
                    <a:pt x="1246" y="568"/>
                  </a:lnTo>
                  <a:lnTo>
                    <a:pt x="1247" y="510"/>
                  </a:lnTo>
                  <a:lnTo>
                    <a:pt x="1247" y="827"/>
                  </a:lnTo>
                  <a:lnTo>
                    <a:pt x="1247" y="580"/>
                  </a:lnTo>
                  <a:lnTo>
                    <a:pt x="1248" y="803"/>
                  </a:lnTo>
                  <a:lnTo>
                    <a:pt x="1248" y="1289"/>
                  </a:lnTo>
                  <a:lnTo>
                    <a:pt x="1248" y="610"/>
                  </a:lnTo>
                  <a:lnTo>
                    <a:pt x="1248" y="1289"/>
                  </a:lnTo>
                  <a:lnTo>
                    <a:pt x="1249" y="1289"/>
                  </a:lnTo>
                  <a:lnTo>
                    <a:pt x="1249" y="919"/>
                  </a:lnTo>
                  <a:lnTo>
                    <a:pt x="1249" y="1289"/>
                  </a:lnTo>
                  <a:lnTo>
                    <a:pt x="1250" y="1289"/>
                  </a:lnTo>
                  <a:lnTo>
                    <a:pt x="1250" y="1289"/>
                  </a:lnTo>
                  <a:lnTo>
                    <a:pt x="1251" y="1289"/>
                  </a:lnTo>
                  <a:lnTo>
                    <a:pt x="1251" y="1289"/>
                  </a:lnTo>
                  <a:lnTo>
                    <a:pt x="1252" y="1289"/>
                  </a:lnTo>
                  <a:lnTo>
                    <a:pt x="1252" y="1289"/>
                  </a:lnTo>
                  <a:lnTo>
                    <a:pt x="1253" y="1289"/>
                  </a:lnTo>
                  <a:lnTo>
                    <a:pt x="1254" y="1289"/>
                  </a:lnTo>
                  <a:lnTo>
                    <a:pt x="1254" y="1289"/>
                  </a:lnTo>
                  <a:lnTo>
                    <a:pt x="1255" y="704"/>
                  </a:lnTo>
                  <a:lnTo>
                    <a:pt x="1255" y="762"/>
                  </a:lnTo>
                  <a:lnTo>
                    <a:pt x="1255" y="868"/>
                  </a:lnTo>
                  <a:lnTo>
                    <a:pt x="1256" y="526"/>
                  </a:lnTo>
                  <a:lnTo>
                    <a:pt x="1256" y="542"/>
                  </a:lnTo>
                  <a:lnTo>
                    <a:pt x="1256" y="509"/>
                  </a:lnTo>
                  <a:lnTo>
                    <a:pt x="1257" y="800"/>
                  </a:lnTo>
                  <a:lnTo>
                    <a:pt x="1257" y="838"/>
                  </a:lnTo>
                  <a:lnTo>
                    <a:pt x="1257" y="978"/>
                  </a:lnTo>
                  <a:lnTo>
                    <a:pt x="1258" y="977"/>
                  </a:lnTo>
                  <a:lnTo>
                    <a:pt x="1258" y="1289"/>
                  </a:lnTo>
                  <a:lnTo>
                    <a:pt x="1259" y="1289"/>
                  </a:lnTo>
                  <a:lnTo>
                    <a:pt x="1259" y="1289"/>
                  </a:lnTo>
                  <a:lnTo>
                    <a:pt x="1260" y="1289"/>
                  </a:lnTo>
                  <a:lnTo>
                    <a:pt x="1260" y="1289"/>
                  </a:lnTo>
                  <a:lnTo>
                    <a:pt x="1261" y="839"/>
                  </a:lnTo>
                  <a:lnTo>
                    <a:pt x="1261" y="900"/>
                  </a:lnTo>
                  <a:lnTo>
                    <a:pt x="1261" y="999"/>
                  </a:lnTo>
                  <a:lnTo>
                    <a:pt x="1261" y="765"/>
                  </a:lnTo>
                  <a:lnTo>
                    <a:pt x="1262" y="915"/>
                  </a:lnTo>
                  <a:lnTo>
                    <a:pt x="1262" y="909"/>
                  </a:lnTo>
                  <a:lnTo>
                    <a:pt x="1262" y="671"/>
                  </a:lnTo>
                  <a:lnTo>
                    <a:pt x="1263" y="800"/>
                  </a:lnTo>
                  <a:lnTo>
                    <a:pt x="1263" y="861"/>
                  </a:lnTo>
                  <a:lnTo>
                    <a:pt x="1263" y="986"/>
                  </a:lnTo>
                  <a:lnTo>
                    <a:pt x="1264" y="824"/>
                  </a:lnTo>
                  <a:lnTo>
                    <a:pt x="1264" y="803"/>
                  </a:lnTo>
                  <a:lnTo>
                    <a:pt x="1265" y="700"/>
                  </a:lnTo>
                  <a:lnTo>
                    <a:pt x="1265" y="749"/>
                  </a:lnTo>
                  <a:lnTo>
                    <a:pt x="1265" y="805"/>
                  </a:lnTo>
                  <a:lnTo>
                    <a:pt x="1265" y="821"/>
                  </a:lnTo>
                  <a:lnTo>
                    <a:pt x="1266" y="545"/>
                  </a:lnTo>
                  <a:lnTo>
                    <a:pt x="1266" y="501"/>
                  </a:lnTo>
                  <a:lnTo>
                    <a:pt x="1267" y="743"/>
                  </a:lnTo>
                  <a:lnTo>
                    <a:pt x="1267" y="732"/>
                  </a:lnTo>
                  <a:lnTo>
                    <a:pt x="1267" y="564"/>
                  </a:lnTo>
                  <a:lnTo>
                    <a:pt x="1268" y="494"/>
                  </a:lnTo>
                  <a:lnTo>
                    <a:pt x="1268" y="837"/>
                  </a:lnTo>
                  <a:lnTo>
                    <a:pt x="1268" y="510"/>
                  </a:lnTo>
                  <a:lnTo>
                    <a:pt x="1268" y="620"/>
                  </a:lnTo>
                  <a:lnTo>
                    <a:pt x="1268" y="1289"/>
                  </a:lnTo>
                  <a:lnTo>
                    <a:pt x="1269" y="501"/>
                  </a:lnTo>
                  <a:lnTo>
                    <a:pt x="1269" y="1289"/>
                  </a:lnTo>
                  <a:lnTo>
                    <a:pt x="1269" y="753"/>
                  </a:lnTo>
                  <a:lnTo>
                    <a:pt x="1269" y="681"/>
                  </a:lnTo>
                  <a:lnTo>
                    <a:pt x="1269" y="1289"/>
                  </a:lnTo>
                  <a:lnTo>
                    <a:pt x="1270" y="1289"/>
                  </a:lnTo>
                  <a:lnTo>
                    <a:pt x="1270" y="1289"/>
                  </a:lnTo>
                  <a:lnTo>
                    <a:pt x="1270" y="967"/>
                  </a:lnTo>
                  <a:lnTo>
                    <a:pt x="1271" y="1289"/>
                  </a:lnTo>
                  <a:lnTo>
                    <a:pt x="1271" y="1289"/>
                  </a:lnTo>
                  <a:lnTo>
                    <a:pt x="1272" y="1289"/>
                  </a:lnTo>
                  <a:lnTo>
                    <a:pt x="1272" y="1289"/>
                  </a:lnTo>
                  <a:lnTo>
                    <a:pt x="1273" y="1289"/>
                  </a:lnTo>
                  <a:lnTo>
                    <a:pt x="1273" y="1289"/>
                  </a:lnTo>
                  <a:lnTo>
                    <a:pt x="1274" y="1289"/>
                  </a:lnTo>
                  <a:lnTo>
                    <a:pt x="1274" y="1289"/>
                  </a:lnTo>
                  <a:lnTo>
                    <a:pt x="1275" y="1289"/>
                  </a:lnTo>
                  <a:lnTo>
                    <a:pt x="1275" y="1289"/>
                  </a:lnTo>
                  <a:lnTo>
                    <a:pt x="1276" y="1087"/>
                  </a:lnTo>
                  <a:lnTo>
                    <a:pt x="1276" y="905"/>
                  </a:lnTo>
                  <a:lnTo>
                    <a:pt x="1277" y="1137"/>
                  </a:lnTo>
                  <a:lnTo>
                    <a:pt x="1277" y="706"/>
                  </a:lnTo>
                  <a:lnTo>
                    <a:pt x="1277" y="649"/>
                  </a:lnTo>
                  <a:lnTo>
                    <a:pt x="1278" y="596"/>
                  </a:lnTo>
                  <a:lnTo>
                    <a:pt x="1278" y="774"/>
                  </a:lnTo>
                  <a:lnTo>
                    <a:pt x="1278" y="707"/>
                  </a:lnTo>
                  <a:lnTo>
                    <a:pt x="1278" y="848"/>
                  </a:lnTo>
                  <a:lnTo>
                    <a:pt x="1279" y="984"/>
                  </a:lnTo>
                  <a:lnTo>
                    <a:pt x="1279" y="975"/>
                  </a:lnTo>
                  <a:lnTo>
                    <a:pt x="1279" y="910"/>
                  </a:lnTo>
                  <a:lnTo>
                    <a:pt x="1279" y="901"/>
                  </a:lnTo>
                  <a:lnTo>
                    <a:pt x="1280" y="1289"/>
                  </a:lnTo>
                  <a:lnTo>
                    <a:pt x="1280" y="1289"/>
                  </a:lnTo>
                  <a:lnTo>
                    <a:pt x="1280" y="1289"/>
                  </a:lnTo>
                  <a:lnTo>
                    <a:pt x="1281" y="1014"/>
                  </a:lnTo>
                  <a:lnTo>
                    <a:pt x="1281" y="1289"/>
                  </a:lnTo>
                  <a:lnTo>
                    <a:pt x="1281" y="1289"/>
                  </a:lnTo>
                  <a:lnTo>
                    <a:pt x="1282" y="934"/>
                  </a:lnTo>
                  <a:lnTo>
                    <a:pt x="1282" y="1289"/>
                  </a:lnTo>
                  <a:lnTo>
                    <a:pt x="1282" y="1004"/>
                  </a:lnTo>
                  <a:lnTo>
                    <a:pt x="1282" y="740"/>
                  </a:lnTo>
                  <a:lnTo>
                    <a:pt x="1283" y="1198"/>
                  </a:lnTo>
                  <a:lnTo>
                    <a:pt x="1283" y="1047"/>
                  </a:lnTo>
                  <a:lnTo>
                    <a:pt x="1283" y="887"/>
                  </a:lnTo>
                  <a:lnTo>
                    <a:pt x="1284" y="1015"/>
                  </a:lnTo>
                  <a:lnTo>
                    <a:pt x="1284" y="758"/>
                  </a:lnTo>
                  <a:lnTo>
                    <a:pt x="1284" y="771"/>
                  </a:lnTo>
                  <a:lnTo>
                    <a:pt x="1285" y="927"/>
                  </a:lnTo>
                  <a:lnTo>
                    <a:pt x="1285" y="676"/>
                  </a:lnTo>
                  <a:lnTo>
                    <a:pt x="1285" y="718"/>
                  </a:lnTo>
                  <a:lnTo>
                    <a:pt x="1285" y="932"/>
                  </a:lnTo>
                  <a:lnTo>
                    <a:pt x="1286" y="613"/>
                  </a:lnTo>
                  <a:lnTo>
                    <a:pt x="1286" y="868"/>
                  </a:lnTo>
                  <a:lnTo>
                    <a:pt x="1286" y="719"/>
                  </a:lnTo>
                  <a:lnTo>
                    <a:pt x="1287" y="815"/>
                  </a:lnTo>
                  <a:lnTo>
                    <a:pt x="1287" y="627"/>
                  </a:lnTo>
                  <a:lnTo>
                    <a:pt x="1287" y="728"/>
                  </a:lnTo>
                  <a:lnTo>
                    <a:pt x="1287" y="654"/>
                  </a:lnTo>
                  <a:lnTo>
                    <a:pt x="1288" y="410"/>
                  </a:lnTo>
                  <a:lnTo>
                    <a:pt x="1288" y="1289"/>
                  </a:lnTo>
                  <a:lnTo>
                    <a:pt x="1288" y="505"/>
                  </a:lnTo>
                  <a:lnTo>
                    <a:pt x="1289" y="511"/>
                  </a:lnTo>
                  <a:lnTo>
                    <a:pt x="1289" y="1289"/>
                  </a:lnTo>
                  <a:lnTo>
                    <a:pt x="1289" y="398"/>
                  </a:lnTo>
                  <a:lnTo>
                    <a:pt x="1289" y="400"/>
                  </a:lnTo>
                  <a:lnTo>
                    <a:pt x="1290" y="618"/>
                  </a:lnTo>
                  <a:lnTo>
                    <a:pt x="1290" y="1289"/>
                  </a:lnTo>
                  <a:lnTo>
                    <a:pt x="1290" y="355"/>
                  </a:lnTo>
                  <a:lnTo>
                    <a:pt x="1290" y="1289"/>
                  </a:lnTo>
                  <a:lnTo>
                    <a:pt x="1291" y="1289"/>
                  </a:lnTo>
                  <a:lnTo>
                    <a:pt x="1291" y="581"/>
                  </a:lnTo>
                  <a:lnTo>
                    <a:pt x="1291" y="1289"/>
                  </a:lnTo>
                  <a:lnTo>
                    <a:pt x="1291" y="1289"/>
                  </a:lnTo>
                  <a:lnTo>
                    <a:pt x="1292" y="572"/>
                  </a:lnTo>
                  <a:lnTo>
                    <a:pt x="1292" y="1289"/>
                  </a:lnTo>
                  <a:lnTo>
                    <a:pt x="1293" y="1289"/>
                  </a:lnTo>
                  <a:lnTo>
                    <a:pt x="1293" y="965"/>
                  </a:lnTo>
                  <a:lnTo>
                    <a:pt x="1293" y="1289"/>
                  </a:lnTo>
                  <a:lnTo>
                    <a:pt x="1294" y="1289"/>
                  </a:lnTo>
                  <a:lnTo>
                    <a:pt x="1294" y="1124"/>
                  </a:lnTo>
                  <a:lnTo>
                    <a:pt x="1294" y="1289"/>
                  </a:lnTo>
                  <a:lnTo>
                    <a:pt x="1295" y="1289"/>
                  </a:lnTo>
                  <a:lnTo>
                    <a:pt x="1295" y="1289"/>
                  </a:lnTo>
                  <a:lnTo>
                    <a:pt x="1295" y="1289"/>
                  </a:lnTo>
                  <a:lnTo>
                    <a:pt x="1296" y="1289"/>
                  </a:lnTo>
                  <a:lnTo>
                    <a:pt x="1297" y="1289"/>
                  </a:lnTo>
                  <a:lnTo>
                    <a:pt x="1297" y="1289"/>
                  </a:lnTo>
                  <a:lnTo>
                    <a:pt x="1298" y="1289"/>
                  </a:lnTo>
                  <a:lnTo>
                    <a:pt x="1299" y="1172"/>
                  </a:lnTo>
                  <a:lnTo>
                    <a:pt x="1299" y="1289"/>
                  </a:lnTo>
                  <a:lnTo>
                    <a:pt x="1299" y="1023"/>
                  </a:lnTo>
                  <a:lnTo>
                    <a:pt x="1299" y="1289"/>
                  </a:lnTo>
                  <a:lnTo>
                    <a:pt x="1300" y="829"/>
                  </a:lnTo>
                  <a:lnTo>
                    <a:pt x="1300" y="916"/>
                  </a:lnTo>
                  <a:lnTo>
                    <a:pt x="1300" y="1289"/>
                  </a:lnTo>
                  <a:lnTo>
                    <a:pt x="1300" y="786"/>
                  </a:lnTo>
                  <a:lnTo>
                    <a:pt x="1301" y="922"/>
                  </a:lnTo>
                  <a:lnTo>
                    <a:pt x="1301" y="798"/>
                  </a:lnTo>
                  <a:lnTo>
                    <a:pt x="1301" y="1289"/>
                  </a:lnTo>
                  <a:lnTo>
                    <a:pt x="1301" y="785"/>
                  </a:lnTo>
                  <a:lnTo>
                    <a:pt x="1302" y="1004"/>
                  </a:lnTo>
                  <a:lnTo>
                    <a:pt x="1302" y="867"/>
                  </a:lnTo>
                  <a:lnTo>
                    <a:pt x="1302" y="1289"/>
                  </a:lnTo>
                  <a:lnTo>
                    <a:pt x="1303" y="705"/>
                  </a:lnTo>
                  <a:lnTo>
                    <a:pt x="1303" y="1289"/>
                  </a:lnTo>
                  <a:lnTo>
                    <a:pt x="1304" y="646"/>
                  </a:lnTo>
                  <a:lnTo>
                    <a:pt x="1304" y="1106"/>
                  </a:lnTo>
                  <a:lnTo>
                    <a:pt x="1304" y="1289"/>
                  </a:lnTo>
                  <a:lnTo>
                    <a:pt x="1304" y="725"/>
                  </a:lnTo>
                  <a:lnTo>
                    <a:pt x="1305" y="1018"/>
                  </a:lnTo>
                  <a:lnTo>
                    <a:pt x="1305" y="595"/>
                  </a:lnTo>
                  <a:lnTo>
                    <a:pt x="1305" y="1289"/>
                  </a:lnTo>
                  <a:lnTo>
                    <a:pt x="1306" y="733"/>
                  </a:lnTo>
                  <a:lnTo>
                    <a:pt x="1306" y="1289"/>
                  </a:lnTo>
                  <a:lnTo>
                    <a:pt x="1306" y="591"/>
                  </a:lnTo>
                  <a:lnTo>
                    <a:pt x="1307" y="901"/>
                  </a:lnTo>
                  <a:lnTo>
                    <a:pt x="1307" y="777"/>
                  </a:lnTo>
                  <a:lnTo>
                    <a:pt x="1307" y="1145"/>
                  </a:lnTo>
                  <a:lnTo>
                    <a:pt x="1308" y="683"/>
                  </a:lnTo>
                  <a:lnTo>
                    <a:pt x="1308" y="801"/>
                  </a:lnTo>
                  <a:lnTo>
                    <a:pt x="1308" y="1012"/>
                  </a:lnTo>
                  <a:lnTo>
                    <a:pt x="1308" y="1289"/>
                  </a:lnTo>
                  <a:lnTo>
                    <a:pt x="1308" y="570"/>
                  </a:lnTo>
                  <a:lnTo>
                    <a:pt x="1309" y="901"/>
                  </a:lnTo>
                  <a:lnTo>
                    <a:pt x="1309" y="1072"/>
                  </a:lnTo>
                  <a:lnTo>
                    <a:pt x="1309" y="1289"/>
                  </a:lnTo>
                  <a:lnTo>
                    <a:pt x="1310" y="525"/>
                  </a:lnTo>
                  <a:lnTo>
                    <a:pt x="1310" y="1289"/>
                  </a:lnTo>
                  <a:lnTo>
                    <a:pt x="1310" y="1289"/>
                  </a:lnTo>
                  <a:lnTo>
                    <a:pt x="1311" y="276"/>
                  </a:lnTo>
                  <a:lnTo>
                    <a:pt x="1311" y="1289"/>
                  </a:lnTo>
                  <a:lnTo>
                    <a:pt x="1311" y="579"/>
                  </a:lnTo>
                  <a:lnTo>
                    <a:pt x="1311" y="1289"/>
                  </a:lnTo>
                  <a:lnTo>
                    <a:pt x="1312" y="349"/>
                  </a:lnTo>
                  <a:lnTo>
                    <a:pt x="1312" y="640"/>
                  </a:lnTo>
                  <a:lnTo>
                    <a:pt x="1312" y="877"/>
                  </a:lnTo>
                  <a:lnTo>
                    <a:pt x="1312" y="1289"/>
                  </a:lnTo>
                  <a:lnTo>
                    <a:pt x="1313" y="693"/>
                  </a:lnTo>
                  <a:lnTo>
                    <a:pt x="1313" y="755"/>
                  </a:lnTo>
                  <a:lnTo>
                    <a:pt x="1313" y="1289"/>
                  </a:lnTo>
                  <a:lnTo>
                    <a:pt x="1314" y="565"/>
                  </a:lnTo>
                  <a:lnTo>
                    <a:pt x="1314" y="1289"/>
                  </a:lnTo>
                  <a:lnTo>
                    <a:pt x="1314" y="1289"/>
                  </a:lnTo>
                  <a:lnTo>
                    <a:pt x="1314" y="683"/>
                  </a:lnTo>
                  <a:lnTo>
                    <a:pt x="1315" y="1289"/>
                  </a:lnTo>
                  <a:lnTo>
                    <a:pt x="1315" y="958"/>
                  </a:lnTo>
                  <a:lnTo>
                    <a:pt x="1315" y="1289"/>
                  </a:lnTo>
                  <a:lnTo>
                    <a:pt x="1316" y="614"/>
                  </a:lnTo>
                  <a:lnTo>
                    <a:pt x="1316" y="721"/>
                  </a:lnTo>
                  <a:lnTo>
                    <a:pt x="1316" y="1289"/>
                  </a:lnTo>
                  <a:lnTo>
                    <a:pt x="1317" y="855"/>
                  </a:lnTo>
                  <a:lnTo>
                    <a:pt x="1317" y="917"/>
                  </a:lnTo>
                  <a:lnTo>
                    <a:pt x="1317" y="1289"/>
                  </a:lnTo>
                  <a:lnTo>
                    <a:pt x="1317" y="969"/>
                  </a:lnTo>
                  <a:lnTo>
                    <a:pt x="1318" y="1069"/>
                  </a:lnTo>
                  <a:lnTo>
                    <a:pt x="1318" y="1289"/>
                  </a:lnTo>
                  <a:lnTo>
                    <a:pt x="1318" y="1091"/>
                  </a:lnTo>
                  <a:lnTo>
                    <a:pt x="1319" y="1289"/>
                  </a:lnTo>
                  <a:lnTo>
                    <a:pt x="1319" y="1289"/>
                  </a:lnTo>
                  <a:lnTo>
                    <a:pt x="1319" y="813"/>
                  </a:lnTo>
                  <a:lnTo>
                    <a:pt x="1320" y="1053"/>
                  </a:lnTo>
                  <a:lnTo>
                    <a:pt x="1320" y="1289"/>
                  </a:lnTo>
                  <a:lnTo>
                    <a:pt x="1321" y="934"/>
                  </a:lnTo>
                  <a:lnTo>
                    <a:pt x="1321" y="1289"/>
                  </a:lnTo>
                  <a:lnTo>
                    <a:pt x="1321" y="975"/>
                  </a:lnTo>
                  <a:lnTo>
                    <a:pt x="1321" y="1289"/>
                  </a:lnTo>
                  <a:lnTo>
                    <a:pt x="1322" y="1289"/>
                  </a:lnTo>
                  <a:lnTo>
                    <a:pt x="1322" y="1289"/>
                  </a:lnTo>
                  <a:lnTo>
                    <a:pt x="1323" y="1117"/>
                  </a:lnTo>
                  <a:lnTo>
                    <a:pt x="1323" y="618"/>
                  </a:lnTo>
                  <a:lnTo>
                    <a:pt x="1323" y="1289"/>
                  </a:lnTo>
                  <a:lnTo>
                    <a:pt x="1324" y="458"/>
                  </a:lnTo>
                  <a:lnTo>
                    <a:pt x="1324" y="1289"/>
                  </a:lnTo>
                  <a:lnTo>
                    <a:pt x="1324" y="1289"/>
                  </a:lnTo>
                  <a:lnTo>
                    <a:pt x="1325" y="746"/>
                  </a:lnTo>
                  <a:lnTo>
                    <a:pt x="1325" y="1149"/>
                  </a:lnTo>
                  <a:lnTo>
                    <a:pt x="1325" y="1289"/>
                  </a:lnTo>
                  <a:lnTo>
                    <a:pt x="1326" y="462"/>
                  </a:lnTo>
                  <a:lnTo>
                    <a:pt x="1326" y="1289"/>
                  </a:lnTo>
                  <a:lnTo>
                    <a:pt x="1326" y="426"/>
                  </a:lnTo>
                  <a:lnTo>
                    <a:pt x="1326" y="1289"/>
                  </a:lnTo>
                  <a:lnTo>
                    <a:pt x="1327" y="847"/>
                  </a:lnTo>
                  <a:lnTo>
                    <a:pt x="1327" y="962"/>
                  </a:lnTo>
                  <a:lnTo>
                    <a:pt x="1327" y="1289"/>
                  </a:lnTo>
                  <a:lnTo>
                    <a:pt x="1328" y="750"/>
                  </a:lnTo>
                  <a:lnTo>
                    <a:pt x="1328" y="833"/>
                  </a:lnTo>
                  <a:lnTo>
                    <a:pt x="1328" y="453"/>
                  </a:lnTo>
                  <a:lnTo>
                    <a:pt x="1328" y="1289"/>
                  </a:lnTo>
                  <a:lnTo>
                    <a:pt x="1329" y="1289"/>
                  </a:lnTo>
                  <a:lnTo>
                    <a:pt x="1329" y="1123"/>
                  </a:lnTo>
                  <a:lnTo>
                    <a:pt x="1330" y="1289"/>
                  </a:lnTo>
                  <a:lnTo>
                    <a:pt x="1330" y="509"/>
                  </a:lnTo>
                  <a:lnTo>
                    <a:pt x="1330" y="509"/>
                  </a:lnTo>
                  <a:lnTo>
                    <a:pt x="1330" y="1289"/>
                  </a:lnTo>
                  <a:lnTo>
                    <a:pt x="1331" y="706"/>
                  </a:lnTo>
                  <a:lnTo>
                    <a:pt x="1331" y="1093"/>
                  </a:lnTo>
                  <a:lnTo>
                    <a:pt x="1331" y="1112"/>
                  </a:lnTo>
                  <a:lnTo>
                    <a:pt x="1331" y="784"/>
                  </a:lnTo>
                  <a:lnTo>
                    <a:pt x="1332" y="1289"/>
                  </a:lnTo>
                  <a:lnTo>
                    <a:pt x="1332" y="1088"/>
                  </a:lnTo>
                  <a:lnTo>
                    <a:pt x="1333" y="762"/>
                  </a:lnTo>
                  <a:lnTo>
                    <a:pt x="1333" y="1289"/>
                  </a:lnTo>
                  <a:lnTo>
                    <a:pt x="1333" y="543"/>
                  </a:lnTo>
                  <a:lnTo>
                    <a:pt x="1333" y="698"/>
                  </a:lnTo>
                  <a:lnTo>
                    <a:pt x="1334" y="935"/>
                  </a:lnTo>
                  <a:lnTo>
                    <a:pt x="1334" y="1289"/>
                  </a:lnTo>
                  <a:lnTo>
                    <a:pt x="1334" y="613"/>
                  </a:lnTo>
                  <a:lnTo>
                    <a:pt x="1334" y="1289"/>
                  </a:lnTo>
                  <a:lnTo>
                    <a:pt x="1335" y="808"/>
                  </a:lnTo>
                  <a:lnTo>
                    <a:pt x="1335" y="530"/>
                  </a:lnTo>
                  <a:lnTo>
                    <a:pt x="1335" y="1289"/>
                  </a:lnTo>
                  <a:lnTo>
                    <a:pt x="1335" y="1289"/>
                  </a:lnTo>
                  <a:lnTo>
                    <a:pt x="1336" y="1289"/>
                  </a:lnTo>
                  <a:lnTo>
                    <a:pt x="1336" y="643"/>
                  </a:lnTo>
                  <a:lnTo>
                    <a:pt x="1336" y="1289"/>
                  </a:lnTo>
                  <a:lnTo>
                    <a:pt x="1337" y="1289"/>
                  </a:lnTo>
                  <a:lnTo>
                    <a:pt x="1337" y="511"/>
                  </a:lnTo>
                  <a:lnTo>
                    <a:pt x="1337" y="1289"/>
                  </a:lnTo>
                  <a:lnTo>
                    <a:pt x="1338" y="1289"/>
                  </a:lnTo>
                  <a:lnTo>
                    <a:pt x="1338" y="674"/>
                  </a:lnTo>
                  <a:lnTo>
                    <a:pt x="1338" y="1289"/>
                  </a:lnTo>
                  <a:lnTo>
                    <a:pt x="1339" y="1289"/>
                  </a:lnTo>
                  <a:lnTo>
                    <a:pt x="1339" y="533"/>
                  </a:lnTo>
                  <a:lnTo>
                    <a:pt x="1339" y="1289"/>
                  </a:lnTo>
                  <a:lnTo>
                    <a:pt x="1340" y="940"/>
                  </a:lnTo>
                  <a:lnTo>
                    <a:pt x="1340" y="874"/>
                  </a:lnTo>
                  <a:lnTo>
                    <a:pt x="1340" y="1289"/>
                  </a:lnTo>
                  <a:lnTo>
                    <a:pt x="1340" y="1289"/>
                  </a:lnTo>
                  <a:lnTo>
                    <a:pt x="1341" y="1131"/>
                  </a:lnTo>
                  <a:lnTo>
                    <a:pt x="1341" y="1289"/>
                  </a:lnTo>
                  <a:lnTo>
                    <a:pt x="1341" y="842"/>
                  </a:lnTo>
                  <a:lnTo>
                    <a:pt x="1342" y="1289"/>
                  </a:lnTo>
                  <a:lnTo>
                    <a:pt x="1342" y="920"/>
                  </a:lnTo>
                  <a:lnTo>
                    <a:pt x="1342" y="1289"/>
                  </a:lnTo>
                  <a:lnTo>
                    <a:pt x="1343" y="1089"/>
                  </a:lnTo>
                  <a:lnTo>
                    <a:pt x="1343" y="1289"/>
                  </a:lnTo>
                  <a:lnTo>
                    <a:pt x="1343" y="684"/>
                  </a:lnTo>
                  <a:lnTo>
                    <a:pt x="1344" y="815"/>
                  </a:lnTo>
                  <a:lnTo>
                    <a:pt x="1344" y="563"/>
                  </a:lnTo>
                  <a:lnTo>
                    <a:pt x="1344" y="1289"/>
                  </a:lnTo>
                  <a:lnTo>
                    <a:pt x="1345" y="1289"/>
                  </a:lnTo>
                  <a:lnTo>
                    <a:pt x="1345" y="745"/>
                  </a:lnTo>
                  <a:lnTo>
                    <a:pt x="1345" y="1289"/>
                  </a:lnTo>
                  <a:lnTo>
                    <a:pt x="1345" y="596"/>
                  </a:lnTo>
                  <a:lnTo>
                    <a:pt x="1346" y="833"/>
                  </a:lnTo>
                  <a:lnTo>
                    <a:pt x="1346" y="1289"/>
                  </a:lnTo>
                  <a:lnTo>
                    <a:pt x="1347" y="690"/>
                  </a:lnTo>
                  <a:lnTo>
                    <a:pt x="1347" y="1000"/>
                  </a:lnTo>
                  <a:lnTo>
                    <a:pt x="1347" y="1289"/>
                  </a:lnTo>
                  <a:lnTo>
                    <a:pt x="1348" y="776"/>
                  </a:lnTo>
                  <a:lnTo>
                    <a:pt x="1348" y="1289"/>
                  </a:lnTo>
                  <a:lnTo>
                    <a:pt x="1348" y="851"/>
                  </a:lnTo>
                  <a:lnTo>
                    <a:pt x="1348" y="1289"/>
                  </a:lnTo>
                  <a:lnTo>
                    <a:pt x="1348" y="570"/>
                  </a:lnTo>
                  <a:lnTo>
                    <a:pt x="1349" y="1289"/>
                  </a:lnTo>
                  <a:lnTo>
                    <a:pt x="1349" y="1289"/>
                  </a:lnTo>
                  <a:lnTo>
                    <a:pt x="1349" y="523"/>
                  </a:lnTo>
                  <a:lnTo>
                    <a:pt x="1350" y="1289"/>
                  </a:lnTo>
                  <a:lnTo>
                    <a:pt x="1350" y="1289"/>
                  </a:lnTo>
                  <a:lnTo>
                    <a:pt x="1350" y="567"/>
                  </a:lnTo>
                  <a:lnTo>
                    <a:pt x="1351" y="1289"/>
                  </a:lnTo>
                  <a:lnTo>
                    <a:pt x="1351" y="1289"/>
                  </a:lnTo>
                  <a:lnTo>
                    <a:pt x="1351" y="478"/>
                  </a:lnTo>
                  <a:lnTo>
                    <a:pt x="1352" y="1289"/>
                  </a:lnTo>
                  <a:lnTo>
                    <a:pt x="1352" y="453"/>
                  </a:lnTo>
                  <a:lnTo>
                    <a:pt x="1352" y="1289"/>
                  </a:lnTo>
                  <a:lnTo>
                    <a:pt x="1353" y="1093"/>
                  </a:lnTo>
                  <a:lnTo>
                    <a:pt x="1353" y="1289"/>
                  </a:lnTo>
                  <a:lnTo>
                    <a:pt x="1353" y="781"/>
                  </a:lnTo>
                  <a:lnTo>
                    <a:pt x="1354" y="930"/>
                  </a:lnTo>
                  <a:lnTo>
                    <a:pt x="1354" y="1289"/>
                  </a:lnTo>
                  <a:lnTo>
                    <a:pt x="1355" y="561"/>
                  </a:lnTo>
                  <a:lnTo>
                    <a:pt x="1355" y="1002"/>
                  </a:lnTo>
                  <a:lnTo>
                    <a:pt x="1355" y="665"/>
                  </a:lnTo>
                  <a:lnTo>
                    <a:pt x="1355" y="1289"/>
                  </a:lnTo>
                  <a:lnTo>
                    <a:pt x="1356" y="1289"/>
                  </a:lnTo>
                  <a:lnTo>
                    <a:pt x="1356" y="813"/>
                  </a:lnTo>
                  <a:lnTo>
                    <a:pt x="1356" y="781"/>
                  </a:lnTo>
                  <a:lnTo>
                    <a:pt x="1356" y="1289"/>
                  </a:lnTo>
                  <a:lnTo>
                    <a:pt x="1357" y="1181"/>
                  </a:lnTo>
                  <a:lnTo>
                    <a:pt x="1357" y="734"/>
                  </a:lnTo>
                  <a:lnTo>
                    <a:pt x="1357" y="1289"/>
                  </a:lnTo>
                  <a:lnTo>
                    <a:pt x="1358" y="1289"/>
                  </a:lnTo>
                  <a:lnTo>
                    <a:pt x="1358" y="1289"/>
                  </a:lnTo>
                  <a:lnTo>
                    <a:pt x="1358" y="560"/>
                  </a:lnTo>
                  <a:lnTo>
                    <a:pt x="1359" y="1289"/>
                  </a:lnTo>
                  <a:lnTo>
                    <a:pt x="1359" y="1289"/>
                  </a:lnTo>
                  <a:lnTo>
                    <a:pt x="1359" y="803"/>
                  </a:lnTo>
                  <a:lnTo>
                    <a:pt x="1360" y="1289"/>
                  </a:lnTo>
                  <a:lnTo>
                    <a:pt x="1360" y="1289"/>
                  </a:lnTo>
                  <a:lnTo>
                    <a:pt x="1361" y="404"/>
                  </a:lnTo>
                  <a:lnTo>
                    <a:pt x="1361" y="628"/>
                  </a:lnTo>
                  <a:lnTo>
                    <a:pt x="1361" y="388"/>
                  </a:lnTo>
                  <a:lnTo>
                    <a:pt x="1361" y="1289"/>
                  </a:lnTo>
                  <a:lnTo>
                    <a:pt x="1362" y="1289"/>
                  </a:lnTo>
                  <a:lnTo>
                    <a:pt x="1362" y="250"/>
                  </a:lnTo>
                  <a:lnTo>
                    <a:pt x="1362" y="1289"/>
                  </a:lnTo>
                  <a:lnTo>
                    <a:pt x="1363" y="1013"/>
                  </a:lnTo>
                  <a:lnTo>
                    <a:pt x="1363" y="1289"/>
                  </a:lnTo>
                  <a:lnTo>
                    <a:pt x="1364" y="605"/>
                  </a:lnTo>
                  <a:lnTo>
                    <a:pt x="1364" y="1289"/>
                  </a:lnTo>
                  <a:lnTo>
                    <a:pt x="1364" y="681"/>
                  </a:lnTo>
                  <a:lnTo>
                    <a:pt x="1364" y="1289"/>
                  </a:lnTo>
                  <a:lnTo>
                    <a:pt x="1365" y="454"/>
                  </a:lnTo>
                  <a:lnTo>
                    <a:pt x="1365" y="785"/>
                  </a:lnTo>
                  <a:lnTo>
                    <a:pt x="1365" y="1289"/>
                  </a:lnTo>
                  <a:lnTo>
                    <a:pt x="1365" y="777"/>
                  </a:lnTo>
                  <a:lnTo>
                    <a:pt x="1366" y="1289"/>
                  </a:lnTo>
                  <a:lnTo>
                    <a:pt x="1366" y="751"/>
                  </a:lnTo>
                  <a:lnTo>
                    <a:pt x="1366" y="1289"/>
                  </a:lnTo>
                  <a:lnTo>
                    <a:pt x="1367" y="591"/>
                  </a:lnTo>
                  <a:lnTo>
                    <a:pt x="1367" y="1289"/>
                  </a:lnTo>
                  <a:lnTo>
                    <a:pt x="1367" y="1134"/>
                  </a:lnTo>
                  <a:lnTo>
                    <a:pt x="1367" y="465"/>
                  </a:lnTo>
                  <a:lnTo>
                    <a:pt x="1367" y="1289"/>
                  </a:lnTo>
                  <a:lnTo>
                    <a:pt x="1368" y="1289"/>
                  </a:lnTo>
                  <a:lnTo>
                    <a:pt x="1368" y="1289"/>
                  </a:lnTo>
                  <a:lnTo>
                    <a:pt x="1369" y="288"/>
                  </a:lnTo>
                  <a:lnTo>
                    <a:pt x="1369" y="905"/>
                  </a:lnTo>
                  <a:lnTo>
                    <a:pt x="1369" y="771"/>
                  </a:lnTo>
                  <a:lnTo>
                    <a:pt x="1370" y="1289"/>
                  </a:lnTo>
                  <a:lnTo>
                    <a:pt x="1370" y="626"/>
                  </a:lnTo>
                  <a:lnTo>
                    <a:pt x="1370" y="1289"/>
                  </a:lnTo>
                  <a:lnTo>
                    <a:pt x="1370" y="732"/>
                  </a:lnTo>
                  <a:lnTo>
                    <a:pt x="1370" y="1289"/>
                  </a:lnTo>
                  <a:lnTo>
                    <a:pt x="1371" y="460"/>
                  </a:lnTo>
                  <a:lnTo>
                    <a:pt x="1371" y="984"/>
                  </a:lnTo>
                  <a:lnTo>
                    <a:pt x="1371" y="1289"/>
                  </a:lnTo>
                  <a:lnTo>
                    <a:pt x="1372" y="534"/>
                  </a:lnTo>
                  <a:lnTo>
                    <a:pt x="1372" y="708"/>
                  </a:lnTo>
                  <a:lnTo>
                    <a:pt x="1372" y="1289"/>
                  </a:lnTo>
                  <a:lnTo>
                    <a:pt x="1373" y="645"/>
                  </a:lnTo>
                  <a:lnTo>
                    <a:pt x="1373" y="1289"/>
                  </a:lnTo>
                  <a:lnTo>
                    <a:pt x="1373" y="1289"/>
                  </a:lnTo>
                  <a:lnTo>
                    <a:pt x="1373" y="775"/>
                  </a:lnTo>
                  <a:lnTo>
                    <a:pt x="1374" y="1289"/>
                  </a:lnTo>
                  <a:lnTo>
                    <a:pt x="1374" y="992"/>
                  </a:lnTo>
                  <a:lnTo>
                    <a:pt x="1374" y="1289"/>
                  </a:lnTo>
                  <a:lnTo>
                    <a:pt x="1375" y="615"/>
                  </a:lnTo>
                  <a:lnTo>
                    <a:pt x="1375" y="770"/>
                  </a:lnTo>
                  <a:lnTo>
                    <a:pt x="1375" y="532"/>
                  </a:lnTo>
                  <a:lnTo>
                    <a:pt x="1375" y="1289"/>
                  </a:lnTo>
                  <a:lnTo>
                    <a:pt x="1376" y="703"/>
                  </a:lnTo>
                  <a:lnTo>
                    <a:pt x="1376" y="1289"/>
                  </a:lnTo>
                  <a:lnTo>
                    <a:pt x="1377" y="698"/>
                  </a:lnTo>
                  <a:lnTo>
                    <a:pt x="1378" y="791"/>
                  </a:lnTo>
                  <a:lnTo>
                    <a:pt x="1378" y="1289"/>
                  </a:lnTo>
                  <a:lnTo>
                    <a:pt x="1378" y="689"/>
                  </a:lnTo>
                  <a:lnTo>
                    <a:pt x="1378" y="1289"/>
                  </a:lnTo>
                  <a:lnTo>
                    <a:pt x="1378" y="895"/>
                  </a:lnTo>
                  <a:lnTo>
                    <a:pt x="1379" y="1289"/>
                  </a:lnTo>
                  <a:lnTo>
                    <a:pt x="1379" y="703"/>
                  </a:lnTo>
                  <a:lnTo>
                    <a:pt x="1379" y="1289"/>
                  </a:lnTo>
                  <a:lnTo>
                    <a:pt x="1380" y="1289"/>
                  </a:lnTo>
                  <a:lnTo>
                    <a:pt x="1380" y="378"/>
                  </a:lnTo>
                  <a:lnTo>
                    <a:pt x="1380" y="477"/>
                  </a:lnTo>
                  <a:lnTo>
                    <a:pt x="1381" y="449"/>
                  </a:lnTo>
                  <a:lnTo>
                    <a:pt x="1381" y="1289"/>
                  </a:lnTo>
                  <a:lnTo>
                    <a:pt x="1381" y="510"/>
                  </a:lnTo>
                  <a:lnTo>
                    <a:pt x="1382" y="414"/>
                  </a:lnTo>
                  <a:lnTo>
                    <a:pt x="1382" y="1289"/>
                  </a:lnTo>
                  <a:lnTo>
                    <a:pt x="1382" y="954"/>
                  </a:lnTo>
                  <a:lnTo>
                    <a:pt x="1382" y="1289"/>
                  </a:lnTo>
                  <a:lnTo>
                    <a:pt x="1383" y="652"/>
                  </a:lnTo>
                  <a:lnTo>
                    <a:pt x="1383" y="962"/>
                  </a:lnTo>
                  <a:lnTo>
                    <a:pt x="1384" y="1289"/>
                  </a:lnTo>
                  <a:lnTo>
                    <a:pt x="1384" y="478"/>
                  </a:lnTo>
                  <a:lnTo>
                    <a:pt x="1384" y="1289"/>
                  </a:lnTo>
                  <a:lnTo>
                    <a:pt x="1385" y="1289"/>
                  </a:lnTo>
                  <a:lnTo>
                    <a:pt x="1385" y="385"/>
                  </a:lnTo>
                  <a:lnTo>
                    <a:pt x="1385" y="1289"/>
                  </a:lnTo>
                  <a:lnTo>
                    <a:pt x="1386" y="755"/>
                  </a:lnTo>
                  <a:lnTo>
                    <a:pt x="1386" y="627"/>
                  </a:lnTo>
                  <a:lnTo>
                    <a:pt x="1386" y="1289"/>
                  </a:lnTo>
                  <a:lnTo>
                    <a:pt x="1386" y="819"/>
                  </a:lnTo>
                  <a:lnTo>
                    <a:pt x="1386" y="1289"/>
                  </a:lnTo>
                  <a:lnTo>
                    <a:pt x="1387" y="456"/>
                  </a:lnTo>
                  <a:lnTo>
                    <a:pt x="1387" y="1289"/>
                  </a:lnTo>
                  <a:lnTo>
                    <a:pt x="1388" y="1289"/>
                  </a:lnTo>
                  <a:lnTo>
                    <a:pt x="1388" y="503"/>
                  </a:lnTo>
                  <a:lnTo>
                    <a:pt x="1389" y="1031"/>
                  </a:lnTo>
                  <a:lnTo>
                    <a:pt x="1389" y="878"/>
                  </a:lnTo>
                  <a:lnTo>
                    <a:pt x="1389" y="1289"/>
                  </a:lnTo>
                  <a:lnTo>
                    <a:pt x="1390" y="763"/>
                  </a:lnTo>
                  <a:lnTo>
                    <a:pt x="1390" y="1289"/>
                  </a:lnTo>
                  <a:lnTo>
                    <a:pt x="1390" y="852"/>
                  </a:lnTo>
                  <a:lnTo>
                    <a:pt x="1390" y="1289"/>
                  </a:lnTo>
                  <a:lnTo>
                    <a:pt x="1390" y="649"/>
                  </a:lnTo>
                  <a:lnTo>
                    <a:pt x="1391" y="1289"/>
                  </a:lnTo>
                  <a:lnTo>
                    <a:pt x="1391" y="669"/>
                  </a:lnTo>
                  <a:lnTo>
                    <a:pt x="1391" y="1289"/>
                  </a:lnTo>
                  <a:lnTo>
                    <a:pt x="1392" y="658"/>
                  </a:lnTo>
                  <a:lnTo>
                    <a:pt x="1392" y="1289"/>
                  </a:lnTo>
                  <a:lnTo>
                    <a:pt x="1392" y="1289"/>
                  </a:lnTo>
                  <a:lnTo>
                    <a:pt x="1393" y="357"/>
                  </a:lnTo>
                  <a:lnTo>
                    <a:pt x="1393" y="845"/>
                  </a:lnTo>
                  <a:lnTo>
                    <a:pt x="1393" y="1289"/>
                  </a:lnTo>
                  <a:lnTo>
                    <a:pt x="1394" y="640"/>
                  </a:lnTo>
                  <a:lnTo>
                    <a:pt x="1394" y="1018"/>
                  </a:lnTo>
                  <a:lnTo>
                    <a:pt x="1394" y="1289"/>
                  </a:lnTo>
                  <a:lnTo>
                    <a:pt x="1394" y="531"/>
                  </a:lnTo>
                  <a:lnTo>
                    <a:pt x="1395" y="1020"/>
                  </a:lnTo>
                  <a:lnTo>
                    <a:pt x="1395" y="1289"/>
                  </a:lnTo>
                  <a:lnTo>
                    <a:pt x="1395" y="853"/>
                  </a:lnTo>
                  <a:lnTo>
                    <a:pt x="1396" y="975"/>
                  </a:lnTo>
                  <a:lnTo>
                    <a:pt x="1396" y="1289"/>
                  </a:lnTo>
                  <a:lnTo>
                    <a:pt x="1396" y="538"/>
                  </a:lnTo>
                  <a:lnTo>
                    <a:pt x="1397" y="577"/>
                  </a:lnTo>
                  <a:lnTo>
                    <a:pt x="1397" y="1289"/>
                  </a:lnTo>
                  <a:lnTo>
                    <a:pt x="1397" y="734"/>
                  </a:lnTo>
                  <a:lnTo>
                    <a:pt x="1398" y="1289"/>
                  </a:lnTo>
                  <a:lnTo>
                    <a:pt x="1398" y="1289"/>
                  </a:lnTo>
                  <a:lnTo>
                    <a:pt x="1398" y="620"/>
                  </a:lnTo>
                  <a:lnTo>
                    <a:pt x="1399" y="844"/>
                  </a:lnTo>
                  <a:lnTo>
                    <a:pt x="1399" y="1102"/>
                  </a:lnTo>
                  <a:lnTo>
                    <a:pt x="1399" y="1289"/>
                  </a:lnTo>
                  <a:lnTo>
                    <a:pt x="1400" y="534"/>
                  </a:lnTo>
                  <a:lnTo>
                    <a:pt x="1400" y="1289"/>
                  </a:lnTo>
                  <a:lnTo>
                    <a:pt x="1401" y="359"/>
                  </a:lnTo>
                  <a:lnTo>
                    <a:pt x="1401" y="1289"/>
                  </a:lnTo>
                  <a:lnTo>
                    <a:pt x="1401" y="1095"/>
                  </a:lnTo>
                  <a:lnTo>
                    <a:pt x="1401" y="1289"/>
                  </a:lnTo>
                  <a:lnTo>
                    <a:pt x="1401" y="633"/>
                  </a:lnTo>
                  <a:lnTo>
                    <a:pt x="1402" y="1289"/>
                  </a:lnTo>
                  <a:lnTo>
                    <a:pt x="1402" y="1289"/>
                  </a:lnTo>
                  <a:lnTo>
                    <a:pt x="1403" y="557"/>
                  </a:lnTo>
                  <a:lnTo>
                    <a:pt x="1403" y="1289"/>
                  </a:lnTo>
                  <a:lnTo>
                    <a:pt x="1403" y="1289"/>
                  </a:lnTo>
                  <a:lnTo>
                    <a:pt x="1403" y="492"/>
                  </a:lnTo>
                  <a:lnTo>
                    <a:pt x="1404" y="1289"/>
                  </a:lnTo>
                  <a:lnTo>
                    <a:pt x="1404" y="1006"/>
                  </a:lnTo>
                  <a:lnTo>
                    <a:pt x="1404" y="1289"/>
                  </a:lnTo>
                  <a:lnTo>
                    <a:pt x="1405" y="720"/>
                  </a:lnTo>
                  <a:lnTo>
                    <a:pt x="1405" y="1289"/>
                  </a:lnTo>
                  <a:lnTo>
                    <a:pt x="1405" y="1143"/>
                  </a:lnTo>
                  <a:lnTo>
                    <a:pt x="1405" y="1289"/>
                  </a:lnTo>
                  <a:lnTo>
                    <a:pt x="1405" y="500"/>
                  </a:lnTo>
                  <a:lnTo>
                    <a:pt x="1406" y="1289"/>
                  </a:lnTo>
                  <a:lnTo>
                    <a:pt x="1406" y="1289"/>
                  </a:lnTo>
                  <a:lnTo>
                    <a:pt x="1406" y="887"/>
                  </a:lnTo>
                  <a:lnTo>
                    <a:pt x="1407" y="1018"/>
                  </a:lnTo>
                  <a:lnTo>
                    <a:pt x="1407" y="922"/>
                  </a:lnTo>
                  <a:lnTo>
                    <a:pt x="1407" y="1289"/>
                  </a:lnTo>
                  <a:lnTo>
                    <a:pt x="1407" y="686"/>
                  </a:lnTo>
                  <a:lnTo>
                    <a:pt x="1408" y="721"/>
                  </a:lnTo>
                  <a:lnTo>
                    <a:pt x="1408" y="1158"/>
                  </a:lnTo>
                  <a:lnTo>
                    <a:pt x="1408" y="1289"/>
                  </a:lnTo>
                  <a:lnTo>
                    <a:pt x="1409" y="665"/>
                  </a:lnTo>
                  <a:lnTo>
                    <a:pt x="1409" y="1289"/>
                  </a:lnTo>
                  <a:lnTo>
                    <a:pt x="1410" y="494"/>
                  </a:lnTo>
                  <a:lnTo>
                    <a:pt x="1410" y="801"/>
                  </a:lnTo>
                  <a:lnTo>
                    <a:pt x="1410" y="1289"/>
                  </a:lnTo>
                  <a:lnTo>
                    <a:pt x="1411" y="610"/>
                  </a:lnTo>
                  <a:lnTo>
                    <a:pt x="1411" y="1289"/>
                  </a:lnTo>
                  <a:lnTo>
                    <a:pt x="1411" y="628"/>
                  </a:lnTo>
                  <a:lnTo>
                    <a:pt x="1411" y="1289"/>
                  </a:lnTo>
                  <a:lnTo>
                    <a:pt x="1412" y="1289"/>
                  </a:lnTo>
                  <a:lnTo>
                    <a:pt x="1412" y="1289"/>
                  </a:lnTo>
                  <a:lnTo>
                    <a:pt x="1413" y="667"/>
                  </a:lnTo>
                  <a:lnTo>
                    <a:pt x="1413" y="915"/>
                  </a:lnTo>
                  <a:lnTo>
                    <a:pt x="1413" y="1289"/>
                  </a:lnTo>
                  <a:lnTo>
                    <a:pt x="1414" y="362"/>
                  </a:lnTo>
                  <a:lnTo>
                    <a:pt x="1414" y="1289"/>
                  </a:lnTo>
                  <a:lnTo>
                    <a:pt x="1414" y="1289"/>
                  </a:lnTo>
                  <a:lnTo>
                    <a:pt x="1415" y="505"/>
                  </a:lnTo>
                  <a:lnTo>
                    <a:pt x="1415" y="1289"/>
                  </a:lnTo>
                  <a:lnTo>
                    <a:pt x="1415" y="1289"/>
                  </a:lnTo>
                  <a:lnTo>
                    <a:pt x="1415" y="581"/>
                  </a:lnTo>
                  <a:lnTo>
                    <a:pt x="1416" y="1289"/>
                  </a:lnTo>
                  <a:lnTo>
                    <a:pt x="1416" y="1289"/>
                  </a:lnTo>
                  <a:lnTo>
                    <a:pt x="1416" y="646"/>
                  </a:lnTo>
                  <a:lnTo>
                    <a:pt x="1417" y="1289"/>
                  </a:lnTo>
                  <a:lnTo>
                    <a:pt x="1417" y="1289"/>
                  </a:lnTo>
                  <a:lnTo>
                    <a:pt x="1418" y="451"/>
                  </a:lnTo>
                  <a:lnTo>
                    <a:pt x="1418" y="592"/>
                  </a:lnTo>
                  <a:lnTo>
                    <a:pt x="1418" y="1289"/>
                  </a:lnTo>
                  <a:lnTo>
                    <a:pt x="1419" y="528"/>
                  </a:lnTo>
                  <a:lnTo>
                    <a:pt x="1419" y="1289"/>
                  </a:lnTo>
                  <a:lnTo>
                    <a:pt x="1419" y="635"/>
                  </a:lnTo>
                  <a:lnTo>
                    <a:pt x="1419" y="1289"/>
                  </a:lnTo>
                  <a:lnTo>
                    <a:pt x="1420" y="625"/>
                  </a:lnTo>
                  <a:lnTo>
                    <a:pt x="1420" y="1289"/>
                  </a:lnTo>
                  <a:lnTo>
                    <a:pt x="1420" y="620"/>
                  </a:lnTo>
                  <a:lnTo>
                    <a:pt x="1420" y="354"/>
                  </a:lnTo>
                  <a:lnTo>
                    <a:pt x="1420" y="1289"/>
                  </a:lnTo>
                  <a:lnTo>
                    <a:pt x="1421" y="718"/>
                  </a:lnTo>
                  <a:lnTo>
                    <a:pt x="1421" y="741"/>
                  </a:lnTo>
                  <a:lnTo>
                    <a:pt x="1421" y="1289"/>
                  </a:lnTo>
                  <a:lnTo>
                    <a:pt x="1422" y="703"/>
                  </a:lnTo>
                  <a:lnTo>
                    <a:pt x="1422" y="1289"/>
                  </a:lnTo>
                  <a:lnTo>
                    <a:pt x="1423" y="1289"/>
                  </a:lnTo>
                  <a:lnTo>
                    <a:pt x="1423" y="500"/>
                  </a:lnTo>
                  <a:lnTo>
                    <a:pt x="1423" y="1289"/>
                  </a:lnTo>
                  <a:lnTo>
                    <a:pt x="1424" y="253"/>
                  </a:lnTo>
                  <a:lnTo>
                    <a:pt x="1424" y="1289"/>
                  </a:lnTo>
                  <a:lnTo>
                    <a:pt x="1424" y="495"/>
                  </a:lnTo>
                  <a:lnTo>
                    <a:pt x="1425" y="553"/>
                  </a:lnTo>
                  <a:lnTo>
                    <a:pt x="1425" y="1289"/>
                  </a:lnTo>
                  <a:lnTo>
                    <a:pt x="1425" y="457"/>
                  </a:lnTo>
                  <a:lnTo>
                    <a:pt x="1425" y="1024"/>
                  </a:lnTo>
                  <a:lnTo>
                    <a:pt x="1426" y="1289"/>
                  </a:lnTo>
                  <a:lnTo>
                    <a:pt x="1426" y="594"/>
                  </a:lnTo>
                  <a:lnTo>
                    <a:pt x="1426" y="1289"/>
                  </a:lnTo>
                  <a:lnTo>
                    <a:pt x="1427" y="943"/>
                  </a:lnTo>
                  <a:lnTo>
                    <a:pt x="1427" y="1289"/>
                  </a:lnTo>
                  <a:lnTo>
                    <a:pt x="1427" y="494"/>
                  </a:lnTo>
                  <a:lnTo>
                    <a:pt x="1427" y="1289"/>
                  </a:lnTo>
                  <a:lnTo>
                    <a:pt x="1428" y="1289"/>
                  </a:lnTo>
                  <a:lnTo>
                    <a:pt x="1428" y="480"/>
                  </a:lnTo>
                  <a:lnTo>
                    <a:pt x="1428" y="1289"/>
                  </a:lnTo>
                  <a:lnTo>
                    <a:pt x="1429" y="1289"/>
                  </a:lnTo>
                  <a:lnTo>
                    <a:pt x="1429" y="483"/>
                  </a:lnTo>
                  <a:lnTo>
                    <a:pt x="1429" y="996"/>
                  </a:lnTo>
                  <a:lnTo>
                    <a:pt x="1430" y="270"/>
                  </a:lnTo>
                  <a:lnTo>
                    <a:pt x="1430" y="1289"/>
                  </a:lnTo>
                  <a:lnTo>
                    <a:pt x="1430" y="827"/>
                  </a:lnTo>
                  <a:lnTo>
                    <a:pt x="1431" y="711"/>
                  </a:lnTo>
                  <a:lnTo>
                    <a:pt x="1431" y="1289"/>
                  </a:lnTo>
                  <a:lnTo>
                    <a:pt x="1431" y="406"/>
                  </a:lnTo>
                  <a:lnTo>
                    <a:pt x="1431" y="1289"/>
                  </a:lnTo>
                  <a:lnTo>
                    <a:pt x="1432" y="1289"/>
                  </a:lnTo>
                  <a:lnTo>
                    <a:pt x="1432" y="598"/>
                  </a:lnTo>
                  <a:lnTo>
                    <a:pt x="1432" y="1289"/>
                  </a:lnTo>
                  <a:lnTo>
                    <a:pt x="1433" y="1289"/>
                  </a:lnTo>
                  <a:lnTo>
                    <a:pt x="1433" y="358"/>
                  </a:lnTo>
                  <a:lnTo>
                    <a:pt x="1434" y="694"/>
                  </a:lnTo>
                  <a:lnTo>
                    <a:pt x="1434" y="521"/>
                  </a:lnTo>
                  <a:lnTo>
                    <a:pt x="1434" y="1289"/>
                  </a:lnTo>
                  <a:lnTo>
                    <a:pt x="1435" y="558"/>
                  </a:lnTo>
                  <a:lnTo>
                    <a:pt x="1435" y="1289"/>
                  </a:lnTo>
                  <a:lnTo>
                    <a:pt x="1436" y="361"/>
                  </a:lnTo>
                  <a:lnTo>
                    <a:pt x="1436" y="1289"/>
                  </a:lnTo>
                  <a:lnTo>
                    <a:pt x="1436" y="739"/>
                  </a:lnTo>
                  <a:lnTo>
                    <a:pt x="1436" y="690"/>
                  </a:lnTo>
                  <a:lnTo>
                    <a:pt x="1436" y="1289"/>
                  </a:lnTo>
                  <a:lnTo>
                    <a:pt x="1437" y="1289"/>
                  </a:lnTo>
                  <a:lnTo>
                    <a:pt x="1437" y="399"/>
                  </a:lnTo>
                  <a:lnTo>
                    <a:pt x="1437" y="1289"/>
                  </a:lnTo>
                  <a:lnTo>
                    <a:pt x="1438" y="1187"/>
                  </a:lnTo>
                  <a:lnTo>
                    <a:pt x="1438" y="584"/>
                  </a:lnTo>
                  <a:lnTo>
                    <a:pt x="1438" y="1289"/>
                  </a:lnTo>
                  <a:lnTo>
                    <a:pt x="1438" y="470"/>
                  </a:lnTo>
                  <a:lnTo>
                    <a:pt x="1439" y="1289"/>
                  </a:lnTo>
                  <a:lnTo>
                    <a:pt x="1439" y="1205"/>
                  </a:lnTo>
                  <a:lnTo>
                    <a:pt x="1439" y="1289"/>
                  </a:lnTo>
                  <a:lnTo>
                    <a:pt x="1440" y="559"/>
                  </a:lnTo>
                  <a:lnTo>
                    <a:pt x="1440" y="1289"/>
                  </a:lnTo>
                  <a:lnTo>
                    <a:pt x="1440" y="1289"/>
                  </a:lnTo>
                  <a:lnTo>
                    <a:pt x="1440" y="443"/>
                  </a:lnTo>
                  <a:lnTo>
                    <a:pt x="1441" y="1033"/>
                  </a:lnTo>
                  <a:lnTo>
                    <a:pt x="1441" y="1289"/>
                  </a:lnTo>
                  <a:lnTo>
                    <a:pt x="1441" y="516"/>
                  </a:lnTo>
                  <a:lnTo>
                    <a:pt x="1442" y="1289"/>
                  </a:lnTo>
                  <a:lnTo>
                    <a:pt x="1442" y="1289"/>
                  </a:lnTo>
                  <a:lnTo>
                    <a:pt x="1442" y="532"/>
                  </a:lnTo>
                  <a:lnTo>
                    <a:pt x="1443" y="1289"/>
                  </a:lnTo>
                  <a:lnTo>
                    <a:pt x="1443" y="1289"/>
                  </a:lnTo>
                  <a:lnTo>
                    <a:pt x="1444" y="528"/>
                  </a:lnTo>
                  <a:lnTo>
                    <a:pt x="1444" y="750"/>
                  </a:lnTo>
                  <a:lnTo>
                    <a:pt x="1444" y="1289"/>
                  </a:lnTo>
                  <a:lnTo>
                    <a:pt x="1444" y="370"/>
                  </a:lnTo>
                  <a:lnTo>
                    <a:pt x="1445" y="702"/>
                  </a:lnTo>
                  <a:lnTo>
                    <a:pt x="1445" y="974"/>
                  </a:lnTo>
                  <a:lnTo>
                    <a:pt x="1445" y="1289"/>
                  </a:lnTo>
                  <a:lnTo>
                    <a:pt x="1446" y="621"/>
                  </a:lnTo>
                  <a:lnTo>
                    <a:pt x="1446" y="1009"/>
                  </a:lnTo>
                  <a:lnTo>
                    <a:pt x="1446" y="778"/>
                  </a:lnTo>
                  <a:lnTo>
                    <a:pt x="1446" y="1289"/>
                  </a:lnTo>
                  <a:lnTo>
                    <a:pt x="1447" y="757"/>
                  </a:lnTo>
                  <a:lnTo>
                    <a:pt x="1447" y="1289"/>
                  </a:lnTo>
                  <a:lnTo>
                    <a:pt x="1447" y="899"/>
                  </a:lnTo>
                  <a:lnTo>
                    <a:pt x="1447" y="1289"/>
                  </a:lnTo>
                  <a:lnTo>
                    <a:pt x="1447" y="784"/>
                  </a:lnTo>
                  <a:lnTo>
                    <a:pt x="1448" y="1289"/>
                  </a:lnTo>
                  <a:lnTo>
                    <a:pt x="1448" y="1104"/>
                  </a:lnTo>
                  <a:lnTo>
                    <a:pt x="1448" y="1289"/>
                  </a:lnTo>
                  <a:lnTo>
                    <a:pt x="1449" y="664"/>
                  </a:lnTo>
                  <a:lnTo>
                    <a:pt x="1449" y="977"/>
                  </a:lnTo>
                  <a:lnTo>
                    <a:pt x="1449" y="835"/>
                  </a:lnTo>
                  <a:lnTo>
                    <a:pt x="1449" y="1289"/>
                  </a:lnTo>
                  <a:lnTo>
                    <a:pt x="1450" y="386"/>
                  </a:lnTo>
                  <a:lnTo>
                    <a:pt x="1450" y="776"/>
                  </a:lnTo>
                  <a:lnTo>
                    <a:pt x="1450" y="1289"/>
                  </a:lnTo>
                  <a:lnTo>
                    <a:pt x="1450" y="769"/>
                  </a:lnTo>
                  <a:lnTo>
                    <a:pt x="1451" y="1289"/>
                  </a:lnTo>
                  <a:lnTo>
                    <a:pt x="1451" y="722"/>
                  </a:lnTo>
                  <a:lnTo>
                    <a:pt x="1451" y="1289"/>
                  </a:lnTo>
                  <a:lnTo>
                    <a:pt x="1451" y="524"/>
                  </a:lnTo>
                  <a:lnTo>
                    <a:pt x="1452" y="1289"/>
                  </a:lnTo>
                  <a:lnTo>
                    <a:pt x="1452" y="1115"/>
                  </a:lnTo>
                  <a:lnTo>
                    <a:pt x="1452" y="1289"/>
                  </a:lnTo>
                  <a:lnTo>
                    <a:pt x="1452" y="657"/>
                  </a:lnTo>
                  <a:lnTo>
                    <a:pt x="1453" y="1289"/>
                  </a:lnTo>
                  <a:lnTo>
                    <a:pt x="1453" y="813"/>
                  </a:lnTo>
                  <a:lnTo>
                    <a:pt x="1453" y="1289"/>
                  </a:lnTo>
                  <a:lnTo>
                    <a:pt x="1454" y="477"/>
                  </a:lnTo>
                  <a:lnTo>
                    <a:pt x="1454" y="832"/>
                  </a:lnTo>
                  <a:lnTo>
                    <a:pt x="1454" y="1289"/>
                  </a:lnTo>
                  <a:lnTo>
                    <a:pt x="1454" y="621"/>
                  </a:lnTo>
                  <a:lnTo>
                    <a:pt x="1455" y="1289"/>
                  </a:lnTo>
                  <a:lnTo>
                    <a:pt x="1455" y="880"/>
                  </a:lnTo>
                  <a:lnTo>
                    <a:pt x="1455" y="1289"/>
                  </a:lnTo>
                  <a:lnTo>
                    <a:pt x="1456" y="599"/>
                  </a:lnTo>
                  <a:lnTo>
                    <a:pt x="1456" y="1289"/>
                  </a:lnTo>
                  <a:lnTo>
                    <a:pt x="1457" y="434"/>
                  </a:lnTo>
                  <a:lnTo>
                    <a:pt x="1457" y="1289"/>
                  </a:lnTo>
                  <a:lnTo>
                    <a:pt x="1457" y="911"/>
                  </a:lnTo>
                  <a:lnTo>
                    <a:pt x="1457" y="1289"/>
                  </a:lnTo>
                  <a:lnTo>
                    <a:pt x="1458" y="579"/>
                  </a:lnTo>
                  <a:lnTo>
                    <a:pt x="1458" y="1289"/>
                  </a:lnTo>
                  <a:lnTo>
                    <a:pt x="1458" y="884"/>
                  </a:lnTo>
                  <a:lnTo>
                    <a:pt x="1458" y="1289"/>
                  </a:lnTo>
                  <a:lnTo>
                    <a:pt x="1459" y="563"/>
                  </a:lnTo>
                  <a:lnTo>
                    <a:pt x="1459" y="1289"/>
                  </a:lnTo>
                  <a:lnTo>
                    <a:pt x="1460" y="657"/>
                  </a:lnTo>
                  <a:lnTo>
                    <a:pt x="1460" y="1289"/>
                  </a:lnTo>
                  <a:lnTo>
                    <a:pt x="1460" y="627"/>
                  </a:lnTo>
                  <a:lnTo>
                    <a:pt x="1461" y="1289"/>
                  </a:lnTo>
                  <a:lnTo>
                    <a:pt x="1461" y="349"/>
                  </a:lnTo>
                  <a:lnTo>
                    <a:pt x="1461" y="1289"/>
                  </a:lnTo>
                  <a:lnTo>
                    <a:pt x="1461" y="523"/>
                  </a:lnTo>
                  <a:lnTo>
                    <a:pt x="1461" y="1289"/>
                  </a:lnTo>
                  <a:lnTo>
                    <a:pt x="1462" y="582"/>
                  </a:lnTo>
                  <a:lnTo>
                    <a:pt x="1462" y="1032"/>
                  </a:lnTo>
                  <a:lnTo>
                    <a:pt x="1462" y="1289"/>
                  </a:lnTo>
                  <a:lnTo>
                    <a:pt x="1463" y="471"/>
                  </a:lnTo>
                  <a:lnTo>
                    <a:pt x="1463" y="1289"/>
                  </a:lnTo>
                  <a:lnTo>
                    <a:pt x="1463" y="1289"/>
                  </a:lnTo>
                  <a:lnTo>
                    <a:pt x="1464" y="303"/>
                  </a:lnTo>
                  <a:lnTo>
                    <a:pt x="1464" y="1289"/>
                  </a:lnTo>
                  <a:lnTo>
                    <a:pt x="1464" y="247"/>
                  </a:lnTo>
                  <a:lnTo>
                    <a:pt x="1465" y="1289"/>
                  </a:lnTo>
                  <a:lnTo>
                    <a:pt x="1465" y="1289"/>
                  </a:lnTo>
                  <a:lnTo>
                    <a:pt x="1465" y="923"/>
                  </a:lnTo>
                  <a:lnTo>
                    <a:pt x="1466" y="1289"/>
                  </a:lnTo>
                  <a:lnTo>
                    <a:pt x="1466" y="620"/>
                  </a:lnTo>
                  <a:lnTo>
                    <a:pt x="1466" y="908"/>
                  </a:lnTo>
                  <a:lnTo>
                    <a:pt x="1466" y="1289"/>
                  </a:lnTo>
                  <a:lnTo>
                    <a:pt x="1467" y="404"/>
                  </a:lnTo>
                  <a:lnTo>
                    <a:pt x="1467" y="1289"/>
                  </a:lnTo>
                  <a:lnTo>
                    <a:pt x="1468" y="786"/>
                  </a:lnTo>
                  <a:lnTo>
                    <a:pt x="1468" y="1289"/>
                  </a:lnTo>
                  <a:lnTo>
                    <a:pt x="1468" y="169"/>
                  </a:lnTo>
                  <a:lnTo>
                    <a:pt x="1468" y="1289"/>
                  </a:lnTo>
                  <a:lnTo>
                    <a:pt x="1469" y="680"/>
                  </a:lnTo>
                  <a:lnTo>
                    <a:pt x="1469" y="1289"/>
                  </a:lnTo>
                  <a:lnTo>
                    <a:pt x="1469" y="415"/>
                  </a:lnTo>
                  <a:lnTo>
                    <a:pt x="1469" y="692"/>
                  </a:lnTo>
                  <a:lnTo>
                    <a:pt x="1469" y="1289"/>
                  </a:lnTo>
                  <a:lnTo>
                    <a:pt x="1470" y="756"/>
                  </a:lnTo>
                  <a:lnTo>
                    <a:pt x="1470" y="829"/>
                  </a:lnTo>
                  <a:lnTo>
                    <a:pt x="1471" y="979"/>
                  </a:lnTo>
                  <a:lnTo>
                    <a:pt x="1471" y="1289"/>
                  </a:lnTo>
                  <a:lnTo>
                    <a:pt x="1471" y="732"/>
                  </a:lnTo>
                  <a:lnTo>
                    <a:pt x="1471" y="1289"/>
                  </a:lnTo>
                  <a:lnTo>
                    <a:pt x="1472" y="1289"/>
                  </a:lnTo>
                  <a:lnTo>
                    <a:pt x="1472" y="599"/>
                  </a:lnTo>
                  <a:lnTo>
                    <a:pt x="1472" y="1289"/>
                  </a:lnTo>
                  <a:lnTo>
                    <a:pt x="1473" y="481"/>
                  </a:lnTo>
                  <a:lnTo>
                    <a:pt x="1473" y="264"/>
                  </a:lnTo>
                  <a:lnTo>
                    <a:pt x="1473" y="1289"/>
                  </a:lnTo>
                  <a:lnTo>
                    <a:pt x="1473" y="1289"/>
                  </a:lnTo>
                  <a:lnTo>
                    <a:pt x="1473" y="592"/>
                  </a:lnTo>
                  <a:lnTo>
                    <a:pt x="1474" y="1289"/>
                  </a:lnTo>
                  <a:lnTo>
                    <a:pt x="1474" y="534"/>
                  </a:lnTo>
                  <a:lnTo>
                    <a:pt x="1474" y="1000"/>
                  </a:lnTo>
                  <a:lnTo>
                    <a:pt x="1475" y="1289"/>
                  </a:lnTo>
                  <a:lnTo>
                    <a:pt x="1475" y="365"/>
                  </a:lnTo>
                  <a:lnTo>
                    <a:pt x="1475" y="1289"/>
                  </a:lnTo>
                  <a:lnTo>
                    <a:pt x="1476" y="1209"/>
                  </a:lnTo>
                  <a:lnTo>
                    <a:pt x="1476" y="1289"/>
                  </a:lnTo>
                  <a:lnTo>
                    <a:pt x="1476" y="365"/>
                  </a:lnTo>
                  <a:lnTo>
                    <a:pt x="1476" y="1289"/>
                  </a:lnTo>
                  <a:lnTo>
                    <a:pt x="1477" y="537"/>
                  </a:lnTo>
                  <a:lnTo>
                    <a:pt x="1477" y="1289"/>
                  </a:lnTo>
                  <a:lnTo>
                    <a:pt x="1477" y="659"/>
                  </a:lnTo>
                  <a:lnTo>
                    <a:pt x="1477" y="1289"/>
                  </a:lnTo>
                  <a:lnTo>
                    <a:pt x="1478" y="702"/>
                  </a:lnTo>
                  <a:lnTo>
                    <a:pt x="1479" y="878"/>
                  </a:lnTo>
                  <a:lnTo>
                    <a:pt x="1479" y="663"/>
                  </a:lnTo>
                  <a:lnTo>
                    <a:pt x="1479" y="1289"/>
                  </a:lnTo>
                  <a:lnTo>
                    <a:pt x="1479" y="498"/>
                  </a:lnTo>
                  <a:lnTo>
                    <a:pt x="1480" y="1289"/>
                  </a:lnTo>
                  <a:lnTo>
                    <a:pt x="1480" y="145"/>
                  </a:lnTo>
                  <a:lnTo>
                    <a:pt x="1480" y="1289"/>
                  </a:lnTo>
                  <a:lnTo>
                    <a:pt x="1481" y="820"/>
                  </a:lnTo>
                  <a:lnTo>
                    <a:pt x="1481" y="632"/>
                  </a:lnTo>
                  <a:lnTo>
                    <a:pt x="1481" y="1289"/>
                  </a:lnTo>
                  <a:lnTo>
                    <a:pt x="1481" y="351"/>
                  </a:lnTo>
                  <a:lnTo>
                    <a:pt x="1482" y="1020"/>
                  </a:lnTo>
                  <a:lnTo>
                    <a:pt x="1482" y="1289"/>
                  </a:lnTo>
                  <a:lnTo>
                    <a:pt x="1482" y="704"/>
                  </a:lnTo>
                  <a:lnTo>
                    <a:pt x="1483" y="1289"/>
                  </a:lnTo>
                  <a:lnTo>
                    <a:pt x="1483" y="760"/>
                  </a:lnTo>
                  <a:lnTo>
                    <a:pt x="1483" y="1289"/>
                  </a:lnTo>
                  <a:lnTo>
                    <a:pt x="1483" y="435"/>
                  </a:lnTo>
                  <a:lnTo>
                    <a:pt x="1484" y="742"/>
                  </a:lnTo>
                  <a:lnTo>
                    <a:pt x="1484" y="656"/>
                  </a:lnTo>
                  <a:lnTo>
                    <a:pt x="1484" y="1289"/>
                  </a:lnTo>
                  <a:lnTo>
                    <a:pt x="1485" y="622"/>
                  </a:lnTo>
                  <a:lnTo>
                    <a:pt x="1485" y="1289"/>
                  </a:lnTo>
                  <a:lnTo>
                    <a:pt x="1485" y="419"/>
                  </a:lnTo>
                  <a:lnTo>
                    <a:pt x="1486" y="1289"/>
                  </a:lnTo>
                  <a:lnTo>
                    <a:pt x="1486" y="1289"/>
                  </a:lnTo>
                  <a:lnTo>
                    <a:pt x="1486" y="633"/>
                  </a:lnTo>
                  <a:lnTo>
                    <a:pt x="1487" y="1289"/>
                  </a:lnTo>
                  <a:lnTo>
                    <a:pt x="1487" y="501"/>
                  </a:lnTo>
                  <a:lnTo>
                    <a:pt x="1487" y="1289"/>
                  </a:lnTo>
                  <a:lnTo>
                    <a:pt x="1487" y="495"/>
                  </a:lnTo>
                  <a:lnTo>
                    <a:pt x="1488" y="704"/>
                  </a:lnTo>
                  <a:lnTo>
                    <a:pt x="1488" y="793"/>
                  </a:lnTo>
                  <a:lnTo>
                    <a:pt x="1488" y="1289"/>
                  </a:lnTo>
                  <a:lnTo>
                    <a:pt x="1488" y="631"/>
                  </a:lnTo>
                  <a:lnTo>
                    <a:pt x="1489" y="792"/>
                  </a:lnTo>
                  <a:lnTo>
                    <a:pt x="1489" y="1289"/>
                  </a:lnTo>
                  <a:lnTo>
                    <a:pt x="1490" y="572"/>
                  </a:lnTo>
                  <a:lnTo>
                    <a:pt x="1490" y="927"/>
                  </a:lnTo>
                  <a:lnTo>
                    <a:pt x="1490" y="1289"/>
                  </a:lnTo>
                  <a:lnTo>
                    <a:pt x="1490" y="786"/>
                  </a:lnTo>
                  <a:lnTo>
                    <a:pt x="1491" y="1207"/>
                  </a:lnTo>
                  <a:lnTo>
                    <a:pt x="1491" y="961"/>
                  </a:lnTo>
                  <a:lnTo>
                    <a:pt x="1491" y="1289"/>
                  </a:lnTo>
                  <a:lnTo>
                    <a:pt x="1491" y="594"/>
                  </a:lnTo>
                  <a:lnTo>
                    <a:pt x="1492" y="698"/>
                  </a:lnTo>
                  <a:lnTo>
                    <a:pt x="1492" y="484"/>
                  </a:lnTo>
                  <a:lnTo>
                    <a:pt x="1492" y="1289"/>
                  </a:lnTo>
                  <a:lnTo>
                    <a:pt x="1493" y="498"/>
                  </a:lnTo>
                  <a:lnTo>
                    <a:pt x="1493" y="1289"/>
                  </a:lnTo>
                  <a:lnTo>
                    <a:pt x="1493" y="532"/>
                  </a:lnTo>
                  <a:lnTo>
                    <a:pt x="1494" y="1289"/>
                  </a:lnTo>
                  <a:lnTo>
                    <a:pt x="1494" y="1289"/>
                  </a:lnTo>
                  <a:lnTo>
                    <a:pt x="1494" y="543"/>
                  </a:lnTo>
                  <a:lnTo>
                    <a:pt x="1495" y="1289"/>
                  </a:lnTo>
                  <a:lnTo>
                    <a:pt x="1495" y="1289"/>
                  </a:lnTo>
                  <a:lnTo>
                    <a:pt x="1495" y="734"/>
                  </a:lnTo>
                  <a:lnTo>
                    <a:pt x="1496" y="798"/>
                  </a:lnTo>
                  <a:lnTo>
                    <a:pt x="1496" y="367"/>
                  </a:lnTo>
                  <a:lnTo>
                    <a:pt x="1496" y="1289"/>
                  </a:lnTo>
                  <a:lnTo>
                    <a:pt x="1497" y="512"/>
                  </a:lnTo>
                  <a:lnTo>
                    <a:pt x="1497" y="1289"/>
                  </a:lnTo>
                  <a:lnTo>
                    <a:pt x="1498" y="416"/>
                  </a:lnTo>
                  <a:lnTo>
                    <a:pt x="1498" y="1289"/>
                  </a:lnTo>
                  <a:lnTo>
                    <a:pt x="1498" y="1289"/>
                  </a:lnTo>
                  <a:lnTo>
                    <a:pt x="1498" y="440"/>
                  </a:lnTo>
                  <a:lnTo>
                    <a:pt x="1499" y="769"/>
                  </a:lnTo>
                  <a:lnTo>
                    <a:pt x="1499" y="1289"/>
                  </a:lnTo>
                  <a:lnTo>
                    <a:pt x="1500" y="887"/>
                  </a:lnTo>
                  <a:lnTo>
                    <a:pt x="1500" y="953"/>
                  </a:lnTo>
                  <a:lnTo>
                    <a:pt x="1500" y="1289"/>
                  </a:lnTo>
                  <a:lnTo>
                    <a:pt x="1500" y="468"/>
                  </a:lnTo>
                  <a:lnTo>
                    <a:pt x="1501" y="888"/>
                  </a:lnTo>
                  <a:lnTo>
                    <a:pt x="1501" y="1289"/>
                  </a:lnTo>
                  <a:lnTo>
                    <a:pt x="1502" y="960"/>
                  </a:lnTo>
                  <a:lnTo>
                    <a:pt x="1502" y="1289"/>
                  </a:lnTo>
                  <a:lnTo>
                    <a:pt x="1502" y="1289"/>
                  </a:lnTo>
                  <a:lnTo>
                    <a:pt x="1503" y="511"/>
                  </a:lnTo>
                  <a:lnTo>
                    <a:pt x="1503" y="1289"/>
                  </a:lnTo>
                  <a:lnTo>
                    <a:pt x="1504" y="507"/>
                  </a:lnTo>
                  <a:lnTo>
                    <a:pt x="1504" y="1289"/>
                  </a:lnTo>
                  <a:lnTo>
                    <a:pt x="1504" y="1289"/>
                  </a:lnTo>
                  <a:lnTo>
                    <a:pt x="1504" y="657"/>
                  </a:lnTo>
                  <a:lnTo>
                    <a:pt x="1505" y="1289"/>
                  </a:lnTo>
                  <a:lnTo>
                    <a:pt x="1505" y="978"/>
                  </a:lnTo>
                  <a:lnTo>
                    <a:pt x="1506" y="1289"/>
                  </a:lnTo>
                  <a:lnTo>
                    <a:pt x="1506" y="495"/>
                  </a:lnTo>
                  <a:lnTo>
                    <a:pt x="1506" y="724"/>
                  </a:lnTo>
                  <a:lnTo>
                    <a:pt x="1506" y="1289"/>
                  </a:lnTo>
                  <a:lnTo>
                    <a:pt x="1507" y="510"/>
                  </a:lnTo>
                  <a:lnTo>
                    <a:pt x="1507" y="579"/>
                  </a:lnTo>
                  <a:lnTo>
                    <a:pt x="1507" y="420"/>
                  </a:lnTo>
                  <a:lnTo>
                    <a:pt x="1507" y="1289"/>
                  </a:lnTo>
                  <a:lnTo>
                    <a:pt x="1508" y="1289"/>
                  </a:lnTo>
                  <a:lnTo>
                    <a:pt x="1508" y="1289"/>
                  </a:lnTo>
                  <a:lnTo>
                    <a:pt x="1509" y="117"/>
                  </a:lnTo>
                  <a:lnTo>
                    <a:pt x="1509" y="1289"/>
                  </a:lnTo>
                  <a:lnTo>
                    <a:pt x="1509" y="1289"/>
                  </a:lnTo>
                  <a:lnTo>
                    <a:pt x="1510" y="244"/>
                  </a:lnTo>
                  <a:lnTo>
                    <a:pt x="1510" y="1289"/>
                  </a:lnTo>
                  <a:lnTo>
                    <a:pt x="1510" y="309"/>
                  </a:lnTo>
                  <a:lnTo>
                    <a:pt x="1511" y="1289"/>
                  </a:lnTo>
                  <a:lnTo>
                    <a:pt x="1511" y="255"/>
                  </a:lnTo>
                  <a:lnTo>
                    <a:pt x="1511" y="1010"/>
                  </a:lnTo>
                  <a:lnTo>
                    <a:pt x="1511" y="297"/>
                  </a:lnTo>
                  <a:lnTo>
                    <a:pt x="1511" y="1289"/>
                  </a:lnTo>
                  <a:lnTo>
                    <a:pt x="1512" y="651"/>
                  </a:lnTo>
                  <a:lnTo>
                    <a:pt x="1513" y="1289"/>
                  </a:lnTo>
                  <a:lnTo>
                    <a:pt x="1513" y="376"/>
                  </a:lnTo>
                  <a:lnTo>
                    <a:pt x="1513" y="1289"/>
                  </a:lnTo>
                  <a:lnTo>
                    <a:pt x="1514" y="1289"/>
                  </a:lnTo>
                  <a:lnTo>
                    <a:pt x="1514" y="313"/>
                  </a:lnTo>
                  <a:lnTo>
                    <a:pt x="1514" y="1289"/>
                  </a:lnTo>
                  <a:lnTo>
                    <a:pt x="1515" y="1080"/>
                  </a:lnTo>
                  <a:lnTo>
                    <a:pt x="1515" y="1289"/>
                  </a:lnTo>
                  <a:lnTo>
                    <a:pt x="1515" y="613"/>
                  </a:lnTo>
                  <a:lnTo>
                    <a:pt x="1515" y="1289"/>
                  </a:lnTo>
                  <a:lnTo>
                    <a:pt x="1516" y="1168"/>
                  </a:lnTo>
                  <a:lnTo>
                    <a:pt x="1516" y="473"/>
                  </a:lnTo>
                  <a:lnTo>
                    <a:pt x="1516" y="1289"/>
                  </a:lnTo>
                  <a:lnTo>
                    <a:pt x="1516" y="997"/>
                  </a:lnTo>
                  <a:lnTo>
                    <a:pt x="1517" y="953"/>
                  </a:lnTo>
                  <a:lnTo>
                    <a:pt x="1517" y="1289"/>
                  </a:lnTo>
                  <a:lnTo>
                    <a:pt x="1517" y="590"/>
                  </a:lnTo>
                  <a:lnTo>
                    <a:pt x="1518" y="1289"/>
                  </a:lnTo>
                  <a:lnTo>
                    <a:pt x="1518" y="555"/>
                  </a:lnTo>
                  <a:lnTo>
                    <a:pt x="1518" y="900"/>
                  </a:lnTo>
                  <a:lnTo>
                    <a:pt x="1519" y="1289"/>
                  </a:lnTo>
                  <a:lnTo>
                    <a:pt x="1519" y="535"/>
                  </a:lnTo>
                  <a:lnTo>
                    <a:pt x="1519" y="588"/>
                  </a:lnTo>
                  <a:lnTo>
                    <a:pt x="1520" y="1289"/>
                  </a:lnTo>
                  <a:lnTo>
                    <a:pt x="1520" y="432"/>
                  </a:lnTo>
                  <a:lnTo>
                    <a:pt x="1520" y="1289"/>
                  </a:lnTo>
                  <a:lnTo>
                    <a:pt x="1521" y="1289"/>
                  </a:lnTo>
                  <a:lnTo>
                    <a:pt x="1521" y="501"/>
                  </a:lnTo>
                  <a:lnTo>
                    <a:pt x="1521" y="1289"/>
                  </a:lnTo>
                  <a:lnTo>
                    <a:pt x="1522" y="491"/>
                  </a:lnTo>
                  <a:lnTo>
                    <a:pt x="1522" y="1289"/>
                  </a:lnTo>
                  <a:lnTo>
                    <a:pt x="1522" y="1289"/>
                  </a:lnTo>
                  <a:lnTo>
                    <a:pt x="1523" y="1050"/>
                  </a:lnTo>
                  <a:lnTo>
                    <a:pt x="1523" y="1289"/>
                  </a:lnTo>
                  <a:lnTo>
                    <a:pt x="1523" y="744"/>
                  </a:lnTo>
                  <a:lnTo>
                    <a:pt x="1524" y="1289"/>
                  </a:lnTo>
                  <a:lnTo>
                    <a:pt x="1524" y="1289"/>
                  </a:lnTo>
                  <a:lnTo>
                    <a:pt x="1524" y="617"/>
                  </a:lnTo>
                  <a:lnTo>
                    <a:pt x="1525" y="806"/>
                  </a:lnTo>
                  <a:lnTo>
                    <a:pt x="1525" y="1289"/>
                  </a:lnTo>
                  <a:lnTo>
                    <a:pt x="1525" y="627"/>
                  </a:lnTo>
                  <a:lnTo>
                    <a:pt x="1526" y="780"/>
                  </a:lnTo>
                  <a:lnTo>
                    <a:pt x="1526" y="1164"/>
                  </a:lnTo>
                  <a:lnTo>
                    <a:pt x="1526" y="1289"/>
                  </a:lnTo>
                  <a:lnTo>
                    <a:pt x="1527" y="467"/>
                  </a:lnTo>
                  <a:lnTo>
                    <a:pt x="1527" y="1289"/>
                  </a:lnTo>
                  <a:lnTo>
                    <a:pt x="1527" y="1289"/>
                  </a:lnTo>
                  <a:lnTo>
                    <a:pt x="1527" y="529"/>
                  </a:lnTo>
                  <a:lnTo>
                    <a:pt x="1528" y="1289"/>
                  </a:lnTo>
                  <a:lnTo>
                    <a:pt x="1528" y="1289"/>
                  </a:lnTo>
                  <a:lnTo>
                    <a:pt x="1529" y="443"/>
                  </a:lnTo>
                  <a:lnTo>
                    <a:pt x="1529" y="687"/>
                  </a:lnTo>
                  <a:lnTo>
                    <a:pt x="1529" y="1289"/>
                  </a:lnTo>
                  <a:lnTo>
                    <a:pt x="1530" y="614"/>
                  </a:lnTo>
                  <a:lnTo>
                    <a:pt x="1530" y="1289"/>
                  </a:lnTo>
                  <a:lnTo>
                    <a:pt x="1530" y="1289"/>
                  </a:lnTo>
                  <a:lnTo>
                    <a:pt x="1531" y="546"/>
                  </a:lnTo>
                  <a:lnTo>
                    <a:pt x="1531" y="1289"/>
                  </a:lnTo>
                  <a:lnTo>
                    <a:pt x="1531" y="703"/>
                  </a:lnTo>
                  <a:lnTo>
                    <a:pt x="1531" y="1289"/>
                  </a:lnTo>
                  <a:lnTo>
                    <a:pt x="1532" y="762"/>
                  </a:lnTo>
                  <a:lnTo>
                    <a:pt x="1532" y="1289"/>
                  </a:lnTo>
                  <a:lnTo>
                    <a:pt x="1532" y="606"/>
                  </a:lnTo>
                  <a:lnTo>
                    <a:pt x="1533" y="836"/>
                  </a:lnTo>
                  <a:lnTo>
                    <a:pt x="1533" y="1289"/>
                  </a:lnTo>
                  <a:lnTo>
                    <a:pt x="1534" y="753"/>
                  </a:lnTo>
                  <a:lnTo>
                    <a:pt x="1534" y="836"/>
                  </a:lnTo>
                  <a:lnTo>
                    <a:pt x="1534" y="1289"/>
                  </a:lnTo>
                  <a:lnTo>
                    <a:pt x="1534" y="814"/>
                  </a:lnTo>
                  <a:lnTo>
                    <a:pt x="1535" y="1289"/>
                  </a:lnTo>
                  <a:lnTo>
                    <a:pt x="1535" y="1289"/>
                  </a:lnTo>
                  <a:lnTo>
                    <a:pt x="1535" y="722"/>
                  </a:lnTo>
                  <a:lnTo>
                    <a:pt x="1536" y="1036"/>
                  </a:lnTo>
                  <a:lnTo>
                    <a:pt x="1536" y="1289"/>
                  </a:lnTo>
                  <a:lnTo>
                    <a:pt x="1537" y="859"/>
                  </a:lnTo>
                  <a:lnTo>
                    <a:pt x="1537" y="1289"/>
                  </a:lnTo>
                  <a:lnTo>
                    <a:pt x="1538" y="597"/>
                  </a:lnTo>
                  <a:lnTo>
                    <a:pt x="1538" y="1289"/>
                  </a:lnTo>
                  <a:lnTo>
                    <a:pt x="1538" y="623"/>
                  </a:lnTo>
                  <a:lnTo>
                    <a:pt x="1539" y="1289"/>
                  </a:lnTo>
                  <a:lnTo>
                    <a:pt x="1539" y="1289"/>
                  </a:lnTo>
                  <a:lnTo>
                    <a:pt x="1540" y="628"/>
                  </a:lnTo>
                  <a:lnTo>
                    <a:pt x="1540" y="1144"/>
                  </a:lnTo>
                  <a:lnTo>
                    <a:pt x="1540" y="1289"/>
                  </a:lnTo>
                  <a:lnTo>
                    <a:pt x="1541" y="529"/>
                  </a:lnTo>
                  <a:lnTo>
                    <a:pt x="1541" y="1289"/>
                  </a:lnTo>
                  <a:lnTo>
                    <a:pt x="1541" y="1088"/>
                  </a:lnTo>
                  <a:lnTo>
                    <a:pt x="1541" y="1289"/>
                  </a:lnTo>
                  <a:lnTo>
                    <a:pt x="1542" y="304"/>
                  </a:lnTo>
                  <a:lnTo>
                    <a:pt x="1542" y="917"/>
                  </a:lnTo>
                  <a:lnTo>
                    <a:pt x="1542" y="656"/>
                  </a:lnTo>
                  <a:lnTo>
                    <a:pt x="1542" y="1289"/>
                  </a:lnTo>
                  <a:lnTo>
                    <a:pt x="1542" y="478"/>
                  </a:lnTo>
                  <a:lnTo>
                    <a:pt x="1543" y="724"/>
                  </a:lnTo>
                  <a:lnTo>
                    <a:pt x="1543" y="1289"/>
                  </a:lnTo>
                  <a:lnTo>
                    <a:pt x="1543" y="540"/>
                  </a:lnTo>
                  <a:lnTo>
                    <a:pt x="1544" y="1289"/>
                  </a:lnTo>
                  <a:lnTo>
                    <a:pt x="1544" y="1289"/>
                  </a:lnTo>
                  <a:lnTo>
                    <a:pt x="1544" y="741"/>
                  </a:lnTo>
                  <a:lnTo>
                    <a:pt x="1545" y="1289"/>
                  </a:lnTo>
                  <a:lnTo>
                    <a:pt x="1545" y="1289"/>
                  </a:lnTo>
                  <a:lnTo>
                    <a:pt x="1546" y="678"/>
                  </a:lnTo>
                  <a:lnTo>
                    <a:pt x="1546" y="1289"/>
                  </a:lnTo>
                  <a:lnTo>
                    <a:pt x="1546" y="898"/>
                  </a:lnTo>
                  <a:lnTo>
                    <a:pt x="1547" y="1289"/>
                  </a:lnTo>
                  <a:lnTo>
                    <a:pt x="1547" y="694"/>
                  </a:lnTo>
                  <a:lnTo>
                    <a:pt x="1547" y="1289"/>
                  </a:lnTo>
                  <a:lnTo>
                    <a:pt x="1547" y="872"/>
                  </a:lnTo>
                  <a:lnTo>
                    <a:pt x="1547" y="1289"/>
                  </a:lnTo>
                  <a:lnTo>
                    <a:pt x="1548" y="753"/>
                  </a:lnTo>
                  <a:lnTo>
                    <a:pt x="1548" y="984"/>
                  </a:lnTo>
                  <a:lnTo>
                    <a:pt x="1548" y="1289"/>
                  </a:lnTo>
                  <a:lnTo>
                    <a:pt x="1549" y="855"/>
                  </a:lnTo>
                  <a:lnTo>
                    <a:pt x="1549" y="1289"/>
                  </a:lnTo>
                  <a:lnTo>
                    <a:pt x="1549" y="1211"/>
                  </a:lnTo>
                  <a:lnTo>
                    <a:pt x="1549" y="1289"/>
                  </a:lnTo>
                  <a:lnTo>
                    <a:pt x="1550" y="663"/>
                  </a:lnTo>
                  <a:lnTo>
                    <a:pt x="1550" y="1021"/>
                  </a:lnTo>
                  <a:lnTo>
                    <a:pt x="1550" y="1289"/>
                  </a:lnTo>
                  <a:lnTo>
                    <a:pt x="1551" y="608"/>
                  </a:lnTo>
                  <a:lnTo>
                    <a:pt x="1551" y="834"/>
                  </a:lnTo>
                  <a:lnTo>
                    <a:pt x="1551" y="1289"/>
                  </a:lnTo>
                  <a:lnTo>
                    <a:pt x="1552" y="586"/>
                  </a:lnTo>
                  <a:lnTo>
                    <a:pt x="1552" y="703"/>
                  </a:lnTo>
                  <a:lnTo>
                    <a:pt x="1552" y="1289"/>
                  </a:lnTo>
                  <a:lnTo>
                    <a:pt x="1553" y="608"/>
                  </a:lnTo>
                  <a:lnTo>
                    <a:pt x="1553" y="825"/>
                  </a:lnTo>
                  <a:lnTo>
                    <a:pt x="1553" y="1289"/>
                  </a:lnTo>
                  <a:lnTo>
                    <a:pt x="1554" y="760"/>
                  </a:lnTo>
                  <a:lnTo>
                    <a:pt x="1554" y="1289"/>
                  </a:lnTo>
                  <a:lnTo>
                    <a:pt x="1554" y="934"/>
                  </a:lnTo>
                  <a:lnTo>
                    <a:pt x="1555" y="1289"/>
                  </a:lnTo>
                  <a:lnTo>
                    <a:pt x="1555" y="804"/>
                  </a:lnTo>
                  <a:lnTo>
                    <a:pt x="1555" y="1149"/>
                  </a:lnTo>
                  <a:lnTo>
                    <a:pt x="1555" y="1289"/>
                  </a:lnTo>
                  <a:lnTo>
                    <a:pt x="1556" y="834"/>
                  </a:lnTo>
                  <a:lnTo>
                    <a:pt x="1556" y="927"/>
                  </a:lnTo>
                  <a:lnTo>
                    <a:pt x="1556" y="1289"/>
                  </a:lnTo>
                  <a:lnTo>
                    <a:pt x="1557" y="712"/>
                  </a:lnTo>
                  <a:lnTo>
                    <a:pt x="1557" y="1289"/>
                  </a:lnTo>
                  <a:lnTo>
                    <a:pt x="1558" y="1289"/>
                  </a:lnTo>
                  <a:lnTo>
                    <a:pt x="1558" y="580"/>
                  </a:lnTo>
                  <a:lnTo>
                    <a:pt x="1558" y="1289"/>
                  </a:lnTo>
                  <a:lnTo>
                    <a:pt x="1559" y="730"/>
                  </a:lnTo>
                  <a:lnTo>
                    <a:pt x="1559" y="1289"/>
                  </a:lnTo>
                  <a:lnTo>
                    <a:pt x="1559" y="478"/>
                  </a:lnTo>
                  <a:lnTo>
                    <a:pt x="1559" y="1289"/>
                  </a:lnTo>
                  <a:lnTo>
                    <a:pt x="1560" y="739"/>
                  </a:lnTo>
                  <a:lnTo>
                    <a:pt x="1560" y="1289"/>
                  </a:lnTo>
                  <a:lnTo>
                    <a:pt x="1560" y="1289"/>
                  </a:lnTo>
                  <a:lnTo>
                    <a:pt x="1560" y="1289"/>
                  </a:lnTo>
                  <a:lnTo>
                    <a:pt x="1561" y="773"/>
                  </a:lnTo>
                  <a:lnTo>
                    <a:pt x="1561" y="1289"/>
                  </a:lnTo>
                  <a:lnTo>
                    <a:pt x="1562" y="1289"/>
                  </a:lnTo>
                  <a:lnTo>
                    <a:pt x="1562" y="606"/>
                  </a:lnTo>
                  <a:lnTo>
                    <a:pt x="1562" y="1289"/>
                  </a:lnTo>
                  <a:lnTo>
                    <a:pt x="1563" y="918"/>
                  </a:lnTo>
                  <a:lnTo>
                    <a:pt x="1563" y="1289"/>
                  </a:lnTo>
                  <a:lnTo>
                    <a:pt x="1563" y="824"/>
                  </a:lnTo>
                  <a:lnTo>
                    <a:pt x="1563" y="962"/>
                  </a:lnTo>
                  <a:lnTo>
                    <a:pt x="1564" y="1289"/>
                  </a:lnTo>
                  <a:lnTo>
                    <a:pt x="1564" y="844"/>
                  </a:lnTo>
                  <a:lnTo>
                    <a:pt x="1564" y="985"/>
                  </a:lnTo>
                  <a:lnTo>
                    <a:pt x="1564" y="1051"/>
                  </a:lnTo>
                  <a:lnTo>
                    <a:pt x="1565" y="1289"/>
                  </a:lnTo>
                  <a:lnTo>
                    <a:pt x="1565" y="745"/>
                  </a:lnTo>
                  <a:lnTo>
                    <a:pt x="1565" y="977"/>
                  </a:lnTo>
                  <a:lnTo>
                    <a:pt x="1566" y="1289"/>
                  </a:lnTo>
                  <a:lnTo>
                    <a:pt x="1566" y="922"/>
                  </a:lnTo>
                  <a:lnTo>
                    <a:pt x="1566" y="1289"/>
                  </a:lnTo>
                  <a:lnTo>
                    <a:pt x="1567" y="882"/>
                  </a:lnTo>
                  <a:lnTo>
                    <a:pt x="1567" y="1289"/>
                  </a:lnTo>
                  <a:lnTo>
                    <a:pt x="1567" y="813"/>
                  </a:lnTo>
                  <a:lnTo>
                    <a:pt x="1568" y="809"/>
                  </a:lnTo>
                  <a:lnTo>
                    <a:pt x="1568" y="1289"/>
                  </a:lnTo>
                  <a:lnTo>
                    <a:pt x="1568" y="520"/>
                  </a:lnTo>
                  <a:lnTo>
                    <a:pt x="1569" y="996"/>
                  </a:lnTo>
                  <a:lnTo>
                    <a:pt x="1569" y="518"/>
                  </a:lnTo>
                  <a:lnTo>
                    <a:pt x="1569" y="1289"/>
                  </a:lnTo>
                  <a:lnTo>
                    <a:pt x="1570" y="967"/>
                  </a:lnTo>
                  <a:lnTo>
                    <a:pt x="1570" y="773"/>
                  </a:lnTo>
                  <a:lnTo>
                    <a:pt x="1570" y="1289"/>
                  </a:lnTo>
                  <a:lnTo>
                    <a:pt x="1571" y="932"/>
                  </a:lnTo>
                  <a:lnTo>
                    <a:pt x="1571" y="1289"/>
                  </a:lnTo>
                  <a:lnTo>
                    <a:pt x="1571" y="912"/>
                  </a:lnTo>
                  <a:lnTo>
                    <a:pt x="1572" y="1289"/>
                  </a:lnTo>
                  <a:lnTo>
                    <a:pt x="1572" y="1289"/>
                  </a:lnTo>
                  <a:lnTo>
                    <a:pt x="1572" y="703"/>
                  </a:lnTo>
                  <a:lnTo>
                    <a:pt x="1573" y="1289"/>
                  </a:lnTo>
                  <a:lnTo>
                    <a:pt x="1573" y="1289"/>
                  </a:lnTo>
                  <a:lnTo>
                    <a:pt x="1573" y="642"/>
                  </a:lnTo>
                  <a:lnTo>
                    <a:pt x="1574" y="1289"/>
                  </a:lnTo>
                  <a:lnTo>
                    <a:pt x="1574" y="957"/>
                  </a:lnTo>
                  <a:lnTo>
                    <a:pt x="1574" y="567"/>
                  </a:lnTo>
                  <a:lnTo>
                    <a:pt x="1574" y="1289"/>
                  </a:lnTo>
                  <a:lnTo>
                    <a:pt x="1575" y="1289"/>
                  </a:lnTo>
                  <a:lnTo>
                    <a:pt x="1575" y="955"/>
                  </a:lnTo>
                  <a:lnTo>
                    <a:pt x="1575" y="1289"/>
                  </a:lnTo>
                  <a:lnTo>
                    <a:pt x="1575" y="665"/>
                  </a:lnTo>
                  <a:lnTo>
                    <a:pt x="1576" y="1289"/>
                  </a:lnTo>
                  <a:lnTo>
                    <a:pt x="1576" y="711"/>
                  </a:lnTo>
                  <a:lnTo>
                    <a:pt x="1576" y="644"/>
                  </a:lnTo>
                  <a:lnTo>
                    <a:pt x="1576" y="1289"/>
                  </a:lnTo>
                  <a:lnTo>
                    <a:pt x="1577" y="1289"/>
                  </a:lnTo>
                  <a:lnTo>
                    <a:pt x="1577" y="1034"/>
                  </a:lnTo>
                  <a:lnTo>
                    <a:pt x="1577" y="883"/>
                  </a:lnTo>
                  <a:lnTo>
                    <a:pt x="1577" y="1289"/>
                  </a:lnTo>
                  <a:lnTo>
                    <a:pt x="1578" y="1289"/>
                  </a:lnTo>
                  <a:lnTo>
                    <a:pt x="1578" y="1102"/>
                  </a:lnTo>
                  <a:lnTo>
                    <a:pt x="1578" y="1289"/>
                  </a:lnTo>
                  <a:lnTo>
                    <a:pt x="1578" y="657"/>
                  </a:lnTo>
                  <a:lnTo>
                    <a:pt x="1579" y="1289"/>
                  </a:lnTo>
                  <a:lnTo>
                    <a:pt x="1579" y="1289"/>
                  </a:lnTo>
                  <a:lnTo>
                    <a:pt x="1580" y="690"/>
                  </a:lnTo>
                  <a:lnTo>
                    <a:pt x="1580" y="1289"/>
                  </a:lnTo>
                  <a:lnTo>
                    <a:pt x="1580" y="1289"/>
                  </a:lnTo>
                  <a:lnTo>
                    <a:pt x="1581" y="936"/>
                  </a:lnTo>
                  <a:lnTo>
                    <a:pt x="1581" y="1289"/>
                  </a:lnTo>
                  <a:lnTo>
                    <a:pt x="1581" y="1289"/>
                  </a:lnTo>
                  <a:lnTo>
                    <a:pt x="1582" y="895"/>
                  </a:lnTo>
                  <a:lnTo>
                    <a:pt x="1582" y="1289"/>
                  </a:lnTo>
                  <a:lnTo>
                    <a:pt x="1582" y="1289"/>
                  </a:lnTo>
                  <a:lnTo>
                    <a:pt x="1583" y="799"/>
                  </a:lnTo>
                  <a:lnTo>
                    <a:pt x="1583" y="1289"/>
                  </a:lnTo>
                  <a:lnTo>
                    <a:pt x="1583" y="1289"/>
                  </a:lnTo>
                  <a:lnTo>
                    <a:pt x="1583" y="749"/>
                  </a:lnTo>
                  <a:lnTo>
                    <a:pt x="1584" y="1289"/>
                  </a:lnTo>
                  <a:lnTo>
                    <a:pt x="1584" y="1289"/>
                  </a:lnTo>
                  <a:lnTo>
                    <a:pt x="1584" y="897"/>
                  </a:lnTo>
                  <a:lnTo>
                    <a:pt x="1585" y="1289"/>
                  </a:lnTo>
                  <a:lnTo>
                    <a:pt x="1585" y="1289"/>
                  </a:lnTo>
                  <a:lnTo>
                    <a:pt x="1585" y="1132"/>
                  </a:lnTo>
                  <a:lnTo>
                    <a:pt x="1586" y="1289"/>
                  </a:lnTo>
                  <a:lnTo>
                    <a:pt x="1586" y="1289"/>
                  </a:lnTo>
                  <a:lnTo>
                    <a:pt x="1586" y="817"/>
                  </a:lnTo>
                  <a:lnTo>
                    <a:pt x="1587" y="1289"/>
                  </a:lnTo>
                  <a:lnTo>
                    <a:pt x="1587" y="1289"/>
                  </a:lnTo>
                  <a:lnTo>
                    <a:pt x="1588" y="933"/>
                  </a:lnTo>
                  <a:lnTo>
                    <a:pt x="1588" y="1289"/>
                  </a:lnTo>
                  <a:lnTo>
                    <a:pt x="1588" y="1132"/>
                  </a:lnTo>
                  <a:lnTo>
                    <a:pt x="1588" y="1289"/>
                  </a:lnTo>
                  <a:lnTo>
                    <a:pt x="1589" y="767"/>
                  </a:lnTo>
                  <a:lnTo>
                    <a:pt x="1589" y="773"/>
                  </a:lnTo>
                  <a:lnTo>
                    <a:pt x="1589" y="1289"/>
                  </a:lnTo>
                  <a:lnTo>
                    <a:pt x="1590" y="672"/>
                  </a:lnTo>
                  <a:lnTo>
                    <a:pt x="1590" y="1289"/>
                  </a:lnTo>
                  <a:lnTo>
                    <a:pt x="1590" y="1001"/>
                  </a:lnTo>
                  <a:lnTo>
                    <a:pt x="1590" y="718"/>
                  </a:lnTo>
                  <a:lnTo>
                    <a:pt x="1590" y="1289"/>
                  </a:lnTo>
                  <a:lnTo>
                    <a:pt x="1591" y="1289"/>
                  </a:lnTo>
                  <a:lnTo>
                    <a:pt x="1591" y="1289"/>
                  </a:lnTo>
                  <a:lnTo>
                    <a:pt x="1592" y="679"/>
                  </a:lnTo>
                  <a:lnTo>
                    <a:pt x="1592" y="1289"/>
                  </a:lnTo>
                  <a:lnTo>
                    <a:pt x="1592" y="1289"/>
                  </a:lnTo>
                  <a:lnTo>
                    <a:pt x="1593" y="579"/>
                  </a:lnTo>
                  <a:lnTo>
                    <a:pt x="1593" y="1289"/>
                  </a:lnTo>
                  <a:lnTo>
                    <a:pt x="1593" y="1289"/>
                  </a:lnTo>
                  <a:lnTo>
                    <a:pt x="1594" y="888"/>
                  </a:lnTo>
                  <a:lnTo>
                    <a:pt x="1594" y="986"/>
                  </a:lnTo>
                  <a:lnTo>
                    <a:pt x="1594" y="1289"/>
                  </a:lnTo>
                  <a:lnTo>
                    <a:pt x="1595" y="732"/>
                  </a:lnTo>
                  <a:lnTo>
                    <a:pt x="1595" y="1029"/>
                  </a:lnTo>
                  <a:lnTo>
                    <a:pt x="1595" y="1289"/>
                  </a:lnTo>
                  <a:lnTo>
                    <a:pt x="1596" y="925"/>
                  </a:lnTo>
                  <a:lnTo>
                    <a:pt x="1596" y="1231"/>
                  </a:lnTo>
                  <a:lnTo>
                    <a:pt x="1596" y="954"/>
                  </a:lnTo>
                  <a:lnTo>
                    <a:pt x="1597" y="1289"/>
                  </a:lnTo>
                  <a:lnTo>
                    <a:pt x="1597" y="797"/>
                  </a:lnTo>
                  <a:lnTo>
                    <a:pt x="1597" y="1289"/>
                  </a:lnTo>
                  <a:lnTo>
                    <a:pt x="1597" y="1189"/>
                  </a:lnTo>
                  <a:lnTo>
                    <a:pt x="1598" y="1289"/>
                  </a:lnTo>
                  <a:lnTo>
                    <a:pt x="1598" y="900"/>
                  </a:lnTo>
                  <a:lnTo>
                    <a:pt x="1598" y="1170"/>
                  </a:lnTo>
                  <a:lnTo>
                    <a:pt x="1598" y="1063"/>
                  </a:lnTo>
                  <a:lnTo>
                    <a:pt x="1598" y="1289"/>
                  </a:lnTo>
                  <a:lnTo>
                    <a:pt x="1599" y="772"/>
                  </a:lnTo>
                  <a:lnTo>
                    <a:pt x="1599" y="1289"/>
                  </a:lnTo>
                  <a:lnTo>
                    <a:pt x="1599" y="1289"/>
                  </a:lnTo>
                  <a:lnTo>
                    <a:pt x="1600" y="704"/>
                  </a:lnTo>
                  <a:lnTo>
                    <a:pt x="1600" y="1047"/>
                  </a:lnTo>
                  <a:lnTo>
                    <a:pt x="1600" y="1289"/>
                  </a:lnTo>
                  <a:lnTo>
                    <a:pt x="1601" y="728"/>
                  </a:lnTo>
                  <a:lnTo>
                    <a:pt x="1601" y="1289"/>
                  </a:lnTo>
                  <a:lnTo>
                    <a:pt x="1601" y="1289"/>
                  </a:lnTo>
                  <a:lnTo>
                    <a:pt x="1602" y="591"/>
                  </a:lnTo>
                  <a:lnTo>
                    <a:pt x="1603" y="849"/>
                  </a:lnTo>
                  <a:lnTo>
                    <a:pt x="1603" y="1289"/>
                  </a:lnTo>
                  <a:lnTo>
                    <a:pt x="1603" y="654"/>
                  </a:lnTo>
                  <a:lnTo>
                    <a:pt x="1603" y="1047"/>
                  </a:lnTo>
                  <a:lnTo>
                    <a:pt x="1604" y="1100"/>
                  </a:lnTo>
                  <a:lnTo>
                    <a:pt x="1604" y="1289"/>
                  </a:lnTo>
                  <a:lnTo>
                    <a:pt x="1604" y="800"/>
                  </a:lnTo>
                  <a:lnTo>
                    <a:pt x="1604" y="1289"/>
                  </a:lnTo>
                  <a:lnTo>
                    <a:pt x="1605" y="1289"/>
                  </a:lnTo>
                  <a:lnTo>
                    <a:pt x="1605" y="967"/>
                  </a:lnTo>
                  <a:lnTo>
                    <a:pt x="1605" y="1289"/>
                  </a:lnTo>
                  <a:lnTo>
                    <a:pt x="1606" y="947"/>
                  </a:lnTo>
                  <a:lnTo>
                    <a:pt x="1606" y="868"/>
                  </a:lnTo>
                  <a:lnTo>
                    <a:pt x="1606" y="1289"/>
                  </a:lnTo>
                  <a:lnTo>
                    <a:pt x="1606" y="1289"/>
                  </a:lnTo>
                  <a:lnTo>
                    <a:pt x="1607" y="1289"/>
                  </a:lnTo>
                  <a:lnTo>
                    <a:pt x="1607" y="827"/>
                  </a:lnTo>
                  <a:lnTo>
                    <a:pt x="1607" y="1050"/>
                  </a:lnTo>
                  <a:lnTo>
                    <a:pt x="1608" y="895"/>
                  </a:lnTo>
                  <a:lnTo>
                    <a:pt x="1608" y="1289"/>
                  </a:lnTo>
                  <a:lnTo>
                    <a:pt x="1608" y="809"/>
                  </a:lnTo>
                  <a:lnTo>
                    <a:pt x="1608" y="1289"/>
                  </a:lnTo>
                  <a:lnTo>
                    <a:pt x="1609" y="821"/>
                  </a:lnTo>
                  <a:lnTo>
                    <a:pt x="1609" y="799"/>
                  </a:lnTo>
                  <a:lnTo>
                    <a:pt x="1609" y="1289"/>
                  </a:lnTo>
                  <a:lnTo>
                    <a:pt x="1609" y="1289"/>
                  </a:lnTo>
                  <a:lnTo>
                    <a:pt x="1610" y="1032"/>
                  </a:lnTo>
                  <a:lnTo>
                    <a:pt x="1610" y="1289"/>
                  </a:lnTo>
                  <a:lnTo>
                    <a:pt x="1610" y="820"/>
                  </a:lnTo>
                  <a:lnTo>
                    <a:pt x="1610" y="1289"/>
                  </a:lnTo>
                  <a:lnTo>
                    <a:pt x="1611" y="1289"/>
                  </a:lnTo>
                  <a:lnTo>
                    <a:pt x="1611" y="818"/>
                  </a:lnTo>
                  <a:lnTo>
                    <a:pt x="1611" y="1092"/>
                  </a:lnTo>
                  <a:lnTo>
                    <a:pt x="1612" y="1289"/>
                  </a:lnTo>
                  <a:lnTo>
                    <a:pt x="1612" y="780"/>
                  </a:lnTo>
                  <a:lnTo>
                    <a:pt x="1612" y="1038"/>
                  </a:lnTo>
                  <a:lnTo>
                    <a:pt x="1613" y="1289"/>
                  </a:lnTo>
                  <a:lnTo>
                    <a:pt x="1613" y="826"/>
                  </a:lnTo>
                  <a:lnTo>
                    <a:pt x="1614" y="979"/>
                  </a:lnTo>
                  <a:lnTo>
                    <a:pt x="1614" y="1289"/>
                  </a:lnTo>
                  <a:lnTo>
                    <a:pt x="1615" y="975"/>
                  </a:lnTo>
                  <a:lnTo>
                    <a:pt x="1615" y="920"/>
                  </a:lnTo>
                  <a:lnTo>
                    <a:pt x="1615" y="1289"/>
                  </a:lnTo>
                  <a:lnTo>
                    <a:pt x="1615" y="900"/>
                  </a:lnTo>
                  <a:lnTo>
                    <a:pt x="1616" y="1289"/>
                  </a:lnTo>
                  <a:lnTo>
                    <a:pt x="1616" y="1138"/>
                  </a:lnTo>
                  <a:lnTo>
                    <a:pt x="1616" y="1025"/>
                  </a:lnTo>
                  <a:lnTo>
                    <a:pt x="1616" y="1289"/>
                  </a:lnTo>
                  <a:lnTo>
                    <a:pt x="1617" y="1289"/>
                  </a:lnTo>
                  <a:lnTo>
                    <a:pt x="1617" y="1142"/>
                  </a:lnTo>
                  <a:lnTo>
                    <a:pt x="1617" y="898"/>
                  </a:lnTo>
                  <a:lnTo>
                    <a:pt x="1617" y="1289"/>
                  </a:lnTo>
                  <a:lnTo>
                    <a:pt x="1618" y="1289"/>
                  </a:lnTo>
                  <a:lnTo>
                    <a:pt x="1618" y="1175"/>
                  </a:lnTo>
                  <a:lnTo>
                    <a:pt x="1618" y="898"/>
                  </a:lnTo>
                  <a:lnTo>
                    <a:pt x="1618" y="1289"/>
                  </a:lnTo>
                  <a:lnTo>
                    <a:pt x="1619" y="1289"/>
                  </a:lnTo>
                  <a:lnTo>
                    <a:pt x="1619" y="1289"/>
                  </a:lnTo>
                  <a:lnTo>
                    <a:pt x="1620" y="898"/>
                  </a:lnTo>
                  <a:lnTo>
                    <a:pt x="1620" y="1014"/>
                  </a:lnTo>
                  <a:lnTo>
                    <a:pt x="1620" y="1289"/>
                  </a:lnTo>
                  <a:lnTo>
                    <a:pt x="1621" y="973"/>
                  </a:lnTo>
                  <a:lnTo>
                    <a:pt x="1621" y="1067"/>
                  </a:lnTo>
                  <a:lnTo>
                    <a:pt x="1621" y="1289"/>
                  </a:lnTo>
                  <a:lnTo>
                    <a:pt x="1621" y="1020"/>
                  </a:lnTo>
                  <a:lnTo>
                    <a:pt x="1622" y="1095"/>
                  </a:lnTo>
                  <a:lnTo>
                    <a:pt x="1622" y="985"/>
                  </a:lnTo>
                  <a:lnTo>
                    <a:pt x="1622" y="1289"/>
                  </a:lnTo>
                  <a:lnTo>
                    <a:pt x="1623" y="1289"/>
                  </a:lnTo>
                  <a:lnTo>
                    <a:pt x="1623" y="1289"/>
                  </a:lnTo>
                  <a:lnTo>
                    <a:pt x="1624" y="1174"/>
                  </a:lnTo>
                  <a:lnTo>
                    <a:pt x="1624" y="1289"/>
                  </a:lnTo>
                  <a:lnTo>
                    <a:pt x="1624" y="1144"/>
                  </a:lnTo>
                  <a:lnTo>
                    <a:pt x="1624" y="1061"/>
                  </a:lnTo>
                  <a:lnTo>
                    <a:pt x="1624" y="1289"/>
                  </a:lnTo>
                  <a:lnTo>
                    <a:pt x="1625" y="1289"/>
                  </a:lnTo>
                  <a:lnTo>
                    <a:pt x="1625" y="1038"/>
                  </a:lnTo>
                  <a:lnTo>
                    <a:pt x="1625" y="1289"/>
                  </a:lnTo>
                  <a:lnTo>
                    <a:pt x="1626" y="931"/>
                  </a:lnTo>
                  <a:lnTo>
                    <a:pt x="1626" y="1289"/>
                  </a:lnTo>
                  <a:lnTo>
                    <a:pt x="1626" y="1270"/>
                  </a:lnTo>
                  <a:lnTo>
                    <a:pt x="1626" y="1077"/>
                  </a:lnTo>
                  <a:lnTo>
                    <a:pt x="1626" y="1289"/>
                  </a:lnTo>
                  <a:lnTo>
                    <a:pt x="1627" y="1289"/>
                  </a:lnTo>
                  <a:lnTo>
                    <a:pt x="1627" y="1289"/>
                  </a:lnTo>
                  <a:lnTo>
                    <a:pt x="1627" y="1020"/>
                  </a:lnTo>
                  <a:lnTo>
                    <a:pt x="1628" y="1184"/>
                  </a:lnTo>
                  <a:lnTo>
                    <a:pt x="1628" y="1289"/>
                  </a:lnTo>
                  <a:lnTo>
                    <a:pt x="1629" y="1194"/>
                  </a:lnTo>
                  <a:lnTo>
                    <a:pt x="1629" y="1117"/>
                  </a:lnTo>
                  <a:lnTo>
                    <a:pt x="1629" y="1289"/>
                  </a:lnTo>
                  <a:lnTo>
                    <a:pt x="1630" y="1007"/>
                  </a:lnTo>
                  <a:lnTo>
                    <a:pt x="1630" y="1289"/>
                  </a:lnTo>
                  <a:lnTo>
                    <a:pt x="1630" y="1289"/>
                  </a:lnTo>
                  <a:lnTo>
                    <a:pt x="1631" y="1026"/>
                  </a:lnTo>
                  <a:lnTo>
                    <a:pt x="1631" y="1250"/>
                  </a:lnTo>
                  <a:lnTo>
                    <a:pt x="1631" y="1147"/>
                  </a:lnTo>
                  <a:lnTo>
                    <a:pt x="1631" y="862"/>
                  </a:lnTo>
                  <a:lnTo>
                    <a:pt x="1631" y="1289"/>
                  </a:lnTo>
                  <a:lnTo>
                    <a:pt x="1632" y="1289"/>
                  </a:lnTo>
                  <a:lnTo>
                    <a:pt x="1632" y="1289"/>
                  </a:lnTo>
                  <a:lnTo>
                    <a:pt x="1632" y="862"/>
                  </a:lnTo>
                  <a:lnTo>
                    <a:pt x="1633" y="1289"/>
                  </a:lnTo>
                  <a:lnTo>
                    <a:pt x="1633" y="1289"/>
                  </a:lnTo>
                  <a:lnTo>
                    <a:pt x="1634" y="776"/>
                  </a:lnTo>
                  <a:lnTo>
                    <a:pt x="1634" y="985"/>
                  </a:lnTo>
                  <a:lnTo>
                    <a:pt x="1634" y="1289"/>
                  </a:lnTo>
                  <a:lnTo>
                    <a:pt x="1634" y="935"/>
                  </a:lnTo>
                  <a:lnTo>
                    <a:pt x="1635" y="1014"/>
                  </a:lnTo>
                  <a:lnTo>
                    <a:pt x="1635" y="1072"/>
                  </a:lnTo>
                  <a:lnTo>
                    <a:pt x="1635" y="1289"/>
                  </a:lnTo>
                  <a:lnTo>
                    <a:pt x="1636" y="998"/>
                  </a:lnTo>
                  <a:lnTo>
                    <a:pt x="1636" y="960"/>
                  </a:lnTo>
                  <a:lnTo>
                    <a:pt x="1636" y="1289"/>
                  </a:lnTo>
                  <a:lnTo>
                    <a:pt x="1637" y="1289"/>
                  </a:lnTo>
                  <a:lnTo>
                    <a:pt x="1637" y="966"/>
                  </a:lnTo>
                  <a:lnTo>
                    <a:pt x="1638" y="1289"/>
                  </a:lnTo>
                  <a:lnTo>
                    <a:pt x="1638" y="940"/>
                  </a:lnTo>
                  <a:lnTo>
                    <a:pt x="1638" y="1289"/>
                  </a:lnTo>
                  <a:lnTo>
                    <a:pt x="1638" y="1289"/>
                  </a:lnTo>
                  <a:lnTo>
                    <a:pt x="1639" y="969"/>
                  </a:lnTo>
                  <a:lnTo>
                    <a:pt x="1639" y="1169"/>
                  </a:lnTo>
                  <a:lnTo>
                    <a:pt x="1639" y="1289"/>
                  </a:lnTo>
                  <a:lnTo>
                    <a:pt x="1639" y="1006"/>
                  </a:lnTo>
                  <a:lnTo>
                    <a:pt x="1640" y="1289"/>
                  </a:lnTo>
                  <a:lnTo>
                    <a:pt x="1640" y="1289"/>
                  </a:lnTo>
                  <a:lnTo>
                    <a:pt x="1641" y="887"/>
                  </a:lnTo>
                  <a:lnTo>
                    <a:pt x="1641" y="1014"/>
                  </a:lnTo>
                  <a:lnTo>
                    <a:pt x="1641" y="1289"/>
                  </a:lnTo>
                  <a:lnTo>
                    <a:pt x="1642" y="838"/>
                  </a:lnTo>
                  <a:lnTo>
                    <a:pt x="1642" y="939"/>
                  </a:lnTo>
                  <a:lnTo>
                    <a:pt x="1642" y="1097"/>
                  </a:lnTo>
                  <a:lnTo>
                    <a:pt x="1642" y="1289"/>
                  </a:lnTo>
                  <a:lnTo>
                    <a:pt x="1643" y="933"/>
                  </a:lnTo>
                  <a:lnTo>
                    <a:pt x="1643" y="1043"/>
                  </a:lnTo>
                  <a:lnTo>
                    <a:pt x="1643" y="1163"/>
                  </a:lnTo>
                  <a:lnTo>
                    <a:pt x="1644" y="1289"/>
                  </a:lnTo>
                  <a:lnTo>
                    <a:pt x="1644" y="909"/>
                  </a:lnTo>
                  <a:lnTo>
                    <a:pt x="1644" y="1289"/>
                  </a:lnTo>
                  <a:lnTo>
                    <a:pt x="1644" y="1289"/>
                  </a:lnTo>
                  <a:lnTo>
                    <a:pt x="1645" y="1005"/>
                  </a:lnTo>
                  <a:lnTo>
                    <a:pt x="1645" y="1289"/>
                  </a:lnTo>
                  <a:lnTo>
                    <a:pt x="1645" y="1289"/>
                  </a:lnTo>
                  <a:lnTo>
                    <a:pt x="1646" y="916"/>
                  </a:lnTo>
                  <a:lnTo>
                    <a:pt x="1646" y="1289"/>
                  </a:lnTo>
                  <a:lnTo>
                    <a:pt x="1646" y="1289"/>
                  </a:lnTo>
                  <a:lnTo>
                    <a:pt x="1647" y="918"/>
                  </a:lnTo>
                  <a:lnTo>
                    <a:pt x="1647" y="971"/>
                  </a:lnTo>
                  <a:lnTo>
                    <a:pt x="1647" y="934"/>
                  </a:lnTo>
                  <a:lnTo>
                    <a:pt x="1648" y="1289"/>
                  </a:lnTo>
                  <a:lnTo>
                    <a:pt x="1648" y="1289"/>
                  </a:lnTo>
                  <a:lnTo>
                    <a:pt x="1649" y="1148"/>
                  </a:lnTo>
                  <a:lnTo>
                    <a:pt x="1649" y="1289"/>
                  </a:lnTo>
                  <a:lnTo>
                    <a:pt x="1649" y="1011"/>
                  </a:lnTo>
                  <a:lnTo>
                    <a:pt x="1649" y="1289"/>
                  </a:lnTo>
                  <a:lnTo>
                    <a:pt x="1650" y="1072"/>
                  </a:lnTo>
                  <a:lnTo>
                    <a:pt x="1650" y="1289"/>
                  </a:lnTo>
                  <a:lnTo>
                    <a:pt x="1650" y="980"/>
                  </a:lnTo>
                  <a:lnTo>
                    <a:pt x="1650" y="1072"/>
                  </a:lnTo>
                  <a:lnTo>
                    <a:pt x="1651" y="1044"/>
                  </a:lnTo>
                  <a:lnTo>
                    <a:pt x="1651" y="1289"/>
                  </a:lnTo>
                  <a:lnTo>
                    <a:pt x="1651" y="979"/>
                  </a:lnTo>
                  <a:lnTo>
                    <a:pt x="1651" y="1221"/>
                  </a:lnTo>
                  <a:lnTo>
                    <a:pt x="1651" y="1289"/>
                  </a:lnTo>
                  <a:lnTo>
                    <a:pt x="1652" y="1045"/>
                  </a:lnTo>
                  <a:lnTo>
                    <a:pt x="1652" y="1177"/>
                  </a:lnTo>
                  <a:lnTo>
                    <a:pt x="1653" y="1289"/>
                  </a:lnTo>
                  <a:lnTo>
                    <a:pt x="1653" y="1060"/>
                  </a:lnTo>
                  <a:lnTo>
                    <a:pt x="1653" y="1289"/>
                  </a:lnTo>
                  <a:lnTo>
                    <a:pt x="1654" y="1289"/>
                  </a:lnTo>
                  <a:lnTo>
                    <a:pt x="1654" y="1026"/>
                  </a:lnTo>
                  <a:lnTo>
                    <a:pt x="1654" y="1289"/>
                  </a:lnTo>
                  <a:lnTo>
                    <a:pt x="1655" y="1289"/>
                  </a:lnTo>
                  <a:lnTo>
                    <a:pt x="1655" y="955"/>
                  </a:lnTo>
                  <a:lnTo>
                    <a:pt x="1655" y="1289"/>
                  </a:lnTo>
                  <a:lnTo>
                    <a:pt x="1655" y="1289"/>
                  </a:lnTo>
                  <a:lnTo>
                    <a:pt x="1656" y="1097"/>
                  </a:lnTo>
                  <a:lnTo>
                    <a:pt x="1656" y="1289"/>
                  </a:lnTo>
                  <a:lnTo>
                    <a:pt x="1657" y="1135"/>
                  </a:lnTo>
                  <a:lnTo>
                    <a:pt x="1657" y="1054"/>
                  </a:lnTo>
                  <a:lnTo>
                    <a:pt x="1657" y="1289"/>
                  </a:lnTo>
                  <a:lnTo>
                    <a:pt x="1657" y="1289"/>
                  </a:lnTo>
                  <a:lnTo>
                    <a:pt x="1658" y="1289"/>
                  </a:lnTo>
                  <a:lnTo>
                    <a:pt x="1658" y="1104"/>
                  </a:lnTo>
                  <a:lnTo>
                    <a:pt x="1658" y="1180"/>
                  </a:lnTo>
                  <a:lnTo>
                    <a:pt x="1659" y="1289"/>
                  </a:lnTo>
                  <a:lnTo>
                    <a:pt x="1659" y="1098"/>
                  </a:lnTo>
                  <a:lnTo>
                    <a:pt x="1660" y="1189"/>
                  </a:lnTo>
                  <a:lnTo>
                    <a:pt x="1660" y="1189"/>
                  </a:lnTo>
                  <a:lnTo>
                    <a:pt x="1660" y="1289"/>
                  </a:lnTo>
                  <a:lnTo>
                    <a:pt x="1661" y="1289"/>
                  </a:lnTo>
                  <a:lnTo>
                    <a:pt x="1661" y="1289"/>
                  </a:lnTo>
                  <a:lnTo>
                    <a:pt x="1661" y="1094"/>
                  </a:lnTo>
                  <a:lnTo>
                    <a:pt x="1662" y="1289"/>
                  </a:lnTo>
                  <a:lnTo>
                    <a:pt x="1662" y="1289"/>
                  </a:lnTo>
                  <a:lnTo>
                    <a:pt x="1662" y="1185"/>
                  </a:lnTo>
                  <a:lnTo>
                    <a:pt x="1663" y="1289"/>
                  </a:lnTo>
                  <a:lnTo>
                    <a:pt x="1663" y="1108"/>
                  </a:lnTo>
                  <a:lnTo>
                    <a:pt x="1663" y="1032"/>
                  </a:lnTo>
                  <a:lnTo>
                    <a:pt x="1663" y="1289"/>
                  </a:lnTo>
                  <a:lnTo>
                    <a:pt x="1664" y="1289"/>
                  </a:lnTo>
                  <a:lnTo>
                    <a:pt x="1664" y="1289"/>
                  </a:lnTo>
                  <a:lnTo>
                    <a:pt x="1664" y="1005"/>
                  </a:lnTo>
                  <a:lnTo>
                    <a:pt x="1665" y="1203"/>
                  </a:lnTo>
                  <a:lnTo>
                    <a:pt x="1665" y="1289"/>
                  </a:lnTo>
                  <a:lnTo>
                    <a:pt x="1665" y="983"/>
                  </a:lnTo>
                  <a:lnTo>
                    <a:pt x="1666" y="1147"/>
                  </a:lnTo>
                  <a:lnTo>
                    <a:pt x="1666" y="1191"/>
                  </a:lnTo>
                  <a:lnTo>
                    <a:pt x="1666" y="1289"/>
                  </a:lnTo>
                  <a:lnTo>
                    <a:pt x="1667" y="1093"/>
                  </a:lnTo>
                  <a:lnTo>
                    <a:pt x="1667" y="1289"/>
                  </a:lnTo>
                  <a:lnTo>
                    <a:pt x="1667" y="1149"/>
                  </a:lnTo>
                  <a:lnTo>
                    <a:pt x="1668" y="1289"/>
                  </a:lnTo>
                  <a:lnTo>
                    <a:pt x="1668" y="1289"/>
                  </a:lnTo>
                  <a:lnTo>
                    <a:pt x="1668" y="1034"/>
                  </a:lnTo>
                  <a:lnTo>
                    <a:pt x="1669" y="1289"/>
                  </a:lnTo>
                  <a:lnTo>
                    <a:pt x="1669" y="1213"/>
                  </a:lnTo>
                  <a:lnTo>
                    <a:pt x="1669" y="1289"/>
                  </a:lnTo>
                  <a:lnTo>
                    <a:pt x="1669" y="1059"/>
                  </a:lnTo>
                  <a:lnTo>
                    <a:pt x="1670" y="1103"/>
                  </a:lnTo>
                  <a:lnTo>
                    <a:pt x="1670" y="1160"/>
                  </a:lnTo>
                  <a:lnTo>
                    <a:pt x="1670" y="1289"/>
                  </a:lnTo>
                  <a:lnTo>
                    <a:pt x="1671" y="1136"/>
                  </a:lnTo>
                  <a:lnTo>
                    <a:pt x="1671" y="1203"/>
                  </a:lnTo>
                  <a:lnTo>
                    <a:pt x="1672" y="1021"/>
                  </a:lnTo>
                  <a:lnTo>
                    <a:pt x="1672" y="1289"/>
                  </a:lnTo>
                  <a:lnTo>
                    <a:pt x="1672" y="1289"/>
                  </a:lnTo>
                  <a:lnTo>
                    <a:pt x="1672" y="1289"/>
                  </a:lnTo>
                  <a:lnTo>
                    <a:pt x="1673" y="1130"/>
                  </a:lnTo>
                  <a:lnTo>
                    <a:pt x="1673" y="1289"/>
                  </a:lnTo>
                  <a:lnTo>
                    <a:pt x="1673" y="1138"/>
                  </a:lnTo>
                  <a:lnTo>
                    <a:pt x="1673" y="1034"/>
                  </a:lnTo>
                  <a:lnTo>
                    <a:pt x="1673" y="1289"/>
                  </a:lnTo>
                  <a:lnTo>
                    <a:pt x="1674" y="1289"/>
                  </a:lnTo>
                  <a:lnTo>
                    <a:pt x="1674" y="1289"/>
                  </a:lnTo>
                  <a:lnTo>
                    <a:pt x="1675" y="1069"/>
                  </a:lnTo>
                  <a:lnTo>
                    <a:pt x="1675" y="1189"/>
                  </a:lnTo>
                  <a:lnTo>
                    <a:pt x="1675" y="1289"/>
                  </a:lnTo>
                  <a:lnTo>
                    <a:pt x="1675" y="1048"/>
                  </a:lnTo>
                  <a:lnTo>
                    <a:pt x="1676" y="1091"/>
                  </a:lnTo>
                  <a:lnTo>
                    <a:pt x="1676" y="1289"/>
                  </a:lnTo>
                  <a:lnTo>
                    <a:pt x="1677" y="1038"/>
                  </a:lnTo>
                  <a:lnTo>
                    <a:pt x="1677" y="1289"/>
                  </a:lnTo>
                  <a:lnTo>
                    <a:pt x="1677" y="1203"/>
                  </a:lnTo>
                  <a:lnTo>
                    <a:pt x="1677" y="1289"/>
                  </a:lnTo>
                  <a:lnTo>
                    <a:pt x="1677" y="1092"/>
                  </a:lnTo>
                  <a:lnTo>
                    <a:pt x="1678" y="1289"/>
                  </a:lnTo>
                  <a:lnTo>
                    <a:pt x="1678" y="1188"/>
                  </a:lnTo>
                  <a:lnTo>
                    <a:pt x="1678" y="1289"/>
                  </a:lnTo>
                  <a:lnTo>
                    <a:pt x="1679" y="991"/>
                  </a:lnTo>
                  <a:lnTo>
                    <a:pt x="1679" y="1207"/>
                  </a:lnTo>
                  <a:lnTo>
                    <a:pt x="1679" y="1289"/>
                  </a:lnTo>
                  <a:lnTo>
                    <a:pt x="1679" y="1005"/>
                  </a:lnTo>
                  <a:lnTo>
                    <a:pt x="1680" y="1145"/>
                  </a:lnTo>
                  <a:lnTo>
                    <a:pt x="1680" y="1238"/>
                  </a:lnTo>
                  <a:lnTo>
                    <a:pt x="1680" y="1289"/>
                  </a:lnTo>
                  <a:lnTo>
                    <a:pt x="1680" y="1206"/>
                  </a:lnTo>
                  <a:lnTo>
                    <a:pt x="1681" y="1289"/>
                  </a:lnTo>
                  <a:lnTo>
                    <a:pt x="1681" y="1069"/>
                  </a:lnTo>
                  <a:lnTo>
                    <a:pt x="1681" y="1289"/>
                  </a:lnTo>
                  <a:lnTo>
                    <a:pt x="1682" y="966"/>
                  </a:lnTo>
                  <a:lnTo>
                    <a:pt x="1682" y="1124"/>
                  </a:lnTo>
                  <a:lnTo>
                    <a:pt x="1682" y="1150"/>
                  </a:lnTo>
                  <a:lnTo>
                    <a:pt x="1682" y="1289"/>
                  </a:lnTo>
                  <a:lnTo>
                    <a:pt x="1683" y="1135"/>
                  </a:lnTo>
                  <a:lnTo>
                    <a:pt x="1683" y="1289"/>
                  </a:lnTo>
                  <a:lnTo>
                    <a:pt x="1683" y="1067"/>
                  </a:lnTo>
                  <a:lnTo>
                    <a:pt x="1683" y="1059"/>
                  </a:lnTo>
                  <a:lnTo>
                    <a:pt x="1684" y="1289"/>
                  </a:lnTo>
                  <a:lnTo>
                    <a:pt x="1684" y="1289"/>
                  </a:lnTo>
                  <a:lnTo>
                    <a:pt x="1684" y="1176"/>
                  </a:lnTo>
                  <a:lnTo>
                    <a:pt x="1684" y="1289"/>
                  </a:lnTo>
                  <a:lnTo>
                    <a:pt x="1685" y="1090"/>
                  </a:lnTo>
                  <a:lnTo>
                    <a:pt x="1685" y="1289"/>
                  </a:lnTo>
                  <a:lnTo>
                    <a:pt x="1685" y="1289"/>
                  </a:lnTo>
                  <a:lnTo>
                    <a:pt x="1686" y="1034"/>
                  </a:lnTo>
                  <a:lnTo>
                    <a:pt x="1686" y="1092"/>
                  </a:lnTo>
                  <a:lnTo>
                    <a:pt x="1686" y="1235"/>
                  </a:lnTo>
                  <a:lnTo>
                    <a:pt x="1686" y="1289"/>
                  </a:lnTo>
                  <a:lnTo>
                    <a:pt x="1687" y="1013"/>
                  </a:lnTo>
                  <a:lnTo>
                    <a:pt x="1687" y="1170"/>
                  </a:lnTo>
                  <a:lnTo>
                    <a:pt x="1687" y="1159"/>
                  </a:lnTo>
                  <a:lnTo>
                    <a:pt x="1688" y="1289"/>
                  </a:lnTo>
                  <a:lnTo>
                    <a:pt x="1688" y="1289"/>
                  </a:lnTo>
                  <a:lnTo>
                    <a:pt x="1688" y="1103"/>
                  </a:lnTo>
                  <a:lnTo>
                    <a:pt x="1689" y="1289"/>
                  </a:lnTo>
                  <a:lnTo>
                    <a:pt x="1689" y="937"/>
                  </a:lnTo>
                  <a:lnTo>
                    <a:pt x="1689" y="988"/>
                  </a:lnTo>
                  <a:lnTo>
                    <a:pt x="1689" y="1061"/>
                  </a:lnTo>
                  <a:lnTo>
                    <a:pt x="1689" y="1289"/>
                  </a:lnTo>
                  <a:lnTo>
                    <a:pt x="1690" y="1289"/>
                  </a:lnTo>
                  <a:lnTo>
                    <a:pt x="1690" y="1289"/>
                  </a:lnTo>
                  <a:lnTo>
                    <a:pt x="1691" y="1057"/>
                  </a:lnTo>
                  <a:lnTo>
                    <a:pt x="1691" y="1101"/>
                  </a:lnTo>
                  <a:lnTo>
                    <a:pt x="1691" y="1289"/>
                  </a:lnTo>
                  <a:lnTo>
                    <a:pt x="1692" y="973"/>
                  </a:lnTo>
                  <a:lnTo>
                    <a:pt x="1692" y="1008"/>
                  </a:lnTo>
                  <a:lnTo>
                    <a:pt x="1693" y="1117"/>
                  </a:lnTo>
                  <a:lnTo>
                    <a:pt x="1693" y="1289"/>
                  </a:lnTo>
                  <a:lnTo>
                    <a:pt x="1693" y="1289"/>
                  </a:lnTo>
                  <a:lnTo>
                    <a:pt x="1694" y="1177"/>
                  </a:lnTo>
                  <a:lnTo>
                    <a:pt x="1694" y="1289"/>
                  </a:lnTo>
                  <a:lnTo>
                    <a:pt x="1694" y="1029"/>
                  </a:lnTo>
                  <a:lnTo>
                    <a:pt x="1695" y="1133"/>
                  </a:lnTo>
                  <a:lnTo>
                    <a:pt x="1695" y="1289"/>
                  </a:lnTo>
                  <a:lnTo>
                    <a:pt x="1695" y="1289"/>
                  </a:lnTo>
                  <a:lnTo>
                    <a:pt x="1696" y="1271"/>
                  </a:lnTo>
                  <a:lnTo>
                    <a:pt x="1696" y="1289"/>
                  </a:lnTo>
                  <a:lnTo>
                    <a:pt x="1696" y="1235"/>
                  </a:lnTo>
                  <a:lnTo>
                    <a:pt x="1696" y="1289"/>
                  </a:lnTo>
                  <a:lnTo>
                    <a:pt x="1697" y="1289"/>
                  </a:lnTo>
                  <a:lnTo>
                    <a:pt x="1697" y="1000"/>
                  </a:lnTo>
                  <a:lnTo>
                    <a:pt x="1698" y="1050"/>
                  </a:lnTo>
                  <a:lnTo>
                    <a:pt x="1698" y="1043"/>
                  </a:lnTo>
                  <a:lnTo>
                    <a:pt x="1698" y="1289"/>
                  </a:lnTo>
                  <a:lnTo>
                    <a:pt x="1698" y="1172"/>
                  </a:lnTo>
                  <a:lnTo>
                    <a:pt x="1699" y="1038"/>
                  </a:lnTo>
                  <a:lnTo>
                    <a:pt x="1699" y="992"/>
                  </a:lnTo>
                  <a:lnTo>
                    <a:pt x="1699" y="1289"/>
                  </a:lnTo>
                  <a:lnTo>
                    <a:pt x="1699" y="1289"/>
                  </a:lnTo>
                  <a:lnTo>
                    <a:pt x="1700" y="1289"/>
                  </a:lnTo>
                  <a:lnTo>
                    <a:pt x="1700" y="983"/>
                  </a:lnTo>
                  <a:lnTo>
                    <a:pt x="1700" y="1108"/>
                  </a:lnTo>
                  <a:lnTo>
                    <a:pt x="1701" y="1207"/>
                  </a:lnTo>
                  <a:lnTo>
                    <a:pt x="1701" y="1105"/>
                  </a:lnTo>
                  <a:lnTo>
                    <a:pt x="1701" y="1289"/>
                  </a:lnTo>
                  <a:lnTo>
                    <a:pt x="1701" y="1111"/>
                  </a:lnTo>
                  <a:lnTo>
                    <a:pt x="1702" y="1139"/>
                  </a:lnTo>
                  <a:lnTo>
                    <a:pt x="1702" y="1009"/>
                  </a:lnTo>
                  <a:lnTo>
                    <a:pt x="1702" y="1268"/>
                  </a:lnTo>
                  <a:lnTo>
                    <a:pt x="1703" y="1144"/>
                  </a:lnTo>
                  <a:lnTo>
                    <a:pt x="1703" y="1289"/>
                  </a:lnTo>
                  <a:lnTo>
                    <a:pt x="1703" y="1041"/>
                  </a:lnTo>
                  <a:lnTo>
                    <a:pt x="1704" y="1102"/>
                  </a:lnTo>
                  <a:lnTo>
                    <a:pt x="1704" y="1052"/>
                  </a:lnTo>
                  <a:lnTo>
                    <a:pt x="1704" y="1289"/>
                  </a:lnTo>
                  <a:lnTo>
                    <a:pt x="1705" y="1289"/>
                  </a:lnTo>
                  <a:lnTo>
                    <a:pt x="1705" y="1289"/>
                  </a:lnTo>
                  <a:lnTo>
                    <a:pt x="1705" y="1010"/>
                  </a:lnTo>
                  <a:lnTo>
                    <a:pt x="1706" y="1039"/>
                  </a:lnTo>
                  <a:lnTo>
                    <a:pt x="1706" y="1086"/>
                  </a:lnTo>
                  <a:lnTo>
                    <a:pt x="1706" y="1289"/>
                  </a:lnTo>
                  <a:lnTo>
                    <a:pt x="1707" y="1080"/>
                  </a:lnTo>
                  <a:lnTo>
                    <a:pt x="1707" y="1003"/>
                  </a:lnTo>
                  <a:lnTo>
                    <a:pt x="1707" y="993"/>
                  </a:lnTo>
                  <a:lnTo>
                    <a:pt x="1707" y="1289"/>
                  </a:lnTo>
                  <a:lnTo>
                    <a:pt x="1708" y="1289"/>
                  </a:lnTo>
                  <a:lnTo>
                    <a:pt x="1708" y="1195"/>
                  </a:lnTo>
                  <a:lnTo>
                    <a:pt x="1708" y="1289"/>
                  </a:lnTo>
                  <a:lnTo>
                    <a:pt x="1708" y="942"/>
                  </a:lnTo>
                  <a:lnTo>
                    <a:pt x="1709" y="1135"/>
                  </a:lnTo>
                  <a:lnTo>
                    <a:pt x="1709" y="1079"/>
                  </a:lnTo>
                  <a:lnTo>
                    <a:pt x="1709" y="1078"/>
                  </a:lnTo>
                  <a:lnTo>
                    <a:pt x="1709" y="1289"/>
                  </a:lnTo>
                  <a:lnTo>
                    <a:pt x="1710" y="1289"/>
                  </a:lnTo>
                  <a:lnTo>
                    <a:pt x="1710" y="1289"/>
                  </a:lnTo>
                  <a:lnTo>
                    <a:pt x="1710" y="1018"/>
                  </a:lnTo>
                  <a:lnTo>
                    <a:pt x="1711" y="1289"/>
                  </a:lnTo>
                  <a:lnTo>
                    <a:pt x="1711" y="1289"/>
                  </a:lnTo>
                  <a:lnTo>
                    <a:pt x="1711" y="1030"/>
                  </a:lnTo>
                  <a:lnTo>
                    <a:pt x="1712" y="1289"/>
                  </a:lnTo>
                  <a:lnTo>
                    <a:pt x="1712" y="1289"/>
                  </a:lnTo>
                  <a:lnTo>
                    <a:pt x="1713" y="1057"/>
                  </a:lnTo>
                  <a:lnTo>
                    <a:pt x="1713" y="1173"/>
                  </a:lnTo>
                  <a:lnTo>
                    <a:pt x="1713" y="1289"/>
                  </a:lnTo>
                  <a:lnTo>
                    <a:pt x="1713" y="1035"/>
                  </a:lnTo>
                  <a:lnTo>
                    <a:pt x="1714" y="1289"/>
                  </a:lnTo>
                  <a:lnTo>
                    <a:pt x="1714" y="1289"/>
                  </a:lnTo>
                  <a:lnTo>
                    <a:pt x="1715" y="984"/>
                  </a:lnTo>
                  <a:lnTo>
                    <a:pt x="1715" y="1289"/>
                  </a:lnTo>
                  <a:lnTo>
                    <a:pt x="1716" y="920"/>
                  </a:lnTo>
                  <a:lnTo>
                    <a:pt x="1716" y="1289"/>
                  </a:lnTo>
                  <a:lnTo>
                    <a:pt x="1716" y="1235"/>
                  </a:lnTo>
                  <a:lnTo>
                    <a:pt x="1716" y="1107"/>
                  </a:lnTo>
                  <a:lnTo>
                    <a:pt x="1716" y="1289"/>
                  </a:lnTo>
                  <a:lnTo>
                    <a:pt x="1717" y="1289"/>
                  </a:lnTo>
                  <a:lnTo>
                    <a:pt x="1717" y="998"/>
                  </a:lnTo>
                  <a:lnTo>
                    <a:pt x="1717" y="979"/>
                  </a:lnTo>
                  <a:lnTo>
                    <a:pt x="1717" y="1289"/>
                  </a:lnTo>
                  <a:lnTo>
                    <a:pt x="1718" y="1148"/>
                  </a:lnTo>
                  <a:lnTo>
                    <a:pt x="1718" y="1289"/>
                  </a:lnTo>
                  <a:lnTo>
                    <a:pt x="1718" y="1071"/>
                  </a:lnTo>
                  <a:lnTo>
                    <a:pt x="1719" y="1128"/>
                  </a:lnTo>
                  <a:lnTo>
                    <a:pt x="1719" y="1031"/>
                  </a:lnTo>
                  <a:lnTo>
                    <a:pt x="1719" y="1289"/>
                  </a:lnTo>
                  <a:lnTo>
                    <a:pt x="1719" y="1005"/>
                  </a:lnTo>
                  <a:lnTo>
                    <a:pt x="1720" y="1250"/>
                  </a:lnTo>
                  <a:lnTo>
                    <a:pt x="1720" y="955"/>
                  </a:lnTo>
                  <a:lnTo>
                    <a:pt x="1720" y="1199"/>
                  </a:lnTo>
                  <a:lnTo>
                    <a:pt x="1721" y="1066"/>
                  </a:lnTo>
                  <a:lnTo>
                    <a:pt x="1721" y="1099"/>
                  </a:lnTo>
                  <a:lnTo>
                    <a:pt x="1721" y="1087"/>
                  </a:lnTo>
                  <a:lnTo>
                    <a:pt x="1721" y="1289"/>
                  </a:lnTo>
                  <a:lnTo>
                    <a:pt x="1722" y="1289"/>
                  </a:lnTo>
                  <a:lnTo>
                    <a:pt x="1722" y="1153"/>
                  </a:lnTo>
                  <a:lnTo>
                    <a:pt x="1722" y="931"/>
                  </a:lnTo>
                  <a:lnTo>
                    <a:pt x="1723" y="1289"/>
                  </a:lnTo>
                  <a:lnTo>
                    <a:pt x="1723" y="1289"/>
                  </a:lnTo>
                  <a:lnTo>
                    <a:pt x="1723" y="1289"/>
                  </a:lnTo>
                  <a:lnTo>
                    <a:pt x="1724" y="936"/>
                  </a:lnTo>
                  <a:lnTo>
                    <a:pt x="1724" y="1117"/>
                  </a:lnTo>
                  <a:lnTo>
                    <a:pt x="1724" y="1042"/>
                  </a:lnTo>
                  <a:lnTo>
                    <a:pt x="1724" y="1289"/>
                  </a:lnTo>
                  <a:lnTo>
                    <a:pt x="1725" y="1048"/>
                  </a:lnTo>
                  <a:lnTo>
                    <a:pt x="1725" y="1047"/>
                  </a:lnTo>
                  <a:lnTo>
                    <a:pt x="1725" y="989"/>
                  </a:lnTo>
                  <a:lnTo>
                    <a:pt x="1726" y="1289"/>
                  </a:lnTo>
                  <a:lnTo>
                    <a:pt x="1726" y="1004"/>
                  </a:lnTo>
                  <a:lnTo>
                    <a:pt x="1726" y="1289"/>
                  </a:lnTo>
                  <a:lnTo>
                    <a:pt x="1727" y="964"/>
                  </a:lnTo>
                  <a:lnTo>
                    <a:pt x="1727" y="1289"/>
                  </a:lnTo>
                  <a:lnTo>
                    <a:pt x="1727" y="1129"/>
                  </a:lnTo>
                  <a:lnTo>
                    <a:pt x="1727" y="1021"/>
                  </a:lnTo>
                  <a:lnTo>
                    <a:pt x="1728" y="1289"/>
                  </a:lnTo>
                  <a:lnTo>
                    <a:pt x="1728" y="1289"/>
                  </a:lnTo>
                  <a:lnTo>
                    <a:pt x="1728" y="1289"/>
                  </a:lnTo>
                  <a:lnTo>
                    <a:pt x="1729" y="1025"/>
                  </a:lnTo>
                  <a:lnTo>
                    <a:pt x="1729" y="1289"/>
                  </a:lnTo>
                  <a:lnTo>
                    <a:pt x="1729" y="1289"/>
                  </a:lnTo>
                  <a:lnTo>
                    <a:pt x="1730" y="967"/>
                  </a:lnTo>
                  <a:lnTo>
                    <a:pt x="1730" y="1042"/>
                  </a:lnTo>
                  <a:lnTo>
                    <a:pt x="1730" y="1289"/>
                  </a:lnTo>
                  <a:lnTo>
                    <a:pt x="1731" y="1028"/>
                  </a:lnTo>
                  <a:lnTo>
                    <a:pt x="1731" y="1076"/>
                  </a:lnTo>
                  <a:lnTo>
                    <a:pt x="1731" y="1289"/>
                  </a:lnTo>
                  <a:lnTo>
                    <a:pt x="1732" y="1068"/>
                  </a:lnTo>
                  <a:lnTo>
                    <a:pt x="1732" y="1289"/>
                  </a:lnTo>
                  <a:lnTo>
                    <a:pt x="1732" y="1289"/>
                  </a:lnTo>
                  <a:lnTo>
                    <a:pt x="1733" y="1008"/>
                  </a:lnTo>
                  <a:lnTo>
                    <a:pt x="1733" y="1289"/>
                  </a:lnTo>
                  <a:lnTo>
                    <a:pt x="1733" y="1201"/>
                  </a:lnTo>
                  <a:lnTo>
                    <a:pt x="1733" y="1289"/>
                  </a:lnTo>
                  <a:lnTo>
                    <a:pt x="1734" y="930"/>
                  </a:lnTo>
                  <a:lnTo>
                    <a:pt x="1734" y="1289"/>
                  </a:lnTo>
                  <a:lnTo>
                    <a:pt x="1734" y="1289"/>
                  </a:lnTo>
                  <a:lnTo>
                    <a:pt x="1735" y="1041"/>
                  </a:lnTo>
                  <a:lnTo>
                    <a:pt x="1735" y="1125"/>
                  </a:lnTo>
                  <a:lnTo>
                    <a:pt x="1735" y="1090"/>
                  </a:lnTo>
                  <a:lnTo>
                    <a:pt x="1736" y="1289"/>
                  </a:lnTo>
                  <a:lnTo>
                    <a:pt x="1736" y="1289"/>
                  </a:lnTo>
                  <a:lnTo>
                    <a:pt x="1736" y="1289"/>
                  </a:lnTo>
                  <a:lnTo>
                    <a:pt x="1737" y="996"/>
                  </a:lnTo>
                  <a:lnTo>
                    <a:pt x="1737" y="1289"/>
                  </a:lnTo>
                  <a:lnTo>
                    <a:pt x="1738" y="1102"/>
                  </a:lnTo>
                  <a:lnTo>
                    <a:pt x="1738" y="1289"/>
                  </a:lnTo>
                  <a:lnTo>
                    <a:pt x="1738" y="1147"/>
                  </a:lnTo>
                  <a:lnTo>
                    <a:pt x="1738" y="1289"/>
                  </a:lnTo>
                  <a:lnTo>
                    <a:pt x="1739" y="966"/>
                  </a:lnTo>
                  <a:lnTo>
                    <a:pt x="1739" y="1289"/>
                  </a:lnTo>
                  <a:lnTo>
                    <a:pt x="1740" y="1289"/>
                  </a:lnTo>
                  <a:lnTo>
                    <a:pt x="1740" y="1009"/>
                  </a:lnTo>
                  <a:lnTo>
                    <a:pt x="1740" y="1023"/>
                  </a:lnTo>
                  <a:lnTo>
                    <a:pt x="1741" y="1097"/>
                  </a:lnTo>
                  <a:lnTo>
                    <a:pt x="1741" y="1289"/>
                  </a:lnTo>
                  <a:lnTo>
                    <a:pt x="1741" y="1064"/>
                  </a:lnTo>
                  <a:lnTo>
                    <a:pt x="1741" y="1140"/>
                  </a:lnTo>
                  <a:lnTo>
                    <a:pt x="1742" y="1289"/>
                  </a:lnTo>
                  <a:lnTo>
                    <a:pt x="1742" y="1098"/>
                  </a:lnTo>
                  <a:lnTo>
                    <a:pt x="1742" y="1289"/>
                  </a:lnTo>
                  <a:lnTo>
                    <a:pt x="1742" y="1289"/>
                  </a:lnTo>
                  <a:lnTo>
                    <a:pt x="1743" y="1033"/>
                  </a:lnTo>
                  <a:lnTo>
                    <a:pt x="1743" y="1289"/>
                  </a:lnTo>
                  <a:lnTo>
                    <a:pt x="1744" y="1289"/>
                  </a:lnTo>
                  <a:lnTo>
                    <a:pt x="1744" y="947"/>
                  </a:lnTo>
                  <a:lnTo>
                    <a:pt x="1744" y="1289"/>
                  </a:lnTo>
                  <a:lnTo>
                    <a:pt x="1745" y="1289"/>
                  </a:lnTo>
                  <a:lnTo>
                    <a:pt x="1745" y="875"/>
                  </a:lnTo>
                  <a:lnTo>
                    <a:pt x="1745" y="1124"/>
                  </a:lnTo>
                  <a:lnTo>
                    <a:pt x="1746" y="1165"/>
                  </a:lnTo>
                  <a:lnTo>
                    <a:pt x="1746" y="1289"/>
                  </a:lnTo>
                  <a:lnTo>
                    <a:pt x="1746" y="982"/>
                  </a:lnTo>
                  <a:lnTo>
                    <a:pt x="1746" y="1289"/>
                  </a:lnTo>
                  <a:lnTo>
                    <a:pt x="1746" y="1074"/>
                  </a:lnTo>
                  <a:lnTo>
                    <a:pt x="1747" y="912"/>
                  </a:lnTo>
                  <a:lnTo>
                    <a:pt x="1747" y="1289"/>
                  </a:lnTo>
                  <a:lnTo>
                    <a:pt x="1747" y="1289"/>
                  </a:lnTo>
                  <a:lnTo>
                    <a:pt x="1748" y="1289"/>
                  </a:lnTo>
                  <a:lnTo>
                    <a:pt x="1748" y="1140"/>
                  </a:lnTo>
                  <a:lnTo>
                    <a:pt x="1748" y="1289"/>
                  </a:lnTo>
                  <a:lnTo>
                    <a:pt x="1749" y="1289"/>
                  </a:lnTo>
                  <a:lnTo>
                    <a:pt x="1749" y="993"/>
                  </a:lnTo>
                  <a:lnTo>
                    <a:pt x="1750" y="1289"/>
                  </a:lnTo>
                  <a:lnTo>
                    <a:pt x="1750" y="1289"/>
                  </a:lnTo>
                  <a:lnTo>
                    <a:pt x="1750" y="1113"/>
                  </a:lnTo>
                  <a:lnTo>
                    <a:pt x="1751" y="1289"/>
                  </a:lnTo>
                  <a:lnTo>
                    <a:pt x="1751" y="1289"/>
                  </a:lnTo>
                  <a:lnTo>
                    <a:pt x="1751" y="1106"/>
                  </a:lnTo>
                  <a:lnTo>
                    <a:pt x="1752" y="1188"/>
                  </a:lnTo>
                  <a:lnTo>
                    <a:pt x="1752" y="1289"/>
                  </a:lnTo>
                  <a:lnTo>
                    <a:pt x="1752" y="963"/>
                  </a:lnTo>
                  <a:lnTo>
                    <a:pt x="1753" y="1289"/>
                  </a:lnTo>
                  <a:lnTo>
                    <a:pt x="1753" y="1289"/>
                  </a:lnTo>
                  <a:lnTo>
                    <a:pt x="1754" y="1123"/>
                  </a:lnTo>
                  <a:lnTo>
                    <a:pt x="1754" y="1289"/>
                  </a:lnTo>
                  <a:lnTo>
                    <a:pt x="1754" y="1289"/>
                  </a:lnTo>
                  <a:lnTo>
                    <a:pt x="1754" y="1158"/>
                  </a:lnTo>
                  <a:lnTo>
                    <a:pt x="1755" y="1289"/>
                  </a:lnTo>
                  <a:lnTo>
                    <a:pt x="1755" y="1289"/>
                  </a:lnTo>
                  <a:lnTo>
                    <a:pt x="1755" y="952"/>
                  </a:lnTo>
                  <a:lnTo>
                    <a:pt x="1756" y="1289"/>
                  </a:lnTo>
                  <a:lnTo>
                    <a:pt x="1756" y="1205"/>
                  </a:lnTo>
                  <a:lnTo>
                    <a:pt x="1756" y="1136"/>
                  </a:lnTo>
                  <a:lnTo>
                    <a:pt x="1756" y="1289"/>
                  </a:lnTo>
                  <a:lnTo>
                    <a:pt x="1757" y="1289"/>
                  </a:lnTo>
                  <a:lnTo>
                    <a:pt x="1757" y="1289"/>
                  </a:lnTo>
                  <a:lnTo>
                    <a:pt x="1757" y="1137"/>
                  </a:lnTo>
                  <a:lnTo>
                    <a:pt x="1758" y="1289"/>
                  </a:lnTo>
                  <a:lnTo>
                    <a:pt x="1758" y="996"/>
                  </a:lnTo>
                  <a:lnTo>
                    <a:pt x="1758" y="1289"/>
                  </a:lnTo>
                  <a:lnTo>
                    <a:pt x="1759" y="1140"/>
                  </a:lnTo>
                  <a:lnTo>
                    <a:pt x="1759" y="1231"/>
                  </a:lnTo>
                  <a:lnTo>
                    <a:pt x="1759" y="1289"/>
                  </a:lnTo>
                  <a:lnTo>
                    <a:pt x="1759" y="1046"/>
                  </a:lnTo>
                  <a:lnTo>
                    <a:pt x="1760" y="1115"/>
                  </a:lnTo>
                  <a:lnTo>
                    <a:pt x="1760" y="1289"/>
                  </a:lnTo>
                  <a:lnTo>
                    <a:pt x="1761" y="977"/>
                  </a:lnTo>
                  <a:lnTo>
                    <a:pt x="1761" y="1030"/>
                  </a:lnTo>
                  <a:lnTo>
                    <a:pt x="1761" y="1221"/>
                  </a:lnTo>
                  <a:lnTo>
                    <a:pt x="1761" y="1289"/>
                  </a:lnTo>
                  <a:lnTo>
                    <a:pt x="1761" y="1014"/>
                  </a:lnTo>
                  <a:lnTo>
                    <a:pt x="1762" y="1289"/>
                  </a:lnTo>
                  <a:lnTo>
                    <a:pt x="1762" y="1170"/>
                  </a:lnTo>
                  <a:lnTo>
                    <a:pt x="1763" y="1289"/>
                  </a:lnTo>
                  <a:lnTo>
                    <a:pt x="1763" y="1077"/>
                  </a:lnTo>
                  <a:lnTo>
                    <a:pt x="1763" y="1213"/>
                  </a:lnTo>
                  <a:lnTo>
                    <a:pt x="1763" y="1289"/>
                  </a:lnTo>
                  <a:lnTo>
                    <a:pt x="1764" y="1044"/>
                  </a:lnTo>
                  <a:lnTo>
                    <a:pt x="1764" y="1289"/>
                  </a:lnTo>
                  <a:lnTo>
                    <a:pt x="1764" y="1289"/>
                  </a:lnTo>
                  <a:lnTo>
                    <a:pt x="1764" y="1063"/>
                  </a:lnTo>
                  <a:lnTo>
                    <a:pt x="1765" y="1070"/>
                  </a:lnTo>
                  <a:lnTo>
                    <a:pt x="1765" y="1093"/>
                  </a:lnTo>
                  <a:lnTo>
                    <a:pt x="1765" y="1289"/>
                  </a:lnTo>
                  <a:lnTo>
                    <a:pt x="1765" y="1028"/>
                  </a:lnTo>
                  <a:lnTo>
                    <a:pt x="1766" y="1173"/>
                  </a:lnTo>
                  <a:lnTo>
                    <a:pt x="1766" y="1122"/>
                  </a:lnTo>
                  <a:lnTo>
                    <a:pt x="1766" y="1289"/>
                  </a:lnTo>
                  <a:lnTo>
                    <a:pt x="1766" y="1015"/>
                  </a:lnTo>
                  <a:lnTo>
                    <a:pt x="1767" y="1289"/>
                  </a:lnTo>
                  <a:lnTo>
                    <a:pt x="1767" y="1289"/>
                  </a:lnTo>
                  <a:lnTo>
                    <a:pt x="1767" y="1042"/>
                  </a:lnTo>
                  <a:lnTo>
                    <a:pt x="1768" y="1257"/>
                  </a:lnTo>
                  <a:lnTo>
                    <a:pt x="1768" y="1289"/>
                  </a:lnTo>
                  <a:lnTo>
                    <a:pt x="1769" y="1041"/>
                  </a:lnTo>
                  <a:lnTo>
                    <a:pt x="1769" y="1289"/>
                  </a:lnTo>
                  <a:lnTo>
                    <a:pt x="1769" y="1289"/>
                  </a:lnTo>
                  <a:lnTo>
                    <a:pt x="1769" y="981"/>
                  </a:lnTo>
                  <a:lnTo>
                    <a:pt x="1770" y="1289"/>
                  </a:lnTo>
                  <a:lnTo>
                    <a:pt x="1770" y="1289"/>
                  </a:lnTo>
                  <a:lnTo>
                    <a:pt x="1771" y="1208"/>
                  </a:lnTo>
                  <a:lnTo>
                    <a:pt x="1771" y="1289"/>
                  </a:lnTo>
                  <a:lnTo>
                    <a:pt x="1771" y="1136"/>
                  </a:lnTo>
                  <a:lnTo>
                    <a:pt x="1772" y="1289"/>
                  </a:lnTo>
                  <a:lnTo>
                    <a:pt x="1772" y="1051"/>
                  </a:lnTo>
                  <a:lnTo>
                    <a:pt x="1772" y="1143"/>
                  </a:lnTo>
                  <a:lnTo>
                    <a:pt x="1772" y="1289"/>
                  </a:lnTo>
                  <a:lnTo>
                    <a:pt x="1773" y="1017"/>
                  </a:lnTo>
                  <a:lnTo>
                    <a:pt x="1773" y="1289"/>
                  </a:lnTo>
                  <a:lnTo>
                    <a:pt x="1773" y="1289"/>
                  </a:lnTo>
                  <a:lnTo>
                    <a:pt x="1774" y="979"/>
                  </a:lnTo>
                  <a:lnTo>
                    <a:pt x="1774" y="1139"/>
                  </a:lnTo>
                  <a:lnTo>
                    <a:pt x="1774" y="1289"/>
                  </a:lnTo>
                  <a:lnTo>
                    <a:pt x="1775" y="1031"/>
                  </a:lnTo>
                  <a:lnTo>
                    <a:pt x="1775" y="1289"/>
                  </a:lnTo>
                  <a:lnTo>
                    <a:pt x="1775" y="1289"/>
                  </a:lnTo>
                  <a:lnTo>
                    <a:pt x="1776" y="1029"/>
                  </a:lnTo>
                  <a:lnTo>
                    <a:pt x="1776" y="1151"/>
                  </a:lnTo>
                  <a:lnTo>
                    <a:pt x="1776" y="1289"/>
                  </a:lnTo>
                  <a:lnTo>
                    <a:pt x="1777" y="1127"/>
                  </a:lnTo>
                  <a:lnTo>
                    <a:pt x="1777" y="1132"/>
                  </a:lnTo>
                  <a:lnTo>
                    <a:pt x="1777" y="1016"/>
                  </a:lnTo>
                  <a:lnTo>
                    <a:pt x="1777" y="980"/>
                  </a:lnTo>
                  <a:lnTo>
                    <a:pt x="1778" y="1289"/>
                  </a:lnTo>
                  <a:lnTo>
                    <a:pt x="1778" y="1049"/>
                  </a:lnTo>
                  <a:lnTo>
                    <a:pt x="1778" y="1046"/>
                  </a:lnTo>
                  <a:lnTo>
                    <a:pt x="1779" y="999"/>
                  </a:lnTo>
                  <a:lnTo>
                    <a:pt x="1779" y="1189"/>
                  </a:lnTo>
                  <a:lnTo>
                    <a:pt x="1779" y="1053"/>
                  </a:lnTo>
                  <a:lnTo>
                    <a:pt x="1779" y="1025"/>
                  </a:lnTo>
                  <a:lnTo>
                    <a:pt x="1780" y="1289"/>
                  </a:lnTo>
                  <a:lnTo>
                    <a:pt x="1780" y="988"/>
                  </a:lnTo>
                  <a:lnTo>
                    <a:pt x="1780" y="1025"/>
                  </a:lnTo>
                  <a:lnTo>
                    <a:pt x="1780" y="1289"/>
                  </a:lnTo>
                  <a:lnTo>
                    <a:pt x="1781" y="986"/>
                  </a:lnTo>
                  <a:lnTo>
                    <a:pt x="1781" y="1090"/>
                  </a:lnTo>
                  <a:lnTo>
                    <a:pt x="1781" y="1013"/>
                  </a:lnTo>
                  <a:lnTo>
                    <a:pt x="1781" y="1289"/>
                  </a:lnTo>
                  <a:lnTo>
                    <a:pt x="1782" y="1034"/>
                  </a:lnTo>
                  <a:lnTo>
                    <a:pt x="1782" y="1040"/>
                  </a:lnTo>
                  <a:lnTo>
                    <a:pt x="1783" y="1289"/>
                  </a:lnTo>
                  <a:lnTo>
                    <a:pt x="1783" y="1153"/>
                  </a:lnTo>
                  <a:lnTo>
                    <a:pt x="1784" y="1055"/>
                  </a:lnTo>
                  <a:lnTo>
                    <a:pt x="1784" y="1289"/>
                  </a:lnTo>
                  <a:lnTo>
                    <a:pt x="1784" y="1159"/>
                  </a:lnTo>
                  <a:lnTo>
                    <a:pt x="1785" y="1289"/>
                  </a:lnTo>
                  <a:lnTo>
                    <a:pt x="1785" y="1035"/>
                  </a:lnTo>
                  <a:lnTo>
                    <a:pt x="1785" y="1150"/>
                  </a:lnTo>
                  <a:lnTo>
                    <a:pt x="1786" y="1289"/>
                  </a:lnTo>
                  <a:lnTo>
                    <a:pt x="1786" y="1289"/>
                  </a:lnTo>
                  <a:lnTo>
                    <a:pt x="1787" y="1289"/>
                  </a:lnTo>
                  <a:lnTo>
                    <a:pt x="1787" y="1289"/>
                  </a:lnTo>
                  <a:lnTo>
                    <a:pt x="1788" y="1289"/>
                  </a:lnTo>
                  <a:lnTo>
                    <a:pt x="1788" y="1289"/>
                  </a:lnTo>
                  <a:lnTo>
                    <a:pt x="1789" y="1289"/>
                  </a:lnTo>
                  <a:lnTo>
                    <a:pt x="1789" y="1289"/>
                  </a:lnTo>
                  <a:lnTo>
                    <a:pt x="1790" y="1289"/>
                  </a:lnTo>
                  <a:lnTo>
                    <a:pt x="1790" y="1289"/>
                  </a:lnTo>
                  <a:lnTo>
                    <a:pt x="1791" y="1289"/>
                  </a:lnTo>
                  <a:lnTo>
                    <a:pt x="1791" y="1289"/>
                  </a:lnTo>
                  <a:lnTo>
                    <a:pt x="1792" y="1289"/>
                  </a:lnTo>
                  <a:lnTo>
                    <a:pt x="1792" y="1289"/>
                  </a:lnTo>
                  <a:lnTo>
                    <a:pt x="1793" y="1289"/>
                  </a:lnTo>
                  <a:lnTo>
                    <a:pt x="1793" y="1141"/>
                  </a:lnTo>
                  <a:lnTo>
                    <a:pt x="1794" y="1107"/>
                  </a:lnTo>
                  <a:lnTo>
                    <a:pt x="1794" y="1289"/>
                  </a:lnTo>
                  <a:lnTo>
                    <a:pt x="1794" y="1000"/>
                  </a:lnTo>
                  <a:lnTo>
                    <a:pt x="1795" y="1035"/>
                  </a:lnTo>
                  <a:lnTo>
                    <a:pt x="1795" y="1034"/>
                  </a:lnTo>
                  <a:lnTo>
                    <a:pt x="1795" y="908"/>
                  </a:lnTo>
                  <a:lnTo>
                    <a:pt x="1796" y="945"/>
                  </a:lnTo>
                  <a:lnTo>
                    <a:pt x="1796" y="943"/>
                  </a:lnTo>
                  <a:lnTo>
                    <a:pt x="1797" y="822"/>
                  </a:lnTo>
                  <a:lnTo>
                    <a:pt x="1797" y="878"/>
                  </a:lnTo>
                  <a:lnTo>
                    <a:pt x="1797" y="907"/>
                  </a:lnTo>
                  <a:lnTo>
                    <a:pt x="1798" y="854"/>
                  </a:lnTo>
                  <a:lnTo>
                    <a:pt x="1798" y="843"/>
                  </a:lnTo>
                  <a:lnTo>
                    <a:pt x="1798" y="813"/>
                  </a:lnTo>
                  <a:lnTo>
                    <a:pt x="1799" y="899"/>
                  </a:lnTo>
                  <a:lnTo>
                    <a:pt x="1799" y="888"/>
                  </a:lnTo>
                  <a:lnTo>
                    <a:pt x="1799" y="886"/>
                  </a:lnTo>
                  <a:lnTo>
                    <a:pt x="1799" y="964"/>
                  </a:lnTo>
                  <a:lnTo>
                    <a:pt x="1800" y="820"/>
                  </a:lnTo>
                  <a:lnTo>
                    <a:pt x="1800" y="839"/>
                  </a:lnTo>
                  <a:lnTo>
                    <a:pt x="1800" y="882"/>
                  </a:lnTo>
                  <a:lnTo>
                    <a:pt x="1800" y="976"/>
                  </a:lnTo>
                  <a:lnTo>
                    <a:pt x="1801" y="953"/>
                  </a:lnTo>
                  <a:lnTo>
                    <a:pt x="1801" y="1031"/>
                  </a:lnTo>
                  <a:lnTo>
                    <a:pt x="1801" y="1025"/>
                  </a:lnTo>
                  <a:lnTo>
                    <a:pt x="1801" y="1289"/>
                  </a:lnTo>
                  <a:lnTo>
                    <a:pt x="1802" y="1187"/>
                  </a:lnTo>
                  <a:lnTo>
                    <a:pt x="1802" y="1079"/>
                  </a:lnTo>
                  <a:lnTo>
                    <a:pt x="1802" y="1289"/>
                  </a:lnTo>
                  <a:lnTo>
                    <a:pt x="1803" y="1289"/>
                  </a:lnTo>
                  <a:lnTo>
                    <a:pt x="1803" y="1289"/>
                  </a:lnTo>
                  <a:lnTo>
                    <a:pt x="1804" y="1289"/>
                  </a:lnTo>
                  <a:lnTo>
                    <a:pt x="1804" y="1289"/>
                  </a:lnTo>
                  <a:lnTo>
                    <a:pt x="1805" y="1289"/>
                  </a:lnTo>
                  <a:lnTo>
                    <a:pt x="1805" y="1289"/>
                  </a:lnTo>
                  <a:lnTo>
                    <a:pt x="1806" y="1289"/>
                  </a:lnTo>
                  <a:lnTo>
                    <a:pt x="1806" y="1289"/>
                  </a:lnTo>
                  <a:lnTo>
                    <a:pt x="1807" y="1289"/>
                  </a:lnTo>
                  <a:lnTo>
                    <a:pt x="1807" y="1289"/>
                  </a:lnTo>
                  <a:lnTo>
                    <a:pt x="1808" y="1289"/>
                  </a:lnTo>
                  <a:lnTo>
                    <a:pt x="1808" y="1289"/>
                  </a:lnTo>
                  <a:lnTo>
                    <a:pt x="1809" y="764"/>
                  </a:lnTo>
                  <a:lnTo>
                    <a:pt x="1809" y="743"/>
                  </a:lnTo>
                  <a:lnTo>
                    <a:pt x="1810" y="981"/>
                  </a:lnTo>
                  <a:lnTo>
                    <a:pt x="1810" y="793"/>
                  </a:lnTo>
                  <a:lnTo>
                    <a:pt x="1810" y="781"/>
                  </a:lnTo>
                  <a:lnTo>
                    <a:pt x="1810" y="770"/>
                  </a:lnTo>
                  <a:lnTo>
                    <a:pt x="1811" y="1206"/>
                  </a:lnTo>
                  <a:lnTo>
                    <a:pt x="1811" y="1149"/>
                  </a:lnTo>
                  <a:lnTo>
                    <a:pt x="1812" y="989"/>
                  </a:lnTo>
                  <a:lnTo>
                    <a:pt x="1812" y="1026"/>
                  </a:lnTo>
                  <a:lnTo>
                    <a:pt x="1812" y="1289"/>
                  </a:lnTo>
                  <a:lnTo>
                    <a:pt x="1813" y="1289"/>
                  </a:lnTo>
                  <a:lnTo>
                    <a:pt x="1813" y="1132"/>
                  </a:lnTo>
                  <a:lnTo>
                    <a:pt x="1813" y="970"/>
                  </a:lnTo>
                  <a:lnTo>
                    <a:pt x="1814" y="1144"/>
                  </a:lnTo>
                  <a:lnTo>
                    <a:pt x="1814" y="1107"/>
                  </a:lnTo>
                  <a:lnTo>
                    <a:pt x="1814" y="1028"/>
                  </a:lnTo>
                  <a:lnTo>
                    <a:pt x="1814" y="1039"/>
                  </a:lnTo>
                  <a:lnTo>
                    <a:pt x="1815" y="911"/>
                  </a:lnTo>
                  <a:lnTo>
                    <a:pt x="1815" y="895"/>
                  </a:lnTo>
                  <a:lnTo>
                    <a:pt x="1815" y="871"/>
                  </a:lnTo>
                  <a:lnTo>
                    <a:pt x="1816" y="991"/>
                  </a:lnTo>
                  <a:lnTo>
                    <a:pt x="1816" y="951"/>
                  </a:lnTo>
                  <a:lnTo>
                    <a:pt x="1816" y="928"/>
                  </a:lnTo>
                  <a:lnTo>
                    <a:pt x="1817" y="879"/>
                  </a:lnTo>
                  <a:lnTo>
                    <a:pt x="1817" y="905"/>
                  </a:lnTo>
                  <a:lnTo>
                    <a:pt x="1817" y="894"/>
                  </a:lnTo>
                  <a:lnTo>
                    <a:pt x="1818" y="908"/>
                  </a:lnTo>
                  <a:lnTo>
                    <a:pt x="1818" y="823"/>
                  </a:lnTo>
                  <a:lnTo>
                    <a:pt x="1818" y="788"/>
                  </a:lnTo>
                  <a:lnTo>
                    <a:pt x="1819" y="689"/>
                  </a:lnTo>
                  <a:lnTo>
                    <a:pt x="1819" y="663"/>
                  </a:lnTo>
                  <a:lnTo>
                    <a:pt x="1819" y="638"/>
                  </a:lnTo>
                  <a:lnTo>
                    <a:pt x="1820" y="672"/>
                  </a:lnTo>
                  <a:lnTo>
                    <a:pt x="1820" y="652"/>
                  </a:lnTo>
                  <a:lnTo>
                    <a:pt x="1820" y="654"/>
                  </a:lnTo>
                  <a:lnTo>
                    <a:pt x="1821" y="649"/>
                  </a:lnTo>
                  <a:lnTo>
                    <a:pt x="1821" y="699"/>
                  </a:lnTo>
                  <a:lnTo>
                    <a:pt x="1821" y="680"/>
                  </a:lnTo>
                  <a:lnTo>
                    <a:pt x="1821" y="664"/>
                  </a:lnTo>
                  <a:lnTo>
                    <a:pt x="1822" y="805"/>
                  </a:lnTo>
                  <a:lnTo>
                    <a:pt x="1822" y="787"/>
                  </a:lnTo>
                  <a:lnTo>
                    <a:pt x="1822" y="777"/>
                  </a:lnTo>
                  <a:lnTo>
                    <a:pt x="1822" y="761"/>
                  </a:lnTo>
                  <a:lnTo>
                    <a:pt x="1823" y="975"/>
                  </a:lnTo>
                  <a:lnTo>
                    <a:pt x="1823" y="1031"/>
                  </a:lnTo>
                  <a:lnTo>
                    <a:pt x="1824" y="1289"/>
                  </a:lnTo>
                  <a:lnTo>
                    <a:pt x="1824" y="1289"/>
                  </a:lnTo>
                  <a:lnTo>
                    <a:pt x="1824" y="1289"/>
                  </a:lnTo>
                  <a:lnTo>
                    <a:pt x="1825" y="1289"/>
                  </a:lnTo>
                  <a:lnTo>
                    <a:pt x="1825" y="1289"/>
                  </a:lnTo>
                  <a:lnTo>
                    <a:pt x="1826" y="1289"/>
                  </a:lnTo>
                  <a:lnTo>
                    <a:pt x="1826" y="1289"/>
                  </a:lnTo>
                  <a:lnTo>
                    <a:pt x="1827" y="1289"/>
                  </a:lnTo>
                  <a:lnTo>
                    <a:pt x="1827" y="1289"/>
                  </a:lnTo>
                  <a:lnTo>
                    <a:pt x="1828" y="1289"/>
                  </a:lnTo>
                  <a:lnTo>
                    <a:pt x="1829" y="1289"/>
                  </a:lnTo>
                  <a:lnTo>
                    <a:pt x="1829" y="626"/>
                  </a:lnTo>
                  <a:lnTo>
                    <a:pt x="1829" y="601"/>
                  </a:lnTo>
                  <a:lnTo>
                    <a:pt x="1830" y="529"/>
                  </a:lnTo>
                  <a:lnTo>
                    <a:pt x="1830" y="921"/>
                  </a:lnTo>
                  <a:lnTo>
                    <a:pt x="1830" y="855"/>
                  </a:lnTo>
                  <a:lnTo>
                    <a:pt x="1831" y="738"/>
                  </a:lnTo>
                  <a:lnTo>
                    <a:pt x="1831" y="621"/>
                  </a:lnTo>
                  <a:lnTo>
                    <a:pt x="1831" y="1289"/>
                  </a:lnTo>
                  <a:lnTo>
                    <a:pt x="1832" y="1289"/>
                  </a:lnTo>
                  <a:lnTo>
                    <a:pt x="1832" y="1289"/>
                  </a:lnTo>
                  <a:lnTo>
                    <a:pt x="1833" y="1289"/>
                  </a:lnTo>
                  <a:lnTo>
                    <a:pt x="1833" y="1289"/>
                  </a:lnTo>
                  <a:lnTo>
                    <a:pt x="1833" y="1289"/>
                  </a:lnTo>
                  <a:lnTo>
                    <a:pt x="1834" y="930"/>
                  </a:lnTo>
                  <a:lnTo>
                    <a:pt x="1834" y="1111"/>
                  </a:lnTo>
                  <a:lnTo>
                    <a:pt x="1835" y="1176"/>
                  </a:lnTo>
                  <a:lnTo>
                    <a:pt x="1835" y="769"/>
                  </a:lnTo>
                  <a:lnTo>
                    <a:pt x="1836" y="745"/>
                  </a:lnTo>
                  <a:lnTo>
                    <a:pt x="1836" y="711"/>
                  </a:lnTo>
                  <a:lnTo>
                    <a:pt x="1836" y="989"/>
                  </a:lnTo>
                  <a:lnTo>
                    <a:pt x="1837" y="1020"/>
                  </a:lnTo>
                  <a:lnTo>
                    <a:pt x="1837" y="861"/>
                  </a:lnTo>
                  <a:lnTo>
                    <a:pt x="1837" y="1289"/>
                  </a:lnTo>
                  <a:lnTo>
                    <a:pt x="1838" y="1289"/>
                  </a:lnTo>
                  <a:lnTo>
                    <a:pt x="1838" y="1289"/>
                  </a:lnTo>
                  <a:lnTo>
                    <a:pt x="1839" y="1289"/>
                  </a:lnTo>
                  <a:lnTo>
                    <a:pt x="1840" y="1289"/>
                  </a:lnTo>
                  <a:lnTo>
                    <a:pt x="1840" y="1289"/>
                  </a:lnTo>
                  <a:lnTo>
                    <a:pt x="1841" y="819"/>
                  </a:lnTo>
                  <a:lnTo>
                    <a:pt x="1841" y="836"/>
                  </a:lnTo>
                  <a:lnTo>
                    <a:pt x="1841" y="832"/>
                  </a:lnTo>
                  <a:lnTo>
                    <a:pt x="1842" y="438"/>
                  </a:lnTo>
                  <a:lnTo>
                    <a:pt x="1842" y="441"/>
                  </a:lnTo>
                  <a:lnTo>
                    <a:pt x="1842" y="418"/>
                  </a:lnTo>
                  <a:lnTo>
                    <a:pt x="1843" y="493"/>
                  </a:lnTo>
                  <a:lnTo>
                    <a:pt x="1843" y="485"/>
                  </a:lnTo>
                  <a:lnTo>
                    <a:pt x="1843" y="462"/>
                  </a:lnTo>
                  <a:lnTo>
                    <a:pt x="1844" y="557"/>
                  </a:lnTo>
                  <a:lnTo>
                    <a:pt x="1844" y="614"/>
                  </a:lnTo>
                  <a:lnTo>
                    <a:pt x="1844" y="796"/>
                  </a:lnTo>
                  <a:lnTo>
                    <a:pt x="1845" y="749"/>
                  </a:lnTo>
                  <a:lnTo>
                    <a:pt x="1845" y="726"/>
                  </a:lnTo>
                  <a:lnTo>
                    <a:pt x="1846" y="1113"/>
                  </a:lnTo>
                  <a:lnTo>
                    <a:pt x="1846" y="1161"/>
                  </a:lnTo>
                  <a:lnTo>
                    <a:pt x="1846" y="1289"/>
                  </a:lnTo>
                  <a:lnTo>
                    <a:pt x="1847" y="1289"/>
                  </a:lnTo>
                  <a:lnTo>
                    <a:pt x="1847" y="1289"/>
                  </a:lnTo>
                  <a:lnTo>
                    <a:pt x="1848" y="1289"/>
                  </a:lnTo>
                  <a:lnTo>
                    <a:pt x="1848" y="1289"/>
                  </a:lnTo>
                  <a:lnTo>
                    <a:pt x="1849" y="1289"/>
                  </a:lnTo>
                  <a:lnTo>
                    <a:pt x="1849" y="1289"/>
                  </a:lnTo>
                  <a:lnTo>
                    <a:pt x="1850" y="1289"/>
                  </a:lnTo>
                  <a:lnTo>
                    <a:pt x="1850" y="1289"/>
                  </a:lnTo>
                  <a:lnTo>
                    <a:pt x="1851" y="1289"/>
                  </a:lnTo>
                  <a:lnTo>
                    <a:pt x="1851" y="1289"/>
                  </a:lnTo>
                  <a:lnTo>
                    <a:pt x="1852" y="391"/>
                  </a:lnTo>
                  <a:lnTo>
                    <a:pt x="1852" y="410"/>
                  </a:lnTo>
                  <a:lnTo>
                    <a:pt x="1852" y="434"/>
                  </a:lnTo>
                  <a:lnTo>
                    <a:pt x="1852" y="418"/>
                  </a:lnTo>
                  <a:lnTo>
                    <a:pt x="1853" y="707"/>
                  </a:lnTo>
                  <a:lnTo>
                    <a:pt x="1853" y="514"/>
                  </a:lnTo>
                  <a:lnTo>
                    <a:pt x="1853" y="507"/>
                  </a:lnTo>
                  <a:lnTo>
                    <a:pt x="1853" y="491"/>
                  </a:lnTo>
                  <a:lnTo>
                    <a:pt x="1854" y="1289"/>
                  </a:lnTo>
                  <a:lnTo>
                    <a:pt x="1854" y="1289"/>
                  </a:lnTo>
                  <a:lnTo>
                    <a:pt x="1854" y="1289"/>
                  </a:lnTo>
                  <a:lnTo>
                    <a:pt x="1855" y="1289"/>
                  </a:lnTo>
                  <a:lnTo>
                    <a:pt x="1855" y="1289"/>
                  </a:lnTo>
                  <a:lnTo>
                    <a:pt x="1856" y="1289"/>
                  </a:lnTo>
                  <a:lnTo>
                    <a:pt x="1856" y="1289"/>
                  </a:lnTo>
                  <a:lnTo>
                    <a:pt x="1857" y="879"/>
                  </a:lnTo>
                  <a:lnTo>
                    <a:pt x="1857" y="1009"/>
                  </a:lnTo>
                  <a:lnTo>
                    <a:pt x="1857" y="935"/>
                  </a:lnTo>
                  <a:lnTo>
                    <a:pt x="1858" y="537"/>
                  </a:lnTo>
                  <a:lnTo>
                    <a:pt x="1858" y="563"/>
                  </a:lnTo>
                  <a:lnTo>
                    <a:pt x="1858" y="588"/>
                  </a:lnTo>
                  <a:lnTo>
                    <a:pt x="1859" y="845"/>
                  </a:lnTo>
                  <a:lnTo>
                    <a:pt x="1859" y="837"/>
                  </a:lnTo>
                  <a:lnTo>
                    <a:pt x="1859" y="799"/>
                  </a:lnTo>
                  <a:lnTo>
                    <a:pt x="1860" y="1289"/>
                  </a:lnTo>
                  <a:lnTo>
                    <a:pt x="1860" y="1289"/>
                  </a:lnTo>
                  <a:lnTo>
                    <a:pt x="1860" y="1289"/>
                  </a:lnTo>
                  <a:lnTo>
                    <a:pt x="1861" y="1289"/>
                  </a:lnTo>
                  <a:lnTo>
                    <a:pt x="1861" y="1289"/>
                  </a:lnTo>
                  <a:lnTo>
                    <a:pt x="1862" y="1289"/>
                  </a:lnTo>
                  <a:lnTo>
                    <a:pt x="1862" y="1249"/>
                  </a:lnTo>
                  <a:lnTo>
                    <a:pt x="1863" y="784"/>
                  </a:lnTo>
                  <a:lnTo>
                    <a:pt x="1863" y="836"/>
                  </a:lnTo>
                  <a:lnTo>
                    <a:pt x="1863" y="779"/>
                  </a:lnTo>
                  <a:lnTo>
                    <a:pt x="1864" y="289"/>
                  </a:lnTo>
                  <a:lnTo>
                    <a:pt x="1864" y="322"/>
                  </a:lnTo>
                  <a:lnTo>
                    <a:pt x="1864" y="324"/>
                  </a:lnTo>
                  <a:lnTo>
                    <a:pt x="1865" y="419"/>
                  </a:lnTo>
                  <a:lnTo>
                    <a:pt x="1865" y="403"/>
                  </a:lnTo>
                  <a:lnTo>
                    <a:pt x="1865" y="408"/>
                  </a:lnTo>
                  <a:lnTo>
                    <a:pt x="1865" y="388"/>
                  </a:lnTo>
                  <a:lnTo>
                    <a:pt x="1866" y="810"/>
                  </a:lnTo>
                  <a:lnTo>
                    <a:pt x="1866" y="861"/>
                  </a:lnTo>
                  <a:lnTo>
                    <a:pt x="1867" y="645"/>
                  </a:lnTo>
                  <a:lnTo>
                    <a:pt x="1867" y="766"/>
                  </a:lnTo>
                  <a:lnTo>
                    <a:pt x="1867" y="822"/>
                  </a:lnTo>
                  <a:lnTo>
                    <a:pt x="1867" y="980"/>
                  </a:lnTo>
                  <a:lnTo>
                    <a:pt x="1868" y="816"/>
                  </a:lnTo>
                  <a:lnTo>
                    <a:pt x="1868" y="919"/>
                  </a:lnTo>
                  <a:lnTo>
                    <a:pt x="1868" y="876"/>
                  </a:lnTo>
                  <a:lnTo>
                    <a:pt x="1868" y="870"/>
                  </a:lnTo>
                  <a:lnTo>
                    <a:pt x="1869" y="1289"/>
                  </a:lnTo>
                  <a:lnTo>
                    <a:pt x="1869" y="1289"/>
                  </a:lnTo>
                  <a:lnTo>
                    <a:pt x="1869" y="1289"/>
                  </a:lnTo>
                  <a:lnTo>
                    <a:pt x="1870" y="1289"/>
                  </a:lnTo>
                  <a:lnTo>
                    <a:pt x="1870" y="1289"/>
                  </a:lnTo>
                  <a:lnTo>
                    <a:pt x="1871" y="1289"/>
                  </a:lnTo>
                  <a:lnTo>
                    <a:pt x="1871" y="1289"/>
                  </a:lnTo>
                  <a:lnTo>
                    <a:pt x="1872" y="1289"/>
                  </a:lnTo>
                  <a:lnTo>
                    <a:pt x="1872" y="1289"/>
                  </a:lnTo>
                  <a:lnTo>
                    <a:pt x="1873" y="1289"/>
                  </a:lnTo>
                  <a:lnTo>
                    <a:pt x="1874" y="1289"/>
                  </a:lnTo>
                  <a:lnTo>
                    <a:pt x="1874" y="283"/>
                  </a:lnTo>
                  <a:lnTo>
                    <a:pt x="1874" y="289"/>
                  </a:lnTo>
                  <a:lnTo>
                    <a:pt x="1875" y="341"/>
                  </a:lnTo>
                  <a:lnTo>
                    <a:pt x="1875" y="326"/>
                  </a:lnTo>
                  <a:lnTo>
                    <a:pt x="1875" y="581"/>
                  </a:lnTo>
                  <a:lnTo>
                    <a:pt x="1875" y="537"/>
                  </a:lnTo>
                  <a:lnTo>
                    <a:pt x="1876" y="453"/>
                  </a:lnTo>
                  <a:lnTo>
                    <a:pt x="1876" y="421"/>
                  </a:lnTo>
                  <a:lnTo>
                    <a:pt x="1876" y="1289"/>
                  </a:lnTo>
                  <a:lnTo>
                    <a:pt x="1876" y="1289"/>
                  </a:lnTo>
                  <a:lnTo>
                    <a:pt x="1877" y="1289"/>
                  </a:lnTo>
                  <a:lnTo>
                    <a:pt x="1877" y="1289"/>
                  </a:lnTo>
                  <a:lnTo>
                    <a:pt x="1878" y="1289"/>
                  </a:lnTo>
                  <a:lnTo>
                    <a:pt x="1878" y="1289"/>
                  </a:lnTo>
                  <a:lnTo>
                    <a:pt x="1879" y="1289"/>
                  </a:lnTo>
                  <a:lnTo>
                    <a:pt x="1879" y="864"/>
                  </a:lnTo>
                  <a:lnTo>
                    <a:pt x="1879" y="997"/>
                  </a:lnTo>
                  <a:lnTo>
                    <a:pt x="1880" y="918"/>
                  </a:lnTo>
                  <a:lnTo>
                    <a:pt x="1880" y="397"/>
                  </a:lnTo>
                  <a:lnTo>
                    <a:pt x="1880" y="479"/>
                  </a:lnTo>
                  <a:lnTo>
                    <a:pt x="1881" y="516"/>
                  </a:lnTo>
                  <a:lnTo>
                    <a:pt x="1881" y="730"/>
                  </a:lnTo>
                  <a:lnTo>
                    <a:pt x="1882" y="760"/>
                  </a:lnTo>
                  <a:lnTo>
                    <a:pt x="1882" y="1289"/>
                  </a:lnTo>
                  <a:lnTo>
                    <a:pt x="1882" y="1289"/>
                  </a:lnTo>
                  <a:lnTo>
                    <a:pt x="1883" y="1289"/>
                  </a:lnTo>
                  <a:lnTo>
                    <a:pt x="1883" y="1289"/>
                  </a:lnTo>
                  <a:lnTo>
                    <a:pt x="1884" y="1289"/>
                  </a:lnTo>
                  <a:lnTo>
                    <a:pt x="1885" y="1289"/>
                  </a:lnTo>
                  <a:lnTo>
                    <a:pt x="1885" y="1289"/>
                  </a:lnTo>
                  <a:lnTo>
                    <a:pt x="1886" y="764"/>
                  </a:lnTo>
                  <a:lnTo>
                    <a:pt x="1886" y="720"/>
                  </a:lnTo>
                  <a:lnTo>
                    <a:pt x="1887" y="315"/>
                  </a:lnTo>
                  <a:lnTo>
                    <a:pt x="1887" y="314"/>
                  </a:lnTo>
                  <a:lnTo>
                    <a:pt x="1887" y="408"/>
                  </a:lnTo>
                  <a:lnTo>
                    <a:pt x="1888" y="395"/>
                  </a:lnTo>
                  <a:lnTo>
                    <a:pt x="1888" y="413"/>
                  </a:lnTo>
                  <a:lnTo>
                    <a:pt x="1888" y="351"/>
                  </a:lnTo>
                  <a:lnTo>
                    <a:pt x="1889" y="565"/>
                  </a:lnTo>
                  <a:lnTo>
                    <a:pt x="1889" y="609"/>
                  </a:lnTo>
                  <a:lnTo>
                    <a:pt x="1889" y="740"/>
                  </a:lnTo>
                  <a:lnTo>
                    <a:pt x="1890" y="715"/>
                  </a:lnTo>
                  <a:lnTo>
                    <a:pt x="1890" y="716"/>
                  </a:lnTo>
                  <a:lnTo>
                    <a:pt x="1890" y="893"/>
                  </a:lnTo>
                  <a:lnTo>
                    <a:pt x="1891" y="799"/>
                  </a:lnTo>
                  <a:lnTo>
                    <a:pt x="1891" y="770"/>
                  </a:lnTo>
                  <a:lnTo>
                    <a:pt x="1891" y="769"/>
                  </a:lnTo>
                  <a:lnTo>
                    <a:pt x="1892" y="1289"/>
                  </a:lnTo>
                  <a:lnTo>
                    <a:pt x="1892" y="1289"/>
                  </a:lnTo>
                  <a:lnTo>
                    <a:pt x="1893" y="1289"/>
                  </a:lnTo>
                  <a:lnTo>
                    <a:pt x="1893" y="1289"/>
                  </a:lnTo>
                  <a:lnTo>
                    <a:pt x="1894" y="1289"/>
                  </a:lnTo>
                  <a:lnTo>
                    <a:pt x="1894" y="1289"/>
                  </a:lnTo>
                  <a:lnTo>
                    <a:pt x="1895" y="1289"/>
                  </a:lnTo>
                  <a:lnTo>
                    <a:pt x="1895" y="1289"/>
                  </a:lnTo>
                  <a:lnTo>
                    <a:pt x="1896" y="1289"/>
                  </a:lnTo>
                  <a:lnTo>
                    <a:pt x="1896" y="1289"/>
                  </a:lnTo>
                  <a:lnTo>
                    <a:pt x="1897" y="486"/>
                  </a:lnTo>
                  <a:lnTo>
                    <a:pt x="1897" y="327"/>
                  </a:lnTo>
                  <a:lnTo>
                    <a:pt x="1897" y="260"/>
                  </a:lnTo>
                  <a:lnTo>
                    <a:pt x="1898" y="421"/>
                  </a:lnTo>
                  <a:lnTo>
                    <a:pt x="1898" y="461"/>
                  </a:lnTo>
                  <a:lnTo>
                    <a:pt x="1899" y="410"/>
                  </a:lnTo>
                  <a:lnTo>
                    <a:pt x="1899" y="734"/>
                  </a:lnTo>
                  <a:lnTo>
                    <a:pt x="1899" y="954"/>
                  </a:lnTo>
                  <a:lnTo>
                    <a:pt x="1899" y="1289"/>
                  </a:lnTo>
                  <a:lnTo>
                    <a:pt x="1900" y="1289"/>
                  </a:lnTo>
                  <a:lnTo>
                    <a:pt x="1900" y="1289"/>
                  </a:lnTo>
                  <a:lnTo>
                    <a:pt x="1901" y="1289"/>
                  </a:lnTo>
                  <a:lnTo>
                    <a:pt x="1901" y="1289"/>
                  </a:lnTo>
                  <a:lnTo>
                    <a:pt x="1902" y="925"/>
                  </a:lnTo>
                  <a:lnTo>
                    <a:pt x="1902" y="939"/>
                  </a:lnTo>
                  <a:lnTo>
                    <a:pt x="1902" y="1011"/>
                  </a:lnTo>
                  <a:lnTo>
                    <a:pt x="1903" y="419"/>
                  </a:lnTo>
                  <a:lnTo>
                    <a:pt x="1903" y="411"/>
                  </a:lnTo>
                  <a:lnTo>
                    <a:pt x="1904" y="593"/>
                  </a:lnTo>
                  <a:lnTo>
                    <a:pt x="1904" y="555"/>
                  </a:lnTo>
                  <a:lnTo>
                    <a:pt x="1904" y="551"/>
                  </a:lnTo>
                  <a:lnTo>
                    <a:pt x="1905" y="1289"/>
                  </a:lnTo>
                  <a:lnTo>
                    <a:pt x="1905" y="1289"/>
                  </a:lnTo>
                  <a:lnTo>
                    <a:pt x="1906" y="1289"/>
                  </a:lnTo>
                  <a:lnTo>
                    <a:pt x="1906" y="1289"/>
                  </a:lnTo>
                  <a:lnTo>
                    <a:pt x="1907" y="1289"/>
                  </a:lnTo>
                  <a:lnTo>
                    <a:pt x="1907" y="1289"/>
                  </a:lnTo>
                  <a:lnTo>
                    <a:pt x="1908" y="838"/>
                  </a:lnTo>
                  <a:lnTo>
                    <a:pt x="1908" y="792"/>
                  </a:lnTo>
                  <a:lnTo>
                    <a:pt x="1909" y="519"/>
                  </a:lnTo>
                  <a:lnTo>
                    <a:pt x="1909" y="522"/>
                  </a:lnTo>
                  <a:lnTo>
                    <a:pt x="1909" y="535"/>
                  </a:lnTo>
                  <a:lnTo>
                    <a:pt x="1910" y="387"/>
                  </a:lnTo>
                  <a:lnTo>
                    <a:pt x="1910" y="445"/>
                  </a:lnTo>
                  <a:lnTo>
                    <a:pt x="1910" y="439"/>
                  </a:lnTo>
                  <a:lnTo>
                    <a:pt x="1910" y="431"/>
                  </a:lnTo>
                  <a:lnTo>
                    <a:pt x="1911" y="512"/>
                  </a:lnTo>
                  <a:lnTo>
                    <a:pt x="1911" y="535"/>
                  </a:lnTo>
                  <a:lnTo>
                    <a:pt x="1912" y="514"/>
                  </a:lnTo>
                  <a:lnTo>
                    <a:pt x="1912" y="655"/>
                  </a:lnTo>
                  <a:lnTo>
                    <a:pt x="1912" y="634"/>
                  </a:lnTo>
                  <a:lnTo>
                    <a:pt x="1912" y="666"/>
                  </a:lnTo>
                  <a:lnTo>
                    <a:pt x="1913" y="603"/>
                  </a:lnTo>
                  <a:lnTo>
                    <a:pt x="1913" y="632"/>
                  </a:lnTo>
                  <a:lnTo>
                    <a:pt x="1913" y="650"/>
                  </a:lnTo>
                  <a:lnTo>
                    <a:pt x="1914" y="646"/>
                  </a:lnTo>
                  <a:lnTo>
                    <a:pt x="1914" y="735"/>
                  </a:lnTo>
                  <a:lnTo>
                    <a:pt x="1914" y="765"/>
                  </a:lnTo>
                  <a:lnTo>
                    <a:pt x="1914" y="753"/>
                  </a:lnTo>
                  <a:lnTo>
                    <a:pt x="1915" y="1289"/>
                  </a:lnTo>
                  <a:lnTo>
                    <a:pt x="1915" y="1289"/>
                  </a:lnTo>
                  <a:lnTo>
                    <a:pt x="1915" y="1289"/>
                  </a:lnTo>
                  <a:lnTo>
                    <a:pt x="1916" y="1289"/>
                  </a:lnTo>
                  <a:lnTo>
                    <a:pt x="1916" y="1289"/>
                  </a:lnTo>
                  <a:lnTo>
                    <a:pt x="1917" y="1289"/>
                  </a:lnTo>
                  <a:lnTo>
                    <a:pt x="1917" y="1289"/>
                  </a:lnTo>
                  <a:lnTo>
                    <a:pt x="1918" y="1289"/>
                  </a:lnTo>
                  <a:lnTo>
                    <a:pt x="1919" y="1289"/>
                  </a:lnTo>
                  <a:lnTo>
                    <a:pt x="1919" y="1289"/>
                  </a:lnTo>
                  <a:lnTo>
                    <a:pt x="1920" y="1289"/>
                  </a:lnTo>
                  <a:lnTo>
                    <a:pt x="1920" y="314"/>
                  </a:lnTo>
                  <a:lnTo>
                    <a:pt x="1920" y="231"/>
                  </a:lnTo>
                  <a:lnTo>
                    <a:pt x="1921" y="228"/>
                  </a:lnTo>
                  <a:lnTo>
                    <a:pt x="1921" y="439"/>
                  </a:lnTo>
                  <a:lnTo>
                    <a:pt x="1922" y="490"/>
                  </a:lnTo>
                  <a:lnTo>
                    <a:pt x="1922" y="448"/>
                  </a:lnTo>
                  <a:lnTo>
                    <a:pt x="1922" y="995"/>
                  </a:lnTo>
                  <a:lnTo>
                    <a:pt x="1923" y="1289"/>
                  </a:lnTo>
                  <a:lnTo>
                    <a:pt x="1923" y="1289"/>
                  </a:lnTo>
                  <a:lnTo>
                    <a:pt x="1924" y="1289"/>
                  </a:lnTo>
                  <a:lnTo>
                    <a:pt x="1924" y="1289"/>
                  </a:lnTo>
                  <a:lnTo>
                    <a:pt x="1925" y="1289"/>
                  </a:lnTo>
                  <a:lnTo>
                    <a:pt x="1925" y="859"/>
                  </a:lnTo>
                  <a:lnTo>
                    <a:pt x="1926" y="913"/>
                  </a:lnTo>
                  <a:lnTo>
                    <a:pt x="1926" y="928"/>
                  </a:lnTo>
                  <a:lnTo>
                    <a:pt x="1926" y="405"/>
                  </a:lnTo>
                  <a:lnTo>
                    <a:pt x="1926" y="418"/>
                  </a:lnTo>
                  <a:lnTo>
                    <a:pt x="1927" y="422"/>
                  </a:lnTo>
                  <a:lnTo>
                    <a:pt x="1927" y="612"/>
                  </a:lnTo>
                  <a:lnTo>
                    <a:pt x="1928" y="671"/>
                  </a:lnTo>
                  <a:lnTo>
                    <a:pt x="1928" y="1289"/>
                  </a:lnTo>
                  <a:lnTo>
                    <a:pt x="1928" y="1289"/>
                  </a:lnTo>
                  <a:lnTo>
                    <a:pt x="1929" y="1289"/>
                  </a:lnTo>
                  <a:lnTo>
                    <a:pt x="1930" y="1289"/>
                  </a:lnTo>
                  <a:lnTo>
                    <a:pt x="1930" y="1289"/>
                  </a:lnTo>
                  <a:lnTo>
                    <a:pt x="1931" y="1289"/>
                  </a:lnTo>
                  <a:lnTo>
                    <a:pt x="1931" y="1289"/>
                  </a:lnTo>
                  <a:lnTo>
                    <a:pt x="1932" y="729"/>
                  </a:lnTo>
                  <a:lnTo>
                    <a:pt x="1932" y="714"/>
                  </a:lnTo>
                  <a:lnTo>
                    <a:pt x="1932" y="540"/>
                  </a:lnTo>
                  <a:lnTo>
                    <a:pt x="1933" y="621"/>
                  </a:lnTo>
                  <a:lnTo>
                    <a:pt x="1933" y="656"/>
                  </a:lnTo>
                  <a:lnTo>
                    <a:pt x="1933" y="680"/>
                  </a:lnTo>
                  <a:lnTo>
                    <a:pt x="1934" y="430"/>
                  </a:lnTo>
                  <a:lnTo>
                    <a:pt x="1934" y="478"/>
                  </a:lnTo>
                  <a:lnTo>
                    <a:pt x="1934" y="454"/>
                  </a:lnTo>
                  <a:lnTo>
                    <a:pt x="1934" y="657"/>
                  </a:lnTo>
                  <a:lnTo>
                    <a:pt x="1935" y="524"/>
                  </a:lnTo>
                  <a:lnTo>
                    <a:pt x="1935" y="530"/>
                  </a:lnTo>
                  <a:lnTo>
                    <a:pt x="1935" y="386"/>
                  </a:lnTo>
                  <a:lnTo>
                    <a:pt x="1936" y="591"/>
                  </a:lnTo>
                  <a:lnTo>
                    <a:pt x="1936" y="556"/>
                  </a:lnTo>
                  <a:lnTo>
                    <a:pt x="1936" y="549"/>
                  </a:lnTo>
                  <a:lnTo>
                    <a:pt x="1936" y="631"/>
                  </a:lnTo>
                  <a:lnTo>
                    <a:pt x="1937" y="430"/>
                  </a:lnTo>
                  <a:lnTo>
                    <a:pt x="1937" y="544"/>
                  </a:lnTo>
                  <a:lnTo>
                    <a:pt x="1937" y="559"/>
                  </a:lnTo>
                  <a:lnTo>
                    <a:pt x="1937" y="746"/>
                  </a:lnTo>
                  <a:lnTo>
                    <a:pt x="1938" y="645"/>
                  </a:lnTo>
                  <a:lnTo>
                    <a:pt x="1938" y="637"/>
                  </a:lnTo>
                  <a:lnTo>
                    <a:pt x="1938" y="1289"/>
                  </a:lnTo>
                  <a:lnTo>
                    <a:pt x="1939" y="1289"/>
                  </a:lnTo>
                  <a:lnTo>
                    <a:pt x="1939" y="1289"/>
                  </a:lnTo>
                  <a:lnTo>
                    <a:pt x="1940" y="1289"/>
                  </a:lnTo>
                  <a:lnTo>
                    <a:pt x="1940" y="1289"/>
                  </a:lnTo>
                  <a:lnTo>
                    <a:pt x="1941" y="1289"/>
                  </a:lnTo>
                  <a:lnTo>
                    <a:pt x="1941" y="1289"/>
                  </a:lnTo>
                  <a:lnTo>
                    <a:pt x="1942" y="1289"/>
                  </a:lnTo>
                  <a:lnTo>
                    <a:pt x="1942" y="1289"/>
                  </a:lnTo>
                  <a:lnTo>
                    <a:pt x="1943" y="1289"/>
                  </a:lnTo>
                  <a:lnTo>
                    <a:pt x="1943" y="1289"/>
                  </a:lnTo>
                  <a:lnTo>
                    <a:pt x="1944" y="915"/>
                  </a:lnTo>
                  <a:lnTo>
                    <a:pt x="1944" y="691"/>
                  </a:lnTo>
                  <a:lnTo>
                    <a:pt x="1944" y="330"/>
                  </a:lnTo>
                  <a:lnTo>
                    <a:pt x="1945" y="351"/>
                  </a:lnTo>
                  <a:lnTo>
                    <a:pt x="1945" y="335"/>
                  </a:lnTo>
                  <a:lnTo>
                    <a:pt x="1946" y="587"/>
                  </a:lnTo>
                  <a:lnTo>
                    <a:pt x="1946" y="621"/>
                  </a:lnTo>
                  <a:lnTo>
                    <a:pt x="1946" y="1289"/>
                  </a:lnTo>
                  <a:lnTo>
                    <a:pt x="1947" y="1289"/>
                  </a:lnTo>
                  <a:lnTo>
                    <a:pt x="1947" y="1289"/>
                  </a:lnTo>
                  <a:lnTo>
                    <a:pt x="1948" y="1289"/>
                  </a:lnTo>
                  <a:lnTo>
                    <a:pt x="1948" y="1289"/>
                  </a:lnTo>
                  <a:lnTo>
                    <a:pt x="1949" y="1074"/>
                  </a:lnTo>
                  <a:lnTo>
                    <a:pt x="1949" y="966"/>
                  </a:lnTo>
                  <a:lnTo>
                    <a:pt x="1950" y="542"/>
                  </a:lnTo>
                  <a:lnTo>
                    <a:pt x="1950" y="495"/>
                  </a:lnTo>
                  <a:lnTo>
                    <a:pt x="1950" y="451"/>
                  </a:lnTo>
                  <a:lnTo>
                    <a:pt x="1951" y="637"/>
                  </a:lnTo>
                  <a:lnTo>
                    <a:pt x="1951" y="598"/>
                  </a:lnTo>
                  <a:lnTo>
                    <a:pt x="1951" y="574"/>
                  </a:lnTo>
                  <a:lnTo>
                    <a:pt x="1951" y="568"/>
                  </a:lnTo>
                  <a:lnTo>
                    <a:pt x="1952" y="1055"/>
                  </a:lnTo>
                  <a:lnTo>
                    <a:pt x="1952" y="1289"/>
                  </a:lnTo>
                  <a:lnTo>
                    <a:pt x="1953" y="1289"/>
                  </a:lnTo>
                  <a:lnTo>
                    <a:pt x="1953" y="1289"/>
                  </a:lnTo>
                  <a:lnTo>
                    <a:pt x="1954" y="1289"/>
                  </a:lnTo>
                  <a:lnTo>
                    <a:pt x="1954" y="1289"/>
                  </a:lnTo>
                  <a:lnTo>
                    <a:pt x="1955" y="919"/>
                  </a:lnTo>
                  <a:lnTo>
                    <a:pt x="1955" y="839"/>
                  </a:lnTo>
                  <a:lnTo>
                    <a:pt x="1956" y="601"/>
                  </a:lnTo>
                  <a:lnTo>
                    <a:pt x="1956" y="603"/>
                  </a:lnTo>
                  <a:lnTo>
                    <a:pt x="1956" y="632"/>
                  </a:lnTo>
                  <a:lnTo>
                    <a:pt x="1957" y="667"/>
                  </a:lnTo>
                  <a:lnTo>
                    <a:pt x="1957" y="511"/>
                  </a:lnTo>
                  <a:lnTo>
                    <a:pt x="1957" y="573"/>
                  </a:lnTo>
                  <a:lnTo>
                    <a:pt x="1957" y="556"/>
                  </a:lnTo>
                  <a:lnTo>
                    <a:pt x="1958" y="608"/>
                  </a:lnTo>
                  <a:lnTo>
                    <a:pt x="1958" y="536"/>
                  </a:lnTo>
                  <a:lnTo>
                    <a:pt x="1958" y="541"/>
                  </a:lnTo>
                  <a:lnTo>
                    <a:pt x="1959" y="606"/>
                  </a:lnTo>
                  <a:lnTo>
                    <a:pt x="1959" y="518"/>
                  </a:lnTo>
                  <a:lnTo>
                    <a:pt x="1959" y="552"/>
                  </a:lnTo>
                  <a:lnTo>
                    <a:pt x="1959" y="566"/>
                  </a:lnTo>
                  <a:lnTo>
                    <a:pt x="1959" y="601"/>
                  </a:lnTo>
                  <a:lnTo>
                    <a:pt x="1960" y="494"/>
                  </a:lnTo>
                  <a:lnTo>
                    <a:pt x="1960" y="520"/>
                  </a:lnTo>
                  <a:lnTo>
                    <a:pt x="1960" y="534"/>
                  </a:lnTo>
                  <a:lnTo>
                    <a:pt x="1961" y="589"/>
                  </a:lnTo>
                  <a:lnTo>
                    <a:pt x="1961" y="582"/>
                  </a:lnTo>
                  <a:lnTo>
                    <a:pt x="1961" y="627"/>
                  </a:lnTo>
                  <a:lnTo>
                    <a:pt x="1962" y="865"/>
                  </a:lnTo>
                  <a:lnTo>
                    <a:pt x="1962" y="926"/>
                  </a:lnTo>
                  <a:lnTo>
                    <a:pt x="1962" y="1289"/>
                  </a:lnTo>
                  <a:lnTo>
                    <a:pt x="1963" y="1289"/>
                  </a:lnTo>
                  <a:lnTo>
                    <a:pt x="1964" y="1289"/>
                  </a:lnTo>
                  <a:lnTo>
                    <a:pt x="1964" y="1289"/>
                  </a:lnTo>
                  <a:lnTo>
                    <a:pt x="1965" y="1289"/>
                  </a:lnTo>
                  <a:lnTo>
                    <a:pt x="1965" y="1289"/>
                  </a:lnTo>
                  <a:lnTo>
                    <a:pt x="1966" y="1289"/>
                  </a:lnTo>
                  <a:lnTo>
                    <a:pt x="1966" y="1289"/>
                  </a:lnTo>
                  <a:lnTo>
                    <a:pt x="1967" y="1289"/>
                  </a:lnTo>
                  <a:lnTo>
                    <a:pt x="1967" y="1289"/>
                  </a:lnTo>
                  <a:lnTo>
                    <a:pt x="1968" y="1289"/>
                  </a:lnTo>
                  <a:lnTo>
                    <a:pt x="1968" y="340"/>
                  </a:lnTo>
                  <a:lnTo>
                    <a:pt x="1969" y="293"/>
                  </a:lnTo>
                  <a:lnTo>
                    <a:pt x="1969" y="549"/>
                  </a:lnTo>
                  <a:lnTo>
                    <a:pt x="1970" y="610"/>
                  </a:lnTo>
                  <a:lnTo>
                    <a:pt x="1970" y="468"/>
                  </a:lnTo>
                  <a:lnTo>
                    <a:pt x="1970" y="790"/>
                  </a:lnTo>
                  <a:lnTo>
                    <a:pt x="1971" y="1138"/>
                  </a:lnTo>
                  <a:lnTo>
                    <a:pt x="1971" y="1289"/>
                  </a:lnTo>
                  <a:lnTo>
                    <a:pt x="1971" y="1289"/>
                  </a:lnTo>
                  <a:lnTo>
                    <a:pt x="1972" y="1289"/>
                  </a:lnTo>
                  <a:lnTo>
                    <a:pt x="1972" y="1289"/>
                  </a:lnTo>
                  <a:lnTo>
                    <a:pt x="1973" y="1289"/>
                  </a:lnTo>
                  <a:lnTo>
                    <a:pt x="1973" y="992"/>
                  </a:lnTo>
                  <a:lnTo>
                    <a:pt x="1973" y="1171"/>
                  </a:lnTo>
                  <a:lnTo>
                    <a:pt x="1974" y="1289"/>
                  </a:lnTo>
                  <a:lnTo>
                    <a:pt x="1975" y="440"/>
                  </a:lnTo>
                  <a:lnTo>
                    <a:pt x="1975" y="471"/>
                  </a:lnTo>
                  <a:lnTo>
                    <a:pt x="1975" y="511"/>
                  </a:lnTo>
                  <a:lnTo>
                    <a:pt x="1975" y="739"/>
                  </a:lnTo>
                  <a:lnTo>
                    <a:pt x="1976" y="584"/>
                  </a:lnTo>
                  <a:lnTo>
                    <a:pt x="1976" y="640"/>
                  </a:lnTo>
                  <a:lnTo>
                    <a:pt x="1976" y="1289"/>
                  </a:lnTo>
                  <a:lnTo>
                    <a:pt x="1977" y="1289"/>
                  </a:lnTo>
                  <a:lnTo>
                    <a:pt x="1977" y="1289"/>
                  </a:lnTo>
                  <a:lnTo>
                    <a:pt x="1978" y="1289"/>
                  </a:lnTo>
                  <a:lnTo>
                    <a:pt x="1978" y="1289"/>
                  </a:lnTo>
                  <a:lnTo>
                    <a:pt x="1979" y="1289"/>
                  </a:lnTo>
                  <a:lnTo>
                    <a:pt x="1979" y="1289"/>
                  </a:lnTo>
                  <a:lnTo>
                    <a:pt x="1980" y="775"/>
                  </a:lnTo>
                  <a:lnTo>
                    <a:pt x="1980" y="733"/>
                  </a:lnTo>
                  <a:lnTo>
                    <a:pt x="1980" y="585"/>
                  </a:lnTo>
                  <a:lnTo>
                    <a:pt x="1981" y="728"/>
                  </a:lnTo>
                  <a:lnTo>
                    <a:pt x="1981" y="776"/>
                  </a:lnTo>
                  <a:lnTo>
                    <a:pt x="1981" y="489"/>
                  </a:lnTo>
                  <a:lnTo>
                    <a:pt x="1982" y="592"/>
                  </a:lnTo>
                  <a:lnTo>
                    <a:pt x="1982" y="676"/>
                  </a:lnTo>
                  <a:lnTo>
                    <a:pt x="1982" y="713"/>
                  </a:lnTo>
                  <a:lnTo>
                    <a:pt x="1983" y="489"/>
                  </a:lnTo>
                  <a:lnTo>
                    <a:pt x="1983" y="483"/>
                  </a:lnTo>
                  <a:lnTo>
                    <a:pt x="1984" y="611"/>
                  </a:lnTo>
                  <a:lnTo>
                    <a:pt x="1984" y="585"/>
                  </a:lnTo>
                  <a:lnTo>
                    <a:pt x="1984" y="460"/>
                  </a:lnTo>
                  <a:lnTo>
                    <a:pt x="1985" y="598"/>
                  </a:lnTo>
                  <a:lnTo>
                    <a:pt x="1985" y="651"/>
                  </a:lnTo>
                  <a:lnTo>
                    <a:pt x="1985" y="662"/>
                  </a:lnTo>
                  <a:lnTo>
                    <a:pt x="1986" y="562"/>
                  </a:lnTo>
                  <a:lnTo>
                    <a:pt x="1986" y="660"/>
                  </a:lnTo>
                  <a:lnTo>
                    <a:pt x="1986" y="708"/>
                  </a:lnTo>
                  <a:lnTo>
                    <a:pt x="1987" y="1169"/>
                  </a:lnTo>
                  <a:lnTo>
                    <a:pt x="1987" y="1289"/>
                  </a:lnTo>
                  <a:lnTo>
                    <a:pt x="1988" y="1289"/>
                  </a:lnTo>
                  <a:lnTo>
                    <a:pt x="1988" y="1289"/>
                  </a:lnTo>
                  <a:lnTo>
                    <a:pt x="1989" y="1289"/>
                  </a:lnTo>
                  <a:lnTo>
                    <a:pt x="1989" y="1289"/>
                  </a:lnTo>
                  <a:lnTo>
                    <a:pt x="1990" y="1289"/>
                  </a:lnTo>
                  <a:lnTo>
                    <a:pt x="1990" y="1289"/>
                  </a:lnTo>
                  <a:lnTo>
                    <a:pt x="1991" y="1289"/>
                  </a:lnTo>
                  <a:lnTo>
                    <a:pt x="1991" y="1289"/>
                  </a:lnTo>
                  <a:lnTo>
                    <a:pt x="1992" y="1289"/>
                  </a:lnTo>
                  <a:lnTo>
                    <a:pt x="1992" y="1289"/>
                  </a:lnTo>
                  <a:lnTo>
                    <a:pt x="1993" y="343"/>
                  </a:lnTo>
                  <a:lnTo>
                    <a:pt x="1993" y="349"/>
                  </a:lnTo>
                  <a:lnTo>
                    <a:pt x="1993" y="400"/>
                  </a:lnTo>
                  <a:lnTo>
                    <a:pt x="1994" y="399"/>
                  </a:lnTo>
                  <a:lnTo>
                    <a:pt x="1994" y="654"/>
                  </a:lnTo>
                  <a:lnTo>
                    <a:pt x="1994" y="608"/>
                  </a:lnTo>
                  <a:lnTo>
                    <a:pt x="1994" y="417"/>
                  </a:lnTo>
                  <a:lnTo>
                    <a:pt x="1995" y="1289"/>
                  </a:lnTo>
                  <a:lnTo>
                    <a:pt x="1995" y="1289"/>
                  </a:lnTo>
                  <a:lnTo>
                    <a:pt x="1995" y="1289"/>
                  </a:lnTo>
                  <a:lnTo>
                    <a:pt x="1996" y="1289"/>
                  </a:lnTo>
                  <a:lnTo>
                    <a:pt x="1996" y="1289"/>
                  </a:lnTo>
                  <a:lnTo>
                    <a:pt x="1997" y="1289"/>
                  </a:lnTo>
                  <a:lnTo>
                    <a:pt x="1997" y="1289"/>
                  </a:lnTo>
                  <a:lnTo>
                    <a:pt x="1998" y="1021"/>
                  </a:lnTo>
                  <a:lnTo>
                    <a:pt x="1998" y="1289"/>
                  </a:lnTo>
                  <a:lnTo>
                    <a:pt x="1998" y="942"/>
                  </a:lnTo>
                  <a:lnTo>
                    <a:pt x="1999" y="465"/>
                  </a:lnTo>
                  <a:lnTo>
                    <a:pt x="1999" y="617"/>
                  </a:lnTo>
                  <a:lnTo>
                    <a:pt x="1999" y="664"/>
                  </a:lnTo>
                  <a:lnTo>
                    <a:pt x="1999" y="756"/>
                  </a:lnTo>
                  <a:lnTo>
                    <a:pt x="2000" y="586"/>
                  </a:lnTo>
                  <a:lnTo>
                    <a:pt x="2000" y="716"/>
                  </a:lnTo>
                  <a:lnTo>
                    <a:pt x="2000" y="792"/>
                  </a:lnTo>
                  <a:lnTo>
                    <a:pt x="2001" y="1289"/>
                  </a:lnTo>
                  <a:lnTo>
                    <a:pt x="2001" y="1289"/>
                  </a:lnTo>
                  <a:lnTo>
                    <a:pt x="2001" y="1289"/>
                  </a:lnTo>
                  <a:lnTo>
                    <a:pt x="2002" y="1289"/>
                  </a:lnTo>
                  <a:lnTo>
                    <a:pt x="2002" y="1289"/>
                  </a:lnTo>
                  <a:lnTo>
                    <a:pt x="2003" y="1289"/>
                  </a:lnTo>
                  <a:lnTo>
                    <a:pt x="2003" y="1289"/>
                  </a:lnTo>
                  <a:lnTo>
                    <a:pt x="2004" y="699"/>
                  </a:lnTo>
                  <a:lnTo>
                    <a:pt x="2004" y="661"/>
                  </a:lnTo>
                  <a:lnTo>
                    <a:pt x="2005" y="599"/>
                  </a:lnTo>
                  <a:lnTo>
                    <a:pt x="2005" y="789"/>
                  </a:lnTo>
                  <a:lnTo>
                    <a:pt x="2005" y="759"/>
                  </a:lnTo>
                  <a:lnTo>
                    <a:pt x="2005" y="667"/>
                  </a:lnTo>
                  <a:lnTo>
                    <a:pt x="2006" y="505"/>
                  </a:lnTo>
                  <a:lnTo>
                    <a:pt x="2006" y="753"/>
                  </a:lnTo>
                  <a:lnTo>
                    <a:pt x="2006" y="728"/>
                  </a:lnTo>
                  <a:lnTo>
                    <a:pt x="2007" y="528"/>
                  </a:lnTo>
                  <a:lnTo>
                    <a:pt x="2007" y="577"/>
                  </a:lnTo>
                  <a:lnTo>
                    <a:pt x="2007" y="544"/>
                  </a:lnTo>
                  <a:lnTo>
                    <a:pt x="2008" y="601"/>
                  </a:lnTo>
                  <a:lnTo>
                    <a:pt x="2008" y="552"/>
                  </a:lnTo>
                  <a:lnTo>
                    <a:pt x="2009" y="506"/>
                  </a:lnTo>
                  <a:lnTo>
                    <a:pt x="2009" y="466"/>
                  </a:lnTo>
                  <a:lnTo>
                    <a:pt x="2009" y="598"/>
                  </a:lnTo>
                  <a:lnTo>
                    <a:pt x="2009" y="593"/>
                  </a:lnTo>
                  <a:lnTo>
                    <a:pt x="2010" y="611"/>
                  </a:lnTo>
                  <a:lnTo>
                    <a:pt x="2010" y="522"/>
                  </a:lnTo>
                  <a:lnTo>
                    <a:pt x="2010" y="673"/>
                  </a:lnTo>
                  <a:lnTo>
                    <a:pt x="2011" y="712"/>
                  </a:lnTo>
                  <a:lnTo>
                    <a:pt x="2011" y="1289"/>
                  </a:lnTo>
                  <a:lnTo>
                    <a:pt x="2011" y="1289"/>
                  </a:lnTo>
                  <a:lnTo>
                    <a:pt x="2012" y="1289"/>
                  </a:lnTo>
                  <a:lnTo>
                    <a:pt x="2012" y="1289"/>
                  </a:lnTo>
                  <a:lnTo>
                    <a:pt x="2013" y="1289"/>
                  </a:lnTo>
                  <a:lnTo>
                    <a:pt x="2013" y="1289"/>
                  </a:lnTo>
                  <a:lnTo>
                    <a:pt x="2014" y="1289"/>
                  </a:lnTo>
                  <a:lnTo>
                    <a:pt x="2014" y="1289"/>
                  </a:lnTo>
                  <a:lnTo>
                    <a:pt x="2015" y="1289"/>
                  </a:lnTo>
                  <a:lnTo>
                    <a:pt x="2015" y="1289"/>
                  </a:lnTo>
                  <a:lnTo>
                    <a:pt x="2016" y="1289"/>
                  </a:lnTo>
                  <a:lnTo>
                    <a:pt x="2016" y="1289"/>
                  </a:lnTo>
                  <a:lnTo>
                    <a:pt x="2017" y="1289"/>
                  </a:lnTo>
                  <a:lnTo>
                    <a:pt x="2017" y="357"/>
                  </a:lnTo>
                  <a:lnTo>
                    <a:pt x="2018" y="406"/>
                  </a:lnTo>
                  <a:lnTo>
                    <a:pt x="2018" y="372"/>
                  </a:lnTo>
                  <a:lnTo>
                    <a:pt x="2018" y="599"/>
                  </a:lnTo>
                  <a:lnTo>
                    <a:pt x="2019" y="599"/>
                  </a:lnTo>
                  <a:lnTo>
                    <a:pt x="2019" y="460"/>
                  </a:lnTo>
                  <a:lnTo>
                    <a:pt x="2020" y="1289"/>
                  </a:lnTo>
                  <a:lnTo>
                    <a:pt x="2020" y="1289"/>
                  </a:lnTo>
                  <a:lnTo>
                    <a:pt x="2020" y="1289"/>
                  </a:lnTo>
                  <a:lnTo>
                    <a:pt x="2021" y="1289"/>
                  </a:lnTo>
                  <a:lnTo>
                    <a:pt x="2021" y="1289"/>
                  </a:lnTo>
                  <a:lnTo>
                    <a:pt x="2022" y="1289"/>
                  </a:lnTo>
                  <a:lnTo>
                    <a:pt x="2022" y="1289"/>
                  </a:lnTo>
                  <a:lnTo>
                    <a:pt x="2022" y="944"/>
                  </a:lnTo>
                  <a:lnTo>
                    <a:pt x="2023" y="1039"/>
                  </a:lnTo>
                  <a:lnTo>
                    <a:pt x="2023" y="901"/>
                  </a:lnTo>
                  <a:lnTo>
                    <a:pt x="2023" y="463"/>
                  </a:lnTo>
                  <a:lnTo>
                    <a:pt x="2024" y="629"/>
                  </a:lnTo>
                  <a:lnTo>
                    <a:pt x="2024" y="715"/>
                  </a:lnTo>
                  <a:lnTo>
                    <a:pt x="2024" y="756"/>
                  </a:lnTo>
                  <a:lnTo>
                    <a:pt x="2024" y="599"/>
                  </a:lnTo>
                  <a:lnTo>
                    <a:pt x="2025" y="735"/>
                  </a:lnTo>
                  <a:lnTo>
                    <a:pt x="2025" y="794"/>
                  </a:lnTo>
                  <a:lnTo>
                    <a:pt x="2025" y="1289"/>
                  </a:lnTo>
                  <a:lnTo>
                    <a:pt x="2026" y="1289"/>
                  </a:lnTo>
                  <a:lnTo>
                    <a:pt x="2026" y="1289"/>
                  </a:lnTo>
                  <a:lnTo>
                    <a:pt x="2027" y="1289"/>
                  </a:lnTo>
                  <a:lnTo>
                    <a:pt x="2027" y="1289"/>
                  </a:lnTo>
                  <a:lnTo>
                    <a:pt x="2028" y="1074"/>
                  </a:lnTo>
                  <a:lnTo>
                    <a:pt x="2028" y="1083"/>
                  </a:lnTo>
                  <a:lnTo>
                    <a:pt x="2028" y="1065"/>
                  </a:lnTo>
                  <a:lnTo>
                    <a:pt x="2029" y="699"/>
                  </a:lnTo>
                  <a:lnTo>
                    <a:pt x="2029" y="680"/>
                  </a:lnTo>
                  <a:lnTo>
                    <a:pt x="2029" y="622"/>
                  </a:lnTo>
                  <a:lnTo>
                    <a:pt x="2030" y="801"/>
                  </a:lnTo>
                  <a:lnTo>
                    <a:pt x="2030" y="795"/>
                  </a:lnTo>
                  <a:lnTo>
                    <a:pt x="2030" y="740"/>
                  </a:lnTo>
                  <a:lnTo>
                    <a:pt x="2030" y="609"/>
                  </a:lnTo>
                  <a:lnTo>
                    <a:pt x="2031" y="761"/>
                  </a:lnTo>
                  <a:lnTo>
                    <a:pt x="2031" y="716"/>
                  </a:lnTo>
                  <a:lnTo>
                    <a:pt x="2031" y="824"/>
                  </a:lnTo>
                  <a:lnTo>
                    <a:pt x="2031" y="893"/>
                  </a:lnTo>
                  <a:lnTo>
                    <a:pt x="2032" y="570"/>
                  </a:lnTo>
                  <a:lnTo>
                    <a:pt x="2032" y="524"/>
                  </a:lnTo>
                  <a:lnTo>
                    <a:pt x="2032" y="611"/>
                  </a:lnTo>
                  <a:lnTo>
                    <a:pt x="2033" y="472"/>
                  </a:lnTo>
                  <a:lnTo>
                    <a:pt x="2033" y="505"/>
                  </a:lnTo>
                  <a:lnTo>
                    <a:pt x="2033" y="432"/>
                  </a:lnTo>
                  <a:lnTo>
                    <a:pt x="2034" y="574"/>
                  </a:lnTo>
                  <a:lnTo>
                    <a:pt x="2034" y="550"/>
                  </a:lnTo>
                  <a:lnTo>
                    <a:pt x="2034" y="559"/>
                  </a:lnTo>
                  <a:lnTo>
                    <a:pt x="2034" y="521"/>
                  </a:lnTo>
                  <a:lnTo>
                    <a:pt x="2035" y="648"/>
                  </a:lnTo>
                  <a:lnTo>
                    <a:pt x="2035" y="695"/>
                  </a:lnTo>
                  <a:lnTo>
                    <a:pt x="2036" y="953"/>
                  </a:lnTo>
                  <a:lnTo>
                    <a:pt x="2036" y="1034"/>
                  </a:lnTo>
                  <a:lnTo>
                    <a:pt x="2036" y="1289"/>
                  </a:lnTo>
                  <a:lnTo>
                    <a:pt x="2037" y="1289"/>
                  </a:lnTo>
                  <a:lnTo>
                    <a:pt x="2037" y="1289"/>
                  </a:lnTo>
                  <a:lnTo>
                    <a:pt x="2038" y="1289"/>
                  </a:lnTo>
                  <a:lnTo>
                    <a:pt x="2038" y="1289"/>
                  </a:lnTo>
                  <a:lnTo>
                    <a:pt x="2039" y="1289"/>
                  </a:lnTo>
                  <a:lnTo>
                    <a:pt x="2039" y="1289"/>
                  </a:lnTo>
                  <a:lnTo>
                    <a:pt x="2040" y="1289"/>
                  </a:lnTo>
                  <a:lnTo>
                    <a:pt x="2040" y="1289"/>
                  </a:lnTo>
                  <a:lnTo>
                    <a:pt x="2041" y="1289"/>
                  </a:lnTo>
                  <a:lnTo>
                    <a:pt x="2041" y="1289"/>
                  </a:lnTo>
                  <a:lnTo>
                    <a:pt x="2042" y="1289"/>
                  </a:lnTo>
                  <a:lnTo>
                    <a:pt x="2042" y="890"/>
                  </a:lnTo>
                  <a:lnTo>
                    <a:pt x="2043" y="409"/>
                  </a:lnTo>
                  <a:lnTo>
                    <a:pt x="2043" y="409"/>
                  </a:lnTo>
                  <a:lnTo>
                    <a:pt x="2043" y="378"/>
                  </a:lnTo>
                  <a:lnTo>
                    <a:pt x="2044" y="675"/>
                  </a:lnTo>
                  <a:lnTo>
                    <a:pt x="2044" y="724"/>
                  </a:lnTo>
                  <a:lnTo>
                    <a:pt x="2045" y="1289"/>
                  </a:lnTo>
                  <a:lnTo>
                    <a:pt x="2045" y="1289"/>
                  </a:lnTo>
                  <a:lnTo>
                    <a:pt x="2045" y="1289"/>
                  </a:lnTo>
                  <a:lnTo>
                    <a:pt x="2046" y="1289"/>
                  </a:lnTo>
                  <a:lnTo>
                    <a:pt x="2046" y="1289"/>
                  </a:lnTo>
                  <a:lnTo>
                    <a:pt x="2047" y="905"/>
                  </a:lnTo>
                  <a:lnTo>
                    <a:pt x="2047" y="905"/>
                  </a:lnTo>
                  <a:lnTo>
                    <a:pt x="2048" y="939"/>
                  </a:lnTo>
                  <a:lnTo>
                    <a:pt x="2048" y="532"/>
                  </a:lnTo>
                  <a:lnTo>
                    <a:pt x="2048" y="544"/>
                  </a:lnTo>
                  <a:lnTo>
                    <a:pt x="2049" y="748"/>
                  </a:lnTo>
                  <a:lnTo>
                    <a:pt x="2049" y="716"/>
                  </a:lnTo>
                  <a:lnTo>
                    <a:pt x="2049" y="695"/>
                  </a:lnTo>
                  <a:lnTo>
                    <a:pt x="2050" y="1289"/>
                  </a:lnTo>
                  <a:lnTo>
                    <a:pt x="2050" y="1289"/>
                  </a:lnTo>
                  <a:lnTo>
                    <a:pt x="2051" y="1289"/>
                  </a:lnTo>
                  <a:lnTo>
                    <a:pt x="2051" y="1289"/>
                  </a:lnTo>
                  <a:lnTo>
                    <a:pt x="2052" y="1289"/>
                  </a:lnTo>
                  <a:lnTo>
                    <a:pt x="2052" y="1152"/>
                  </a:lnTo>
                  <a:lnTo>
                    <a:pt x="2053" y="857"/>
                  </a:lnTo>
                  <a:lnTo>
                    <a:pt x="2054" y="797"/>
                  </a:lnTo>
                  <a:lnTo>
                    <a:pt x="2054" y="650"/>
                  </a:lnTo>
                  <a:lnTo>
                    <a:pt x="2054" y="681"/>
                  </a:lnTo>
                  <a:lnTo>
                    <a:pt x="2055" y="697"/>
                  </a:lnTo>
                  <a:lnTo>
                    <a:pt x="2055" y="832"/>
                  </a:lnTo>
                  <a:lnTo>
                    <a:pt x="2055" y="768"/>
                  </a:lnTo>
                  <a:lnTo>
                    <a:pt x="2056" y="735"/>
                  </a:lnTo>
                  <a:lnTo>
                    <a:pt x="2056" y="917"/>
                  </a:lnTo>
                  <a:lnTo>
                    <a:pt x="2056" y="794"/>
                  </a:lnTo>
                  <a:lnTo>
                    <a:pt x="2057" y="780"/>
                  </a:lnTo>
                  <a:lnTo>
                    <a:pt x="2057" y="548"/>
                  </a:lnTo>
                  <a:lnTo>
                    <a:pt x="2057" y="564"/>
                  </a:lnTo>
                  <a:lnTo>
                    <a:pt x="2058" y="580"/>
                  </a:lnTo>
                  <a:lnTo>
                    <a:pt x="2058" y="590"/>
                  </a:lnTo>
                  <a:lnTo>
                    <a:pt x="2058" y="415"/>
                  </a:lnTo>
                  <a:lnTo>
                    <a:pt x="2058" y="422"/>
                  </a:lnTo>
                  <a:lnTo>
                    <a:pt x="2059" y="443"/>
                  </a:lnTo>
                  <a:lnTo>
                    <a:pt x="2059" y="589"/>
                  </a:lnTo>
                  <a:lnTo>
                    <a:pt x="2059" y="570"/>
                  </a:lnTo>
                  <a:lnTo>
                    <a:pt x="2060" y="554"/>
                  </a:lnTo>
                  <a:lnTo>
                    <a:pt x="2060" y="893"/>
                  </a:lnTo>
                  <a:lnTo>
                    <a:pt x="2061" y="928"/>
                  </a:lnTo>
                  <a:lnTo>
                    <a:pt x="2061" y="1289"/>
                  </a:lnTo>
                  <a:lnTo>
                    <a:pt x="2062" y="1289"/>
                  </a:lnTo>
                  <a:lnTo>
                    <a:pt x="2062" y="1289"/>
                  </a:lnTo>
                  <a:lnTo>
                    <a:pt x="2063" y="1289"/>
                  </a:lnTo>
                  <a:lnTo>
                    <a:pt x="2063" y="1289"/>
                  </a:lnTo>
                  <a:lnTo>
                    <a:pt x="2064" y="1289"/>
                  </a:lnTo>
                  <a:lnTo>
                    <a:pt x="2065" y="1289"/>
                  </a:lnTo>
                  <a:lnTo>
                    <a:pt x="2065" y="1289"/>
                  </a:lnTo>
                  <a:lnTo>
                    <a:pt x="2066" y="1289"/>
                  </a:lnTo>
                  <a:lnTo>
                    <a:pt x="2066" y="1289"/>
                  </a:lnTo>
                  <a:lnTo>
                    <a:pt x="2067" y="1289"/>
                  </a:lnTo>
                  <a:lnTo>
                    <a:pt x="2067" y="1289"/>
                  </a:lnTo>
                  <a:lnTo>
                    <a:pt x="2068" y="515"/>
                  </a:lnTo>
                  <a:lnTo>
                    <a:pt x="2068" y="420"/>
                  </a:lnTo>
                  <a:lnTo>
                    <a:pt x="2068" y="392"/>
                  </a:lnTo>
                  <a:lnTo>
                    <a:pt x="2069" y="620"/>
                  </a:lnTo>
                  <a:lnTo>
                    <a:pt x="2069" y="661"/>
                  </a:lnTo>
                  <a:lnTo>
                    <a:pt x="2069" y="641"/>
                  </a:lnTo>
                  <a:lnTo>
                    <a:pt x="2070" y="899"/>
                  </a:lnTo>
                  <a:lnTo>
                    <a:pt x="2070" y="1289"/>
                  </a:lnTo>
                  <a:lnTo>
                    <a:pt x="2071" y="1289"/>
                  </a:lnTo>
                  <a:lnTo>
                    <a:pt x="2071" y="1289"/>
                  </a:lnTo>
                  <a:lnTo>
                    <a:pt x="2072" y="1289"/>
                  </a:lnTo>
                  <a:lnTo>
                    <a:pt x="2072" y="1289"/>
                  </a:lnTo>
                  <a:lnTo>
                    <a:pt x="2073" y="729"/>
                  </a:lnTo>
                  <a:lnTo>
                    <a:pt x="2073" y="758"/>
                  </a:lnTo>
                  <a:lnTo>
                    <a:pt x="2073" y="815"/>
                  </a:lnTo>
                  <a:lnTo>
                    <a:pt x="2073" y="841"/>
                  </a:lnTo>
                  <a:lnTo>
                    <a:pt x="2074" y="549"/>
                  </a:lnTo>
                  <a:lnTo>
                    <a:pt x="2074" y="571"/>
                  </a:lnTo>
                  <a:lnTo>
                    <a:pt x="2074" y="581"/>
                  </a:lnTo>
                  <a:lnTo>
                    <a:pt x="2075" y="905"/>
                  </a:lnTo>
                  <a:lnTo>
                    <a:pt x="2075" y="943"/>
                  </a:lnTo>
                  <a:lnTo>
                    <a:pt x="2075" y="1289"/>
                  </a:lnTo>
                  <a:lnTo>
                    <a:pt x="2076" y="1289"/>
                  </a:lnTo>
                  <a:lnTo>
                    <a:pt x="2076" y="1289"/>
                  </a:lnTo>
                  <a:lnTo>
                    <a:pt x="2077" y="1289"/>
                  </a:lnTo>
                  <a:lnTo>
                    <a:pt x="2077" y="1289"/>
                  </a:lnTo>
                  <a:lnTo>
                    <a:pt x="2078" y="1017"/>
                  </a:lnTo>
                  <a:lnTo>
                    <a:pt x="2078" y="948"/>
                  </a:lnTo>
                  <a:lnTo>
                    <a:pt x="2079" y="778"/>
                  </a:lnTo>
                  <a:lnTo>
                    <a:pt x="2079" y="783"/>
                  </a:lnTo>
                  <a:lnTo>
                    <a:pt x="2079" y="781"/>
                  </a:lnTo>
                  <a:lnTo>
                    <a:pt x="2080" y="714"/>
                  </a:lnTo>
                  <a:lnTo>
                    <a:pt x="2080" y="833"/>
                  </a:lnTo>
                  <a:lnTo>
                    <a:pt x="2080" y="866"/>
                  </a:lnTo>
                  <a:lnTo>
                    <a:pt x="2081" y="1024"/>
                  </a:lnTo>
                  <a:lnTo>
                    <a:pt x="2081" y="813"/>
                  </a:lnTo>
                  <a:lnTo>
                    <a:pt x="2081" y="819"/>
                  </a:lnTo>
                  <a:lnTo>
                    <a:pt x="2081" y="798"/>
                  </a:lnTo>
                  <a:lnTo>
                    <a:pt x="2081" y="882"/>
                  </a:lnTo>
                  <a:lnTo>
                    <a:pt x="2082" y="748"/>
                  </a:lnTo>
                  <a:lnTo>
                    <a:pt x="2082" y="744"/>
                  </a:lnTo>
                  <a:lnTo>
                    <a:pt x="2083" y="510"/>
                  </a:lnTo>
                  <a:lnTo>
                    <a:pt x="2083" y="553"/>
                  </a:lnTo>
                  <a:lnTo>
                    <a:pt x="2083" y="574"/>
                  </a:lnTo>
                  <a:lnTo>
                    <a:pt x="2083" y="577"/>
                  </a:lnTo>
                  <a:lnTo>
                    <a:pt x="2084" y="452"/>
                  </a:lnTo>
                  <a:lnTo>
                    <a:pt x="2084" y="482"/>
                  </a:lnTo>
                  <a:lnTo>
                    <a:pt x="2084" y="512"/>
                  </a:lnTo>
                  <a:lnTo>
                    <a:pt x="2085" y="673"/>
                  </a:lnTo>
                  <a:lnTo>
                    <a:pt x="2085" y="639"/>
                  </a:lnTo>
                  <a:lnTo>
                    <a:pt x="2085" y="634"/>
                  </a:lnTo>
                  <a:lnTo>
                    <a:pt x="2086" y="1019"/>
                  </a:lnTo>
                  <a:lnTo>
                    <a:pt x="2086" y="1036"/>
                  </a:lnTo>
                  <a:lnTo>
                    <a:pt x="2086" y="991"/>
                  </a:lnTo>
                  <a:lnTo>
                    <a:pt x="2087" y="1289"/>
                  </a:lnTo>
                  <a:lnTo>
                    <a:pt x="2087" y="1289"/>
                  </a:lnTo>
                  <a:lnTo>
                    <a:pt x="2087" y="1289"/>
                  </a:lnTo>
                  <a:lnTo>
                    <a:pt x="2088" y="1289"/>
                  </a:lnTo>
                  <a:lnTo>
                    <a:pt x="2088" y="1289"/>
                  </a:lnTo>
                  <a:lnTo>
                    <a:pt x="2089" y="1289"/>
                  </a:lnTo>
                  <a:lnTo>
                    <a:pt x="2089" y="1289"/>
                  </a:lnTo>
                  <a:lnTo>
                    <a:pt x="2090" y="1289"/>
                  </a:lnTo>
                  <a:lnTo>
                    <a:pt x="2090" y="1289"/>
                  </a:lnTo>
                  <a:lnTo>
                    <a:pt x="2091" y="1289"/>
                  </a:lnTo>
                  <a:lnTo>
                    <a:pt x="2091" y="1289"/>
                  </a:lnTo>
                  <a:lnTo>
                    <a:pt x="2092" y="1289"/>
                  </a:lnTo>
                  <a:lnTo>
                    <a:pt x="2092" y="1289"/>
                  </a:lnTo>
                  <a:lnTo>
                    <a:pt x="2093" y="418"/>
                  </a:lnTo>
                  <a:lnTo>
                    <a:pt x="2093" y="430"/>
                  </a:lnTo>
                  <a:lnTo>
                    <a:pt x="2094" y="410"/>
                  </a:lnTo>
                  <a:lnTo>
                    <a:pt x="2094" y="746"/>
                  </a:lnTo>
                  <a:lnTo>
                    <a:pt x="2094" y="791"/>
                  </a:lnTo>
                  <a:lnTo>
                    <a:pt x="2095" y="714"/>
                  </a:lnTo>
                  <a:lnTo>
                    <a:pt x="2095" y="1289"/>
                  </a:lnTo>
                  <a:lnTo>
                    <a:pt x="2095" y="1289"/>
                  </a:lnTo>
                  <a:lnTo>
                    <a:pt x="2095" y="1289"/>
                  </a:lnTo>
                  <a:lnTo>
                    <a:pt x="2096" y="1289"/>
                  </a:lnTo>
                  <a:lnTo>
                    <a:pt x="2096" y="1289"/>
                  </a:lnTo>
                  <a:lnTo>
                    <a:pt x="2097" y="1289"/>
                  </a:lnTo>
                  <a:lnTo>
                    <a:pt x="2097" y="1289"/>
                  </a:lnTo>
                  <a:lnTo>
                    <a:pt x="2098" y="710"/>
                  </a:lnTo>
                  <a:lnTo>
                    <a:pt x="2098" y="815"/>
                  </a:lnTo>
                  <a:lnTo>
                    <a:pt x="2099" y="823"/>
                  </a:lnTo>
                  <a:lnTo>
                    <a:pt x="2099" y="593"/>
                  </a:lnTo>
                  <a:lnTo>
                    <a:pt x="2099" y="651"/>
                  </a:lnTo>
                  <a:lnTo>
                    <a:pt x="2100" y="689"/>
                  </a:lnTo>
                  <a:lnTo>
                    <a:pt x="2100" y="1274"/>
                  </a:lnTo>
                  <a:lnTo>
                    <a:pt x="2101" y="1289"/>
                  </a:lnTo>
                  <a:lnTo>
                    <a:pt x="2101" y="1289"/>
                  </a:lnTo>
                  <a:lnTo>
                    <a:pt x="2102" y="1289"/>
                  </a:lnTo>
                  <a:lnTo>
                    <a:pt x="2102" y="1289"/>
                  </a:lnTo>
                  <a:lnTo>
                    <a:pt x="2103" y="1289"/>
                  </a:lnTo>
                  <a:lnTo>
                    <a:pt x="2103" y="869"/>
                  </a:lnTo>
                  <a:lnTo>
                    <a:pt x="2104" y="845"/>
                  </a:lnTo>
                  <a:lnTo>
                    <a:pt x="2104" y="755"/>
                  </a:lnTo>
                  <a:lnTo>
                    <a:pt x="2104" y="833"/>
                  </a:lnTo>
                  <a:lnTo>
                    <a:pt x="2105" y="844"/>
                  </a:lnTo>
                  <a:lnTo>
                    <a:pt x="2105" y="763"/>
                  </a:lnTo>
                  <a:lnTo>
                    <a:pt x="2105" y="944"/>
                  </a:lnTo>
                  <a:lnTo>
                    <a:pt x="2105" y="939"/>
                  </a:lnTo>
                  <a:lnTo>
                    <a:pt x="2106" y="999"/>
                  </a:lnTo>
                  <a:lnTo>
                    <a:pt x="2106" y="1073"/>
                  </a:lnTo>
                  <a:lnTo>
                    <a:pt x="2106" y="795"/>
                  </a:lnTo>
                  <a:lnTo>
                    <a:pt x="2106" y="816"/>
                  </a:lnTo>
                  <a:lnTo>
                    <a:pt x="2107" y="808"/>
                  </a:lnTo>
                  <a:lnTo>
                    <a:pt x="2107" y="585"/>
                  </a:lnTo>
                  <a:lnTo>
                    <a:pt x="2108" y="597"/>
                  </a:lnTo>
                  <a:lnTo>
                    <a:pt x="2108" y="503"/>
                  </a:lnTo>
                  <a:lnTo>
                    <a:pt x="2108" y="556"/>
                  </a:lnTo>
                  <a:lnTo>
                    <a:pt x="2109" y="550"/>
                  </a:lnTo>
                  <a:lnTo>
                    <a:pt x="2109" y="504"/>
                  </a:lnTo>
                  <a:lnTo>
                    <a:pt x="2110" y="619"/>
                  </a:lnTo>
                  <a:lnTo>
                    <a:pt x="2110" y="637"/>
                  </a:lnTo>
                  <a:lnTo>
                    <a:pt x="2110" y="709"/>
                  </a:lnTo>
                  <a:lnTo>
                    <a:pt x="2111" y="707"/>
                  </a:lnTo>
                  <a:lnTo>
                    <a:pt x="2111" y="723"/>
                  </a:lnTo>
                  <a:lnTo>
                    <a:pt x="2112" y="1006"/>
                  </a:lnTo>
                  <a:lnTo>
                    <a:pt x="2112" y="1018"/>
                  </a:lnTo>
                  <a:lnTo>
                    <a:pt x="2112" y="1289"/>
                  </a:lnTo>
                  <a:lnTo>
                    <a:pt x="2113" y="1289"/>
                  </a:lnTo>
                  <a:lnTo>
                    <a:pt x="2113" y="1289"/>
                  </a:lnTo>
                  <a:lnTo>
                    <a:pt x="2114" y="1289"/>
                  </a:lnTo>
                  <a:lnTo>
                    <a:pt x="2114" y="1289"/>
                  </a:lnTo>
                  <a:lnTo>
                    <a:pt x="2115" y="1289"/>
                  </a:lnTo>
                  <a:lnTo>
                    <a:pt x="2115" y="1289"/>
                  </a:lnTo>
                  <a:lnTo>
                    <a:pt x="2116" y="1289"/>
                  </a:lnTo>
                  <a:lnTo>
                    <a:pt x="2116" y="1289"/>
                  </a:lnTo>
                  <a:lnTo>
                    <a:pt x="2117" y="1289"/>
                  </a:lnTo>
                  <a:lnTo>
                    <a:pt x="2117" y="1289"/>
                  </a:lnTo>
                  <a:lnTo>
                    <a:pt x="2118" y="1289"/>
                  </a:lnTo>
                  <a:lnTo>
                    <a:pt x="2118" y="1289"/>
                  </a:lnTo>
                  <a:lnTo>
                    <a:pt x="2119" y="428"/>
                  </a:lnTo>
                  <a:lnTo>
                    <a:pt x="2119" y="398"/>
                  </a:lnTo>
                  <a:lnTo>
                    <a:pt x="2119" y="377"/>
                  </a:lnTo>
                  <a:lnTo>
                    <a:pt x="2120" y="857"/>
                  </a:lnTo>
                  <a:lnTo>
                    <a:pt x="2120" y="914"/>
                  </a:lnTo>
                  <a:lnTo>
                    <a:pt x="2120" y="766"/>
                  </a:lnTo>
                  <a:lnTo>
                    <a:pt x="2120" y="1289"/>
                  </a:lnTo>
                  <a:lnTo>
                    <a:pt x="2121" y="1289"/>
                  </a:lnTo>
                  <a:lnTo>
                    <a:pt x="2121" y="1289"/>
                  </a:lnTo>
                  <a:lnTo>
                    <a:pt x="2122" y="1289"/>
                  </a:lnTo>
                  <a:lnTo>
                    <a:pt x="2122" y="1289"/>
                  </a:lnTo>
                  <a:lnTo>
                    <a:pt x="2123" y="1289"/>
                  </a:lnTo>
                  <a:lnTo>
                    <a:pt x="2123" y="1111"/>
                  </a:lnTo>
                  <a:lnTo>
                    <a:pt x="2124" y="649"/>
                  </a:lnTo>
                  <a:lnTo>
                    <a:pt x="2124" y="861"/>
                  </a:lnTo>
                  <a:lnTo>
                    <a:pt x="2124" y="808"/>
                  </a:lnTo>
                  <a:lnTo>
                    <a:pt x="2124" y="668"/>
                  </a:lnTo>
                  <a:lnTo>
                    <a:pt x="2125" y="760"/>
                  </a:lnTo>
                  <a:lnTo>
                    <a:pt x="2125" y="800"/>
                  </a:lnTo>
                  <a:lnTo>
                    <a:pt x="2126" y="1289"/>
                  </a:lnTo>
                  <a:lnTo>
                    <a:pt x="2126" y="1289"/>
                  </a:lnTo>
                  <a:lnTo>
                    <a:pt x="2126" y="1289"/>
                  </a:lnTo>
                  <a:lnTo>
                    <a:pt x="2126" y="1077"/>
                  </a:lnTo>
                  <a:lnTo>
                    <a:pt x="2127" y="1289"/>
                  </a:lnTo>
                  <a:lnTo>
                    <a:pt x="2127" y="1289"/>
                  </a:lnTo>
                  <a:lnTo>
                    <a:pt x="2128" y="1289"/>
                  </a:lnTo>
                  <a:lnTo>
                    <a:pt x="2128" y="1289"/>
                  </a:lnTo>
                  <a:lnTo>
                    <a:pt x="2129" y="863"/>
                  </a:lnTo>
                  <a:lnTo>
                    <a:pt x="2129" y="812"/>
                  </a:lnTo>
                  <a:lnTo>
                    <a:pt x="2129" y="741"/>
                  </a:lnTo>
                  <a:lnTo>
                    <a:pt x="2130" y="884"/>
                  </a:lnTo>
                  <a:lnTo>
                    <a:pt x="2130" y="905"/>
                  </a:lnTo>
                  <a:lnTo>
                    <a:pt x="2130" y="774"/>
                  </a:lnTo>
                  <a:lnTo>
                    <a:pt x="2131" y="912"/>
                  </a:lnTo>
                  <a:lnTo>
                    <a:pt x="2131" y="889"/>
                  </a:lnTo>
                  <a:lnTo>
                    <a:pt x="2131" y="873"/>
                  </a:lnTo>
                  <a:lnTo>
                    <a:pt x="2131" y="902"/>
                  </a:lnTo>
                  <a:lnTo>
                    <a:pt x="2132" y="778"/>
                  </a:lnTo>
                  <a:lnTo>
                    <a:pt x="2132" y="798"/>
                  </a:lnTo>
                  <a:lnTo>
                    <a:pt x="2132" y="755"/>
                  </a:lnTo>
                  <a:lnTo>
                    <a:pt x="2133" y="610"/>
                  </a:lnTo>
                  <a:lnTo>
                    <a:pt x="2133" y="567"/>
                  </a:lnTo>
                  <a:lnTo>
                    <a:pt x="2134" y="529"/>
                  </a:lnTo>
                  <a:lnTo>
                    <a:pt x="2134" y="566"/>
                  </a:lnTo>
                  <a:lnTo>
                    <a:pt x="2134" y="586"/>
                  </a:lnTo>
                  <a:lnTo>
                    <a:pt x="2135" y="579"/>
                  </a:lnTo>
                  <a:lnTo>
                    <a:pt x="2135" y="630"/>
                  </a:lnTo>
                  <a:lnTo>
                    <a:pt x="2135" y="620"/>
                  </a:lnTo>
                  <a:lnTo>
                    <a:pt x="2135" y="635"/>
                  </a:lnTo>
                  <a:lnTo>
                    <a:pt x="2136" y="804"/>
                  </a:lnTo>
                  <a:lnTo>
                    <a:pt x="2136" y="822"/>
                  </a:lnTo>
                  <a:lnTo>
                    <a:pt x="2137" y="1178"/>
                  </a:lnTo>
                  <a:lnTo>
                    <a:pt x="2137" y="1289"/>
                  </a:lnTo>
                  <a:lnTo>
                    <a:pt x="2138" y="1289"/>
                  </a:lnTo>
                  <a:lnTo>
                    <a:pt x="2138" y="1289"/>
                  </a:lnTo>
                  <a:lnTo>
                    <a:pt x="2139" y="1289"/>
                  </a:lnTo>
                  <a:lnTo>
                    <a:pt x="2139" y="1289"/>
                  </a:lnTo>
                  <a:lnTo>
                    <a:pt x="2140" y="1289"/>
                  </a:lnTo>
                  <a:lnTo>
                    <a:pt x="2140" y="1289"/>
                  </a:lnTo>
                  <a:lnTo>
                    <a:pt x="2141" y="1289"/>
                  </a:lnTo>
                  <a:lnTo>
                    <a:pt x="2141" y="1289"/>
                  </a:lnTo>
                  <a:lnTo>
                    <a:pt x="2142" y="1289"/>
                  </a:lnTo>
                  <a:lnTo>
                    <a:pt x="2142" y="1289"/>
                  </a:lnTo>
                  <a:lnTo>
                    <a:pt x="2143" y="1289"/>
                  </a:lnTo>
                  <a:lnTo>
                    <a:pt x="2144" y="1289"/>
                  </a:lnTo>
                  <a:lnTo>
                    <a:pt x="2144" y="410"/>
                  </a:lnTo>
                  <a:lnTo>
                    <a:pt x="2145" y="430"/>
                  </a:lnTo>
                  <a:lnTo>
                    <a:pt x="2145" y="393"/>
                  </a:lnTo>
                  <a:lnTo>
                    <a:pt x="2145" y="1289"/>
                  </a:lnTo>
                  <a:lnTo>
                    <a:pt x="2145" y="1007"/>
                  </a:lnTo>
                  <a:lnTo>
                    <a:pt x="2146" y="867"/>
                  </a:lnTo>
                  <a:lnTo>
                    <a:pt x="2146" y="751"/>
                  </a:lnTo>
                  <a:lnTo>
                    <a:pt x="2146" y="1289"/>
                  </a:lnTo>
                  <a:lnTo>
                    <a:pt x="2146" y="1289"/>
                  </a:lnTo>
                  <a:lnTo>
                    <a:pt x="2147" y="1289"/>
                  </a:lnTo>
                  <a:lnTo>
                    <a:pt x="2147" y="1289"/>
                  </a:lnTo>
                  <a:lnTo>
                    <a:pt x="2148" y="1289"/>
                  </a:lnTo>
                  <a:lnTo>
                    <a:pt x="2148" y="1289"/>
                  </a:lnTo>
                  <a:lnTo>
                    <a:pt x="2149" y="1050"/>
                  </a:lnTo>
                  <a:lnTo>
                    <a:pt x="2149" y="604"/>
                  </a:lnTo>
                  <a:lnTo>
                    <a:pt x="2149" y="891"/>
                  </a:lnTo>
                  <a:lnTo>
                    <a:pt x="2150" y="965"/>
                  </a:lnTo>
                  <a:lnTo>
                    <a:pt x="2150" y="763"/>
                  </a:lnTo>
                  <a:lnTo>
                    <a:pt x="2150" y="767"/>
                  </a:lnTo>
                  <a:lnTo>
                    <a:pt x="2151" y="818"/>
                  </a:lnTo>
                  <a:lnTo>
                    <a:pt x="2151" y="1289"/>
                  </a:lnTo>
                  <a:lnTo>
                    <a:pt x="2151" y="1289"/>
                  </a:lnTo>
                  <a:lnTo>
                    <a:pt x="2152" y="1072"/>
                  </a:lnTo>
                  <a:lnTo>
                    <a:pt x="2152" y="982"/>
                  </a:lnTo>
                  <a:lnTo>
                    <a:pt x="2152" y="1289"/>
                  </a:lnTo>
                  <a:lnTo>
                    <a:pt x="2152" y="1289"/>
                  </a:lnTo>
                  <a:lnTo>
                    <a:pt x="2153" y="1289"/>
                  </a:lnTo>
                  <a:lnTo>
                    <a:pt x="2153" y="892"/>
                  </a:lnTo>
                  <a:lnTo>
                    <a:pt x="2154" y="865"/>
                  </a:lnTo>
                  <a:lnTo>
                    <a:pt x="2154" y="1208"/>
                  </a:lnTo>
                  <a:lnTo>
                    <a:pt x="2155" y="892"/>
                  </a:lnTo>
                  <a:lnTo>
                    <a:pt x="2155" y="813"/>
                  </a:lnTo>
                  <a:lnTo>
                    <a:pt x="2155" y="736"/>
                  </a:lnTo>
                  <a:lnTo>
                    <a:pt x="2156" y="958"/>
                  </a:lnTo>
                  <a:lnTo>
                    <a:pt x="2156" y="936"/>
                  </a:lnTo>
                  <a:lnTo>
                    <a:pt x="2156" y="924"/>
                  </a:lnTo>
                  <a:lnTo>
                    <a:pt x="2157" y="690"/>
                  </a:lnTo>
                  <a:lnTo>
                    <a:pt x="2157" y="698"/>
                  </a:lnTo>
                  <a:lnTo>
                    <a:pt x="2157" y="692"/>
                  </a:lnTo>
                  <a:lnTo>
                    <a:pt x="2157" y="823"/>
                  </a:lnTo>
                  <a:lnTo>
                    <a:pt x="2158" y="715"/>
                  </a:lnTo>
                  <a:lnTo>
                    <a:pt x="2158" y="664"/>
                  </a:lnTo>
                  <a:lnTo>
                    <a:pt x="2158" y="588"/>
                  </a:lnTo>
                  <a:lnTo>
                    <a:pt x="2159" y="659"/>
                  </a:lnTo>
                  <a:lnTo>
                    <a:pt x="2159" y="665"/>
                  </a:lnTo>
                  <a:lnTo>
                    <a:pt x="2159" y="669"/>
                  </a:lnTo>
                  <a:lnTo>
                    <a:pt x="2160" y="568"/>
                  </a:lnTo>
                  <a:lnTo>
                    <a:pt x="2160" y="571"/>
                  </a:lnTo>
                  <a:lnTo>
                    <a:pt x="2160" y="582"/>
                  </a:lnTo>
                  <a:lnTo>
                    <a:pt x="2160" y="720"/>
                  </a:lnTo>
                  <a:lnTo>
                    <a:pt x="2161" y="675"/>
                  </a:lnTo>
                  <a:lnTo>
                    <a:pt x="2161" y="660"/>
                  </a:lnTo>
                  <a:lnTo>
                    <a:pt x="2162" y="907"/>
                  </a:lnTo>
                  <a:lnTo>
                    <a:pt x="2162" y="955"/>
                  </a:lnTo>
                  <a:lnTo>
                    <a:pt x="2162" y="1289"/>
                  </a:lnTo>
                  <a:lnTo>
                    <a:pt x="2163" y="1289"/>
                  </a:lnTo>
                  <a:lnTo>
                    <a:pt x="2163" y="1289"/>
                  </a:lnTo>
                  <a:lnTo>
                    <a:pt x="2164" y="1289"/>
                  </a:lnTo>
                  <a:lnTo>
                    <a:pt x="2164" y="1289"/>
                  </a:lnTo>
                  <a:lnTo>
                    <a:pt x="2165" y="1289"/>
                  </a:lnTo>
                  <a:lnTo>
                    <a:pt x="2165" y="1289"/>
                  </a:lnTo>
                  <a:lnTo>
                    <a:pt x="2166" y="1289"/>
                  </a:lnTo>
                  <a:lnTo>
                    <a:pt x="2166" y="1289"/>
                  </a:lnTo>
                  <a:lnTo>
                    <a:pt x="2167" y="1289"/>
                  </a:lnTo>
                  <a:lnTo>
                    <a:pt x="2167" y="1289"/>
                  </a:lnTo>
                  <a:lnTo>
                    <a:pt x="2168" y="1289"/>
                  </a:lnTo>
                  <a:lnTo>
                    <a:pt x="2168" y="1289"/>
                  </a:lnTo>
                  <a:lnTo>
                    <a:pt x="2169" y="1289"/>
                  </a:lnTo>
                  <a:lnTo>
                    <a:pt x="2169" y="1289"/>
                  </a:lnTo>
                  <a:lnTo>
                    <a:pt x="2170" y="592"/>
                  </a:lnTo>
                  <a:lnTo>
                    <a:pt x="2170" y="603"/>
                  </a:lnTo>
                  <a:lnTo>
                    <a:pt x="2170" y="599"/>
                  </a:lnTo>
                  <a:lnTo>
                    <a:pt x="2170" y="508"/>
                  </a:lnTo>
                  <a:lnTo>
                    <a:pt x="2171" y="1289"/>
                  </a:lnTo>
                  <a:lnTo>
                    <a:pt x="2171" y="1289"/>
                  </a:lnTo>
                  <a:lnTo>
                    <a:pt x="2171" y="1289"/>
                  </a:lnTo>
                  <a:lnTo>
                    <a:pt x="2171" y="949"/>
                  </a:lnTo>
                  <a:lnTo>
                    <a:pt x="2172" y="1289"/>
                  </a:lnTo>
                  <a:lnTo>
                    <a:pt x="2172" y="1289"/>
                  </a:lnTo>
                  <a:lnTo>
                    <a:pt x="2173" y="1289"/>
                  </a:lnTo>
                  <a:lnTo>
                    <a:pt x="2173" y="1074"/>
                  </a:lnTo>
                  <a:lnTo>
                    <a:pt x="2173" y="1005"/>
                  </a:lnTo>
                  <a:lnTo>
                    <a:pt x="2174" y="1289"/>
                  </a:lnTo>
                  <a:lnTo>
                    <a:pt x="2174" y="1289"/>
                  </a:lnTo>
                  <a:lnTo>
                    <a:pt x="2174" y="1289"/>
                  </a:lnTo>
                  <a:lnTo>
                    <a:pt x="2174" y="746"/>
                  </a:lnTo>
                  <a:lnTo>
                    <a:pt x="2175" y="914"/>
                  </a:lnTo>
                  <a:lnTo>
                    <a:pt x="2175" y="943"/>
                  </a:lnTo>
                  <a:lnTo>
                    <a:pt x="2175" y="1091"/>
                  </a:lnTo>
                  <a:lnTo>
                    <a:pt x="2176" y="868"/>
                  </a:lnTo>
                  <a:lnTo>
                    <a:pt x="2176" y="858"/>
                  </a:lnTo>
                  <a:lnTo>
                    <a:pt x="2177" y="1289"/>
                  </a:lnTo>
                  <a:lnTo>
                    <a:pt x="2177" y="1289"/>
                  </a:lnTo>
                  <a:lnTo>
                    <a:pt x="2177" y="1289"/>
                  </a:lnTo>
                  <a:lnTo>
                    <a:pt x="2178" y="982"/>
                  </a:lnTo>
                  <a:lnTo>
                    <a:pt x="2178" y="1058"/>
                  </a:lnTo>
                  <a:lnTo>
                    <a:pt x="2178" y="1151"/>
                  </a:lnTo>
                  <a:lnTo>
                    <a:pt x="2178" y="1289"/>
                  </a:lnTo>
                  <a:lnTo>
                    <a:pt x="2179" y="880"/>
                  </a:lnTo>
                  <a:lnTo>
                    <a:pt x="2179" y="810"/>
                  </a:lnTo>
                  <a:lnTo>
                    <a:pt x="2179" y="808"/>
                  </a:lnTo>
                  <a:lnTo>
                    <a:pt x="2180" y="1037"/>
                  </a:lnTo>
                  <a:lnTo>
                    <a:pt x="2180" y="949"/>
                  </a:lnTo>
                  <a:lnTo>
                    <a:pt x="2180" y="883"/>
                  </a:lnTo>
                  <a:lnTo>
                    <a:pt x="2181" y="654"/>
                  </a:lnTo>
                  <a:lnTo>
                    <a:pt x="2181" y="738"/>
                  </a:lnTo>
                  <a:lnTo>
                    <a:pt x="2182" y="810"/>
                  </a:lnTo>
                  <a:lnTo>
                    <a:pt x="2182" y="605"/>
                  </a:lnTo>
                  <a:lnTo>
                    <a:pt x="2182" y="579"/>
                  </a:lnTo>
                  <a:lnTo>
                    <a:pt x="2183" y="770"/>
                  </a:lnTo>
                  <a:lnTo>
                    <a:pt x="2183" y="723"/>
                  </a:lnTo>
                  <a:lnTo>
                    <a:pt x="2184" y="614"/>
                  </a:lnTo>
                  <a:lnTo>
                    <a:pt x="2184" y="637"/>
                  </a:lnTo>
                  <a:lnTo>
                    <a:pt x="2184" y="642"/>
                  </a:lnTo>
                  <a:lnTo>
                    <a:pt x="2185" y="764"/>
                  </a:lnTo>
                  <a:lnTo>
                    <a:pt x="2185" y="678"/>
                  </a:lnTo>
                  <a:lnTo>
                    <a:pt x="2185" y="661"/>
                  </a:lnTo>
                  <a:lnTo>
                    <a:pt x="2186" y="900"/>
                  </a:lnTo>
                  <a:lnTo>
                    <a:pt x="2186" y="932"/>
                  </a:lnTo>
                  <a:lnTo>
                    <a:pt x="2187" y="1218"/>
                  </a:lnTo>
                  <a:lnTo>
                    <a:pt x="2187" y="1289"/>
                  </a:lnTo>
                  <a:lnTo>
                    <a:pt x="2188" y="1289"/>
                  </a:lnTo>
                  <a:lnTo>
                    <a:pt x="2189" y="1289"/>
                  </a:lnTo>
                  <a:lnTo>
                    <a:pt x="2189" y="1289"/>
                  </a:lnTo>
                  <a:lnTo>
                    <a:pt x="2190" y="1289"/>
                  </a:lnTo>
                  <a:lnTo>
                    <a:pt x="2190" y="1289"/>
                  </a:lnTo>
                  <a:lnTo>
                    <a:pt x="2191" y="1289"/>
                  </a:lnTo>
                  <a:lnTo>
                    <a:pt x="2191" y="1289"/>
                  </a:lnTo>
                  <a:lnTo>
                    <a:pt x="2192" y="1289"/>
                  </a:lnTo>
                  <a:lnTo>
                    <a:pt x="2192" y="1289"/>
                  </a:lnTo>
                  <a:lnTo>
                    <a:pt x="2193" y="1289"/>
                  </a:lnTo>
                  <a:lnTo>
                    <a:pt x="2193" y="1289"/>
                  </a:lnTo>
                  <a:lnTo>
                    <a:pt x="2194" y="1289"/>
                  </a:lnTo>
                  <a:lnTo>
                    <a:pt x="2194" y="869"/>
                  </a:lnTo>
                  <a:lnTo>
                    <a:pt x="2195" y="774"/>
                  </a:lnTo>
                  <a:lnTo>
                    <a:pt x="2195" y="595"/>
                  </a:lnTo>
                  <a:lnTo>
                    <a:pt x="2195" y="1289"/>
                  </a:lnTo>
                  <a:lnTo>
                    <a:pt x="2196" y="1289"/>
                  </a:lnTo>
                  <a:lnTo>
                    <a:pt x="2196" y="926"/>
                  </a:lnTo>
                  <a:lnTo>
                    <a:pt x="2196" y="959"/>
                  </a:lnTo>
                  <a:lnTo>
                    <a:pt x="2197" y="1086"/>
                  </a:lnTo>
                  <a:lnTo>
                    <a:pt x="2197" y="1289"/>
                  </a:lnTo>
                  <a:lnTo>
                    <a:pt x="2197" y="1289"/>
                  </a:lnTo>
                  <a:lnTo>
                    <a:pt x="2198" y="1289"/>
                  </a:lnTo>
                  <a:lnTo>
                    <a:pt x="2198" y="870"/>
                  </a:lnTo>
                  <a:lnTo>
                    <a:pt x="2198" y="1289"/>
                  </a:lnTo>
                  <a:lnTo>
                    <a:pt x="2199" y="1289"/>
                  </a:lnTo>
                  <a:lnTo>
                    <a:pt x="2199" y="878"/>
                  </a:lnTo>
                  <a:lnTo>
                    <a:pt x="2199" y="880"/>
                  </a:lnTo>
                  <a:lnTo>
                    <a:pt x="2200" y="878"/>
                  </a:lnTo>
                  <a:lnTo>
                    <a:pt x="2200" y="1289"/>
                  </a:lnTo>
                  <a:lnTo>
                    <a:pt x="2201" y="1289"/>
                  </a:lnTo>
                  <a:lnTo>
                    <a:pt x="2201" y="1119"/>
                  </a:lnTo>
                  <a:lnTo>
                    <a:pt x="2201" y="820"/>
                  </a:lnTo>
                  <a:lnTo>
                    <a:pt x="2202" y="1122"/>
                  </a:lnTo>
                  <a:lnTo>
                    <a:pt x="2202" y="1156"/>
                  </a:lnTo>
                  <a:lnTo>
                    <a:pt x="2202" y="1289"/>
                  </a:lnTo>
                  <a:lnTo>
                    <a:pt x="2203" y="969"/>
                  </a:lnTo>
                  <a:lnTo>
                    <a:pt x="2203" y="928"/>
                  </a:lnTo>
                  <a:lnTo>
                    <a:pt x="2203" y="908"/>
                  </a:lnTo>
                  <a:lnTo>
                    <a:pt x="2204" y="1289"/>
                  </a:lnTo>
                  <a:lnTo>
                    <a:pt x="2204" y="1289"/>
                  </a:lnTo>
                  <a:lnTo>
                    <a:pt x="2204" y="1255"/>
                  </a:lnTo>
                  <a:lnTo>
                    <a:pt x="2204" y="858"/>
                  </a:lnTo>
                  <a:lnTo>
                    <a:pt x="2205" y="932"/>
                  </a:lnTo>
                  <a:lnTo>
                    <a:pt x="2205" y="938"/>
                  </a:lnTo>
                  <a:lnTo>
                    <a:pt x="2206" y="748"/>
                  </a:lnTo>
                  <a:lnTo>
                    <a:pt x="2206" y="718"/>
                  </a:lnTo>
                  <a:lnTo>
                    <a:pt x="2206" y="622"/>
                  </a:lnTo>
                  <a:lnTo>
                    <a:pt x="2207" y="748"/>
                  </a:lnTo>
                  <a:lnTo>
                    <a:pt x="2207" y="749"/>
                  </a:lnTo>
                  <a:lnTo>
                    <a:pt x="2207" y="617"/>
                  </a:lnTo>
                  <a:lnTo>
                    <a:pt x="2208" y="632"/>
                  </a:lnTo>
                  <a:lnTo>
                    <a:pt x="2208" y="645"/>
                  </a:lnTo>
                  <a:lnTo>
                    <a:pt x="2209" y="757"/>
                  </a:lnTo>
                  <a:lnTo>
                    <a:pt x="2209" y="731"/>
                  </a:lnTo>
                  <a:lnTo>
                    <a:pt x="2209" y="687"/>
                  </a:lnTo>
                  <a:lnTo>
                    <a:pt x="2209" y="647"/>
                  </a:lnTo>
                  <a:lnTo>
                    <a:pt x="2210" y="833"/>
                  </a:lnTo>
                  <a:lnTo>
                    <a:pt x="2210" y="836"/>
                  </a:lnTo>
                  <a:lnTo>
                    <a:pt x="2210" y="811"/>
                  </a:lnTo>
                  <a:lnTo>
                    <a:pt x="2211" y="852"/>
                  </a:lnTo>
                  <a:lnTo>
                    <a:pt x="2211" y="861"/>
                  </a:lnTo>
                  <a:lnTo>
                    <a:pt x="2212" y="1289"/>
                  </a:lnTo>
                  <a:lnTo>
                    <a:pt x="2212" y="1289"/>
                  </a:lnTo>
                  <a:lnTo>
                    <a:pt x="2212" y="1289"/>
                  </a:lnTo>
                  <a:lnTo>
                    <a:pt x="2213" y="1289"/>
                  </a:lnTo>
                  <a:lnTo>
                    <a:pt x="2213" y="1289"/>
                  </a:lnTo>
                  <a:lnTo>
                    <a:pt x="2214" y="1289"/>
                  </a:lnTo>
                  <a:lnTo>
                    <a:pt x="2214" y="1289"/>
                  </a:lnTo>
                  <a:lnTo>
                    <a:pt x="2215" y="1289"/>
                  </a:lnTo>
                  <a:lnTo>
                    <a:pt x="2215" y="1289"/>
                  </a:lnTo>
                  <a:lnTo>
                    <a:pt x="2216" y="1289"/>
                  </a:lnTo>
                  <a:lnTo>
                    <a:pt x="2216" y="1289"/>
                  </a:lnTo>
                  <a:lnTo>
                    <a:pt x="2217" y="1289"/>
                  </a:lnTo>
                  <a:lnTo>
                    <a:pt x="2217" y="1289"/>
                  </a:lnTo>
                  <a:lnTo>
                    <a:pt x="2218" y="1289"/>
                  </a:lnTo>
                  <a:lnTo>
                    <a:pt x="2218" y="1289"/>
                  </a:lnTo>
                  <a:lnTo>
                    <a:pt x="2219" y="1289"/>
                  </a:lnTo>
                  <a:lnTo>
                    <a:pt x="2219" y="1289"/>
                  </a:lnTo>
                  <a:lnTo>
                    <a:pt x="2220" y="783"/>
                  </a:lnTo>
                  <a:lnTo>
                    <a:pt x="2220" y="829"/>
                  </a:lnTo>
                  <a:lnTo>
                    <a:pt x="2220" y="902"/>
                  </a:lnTo>
                  <a:lnTo>
                    <a:pt x="2220" y="1289"/>
                  </a:lnTo>
                  <a:lnTo>
                    <a:pt x="2221" y="1022"/>
                  </a:lnTo>
                  <a:lnTo>
                    <a:pt x="2221" y="1004"/>
                  </a:lnTo>
                  <a:lnTo>
                    <a:pt x="2221" y="941"/>
                  </a:lnTo>
                  <a:lnTo>
                    <a:pt x="2222" y="1289"/>
                  </a:lnTo>
                  <a:lnTo>
                    <a:pt x="2222" y="1289"/>
                  </a:lnTo>
                  <a:lnTo>
                    <a:pt x="2222" y="1289"/>
                  </a:lnTo>
                  <a:lnTo>
                    <a:pt x="2223" y="929"/>
                  </a:lnTo>
                  <a:lnTo>
                    <a:pt x="2223" y="933"/>
                  </a:lnTo>
                  <a:lnTo>
                    <a:pt x="2223" y="985"/>
                  </a:lnTo>
                  <a:lnTo>
                    <a:pt x="2224" y="1289"/>
                  </a:lnTo>
                  <a:lnTo>
                    <a:pt x="2224" y="1289"/>
                  </a:lnTo>
                  <a:lnTo>
                    <a:pt x="2224" y="1175"/>
                  </a:lnTo>
                  <a:lnTo>
                    <a:pt x="2225" y="918"/>
                  </a:lnTo>
                  <a:lnTo>
                    <a:pt x="2225" y="1031"/>
                  </a:lnTo>
                  <a:lnTo>
                    <a:pt x="2225" y="1089"/>
                  </a:lnTo>
                  <a:lnTo>
                    <a:pt x="2225" y="1174"/>
                  </a:lnTo>
                  <a:lnTo>
                    <a:pt x="2226" y="871"/>
                  </a:lnTo>
                  <a:lnTo>
                    <a:pt x="2226" y="864"/>
                  </a:lnTo>
                  <a:lnTo>
                    <a:pt x="2227" y="1140"/>
                  </a:lnTo>
                  <a:lnTo>
                    <a:pt x="2227" y="1220"/>
                  </a:lnTo>
                  <a:lnTo>
                    <a:pt x="2227" y="1225"/>
                  </a:lnTo>
                  <a:lnTo>
                    <a:pt x="2228" y="941"/>
                  </a:lnTo>
                  <a:lnTo>
                    <a:pt x="2228" y="1016"/>
                  </a:lnTo>
                  <a:lnTo>
                    <a:pt x="2228" y="1000"/>
                  </a:lnTo>
                  <a:lnTo>
                    <a:pt x="2228" y="1022"/>
                  </a:lnTo>
                  <a:lnTo>
                    <a:pt x="2229" y="781"/>
                  </a:lnTo>
                  <a:lnTo>
                    <a:pt x="2229" y="748"/>
                  </a:lnTo>
                  <a:lnTo>
                    <a:pt x="2230" y="699"/>
                  </a:lnTo>
                  <a:lnTo>
                    <a:pt x="2230" y="776"/>
                  </a:lnTo>
                  <a:lnTo>
                    <a:pt x="2230" y="795"/>
                  </a:lnTo>
                  <a:lnTo>
                    <a:pt x="2231" y="707"/>
                  </a:lnTo>
                  <a:lnTo>
                    <a:pt x="2231" y="723"/>
                  </a:lnTo>
                  <a:lnTo>
                    <a:pt x="2231" y="742"/>
                  </a:lnTo>
                  <a:lnTo>
                    <a:pt x="2232" y="691"/>
                  </a:lnTo>
                  <a:lnTo>
                    <a:pt x="2232" y="706"/>
                  </a:lnTo>
                  <a:lnTo>
                    <a:pt x="2232" y="714"/>
                  </a:lnTo>
                  <a:lnTo>
                    <a:pt x="2233" y="687"/>
                  </a:lnTo>
                  <a:lnTo>
                    <a:pt x="2233" y="798"/>
                  </a:lnTo>
                  <a:lnTo>
                    <a:pt x="2234" y="816"/>
                  </a:lnTo>
                  <a:lnTo>
                    <a:pt x="2234" y="943"/>
                  </a:lnTo>
                  <a:lnTo>
                    <a:pt x="2235" y="933"/>
                  </a:lnTo>
                  <a:lnTo>
                    <a:pt x="2235" y="929"/>
                  </a:lnTo>
                  <a:lnTo>
                    <a:pt x="2235" y="1024"/>
                  </a:lnTo>
                  <a:lnTo>
                    <a:pt x="2236" y="1056"/>
                  </a:lnTo>
                  <a:lnTo>
                    <a:pt x="2236" y="1045"/>
                  </a:lnTo>
                  <a:lnTo>
                    <a:pt x="2236" y="1289"/>
                  </a:lnTo>
                  <a:lnTo>
                    <a:pt x="2236" y="1289"/>
                  </a:lnTo>
                  <a:lnTo>
                    <a:pt x="2237" y="1289"/>
                  </a:lnTo>
                  <a:lnTo>
                    <a:pt x="2237" y="1289"/>
                  </a:lnTo>
                  <a:lnTo>
                    <a:pt x="2238" y="1289"/>
                  </a:lnTo>
                  <a:lnTo>
                    <a:pt x="2238" y="1289"/>
                  </a:lnTo>
                  <a:lnTo>
                    <a:pt x="2239" y="1289"/>
                  </a:lnTo>
                  <a:lnTo>
                    <a:pt x="2239" y="1289"/>
                  </a:lnTo>
                  <a:lnTo>
                    <a:pt x="2240" y="1289"/>
                  </a:lnTo>
                  <a:lnTo>
                    <a:pt x="2240" y="1289"/>
                  </a:lnTo>
                  <a:lnTo>
                    <a:pt x="2241" y="1289"/>
                  </a:lnTo>
                  <a:lnTo>
                    <a:pt x="2241" y="1289"/>
                  </a:lnTo>
                  <a:lnTo>
                    <a:pt x="2242" y="1289"/>
                  </a:lnTo>
                  <a:lnTo>
                    <a:pt x="2242" y="1289"/>
                  </a:lnTo>
                  <a:lnTo>
                    <a:pt x="2243" y="1289"/>
                  </a:lnTo>
                  <a:lnTo>
                    <a:pt x="2243" y="1289"/>
                  </a:lnTo>
                  <a:lnTo>
                    <a:pt x="2244" y="1117"/>
                  </a:lnTo>
                  <a:lnTo>
                    <a:pt x="2244" y="917"/>
                  </a:lnTo>
                  <a:lnTo>
                    <a:pt x="2244" y="1289"/>
                  </a:lnTo>
                  <a:lnTo>
                    <a:pt x="2244" y="1289"/>
                  </a:lnTo>
                  <a:lnTo>
                    <a:pt x="2245" y="1289"/>
                  </a:lnTo>
                  <a:lnTo>
                    <a:pt x="2246" y="964"/>
                  </a:lnTo>
                  <a:lnTo>
                    <a:pt x="2246" y="929"/>
                  </a:lnTo>
                  <a:lnTo>
                    <a:pt x="2246" y="1289"/>
                  </a:lnTo>
                  <a:lnTo>
                    <a:pt x="2247" y="1289"/>
                  </a:lnTo>
                  <a:lnTo>
                    <a:pt x="2247" y="1289"/>
                  </a:lnTo>
                  <a:lnTo>
                    <a:pt x="2247" y="958"/>
                  </a:lnTo>
                  <a:lnTo>
                    <a:pt x="2248" y="1021"/>
                  </a:lnTo>
                  <a:lnTo>
                    <a:pt x="2248" y="1059"/>
                  </a:lnTo>
                  <a:lnTo>
                    <a:pt x="2248" y="1289"/>
                  </a:lnTo>
                  <a:lnTo>
                    <a:pt x="2249" y="1061"/>
                  </a:lnTo>
                  <a:lnTo>
                    <a:pt x="2249" y="1002"/>
                  </a:lnTo>
                  <a:lnTo>
                    <a:pt x="2249" y="959"/>
                  </a:lnTo>
                  <a:lnTo>
                    <a:pt x="2250" y="1118"/>
                  </a:lnTo>
                  <a:lnTo>
                    <a:pt x="2250" y="1101"/>
                  </a:lnTo>
                  <a:lnTo>
                    <a:pt x="2251" y="856"/>
                  </a:lnTo>
                  <a:lnTo>
                    <a:pt x="2251" y="890"/>
                  </a:lnTo>
                  <a:lnTo>
                    <a:pt x="2251" y="1095"/>
                  </a:lnTo>
                  <a:lnTo>
                    <a:pt x="2252" y="980"/>
                  </a:lnTo>
                  <a:lnTo>
                    <a:pt x="2252" y="911"/>
                  </a:lnTo>
                  <a:lnTo>
                    <a:pt x="2252" y="765"/>
                  </a:lnTo>
                  <a:lnTo>
                    <a:pt x="2253" y="848"/>
                  </a:lnTo>
                  <a:lnTo>
                    <a:pt x="2253" y="861"/>
                  </a:lnTo>
                  <a:lnTo>
                    <a:pt x="2253" y="905"/>
                  </a:lnTo>
                  <a:lnTo>
                    <a:pt x="2254" y="763"/>
                  </a:lnTo>
                  <a:lnTo>
                    <a:pt x="2254" y="769"/>
                  </a:lnTo>
                  <a:lnTo>
                    <a:pt x="2254" y="770"/>
                  </a:lnTo>
                  <a:lnTo>
                    <a:pt x="2254" y="755"/>
                  </a:lnTo>
                  <a:lnTo>
                    <a:pt x="2255" y="825"/>
                  </a:lnTo>
                  <a:lnTo>
                    <a:pt x="2255" y="811"/>
                  </a:lnTo>
                  <a:lnTo>
                    <a:pt x="2255" y="818"/>
                  </a:lnTo>
                  <a:lnTo>
                    <a:pt x="2256" y="689"/>
                  </a:lnTo>
                  <a:lnTo>
                    <a:pt x="2256" y="690"/>
                  </a:lnTo>
                  <a:lnTo>
                    <a:pt x="2257" y="800"/>
                  </a:lnTo>
                  <a:lnTo>
                    <a:pt x="2257" y="791"/>
                  </a:lnTo>
                  <a:lnTo>
                    <a:pt x="2257" y="774"/>
                  </a:lnTo>
                  <a:lnTo>
                    <a:pt x="2258" y="942"/>
                  </a:lnTo>
                  <a:lnTo>
                    <a:pt x="2258" y="972"/>
                  </a:lnTo>
                  <a:lnTo>
                    <a:pt x="2258" y="1025"/>
                  </a:lnTo>
                  <a:lnTo>
                    <a:pt x="2259" y="930"/>
                  </a:lnTo>
                  <a:lnTo>
                    <a:pt x="2259" y="937"/>
                  </a:lnTo>
                  <a:lnTo>
                    <a:pt x="2260" y="1289"/>
                  </a:lnTo>
                  <a:lnTo>
                    <a:pt x="2260" y="1289"/>
                  </a:lnTo>
                  <a:lnTo>
                    <a:pt x="2260" y="1289"/>
                  </a:lnTo>
                  <a:lnTo>
                    <a:pt x="2261" y="1289"/>
                  </a:lnTo>
                  <a:lnTo>
                    <a:pt x="2261" y="1289"/>
                  </a:lnTo>
                  <a:lnTo>
                    <a:pt x="2262" y="1289"/>
                  </a:lnTo>
                  <a:lnTo>
                    <a:pt x="2262" y="1289"/>
                  </a:lnTo>
                  <a:lnTo>
                    <a:pt x="2263" y="1289"/>
                  </a:lnTo>
                  <a:lnTo>
                    <a:pt x="2263" y="1289"/>
                  </a:lnTo>
                  <a:lnTo>
                    <a:pt x="2264" y="1289"/>
                  </a:lnTo>
                  <a:lnTo>
                    <a:pt x="2264" y="1289"/>
                  </a:lnTo>
                  <a:lnTo>
                    <a:pt x="2265" y="1289"/>
                  </a:lnTo>
                  <a:lnTo>
                    <a:pt x="2265" y="1289"/>
                  </a:lnTo>
                  <a:lnTo>
                    <a:pt x="2266" y="1289"/>
                  </a:lnTo>
                  <a:lnTo>
                    <a:pt x="2266" y="1289"/>
                  </a:lnTo>
                  <a:lnTo>
                    <a:pt x="2267" y="1289"/>
                  </a:lnTo>
                  <a:lnTo>
                    <a:pt x="2267" y="1289"/>
                  </a:lnTo>
                  <a:lnTo>
                    <a:pt x="2268" y="1289"/>
                  </a:lnTo>
                  <a:lnTo>
                    <a:pt x="2268" y="1289"/>
                  </a:lnTo>
                  <a:lnTo>
                    <a:pt x="2269" y="1114"/>
                  </a:lnTo>
                  <a:lnTo>
                    <a:pt x="2269" y="1132"/>
                  </a:lnTo>
                  <a:lnTo>
                    <a:pt x="2269" y="1079"/>
                  </a:lnTo>
                  <a:lnTo>
                    <a:pt x="2270" y="1180"/>
                  </a:lnTo>
                  <a:lnTo>
                    <a:pt x="2270" y="1165"/>
                  </a:lnTo>
                  <a:lnTo>
                    <a:pt x="2270" y="1154"/>
                  </a:lnTo>
                  <a:lnTo>
                    <a:pt x="2270" y="1114"/>
                  </a:lnTo>
                  <a:lnTo>
                    <a:pt x="2271" y="1289"/>
                  </a:lnTo>
                  <a:lnTo>
                    <a:pt x="2271" y="1188"/>
                  </a:lnTo>
                  <a:lnTo>
                    <a:pt x="2271" y="1183"/>
                  </a:lnTo>
                  <a:lnTo>
                    <a:pt x="2272" y="1036"/>
                  </a:lnTo>
                  <a:lnTo>
                    <a:pt x="2272" y="1053"/>
                  </a:lnTo>
                  <a:lnTo>
                    <a:pt x="2273" y="1035"/>
                  </a:lnTo>
                  <a:lnTo>
                    <a:pt x="2273" y="1083"/>
                  </a:lnTo>
                  <a:lnTo>
                    <a:pt x="2273" y="1068"/>
                  </a:lnTo>
                  <a:lnTo>
                    <a:pt x="2274" y="929"/>
                  </a:lnTo>
                  <a:lnTo>
                    <a:pt x="2274" y="914"/>
                  </a:lnTo>
                  <a:lnTo>
                    <a:pt x="2274" y="932"/>
                  </a:lnTo>
                  <a:lnTo>
                    <a:pt x="2275" y="826"/>
                  </a:lnTo>
                  <a:lnTo>
                    <a:pt x="2275" y="812"/>
                  </a:lnTo>
                  <a:lnTo>
                    <a:pt x="2276" y="794"/>
                  </a:lnTo>
                  <a:lnTo>
                    <a:pt x="2276" y="867"/>
                  </a:lnTo>
                  <a:lnTo>
                    <a:pt x="2276" y="870"/>
                  </a:lnTo>
                  <a:lnTo>
                    <a:pt x="2277" y="805"/>
                  </a:lnTo>
                  <a:lnTo>
                    <a:pt x="2277" y="803"/>
                  </a:lnTo>
                  <a:lnTo>
                    <a:pt x="2278" y="848"/>
                  </a:lnTo>
                  <a:lnTo>
                    <a:pt x="2278" y="844"/>
                  </a:lnTo>
                  <a:lnTo>
                    <a:pt x="2279" y="843"/>
                  </a:lnTo>
                  <a:lnTo>
                    <a:pt x="2279" y="795"/>
                  </a:lnTo>
                  <a:lnTo>
                    <a:pt x="2279" y="822"/>
                  </a:lnTo>
                  <a:lnTo>
                    <a:pt x="2280" y="838"/>
                  </a:lnTo>
                  <a:lnTo>
                    <a:pt x="2280" y="935"/>
                  </a:lnTo>
                  <a:lnTo>
                    <a:pt x="2280" y="901"/>
                  </a:lnTo>
                  <a:lnTo>
                    <a:pt x="2281" y="893"/>
                  </a:lnTo>
                  <a:lnTo>
                    <a:pt x="2281" y="886"/>
                  </a:lnTo>
                  <a:lnTo>
                    <a:pt x="2281" y="994"/>
                  </a:lnTo>
                  <a:lnTo>
                    <a:pt x="2282" y="1010"/>
                  </a:lnTo>
                  <a:lnTo>
                    <a:pt x="2282" y="1072"/>
                  </a:lnTo>
                  <a:lnTo>
                    <a:pt x="2282" y="1032"/>
                  </a:lnTo>
                  <a:lnTo>
                    <a:pt x="2283" y="1060"/>
                  </a:lnTo>
                  <a:lnTo>
                    <a:pt x="2283" y="1289"/>
                  </a:lnTo>
                  <a:lnTo>
                    <a:pt x="2283" y="1289"/>
                  </a:lnTo>
                  <a:lnTo>
                    <a:pt x="2284" y="1289"/>
                  </a:lnTo>
                  <a:lnTo>
                    <a:pt x="2284" y="1289"/>
                  </a:lnTo>
                  <a:lnTo>
                    <a:pt x="2285" y="1289"/>
                  </a:lnTo>
                  <a:lnTo>
                    <a:pt x="2285" y="1289"/>
                  </a:lnTo>
                  <a:lnTo>
                    <a:pt x="2286" y="1289"/>
                  </a:lnTo>
                  <a:lnTo>
                    <a:pt x="2286" y="1289"/>
                  </a:lnTo>
                  <a:lnTo>
                    <a:pt x="2287" y="1289"/>
                  </a:lnTo>
                  <a:lnTo>
                    <a:pt x="2287" y="1289"/>
                  </a:lnTo>
                  <a:lnTo>
                    <a:pt x="2288" y="1289"/>
                  </a:lnTo>
                  <a:lnTo>
                    <a:pt x="2288" y="1289"/>
                  </a:lnTo>
                  <a:lnTo>
                    <a:pt x="2289" y="1289"/>
                  </a:lnTo>
                  <a:lnTo>
                    <a:pt x="2289" y="1289"/>
                  </a:lnTo>
                  <a:lnTo>
                    <a:pt x="2290" y="1289"/>
                  </a:lnTo>
                  <a:lnTo>
                    <a:pt x="2291" y="1289"/>
                  </a:lnTo>
                  <a:lnTo>
                    <a:pt x="2291" y="1289"/>
                  </a:lnTo>
                  <a:lnTo>
                    <a:pt x="2292" y="1289"/>
                  </a:lnTo>
                  <a:lnTo>
                    <a:pt x="2292" y="1289"/>
                  </a:lnTo>
                  <a:lnTo>
                    <a:pt x="2293" y="960"/>
                  </a:lnTo>
                  <a:lnTo>
                    <a:pt x="2293" y="954"/>
                  </a:lnTo>
                  <a:lnTo>
                    <a:pt x="2294" y="1289"/>
                  </a:lnTo>
                  <a:lnTo>
                    <a:pt x="2294" y="1289"/>
                  </a:lnTo>
                  <a:lnTo>
                    <a:pt x="2295" y="997"/>
                  </a:lnTo>
                  <a:lnTo>
                    <a:pt x="2295" y="1003"/>
                  </a:lnTo>
                  <a:lnTo>
                    <a:pt x="2295" y="1162"/>
                  </a:lnTo>
                  <a:lnTo>
                    <a:pt x="2296" y="1069"/>
                  </a:lnTo>
                  <a:lnTo>
                    <a:pt x="2296" y="1017"/>
                  </a:lnTo>
                  <a:lnTo>
                    <a:pt x="2296" y="931"/>
                  </a:lnTo>
                  <a:lnTo>
                    <a:pt x="2297" y="988"/>
                  </a:lnTo>
                  <a:lnTo>
                    <a:pt x="2297" y="1018"/>
                  </a:lnTo>
                  <a:lnTo>
                    <a:pt x="2297" y="1065"/>
                  </a:lnTo>
                  <a:lnTo>
                    <a:pt x="2298" y="918"/>
                  </a:lnTo>
                  <a:lnTo>
                    <a:pt x="2298" y="888"/>
                  </a:lnTo>
                  <a:lnTo>
                    <a:pt x="2298" y="815"/>
                  </a:lnTo>
                  <a:lnTo>
                    <a:pt x="2299" y="838"/>
                  </a:lnTo>
                  <a:lnTo>
                    <a:pt x="2299" y="844"/>
                  </a:lnTo>
                  <a:lnTo>
                    <a:pt x="2299" y="853"/>
                  </a:lnTo>
                  <a:lnTo>
                    <a:pt x="2300" y="795"/>
                  </a:lnTo>
                  <a:lnTo>
                    <a:pt x="2300" y="799"/>
                  </a:lnTo>
                  <a:lnTo>
                    <a:pt x="2301" y="940"/>
                  </a:lnTo>
                  <a:lnTo>
                    <a:pt x="2301" y="938"/>
                  </a:lnTo>
                  <a:lnTo>
                    <a:pt x="2302" y="855"/>
                  </a:lnTo>
                  <a:lnTo>
                    <a:pt x="2302" y="861"/>
                  </a:lnTo>
                  <a:lnTo>
                    <a:pt x="2302" y="871"/>
                  </a:lnTo>
                  <a:lnTo>
                    <a:pt x="2303" y="966"/>
                  </a:lnTo>
                  <a:lnTo>
                    <a:pt x="2303" y="965"/>
                  </a:lnTo>
                  <a:lnTo>
                    <a:pt x="2303" y="959"/>
                  </a:lnTo>
                  <a:lnTo>
                    <a:pt x="2303" y="943"/>
                  </a:lnTo>
                  <a:lnTo>
                    <a:pt x="2304" y="1059"/>
                  </a:lnTo>
                  <a:lnTo>
                    <a:pt x="2304" y="1098"/>
                  </a:lnTo>
                  <a:lnTo>
                    <a:pt x="2305" y="1163"/>
                  </a:lnTo>
                  <a:lnTo>
                    <a:pt x="2305" y="1122"/>
                  </a:lnTo>
                  <a:lnTo>
                    <a:pt x="2305" y="1101"/>
                  </a:lnTo>
                  <a:lnTo>
                    <a:pt x="2305" y="1100"/>
                  </a:lnTo>
                  <a:lnTo>
                    <a:pt x="2306" y="1289"/>
                  </a:lnTo>
                  <a:lnTo>
                    <a:pt x="2306" y="1289"/>
                  </a:lnTo>
                  <a:lnTo>
                    <a:pt x="2306" y="1289"/>
                  </a:lnTo>
                  <a:lnTo>
                    <a:pt x="2307" y="1289"/>
                  </a:lnTo>
                  <a:lnTo>
                    <a:pt x="2307" y="1289"/>
                  </a:lnTo>
                  <a:lnTo>
                    <a:pt x="2308" y="1289"/>
                  </a:lnTo>
                  <a:lnTo>
                    <a:pt x="2308" y="1289"/>
                  </a:lnTo>
                  <a:lnTo>
                    <a:pt x="2309" y="1289"/>
                  </a:lnTo>
                  <a:lnTo>
                    <a:pt x="2309" y="1289"/>
                  </a:lnTo>
                  <a:lnTo>
                    <a:pt x="2310" y="1289"/>
                  </a:lnTo>
                  <a:lnTo>
                    <a:pt x="2310" y="1289"/>
                  </a:lnTo>
                  <a:lnTo>
                    <a:pt x="2311" y="1289"/>
                  </a:lnTo>
                  <a:lnTo>
                    <a:pt x="2311" y="1289"/>
                  </a:lnTo>
                  <a:lnTo>
                    <a:pt x="2312" y="1289"/>
                  </a:lnTo>
                  <a:lnTo>
                    <a:pt x="2312" y="1289"/>
                  </a:lnTo>
                  <a:lnTo>
                    <a:pt x="2313" y="1289"/>
                  </a:lnTo>
                  <a:lnTo>
                    <a:pt x="2313" y="1289"/>
                  </a:lnTo>
                  <a:lnTo>
                    <a:pt x="2314" y="1289"/>
                  </a:lnTo>
                  <a:lnTo>
                    <a:pt x="2314" y="1289"/>
                  </a:lnTo>
                  <a:lnTo>
                    <a:pt x="2315" y="1289"/>
                  </a:lnTo>
                  <a:lnTo>
                    <a:pt x="2315" y="1289"/>
                  </a:lnTo>
                  <a:lnTo>
                    <a:pt x="2316" y="1070"/>
                  </a:lnTo>
                  <a:lnTo>
                    <a:pt x="2316" y="1077"/>
                  </a:lnTo>
                  <a:lnTo>
                    <a:pt x="2316" y="1112"/>
                  </a:lnTo>
                  <a:lnTo>
                    <a:pt x="2317" y="1143"/>
                  </a:lnTo>
                  <a:lnTo>
                    <a:pt x="2317" y="1054"/>
                  </a:lnTo>
                  <a:lnTo>
                    <a:pt x="2317" y="1060"/>
                  </a:lnTo>
                  <a:lnTo>
                    <a:pt x="2318" y="1059"/>
                  </a:lnTo>
                  <a:lnTo>
                    <a:pt x="2318" y="1104"/>
                  </a:lnTo>
                  <a:lnTo>
                    <a:pt x="2318" y="1102"/>
                  </a:lnTo>
                  <a:lnTo>
                    <a:pt x="2318" y="1121"/>
                  </a:lnTo>
                  <a:lnTo>
                    <a:pt x="2319" y="1003"/>
                  </a:lnTo>
                  <a:lnTo>
                    <a:pt x="2319" y="1012"/>
                  </a:lnTo>
                  <a:lnTo>
                    <a:pt x="2319" y="1016"/>
                  </a:lnTo>
                  <a:lnTo>
                    <a:pt x="2320" y="963"/>
                  </a:lnTo>
                  <a:lnTo>
                    <a:pt x="2320" y="954"/>
                  </a:lnTo>
                  <a:lnTo>
                    <a:pt x="2321" y="870"/>
                  </a:lnTo>
                  <a:lnTo>
                    <a:pt x="2321" y="872"/>
                  </a:lnTo>
                  <a:lnTo>
                    <a:pt x="2321" y="873"/>
                  </a:lnTo>
                  <a:lnTo>
                    <a:pt x="2322" y="878"/>
                  </a:lnTo>
                  <a:lnTo>
                    <a:pt x="2322" y="841"/>
                  </a:lnTo>
                  <a:lnTo>
                    <a:pt x="2322" y="836"/>
                  </a:lnTo>
                  <a:lnTo>
                    <a:pt x="2323" y="818"/>
                  </a:lnTo>
                  <a:lnTo>
                    <a:pt x="2323" y="830"/>
                  </a:lnTo>
                  <a:lnTo>
                    <a:pt x="2323" y="831"/>
                  </a:lnTo>
                  <a:lnTo>
                    <a:pt x="2324" y="831"/>
                  </a:lnTo>
                  <a:lnTo>
                    <a:pt x="2324" y="883"/>
                  </a:lnTo>
                  <a:lnTo>
                    <a:pt x="2325" y="890"/>
                  </a:lnTo>
                  <a:lnTo>
                    <a:pt x="2325" y="959"/>
                  </a:lnTo>
                  <a:lnTo>
                    <a:pt x="2325" y="959"/>
                  </a:lnTo>
                  <a:lnTo>
                    <a:pt x="2326" y="955"/>
                  </a:lnTo>
                  <a:lnTo>
                    <a:pt x="2326" y="949"/>
                  </a:lnTo>
                  <a:lnTo>
                    <a:pt x="2326" y="982"/>
                  </a:lnTo>
                  <a:lnTo>
                    <a:pt x="2327" y="1007"/>
                  </a:lnTo>
                  <a:lnTo>
                    <a:pt x="2327" y="1289"/>
                  </a:lnTo>
                  <a:lnTo>
                    <a:pt x="2327" y="1289"/>
                  </a:lnTo>
                  <a:lnTo>
                    <a:pt x="2328" y="1289"/>
                  </a:lnTo>
                  <a:lnTo>
                    <a:pt x="2328" y="1069"/>
                  </a:lnTo>
                  <a:lnTo>
                    <a:pt x="2328" y="1097"/>
                  </a:lnTo>
                  <a:lnTo>
                    <a:pt x="2329" y="1152"/>
                  </a:lnTo>
                  <a:lnTo>
                    <a:pt x="2329" y="1289"/>
                  </a:lnTo>
                  <a:lnTo>
                    <a:pt x="2329" y="1289"/>
                  </a:lnTo>
                  <a:lnTo>
                    <a:pt x="2330" y="1289"/>
                  </a:lnTo>
                  <a:lnTo>
                    <a:pt x="2330" y="1289"/>
                  </a:lnTo>
                  <a:lnTo>
                    <a:pt x="2331" y="1289"/>
                  </a:lnTo>
                  <a:lnTo>
                    <a:pt x="2331" y="1289"/>
                  </a:lnTo>
                  <a:lnTo>
                    <a:pt x="2332" y="1289"/>
                  </a:lnTo>
                  <a:lnTo>
                    <a:pt x="2332" y="1289"/>
                  </a:lnTo>
                  <a:lnTo>
                    <a:pt x="2333" y="1289"/>
                  </a:lnTo>
                  <a:lnTo>
                    <a:pt x="2333" y="1289"/>
                  </a:lnTo>
                  <a:lnTo>
                    <a:pt x="2334" y="1289"/>
                  </a:lnTo>
                  <a:lnTo>
                    <a:pt x="2334" y="1289"/>
                  </a:lnTo>
                  <a:lnTo>
                    <a:pt x="2334" y="1289"/>
                  </a:lnTo>
                  <a:lnTo>
                    <a:pt x="2336" y="1289"/>
                  </a:lnTo>
                  <a:lnTo>
                    <a:pt x="2336" y="1289"/>
                  </a:lnTo>
                  <a:lnTo>
                    <a:pt x="2337" y="1289"/>
                  </a:lnTo>
                  <a:lnTo>
                    <a:pt x="2337" y="1289"/>
                  </a:lnTo>
                  <a:lnTo>
                    <a:pt x="2338" y="1289"/>
                  </a:lnTo>
                  <a:lnTo>
                    <a:pt x="2338" y="1289"/>
                  </a:lnTo>
                  <a:lnTo>
                    <a:pt x="2339" y="1289"/>
                  </a:lnTo>
                  <a:lnTo>
                    <a:pt x="2339" y="1289"/>
                  </a:lnTo>
                  <a:lnTo>
                    <a:pt x="2340" y="1289"/>
                  </a:lnTo>
                  <a:lnTo>
                    <a:pt x="2340" y="1289"/>
                  </a:lnTo>
                  <a:lnTo>
                    <a:pt x="2340" y="1111"/>
                  </a:lnTo>
                  <a:lnTo>
                    <a:pt x="2341" y="1151"/>
                  </a:lnTo>
                  <a:lnTo>
                    <a:pt x="2341" y="1167"/>
                  </a:lnTo>
                  <a:lnTo>
                    <a:pt x="2341" y="1225"/>
                  </a:lnTo>
                  <a:lnTo>
                    <a:pt x="2342" y="1065"/>
                  </a:lnTo>
                  <a:lnTo>
                    <a:pt x="2342" y="1043"/>
                  </a:lnTo>
                  <a:lnTo>
                    <a:pt x="2342" y="985"/>
                  </a:lnTo>
                  <a:lnTo>
                    <a:pt x="2343" y="1006"/>
                  </a:lnTo>
                  <a:lnTo>
                    <a:pt x="2343" y="1001"/>
                  </a:lnTo>
                  <a:lnTo>
                    <a:pt x="2344" y="889"/>
                  </a:lnTo>
                  <a:lnTo>
                    <a:pt x="2344" y="879"/>
                  </a:lnTo>
                  <a:lnTo>
                    <a:pt x="2344" y="861"/>
                  </a:lnTo>
                  <a:lnTo>
                    <a:pt x="2345" y="889"/>
                  </a:lnTo>
                  <a:lnTo>
                    <a:pt x="2345" y="892"/>
                  </a:lnTo>
                  <a:lnTo>
                    <a:pt x="2345" y="892"/>
                  </a:lnTo>
                  <a:lnTo>
                    <a:pt x="2346" y="863"/>
                  </a:lnTo>
                  <a:lnTo>
                    <a:pt x="2346" y="881"/>
                  </a:lnTo>
                  <a:lnTo>
                    <a:pt x="2346" y="884"/>
                  </a:lnTo>
                  <a:lnTo>
                    <a:pt x="2346" y="901"/>
                  </a:lnTo>
                  <a:lnTo>
                    <a:pt x="2347" y="893"/>
                  </a:lnTo>
                  <a:lnTo>
                    <a:pt x="2347" y="898"/>
                  </a:lnTo>
                  <a:lnTo>
                    <a:pt x="2348" y="962"/>
                  </a:lnTo>
                  <a:lnTo>
                    <a:pt x="2348" y="975"/>
                  </a:lnTo>
                  <a:lnTo>
                    <a:pt x="2349" y="1066"/>
                  </a:lnTo>
                  <a:lnTo>
                    <a:pt x="2349" y="1068"/>
                  </a:lnTo>
                  <a:lnTo>
                    <a:pt x="2350" y="1175"/>
                  </a:lnTo>
                  <a:lnTo>
                    <a:pt x="2350" y="1189"/>
                  </a:lnTo>
                  <a:lnTo>
                    <a:pt x="2351" y="1151"/>
                  </a:lnTo>
                  <a:lnTo>
                    <a:pt x="2351" y="1161"/>
                  </a:lnTo>
                  <a:lnTo>
                    <a:pt x="2351" y="1157"/>
                  </a:lnTo>
                  <a:lnTo>
                    <a:pt x="2351" y="1289"/>
                  </a:lnTo>
                  <a:lnTo>
                    <a:pt x="2352" y="1289"/>
                  </a:lnTo>
                  <a:lnTo>
                    <a:pt x="2352" y="1289"/>
                  </a:lnTo>
                  <a:lnTo>
                    <a:pt x="2353" y="1289"/>
                  </a:lnTo>
                  <a:lnTo>
                    <a:pt x="2353" y="1289"/>
                  </a:lnTo>
                  <a:lnTo>
                    <a:pt x="2354" y="1289"/>
                  </a:lnTo>
                  <a:lnTo>
                    <a:pt x="2354" y="1289"/>
                  </a:lnTo>
                  <a:lnTo>
                    <a:pt x="2355" y="1289"/>
                  </a:lnTo>
                  <a:lnTo>
                    <a:pt x="2355" y="1289"/>
                  </a:lnTo>
                  <a:lnTo>
                    <a:pt x="2356" y="1289"/>
                  </a:lnTo>
                  <a:lnTo>
                    <a:pt x="2356" y="1289"/>
                  </a:lnTo>
                  <a:lnTo>
                    <a:pt x="2357" y="1289"/>
                  </a:lnTo>
                  <a:lnTo>
                    <a:pt x="2357" y="1289"/>
                  </a:lnTo>
                  <a:lnTo>
                    <a:pt x="2358" y="1289"/>
                  </a:lnTo>
                  <a:lnTo>
                    <a:pt x="2358" y="1289"/>
                  </a:lnTo>
                  <a:lnTo>
                    <a:pt x="2359" y="1289"/>
                  </a:lnTo>
                  <a:lnTo>
                    <a:pt x="2359" y="1289"/>
                  </a:lnTo>
                  <a:lnTo>
                    <a:pt x="2360" y="1289"/>
                  </a:lnTo>
                  <a:lnTo>
                    <a:pt x="2360" y="1289"/>
                  </a:lnTo>
                  <a:lnTo>
                    <a:pt x="2361" y="1289"/>
                  </a:lnTo>
                  <a:lnTo>
                    <a:pt x="2361" y="1289"/>
                  </a:lnTo>
                  <a:lnTo>
                    <a:pt x="2362" y="1109"/>
                  </a:lnTo>
                  <a:lnTo>
                    <a:pt x="2362" y="1081"/>
                  </a:lnTo>
                  <a:lnTo>
                    <a:pt x="2362" y="1060"/>
                  </a:lnTo>
                  <a:lnTo>
                    <a:pt x="2363" y="1107"/>
                  </a:lnTo>
                  <a:lnTo>
                    <a:pt x="2363" y="1061"/>
                  </a:lnTo>
                  <a:lnTo>
                    <a:pt x="2363" y="1054"/>
                  </a:lnTo>
                  <a:lnTo>
                    <a:pt x="2364" y="968"/>
                  </a:lnTo>
                  <a:lnTo>
                    <a:pt x="2364" y="977"/>
                  </a:lnTo>
                  <a:lnTo>
                    <a:pt x="2365" y="1016"/>
                  </a:lnTo>
                  <a:lnTo>
                    <a:pt x="2365" y="982"/>
                  </a:lnTo>
                  <a:lnTo>
                    <a:pt x="2365" y="969"/>
                  </a:lnTo>
                  <a:lnTo>
                    <a:pt x="2365" y="937"/>
                  </a:lnTo>
                  <a:lnTo>
                    <a:pt x="2366" y="970"/>
                  </a:lnTo>
                  <a:lnTo>
                    <a:pt x="2366" y="977"/>
                  </a:lnTo>
                  <a:lnTo>
                    <a:pt x="2366" y="979"/>
                  </a:lnTo>
                  <a:lnTo>
                    <a:pt x="2367" y="926"/>
                  </a:lnTo>
                  <a:lnTo>
                    <a:pt x="2367" y="925"/>
                  </a:lnTo>
                  <a:lnTo>
                    <a:pt x="2368" y="981"/>
                  </a:lnTo>
                  <a:lnTo>
                    <a:pt x="2368" y="979"/>
                  </a:lnTo>
                  <a:lnTo>
                    <a:pt x="2369" y="938"/>
                  </a:lnTo>
                  <a:lnTo>
                    <a:pt x="2369" y="973"/>
                  </a:lnTo>
                  <a:lnTo>
                    <a:pt x="2370" y="980"/>
                  </a:lnTo>
                  <a:lnTo>
                    <a:pt x="2370" y="1028"/>
                  </a:lnTo>
                  <a:lnTo>
                    <a:pt x="2371" y="1037"/>
                  </a:lnTo>
                  <a:lnTo>
                    <a:pt x="2371" y="1000"/>
                  </a:lnTo>
                  <a:lnTo>
                    <a:pt x="2371" y="1091"/>
                  </a:lnTo>
                  <a:lnTo>
                    <a:pt x="2372" y="1113"/>
                  </a:lnTo>
                  <a:lnTo>
                    <a:pt x="2372" y="1135"/>
                  </a:lnTo>
                  <a:lnTo>
                    <a:pt x="2372" y="1121"/>
                  </a:lnTo>
                  <a:lnTo>
                    <a:pt x="2373" y="1141"/>
                  </a:lnTo>
                  <a:lnTo>
                    <a:pt x="2373" y="1289"/>
                  </a:lnTo>
                  <a:lnTo>
                    <a:pt x="2373" y="1289"/>
                  </a:lnTo>
                  <a:lnTo>
                    <a:pt x="2374" y="1289"/>
                  </a:lnTo>
                  <a:lnTo>
                    <a:pt x="2374" y="1233"/>
                  </a:lnTo>
                  <a:lnTo>
                    <a:pt x="2374" y="1289"/>
                  </a:lnTo>
                  <a:lnTo>
                    <a:pt x="2375" y="1289"/>
                  </a:lnTo>
                  <a:lnTo>
                    <a:pt x="2375" y="1289"/>
                  </a:lnTo>
                  <a:lnTo>
                    <a:pt x="2376" y="1289"/>
                  </a:lnTo>
                  <a:lnTo>
                    <a:pt x="2376" y="1289"/>
                  </a:lnTo>
                  <a:lnTo>
                    <a:pt x="2377" y="1289"/>
                  </a:lnTo>
                  <a:lnTo>
                    <a:pt x="2377" y="1289"/>
                  </a:lnTo>
                  <a:lnTo>
                    <a:pt x="2378" y="1289"/>
                  </a:lnTo>
                  <a:lnTo>
                    <a:pt x="2378" y="1289"/>
                  </a:lnTo>
                  <a:lnTo>
                    <a:pt x="2379" y="1289"/>
                  </a:lnTo>
                  <a:lnTo>
                    <a:pt x="2379" y="1289"/>
                  </a:lnTo>
                  <a:lnTo>
                    <a:pt x="2380" y="1289"/>
                  </a:lnTo>
                  <a:lnTo>
                    <a:pt x="2381" y="1289"/>
                  </a:lnTo>
                  <a:lnTo>
                    <a:pt x="2381" y="1289"/>
                  </a:lnTo>
                  <a:lnTo>
                    <a:pt x="2382" y="1289"/>
                  </a:lnTo>
                  <a:lnTo>
                    <a:pt x="2382" y="1289"/>
                  </a:lnTo>
                  <a:lnTo>
                    <a:pt x="2383" y="1289"/>
                  </a:lnTo>
                  <a:lnTo>
                    <a:pt x="2383" y="1289"/>
                  </a:lnTo>
                  <a:lnTo>
                    <a:pt x="2384" y="1289"/>
                  </a:lnTo>
                  <a:lnTo>
                    <a:pt x="2384" y="1289"/>
                  </a:lnTo>
                  <a:lnTo>
                    <a:pt x="2385" y="1289"/>
                  </a:lnTo>
                  <a:lnTo>
                    <a:pt x="2385" y="1289"/>
                  </a:lnTo>
                  <a:lnTo>
                    <a:pt x="2386" y="1289"/>
                  </a:lnTo>
                  <a:lnTo>
                    <a:pt x="2386" y="1289"/>
                  </a:lnTo>
                  <a:lnTo>
                    <a:pt x="2386" y="1098"/>
                  </a:lnTo>
                  <a:lnTo>
                    <a:pt x="2387" y="1101"/>
                  </a:lnTo>
                  <a:lnTo>
                    <a:pt x="2387" y="1079"/>
                  </a:lnTo>
                  <a:lnTo>
                    <a:pt x="2388" y="976"/>
                  </a:lnTo>
                  <a:lnTo>
                    <a:pt x="2388" y="981"/>
                  </a:lnTo>
                  <a:lnTo>
                    <a:pt x="2388" y="980"/>
                  </a:lnTo>
                  <a:lnTo>
                    <a:pt x="2388" y="993"/>
                  </a:lnTo>
                  <a:lnTo>
                    <a:pt x="2389" y="985"/>
                  </a:lnTo>
                  <a:lnTo>
                    <a:pt x="2389" y="982"/>
                  </a:lnTo>
                  <a:lnTo>
                    <a:pt x="2389" y="967"/>
                  </a:lnTo>
                  <a:lnTo>
                    <a:pt x="2390" y="995"/>
                  </a:lnTo>
                  <a:lnTo>
                    <a:pt x="2390" y="1016"/>
                  </a:lnTo>
                  <a:lnTo>
                    <a:pt x="2390" y="1072"/>
                  </a:lnTo>
                  <a:lnTo>
                    <a:pt x="2391" y="1034"/>
                  </a:lnTo>
                  <a:lnTo>
                    <a:pt x="2391" y="1028"/>
                  </a:lnTo>
                  <a:lnTo>
                    <a:pt x="2391" y="1007"/>
                  </a:lnTo>
                  <a:lnTo>
                    <a:pt x="2392" y="1035"/>
                  </a:lnTo>
                  <a:lnTo>
                    <a:pt x="2392" y="1039"/>
                  </a:lnTo>
                  <a:lnTo>
                    <a:pt x="2392" y="1021"/>
                  </a:lnTo>
                  <a:lnTo>
                    <a:pt x="2393" y="1031"/>
                  </a:lnTo>
                  <a:lnTo>
                    <a:pt x="2393" y="1025"/>
                  </a:lnTo>
                  <a:lnTo>
                    <a:pt x="2393" y="1013"/>
                  </a:lnTo>
                  <a:lnTo>
                    <a:pt x="2394" y="1056"/>
                  </a:lnTo>
                  <a:lnTo>
                    <a:pt x="2394" y="1053"/>
                  </a:lnTo>
                  <a:lnTo>
                    <a:pt x="2394" y="1059"/>
                  </a:lnTo>
                  <a:lnTo>
                    <a:pt x="2395" y="1036"/>
                  </a:lnTo>
                  <a:lnTo>
                    <a:pt x="2395" y="1049"/>
                  </a:lnTo>
                  <a:lnTo>
                    <a:pt x="2395" y="1074"/>
                  </a:lnTo>
                  <a:lnTo>
                    <a:pt x="2396" y="1152"/>
                  </a:lnTo>
                  <a:lnTo>
                    <a:pt x="2396" y="1095"/>
                  </a:lnTo>
                  <a:lnTo>
                    <a:pt x="2396" y="1090"/>
                  </a:lnTo>
                  <a:lnTo>
                    <a:pt x="2396" y="1289"/>
                  </a:lnTo>
                  <a:lnTo>
                    <a:pt x="2397" y="1289"/>
                  </a:lnTo>
                  <a:lnTo>
                    <a:pt x="2397" y="1289"/>
                  </a:lnTo>
                  <a:lnTo>
                    <a:pt x="2398" y="1289"/>
                  </a:lnTo>
                  <a:lnTo>
                    <a:pt x="2398" y="1289"/>
                  </a:lnTo>
                  <a:lnTo>
                    <a:pt x="2399" y="1289"/>
                  </a:lnTo>
                  <a:lnTo>
                    <a:pt x="2399" y="1289"/>
                  </a:lnTo>
                  <a:lnTo>
                    <a:pt x="2400" y="1289"/>
                  </a:lnTo>
                  <a:lnTo>
                    <a:pt x="2400" y="1289"/>
                  </a:lnTo>
                  <a:lnTo>
                    <a:pt x="2401" y="1289"/>
                  </a:lnTo>
                  <a:lnTo>
                    <a:pt x="2401" y="1289"/>
                  </a:lnTo>
                  <a:lnTo>
                    <a:pt x="2402" y="1289"/>
                  </a:lnTo>
                  <a:lnTo>
                    <a:pt x="2402" y="1289"/>
                  </a:lnTo>
                  <a:lnTo>
                    <a:pt x="2403" y="1236"/>
                  </a:lnTo>
                  <a:lnTo>
                    <a:pt x="2403" y="1230"/>
                  </a:lnTo>
                  <a:lnTo>
                    <a:pt x="2403" y="1221"/>
                  </a:lnTo>
                  <a:lnTo>
                    <a:pt x="2404" y="1289"/>
                  </a:lnTo>
                  <a:lnTo>
                    <a:pt x="2404" y="1289"/>
                  </a:lnTo>
                  <a:lnTo>
                    <a:pt x="2404" y="1289"/>
                  </a:lnTo>
                  <a:lnTo>
                    <a:pt x="2405" y="1247"/>
                  </a:lnTo>
                  <a:lnTo>
                    <a:pt x="2405" y="1289"/>
                  </a:lnTo>
                  <a:lnTo>
                    <a:pt x="2405" y="1289"/>
                  </a:lnTo>
                  <a:lnTo>
                    <a:pt x="2406" y="1289"/>
                  </a:lnTo>
                  <a:lnTo>
                    <a:pt x="2406" y="1289"/>
                  </a:lnTo>
                  <a:lnTo>
                    <a:pt x="2407" y="1289"/>
                  </a:lnTo>
                  <a:lnTo>
                    <a:pt x="2407" y="1289"/>
                  </a:lnTo>
                  <a:lnTo>
                    <a:pt x="2408" y="1205"/>
                  </a:lnTo>
                  <a:lnTo>
                    <a:pt x="2408" y="1228"/>
                  </a:lnTo>
                  <a:lnTo>
                    <a:pt x="2408" y="1244"/>
                  </a:lnTo>
                  <a:lnTo>
                    <a:pt x="2408" y="1226"/>
                  </a:lnTo>
                  <a:lnTo>
                    <a:pt x="2409" y="1289"/>
                  </a:lnTo>
                  <a:lnTo>
                    <a:pt x="2409" y="1289"/>
                  </a:lnTo>
                  <a:lnTo>
                    <a:pt x="2409" y="1289"/>
                  </a:lnTo>
                  <a:lnTo>
                    <a:pt x="2410" y="1151"/>
                  </a:lnTo>
                  <a:lnTo>
                    <a:pt x="2410" y="1194"/>
                  </a:lnTo>
                  <a:lnTo>
                    <a:pt x="2410" y="1231"/>
                  </a:lnTo>
                  <a:lnTo>
                    <a:pt x="2410" y="1289"/>
                  </a:lnTo>
                  <a:lnTo>
                    <a:pt x="2411" y="1289"/>
                  </a:lnTo>
                  <a:lnTo>
                    <a:pt x="2411" y="1244"/>
                  </a:lnTo>
                  <a:lnTo>
                    <a:pt x="2412" y="1111"/>
                  </a:lnTo>
                  <a:lnTo>
                    <a:pt x="2412" y="1247"/>
                  </a:lnTo>
                  <a:lnTo>
                    <a:pt x="2412" y="1192"/>
                  </a:lnTo>
                  <a:lnTo>
                    <a:pt x="2413" y="1030"/>
                  </a:lnTo>
                  <a:lnTo>
                    <a:pt x="2413" y="1046"/>
                  </a:lnTo>
                  <a:lnTo>
                    <a:pt x="2413" y="1038"/>
                  </a:lnTo>
                  <a:lnTo>
                    <a:pt x="2413" y="1051"/>
                  </a:lnTo>
                  <a:lnTo>
                    <a:pt x="2414" y="1032"/>
                  </a:lnTo>
                  <a:lnTo>
                    <a:pt x="2414" y="1036"/>
                  </a:lnTo>
                  <a:lnTo>
                    <a:pt x="2415" y="1033"/>
                  </a:lnTo>
                  <a:lnTo>
                    <a:pt x="2415" y="1038"/>
                  </a:lnTo>
                  <a:lnTo>
                    <a:pt x="2415" y="960"/>
                  </a:lnTo>
                  <a:lnTo>
                    <a:pt x="2415" y="961"/>
                  </a:lnTo>
                  <a:lnTo>
                    <a:pt x="2416" y="971"/>
                  </a:lnTo>
                  <a:lnTo>
                    <a:pt x="2416" y="1036"/>
                  </a:lnTo>
                  <a:lnTo>
                    <a:pt x="2416" y="1025"/>
                  </a:lnTo>
                  <a:lnTo>
                    <a:pt x="2417" y="1030"/>
                  </a:lnTo>
                  <a:lnTo>
                    <a:pt x="2417" y="1030"/>
                  </a:lnTo>
                  <a:lnTo>
                    <a:pt x="2417" y="1053"/>
                  </a:lnTo>
                  <a:lnTo>
                    <a:pt x="2418" y="1070"/>
                  </a:lnTo>
                  <a:lnTo>
                    <a:pt x="2418" y="1123"/>
                  </a:lnTo>
                  <a:lnTo>
                    <a:pt x="2419" y="1146"/>
                  </a:lnTo>
                  <a:lnTo>
                    <a:pt x="2419" y="1139"/>
                  </a:lnTo>
                  <a:lnTo>
                    <a:pt x="2419" y="1191"/>
                  </a:lnTo>
                  <a:lnTo>
                    <a:pt x="2420" y="1220"/>
                  </a:lnTo>
                  <a:lnTo>
                    <a:pt x="2420" y="1289"/>
                  </a:lnTo>
                  <a:lnTo>
                    <a:pt x="2420" y="1143"/>
                  </a:lnTo>
                  <a:lnTo>
                    <a:pt x="2420" y="1195"/>
                  </a:lnTo>
                  <a:lnTo>
                    <a:pt x="2421" y="1222"/>
                  </a:lnTo>
                  <a:lnTo>
                    <a:pt x="2421" y="1289"/>
                  </a:lnTo>
                  <a:lnTo>
                    <a:pt x="2421" y="1289"/>
                  </a:lnTo>
                  <a:lnTo>
                    <a:pt x="2421" y="1289"/>
                  </a:lnTo>
                  <a:lnTo>
                    <a:pt x="2422" y="1289"/>
                  </a:lnTo>
                  <a:lnTo>
                    <a:pt x="2423" y="1289"/>
                  </a:lnTo>
                  <a:lnTo>
                    <a:pt x="2423" y="1289"/>
                  </a:lnTo>
                  <a:lnTo>
                    <a:pt x="2424" y="1289"/>
                  </a:lnTo>
                  <a:lnTo>
                    <a:pt x="2424" y="1289"/>
                  </a:lnTo>
                  <a:lnTo>
                    <a:pt x="2425" y="1289"/>
                  </a:lnTo>
                  <a:lnTo>
                    <a:pt x="2426" y="1289"/>
                  </a:lnTo>
                  <a:lnTo>
                    <a:pt x="2426" y="1289"/>
                  </a:lnTo>
                  <a:lnTo>
                    <a:pt x="2427" y="1289"/>
                  </a:lnTo>
                  <a:lnTo>
                    <a:pt x="2427" y="1289"/>
                  </a:lnTo>
                  <a:lnTo>
                    <a:pt x="2428" y="1289"/>
                  </a:lnTo>
                  <a:lnTo>
                    <a:pt x="2428" y="1289"/>
                  </a:lnTo>
                  <a:lnTo>
                    <a:pt x="2429" y="1289"/>
                  </a:lnTo>
                  <a:lnTo>
                    <a:pt x="2429" y="1289"/>
                  </a:lnTo>
                  <a:lnTo>
                    <a:pt x="2429" y="1260"/>
                  </a:lnTo>
                  <a:lnTo>
                    <a:pt x="2430" y="1289"/>
                  </a:lnTo>
                  <a:lnTo>
                    <a:pt x="2430" y="1289"/>
                  </a:lnTo>
                  <a:lnTo>
                    <a:pt x="2430" y="1214"/>
                  </a:lnTo>
                  <a:lnTo>
                    <a:pt x="2431" y="1289"/>
                  </a:lnTo>
                  <a:lnTo>
                    <a:pt x="2431" y="1289"/>
                  </a:lnTo>
                  <a:lnTo>
                    <a:pt x="2432" y="1289"/>
                  </a:lnTo>
                  <a:lnTo>
                    <a:pt x="2432" y="1289"/>
                  </a:lnTo>
                  <a:lnTo>
                    <a:pt x="2433" y="1289"/>
                  </a:lnTo>
                  <a:lnTo>
                    <a:pt x="2433" y="1289"/>
                  </a:lnTo>
                  <a:lnTo>
                    <a:pt x="2434" y="1289"/>
                  </a:lnTo>
                  <a:lnTo>
                    <a:pt x="2434" y="1289"/>
                  </a:lnTo>
                  <a:lnTo>
                    <a:pt x="2435" y="1289"/>
                  </a:lnTo>
                  <a:lnTo>
                    <a:pt x="2435" y="1234"/>
                  </a:lnTo>
                  <a:lnTo>
                    <a:pt x="2435" y="1289"/>
                  </a:lnTo>
                  <a:lnTo>
                    <a:pt x="2436" y="1289"/>
                  </a:lnTo>
                  <a:lnTo>
                    <a:pt x="2436" y="1289"/>
                  </a:lnTo>
                  <a:lnTo>
                    <a:pt x="2437" y="1086"/>
                  </a:lnTo>
                  <a:lnTo>
                    <a:pt x="2437" y="1090"/>
                  </a:lnTo>
                  <a:lnTo>
                    <a:pt x="2437" y="1090"/>
                  </a:lnTo>
                  <a:lnTo>
                    <a:pt x="2438" y="1132"/>
                  </a:lnTo>
                  <a:lnTo>
                    <a:pt x="2438" y="1117"/>
                  </a:lnTo>
                  <a:lnTo>
                    <a:pt x="2438" y="1110"/>
                  </a:lnTo>
                  <a:lnTo>
                    <a:pt x="2438" y="1091"/>
                  </a:lnTo>
                  <a:lnTo>
                    <a:pt x="2439" y="1128"/>
                  </a:lnTo>
                  <a:lnTo>
                    <a:pt x="2439" y="1152"/>
                  </a:lnTo>
                  <a:lnTo>
                    <a:pt x="2440" y="1128"/>
                  </a:lnTo>
                  <a:lnTo>
                    <a:pt x="2440" y="1159"/>
                  </a:lnTo>
                  <a:lnTo>
                    <a:pt x="2440" y="1152"/>
                  </a:lnTo>
                  <a:lnTo>
                    <a:pt x="2440" y="1135"/>
                  </a:lnTo>
                  <a:lnTo>
                    <a:pt x="2441" y="1200"/>
                  </a:lnTo>
                  <a:lnTo>
                    <a:pt x="2441" y="1186"/>
                  </a:lnTo>
                  <a:lnTo>
                    <a:pt x="2441" y="1131"/>
                  </a:lnTo>
                  <a:lnTo>
                    <a:pt x="2441" y="1127"/>
                  </a:lnTo>
                  <a:lnTo>
                    <a:pt x="2441" y="1175"/>
                  </a:lnTo>
                  <a:lnTo>
                    <a:pt x="2442" y="1169"/>
                  </a:lnTo>
                  <a:lnTo>
                    <a:pt x="2442" y="1163"/>
                  </a:lnTo>
                  <a:lnTo>
                    <a:pt x="2442" y="1203"/>
                  </a:lnTo>
                  <a:lnTo>
                    <a:pt x="2442" y="1136"/>
                  </a:lnTo>
                  <a:lnTo>
                    <a:pt x="2443" y="1163"/>
                  </a:lnTo>
                  <a:lnTo>
                    <a:pt x="2443" y="1167"/>
                  </a:lnTo>
                  <a:lnTo>
                    <a:pt x="2444" y="1289"/>
                  </a:lnTo>
                  <a:lnTo>
                    <a:pt x="2444" y="1214"/>
                  </a:lnTo>
                  <a:lnTo>
                    <a:pt x="2444" y="1220"/>
                  </a:lnTo>
                  <a:lnTo>
                    <a:pt x="2444" y="1142"/>
                  </a:lnTo>
                  <a:lnTo>
                    <a:pt x="2445" y="1254"/>
                  </a:lnTo>
                  <a:lnTo>
                    <a:pt x="2445" y="1242"/>
                  </a:lnTo>
                  <a:lnTo>
                    <a:pt x="2445" y="1289"/>
                  </a:lnTo>
                  <a:lnTo>
                    <a:pt x="2446" y="1192"/>
                  </a:lnTo>
                  <a:lnTo>
                    <a:pt x="2446" y="1289"/>
                  </a:lnTo>
                  <a:lnTo>
                    <a:pt x="2446" y="1289"/>
                  </a:lnTo>
                  <a:lnTo>
                    <a:pt x="2446" y="1220"/>
                  </a:lnTo>
                  <a:lnTo>
                    <a:pt x="2447" y="1289"/>
                  </a:lnTo>
                  <a:lnTo>
                    <a:pt x="2447" y="1215"/>
                  </a:lnTo>
                  <a:lnTo>
                    <a:pt x="2447" y="1192"/>
                  </a:lnTo>
                  <a:lnTo>
                    <a:pt x="2447" y="1289"/>
                  </a:lnTo>
                  <a:lnTo>
                    <a:pt x="2448" y="1289"/>
                  </a:lnTo>
                  <a:lnTo>
                    <a:pt x="2448" y="1289"/>
                  </a:lnTo>
                  <a:lnTo>
                    <a:pt x="2449" y="1255"/>
                  </a:lnTo>
                  <a:lnTo>
                    <a:pt x="2449" y="1289"/>
                  </a:lnTo>
                  <a:lnTo>
                    <a:pt x="2449" y="1289"/>
                  </a:lnTo>
                  <a:lnTo>
                    <a:pt x="2450" y="1289"/>
                  </a:lnTo>
                  <a:lnTo>
                    <a:pt x="2450" y="1289"/>
                  </a:lnTo>
                  <a:lnTo>
                    <a:pt x="2451" y="1266"/>
                  </a:lnTo>
                  <a:lnTo>
                    <a:pt x="2451" y="1289"/>
                  </a:lnTo>
                  <a:lnTo>
                    <a:pt x="2451" y="1289"/>
                  </a:lnTo>
                  <a:lnTo>
                    <a:pt x="2452" y="1289"/>
                  </a:lnTo>
                  <a:lnTo>
                    <a:pt x="2452" y="1289"/>
                  </a:lnTo>
                  <a:lnTo>
                    <a:pt x="2453" y="1289"/>
                  </a:lnTo>
                  <a:lnTo>
                    <a:pt x="2453" y="1289"/>
                  </a:lnTo>
                  <a:lnTo>
                    <a:pt x="2454" y="1289"/>
                  </a:lnTo>
                  <a:lnTo>
                    <a:pt x="2454" y="1289"/>
                  </a:lnTo>
                  <a:lnTo>
                    <a:pt x="2454" y="1267"/>
                  </a:lnTo>
                  <a:lnTo>
                    <a:pt x="2455" y="1289"/>
                  </a:lnTo>
                  <a:lnTo>
                    <a:pt x="2455" y="1289"/>
                  </a:lnTo>
                  <a:lnTo>
                    <a:pt x="2455" y="1200"/>
                  </a:lnTo>
                  <a:lnTo>
                    <a:pt x="2456" y="1289"/>
                  </a:lnTo>
                  <a:lnTo>
                    <a:pt x="2456" y="1289"/>
                  </a:lnTo>
                  <a:lnTo>
                    <a:pt x="2457" y="1289"/>
                  </a:lnTo>
                  <a:lnTo>
                    <a:pt x="2457" y="1289"/>
                  </a:lnTo>
                  <a:lnTo>
                    <a:pt x="2458" y="1289"/>
                  </a:lnTo>
                  <a:lnTo>
                    <a:pt x="2458" y="1289"/>
                  </a:lnTo>
                  <a:lnTo>
                    <a:pt x="2459" y="1289"/>
                  </a:lnTo>
                  <a:lnTo>
                    <a:pt x="2460" y="1289"/>
                  </a:lnTo>
                  <a:lnTo>
                    <a:pt x="2460" y="1289"/>
                  </a:lnTo>
                  <a:lnTo>
                    <a:pt x="2461" y="1289"/>
                  </a:lnTo>
                  <a:lnTo>
                    <a:pt x="2461" y="1142"/>
                  </a:lnTo>
                  <a:lnTo>
                    <a:pt x="2461" y="1146"/>
                  </a:lnTo>
                  <a:lnTo>
                    <a:pt x="2462" y="1172"/>
                  </a:lnTo>
                  <a:lnTo>
                    <a:pt x="2462" y="1114"/>
                  </a:lnTo>
                  <a:lnTo>
                    <a:pt x="2463" y="1091"/>
                  </a:lnTo>
                  <a:lnTo>
                    <a:pt x="2463" y="1090"/>
                  </a:lnTo>
                  <a:lnTo>
                    <a:pt x="2463" y="1133"/>
                  </a:lnTo>
                  <a:lnTo>
                    <a:pt x="2463" y="1129"/>
                  </a:lnTo>
                  <a:lnTo>
                    <a:pt x="2464" y="1140"/>
                  </a:lnTo>
                  <a:lnTo>
                    <a:pt x="2464" y="1191"/>
                  </a:lnTo>
                  <a:lnTo>
                    <a:pt x="2464" y="1138"/>
                  </a:lnTo>
                  <a:lnTo>
                    <a:pt x="2465" y="1124"/>
                  </a:lnTo>
                  <a:lnTo>
                    <a:pt x="2465" y="1123"/>
                  </a:lnTo>
                  <a:lnTo>
                    <a:pt x="2465" y="1289"/>
                  </a:lnTo>
                  <a:lnTo>
                    <a:pt x="2465" y="1289"/>
                  </a:lnTo>
                  <a:lnTo>
                    <a:pt x="2466" y="1289"/>
                  </a:lnTo>
                  <a:lnTo>
                    <a:pt x="2466" y="1181"/>
                  </a:lnTo>
                  <a:lnTo>
                    <a:pt x="2466" y="1289"/>
                  </a:lnTo>
                  <a:lnTo>
                    <a:pt x="2467" y="1205"/>
                  </a:lnTo>
                  <a:lnTo>
                    <a:pt x="2467" y="1289"/>
                  </a:lnTo>
                  <a:lnTo>
                    <a:pt x="2467" y="1180"/>
                  </a:lnTo>
                  <a:lnTo>
                    <a:pt x="2467" y="1186"/>
                  </a:lnTo>
                  <a:lnTo>
                    <a:pt x="2468" y="1145"/>
                  </a:lnTo>
                  <a:lnTo>
                    <a:pt x="2468" y="1112"/>
                  </a:lnTo>
                  <a:lnTo>
                    <a:pt x="2468" y="1228"/>
                  </a:lnTo>
                  <a:lnTo>
                    <a:pt x="2468" y="1176"/>
                  </a:lnTo>
                  <a:lnTo>
                    <a:pt x="2469" y="1171"/>
                  </a:lnTo>
                  <a:lnTo>
                    <a:pt x="2469" y="1278"/>
                  </a:lnTo>
                  <a:lnTo>
                    <a:pt x="2469" y="1125"/>
                  </a:lnTo>
                  <a:lnTo>
                    <a:pt x="2470" y="1161"/>
                  </a:lnTo>
                  <a:lnTo>
                    <a:pt x="2470" y="1289"/>
                  </a:lnTo>
                  <a:lnTo>
                    <a:pt x="2471" y="1289"/>
                  </a:lnTo>
                  <a:lnTo>
                    <a:pt x="2471" y="1289"/>
                  </a:lnTo>
                  <a:lnTo>
                    <a:pt x="2472" y="1289"/>
                  </a:lnTo>
                  <a:lnTo>
                    <a:pt x="2472" y="1289"/>
                  </a:lnTo>
                  <a:lnTo>
                    <a:pt x="2473" y="1289"/>
                  </a:lnTo>
                  <a:lnTo>
                    <a:pt x="2473" y="1289"/>
                  </a:lnTo>
                  <a:lnTo>
                    <a:pt x="2474" y="1252"/>
                  </a:lnTo>
                  <a:lnTo>
                    <a:pt x="2474" y="1289"/>
                  </a:lnTo>
                  <a:lnTo>
                    <a:pt x="2474" y="1289"/>
                  </a:lnTo>
                  <a:lnTo>
                    <a:pt x="2475" y="1160"/>
                  </a:lnTo>
                  <a:lnTo>
                    <a:pt x="2475" y="1178"/>
                  </a:lnTo>
                  <a:lnTo>
                    <a:pt x="2475" y="1167"/>
                  </a:lnTo>
                  <a:lnTo>
                    <a:pt x="2475" y="1289"/>
                  </a:lnTo>
                  <a:lnTo>
                    <a:pt x="2476" y="1206"/>
                  </a:lnTo>
                  <a:lnTo>
                    <a:pt x="2476" y="1243"/>
                  </a:lnTo>
                  <a:lnTo>
                    <a:pt x="2476" y="1146"/>
                  </a:lnTo>
                  <a:lnTo>
                    <a:pt x="2477" y="1234"/>
                  </a:lnTo>
                  <a:lnTo>
                    <a:pt x="2477" y="1195"/>
                  </a:lnTo>
                  <a:lnTo>
                    <a:pt x="2477" y="1289"/>
                  </a:lnTo>
                  <a:lnTo>
                    <a:pt x="2478" y="1175"/>
                  </a:lnTo>
                  <a:lnTo>
                    <a:pt x="2478" y="1241"/>
                  </a:lnTo>
                  <a:lnTo>
                    <a:pt x="2478" y="1202"/>
                  </a:lnTo>
                  <a:lnTo>
                    <a:pt x="2478" y="1156"/>
                  </a:lnTo>
                  <a:lnTo>
                    <a:pt x="2479" y="1289"/>
                  </a:lnTo>
                  <a:lnTo>
                    <a:pt x="2479" y="1289"/>
                  </a:lnTo>
                  <a:lnTo>
                    <a:pt x="2479" y="1289"/>
                  </a:lnTo>
                  <a:lnTo>
                    <a:pt x="2480" y="1191"/>
                  </a:lnTo>
                  <a:lnTo>
                    <a:pt x="2480" y="1195"/>
                  </a:lnTo>
                  <a:lnTo>
                    <a:pt x="2480" y="1289"/>
                  </a:lnTo>
                  <a:lnTo>
                    <a:pt x="2481" y="1289"/>
                  </a:lnTo>
                  <a:lnTo>
                    <a:pt x="2481" y="1289"/>
                  </a:lnTo>
                  <a:lnTo>
                    <a:pt x="2481" y="1282"/>
                  </a:lnTo>
                  <a:lnTo>
                    <a:pt x="2482" y="1289"/>
                  </a:lnTo>
                  <a:lnTo>
                    <a:pt x="2482" y="1289"/>
                  </a:lnTo>
                  <a:lnTo>
                    <a:pt x="2483" y="1289"/>
                  </a:lnTo>
                  <a:lnTo>
                    <a:pt x="2483" y="1289"/>
                  </a:lnTo>
                  <a:lnTo>
                    <a:pt x="2484" y="1289"/>
                  </a:lnTo>
                  <a:lnTo>
                    <a:pt x="2484" y="1289"/>
                  </a:lnTo>
                  <a:lnTo>
                    <a:pt x="2485" y="1213"/>
                  </a:lnTo>
                  <a:lnTo>
                    <a:pt x="2485" y="1276"/>
                  </a:lnTo>
                  <a:lnTo>
                    <a:pt x="2485" y="1214"/>
                  </a:lnTo>
                  <a:lnTo>
                    <a:pt x="2485" y="1289"/>
                  </a:lnTo>
                  <a:lnTo>
                    <a:pt x="2486" y="1209"/>
                  </a:lnTo>
                  <a:lnTo>
                    <a:pt x="2486" y="1209"/>
                  </a:lnTo>
                  <a:lnTo>
                    <a:pt x="2486" y="1169"/>
                  </a:lnTo>
                  <a:lnTo>
                    <a:pt x="2487" y="1289"/>
                  </a:lnTo>
                  <a:lnTo>
                    <a:pt x="2487" y="1289"/>
                  </a:lnTo>
                  <a:lnTo>
                    <a:pt x="2487" y="1250"/>
                  </a:lnTo>
                  <a:lnTo>
                    <a:pt x="2487" y="1289"/>
                  </a:lnTo>
                  <a:lnTo>
                    <a:pt x="2488" y="1201"/>
                  </a:lnTo>
                  <a:lnTo>
                    <a:pt x="2488" y="1215"/>
                  </a:lnTo>
                  <a:lnTo>
                    <a:pt x="2488" y="1157"/>
                  </a:lnTo>
                  <a:lnTo>
                    <a:pt x="2489" y="1289"/>
                  </a:lnTo>
                  <a:lnTo>
                    <a:pt x="2489" y="1274"/>
                  </a:lnTo>
                  <a:lnTo>
                    <a:pt x="2489" y="1201"/>
                  </a:lnTo>
                  <a:lnTo>
                    <a:pt x="2489" y="1166"/>
                  </a:lnTo>
                  <a:lnTo>
                    <a:pt x="2490" y="1238"/>
                  </a:lnTo>
                  <a:lnTo>
                    <a:pt x="2490" y="1202"/>
                  </a:lnTo>
                  <a:lnTo>
                    <a:pt x="2490" y="1155"/>
                  </a:lnTo>
                  <a:lnTo>
                    <a:pt x="2491" y="1251"/>
                  </a:lnTo>
                  <a:lnTo>
                    <a:pt x="2491" y="1198"/>
                  </a:lnTo>
                  <a:lnTo>
                    <a:pt x="2491" y="1202"/>
                  </a:lnTo>
                  <a:lnTo>
                    <a:pt x="2492" y="1146"/>
                  </a:lnTo>
                  <a:lnTo>
                    <a:pt x="2492" y="1196"/>
                  </a:lnTo>
                  <a:lnTo>
                    <a:pt x="2492" y="1223"/>
                  </a:lnTo>
                  <a:lnTo>
                    <a:pt x="2492" y="1237"/>
                  </a:lnTo>
                  <a:lnTo>
                    <a:pt x="2493" y="1118"/>
                  </a:lnTo>
                  <a:lnTo>
                    <a:pt x="2493" y="1160"/>
                  </a:lnTo>
                  <a:lnTo>
                    <a:pt x="2493" y="1148"/>
                  </a:lnTo>
                  <a:lnTo>
                    <a:pt x="2493" y="1135"/>
                  </a:lnTo>
                  <a:lnTo>
                    <a:pt x="2494" y="1241"/>
                  </a:lnTo>
                  <a:lnTo>
                    <a:pt x="2494" y="1205"/>
                  </a:lnTo>
                  <a:lnTo>
                    <a:pt x="2495" y="1289"/>
                  </a:lnTo>
                  <a:lnTo>
                    <a:pt x="2495" y="1241"/>
                  </a:lnTo>
                  <a:lnTo>
                    <a:pt x="2495" y="1224"/>
                  </a:lnTo>
                  <a:lnTo>
                    <a:pt x="2495" y="1289"/>
                  </a:lnTo>
                  <a:lnTo>
                    <a:pt x="2496" y="1289"/>
                  </a:lnTo>
                  <a:lnTo>
                    <a:pt x="2496" y="1289"/>
                  </a:lnTo>
                  <a:lnTo>
                    <a:pt x="2497" y="1289"/>
                  </a:lnTo>
                  <a:lnTo>
                    <a:pt x="2497" y="1289"/>
                  </a:lnTo>
                  <a:lnTo>
                    <a:pt x="2498" y="1216"/>
                  </a:lnTo>
                  <a:lnTo>
                    <a:pt x="2498" y="1258"/>
                  </a:lnTo>
                  <a:lnTo>
                    <a:pt x="2498" y="1256"/>
                  </a:lnTo>
                  <a:lnTo>
                    <a:pt x="2499" y="1191"/>
                  </a:lnTo>
                  <a:lnTo>
                    <a:pt x="2499" y="1289"/>
                  </a:lnTo>
                  <a:lnTo>
                    <a:pt x="2499" y="1289"/>
                  </a:lnTo>
                  <a:lnTo>
                    <a:pt x="2499" y="1289"/>
                  </a:lnTo>
                  <a:lnTo>
                    <a:pt x="2500" y="1157"/>
                  </a:lnTo>
                  <a:lnTo>
                    <a:pt x="2500" y="1194"/>
                  </a:lnTo>
                  <a:lnTo>
                    <a:pt x="2500" y="1178"/>
                  </a:lnTo>
                  <a:lnTo>
                    <a:pt x="2501" y="1170"/>
                  </a:lnTo>
                  <a:lnTo>
                    <a:pt x="2501" y="1289"/>
                  </a:lnTo>
                  <a:lnTo>
                    <a:pt x="2501" y="1289"/>
                  </a:lnTo>
                  <a:lnTo>
                    <a:pt x="2501" y="1289"/>
                  </a:lnTo>
                  <a:lnTo>
                    <a:pt x="2501" y="1193"/>
                  </a:lnTo>
                  <a:lnTo>
                    <a:pt x="2502" y="1289"/>
                  </a:lnTo>
                  <a:lnTo>
                    <a:pt x="2502" y="1289"/>
                  </a:lnTo>
                  <a:lnTo>
                    <a:pt x="2503" y="1289"/>
                  </a:lnTo>
                  <a:lnTo>
                    <a:pt x="2503" y="1289"/>
                  </a:lnTo>
                  <a:lnTo>
                    <a:pt x="2504" y="1289"/>
                  </a:lnTo>
                  <a:lnTo>
                    <a:pt x="2505" y="1289"/>
                  </a:lnTo>
                  <a:lnTo>
                    <a:pt x="2505" y="1226"/>
                  </a:lnTo>
                  <a:lnTo>
                    <a:pt x="2506" y="1289"/>
                  </a:lnTo>
                  <a:lnTo>
                    <a:pt x="2506" y="1237"/>
                  </a:lnTo>
                  <a:lnTo>
                    <a:pt x="2506" y="1289"/>
                  </a:lnTo>
                  <a:lnTo>
                    <a:pt x="2507" y="1289"/>
                  </a:lnTo>
                  <a:lnTo>
                    <a:pt x="2507" y="1289"/>
                  </a:lnTo>
                  <a:lnTo>
                    <a:pt x="2508" y="1289"/>
                  </a:lnTo>
                  <a:lnTo>
                    <a:pt x="2508" y="1289"/>
                  </a:lnTo>
                  <a:lnTo>
                    <a:pt x="2508" y="1289"/>
                  </a:lnTo>
                  <a:lnTo>
                    <a:pt x="2509" y="1289"/>
                  </a:lnTo>
                  <a:lnTo>
                    <a:pt x="2510" y="1289"/>
                  </a:lnTo>
                  <a:lnTo>
                    <a:pt x="2510" y="1289"/>
                  </a:lnTo>
                  <a:lnTo>
                    <a:pt x="2511" y="1289"/>
                  </a:lnTo>
                  <a:lnTo>
                    <a:pt x="2511" y="1216"/>
                  </a:lnTo>
                  <a:lnTo>
                    <a:pt x="2512" y="1218"/>
                  </a:lnTo>
                  <a:lnTo>
                    <a:pt x="2512" y="1289"/>
                  </a:lnTo>
                  <a:lnTo>
                    <a:pt x="2512" y="1200"/>
                  </a:lnTo>
                  <a:lnTo>
                    <a:pt x="2512" y="1289"/>
                  </a:lnTo>
                  <a:lnTo>
                    <a:pt x="2512" y="1289"/>
                  </a:lnTo>
                  <a:lnTo>
                    <a:pt x="2513" y="1146"/>
                  </a:lnTo>
                  <a:lnTo>
                    <a:pt x="2513" y="1248"/>
                  </a:lnTo>
                  <a:lnTo>
                    <a:pt x="2514" y="1244"/>
                  </a:lnTo>
                  <a:lnTo>
                    <a:pt x="2514" y="1289"/>
                  </a:lnTo>
                  <a:lnTo>
                    <a:pt x="2514" y="1192"/>
                  </a:lnTo>
                  <a:lnTo>
                    <a:pt x="2514" y="1255"/>
                  </a:lnTo>
                  <a:lnTo>
                    <a:pt x="2515" y="1242"/>
                  </a:lnTo>
                  <a:lnTo>
                    <a:pt x="2515" y="1188"/>
                  </a:lnTo>
                  <a:lnTo>
                    <a:pt x="2515" y="1289"/>
                  </a:lnTo>
                  <a:lnTo>
                    <a:pt x="2516" y="1198"/>
                  </a:lnTo>
                  <a:lnTo>
                    <a:pt x="2516" y="1258"/>
                  </a:lnTo>
                  <a:lnTo>
                    <a:pt x="2516" y="1289"/>
                  </a:lnTo>
                  <a:lnTo>
                    <a:pt x="2517" y="1161"/>
                  </a:lnTo>
                  <a:lnTo>
                    <a:pt x="2517" y="1171"/>
                  </a:lnTo>
                  <a:lnTo>
                    <a:pt x="2517" y="1289"/>
                  </a:lnTo>
                  <a:lnTo>
                    <a:pt x="2518" y="1289"/>
                  </a:lnTo>
                  <a:lnTo>
                    <a:pt x="2518" y="1197"/>
                  </a:lnTo>
                  <a:lnTo>
                    <a:pt x="2518" y="1289"/>
                  </a:lnTo>
                  <a:lnTo>
                    <a:pt x="2519" y="1289"/>
                  </a:lnTo>
                  <a:lnTo>
                    <a:pt x="2519" y="1229"/>
                  </a:lnTo>
                  <a:lnTo>
                    <a:pt x="2519" y="1194"/>
                  </a:lnTo>
                  <a:lnTo>
                    <a:pt x="2520" y="1289"/>
                  </a:lnTo>
                  <a:lnTo>
                    <a:pt x="2520" y="1289"/>
                  </a:lnTo>
                  <a:lnTo>
                    <a:pt x="2520" y="1247"/>
                  </a:lnTo>
                  <a:lnTo>
                    <a:pt x="2520" y="1185"/>
                  </a:lnTo>
                  <a:lnTo>
                    <a:pt x="2521" y="1289"/>
                  </a:lnTo>
                  <a:lnTo>
                    <a:pt x="2521" y="1289"/>
                  </a:lnTo>
                  <a:lnTo>
                    <a:pt x="2521" y="1289"/>
                  </a:lnTo>
                  <a:lnTo>
                    <a:pt x="2521" y="1263"/>
                  </a:lnTo>
                  <a:lnTo>
                    <a:pt x="2522" y="1289"/>
                  </a:lnTo>
                  <a:lnTo>
                    <a:pt x="2522" y="1289"/>
                  </a:lnTo>
                  <a:lnTo>
                    <a:pt x="2523" y="1289"/>
                  </a:lnTo>
                  <a:lnTo>
                    <a:pt x="2523" y="1289"/>
                  </a:lnTo>
                  <a:lnTo>
                    <a:pt x="2524" y="1160"/>
                  </a:lnTo>
                  <a:lnTo>
                    <a:pt x="2524" y="1182"/>
                  </a:lnTo>
                  <a:lnTo>
                    <a:pt x="2524" y="1147"/>
                  </a:lnTo>
                  <a:lnTo>
                    <a:pt x="2525" y="1149"/>
                  </a:lnTo>
                  <a:lnTo>
                    <a:pt x="2525" y="1135"/>
                  </a:lnTo>
                  <a:lnTo>
                    <a:pt x="2525" y="1157"/>
                  </a:lnTo>
                  <a:lnTo>
                    <a:pt x="2526" y="1114"/>
                  </a:lnTo>
                  <a:lnTo>
                    <a:pt x="2526" y="1127"/>
                  </a:lnTo>
                  <a:lnTo>
                    <a:pt x="2526" y="1206"/>
                  </a:lnTo>
                  <a:lnTo>
                    <a:pt x="2527" y="1109"/>
                  </a:lnTo>
                  <a:lnTo>
                    <a:pt x="2527" y="1119"/>
                  </a:lnTo>
                  <a:lnTo>
                    <a:pt x="2527" y="1121"/>
                  </a:lnTo>
                  <a:lnTo>
                    <a:pt x="2527" y="1137"/>
                  </a:lnTo>
                  <a:lnTo>
                    <a:pt x="2528" y="1096"/>
                  </a:lnTo>
                  <a:lnTo>
                    <a:pt x="2528" y="1100"/>
                  </a:lnTo>
                  <a:lnTo>
                    <a:pt x="2528" y="1071"/>
                  </a:lnTo>
                  <a:lnTo>
                    <a:pt x="2529" y="1141"/>
                  </a:lnTo>
                  <a:lnTo>
                    <a:pt x="2529" y="1176"/>
                  </a:lnTo>
                  <a:lnTo>
                    <a:pt x="2530" y="1121"/>
                  </a:lnTo>
                  <a:lnTo>
                    <a:pt x="2530" y="1167"/>
                  </a:lnTo>
                  <a:lnTo>
                    <a:pt x="2530" y="1183"/>
                  </a:lnTo>
                  <a:lnTo>
                    <a:pt x="2530" y="1141"/>
                  </a:lnTo>
                  <a:lnTo>
                    <a:pt x="2531" y="1239"/>
                  </a:lnTo>
                  <a:lnTo>
                    <a:pt x="2531" y="1221"/>
                  </a:lnTo>
                  <a:lnTo>
                    <a:pt x="2531" y="1192"/>
                  </a:lnTo>
                  <a:lnTo>
                    <a:pt x="2532" y="1289"/>
                  </a:lnTo>
                  <a:lnTo>
                    <a:pt x="2532" y="1289"/>
                  </a:lnTo>
                  <a:lnTo>
                    <a:pt x="2533" y="1200"/>
                  </a:lnTo>
                  <a:lnTo>
                    <a:pt x="2533" y="1289"/>
                  </a:lnTo>
                  <a:lnTo>
                    <a:pt x="2533" y="1276"/>
                  </a:lnTo>
                  <a:lnTo>
                    <a:pt x="2533" y="1289"/>
                  </a:lnTo>
                  <a:lnTo>
                    <a:pt x="2534" y="1255"/>
                  </a:lnTo>
                  <a:lnTo>
                    <a:pt x="2534" y="1289"/>
                  </a:lnTo>
                  <a:lnTo>
                    <a:pt x="2534" y="1289"/>
                  </a:lnTo>
                  <a:lnTo>
                    <a:pt x="2535" y="1289"/>
                  </a:lnTo>
                  <a:lnTo>
                    <a:pt x="2535" y="1289"/>
                  </a:lnTo>
                  <a:lnTo>
                    <a:pt x="2535" y="1222"/>
                  </a:lnTo>
                  <a:lnTo>
                    <a:pt x="2536" y="1267"/>
                  </a:lnTo>
                  <a:lnTo>
                    <a:pt x="2536" y="1211"/>
                  </a:lnTo>
                  <a:lnTo>
                    <a:pt x="2536" y="1181"/>
                  </a:lnTo>
                  <a:lnTo>
                    <a:pt x="2536" y="1289"/>
                  </a:lnTo>
                  <a:lnTo>
                    <a:pt x="2537" y="1217"/>
                  </a:lnTo>
                  <a:lnTo>
                    <a:pt x="2537" y="1214"/>
                  </a:lnTo>
                  <a:lnTo>
                    <a:pt x="2537" y="1289"/>
                  </a:lnTo>
                  <a:lnTo>
                    <a:pt x="2538" y="1289"/>
                  </a:lnTo>
                  <a:lnTo>
                    <a:pt x="2538" y="1289"/>
                  </a:lnTo>
                  <a:lnTo>
                    <a:pt x="2539" y="1257"/>
                  </a:lnTo>
                  <a:lnTo>
                    <a:pt x="2539" y="1289"/>
                  </a:lnTo>
                  <a:lnTo>
                    <a:pt x="2539" y="1289"/>
                  </a:lnTo>
                  <a:lnTo>
                    <a:pt x="2540" y="1220"/>
                  </a:lnTo>
                  <a:lnTo>
                    <a:pt x="2540" y="1289"/>
                  </a:lnTo>
                  <a:lnTo>
                    <a:pt x="2540" y="1289"/>
                  </a:lnTo>
                  <a:lnTo>
                    <a:pt x="2541" y="1289"/>
                  </a:lnTo>
                  <a:lnTo>
                    <a:pt x="2541" y="1289"/>
                  </a:lnTo>
                  <a:lnTo>
                    <a:pt x="2542" y="1289"/>
                  </a:lnTo>
                  <a:lnTo>
                    <a:pt x="2542" y="1289"/>
                  </a:lnTo>
                  <a:lnTo>
                    <a:pt x="2543" y="1289"/>
                  </a:lnTo>
                  <a:lnTo>
                    <a:pt x="2543" y="1289"/>
                  </a:lnTo>
                  <a:lnTo>
                    <a:pt x="2544" y="1289"/>
                  </a:lnTo>
                  <a:lnTo>
                    <a:pt x="2544" y="1289"/>
                  </a:lnTo>
                  <a:lnTo>
                    <a:pt x="2545" y="1186"/>
                  </a:lnTo>
                  <a:lnTo>
                    <a:pt x="2545" y="1189"/>
                  </a:lnTo>
                  <a:lnTo>
                    <a:pt x="2545" y="1196"/>
                  </a:lnTo>
                  <a:lnTo>
                    <a:pt x="2545" y="1289"/>
                  </a:lnTo>
                  <a:lnTo>
                    <a:pt x="2546" y="1289"/>
                  </a:lnTo>
                  <a:lnTo>
                    <a:pt x="2546" y="1216"/>
                  </a:lnTo>
                  <a:lnTo>
                    <a:pt x="2546" y="1185"/>
                  </a:lnTo>
                  <a:lnTo>
                    <a:pt x="2546" y="1289"/>
                  </a:lnTo>
                  <a:lnTo>
                    <a:pt x="2547" y="1289"/>
                  </a:lnTo>
                  <a:lnTo>
                    <a:pt x="2547" y="1289"/>
                  </a:lnTo>
                  <a:lnTo>
                    <a:pt x="2548" y="1230"/>
                  </a:lnTo>
                  <a:lnTo>
                    <a:pt x="2548" y="1160"/>
                  </a:lnTo>
                  <a:lnTo>
                    <a:pt x="2549" y="1289"/>
                  </a:lnTo>
                  <a:lnTo>
                    <a:pt x="2549" y="1289"/>
                  </a:lnTo>
                  <a:lnTo>
                    <a:pt x="2550" y="1175"/>
                  </a:lnTo>
                  <a:lnTo>
                    <a:pt x="2550" y="1289"/>
                  </a:lnTo>
                  <a:lnTo>
                    <a:pt x="2550" y="1289"/>
                  </a:lnTo>
                  <a:lnTo>
                    <a:pt x="2551" y="1289"/>
                  </a:lnTo>
                  <a:lnTo>
                    <a:pt x="2551" y="1289"/>
                  </a:lnTo>
                  <a:lnTo>
                    <a:pt x="2552" y="1289"/>
                  </a:lnTo>
                  <a:lnTo>
                    <a:pt x="2552" y="1238"/>
                  </a:lnTo>
                  <a:lnTo>
                    <a:pt x="2552" y="1289"/>
                  </a:lnTo>
                  <a:lnTo>
                    <a:pt x="2553" y="1289"/>
                  </a:lnTo>
                  <a:lnTo>
                    <a:pt x="2553" y="1200"/>
                  </a:lnTo>
                  <a:lnTo>
                    <a:pt x="2553" y="1207"/>
                  </a:lnTo>
                  <a:lnTo>
                    <a:pt x="2554" y="1289"/>
                  </a:lnTo>
                  <a:lnTo>
                    <a:pt x="2554" y="1230"/>
                  </a:lnTo>
                  <a:lnTo>
                    <a:pt x="2555" y="1262"/>
                  </a:lnTo>
                  <a:lnTo>
                    <a:pt x="2555" y="1289"/>
                  </a:lnTo>
                  <a:lnTo>
                    <a:pt x="2555" y="1212"/>
                  </a:lnTo>
                  <a:lnTo>
                    <a:pt x="2555" y="1289"/>
                  </a:lnTo>
                  <a:lnTo>
                    <a:pt x="2556" y="1289"/>
                  </a:lnTo>
                  <a:lnTo>
                    <a:pt x="2556" y="1189"/>
                  </a:lnTo>
                  <a:lnTo>
                    <a:pt x="2557" y="1206"/>
                  </a:lnTo>
                  <a:lnTo>
                    <a:pt x="2557" y="1244"/>
                  </a:lnTo>
                  <a:lnTo>
                    <a:pt x="2557" y="1156"/>
                  </a:lnTo>
                  <a:lnTo>
                    <a:pt x="2558" y="1158"/>
                  </a:lnTo>
                  <a:lnTo>
                    <a:pt x="2558" y="1199"/>
                  </a:lnTo>
                  <a:lnTo>
                    <a:pt x="2558" y="1142"/>
                  </a:lnTo>
                  <a:lnTo>
                    <a:pt x="2558" y="1162"/>
                  </a:lnTo>
                  <a:lnTo>
                    <a:pt x="2559" y="1174"/>
                  </a:lnTo>
                  <a:lnTo>
                    <a:pt x="2559" y="1140"/>
                  </a:lnTo>
                  <a:lnTo>
                    <a:pt x="2559" y="1165"/>
                  </a:lnTo>
                  <a:lnTo>
                    <a:pt x="2560" y="1169"/>
                  </a:lnTo>
                  <a:lnTo>
                    <a:pt x="2560" y="1141"/>
                  </a:lnTo>
                  <a:lnTo>
                    <a:pt x="2560" y="1207"/>
                  </a:lnTo>
                  <a:lnTo>
                    <a:pt x="2561" y="1170"/>
                  </a:lnTo>
                  <a:lnTo>
                    <a:pt x="2561" y="1160"/>
                  </a:lnTo>
                  <a:lnTo>
                    <a:pt x="2561" y="1181"/>
                  </a:lnTo>
                  <a:lnTo>
                    <a:pt x="2561" y="1126"/>
                  </a:lnTo>
                  <a:lnTo>
                    <a:pt x="2562" y="1171"/>
                  </a:lnTo>
                  <a:lnTo>
                    <a:pt x="2562" y="1165"/>
                  </a:lnTo>
                  <a:lnTo>
                    <a:pt x="2562" y="1198"/>
                  </a:lnTo>
                  <a:lnTo>
                    <a:pt x="2563" y="1133"/>
                  </a:lnTo>
                  <a:lnTo>
                    <a:pt x="2563" y="1142"/>
                  </a:lnTo>
                  <a:lnTo>
                    <a:pt x="2563" y="1133"/>
                  </a:lnTo>
                  <a:lnTo>
                    <a:pt x="2563" y="1200"/>
                  </a:lnTo>
                  <a:lnTo>
                    <a:pt x="2564" y="1155"/>
                  </a:lnTo>
                  <a:lnTo>
                    <a:pt x="2564" y="1143"/>
                  </a:lnTo>
                  <a:lnTo>
                    <a:pt x="2564" y="1179"/>
                  </a:lnTo>
                  <a:lnTo>
                    <a:pt x="2564" y="1140"/>
                  </a:lnTo>
                  <a:lnTo>
                    <a:pt x="2565" y="1158"/>
                  </a:lnTo>
                  <a:lnTo>
                    <a:pt x="2565" y="1176"/>
                  </a:lnTo>
                  <a:lnTo>
                    <a:pt x="2565" y="1173"/>
                  </a:lnTo>
                  <a:lnTo>
                    <a:pt x="2565" y="1289"/>
                  </a:lnTo>
                  <a:lnTo>
                    <a:pt x="2566" y="1225"/>
                  </a:lnTo>
                  <a:lnTo>
                    <a:pt x="2566" y="1217"/>
                  </a:lnTo>
                  <a:lnTo>
                    <a:pt x="2566" y="1168"/>
                  </a:lnTo>
                  <a:lnTo>
                    <a:pt x="2566" y="1289"/>
                  </a:lnTo>
                  <a:lnTo>
                    <a:pt x="2567" y="1289"/>
                  </a:lnTo>
                  <a:lnTo>
                    <a:pt x="2567" y="1289"/>
                  </a:lnTo>
                  <a:lnTo>
                    <a:pt x="2568" y="1211"/>
                  </a:lnTo>
                  <a:lnTo>
                    <a:pt x="2568" y="1211"/>
                  </a:lnTo>
                  <a:lnTo>
                    <a:pt x="2568" y="1289"/>
                  </a:lnTo>
                  <a:lnTo>
                    <a:pt x="2569" y="1289"/>
                  </a:lnTo>
                  <a:lnTo>
                    <a:pt x="2569" y="1289"/>
                  </a:lnTo>
                  <a:lnTo>
                    <a:pt x="2569" y="1179"/>
                  </a:lnTo>
                  <a:lnTo>
                    <a:pt x="2570" y="1242"/>
                  </a:lnTo>
                  <a:lnTo>
                    <a:pt x="2570" y="1289"/>
                  </a:lnTo>
                  <a:lnTo>
                    <a:pt x="2571" y="1241"/>
                  </a:lnTo>
                  <a:lnTo>
                    <a:pt x="2571" y="1231"/>
                  </a:lnTo>
                  <a:lnTo>
                    <a:pt x="2571" y="1186"/>
                  </a:lnTo>
                  <a:lnTo>
                    <a:pt x="2572" y="1251"/>
                  </a:lnTo>
                  <a:lnTo>
                    <a:pt x="2572" y="1201"/>
                  </a:lnTo>
                  <a:lnTo>
                    <a:pt x="2572" y="1165"/>
                  </a:lnTo>
                  <a:lnTo>
                    <a:pt x="2573" y="1289"/>
                  </a:lnTo>
                  <a:lnTo>
                    <a:pt x="2573" y="1190"/>
                  </a:lnTo>
                  <a:lnTo>
                    <a:pt x="2573" y="1169"/>
                  </a:lnTo>
                  <a:lnTo>
                    <a:pt x="2574" y="1289"/>
                  </a:lnTo>
                  <a:lnTo>
                    <a:pt x="2574" y="1264"/>
                  </a:lnTo>
                  <a:lnTo>
                    <a:pt x="2574" y="1289"/>
                  </a:lnTo>
                  <a:lnTo>
                    <a:pt x="2574" y="1172"/>
                  </a:lnTo>
                  <a:lnTo>
                    <a:pt x="2575" y="1218"/>
                  </a:lnTo>
                  <a:lnTo>
                    <a:pt x="2575" y="1173"/>
                  </a:lnTo>
                  <a:lnTo>
                    <a:pt x="2575" y="1166"/>
                  </a:lnTo>
                  <a:lnTo>
                    <a:pt x="2575" y="1289"/>
                  </a:lnTo>
                  <a:lnTo>
                    <a:pt x="2576" y="1289"/>
                  </a:lnTo>
                  <a:lnTo>
                    <a:pt x="2576" y="1246"/>
                  </a:lnTo>
                  <a:lnTo>
                    <a:pt x="2576" y="1289"/>
                  </a:lnTo>
                  <a:lnTo>
                    <a:pt x="2577" y="1205"/>
                  </a:lnTo>
                  <a:lnTo>
                    <a:pt x="2577" y="1208"/>
                  </a:lnTo>
                  <a:lnTo>
                    <a:pt x="2577" y="1222"/>
                  </a:lnTo>
                  <a:lnTo>
                    <a:pt x="2577" y="1289"/>
                  </a:lnTo>
                  <a:lnTo>
                    <a:pt x="2578" y="1195"/>
                  </a:lnTo>
                  <a:lnTo>
                    <a:pt x="2578" y="1197"/>
                  </a:lnTo>
                  <a:lnTo>
                    <a:pt x="2578" y="1237"/>
                  </a:lnTo>
                  <a:lnTo>
                    <a:pt x="2578" y="1165"/>
                  </a:lnTo>
                  <a:lnTo>
                    <a:pt x="2579" y="1242"/>
                  </a:lnTo>
                  <a:lnTo>
                    <a:pt x="2579" y="1202"/>
                  </a:lnTo>
                  <a:lnTo>
                    <a:pt x="2579" y="1289"/>
                  </a:lnTo>
                  <a:lnTo>
                    <a:pt x="2580" y="1195"/>
                  </a:lnTo>
                  <a:lnTo>
                    <a:pt x="2580" y="1193"/>
                  </a:lnTo>
                  <a:lnTo>
                    <a:pt x="2580" y="1190"/>
                  </a:lnTo>
                  <a:lnTo>
                    <a:pt x="2580" y="1289"/>
                  </a:lnTo>
                  <a:lnTo>
                    <a:pt x="2581" y="1289"/>
                  </a:lnTo>
                  <a:lnTo>
                    <a:pt x="2581" y="1289"/>
                  </a:lnTo>
                  <a:lnTo>
                    <a:pt x="2582" y="1223"/>
                  </a:lnTo>
                  <a:lnTo>
                    <a:pt x="2582" y="1289"/>
                  </a:lnTo>
                  <a:lnTo>
                    <a:pt x="2582" y="1263"/>
                  </a:lnTo>
                  <a:lnTo>
                    <a:pt x="2582" y="1289"/>
                  </a:lnTo>
                  <a:lnTo>
                    <a:pt x="2583" y="1289"/>
                  </a:lnTo>
                  <a:lnTo>
                    <a:pt x="2583" y="1174"/>
                  </a:lnTo>
                  <a:lnTo>
                    <a:pt x="2584" y="1289"/>
                  </a:lnTo>
                  <a:lnTo>
                    <a:pt x="2584" y="1289"/>
                  </a:lnTo>
                  <a:lnTo>
                    <a:pt x="2584" y="1289"/>
                  </a:lnTo>
                  <a:lnTo>
                    <a:pt x="2585" y="1234"/>
                  </a:lnTo>
                  <a:lnTo>
                    <a:pt x="2585" y="1289"/>
                  </a:lnTo>
                  <a:lnTo>
                    <a:pt x="2585" y="1197"/>
                  </a:lnTo>
                  <a:lnTo>
                    <a:pt x="2585" y="1186"/>
                  </a:lnTo>
                  <a:lnTo>
                    <a:pt x="2586" y="1289"/>
                  </a:lnTo>
                  <a:lnTo>
                    <a:pt x="2586" y="1289"/>
                  </a:lnTo>
                  <a:lnTo>
                    <a:pt x="2586" y="1289"/>
                  </a:lnTo>
                  <a:lnTo>
                    <a:pt x="2587" y="1186"/>
                  </a:lnTo>
                  <a:lnTo>
                    <a:pt x="2587" y="1289"/>
                  </a:lnTo>
                  <a:lnTo>
                    <a:pt x="2587" y="1241"/>
                  </a:lnTo>
                  <a:lnTo>
                    <a:pt x="2587" y="1289"/>
                  </a:lnTo>
                  <a:lnTo>
                    <a:pt x="2588" y="1260"/>
                  </a:lnTo>
                  <a:lnTo>
                    <a:pt x="2588" y="1225"/>
                  </a:lnTo>
                  <a:lnTo>
                    <a:pt x="2588" y="1289"/>
                  </a:lnTo>
                  <a:lnTo>
                    <a:pt x="2589" y="1289"/>
                  </a:lnTo>
                  <a:lnTo>
                    <a:pt x="2589" y="1289"/>
                  </a:lnTo>
                  <a:lnTo>
                    <a:pt x="2590" y="1219"/>
                  </a:lnTo>
                  <a:lnTo>
                    <a:pt x="2590" y="1272"/>
                  </a:lnTo>
                  <a:lnTo>
                    <a:pt x="2590" y="1257"/>
                  </a:lnTo>
                  <a:lnTo>
                    <a:pt x="2590" y="1289"/>
                  </a:lnTo>
                  <a:lnTo>
                    <a:pt x="2591" y="1213"/>
                  </a:lnTo>
                  <a:lnTo>
                    <a:pt x="2591" y="1289"/>
                  </a:lnTo>
                  <a:lnTo>
                    <a:pt x="2591" y="1186"/>
                  </a:lnTo>
                  <a:lnTo>
                    <a:pt x="2592" y="1174"/>
                  </a:lnTo>
                  <a:lnTo>
                    <a:pt x="2592" y="1289"/>
                  </a:lnTo>
                  <a:lnTo>
                    <a:pt x="2592" y="1219"/>
                  </a:lnTo>
                  <a:lnTo>
                    <a:pt x="2592" y="1173"/>
                  </a:lnTo>
                  <a:lnTo>
                    <a:pt x="2593" y="1289"/>
                  </a:lnTo>
                  <a:lnTo>
                    <a:pt x="2593" y="1289"/>
                  </a:lnTo>
                  <a:lnTo>
                    <a:pt x="2593" y="1289"/>
                  </a:lnTo>
                  <a:lnTo>
                    <a:pt x="2594" y="1237"/>
                  </a:lnTo>
                  <a:lnTo>
                    <a:pt x="2594" y="1289"/>
                  </a:lnTo>
                  <a:lnTo>
                    <a:pt x="2595" y="1289"/>
                  </a:lnTo>
                  <a:lnTo>
                    <a:pt x="2595" y="1225"/>
                  </a:lnTo>
                  <a:lnTo>
                    <a:pt x="2595" y="1289"/>
                  </a:lnTo>
                  <a:lnTo>
                    <a:pt x="2595" y="1289"/>
                  </a:lnTo>
                  <a:lnTo>
                    <a:pt x="2596" y="1254"/>
                  </a:lnTo>
                  <a:lnTo>
                    <a:pt x="2596" y="1289"/>
                  </a:lnTo>
                  <a:lnTo>
                    <a:pt x="2597" y="1289"/>
                  </a:lnTo>
                  <a:lnTo>
                    <a:pt x="2597" y="1247"/>
                  </a:lnTo>
                  <a:lnTo>
                    <a:pt x="2597" y="1268"/>
                  </a:lnTo>
                  <a:lnTo>
                    <a:pt x="2598" y="1247"/>
                  </a:lnTo>
                  <a:lnTo>
                    <a:pt x="2598" y="1202"/>
                  </a:lnTo>
                  <a:lnTo>
                    <a:pt x="2598" y="1289"/>
                  </a:lnTo>
                  <a:lnTo>
                    <a:pt x="2598" y="1289"/>
                  </a:lnTo>
                  <a:lnTo>
                    <a:pt x="2599" y="1289"/>
                  </a:lnTo>
                  <a:lnTo>
                    <a:pt x="2599" y="1289"/>
                  </a:lnTo>
                  <a:lnTo>
                    <a:pt x="2599" y="1289"/>
                  </a:lnTo>
                  <a:lnTo>
                    <a:pt x="2600" y="1289"/>
                  </a:lnTo>
                  <a:lnTo>
                    <a:pt x="2601" y="1289"/>
                  </a:lnTo>
                  <a:lnTo>
                    <a:pt x="2601" y="1289"/>
                  </a:lnTo>
                  <a:lnTo>
                    <a:pt x="2602" y="1289"/>
                  </a:lnTo>
                  <a:lnTo>
                    <a:pt x="2602" y="1289"/>
                  </a:lnTo>
                  <a:lnTo>
                    <a:pt x="2603" y="1289"/>
                  </a:lnTo>
                  <a:lnTo>
                    <a:pt x="2603" y="1289"/>
                  </a:lnTo>
                  <a:lnTo>
                    <a:pt x="2603" y="1289"/>
                  </a:lnTo>
                  <a:lnTo>
                    <a:pt x="2604" y="1289"/>
                  </a:lnTo>
                  <a:lnTo>
                    <a:pt x="2605" y="1289"/>
                  </a:lnTo>
                  <a:lnTo>
                    <a:pt x="2606" y="1289"/>
                  </a:lnTo>
                  <a:lnTo>
                    <a:pt x="2606" y="1289"/>
                  </a:lnTo>
                  <a:lnTo>
                    <a:pt x="2607" y="1289"/>
                  </a:lnTo>
                  <a:lnTo>
                    <a:pt x="2607" y="1289"/>
                  </a:lnTo>
                  <a:lnTo>
                    <a:pt x="2608" y="1289"/>
                  </a:lnTo>
                  <a:lnTo>
                    <a:pt x="2608" y="1289"/>
                  </a:lnTo>
                  <a:lnTo>
                    <a:pt x="2609" y="1289"/>
                  </a:lnTo>
                  <a:lnTo>
                    <a:pt x="2609" y="1289"/>
                  </a:lnTo>
                  <a:lnTo>
                    <a:pt x="2610" y="1289"/>
                  </a:lnTo>
                  <a:lnTo>
                    <a:pt x="2610" y="1289"/>
                  </a:lnTo>
                  <a:lnTo>
                    <a:pt x="2611" y="1265"/>
                  </a:lnTo>
                  <a:lnTo>
                    <a:pt x="2611" y="1289"/>
                  </a:lnTo>
                  <a:lnTo>
                    <a:pt x="2612" y="1289"/>
                  </a:lnTo>
                  <a:lnTo>
                    <a:pt x="2612" y="1261"/>
                  </a:lnTo>
                  <a:lnTo>
                    <a:pt x="2612" y="1289"/>
                  </a:lnTo>
                  <a:lnTo>
                    <a:pt x="2613" y="1289"/>
                  </a:lnTo>
                  <a:lnTo>
                    <a:pt x="2613" y="1289"/>
                  </a:lnTo>
                  <a:lnTo>
                    <a:pt x="2614" y="1217"/>
                  </a:lnTo>
                  <a:lnTo>
                    <a:pt x="2614" y="1289"/>
                  </a:lnTo>
                  <a:lnTo>
                    <a:pt x="2614" y="1289"/>
                  </a:lnTo>
                  <a:lnTo>
                    <a:pt x="2614" y="1221"/>
                  </a:lnTo>
                  <a:lnTo>
                    <a:pt x="2615" y="1289"/>
                  </a:lnTo>
                  <a:lnTo>
                    <a:pt x="2615" y="1271"/>
                  </a:lnTo>
                  <a:lnTo>
                    <a:pt x="2615" y="1289"/>
                  </a:lnTo>
                  <a:lnTo>
                    <a:pt x="2615" y="1161"/>
                  </a:lnTo>
                  <a:lnTo>
                    <a:pt x="2616" y="1177"/>
                  </a:lnTo>
                  <a:lnTo>
                    <a:pt x="2616" y="1271"/>
                  </a:lnTo>
                  <a:lnTo>
                    <a:pt x="2616" y="1289"/>
                  </a:lnTo>
                  <a:lnTo>
                    <a:pt x="2617" y="1132"/>
                  </a:lnTo>
                  <a:lnTo>
                    <a:pt x="2617" y="1164"/>
                  </a:lnTo>
                  <a:lnTo>
                    <a:pt x="2617" y="1188"/>
                  </a:lnTo>
                  <a:lnTo>
                    <a:pt x="2618" y="1128"/>
                  </a:lnTo>
                  <a:lnTo>
                    <a:pt x="2618" y="1167"/>
                  </a:lnTo>
                  <a:lnTo>
                    <a:pt x="2618" y="1163"/>
                  </a:lnTo>
                  <a:lnTo>
                    <a:pt x="2619" y="1172"/>
                  </a:lnTo>
                  <a:lnTo>
                    <a:pt x="2619" y="1124"/>
                  </a:lnTo>
                  <a:lnTo>
                    <a:pt x="2619" y="1147"/>
                  </a:lnTo>
                  <a:lnTo>
                    <a:pt x="2619" y="1139"/>
                  </a:lnTo>
                  <a:lnTo>
                    <a:pt x="2620" y="1113"/>
                  </a:lnTo>
                  <a:lnTo>
                    <a:pt x="2620" y="1172"/>
                  </a:lnTo>
                  <a:lnTo>
                    <a:pt x="2620" y="1172"/>
                  </a:lnTo>
                  <a:lnTo>
                    <a:pt x="2620" y="1118"/>
                  </a:lnTo>
                  <a:lnTo>
                    <a:pt x="2621" y="1183"/>
                  </a:lnTo>
                  <a:lnTo>
                    <a:pt x="2621" y="1179"/>
                  </a:lnTo>
                  <a:lnTo>
                    <a:pt x="2621" y="1150"/>
                  </a:lnTo>
                  <a:lnTo>
                    <a:pt x="2622" y="1212"/>
                  </a:lnTo>
                  <a:lnTo>
                    <a:pt x="2622" y="1232"/>
                  </a:lnTo>
                  <a:lnTo>
                    <a:pt x="2623" y="1164"/>
                  </a:lnTo>
                  <a:lnTo>
                    <a:pt x="2623" y="1217"/>
                  </a:lnTo>
                  <a:lnTo>
                    <a:pt x="2623" y="1240"/>
                  </a:lnTo>
                  <a:lnTo>
                    <a:pt x="2623" y="1289"/>
                  </a:lnTo>
                  <a:lnTo>
                    <a:pt x="2623" y="1178"/>
                  </a:lnTo>
                  <a:lnTo>
                    <a:pt x="2624" y="1227"/>
                  </a:lnTo>
                  <a:lnTo>
                    <a:pt x="2624" y="1250"/>
                  </a:lnTo>
                  <a:lnTo>
                    <a:pt x="2624" y="1289"/>
                  </a:lnTo>
                  <a:lnTo>
                    <a:pt x="2625" y="1189"/>
                  </a:lnTo>
                  <a:lnTo>
                    <a:pt x="2625" y="1217"/>
                  </a:lnTo>
                  <a:lnTo>
                    <a:pt x="2625" y="1230"/>
                  </a:lnTo>
                  <a:lnTo>
                    <a:pt x="2625" y="1289"/>
                  </a:lnTo>
                  <a:lnTo>
                    <a:pt x="2626" y="1181"/>
                  </a:lnTo>
                  <a:lnTo>
                    <a:pt x="2626" y="1167"/>
                  </a:lnTo>
                  <a:lnTo>
                    <a:pt x="2626" y="1289"/>
                  </a:lnTo>
                  <a:lnTo>
                    <a:pt x="2627" y="1289"/>
                  </a:lnTo>
                  <a:lnTo>
                    <a:pt x="2627" y="1198"/>
                  </a:lnTo>
                  <a:lnTo>
                    <a:pt x="2627" y="1240"/>
                  </a:lnTo>
                  <a:lnTo>
                    <a:pt x="2628" y="1230"/>
                  </a:lnTo>
                  <a:lnTo>
                    <a:pt x="2628" y="1243"/>
                  </a:lnTo>
                  <a:lnTo>
                    <a:pt x="2629" y="1289"/>
                  </a:lnTo>
                  <a:lnTo>
                    <a:pt x="2629" y="1289"/>
                  </a:lnTo>
                  <a:lnTo>
                    <a:pt x="2629" y="1289"/>
                  </a:lnTo>
                  <a:lnTo>
                    <a:pt x="2629" y="1237"/>
                  </a:lnTo>
                  <a:lnTo>
                    <a:pt x="2630" y="1289"/>
                  </a:lnTo>
                  <a:lnTo>
                    <a:pt x="2630" y="1289"/>
                  </a:lnTo>
                  <a:lnTo>
                    <a:pt x="2631" y="1183"/>
                  </a:lnTo>
                  <a:lnTo>
                    <a:pt x="2631" y="1202"/>
                  </a:lnTo>
                  <a:lnTo>
                    <a:pt x="2631" y="1165"/>
                  </a:lnTo>
                  <a:lnTo>
                    <a:pt x="2632" y="1279"/>
                  </a:lnTo>
                  <a:lnTo>
                    <a:pt x="2632" y="1210"/>
                  </a:lnTo>
                  <a:lnTo>
                    <a:pt x="2632" y="1193"/>
                  </a:lnTo>
                  <a:lnTo>
                    <a:pt x="2633" y="1120"/>
                  </a:lnTo>
                  <a:lnTo>
                    <a:pt x="2633" y="1203"/>
                  </a:lnTo>
                  <a:lnTo>
                    <a:pt x="2633" y="1148"/>
                  </a:lnTo>
                  <a:lnTo>
                    <a:pt x="2633" y="1171"/>
                  </a:lnTo>
                  <a:lnTo>
                    <a:pt x="2634" y="1161"/>
                  </a:lnTo>
                  <a:lnTo>
                    <a:pt x="2634" y="1289"/>
                  </a:lnTo>
                  <a:lnTo>
                    <a:pt x="2634" y="1289"/>
                  </a:lnTo>
                  <a:lnTo>
                    <a:pt x="2634" y="1289"/>
                  </a:lnTo>
                  <a:lnTo>
                    <a:pt x="2634" y="1239"/>
                  </a:lnTo>
                  <a:lnTo>
                    <a:pt x="2635" y="1289"/>
                  </a:lnTo>
                  <a:lnTo>
                    <a:pt x="2635" y="1289"/>
                  </a:lnTo>
                  <a:lnTo>
                    <a:pt x="2636" y="1289"/>
                  </a:lnTo>
                  <a:lnTo>
                    <a:pt x="2636" y="1289"/>
                  </a:lnTo>
                  <a:lnTo>
                    <a:pt x="2637" y="1289"/>
                  </a:lnTo>
                  <a:lnTo>
                    <a:pt x="2637" y="1289"/>
                  </a:lnTo>
                  <a:lnTo>
                    <a:pt x="2638" y="1289"/>
                  </a:lnTo>
                  <a:lnTo>
                    <a:pt x="2638" y="1289"/>
                  </a:lnTo>
                  <a:lnTo>
                    <a:pt x="2638" y="1239"/>
                  </a:lnTo>
                  <a:lnTo>
                    <a:pt x="2639" y="1289"/>
                  </a:lnTo>
                  <a:lnTo>
                    <a:pt x="2640" y="1289"/>
                  </a:lnTo>
                  <a:lnTo>
                    <a:pt x="2640" y="1204"/>
                  </a:lnTo>
                  <a:lnTo>
                    <a:pt x="2640" y="1289"/>
                  </a:lnTo>
                  <a:lnTo>
                    <a:pt x="2641" y="1289"/>
                  </a:lnTo>
                  <a:lnTo>
                    <a:pt x="2641" y="1216"/>
                  </a:lnTo>
                  <a:lnTo>
                    <a:pt x="2641" y="1289"/>
                  </a:lnTo>
                  <a:lnTo>
                    <a:pt x="2642" y="1240"/>
                  </a:lnTo>
                  <a:lnTo>
                    <a:pt x="2642" y="1289"/>
                  </a:lnTo>
                  <a:lnTo>
                    <a:pt x="2642" y="1289"/>
                  </a:lnTo>
                  <a:lnTo>
                    <a:pt x="2643" y="1289"/>
                  </a:lnTo>
                  <a:lnTo>
                    <a:pt x="2643" y="1289"/>
                  </a:lnTo>
                  <a:lnTo>
                    <a:pt x="2644" y="1289"/>
                  </a:lnTo>
                  <a:lnTo>
                    <a:pt x="2644" y="1258"/>
                  </a:lnTo>
                  <a:lnTo>
                    <a:pt x="2644" y="1289"/>
                  </a:lnTo>
                  <a:lnTo>
                    <a:pt x="2645" y="1191"/>
                  </a:lnTo>
                  <a:lnTo>
                    <a:pt x="2645" y="1289"/>
                  </a:lnTo>
                  <a:lnTo>
                    <a:pt x="2645" y="1289"/>
                  </a:lnTo>
                  <a:lnTo>
                    <a:pt x="2646" y="1289"/>
                  </a:lnTo>
                  <a:lnTo>
                    <a:pt x="2646" y="1289"/>
                  </a:lnTo>
                  <a:lnTo>
                    <a:pt x="2647" y="1289"/>
                  </a:lnTo>
                  <a:lnTo>
                    <a:pt x="2647" y="1289"/>
                  </a:lnTo>
                  <a:lnTo>
                    <a:pt x="2648" y="1289"/>
                  </a:lnTo>
                  <a:lnTo>
                    <a:pt x="2648" y="1197"/>
                  </a:lnTo>
                  <a:lnTo>
                    <a:pt x="2648" y="1289"/>
                  </a:lnTo>
                  <a:lnTo>
                    <a:pt x="2649" y="1289"/>
                  </a:lnTo>
                  <a:lnTo>
                    <a:pt x="2649" y="1289"/>
                  </a:lnTo>
                  <a:lnTo>
                    <a:pt x="2650" y="1243"/>
                  </a:lnTo>
                  <a:lnTo>
                    <a:pt x="2650" y="1289"/>
                  </a:lnTo>
                  <a:lnTo>
                    <a:pt x="2651" y="1289"/>
                  </a:lnTo>
                  <a:lnTo>
                    <a:pt x="2651" y="1289"/>
                  </a:lnTo>
                  <a:lnTo>
                    <a:pt x="2652" y="1266"/>
                  </a:lnTo>
                  <a:lnTo>
                    <a:pt x="2652" y="1289"/>
                  </a:lnTo>
                  <a:lnTo>
                    <a:pt x="2652" y="1289"/>
                  </a:lnTo>
                  <a:lnTo>
                    <a:pt x="2653" y="1219"/>
                  </a:lnTo>
                  <a:lnTo>
                    <a:pt x="2653" y="1289"/>
                  </a:lnTo>
                  <a:lnTo>
                    <a:pt x="2653" y="1289"/>
                  </a:lnTo>
                  <a:lnTo>
                    <a:pt x="2653" y="1166"/>
                  </a:lnTo>
                  <a:lnTo>
                    <a:pt x="2654" y="1226"/>
                  </a:lnTo>
                  <a:lnTo>
                    <a:pt x="2654" y="1289"/>
                  </a:lnTo>
                  <a:lnTo>
                    <a:pt x="2655" y="1211"/>
                  </a:lnTo>
                  <a:lnTo>
                    <a:pt x="2655" y="1241"/>
                  </a:lnTo>
                  <a:lnTo>
                    <a:pt x="2655" y="1289"/>
                  </a:lnTo>
                  <a:lnTo>
                    <a:pt x="2656" y="1205"/>
                  </a:lnTo>
                  <a:lnTo>
                    <a:pt x="2656" y="1263"/>
                  </a:lnTo>
                  <a:lnTo>
                    <a:pt x="2656" y="1289"/>
                  </a:lnTo>
                  <a:lnTo>
                    <a:pt x="2656" y="1200"/>
                  </a:lnTo>
                  <a:lnTo>
                    <a:pt x="2657" y="1236"/>
                  </a:lnTo>
                  <a:lnTo>
                    <a:pt x="2657" y="1238"/>
                  </a:lnTo>
                  <a:lnTo>
                    <a:pt x="2657" y="1289"/>
                  </a:lnTo>
                  <a:lnTo>
                    <a:pt x="2657" y="1210"/>
                  </a:lnTo>
                  <a:lnTo>
                    <a:pt x="2658" y="1211"/>
                  </a:lnTo>
                  <a:lnTo>
                    <a:pt x="2658" y="1201"/>
                  </a:lnTo>
                  <a:lnTo>
                    <a:pt x="2658" y="1156"/>
                  </a:lnTo>
                  <a:lnTo>
                    <a:pt x="2658" y="1241"/>
                  </a:lnTo>
                  <a:lnTo>
                    <a:pt x="2659" y="1212"/>
                  </a:lnTo>
                  <a:lnTo>
                    <a:pt x="2659" y="1218"/>
                  </a:lnTo>
                  <a:lnTo>
                    <a:pt x="2659" y="1233"/>
                  </a:lnTo>
                  <a:lnTo>
                    <a:pt x="2660" y="1162"/>
                  </a:lnTo>
                  <a:lnTo>
                    <a:pt x="2660" y="1170"/>
                  </a:lnTo>
                  <a:lnTo>
                    <a:pt x="2660" y="1194"/>
                  </a:lnTo>
                  <a:lnTo>
                    <a:pt x="2661" y="1127"/>
                  </a:lnTo>
                  <a:lnTo>
                    <a:pt x="2661" y="1171"/>
                  </a:lnTo>
                  <a:lnTo>
                    <a:pt x="2661" y="1100"/>
                  </a:lnTo>
                  <a:lnTo>
                    <a:pt x="2662" y="1156"/>
                  </a:lnTo>
                  <a:lnTo>
                    <a:pt x="2662" y="1174"/>
                  </a:lnTo>
                  <a:lnTo>
                    <a:pt x="2663" y="1143"/>
                  </a:lnTo>
                  <a:lnTo>
                    <a:pt x="2663" y="1216"/>
                  </a:lnTo>
                  <a:lnTo>
                    <a:pt x="2663" y="1152"/>
                  </a:lnTo>
                  <a:lnTo>
                    <a:pt x="2663" y="1151"/>
                  </a:lnTo>
                  <a:lnTo>
                    <a:pt x="2664" y="1214"/>
                  </a:lnTo>
                  <a:lnTo>
                    <a:pt x="2664" y="1190"/>
                  </a:lnTo>
                  <a:lnTo>
                    <a:pt x="2664" y="1171"/>
                  </a:lnTo>
                  <a:lnTo>
                    <a:pt x="2664" y="1250"/>
                  </a:lnTo>
                  <a:lnTo>
                    <a:pt x="2665" y="1151"/>
                  </a:lnTo>
                  <a:lnTo>
                    <a:pt x="2665" y="1177"/>
                  </a:lnTo>
                  <a:lnTo>
                    <a:pt x="2665" y="1120"/>
                  </a:lnTo>
                  <a:lnTo>
                    <a:pt x="2666" y="1201"/>
                  </a:lnTo>
                  <a:lnTo>
                    <a:pt x="2666" y="1166"/>
                  </a:lnTo>
                  <a:lnTo>
                    <a:pt x="2666" y="1146"/>
                  </a:lnTo>
                  <a:lnTo>
                    <a:pt x="2667" y="1209"/>
                  </a:lnTo>
                  <a:lnTo>
                    <a:pt x="2667" y="1126"/>
                  </a:lnTo>
                  <a:lnTo>
                    <a:pt x="2667" y="1181"/>
                  </a:lnTo>
                  <a:lnTo>
                    <a:pt x="2667" y="1142"/>
                  </a:lnTo>
                  <a:lnTo>
                    <a:pt x="2667" y="1133"/>
                  </a:lnTo>
                  <a:lnTo>
                    <a:pt x="2668" y="1191"/>
                  </a:lnTo>
                  <a:lnTo>
                    <a:pt x="2668" y="1146"/>
                  </a:lnTo>
                  <a:lnTo>
                    <a:pt x="2669" y="1211"/>
                  </a:lnTo>
                  <a:lnTo>
                    <a:pt x="2669" y="1155"/>
                  </a:lnTo>
                  <a:lnTo>
                    <a:pt x="2669" y="1171"/>
                  </a:lnTo>
                  <a:lnTo>
                    <a:pt x="2669" y="1160"/>
                  </a:lnTo>
                  <a:lnTo>
                    <a:pt x="2670" y="1254"/>
                  </a:lnTo>
                  <a:lnTo>
                    <a:pt x="2670" y="1216"/>
                  </a:lnTo>
                  <a:lnTo>
                    <a:pt x="2670" y="1198"/>
                  </a:lnTo>
                  <a:lnTo>
                    <a:pt x="2671" y="1289"/>
                  </a:lnTo>
                  <a:lnTo>
                    <a:pt x="2671" y="1172"/>
                  </a:lnTo>
                  <a:lnTo>
                    <a:pt x="2671" y="1195"/>
                  </a:lnTo>
                  <a:lnTo>
                    <a:pt x="2671" y="1235"/>
                  </a:lnTo>
                  <a:lnTo>
                    <a:pt x="2671" y="1255"/>
                  </a:lnTo>
                  <a:lnTo>
                    <a:pt x="2672" y="1135"/>
                  </a:lnTo>
                  <a:lnTo>
                    <a:pt x="2672" y="1148"/>
                  </a:lnTo>
                  <a:lnTo>
                    <a:pt x="2672" y="1179"/>
                  </a:lnTo>
                  <a:lnTo>
                    <a:pt x="2673" y="1110"/>
                  </a:lnTo>
                  <a:lnTo>
                    <a:pt x="2673" y="1131"/>
                  </a:lnTo>
                  <a:lnTo>
                    <a:pt x="2674" y="1202"/>
                  </a:lnTo>
                  <a:lnTo>
                    <a:pt x="2674" y="1150"/>
                  </a:lnTo>
                  <a:lnTo>
                    <a:pt x="2674" y="1149"/>
                  </a:lnTo>
                  <a:lnTo>
                    <a:pt x="2675" y="1289"/>
                  </a:lnTo>
                  <a:lnTo>
                    <a:pt x="2675" y="1289"/>
                  </a:lnTo>
                  <a:lnTo>
                    <a:pt x="2675" y="1230"/>
                  </a:lnTo>
                  <a:lnTo>
                    <a:pt x="2675" y="1202"/>
                  </a:lnTo>
                  <a:lnTo>
                    <a:pt x="2676" y="1289"/>
                  </a:lnTo>
                  <a:lnTo>
                    <a:pt x="2676" y="1289"/>
                  </a:lnTo>
                  <a:lnTo>
                    <a:pt x="2676" y="1289"/>
                  </a:lnTo>
                  <a:lnTo>
                    <a:pt x="2677" y="1222"/>
                  </a:lnTo>
                  <a:lnTo>
                    <a:pt x="2677" y="1289"/>
                  </a:lnTo>
                  <a:lnTo>
                    <a:pt x="2677" y="1200"/>
                  </a:lnTo>
                  <a:lnTo>
                    <a:pt x="2678" y="1289"/>
                  </a:lnTo>
                  <a:lnTo>
                    <a:pt x="2678" y="1289"/>
                  </a:lnTo>
                  <a:lnTo>
                    <a:pt x="2678" y="1250"/>
                  </a:lnTo>
                  <a:lnTo>
                    <a:pt x="2678" y="1289"/>
                  </a:lnTo>
                  <a:lnTo>
                    <a:pt x="2679" y="1178"/>
                  </a:lnTo>
                  <a:lnTo>
                    <a:pt x="2679" y="1195"/>
                  </a:lnTo>
                  <a:lnTo>
                    <a:pt x="2679" y="1289"/>
                  </a:lnTo>
                  <a:lnTo>
                    <a:pt x="2680" y="1256"/>
                  </a:lnTo>
                  <a:lnTo>
                    <a:pt x="2680" y="1289"/>
                  </a:lnTo>
                  <a:lnTo>
                    <a:pt x="2680" y="1289"/>
                  </a:lnTo>
                  <a:lnTo>
                    <a:pt x="2681" y="1289"/>
                  </a:lnTo>
                  <a:lnTo>
                    <a:pt x="2681" y="1289"/>
                  </a:lnTo>
                  <a:lnTo>
                    <a:pt x="2682" y="1289"/>
                  </a:lnTo>
                  <a:lnTo>
                    <a:pt x="2682" y="1289"/>
                  </a:lnTo>
                  <a:lnTo>
                    <a:pt x="2683" y="1289"/>
                  </a:lnTo>
                  <a:lnTo>
                    <a:pt x="2683" y="1289"/>
                  </a:lnTo>
                  <a:lnTo>
                    <a:pt x="2684" y="1289"/>
                  </a:lnTo>
                  <a:lnTo>
                    <a:pt x="2685" y="1289"/>
                  </a:lnTo>
                  <a:lnTo>
                    <a:pt x="2685" y="1289"/>
                  </a:lnTo>
                  <a:lnTo>
                    <a:pt x="2686" y="1289"/>
                  </a:lnTo>
                  <a:lnTo>
                    <a:pt x="2686" y="1289"/>
                  </a:lnTo>
                  <a:lnTo>
                    <a:pt x="2686" y="1289"/>
                  </a:lnTo>
                  <a:lnTo>
                    <a:pt x="2687" y="1289"/>
                  </a:lnTo>
                  <a:lnTo>
                    <a:pt x="2688" y="1289"/>
                  </a:lnTo>
                  <a:lnTo>
                    <a:pt x="2688" y="1289"/>
                  </a:lnTo>
                  <a:lnTo>
                    <a:pt x="2689" y="1289"/>
                  </a:lnTo>
                  <a:lnTo>
                    <a:pt x="2689" y="1289"/>
                  </a:lnTo>
                  <a:lnTo>
                    <a:pt x="2690" y="1289"/>
                  </a:lnTo>
                  <a:lnTo>
                    <a:pt x="2690" y="1289"/>
                  </a:lnTo>
                  <a:lnTo>
                    <a:pt x="2690" y="1289"/>
                  </a:lnTo>
                  <a:lnTo>
                    <a:pt x="2691" y="1289"/>
                  </a:lnTo>
                  <a:lnTo>
                    <a:pt x="2692" y="1289"/>
                  </a:lnTo>
                  <a:lnTo>
                    <a:pt x="2692" y="1280"/>
                  </a:lnTo>
                  <a:lnTo>
                    <a:pt x="2692" y="1289"/>
                  </a:lnTo>
                  <a:lnTo>
                    <a:pt x="2693" y="1289"/>
                  </a:lnTo>
                  <a:lnTo>
                    <a:pt x="2693" y="1261"/>
                  </a:lnTo>
                  <a:lnTo>
                    <a:pt x="2693" y="1289"/>
                  </a:lnTo>
                  <a:lnTo>
                    <a:pt x="2694" y="1289"/>
                  </a:lnTo>
                  <a:lnTo>
                    <a:pt x="2694" y="1254"/>
                  </a:lnTo>
                  <a:lnTo>
                    <a:pt x="2694" y="1289"/>
                  </a:lnTo>
                  <a:lnTo>
                    <a:pt x="2694" y="1289"/>
                  </a:lnTo>
                  <a:lnTo>
                    <a:pt x="2695" y="1172"/>
                  </a:lnTo>
                  <a:lnTo>
                    <a:pt x="2696" y="1289"/>
                  </a:lnTo>
                  <a:lnTo>
                    <a:pt x="2696" y="1289"/>
                  </a:lnTo>
                  <a:lnTo>
                    <a:pt x="2697" y="1199"/>
                  </a:lnTo>
                  <a:lnTo>
                    <a:pt x="2697" y="1238"/>
                  </a:lnTo>
                  <a:lnTo>
                    <a:pt x="2697" y="1250"/>
                  </a:lnTo>
                  <a:lnTo>
                    <a:pt x="2698" y="1181"/>
                  </a:lnTo>
                  <a:lnTo>
                    <a:pt x="2698" y="1192"/>
                  </a:lnTo>
                  <a:lnTo>
                    <a:pt x="2698" y="1238"/>
                  </a:lnTo>
                  <a:lnTo>
                    <a:pt x="2698" y="1238"/>
                  </a:lnTo>
                  <a:lnTo>
                    <a:pt x="2698" y="1146"/>
                  </a:lnTo>
                  <a:lnTo>
                    <a:pt x="2699" y="1214"/>
                  </a:lnTo>
                  <a:lnTo>
                    <a:pt x="2699" y="1204"/>
                  </a:lnTo>
                  <a:lnTo>
                    <a:pt x="2699" y="1249"/>
                  </a:lnTo>
                  <a:lnTo>
                    <a:pt x="2699" y="1177"/>
                  </a:lnTo>
                  <a:lnTo>
                    <a:pt x="2700" y="1229"/>
                  </a:lnTo>
                  <a:lnTo>
                    <a:pt x="2700" y="1189"/>
                  </a:lnTo>
                  <a:lnTo>
                    <a:pt x="2700" y="1289"/>
                  </a:lnTo>
                  <a:lnTo>
                    <a:pt x="2700" y="1162"/>
                  </a:lnTo>
                  <a:lnTo>
                    <a:pt x="2701" y="1217"/>
                  </a:lnTo>
                  <a:lnTo>
                    <a:pt x="2701" y="1184"/>
                  </a:lnTo>
                  <a:lnTo>
                    <a:pt x="2701" y="1289"/>
                  </a:lnTo>
                  <a:lnTo>
                    <a:pt x="2702" y="1238"/>
                  </a:lnTo>
                  <a:lnTo>
                    <a:pt x="2702" y="1289"/>
                  </a:lnTo>
                  <a:lnTo>
                    <a:pt x="2702" y="1242"/>
                  </a:lnTo>
                  <a:lnTo>
                    <a:pt x="2703" y="1289"/>
                  </a:lnTo>
                  <a:lnTo>
                    <a:pt x="2703" y="1289"/>
                  </a:lnTo>
                  <a:lnTo>
                    <a:pt x="2703" y="1189"/>
                  </a:lnTo>
                  <a:lnTo>
                    <a:pt x="2704" y="1289"/>
                  </a:lnTo>
                  <a:lnTo>
                    <a:pt x="2704" y="1289"/>
                  </a:lnTo>
                  <a:lnTo>
                    <a:pt x="2704" y="1232"/>
                  </a:lnTo>
                  <a:lnTo>
                    <a:pt x="2705" y="1289"/>
                  </a:lnTo>
                  <a:lnTo>
                    <a:pt x="2705" y="1289"/>
                  </a:lnTo>
                  <a:lnTo>
                    <a:pt x="2705" y="1276"/>
                  </a:lnTo>
                  <a:lnTo>
                    <a:pt x="2706" y="1289"/>
                  </a:lnTo>
                  <a:lnTo>
                    <a:pt x="2706" y="1289"/>
                  </a:lnTo>
                  <a:lnTo>
                    <a:pt x="2707" y="1289"/>
                  </a:lnTo>
                  <a:lnTo>
                    <a:pt x="2707" y="1289"/>
                  </a:lnTo>
                  <a:lnTo>
                    <a:pt x="2708" y="1289"/>
                  </a:lnTo>
                  <a:lnTo>
                    <a:pt x="2708" y="1289"/>
                  </a:lnTo>
                  <a:lnTo>
                    <a:pt x="2709" y="1289"/>
                  </a:lnTo>
                  <a:lnTo>
                    <a:pt x="2709" y="1289"/>
                  </a:lnTo>
                  <a:lnTo>
                    <a:pt x="2709" y="1235"/>
                  </a:lnTo>
                  <a:lnTo>
                    <a:pt x="2710" y="1289"/>
                  </a:lnTo>
                  <a:lnTo>
                    <a:pt x="2710" y="1289"/>
                  </a:lnTo>
                  <a:lnTo>
                    <a:pt x="2711" y="1289"/>
                  </a:lnTo>
                  <a:lnTo>
                    <a:pt x="2711" y="1289"/>
                  </a:lnTo>
                  <a:lnTo>
                    <a:pt x="2712" y="1234"/>
                  </a:lnTo>
                  <a:lnTo>
                    <a:pt x="2712" y="1289"/>
                  </a:lnTo>
                  <a:lnTo>
                    <a:pt x="2712" y="1289"/>
                  </a:lnTo>
                  <a:lnTo>
                    <a:pt x="2712" y="1266"/>
                  </a:lnTo>
                  <a:lnTo>
                    <a:pt x="2713" y="1289"/>
                  </a:lnTo>
                  <a:lnTo>
                    <a:pt x="2713" y="1278"/>
                  </a:lnTo>
                  <a:lnTo>
                    <a:pt x="2713" y="1192"/>
                  </a:lnTo>
                  <a:lnTo>
                    <a:pt x="2714" y="1289"/>
                  </a:lnTo>
                  <a:lnTo>
                    <a:pt x="2714" y="1289"/>
                  </a:lnTo>
                  <a:lnTo>
                    <a:pt x="2714" y="1283"/>
                  </a:lnTo>
                  <a:lnTo>
                    <a:pt x="2714" y="1289"/>
                  </a:lnTo>
                  <a:lnTo>
                    <a:pt x="2715" y="1166"/>
                  </a:lnTo>
                  <a:lnTo>
                    <a:pt x="2715" y="1171"/>
                  </a:lnTo>
                  <a:lnTo>
                    <a:pt x="2715" y="1238"/>
                  </a:lnTo>
                  <a:lnTo>
                    <a:pt x="2715" y="1289"/>
                  </a:lnTo>
                  <a:lnTo>
                    <a:pt x="2716" y="1237"/>
                  </a:lnTo>
                  <a:lnTo>
                    <a:pt x="2716" y="1289"/>
                  </a:lnTo>
                  <a:lnTo>
                    <a:pt x="2716" y="1289"/>
                  </a:lnTo>
                  <a:lnTo>
                    <a:pt x="2717" y="1169"/>
                  </a:lnTo>
                  <a:lnTo>
                    <a:pt x="2717" y="1221"/>
                  </a:lnTo>
                  <a:lnTo>
                    <a:pt x="2717" y="1289"/>
                  </a:lnTo>
                  <a:lnTo>
                    <a:pt x="2718" y="1190"/>
                  </a:lnTo>
                  <a:lnTo>
                    <a:pt x="2718" y="1228"/>
                  </a:lnTo>
                  <a:lnTo>
                    <a:pt x="2718" y="1210"/>
                  </a:lnTo>
                  <a:lnTo>
                    <a:pt x="2719" y="1170"/>
                  </a:lnTo>
                  <a:lnTo>
                    <a:pt x="2719" y="1241"/>
                  </a:lnTo>
                  <a:lnTo>
                    <a:pt x="2719" y="1289"/>
                  </a:lnTo>
                  <a:lnTo>
                    <a:pt x="2720" y="1170"/>
                  </a:lnTo>
                  <a:lnTo>
                    <a:pt x="2720" y="1177"/>
                  </a:lnTo>
                  <a:lnTo>
                    <a:pt x="2720" y="1175"/>
                  </a:lnTo>
                  <a:lnTo>
                    <a:pt x="2721" y="1289"/>
                  </a:lnTo>
                  <a:lnTo>
                    <a:pt x="2721" y="1219"/>
                  </a:lnTo>
                  <a:lnTo>
                    <a:pt x="2721" y="1289"/>
                  </a:lnTo>
                  <a:lnTo>
                    <a:pt x="2722" y="1173"/>
                  </a:lnTo>
                  <a:lnTo>
                    <a:pt x="2722" y="1226"/>
                  </a:lnTo>
                  <a:lnTo>
                    <a:pt x="2722" y="1204"/>
                  </a:lnTo>
                  <a:lnTo>
                    <a:pt x="2723" y="1289"/>
                  </a:lnTo>
                  <a:lnTo>
                    <a:pt x="2723" y="1156"/>
                  </a:lnTo>
                  <a:lnTo>
                    <a:pt x="2723" y="1188"/>
                  </a:lnTo>
                  <a:lnTo>
                    <a:pt x="2723" y="1179"/>
                  </a:lnTo>
                  <a:lnTo>
                    <a:pt x="2724" y="1206"/>
                  </a:lnTo>
                  <a:lnTo>
                    <a:pt x="2724" y="1146"/>
                  </a:lnTo>
                  <a:lnTo>
                    <a:pt x="2724" y="1188"/>
                  </a:lnTo>
                  <a:lnTo>
                    <a:pt x="2724" y="1174"/>
                  </a:lnTo>
                  <a:lnTo>
                    <a:pt x="2725" y="1248"/>
                  </a:lnTo>
                  <a:lnTo>
                    <a:pt x="2725" y="1163"/>
                  </a:lnTo>
                  <a:lnTo>
                    <a:pt x="2725" y="1189"/>
                  </a:lnTo>
                  <a:lnTo>
                    <a:pt x="2725" y="1189"/>
                  </a:lnTo>
                  <a:lnTo>
                    <a:pt x="2725" y="1289"/>
                  </a:lnTo>
                  <a:lnTo>
                    <a:pt x="2726" y="1169"/>
                  </a:lnTo>
                  <a:lnTo>
                    <a:pt x="2726" y="1289"/>
                  </a:lnTo>
                  <a:lnTo>
                    <a:pt x="2726" y="1236"/>
                  </a:lnTo>
                  <a:lnTo>
                    <a:pt x="2727" y="1179"/>
                  </a:lnTo>
                  <a:lnTo>
                    <a:pt x="2727" y="1251"/>
                  </a:lnTo>
                  <a:lnTo>
                    <a:pt x="2727" y="1251"/>
                  </a:lnTo>
                  <a:lnTo>
                    <a:pt x="2728" y="1289"/>
                  </a:lnTo>
                  <a:lnTo>
                    <a:pt x="2728" y="1161"/>
                  </a:lnTo>
                  <a:lnTo>
                    <a:pt x="2728" y="1187"/>
                  </a:lnTo>
                  <a:lnTo>
                    <a:pt x="2729" y="1239"/>
                  </a:lnTo>
                  <a:lnTo>
                    <a:pt x="2729" y="1153"/>
                  </a:lnTo>
                  <a:lnTo>
                    <a:pt x="2729" y="1194"/>
                  </a:lnTo>
                  <a:lnTo>
                    <a:pt x="2730" y="1190"/>
                  </a:lnTo>
                  <a:lnTo>
                    <a:pt x="2730" y="1157"/>
                  </a:lnTo>
                  <a:lnTo>
                    <a:pt x="2730" y="1289"/>
                  </a:lnTo>
                  <a:lnTo>
                    <a:pt x="2731" y="1289"/>
                  </a:lnTo>
                  <a:lnTo>
                    <a:pt x="2731" y="1153"/>
                  </a:lnTo>
                  <a:lnTo>
                    <a:pt x="2731" y="1225"/>
                  </a:lnTo>
                  <a:lnTo>
                    <a:pt x="2732" y="1201"/>
                  </a:lnTo>
                  <a:lnTo>
                    <a:pt x="2732" y="1145"/>
                  </a:lnTo>
                  <a:lnTo>
                    <a:pt x="2732" y="1193"/>
                  </a:lnTo>
                  <a:lnTo>
                    <a:pt x="2733" y="1202"/>
                  </a:lnTo>
                  <a:lnTo>
                    <a:pt x="2733" y="1175"/>
                  </a:lnTo>
                  <a:lnTo>
                    <a:pt x="2733" y="1289"/>
                  </a:lnTo>
                  <a:lnTo>
                    <a:pt x="2733" y="1180"/>
                  </a:lnTo>
                  <a:lnTo>
                    <a:pt x="2734" y="1175"/>
                  </a:lnTo>
                  <a:lnTo>
                    <a:pt x="2734" y="1289"/>
                  </a:lnTo>
                  <a:lnTo>
                    <a:pt x="2734" y="1220"/>
                  </a:lnTo>
                  <a:lnTo>
                    <a:pt x="2735" y="1188"/>
                  </a:lnTo>
                  <a:lnTo>
                    <a:pt x="2735" y="1177"/>
                  </a:lnTo>
                  <a:lnTo>
                    <a:pt x="2735" y="1289"/>
                  </a:lnTo>
                  <a:lnTo>
                    <a:pt x="2735" y="1289"/>
                  </a:lnTo>
                  <a:lnTo>
                    <a:pt x="2736" y="1289"/>
                  </a:lnTo>
                  <a:lnTo>
                    <a:pt x="2736" y="1256"/>
                  </a:lnTo>
                  <a:lnTo>
                    <a:pt x="2736" y="1289"/>
                  </a:lnTo>
                  <a:lnTo>
                    <a:pt x="2737" y="1289"/>
                  </a:lnTo>
                  <a:lnTo>
                    <a:pt x="2737" y="1259"/>
                  </a:lnTo>
                  <a:lnTo>
                    <a:pt x="2737" y="1274"/>
                  </a:lnTo>
                  <a:lnTo>
                    <a:pt x="2738" y="1289"/>
                  </a:lnTo>
                  <a:lnTo>
                    <a:pt x="2738" y="1223"/>
                  </a:lnTo>
                  <a:lnTo>
                    <a:pt x="2739" y="1289"/>
                  </a:lnTo>
                  <a:lnTo>
                    <a:pt x="2739" y="1289"/>
                  </a:lnTo>
                  <a:lnTo>
                    <a:pt x="2740" y="1289"/>
                  </a:lnTo>
                  <a:lnTo>
                    <a:pt x="2740" y="1216"/>
                  </a:lnTo>
                  <a:lnTo>
                    <a:pt x="2740" y="1289"/>
                  </a:lnTo>
                  <a:lnTo>
                    <a:pt x="2741" y="1289"/>
                  </a:lnTo>
                  <a:lnTo>
                    <a:pt x="2742" y="1289"/>
                  </a:lnTo>
                  <a:lnTo>
                    <a:pt x="2742" y="1289"/>
                  </a:lnTo>
                  <a:lnTo>
                    <a:pt x="2742" y="1194"/>
                  </a:lnTo>
                  <a:lnTo>
                    <a:pt x="2743" y="1243"/>
                  </a:lnTo>
                  <a:lnTo>
                    <a:pt x="2743" y="1289"/>
                  </a:lnTo>
                  <a:lnTo>
                    <a:pt x="2744" y="1230"/>
                  </a:lnTo>
                  <a:lnTo>
                    <a:pt x="2744" y="1289"/>
                  </a:lnTo>
                  <a:lnTo>
                    <a:pt x="2744" y="1289"/>
                  </a:lnTo>
                  <a:lnTo>
                    <a:pt x="2744" y="1242"/>
                  </a:lnTo>
                  <a:lnTo>
                    <a:pt x="2745" y="1289"/>
                  </a:lnTo>
                  <a:lnTo>
                    <a:pt x="2745" y="1250"/>
                  </a:lnTo>
                  <a:lnTo>
                    <a:pt x="2745" y="1289"/>
                  </a:lnTo>
                  <a:lnTo>
                    <a:pt x="2745" y="1201"/>
                  </a:lnTo>
                  <a:lnTo>
                    <a:pt x="2746" y="1223"/>
                  </a:lnTo>
                  <a:lnTo>
                    <a:pt x="2746" y="1208"/>
                  </a:lnTo>
                  <a:lnTo>
                    <a:pt x="2746" y="1289"/>
                  </a:lnTo>
                  <a:lnTo>
                    <a:pt x="2747" y="1289"/>
                  </a:lnTo>
                  <a:lnTo>
                    <a:pt x="2747" y="1289"/>
                  </a:lnTo>
                  <a:lnTo>
                    <a:pt x="2748" y="1289"/>
                  </a:lnTo>
                  <a:lnTo>
                    <a:pt x="2748" y="1289"/>
                  </a:lnTo>
                  <a:lnTo>
                    <a:pt x="2749" y="1289"/>
                  </a:lnTo>
                  <a:lnTo>
                    <a:pt x="2749" y="1289"/>
                  </a:lnTo>
                  <a:lnTo>
                    <a:pt x="2750" y="1289"/>
                  </a:lnTo>
                  <a:lnTo>
                    <a:pt x="2750" y="1289"/>
                  </a:lnTo>
                  <a:lnTo>
                    <a:pt x="2751" y="1289"/>
                  </a:lnTo>
                  <a:lnTo>
                    <a:pt x="2751" y="1289"/>
                  </a:lnTo>
                  <a:lnTo>
                    <a:pt x="2752" y="1289"/>
                  </a:lnTo>
                  <a:lnTo>
                    <a:pt x="2752" y="1289"/>
                  </a:lnTo>
                  <a:lnTo>
                    <a:pt x="2753" y="1289"/>
                  </a:lnTo>
                  <a:lnTo>
                    <a:pt x="2753" y="1289"/>
                  </a:lnTo>
                  <a:lnTo>
                    <a:pt x="2754" y="1289"/>
                  </a:lnTo>
                  <a:lnTo>
                    <a:pt x="2754" y="1289"/>
                  </a:lnTo>
                  <a:lnTo>
                    <a:pt x="2755" y="1220"/>
                  </a:lnTo>
                  <a:lnTo>
                    <a:pt x="2755" y="1289"/>
                  </a:lnTo>
                  <a:lnTo>
                    <a:pt x="2755" y="1289"/>
                  </a:lnTo>
                  <a:lnTo>
                    <a:pt x="2755" y="1257"/>
                  </a:lnTo>
                  <a:lnTo>
                    <a:pt x="2756" y="1289"/>
                  </a:lnTo>
                  <a:lnTo>
                    <a:pt x="2756" y="1271"/>
                  </a:lnTo>
                  <a:lnTo>
                    <a:pt x="2756" y="1289"/>
                  </a:lnTo>
                  <a:lnTo>
                    <a:pt x="2757" y="1289"/>
                  </a:lnTo>
                  <a:lnTo>
                    <a:pt x="2757" y="1260"/>
                  </a:lnTo>
                  <a:lnTo>
                    <a:pt x="2757" y="1289"/>
                  </a:lnTo>
                  <a:lnTo>
                    <a:pt x="2758" y="1289"/>
                  </a:lnTo>
                  <a:lnTo>
                    <a:pt x="2758" y="1289"/>
                  </a:lnTo>
                  <a:lnTo>
                    <a:pt x="2759" y="1228"/>
                  </a:lnTo>
                  <a:lnTo>
                    <a:pt x="2759" y="1213"/>
                  </a:lnTo>
                  <a:lnTo>
                    <a:pt x="2759" y="1289"/>
                  </a:lnTo>
                  <a:lnTo>
                    <a:pt x="2760" y="1203"/>
                  </a:lnTo>
                  <a:lnTo>
                    <a:pt x="2760" y="1207"/>
                  </a:lnTo>
                  <a:lnTo>
                    <a:pt x="2760" y="1205"/>
                  </a:lnTo>
                  <a:lnTo>
                    <a:pt x="2760" y="1181"/>
                  </a:lnTo>
                  <a:lnTo>
                    <a:pt x="2760" y="1289"/>
                  </a:lnTo>
                  <a:lnTo>
                    <a:pt x="2761" y="1258"/>
                  </a:lnTo>
                  <a:lnTo>
                    <a:pt x="2761" y="1289"/>
                  </a:lnTo>
                  <a:lnTo>
                    <a:pt x="2762" y="1198"/>
                  </a:lnTo>
                  <a:lnTo>
                    <a:pt x="2762" y="1189"/>
                  </a:lnTo>
                  <a:lnTo>
                    <a:pt x="2762" y="1151"/>
                  </a:lnTo>
                  <a:lnTo>
                    <a:pt x="2762" y="1244"/>
                  </a:lnTo>
                  <a:lnTo>
                    <a:pt x="2763" y="1235"/>
                  </a:lnTo>
                  <a:lnTo>
                    <a:pt x="2763" y="1221"/>
                  </a:lnTo>
                  <a:lnTo>
                    <a:pt x="2764" y="1254"/>
                  </a:lnTo>
                  <a:lnTo>
                    <a:pt x="2764" y="1147"/>
                  </a:lnTo>
                  <a:lnTo>
                    <a:pt x="2764" y="1172"/>
                  </a:lnTo>
                  <a:lnTo>
                    <a:pt x="2764" y="1178"/>
                  </a:lnTo>
                  <a:lnTo>
                    <a:pt x="2765" y="1156"/>
                  </a:lnTo>
                  <a:lnTo>
                    <a:pt x="2765" y="1178"/>
                  </a:lnTo>
                  <a:lnTo>
                    <a:pt x="2765" y="1167"/>
                  </a:lnTo>
                  <a:lnTo>
                    <a:pt x="2765" y="1181"/>
                  </a:lnTo>
                  <a:lnTo>
                    <a:pt x="2765" y="1141"/>
                  </a:lnTo>
                  <a:lnTo>
                    <a:pt x="2766" y="1250"/>
                  </a:lnTo>
                  <a:lnTo>
                    <a:pt x="2766" y="1182"/>
                  </a:lnTo>
                  <a:lnTo>
                    <a:pt x="2766" y="1203"/>
                  </a:lnTo>
                  <a:lnTo>
                    <a:pt x="2767" y="1289"/>
                  </a:lnTo>
                  <a:lnTo>
                    <a:pt x="2767" y="1176"/>
                  </a:lnTo>
                  <a:lnTo>
                    <a:pt x="2767" y="1191"/>
                  </a:lnTo>
                  <a:lnTo>
                    <a:pt x="2768" y="1175"/>
                  </a:lnTo>
                  <a:lnTo>
                    <a:pt x="2768" y="1289"/>
                  </a:lnTo>
                  <a:lnTo>
                    <a:pt x="2768" y="1272"/>
                  </a:lnTo>
                  <a:lnTo>
                    <a:pt x="2768" y="1230"/>
                  </a:lnTo>
                  <a:lnTo>
                    <a:pt x="2769" y="1191"/>
                  </a:lnTo>
                  <a:lnTo>
                    <a:pt x="2769" y="1240"/>
                  </a:lnTo>
                  <a:lnTo>
                    <a:pt x="2769" y="1238"/>
                  </a:lnTo>
                  <a:lnTo>
                    <a:pt x="2769" y="1289"/>
                  </a:lnTo>
                  <a:lnTo>
                    <a:pt x="2769" y="1198"/>
                  </a:lnTo>
                  <a:lnTo>
                    <a:pt x="2770" y="1235"/>
                  </a:lnTo>
                  <a:lnTo>
                    <a:pt x="2770" y="1289"/>
                  </a:lnTo>
                  <a:lnTo>
                    <a:pt x="2771" y="1199"/>
                  </a:lnTo>
                  <a:lnTo>
                    <a:pt x="2771" y="1289"/>
                  </a:lnTo>
                  <a:lnTo>
                    <a:pt x="2771" y="1289"/>
                  </a:lnTo>
                  <a:lnTo>
                    <a:pt x="2772" y="1256"/>
                  </a:lnTo>
                  <a:lnTo>
                    <a:pt x="2772" y="1289"/>
                  </a:lnTo>
                  <a:lnTo>
                    <a:pt x="2772" y="1289"/>
                  </a:lnTo>
                  <a:lnTo>
                    <a:pt x="2773" y="1214"/>
                  </a:lnTo>
                  <a:lnTo>
                    <a:pt x="2773" y="1289"/>
                  </a:lnTo>
                  <a:lnTo>
                    <a:pt x="2774" y="1215"/>
                  </a:lnTo>
                  <a:lnTo>
                    <a:pt x="2774" y="1236"/>
                  </a:lnTo>
                  <a:lnTo>
                    <a:pt x="2775" y="1289"/>
                  </a:lnTo>
                  <a:lnTo>
                    <a:pt x="2775" y="1224"/>
                  </a:lnTo>
                  <a:lnTo>
                    <a:pt x="2775" y="1289"/>
                  </a:lnTo>
                  <a:lnTo>
                    <a:pt x="2776" y="1289"/>
                  </a:lnTo>
                  <a:lnTo>
                    <a:pt x="2776" y="1209"/>
                  </a:lnTo>
                  <a:lnTo>
                    <a:pt x="2776" y="1226"/>
                  </a:lnTo>
                  <a:lnTo>
                    <a:pt x="2777" y="1195"/>
                  </a:lnTo>
                  <a:lnTo>
                    <a:pt x="2777" y="1289"/>
                  </a:lnTo>
                  <a:lnTo>
                    <a:pt x="2777" y="1238"/>
                  </a:lnTo>
                  <a:lnTo>
                    <a:pt x="2777" y="1200"/>
                  </a:lnTo>
                  <a:lnTo>
                    <a:pt x="2778" y="1289"/>
                  </a:lnTo>
                  <a:lnTo>
                    <a:pt x="2778" y="1289"/>
                  </a:lnTo>
                  <a:lnTo>
                    <a:pt x="2779" y="1289"/>
                  </a:lnTo>
                  <a:lnTo>
                    <a:pt x="2779" y="1253"/>
                  </a:lnTo>
                  <a:lnTo>
                    <a:pt x="2779" y="1289"/>
                  </a:lnTo>
                  <a:lnTo>
                    <a:pt x="2780" y="1289"/>
                  </a:lnTo>
                  <a:lnTo>
                    <a:pt x="2780" y="1220"/>
                  </a:lnTo>
                  <a:lnTo>
                    <a:pt x="2780" y="1289"/>
                  </a:lnTo>
                  <a:lnTo>
                    <a:pt x="2781" y="1289"/>
                  </a:lnTo>
                  <a:lnTo>
                    <a:pt x="2781" y="1224"/>
                  </a:lnTo>
                  <a:lnTo>
                    <a:pt x="2781" y="1245"/>
                  </a:lnTo>
                  <a:lnTo>
                    <a:pt x="2781" y="1289"/>
                  </a:lnTo>
                  <a:lnTo>
                    <a:pt x="2782" y="1177"/>
                  </a:lnTo>
                  <a:lnTo>
                    <a:pt x="2782" y="1289"/>
                  </a:lnTo>
                  <a:lnTo>
                    <a:pt x="2783" y="1203"/>
                  </a:lnTo>
                  <a:lnTo>
                    <a:pt x="2783" y="1174"/>
                  </a:lnTo>
                  <a:lnTo>
                    <a:pt x="2783" y="1258"/>
                  </a:lnTo>
                  <a:lnTo>
                    <a:pt x="2784" y="1289"/>
                  </a:lnTo>
                  <a:lnTo>
                    <a:pt x="2784" y="1204"/>
                  </a:lnTo>
                  <a:lnTo>
                    <a:pt x="2784" y="1289"/>
                  </a:lnTo>
                  <a:lnTo>
                    <a:pt x="2785" y="1218"/>
                  </a:lnTo>
                  <a:lnTo>
                    <a:pt x="2785" y="1188"/>
                  </a:lnTo>
                  <a:lnTo>
                    <a:pt x="2785" y="1289"/>
                  </a:lnTo>
                  <a:lnTo>
                    <a:pt x="2785" y="1289"/>
                  </a:lnTo>
                  <a:lnTo>
                    <a:pt x="2785" y="1289"/>
                  </a:lnTo>
                  <a:lnTo>
                    <a:pt x="2786" y="1212"/>
                  </a:lnTo>
                  <a:lnTo>
                    <a:pt x="2787" y="1232"/>
                  </a:lnTo>
                  <a:lnTo>
                    <a:pt x="2787" y="1235"/>
                  </a:lnTo>
                  <a:lnTo>
                    <a:pt x="2787" y="1289"/>
                  </a:lnTo>
                  <a:lnTo>
                    <a:pt x="2788" y="1192"/>
                  </a:lnTo>
                  <a:lnTo>
                    <a:pt x="2788" y="1208"/>
                  </a:lnTo>
                  <a:lnTo>
                    <a:pt x="2788" y="1289"/>
                  </a:lnTo>
                  <a:lnTo>
                    <a:pt x="2788" y="1220"/>
                  </a:lnTo>
                  <a:lnTo>
                    <a:pt x="2789" y="1244"/>
                  </a:lnTo>
                  <a:lnTo>
                    <a:pt x="2789" y="1289"/>
                  </a:lnTo>
                  <a:lnTo>
                    <a:pt x="2790" y="1289"/>
                  </a:lnTo>
                  <a:lnTo>
                    <a:pt x="2790" y="1289"/>
                  </a:lnTo>
                  <a:lnTo>
                    <a:pt x="2791" y="1289"/>
                  </a:lnTo>
                  <a:lnTo>
                    <a:pt x="2791" y="1289"/>
                  </a:lnTo>
                  <a:lnTo>
                    <a:pt x="2791" y="1215"/>
                  </a:lnTo>
                  <a:lnTo>
                    <a:pt x="2792" y="1244"/>
                  </a:lnTo>
                  <a:lnTo>
                    <a:pt x="2792" y="1289"/>
                  </a:lnTo>
                  <a:lnTo>
                    <a:pt x="2792" y="1213"/>
                  </a:lnTo>
                  <a:lnTo>
                    <a:pt x="2793" y="1235"/>
                  </a:lnTo>
                  <a:lnTo>
                    <a:pt x="2793" y="1272"/>
                  </a:lnTo>
                  <a:lnTo>
                    <a:pt x="2793" y="1289"/>
                  </a:lnTo>
                  <a:lnTo>
                    <a:pt x="2793" y="1199"/>
                  </a:lnTo>
                  <a:lnTo>
                    <a:pt x="2794" y="1289"/>
                  </a:lnTo>
                  <a:lnTo>
                    <a:pt x="2794" y="1289"/>
                  </a:lnTo>
                  <a:lnTo>
                    <a:pt x="2795" y="1289"/>
                  </a:lnTo>
                  <a:lnTo>
                    <a:pt x="2795" y="1289"/>
                  </a:lnTo>
                  <a:lnTo>
                    <a:pt x="2796" y="1289"/>
                  </a:lnTo>
                  <a:lnTo>
                    <a:pt x="2796" y="1289"/>
                  </a:lnTo>
                  <a:lnTo>
                    <a:pt x="2797" y="1289"/>
                  </a:lnTo>
                  <a:lnTo>
                    <a:pt x="2797" y="1289"/>
                  </a:lnTo>
                  <a:lnTo>
                    <a:pt x="2797" y="1274"/>
                  </a:lnTo>
                  <a:lnTo>
                    <a:pt x="2798" y="1289"/>
                  </a:lnTo>
                  <a:lnTo>
                    <a:pt x="2798" y="1289"/>
                  </a:lnTo>
                  <a:lnTo>
                    <a:pt x="2799" y="1208"/>
                  </a:lnTo>
                  <a:lnTo>
                    <a:pt x="2799" y="1289"/>
                  </a:lnTo>
                  <a:lnTo>
                    <a:pt x="2799" y="1289"/>
                  </a:lnTo>
                  <a:lnTo>
                    <a:pt x="2800" y="1184"/>
                  </a:lnTo>
                  <a:lnTo>
                    <a:pt x="2800" y="1189"/>
                  </a:lnTo>
                  <a:lnTo>
                    <a:pt x="2800" y="1202"/>
                  </a:lnTo>
                  <a:lnTo>
                    <a:pt x="2800" y="1289"/>
                  </a:lnTo>
                  <a:lnTo>
                    <a:pt x="2800" y="1190"/>
                  </a:lnTo>
                  <a:lnTo>
                    <a:pt x="2801" y="1289"/>
                  </a:lnTo>
                  <a:lnTo>
                    <a:pt x="2801" y="1289"/>
                  </a:lnTo>
                  <a:lnTo>
                    <a:pt x="2802" y="1289"/>
                  </a:lnTo>
                  <a:lnTo>
                    <a:pt x="2802" y="1289"/>
                  </a:lnTo>
                  <a:lnTo>
                    <a:pt x="2803" y="1289"/>
                  </a:lnTo>
                  <a:lnTo>
                    <a:pt x="2803" y="1289"/>
                  </a:lnTo>
                  <a:lnTo>
                    <a:pt x="2804" y="1232"/>
                  </a:lnTo>
                  <a:lnTo>
                    <a:pt x="2804" y="1243"/>
                  </a:lnTo>
                  <a:lnTo>
                    <a:pt x="2804" y="1289"/>
                  </a:lnTo>
                  <a:lnTo>
                    <a:pt x="2805" y="1238"/>
                  </a:lnTo>
                  <a:lnTo>
                    <a:pt x="2805" y="1289"/>
                  </a:lnTo>
                  <a:lnTo>
                    <a:pt x="2805" y="1289"/>
                  </a:lnTo>
                  <a:lnTo>
                    <a:pt x="2806" y="1225"/>
                  </a:lnTo>
                  <a:lnTo>
                    <a:pt x="2806" y="1252"/>
                  </a:lnTo>
                  <a:lnTo>
                    <a:pt x="2806" y="1289"/>
                  </a:lnTo>
                  <a:lnTo>
                    <a:pt x="2807" y="1289"/>
                  </a:lnTo>
                  <a:lnTo>
                    <a:pt x="2807" y="1289"/>
                  </a:lnTo>
                  <a:lnTo>
                    <a:pt x="2808" y="1269"/>
                  </a:lnTo>
                  <a:lnTo>
                    <a:pt x="2808" y="1289"/>
                  </a:lnTo>
                  <a:lnTo>
                    <a:pt x="2809" y="1289"/>
                  </a:lnTo>
                  <a:lnTo>
                    <a:pt x="2809" y="1289"/>
                  </a:lnTo>
                  <a:lnTo>
                    <a:pt x="2810" y="1289"/>
                  </a:lnTo>
                  <a:lnTo>
                    <a:pt x="2810" y="1289"/>
                  </a:lnTo>
                  <a:lnTo>
                    <a:pt x="2811" y="1289"/>
                  </a:lnTo>
                  <a:lnTo>
                    <a:pt x="2811" y="1289"/>
                  </a:lnTo>
                  <a:lnTo>
                    <a:pt x="2811" y="1267"/>
                  </a:lnTo>
                  <a:lnTo>
                    <a:pt x="2812" y="1289"/>
                  </a:lnTo>
                  <a:lnTo>
                    <a:pt x="2812" y="1289"/>
                  </a:lnTo>
                  <a:lnTo>
                    <a:pt x="2812" y="1225"/>
                  </a:lnTo>
                  <a:lnTo>
                    <a:pt x="2813" y="1289"/>
                  </a:lnTo>
                  <a:lnTo>
                    <a:pt x="2813" y="1289"/>
                  </a:lnTo>
                  <a:lnTo>
                    <a:pt x="2814" y="1273"/>
                  </a:lnTo>
                  <a:lnTo>
                    <a:pt x="2814" y="1289"/>
                  </a:lnTo>
                  <a:lnTo>
                    <a:pt x="2815" y="1233"/>
                  </a:lnTo>
                  <a:lnTo>
                    <a:pt x="2815" y="1289"/>
                  </a:lnTo>
                  <a:lnTo>
                    <a:pt x="2815" y="1289"/>
                  </a:lnTo>
                  <a:lnTo>
                    <a:pt x="2816" y="1258"/>
                  </a:lnTo>
                  <a:lnTo>
                    <a:pt x="2816" y="1289"/>
                  </a:lnTo>
                  <a:lnTo>
                    <a:pt x="2816" y="1289"/>
                  </a:lnTo>
                  <a:lnTo>
                    <a:pt x="2817" y="1188"/>
                  </a:lnTo>
                  <a:lnTo>
                    <a:pt x="2817" y="1179"/>
                  </a:lnTo>
                  <a:lnTo>
                    <a:pt x="2818" y="1289"/>
                  </a:lnTo>
                  <a:lnTo>
                    <a:pt x="2818" y="1289"/>
                  </a:lnTo>
                  <a:lnTo>
                    <a:pt x="2818" y="1289"/>
                  </a:lnTo>
                  <a:lnTo>
                    <a:pt x="2819" y="1158"/>
                  </a:lnTo>
                  <a:lnTo>
                    <a:pt x="2819" y="1289"/>
                  </a:lnTo>
                  <a:lnTo>
                    <a:pt x="2820" y="1289"/>
                  </a:lnTo>
                  <a:lnTo>
                    <a:pt x="2820" y="1207"/>
                  </a:lnTo>
                  <a:lnTo>
                    <a:pt x="2821" y="1227"/>
                  </a:lnTo>
                  <a:lnTo>
                    <a:pt x="2821" y="1289"/>
                  </a:lnTo>
                  <a:lnTo>
                    <a:pt x="2821" y="1289"/>
                  </a:lnTo>
                  <a:lnTo>
                    <a:pt x="2822" y="1289"/>
                  </a:lnTo>
                  <a:lnTo>
                    <a:pt x="2822" y="1173"/>
                  </a:lnTo>
                  <a:lnTo>
                    <a:pt x="2822" y="1289"/>
                  </a:lnTo>
                  <a:lnTo>
                    <a:pt x="2823" y="1289"/>
                  </a:lnTo>
                  <a:lnTo>
                    <a:pt x="2823" y="1173"/>
                  </a:lnTo>
                  <a:lnTo>
                    <a:pt x="2823" y="1180"/>
                  </a:lnTo>
                  <a:lnTo>
                    <a:pt x="2824" y="1184"/>
                  </a:lnTo>
                  <a:lnTo>
                    <a:pt x="2824" y="1289"/>
                  </a:lnTo>
                  <a:lnTo>
                    <a:pt x="2824" y="1289"/>
                  </a:lnTo>
                  <a:lnTo>
                    <a:pt x="2825" y="1203"/>
                  </a:lnTo>
                  <a:lnTo>
                    <a:pt x="2825" y="1289"/>
                  </a:lnTo>
                  <a:lnTo>
                    <a:pt x="2825" y="1289"/>
                  </a:lnTo>
                  <a:lnTo>
                    <a:pt x="2826" y="1289"/>
                  </a:lnTo>
                  <a:lnTo>
                    <a:pt x="2826" y="1256"/>
                  </a:lnTo>
                  <a:lnTo>
                    <a:pt x="2826" y="1289"/>
                  </a:lnTo>
                  <a:lnTo>
                    <a:pt x="2827" y="1289"/>
                  </a:lnTo>
                  <a:lnTo>
                    <a:pt x="2827" y="1168"/>
                  </a:lnTo>
                  <a:lnTo>
                    <a:pt x="2828" y="1147"/>
                  </a:lnTo>
                  <a:lnTo>
                    <a:pt x="2828" y="1138"/>
                  </a:lnTo>
                  <a:lnTo>
                    <a:pt x="2828" y="1289"/>
                  </a:lnTo>
                  <a:lnTo>
                    <a:pt x="2828" y="1289"/>
                  </a:lnTo>
                  <a:lnTo>
                    <a:pt x="2829" y="1289"/>
                  </a:lnTo>
                  <a:lnTo>
                    <a:pt x="2829" y="1222"/>
                  </a:lnTo>
                  <a:lnTo>
                    <a:pt x="2829" y="1289"/>
                  </a:lnTo>
                  <a:lnTo>
                    <a:pt x="2830" y="1289"/>
                  </a:lnTo>
                  <a:lnTo>
                    <a:pt x="2830" y="1205"/>
                  </a:lnTo>
                  <a:lnTo>
                    <a:pt x="2831" y="1211"/>
                  </a:lnTo>
                  <a:lnTo>
                    <a:pt x="2831" y="1289"/>
                  </a:lnTo>
                  <a:lnTo>
                    <a:pt x="2832" y="1289"/>
                  </a:lnTo>
                  <a:lnTo>
                    <a:pt x="2832" y="1289"/>
                  </a:lnTo>
                  <a:lnTo>
                    <a:pt x="2833" y="1218"/>
                  </a:lnTo>
                  <a:lnTo>
                    <a:pt x="2833" y="1233"/>
                  </a:lnTo>
                  <a:lnTo>
                    <a:pt x="2833" y="1289"/>
                  </a:lnTo>
                  <a:lnTo>
                    <a:pt x="2834" y="1289"/>
                  </a:lnTo>
                  <a:lnTo>
                    <a:pt x="2834" y="1289"/>
                  </a:lnTo>
                  <a:lnTo>
                    <a:pt x="2835" y="1289"/>
                  </a:lnTo>
                  <a:lnTo>
                    <a:pt x="2835" y="1289"/>
                  </a:lnTo>
                  <a:lnTo>
                    <a:pt x="2836" y="1289"/>
                  </a:lnTo>
                  <a:lnTo>
                    <a:pt x="2836" y="1289"/>
                  </a:lnTo>
                  <a:lnTo>
                    <a:pt x="2837" y="1289"/>
                  </a:lnTo>
                  <a:lnTo>
                    <a:pt x="2837" y="1289"/>
                  </a:lnTo>
                  <a:lnTo>
                    <a:pt x="2838" y="1289"/>
                  </a:lnTo>
                  <a:lnTo>
                    <a:pt x="2838" y="1289"/>
                  </a:lnTo>
                  <a:lnTo>
                    <a:pt x="2839" y="1289"/>
                  </a:lnTo>
                  <a:lnTo>
                    <a:pt x="2839" y="1211"/>
                  </a:lnTo>
                  <a:lnTo>
                    <a:pt x="2839" y="1167"/>
                  </a:lnTo>
                  <a:lnTo>
                    <a:pt x="2840" y="1289"/>
                  </a:lnTo>
                  <a:lnTo>
                    <a:pt x="2840" y="1289"/>
                  </a:lnTo>
                  <a:lnTo>
                    <a:pt x="2840" y="1289"/>
                  </a:lnTo>
                  <a:lnTo>
                    <a:pt x="2841" y="1222"/>
                  </a:lnTo>
                  <a:lnTo>
                    <a:pt x="2841" y="1229"/>
                  </a:lnTo>
                  <a:lnTo>
                    <a:pt x="2841" y="1246"/>
                  </a:lnTo>
                  <a:lnTo>
                    <a:pt x="2841" y="1289"/>
                  </a:lnTo>
                  <a:lnTo>
                    <a:pt x="2842" y="1289"/>
                  </a:lnTo>
                  <a:lnTo>
                    <a:pt x="2842" y="1289"/>
                  </a:lnTo>
                  <a:lnTo>
                    <a:pt x="2843" y="1289"/>
                  </a:lnTo>
                  <a:lnTo>
                    <a:pt x="2843" y="1289"/>
                  </a:lnTo>
                  <a:lnTo>
                    <a:pt x="2843" y="1223"/>
                  </a:lnTo>
                  <a:lnTo>
                    <a:pt x="2844" y="1289"/>
                  </a:lnTo>
                  <a:lnTo>
                    <a:pt x="2844" y="1289"/>
                  </a:lnTo>
                  <a:lnTo>
                    <a:pt x="2845" y="1167"/>
                  </a:lnTo>
                  <a:lnTo>
                    <a:pt x="2845" y="1189"/>
                  </a:lnTo>
                  <a:lnTo>
                    <a:pt x="2845" y="1254"/>
                  </a:lnTo>
                  <a:lnTo>
                    <a:pt x="2845" y="1289"/>
                  </a:lnTo>
                  <a:lnTo>
                    <a:pt x="2846" y="1246"/>
                  </a:lnTo>
                  <a:lnTo>
                    <a:pt x="2846" y="1197"/>
                  </a:lnTo>
                  <a:lnTo>
                    <a:pt x="2846" y="1196"/>
                  </a:lnTo>
                  <a:lnTo>
                    <a:pt x="2847" y="1217"/>
                  </a:lnTo>
                  <a:lnTo>
                    <a:pt x="2847" y="1216"/>
                  </a:lnTo>
                  <a:lnTo>
                    <a:pt x="2847" y="1222"/>
                  </a:lnTo>
                  <a:lnTo>
                    <a:pt x="2848" y="1256"/>
                  </a:lnTo>
                  <a:lnTo>
                    <a:pt x="2848" y="1199"/>
                  </a:lnTo>
                  <a:lnTo>
                    <a:pt x="2848" y="1215"/>
                  </a:lnTo>
                  <a:lnTo>
                    <a:pt x="2848" y="1211"/>
                  </a:lnTo>
                  <a:lnTo>
                    <a:pt x="2848" y="1179"/>
                  </a:lnTo>
                  <a:lnTo>
                    <a:pt x="2849" y="1289"/>
                  </a:lnTo>
                  <a:lnTo>
                    <a:pt x="2849" y="1289"/>
                  </a:lnTo>
                  <a:lnTo>
                    <a:pt x="2849" y="1289"/>
                  </a:lnTo>
                  <a:lnTo>
                    <a:pt x="2850" y="1184"/>
                  </a:lnTo>
                  <a:lnTo>
                    <a:pt x="2850" y="1194"/>
                  </a:lnTo>
                  <a:lnTo>
                    <a:pt x="2850" y="1193"/>
                  </a:lnTo>
                  <a:lnTo>
                    <a:pt x="2850" y="1289"/>
                  </a:lnTo>
                  <a:lnTo>
                    <a:pt x="2851" y="1243"/>
                  </a:lnTo>
                  <a:lnTo>
                    <a:pt x="2851" y="1191"/>
                  </a:lnTo>
                  <a:lnTo>
                    <a:pt x="2851" y="1161"/>
                  </a:lnTo>
                  <a:lnTo>
                    <a:pt x="2852" y="1205"/>
                  </a:lnTo>
                  <a:lnTo>
                    <a:pt x="2852" y="1216"/>
                  </a:lnTo>
                  <a:lnTo>
                    <a:pt x="2852" y="1184"/>
                  </a:lnTo>
                  <a:lnTo>
                    <a:pt x="2853" y="1289"/>
                  </a:lnTo>
                  <a:lnTo>
                    <a:pt x="2853" y="1203"/>
                  </a:lnTo>
                  <a:lnTo>
                    <a:pt x="2853" y="1215"/>
                  </a:lnTo>
                  <a:lnTo>
                    <a:pt x="2853" y="1289"/>
                  </a:lnTo>
                  <a:lnTo>
                    <a:pt x="2854" y="1289"/>
                  </a:lnTo>
                  <a:lnTo>
                    <a:pt x="2854" y="1289"/>
                  </a:lnTo>
                  <a:lnTo>
                    <a:pt x="2855" y="1231"/>
                  </a:lnTo>
                  <a:lnTo>
                    <a:pt x="2855" y="1253"/>
                  </a:lnTo>
                  <a:lnTo>
                    <a:pt x="2856" y="1289"/>
                  </a:lnTo>
                  <a:lnTo>
                    <a:pt x="2856" y="1199"/>
                  </a:lnTo>
                  <a:lnTo>
                    <a:pt x="2856" y="1271"/>
                  </a:lnTo>
                  <a:lnTo>
                    <a:pt x="2856" y="1242"/>
                  </a:lnTo>
                  <a:lnTo>
                    <a:pt x="2856" y="1182"/>
                  </a:lnTo>
                  <a:lnTo>
                    <a:pt x="2857" y="1250"/>
                  </a:lnTo>
                  <a:lnTo>
                    <a:pt x="2857" y="1248"/>
                  </a:lnTo>
                  <a:lnTo>
                    <a:pt x="2857" y="1250"/>
                  </a:lnTo>
                  <a:lnTo>
                    <a:pt x="2857" y="1289"/>
                  </a:lnTo>
                  <a:lnTo>
                    <a:pt x="2858" y="1196"/>
                  </a:lnTo>
                  <a:lnTo>
                    <a:pt x="2858" y="1191"/>
                  </a:lnTo>
                  <a:lnTo>
                    <a:pt x="2859" y="1289"/>
                  </a:lnTo>
                  <a:lnTo>
                    <a:pt x="2859" y="1289"/>
                  </a:lnTo>
                  <a:lnTo>
                    <a:pt x="2859" y="1249"/>
                  </a:lnTo>
                  <a:lnTo>
                    <a:pt x="2860" y="1181"/>
                  </a:lnTo>
                  <a:lnTo>
                    <a:pt x="2860" y="1289"/>
                  </a:lnTo>
                  <a:lnTo>
                    <a:pt x="2860" y="1289"/>
                  </a:lnTo>
                  <a:lnTo>
                    <a:pt x="2860" y="1289"/>
                  </a:lnTo>
                  <a:lnTo>
                    <a:pt x="2861" y="1151"/>
                  </a:lnTo>
                  <a:lnTo>
                    <a:pt x="2861" y="1154"/>
                  </a:lnTo>
                  <a:lnTo>
                    <a:pt x="2861" y="1144"/>
                  </a:lnTo>
                  <a:lnTo>
                    <a:pt x="2862" y="1289"/>
                  </a:lnTo>
                  <a:lnTo>
                    <a:pt x="2862" y="1289"/>
                  </a:lnTo>
                  <a:lnTo>
                    <a:pt x="2862" y="1225"/>
                  </a:lnTo>
                  <a:lnTo>
                    <a:pt x="2863" y="1143"/>
                  </a:lnTo>
                  <a:lnTo>
                    <a:pt x="2863" y="1187"/>
                  </a:lnTo>
                  <a:lnTo>
                    <a:pt x="2863" y="1219"/>
                  </a:lnTo>
                  <a:lnTo>
                    <a:pt x="2864" y="1289"/>
                  </a:lnTo>
                  <a:lnTo>
                    <a:pt x="2864" y="1155"/>
                  </a:lnTo>
                  <a:lnTo>
                    <a:pt x="2864" y="1159"/>
                  </a:lnTo>
                  <a:lnTo>
                    <a:pt x="2864" y="1163"/>
                  </a:lnTo>
                  <a:lnTo>
                    <a:pt x="2864" y="1159"/>
                  </a:lnTo>
                  <a:lnTo>
                    <a:pt x="2865" y="1207"/>
                  </a:lnTo>
                  <a:lnTo>
                    <a:pt x="2865" y="1194"/>
                  </a:lnTo>
                  <a:lnTo>
                    <a:pt x="2866" y="1197"/>
                  </a:lnTo>
                  <a:lnTo>
                    <a:pt x="2866" y="1177"/>
                  </a:lnTo>
                  <a:lnTo>
                    <a:pt x="2866" y="1289"/>
                  </a:lnTo>
                  <a:lnTo>
                    <a:pt x="2867" y="1245"/>
                  </a:lnTo>
                  <a:lnTo>
                    <a:pt x="2867" y="1273"/>
                  </a:lnTo>
                  <a:lnTo>
                    <a:pt x="2867" y="1139"/>
                  </a:lnTo>
                  <a:lnTo>
                    <a:pt x="2868" y="1138"/>
                  </a:lnTo>
                  <a:lnTo>
                    <a:pt x="2868" y="1214"/>
                  </a:lnTo>
                  <a:lnTo>
                    <a:pt x="2868" y="1197"/>
                  </a:lnTo>
                  <a:lnTo>
                    <a:pt x="2868" y="1177"/>
                  </a:lnTo>
                  <a:lnTo>
                    <a:pt x="2869" y="1147"/>
                  </a:lnTo>
                  <a:lnTo>
                    <a:pt x="2869" y="1196"/>
                  </a:lnTo>
                  <a:lnTo>
                    <a:pt x="2870" y="1204"/>
                  </a:lnTo>
                  <a:lnTo>
                    <a:pt x="2870" y="1273"/>
                  </a:lnTo>
                  <a:lnTo>
                    <a:pt x="2870" y="1158"/>
                  </a:lnTo>
                  <a:lnTo>
                    <a:pt x="2870" y="1160"/>
                  </a:lnTo>
                  <a:lnTo>
                    <a:pt x="2871" y="1161"/>
                  </a:lnTo>
                  <a:lnTo>
                    <a:pt x="2871" y="1207"/>
                  </a:lnTo>
                  <a:lnTo>
                    <a:pt x="2871" y="1155"/>
                  </a:lnTo>
                  <a:lnTo>
                    <a:pt x="2871" y="1172"/>
                  </a:lnTo>
                  <a:lnTo>
                    <a:pt x="2872" y="1171"/>
                  </a:lnTo>
                  <a:lnTo>
                    <a:pt x="2872" y="1169"/>
                  </a:lnTo>
                  <a:lnTo>
                    <a:pt x="2872" y="1289"/>
                  </a:lnTo>
                  <a:lnTo>
                    <a:pt x="2872" y="1213"/>
                  </a:lnTo>
                  <a:lnTo>
                    <a:pt x="2872" y="1188"/>
                  </a:lnTo>
                  <a:lnTo>
                    <a:pt x="2873" y="1147"/>
                  </a:lnTo>
                  <a:lnTo>
                    <a:pt x="2873" y="1256"/>
                  </a:lnTo>
                  <a:lnTo>
                    <a:pt x="2874" y="1289"/>
                  </a:lnTo>
                  <a:lnTo>
                    <a:pt x="2874" y="1127"/>
                  </a:lnTo>
                  <a:lnTo>
                    <a:pt x="2875" y="1133"/>
                  </a:lnTo>
                  <a:lnTo>
                    <a:pt x="2875" y="1289"/>
                  </a:lnTo>
                  <a:lnTo>
                    <a:pt x="2875" y="1167"/>
                  </a:lnTo>
                  <a:lnTo>
                    <a:pt x="2876" y="1158"/>
                  </a:lnTo>
                  <a:lnTo>
                    <a:pt x="2877" y="1289"/>
                  </a:lnTo>
                  <a:lnTo>
                    <a:pt x="2877" y="1289"/>
                  </a:lnTo>
                  <a:lnTo>
                    <a:pt x="2877" y="1289"/>
                  </a:lnTo>
                  <a:lnTo>
                    <a:pt x="2878" y="1154"/>
                  </a:lnTo>
                  <a:lnTo>
                    <a:pt x="2878" y="1178"/>
                  </a:lnTo>
                  <a:lnTo>
                    <a:pt x="2878" y="1222"/>
                  </a:lnTo>
                  <a:lnTo>
                    <a:pt x="2879" y="1162"/>
                  </a:lnTo>
                  <a:lnTo>
                    <a:pt x="2879" y="1157"/>
                  </a:lnTo>
                  <a:lnTo>
                    <a:pt x="2879" y="1149"/>
                  </a:lnTo>
                  <a:lnTo>
                    <a:pt x="2880" y="1289"/>
                  </a:lnTo>
                  <a:lnTo>
                    <a:pt x="2880" y="1289"/>
                  </a:lnTo>
                  <a:lnTo>
                    <a:pt x="2880" y="1289"/>
                  </a:lnTo>
                  <a:lnTo>
                    <a:pt x="2880" y="1189"/>
                  </a:lnTo>
                  <a:lnTo>
                    <a:pt x="2881" y="1248"/>
                  </a:lnTo>
                  <a:lnTo>
                    <a:pt x="2881" y="1289"/>
                  </a:lnTo>
                  <a:lnTo>
                    <a:pt x="2882" y="1261"/>
                  </a:lnTo>
                  <a:lnTo>
                    <a:pt x="2882" y="1289"/>
                  </a:lnTo>
                  <a:lnTo>
                    <a:pt x="2883" y="1180"/>
                  </a:lnTo>
                  <a:lnTo>
                    <a:pt x="2883" y="1188"/>
                  </a:lnTo>
                  <a:lnTo>
                    <a:pt x="2883" y="1183"/>
                  </a:lnTo>
                  <a:lnTo>
                    <a:pt x="2884" y="1289"/>
                  </a:lnTo>
                  <a:lnTo>
                    <a:pt x="2884" y="1289"/>
                  </a:lnTo>
                  <a:lnTo>
                    <a:pt x="2884" y="1289"/>
                  </a:lnTo>
                  <a:lnTo>
                    <a:pt x="2885" y="1179"/>
                  </a:lnTo>
                  <a:lnTo>
                    <a:pt x="2885" y="1215"/>
                  </a:lnTo>
                  <a:lnTo>
                    <a:pt x="2885" y="1289"/>
                  </a:lnTo>
                  <a:lnTo>
                    <a:pt x="2886" y="1289"/>
                  </a:lnTo>
                  <a:lnTo>
                    <a:pt x="2886" y="1289"/>
                  </a:lnTo>
                  <a:lnTo>
                    <a:pt x="2886" y="1214"/>
                  </a:lnTo>
                  <a:lnTo>
                    <a:pt x="2887" y="1289"/>
                  </a:lnTo>
                  <a:lnTo>
                    <a:pt x="2887" y="1289"/>
                  </a:lnTo>
                  <a:lnTo>
                    <a:pt x="2888" y="1147"/>
                  </a:lnTo>
                  <a:lnTo>
                    <a:pt x="2888" y="1131"/>
                  </a:lnTo>
                  <a:lnTo>
                    <a:pt x="2889" y="1289"/>
                  </a:lnTo>
                  <a:lnTo>
                    <a:pt x="2889" y="1289"/>
                  </a:lnTo>
                  <a:lnTo>
                    <a:pt x="2889" y="1289"/>
                  </a:lnTo>
                  <a:lnTo>
                    <a:pt x="2889" y="1156"/>
                  </a:lnTo>
                  <a:lnTo>
                    <a:pt x="2890" y="1289"/>
                  </a:lnTo>
                  <a:lnTo>
                    <a:pt x="2890" y="1289"/>
                  </a:lnTo>
                  <a:lnTo>
                    <a:pt x="2891" y="1228"/>
                  </a:lnTo>
                  <a:lnTo>
                    <a:pt x="2891" y="1247"/>
                  </a:lnTo>
                  <a:lnTo>
                    <a:pt x="2891" y="1227"/>
                  </a:lnTo>
                  <a:lnTo>
                    <a:pt x="2891" y="1188"/>
                  </a:lnTo>
                  <a:lnTo>
                    <a:pt x="2891" y="1289"/>
                  </a:lnTo>
                  <a:lnTo>
                    <a:pt x="2892" y="1289"/>
                  </a:lnTo>
                  <a:lnTo>
                    <a:pt x="2892" y="1234"/>
                  </a:lnTo>
                  <a:lnTo>
                    <a:pt x="2893" y="1152"/>
                  </a:lnTo>
                  <a:lnTo>
                    <a:pt x="2893" y="1289"/>
                  </a:lnTo>
                  <a:lnTo>
                    <a:pt x="2893" y="1289"/>
                  </a:lnTo>
                  <a:lnTo>
                    <a:pt x="2894" y="1213"/>
                  </a:lnTo>
                  <a:lnTo>
                    <a:pt x="2894" y="1165"/>
                  </a:lnTo>
                  <a:lnTo>
                    <a:pt x="2894" y="1148"/>
                  </a:lnTo>
                  <a:lnTo>
                    <a:pt x="2895" y="1289"/>
                  </a:lnTo>
                  <a:lnTo>
                    <a:pt x="2895" y="1289"/>
                  </a:lnTo>
                  <a:lnTo>
                    <a:pt x="2895" y="1289"/>
                  </a:lnTo>
                  <a:lnTo>
                    <a:pt x="2896" y="1289"/>
                  </a:lnTo>
                  <a:lnTo>
                    <a:pt x="2896" y="1289"/>
                  </a:lnTo>
                  <a:lnTo>
                    <a:pt x="2897" y="1228"/>
                  </a:lnTo>
                  <a:lnTo>
                    <a:pt x="2897" y="1289"/>
                  </a:lnTo>
                  <a:lnTo>
                    <a:pt x="2897" y="1289"/>
                  </a:lnTo>
                  <a:lnTo>
                    <a:pt x="2898" y="1182"/>
                  </a:lnTo>
                  <a:lnTo>
                    <a:pt x="2898" y="1192"/>
                  </a:lnTo>
                  <a:lnTo>
                    <a:pt x="2898" y="1238"/>
                  </a:lnTo>
                  <a:lnTo>
                    <a:pt x="2898" y="1289"/>
                  </a:lnTo>
                  <a:lnTo>
                    <a:pt x="2899" y="1289"/>
                  </a:lnTo>
                  <a:lnTo>
                    <a:pt x="2899" y="1289"/>
                  </a:lnTo>
                  <a:lnTo>
                    <a:pt x="2900" y="1230"/>
                  </a:lnTo>
                  <a:lnTo>
                    <a:pt x="2900" y="1268"/>
                  </a:lnTo>
                  <a:lnTo>
                    <a:pt x="2900" y="1289"/>
                  </a:lnTo>
                  <a:lnTo>
                    <a:pt x="2901" y="1256"/>
                  </a:lnTo>
                  <a:lnTo>
                    <a:pt x="2901" y="1289"/>
                  </a:lnTo>
                  <a:lnTo>
                    <a:pt x="2901" y="1289"/>
                  </a:lnTo>
                  <a:lnTo>
                    <a:pt x="2902" y="1289"/>
                  </a:lnTo>
                  <a:lnTo>
                    <a:pt x="2902" y="1289"/>
                  </a:lnTo>
                  <a:lnTo>
                    <a:pt x="2903" y="1289"/>
                  </a:lnTo>
                  <a:lnTo>
                    <a:pt x="2903" y="1289"/>
                  </a:lnTo>
                  <a:lnTo>
                    <a:pt x="2904" y="1198"/>
                  </a:lnTo>
                  <a:lnTo>
                    <a:pt x="2904" y="1205"/>
                  </a:lnTo>
                  <a:lnTo>
                    <a:pt x="2905" y="1289"/>
                  </a:lnTo>
                  <a:lnTo>
                    <a:pt x="2905" y="1289"/>
                  </a:lnTo>
                  <a:lnTo>
                    <a:pt x="2905" y="1226"/>
                  </a:lnTo>
                  <a:lnTo>
                    <a:pt x="2905" y="1194"/>
                  </a:lnTo>
                  <a:lnTo>
                    <a:pt x="2906" y="1289"/>
                  </a:lnTo>
                  <a:lnTo>
                    <a:pt x="2906" y="1289"/>
                  </a:lnTo>
                  <a:lnTo>
                    <a:pt x="2906" y="1289"/>
                  </a:lnTo>
                  <a:lnTo>
                    <a:pt x="2907" y="1289"/>
                  </a:lnTo>
                  <a:lnTo>
                    <a:pt x="2907" y="1289"/>
                  </a:lnTo>
                  <a:lnTo>
                    <a:pt x="2908" y="1289"/>
                  </a:lnTo>
                  <a:lnTo>
                    <a:pt x="2908" y="1289"/>
                  </a:lnTo>
                  <a:lnTo>
                    <a:pt x="2909" y="1237"/>
                  </a:lnTo>
                  <a:lnTo>
                    <a:pt x="2909" y="1289"/>
                  </a:lnTo>
                  <a:lnTo>
                    <a:pt x="2909" y="1289"/>
                  </a:lnTo>
                  <a:lnTo>
                    <a:pt x="2910" y="1220"/>
                  </a:lnTo>
                  <a:lnTo>
                    <a:pt x="2910" y="1277"/>
                  </a:lnTo>
                  <a:lnTo>
                    <a:pt x="2911" y="1289"/>
                  </a:lnTo>
                  <a:lnTo>
                    <a:pt x="2911" y="1227"/>
                  </a:lnTo>
                  <a:lnTo>
                    <a:pt x="2912" y="1221"/>
                  </a:lnTo>
                  <a:lnTo>
                    <a:pt x="2912" y="1289"/>
                  </a:lnTo>
                  <a:lnTo>
                    <a:pt x="2912" y="1289"/>
                  </a:lnTo>
                  <a:lnTo>
                    <a:pt x="2913" y="1289"/>
                  </a:lnTo>
                  <a:lnTo>
                    <a:pt x="2913" y="1201"/>
                  </a:lnTo>
                  <a:lnTo>
                    <a:pt x="2913" y="1234"/>
                  </a:lnTo>
                  <a:lnTo>
                    <a:pt x="2914" y="1281"/>
                  </a:lnTo>
                  <a:lnTo>
                    <a:pt x="2914" y="1289"/>
                  </a:lnTo>
                  <a:lnTo>
                    <a:pt x="2914" y="1208"/>
                  </a:lnTo>
                  <a:lnTo>
                    <a:pt x="2915" y="1196"/>
                  </a:lnTo>
                  <a:lnTo>
                    <a:pt x="2915" y="1177"/>
                  </a:lnTo>
                  <a:lnTo>
                    <a:pt x="2915" y="1289"/>
                  </a:lnTo>
                  <a:lnTo>
                    <a:pt x="2915" y="1289"/>
                  </a:lnTo>
                  <a:lnTo>
                    <a:pt x="2916" y="1289"/>
                  </a:lnTo>
                  <a:lnTo>
                    <a:pt x="2916" y="1236"/>
                  </a:lnTo>
                  <a:lnTo>
                    <a:pt x="2916" y="1289"/>
                  </a:lnTo>
                  <a:lnTo>
                    <a:pt x="2917" y="1289"/>
                  </a:lnTo>
                  <a:lnTo>
                    <a:pt x="2917" y="1289"/>
                  </a:lnTo>
                  <a:lnTo>
                    <a:pt x="2918" y="1289"/>
                  </a:lnTo>
                  <a:lnTo>
                    <a:pt x="2918" y="1289"/>
                  </a:lnTo>
                  <a:lnTo>
                    <a:pt x="2919" y="1289"/>
                  </a:lnTo>
                  <a:lnTo>
                    <a:pt x="2919" y="1250"/>
                  </a:lnTo>
                  <a:lnTo>
                    <a:pt x="2920" y="1207"/>
                  </a:lnTo>
                  <a:lnTo>
                    <a:pt x="2920" y="1289"/>
                  </a:lnTo>
                  <a:lnTo>
                    <a:pt x="2920" y="1289"/>
                  </a:lnTo>
                  <a:lnTo>
                    <a:pt x="2921" y="1289"/>
                  </a:lnTo>
                  <a:lnTo>
                    <a:pt x="2922" y="1220"/>
                  </a:lnTo>
                  <a:lnTo>
                    <a:pt x="2922" y="1226"/>
                  </a:lnTo>
                  <a:lnTo>
                    <a:pt x="2922" y="1289"/>
                  </a:lnTo>
                  <a:lnTo>
                    <a:pt x="2923" y="1289"/>
                  </a:lnTo>
                  <a:lnTo>
                    <a:pt x="2923" y="1289"/>
                  </a:lnTo>
                  <a:lnTo>
                    <a:pt x="2924" y="1231"/>
                  </a:lnTo>
                  <a:lnTo>
                    <a:pt x="2924" y="1268"/>
                  </a:lnTo>
                  <a:lnTo>
                    <a:pt x="2924" y="1289"/>
                  </a:lnTo>
                  <a:lnTo>
                    <a:pt x="2925" y="1217"/>
                  </a:lnTo>
                  <a:lnTo>
                    <a:pt x="2925" y="1242"/>
                  </a:lnTo>
                  <a:lnTo>
                    <a:pt x="2925" y="1289"/>
                  </a:lnTo>
                  <a:lnTo>
                    <a:pt x="2926" y="1233"/>
                  </a:lnTo>
                  <a:lnTo>
                    <a:pt x="2926" y="1265"/>
                  </a:lnTo>
                  <a:lnTo>
                    <a:pt x="2926" y="1289"/>
                  </a:lnTo>
                  <a:lnTo>
                    <a:pt x="2927" y="1289"/>
                  </a:lnTo>
                  <a:lnTo>
                    <a:pt x="2927" y="1289"/>
                  </a:lnTo>
                  <a:lnTo>
                    <a:pt x="2928" y="1233"/>
                  </a:lnTo>
                  <a:lnTo>
                    <a:pt x="2928" y="1208"/>
                  </a:lnTo>
                  <a:lnTo>
                    <a:pt x="2928" y="1289"/>
                  </a:lnTo>
                  <a:lnTo>
                    <a:pt x="2929" y="1273"/>
                  </a:lnTo>
                  <a:lnTo>
                    <a:pt x="2929" y="1256"/>
                  </a:lnTo>
                  <a:lnTo>
                    <a:pt x="2929" y="1159"/>
                  </a:lnTo>
                  <a:lnTo>
                    <a:pt x="2930" y="1200"/>
                  </a:lnTo>
                  <a:lnTo>
                    <a:pt x="2930" y="1251"/>
                  </a:lnTo>
                  <a:lnTo>
                    <a:pt x="2930" y="1289"/>
                  </a:lnTo>
                  <a:lnTo>
                    <a:pt x="2931" y="1178"/>
                  </a:lnTo>
                  <a:lnTo>
                    <a:pt x="2931" y="1181"/>
                  </a:lnTo>
                  <a:lnTo>
                    <a:pt x="2931" y="1153"/>
                  </a:lnTo>
                  <a:lnTo>
                    <a:pt x="2931" y="1289"/>
                  </a:lnTo>
                  <a:lnTo>
                    <a:pt x="2932" y="1289"/>
                  </a:lnTo>
                  <a:lnTo>
                    <a:pt x="2932" y="1289"/>
                  </a:lnTo>
                  <a:lnTo>
                    <a:pt x="2933" y="1168"/>
                  </a:lnTo>
                  <a:lnTo>
                    <a:pt x="2933" y="1175"/>
                  </a:lnTo>
                  <a:lnTo>
                    <a:pt x="2933" y="1162"/>
                  </a:lnTo>
                  <a:lnTo>
                    <a:pt x="2934" y="1225"/>
                  </a:lnTo>
                  <a:lnTo>
                    <a:pt x="2934" y="1232"/>
                  </a:lnTo>
                  <a:lnTo>
                    <a:pt x="2934" y="1263"/>
                  </a:lnTo>
                  <a:lnTo>
                    <a:pt x="2935" y="1200"/>
                  </a:lnTo>
                  <a:lnTo>
                    <a:pt x="2935" y="1216"/>
                  </a:lnTo>
                  <a:lnTo>
                    <a:pt x="2935" y="1289"/>
                  </a:lnTo>
                  <a:lnTo>
                    <a:pt x="2936" y="1289"/>
                  </a:lnTo>
                  <a:lnTo>
                    <a:pt x="2936" y="1289"/>
                  </a:lnTo>
                  <a:lnTo>
                    <a:pt x="2936" y="1199"/>
                  </a:lnTo>
                  <a:lnTo>
                    <a:pt x="2937" y="1207"/>
                  </a:lnTo>
                  <a:lnTo>
                    <a:pt x="2937" y="1207"/>
                  </a:lnTo>
                  <a:lnTo>
                    <a:pt x="2938" y="1194"/>
                  </a:lnTo>
                  <a:lnTo>
                    <a:pt x="2938" y="1241"/>
                  </a:lnTo>
                  <a:lnTo>
                    <a:pt x="2938" y="1197"/>
                  </a:lnTo>
                  <a:lnTo>
                    <a:pt x="2938" y="1194"/>
                  </a:lnTo>
                  <a:lnTo>
                    <a:pt x="2939" y="1147"/>
                  </a:lnTo>
                  <a:lnTo>
                    <a:pt x="2939" y="1173"/>
                  </a:lnTo>
                  <a:lnTo>
                    <a:pt x="2939" y="1199"/>
                  </a:lnTo>
                  <a:lnTo>
                    <a:pt x="2939" y="1215"/>
                  </a:lnTo>
                  <a:lnTo>
                    <a:pt x="2940" y="1170"/>
                  </a:lnTo>
                  <a:lnTo>
                    <a:pt x="2940" y="1187"/>
                  </a:lnTo>
                  <a:lnTo>
                    <a:pt x="2940" y="1162"/>
                  </a:lnTo>
                  <a:lnTo>
                    <a:pt x="2940" y="1144"/>
                  </a:lnTo>
                  <a:lnTo>
                    <a:pt x="2941" y="1283"/>
                  </a:lnTo>
                  <a:lnTo>
                    <a:pt x="2941" y="1253"/>
                  </a:lnTo>
                  <a:lnTo>
                    <a:pt x="2942" y="1118"/>
                  </a:lnTo>
                  <a:lnTo>
                    <a:pt x="2942" y="1141"/>
                  </a:lnTo>
                  <a:lnTo>
                    <a:pt x="2942" y="1177"/>
                  </a:lnTo>
                  <a:lnTo>
                    <a:pt x="2942" y="1289"/>
                  </a:lnTo>
                  <a:lnTo>
                    <a:pt x="2943" y="1197"/>
                  </a:lnTo>
                  <a:lnTo>
                    <a:pt x="2943" y="1170"/>
                  </a:lnTo>
                  <a:lnTo>
                    <a:pt x="2943" y="1148"/>
                  </a:lnTo>
                  <a:lnTo>
                    <a:pt x="2944" y="1289"/>
                  </a:lnTo>
                  <a:lnTo>
                    <a:pt x="2944" y="1289"/>
                  </a:lnTo>
                  <a:lnTo>
                    <a:pt x="2944" y="1289"/>
                  </a:lnTo>
                  <a:lnTo>
                    <a:pt x="2945" y="1163"/>
                  </a:lnTo>
                  <a:lnTo>
                    <a:pt x="2945" y="1173"/>
                  </a:lnTo>
                  <a:lnTo>
                    <a:pt x="2946" y="1289"/>
                  </a:lnTo>
                  <a:lnTo>
                    <a:pt x="2946" y="1289"/>
                  </a:lnTo>
                  <a:lnTo>
                    <a:pt x="2946" y="1289"/>
                  </a:lnTo>
                  <a:lnTo>
                    <a:pt x="2947" y="1194"/>
                  </a:lnTo>
                  <a:lnTo>
                    <a:pt x="2947" y="1213"/>
                  </a:lnTo>
                  <a:lnTo>
                    <a:pt x="2947" y="1233"/>
                  </a:lnTo>
                  <a:lnTo>
                    <a:pt x="2947" y="1289"/>
                  </a:lnTo>
                  <a:lnTo>
                    <a:pt x="2948" y="1207"/>
                  </a:lnTo>
                  <a:lnTo>
                    <a:pt x="2948" y="1234"/>
                  </a:lnTo>
                  <a:lnTo>
                    <a:pt x="2948" y="1244"/>
                  </a:lnTo>
                  <a:lnTo>
                    <a:pt x="2948" y="1243"/>
                  </a:lnTo>
                  <a:lnTo>
                    <a:pt x="2949" y="1289"/>
                  </a:lnTo>
                  <a:lnTo>
                    <a:pt x="2949" y="1289"/>
                  </a:lnTo>
                  <a:lnTo>
                    <a:pt x="2949" y="1289"/>
                  </a:lnTo>
                  <a:lnTo>
                    <a:pt x="2950" y="1207"/>
                  </a:lnTo>
                  <a:lnTo>
                    <a:pt x="2950" y="1207"/>
                  </a:lnTo>
                  <a:lnTo>
                    <a:pt x="2951" y="1289"/>
                  </a:lnTo>
                  <a:lnTo>
                    <a:pt x="2951" y="1289"/>
                  </a:lnTo>
                  <a:lnTo>
                    <a:pt x="2951" y="1260"/>
                  </a:lnTo>
                  <a:lnTo>
                    <a:pt x="2952" y="1159"/>
                  </a:lnTo>
                  <a:lnTo>
                    <a:pt x="2952" y="1191"/>
                  </a:lnTo>
                  <a:lnTo>
                    <a:pt x="2952" y="1194"/>
                  </a:lnTo>
                  <a:lnTo>
                    <a:pt x="2953" y="1225"/>
                  </a:lnTo>
                  <a:lnTo>
                    <a:pt x="2953" y="1149"/>
                  </a:lnTo>
                  <a:lnTo>
                    <a:pt x="2953" y="1163"/>
                  </a:lnTo>
                  <a:lnTo>
                    <a:pt x="2954" y="1289"/>
                  </a:lnTo>
                  <a:lnTo>
                    <a:pt x="2954" y="1289"/>
                  </a:lnTo>
                  <a:lnTo>
                    <a:pt x="2954" y="1289"/>
                  </a:lnTo>
                  <a:lnTo>
                    <a:pt x="2955" y="1267"/>
                  </a:lnTo>
                  <a:lnTo>
                    <a:pt x="2955" y="1289"/>
                  </a:lnTo>
                  <a:lnTo>
                    <a:pt x="2955" y="1289"/>
                  </a:lnTo>
                  <a:lnTo>
                    <a:pt x="2956" y="1177"/>
                  </a:lnTo>
                  <a:lnTo>
                    <a:pt x="2957" y="1152"/>
                  </a:lnTo>
                  <a:lnTo>
                    <a:pt x="2957" y="1135"/>
                  </a:lnTo>
                  <a:lnTo>
                    <a:pt x="2957" y="1289"/>
                  </a:lnTo>
                  <a:lnTo>
                    <a:pt x="2958" y="1289"/>
                  </a:lnTo>
                  <a:lnTo>
                    <a:pt x="2958" y="1217"/>
                  </a:lnTo>
                  <a:lnTo>
                    <a:pt x="2958" y="1289"/>
                  </a:lnTo>
                  <a:lnTo>
                    <a:pt x="2959" y="1289"/>
                  </a:lnTo>
                  <a:lnTo>
                    <a:pt x="2959" y="1289"/>
                  </a:lnTo>
                  <a:lnTo>
                    <a:pt x="2959" y="1267"/>
                  </a:lnTo>
                  <a:lnTo>
                    <a:pt x="2960" y="1242"/>
                  </a:lnTo>
                  <a:lnTo>
                    <a:pt x="2960" y="1289"/>
                  </a:lnTo>
                  <a:lnTo>
                    <a:pt x="2960" y="1289"/>
                  </a:lnTo>
                  <a:lnTo>
                    <a:pt x="2961" y="1289"/>
                  </a:lnTo>
                  <a:lnTo>
                    <a:pt x="2961" y="1238"/>
                  </a:lnTo>
                  <a:lnTo>
                    <a:pt x="2961" y="1289"/>
                  </a:lnTo>
                  <a:lnTo>
                    <a:pt x="2962" y="1257"/>
                  </a:lnTo>
                  <a:lnTo>
                    <a:pt x="2962" y="1289"/>
                  </a:lnTo>
                  <a:lnTo>
                    <a:pt x="2962" y="1289"/>
                  </a:lnTo>
                  <a:lnTo>
                    <a:pt x="2963" y="1289"/>
                  </a:lnTo>
                  <a:lnTo>
                    <a:pt x="2963" y="1246"/>
                  </a:lnTo>
                  <a:lnTo>
                    <a:pt x="2963" y="1289"/>
                  </a:lnTo>
                  <a:lnTo>
                    <a:pt x="2964" y="1289"/>
                  </a:lnTo>
                  <a:lnTo>
                    <a:pt x="2965" y="1289"/>
                  </a:lnTo>
                  <a:lnTo>
                    <a:pt x="2965" y="1289"/>
                  </a:lnTo>
                  <a:lnTo>
                    <a:pt x="2966" y="1289"/>
                  </a:lnTo>
                  <a:lnTo>
                    <a:pt x="2967" y="1289"/>
                  </a:lnTo>
                  <a:lnTo>
                    <a:pt x="2967" y="1289"/>
                  </a:lnTo>
                  <a:lnTo>
                    <a:pt x="2968" y="1289"/>
                  </a:lnTo>
                  <a:lnTo>
                    <a:pt x="2968" y="1289"/>
                  </a:lnTo>
                  <a:lnTo>
                    <a:pt x="2969" y="1289"/>
                  </a:lnTo>
                  <a:lnTo>
                    <a:pt x="2969" y="1196"/>
                  </a:lnTo>
                  <a:lnTo>
                    <a:pt x="2969" y="1154"/>
                  </a:lnTo>
                  <a:lnTo>
                    <a:pt x="2969" y="1289"/>
                  </a:lnTo>
                  <a:lnTo>
                    <a:pt x="2970" y="1289"/>
                  </a:lnTo>
                  <a:lnTo>
                    <a:pt x="2970" y="1289"/>
                  </a:lnTo>
                  <a:lnTo>
                    <a:pt x="2970" y="1100"/>
                  </a:lnTo>
                  <a:lnTo>
                    <a:pt x="2971" y="1246"/>
                  </a:lnTo>
                  <a:lnTo>
                    <a:pt x="2971" y="1289"/>
                  </a:lnTo>
                  <a:lnTo>
                    <a:pt x="2972" y="1139"/>
                  </a:lnTo>
                  <a:lnTo>
                    <a:pt x="2972" y="1115"/>
                  </a:lnTo>
                  <a:lnTo>
                    <a:pt x="2972" y="1104"/>
                  </a:lnTo>
                  <a:lnTo>
                    <a:pt x="2972" y="1289"/>
                  </a:lnTo>
                  <a:lnTo>
                    <a:pt x="2973" y="1289"/>
                  </a:lnTo>
                  <a:lnTo>
                    <a:pt x="2973" y="1289"/>
                  </a:lnTo>
                  <a:lnTo>
                    <a:pt x="2974" y="1289"/>
                  </a:lnTo>
                  <a:lnTo>
                    <a:pt x="2974" y="1289"/>
                  </a:lnTo>
                  <a:lnTo>
                    <a:pt x="2975" y="1289"/>
                  </a:lnTo>
                  <a:lnTo>
                    <a:pt x="2975" y="1289"/>
                  </a:lnTo>
                  <a:lnTo>
                    <a:pt x="2975" y="1231"/>
                  </a:lnTo>
                  <a:lnTo>
                    <a:pt x="2976" y="1289"/>
                  </a:lnTo>
                  <a:lnTo>
                    <a:pt x="2976" y="1289"/>
                  </a:lnTo>
                  <a:lnTo>
                    <a:pt x="2977" y="1196"/>
                  </a:lnTo>
                  <a:lnTo>
                    <a:pt x="2977" y="1203"/>
                  </a:lnTo>
                  <a:lnTo>
                    <a:pt x="2977" y="1198"/>
                  </a:lnTo>
                  <a:lnTo>
                    <a:pt x="2977" y="1194"/>
                  </a:lnTo>
                  <a:lnTo>
                    <a:pt x="2977" y="1289"/>
                  </a:lnTo>
                  <a:lnTo>
                    <a:pt x="2978" y="1289"/>
                  </a:lnTo>
                  <a:lnTo>
                    <a:pt x="2978" y="1289"/>
                  </a:lnTo>
                  <a:lnTo>
                    <a:pt x="2979" y="1289"/>
                  </a:lnTo>
                  <a:lnTo>
                    <a:pt x="2979" y="1289"/>
                  </a:lnTo>
                  <a:lnTo>
                    <a:pt x="2980" y="1289"/>
                  </a:lnTo>
                  <a:lnTo>
                    <a:pt x="2980" y="1289"/>
                  </a:lnTo>
                  <a:lnTo>
                    <a:pt x="2981" y="1275"/>
                  </a:lnTo>
                  <a:lnTo>
                    <a:pt x="2981" y="1258"/>
                  </a:lnTo>
                  <a:lnTo>
                    <a:pt x="2981" y="1289"/>
                  </a:lnTo>
                  <a:lnTo>
                    <a:pt x="2982" y="1273"/>
                  </a:lnTo>
                  <a:lnTo>
                    <a:pt x="2982" y="1242"/>
                  </a:lnTo>
                  <a:lnTo>
                    <a:pt x="2982" y="1289"/>
                  </a:lnTo>
                  <a:lnTo>
                    <a:pt x="2982" y="1225"/>
                  </a:lnTo>
                  <a:lnTo>
                    <a:pt x="2983" y="1289"/>
                  </a:lnTo>
                  <a:lnTo>
                    <a:pt x="2983" y="1289"/>
                  </a:lnTo>
                  <a:lnTo>
                    <a:pt x="2984" y="1289"/>
                  </a:lnTo>
                  <a:lnTo>
                    <a:pt x="2984" y="1289"/>
                  </a:lnTo>
                  <a:lnTo>
                    <a:pt x="2985" y="1289"/>
                  </a:lnTo>
                  <a:lnTo>
                    <a:pt x="2985" y="1276"/>
                  </a:lnTo>
                  <a:lnTo>
                    <a:pt x="2985" y="1226"/>
                  </a:lnTo>
                  <a:lnTo>
                    <a:pt x="2986" y="1289"/>
                  </a:lnTo>
                  <a:lnTo>
                    <a:pt x="2986" y="1289"/>
                  </a:lnTo>
                  <a:lnTo>
                    <a:pt x="2986" y="1289"/>
                  </a:lnTo>
                  <a:lnTo>
                    <a:pt x="2987" y="1178"/>
                  </a:lnTo>
                  <a:lnTo>
                    <a:pt x="2987" y="1193"/>
                  </a:lnTo>
                  <a:lnTo>
                    <a:pt x="2987" y="1189"/>
                  </a:lnTo>
                  <a:lnTo>
                    <a:pt x="2987" y="1289"/>
                  </a:lnTo>
                  <a:lnTo>
                    <a:pt x="2988" y="1289"/>
                  </a:lnTo>
                  <a:lnTo>
                    <a:pt x="2988" y="1289"/>
                  </a:lnTo>
                  <a:lnTo>
                    <a:pt x="2989" y="1103"/>
                  </a:lnTo>
                  <a:lnTo>
                    <a:pt x="2989" y="1124"/>
                  </a:lnTo>
                  <a:lnTo>
                    <a:pt x="2989" y="1289"/>
                  </a:lnTo>
                  <a:lnTo>
                    <a:pt x="2990" y="1179"/>
                  </a:lnTo>
                  <a:lnTo>
                    <a:pt x="2990" y="1122"/>
                  </a:lnTo>
                  <a:lnTo>
                    <a:pt x="2991" y="1060"/>
                  </a:lnTo>
                  <a:lnTo>
                    <a:pt x="2991" y="1289"/>
                  </a:lnTo>
                  <a:lnTo>
                    <a:pt x="2991" y="1289"/>
                  </a:lnTo>
                  <a:lnTo>
                    <a:pt x="2992" y="1074"/>
                  </a:lnTo>
                  <a:lnTo>
                    <a:pt x="2992" y="1081"/>
                  </a:lnTo>
                  <a:lnTo>
                    <a:pt x="2992" y="1109"/>
                  </a:lnTo>
                  <a:lnTo>
                    <a:pt x="2993" y="1289"/>
                  </a:lnTo>
                  <a:lnTo>
                    <a:pt x="2993" y="1289"/>
                  </a:lnTo>
                  <a:lnTo>
                    <a:pt x="2993" y="1289"/>
                  </a:lnTo>
                  <a:lnTo>
                    <a:pt x="2994" y="1211"/>
                  </a:lnTo>
                  <a:lnTo>
                    <a:pt x="2994" y="1289"/>
                  </a:lnTo>
                  <a:lnTo>
                    <a:pt x="2994" y="1289"/>
                  </a:lnTo>
                  <a:lnTo>
                    <a:pt x="2995" y="1132"/>
                  </a:lnTo>
                  <a:lnTo>
                    <a:pt x="2995" y="1138"/>
                  </a:lnTo>
                  <a:lnTo>
                    <a:pt x="2996" y="1228"/>
                  </a:lnTo>
                  <a:lnTo>
                    <a:pt x="2996" y="1190"/>
                  </a:lnTo>
                  <a:lnTo>
                    <a:pt x="2996" y="1168"/>
                  </a:lnTo>
                  <a:lnTo>
                    <a:pt x="2997" y="1130"/>
                  </a:lnTo>
                  <a:lnTo>
                    <a:pt x="2997" y="1143"/>
                  </a:lnTo>
                  <a:lnTo>
                    <a:pt x="2997" y="1146"/>
                  </a:lnTo>
                  <a:lnTo>
                    <a:pt x="2998" y="1203"/>
                  </a:lnTo>
                  <a:lnTo>
                    <a:pt x="2998" y="1193"/>
                  </a:lnTo>
                  <a:lnTo>
                    <a:pt x="2999" y="1289"/>
                  </a:lnTo>
                  <a:lnTo>
                    <a:pt x="2999" y="1289"/>
                  </a:lnTo>
                  <a:lnTo>
                    <a:pt x="2999" y="1289"/>
                  </a:lnTo>
                  <a:lnTo>
                    <a:pt x="3000" y="1198"/>
                  </a:lnTo>
                  <a:lnTo>
                    <a:pt x="3000" y="1289"/>
                  </a:lnTo>
                  <a:lnTo>
                    <a:pt x="3001" y="1289"/>
                  </a:lnTo>
                  <a:lnTo>
                    <a:pt x="3001" y="1214"/>
                  </a:lnTo>
                  <a:lnTo>
                    <a:pt x="3002" y="1197"/>
                  </a:lnTo>
                  <a:lnTo>
                    <a:pt x="3002" y="1163"/>
                  </a:lnTo>
                  <a:lnTo>
                    <a:pt x="3002" y="1214"/>
                  </a:lnTo>
                  <a:lnTo>
                    <a:pt x="3002" y="1202"/>
                  </a:lnTo>
                  <a:lnTo>
                    <a:pt x="3003" y="1201"/>
                  </a:lnTo>
                  <a:lnTo>
                    <a:pt x="3003" y="1178"/>
                  </a:lnTo>
                  <a:lnTo>
                    <a:pt x="3003" y="1289"/>
                  </a:lnTo>
                  <a:lnTo>
                    <a:pt x="3003" y="1258"/>
                  </a:lnTo>
                  <a:lnTo>
                    <a:pt x="3004" y="1264"/>
                  </a:lnTo>
                  <a:lnTo>
                    <a:pt x="3004" y="1278"/>
                  </a:lnTo>
                  <a:lnTo>
                    <a:pt x="3004" y="1214"/>
                  </a:lnTo>
                  <a:lnTo>
                    <a:pt x="3005" y="1217"/>
                  </a:lnTo>
                  <a:lnTo>
                    <a:pt x="3005" y="1184"/>
                  </a:lnTo>
                  <a:lnTo>
                    <a:pt x="3005" y="1256"/>
                  </a:lnTo>
                  <a:lnTo>
                    <a:pt x="3006" y="1258"/>
                  </a:lnTo>
                  <a:lnTo>
                    <a:pt x="3006" y="1289"/>
                  </a:lnTo>
                  <a:lnTo>
                    <a:pt x="3006" y="1224"/>
                  </a:lnTo>
                  <a:lnTo>
                    <a:pt x="3006" y="1228"/>
                  </a:lnTo>
                  <a:lnTo>
                    <a:pt x="3007" y="1256"/>
                  </a:lnTo>
                  <a:lnTo>
                    <a:pt x="3007" y="1203"/>
                  </a:lnTo>
                  <a:lnTo>
                    <a:pt x="3007" y="1289"/>
                  </a:lnTo>
                  <a:lnTo>
                    <a:pt x="3007" y="1289"/>
                  </a:lnTo>
                  <a:lnTo>
                    <a:pt x="3008" y="1289"/>
                  </a:lnTo>
                  <a:lnTo>
                    <a:pt x="3008" y="1239"/>
                  </a:lnTo>
                  <a:lnTo>
                    <a:pt x="3008" y="1263"/>
                  </a:lnTo>
                </a:path>
              </a:pathLst>
            </a:custGeom>
            <a:noFill/>
            <a:ln w="4763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7" name="Freeform 8"/>
            <p:cNvSpPr>
              <a:spLocks/>
            </p:cNvSpPr>
            <p:nvPr/>
          </p:nvSpPr>
          <p:spPr bwMode="auto">
            <a:xfrm>
              <a:off x="4227264" y="1520097"/>
              <a:ext cx="1962150" cy="126270"/>
            </a:xfrm>
            <a:custGeom>
              <a:avLst/>
              <a:gdLst>
                <a:gd name="T0" fmla="*/ 37 w 3008"/>
                <a:gd name="T1" fmla="*/ 98 h 1780"/>
                <a:gd name="T2" fmla="*/ 78 w 3008"/>
                <a:gd name="T3" fmla="*/ 76 h 1780"/>
                <a:gd name="T4" fmla="*/ 122 w 3008"/>
                <a:gd name="T5" fmla="*/ 841 h 1780"/>
                <a:gd name="T6" fmla="*/ 175 w 3008"/>
                <a:gd name="T7" fmla="*/ 0 h 1780"/>
                <a:gd name="T8" fmla="*/ 231 w 3008"/>
                <a:gd name="T9" fmla="*/ 696 h 1780"/>
                <a:gd name="T10" fmla="*/ 285 w 3008"/>
                <a:gd name="T11" fmla="*/ 279 h 1780"/>
                <a:gd name="T12" fmla="*/ 338 w 3008"/>
                <a:gd name="T13" fmla="*/ 0 h 1780"/>
                <a:gd name="T14" fmla="*/ 391 w 3008"/>
                <a:gd name="T15" fmla="*/ 0 h 1780"/>
                <a:gd name="T16" fmla="*/ 447 w 3008"/>
                <a:gd name="T17" fmla="*/ 367 h 1780"/>
                <a:gd name="T18" fmla="*/ 504 w 3008"/>
                <a:gd name="T19" fmla="*/ 0 h 1780"/>
                <a:gd name="T20" fmla="*/ 559 w 3008"/>
                <a:gd name="T21" fmla="*/ 0 h 1780"/>
                <a:gd name="T22" fmla="*/ 611 w 3008"/>
                <a:gd name="T23" fmla="*/ 1739 h 1780"/>
                <a:gd name="T24" fmla="*/ 661 w 3008"/>
                <a:gd name="T25" fmla="*/ 0 h 1780"/>
                <a:gd name="T26" fmla="*/ 714 w 3008"/>
                <a:gd name="T27" fmla="*/ 0 h 1780"/>
                <a:gd name="T28" fmla="*/ 766 w 3008"/>
                <a:gd name="T29" fmla="*/ 0 h 1780"/>
                <a:gd name="T30" fmla="*/ 817 w 3008"/>
                <a:gd name="T31" fmla="*/ 336 h 1780"/>
                <a:gd name="T32" fmla="*/ 871 w 3008"/>
                <a:gd name="T33" fmla="*/ 0 h 1780"/>
                <a:gd name="T34" fmla="*/ 924 w 3008"/>
                <a:gd name="T35" fmla="*/ 92 h 1780"/>
                <a:gd name="T36" fmla="*/ 980 w 3008"/>
                <a:gd name="T37" fmla="*/ 373 h 1780"/>
                <a:gd name="T38" fmla="*/ 1022 w 3008"/>
                <a:gd name="T39" fmla="*/ 153 h 1780"/>
                <a:gd name="T40" fmla="*/ 1063 w 3008"/>
                <a:gd name="T41" fmla="*/ 179 h 1780"/>
                <a:gd name="T42" fmla="*/ 1103 w 3008"/>
                <a:gd name="T43" fmla="*/ 629 h 1780"/>
                <a:gd name="T44" fmla="*/ 1145 w 3008"/>
                <a:gd name="T45" fmla="*/ 735 h 1780"/>
                <a:gd name="T46" fmla="*/ 1185 w 3008"/>
                <a:gd name="T47" fmla="*/ 306 h 1780"/>
                <a:gd name="T48" fmla="*/ 1231 w 3008"/>
                <a:gd name="T49" fmla="*/ 1013 h 1780"/>
                <a:gd name="T50" fmla="*/ 1281 w 3008"/>
                <a:gd name="T51" fmla="*/ 0 h 1780"/>
                <a:gd name="T52" fmla="*/ 1322 w 3008"/>
                <a:gd name="T53" fmla="*/ 335 h 1780"/>
                <a:gd name="T54" fmla="*/ 1362 w 3008"/>
                <a:gd name="T55" fmla="*/ 270 h 1780"/>
                <a:gd name="T56" fmla="*/ 1401 w 3008"/>
                <a:gd name="T57" fmla="*/ 0 h 1780"/>
                <a:gd name="T58" fmla="*/ 1441 w 3008"/>
                <a:gd name="T59" fmla="*/ 0 h 1780"/>
                <a:gd name="T60" fmla="*/ 1483 w 3008"/>
                <a:gd name="T61" fmla="*/ 528 h 1780"/>
                <a:gd name="T62" fmla="*/ 1521 w 3008"/>
                <a:gd name="T63" fmla="*/ 0 h 1780"/>
                <a:gd name="T64" fmla="*/ 1559 w 3008"/>
                <a:gd name="T65" fmla="*/ 853 h 1780"/>
                <a:gd name="T66" fmla="*/ 1599 w 3008"/>
                <a:gd name="T67" fmla="*/ 428 h 1780"/>
                <a:gd name="T68" fmla="*/ 1640 w 3008"/>
                <a:gd name="T69" fmla="*/ 0 h 1780"/>
                <a:gd name="T70" fmla="*/ 1680 w 3008"/>
                <a:gd name="T71" fmla="*/ 0 h 1780"/>
                <a:gd name="T72" fmla="*/ 1725 w 3008"/>
                <a:gd name="T73" fmla="*/ 337 h 1780"/>
                <a:gd name="T74" fmla="*/ 1764 w 3008"/>
                <a:gd name="T75" fmla="*/ 168 h 1780"/>
                <a:gd name="T76" fmla="*/ 1807 w 3008"/>
                <a:gd name="T77" fmla="*/ 411 h 1780"/>
                <a:gd name="T78" fmla="*/ 1861 w 3008"/>
                <a:gd name="T79" fmla="*/ 455 h 1780"/>
                <a:gd name="T80" fmla="*/ 1916 w 3008"/>
                <a:gd name="T81" fmla="*/ 786 h 1780"/>
                <a:gd name="T82" fmla="*/ 1970 w 3008"/>
                <a:gd name="T83" fmla="*/ 0 h 1780"/>
                <a:gd name="T84" fmla="*/ 2022 w 3008"/>
                <a:gd name="T85" fmla="*/ 504 h 1780"/>
                <a:gd name="T86" fmla="*/ 2076 w 3008"/>
                <a:gd name="T87" fmla="*/ 569 h 1780"/>
                <a:gd name="T88" fmla="*/ 2129 w 3008"/>
                <a:gd name="T89" fmla="*/ 0 h 1780"/>
                <a:gd name="T90" fmla="*/ 2182 w 3008"/>
                <a:gd name="T91" fmla="*/ 0 h 1780"/>
                <a:gd name="T92" fmla="*/ 2236 w 3008"/>
                <a:gd name="T93" fmla="*/ 261 h 1780"/>
                <a:gd name="T94" fmla="*/ 2291 w 3008"/>
                <a:gd name="T95" fmla="*/ 292 h 1780"/>
                <a:gd name="T96" fmla="*/ 2345 w 3008"/>
                <a:gd name="T97" fmla="*/ 0 h 1780"/>
                <a:gd name="T98" fmla="*/ 2398 w 3008"/>
                <a:gd name="T99" fmla="*/ 190 h 1780"/>
                <a:gd name="T100" fmla="*/ 2445 w 3008"/>
                <a:gd name="T101" fmla="*/ 0 h 1780"/>
                <a:gd name="T102" fmla="*/ 2487 w 3008"/>
                <a:gd name="T103" fmla="*/ 61 h 1780"/>
                <a:gd name="T104" fmla="*/ 2534 w 3008"/>
                <a:gd name="T105" fmla="*/ 17 h 1780"/>
                <a:gd name="T106" fmla="*/ 2579 w 3008"/>
                <a:gd name="T107" fmla="*/ 0 h 1780"/>
                <a:gd name="T108" fmla="*/ 2620 w 3008"/>
                <a:gd name="T109" fmla="*/ 0 h 1780"/>
                <a:gd name="T110" fmla="*/ 2665 w 3008"/>
                <a:gd name="T111" fmla="*/ 0 h 1780"/>
                <a:gd name="T112" fmla="*/ 2708 w 3008"/>
                <a:gd name="T113" fmla="*/ 125 h 1780"/>
                <a:gd name="T114" fmla="*/ 2751 w 3008"/>
                <a:gd name="T115" fmla="*/ 106 h 1780"/>
                <a:gd name="T116" fmla="*/ 2792 w 3008"/>
                <a:gd name="T117" fmla="*/ 39 h 1780"/>
                <a:gd name="T118" fmla="*/ 2832 w 3008"/>
                <a:gd name="T119" fmla="*/ 160 h 1780"/>
                <a:gd name="T120" fmla="*/ 2878 w 3008"/>
                <a:gd name="T121" fmla="*/ 0 h 1780"/>
                <a:gd name="T122" fmla="*/ 2919 w 3008"/>
                <a:gd name="T123" fmla="*/ 0 h 1780"/>
                <a:gd name="T124" fmla="*/ 2967 w 3008"/>
                <a:gd name="T125" fmla="*/ 88 h 1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08" h="1780">
                  <a:moveTo>
                    <a:pt x="0" y="58"/>
                  </a:moveTo>
                  <a:lnTo>
                    <a:pt x="0" y="0"/>
                  </a:lnTo>
                  <a:lnTo>
                    <a:pt x="0" y="102"/>
                  </a:lnTo>
                  <a:lnTo>
                    <a:pt x="1" y="92"/>
                  </a:lnTo>
                  <a:lnTo>
                    <a:pt x="1" y="102"/>
                  </a:lnTo>
                  <a:lnTo>
                    <a:pt x="1" y="0"/>
                  </a:lnTo>
                  <a:lnTo>
                    <a:pt x="1" y="136"/>
                  </a:lnTo>
                  <a:lnTo>
                    <a:pt x="2" y="48"/>
                  </a:lnTo>
                  <a:lnTo>
                    <a:pt x="2" y="0"/>
                  </a:lnTo>
                  <a:lnTo>
                    <a:pt x="2" y="157"/>
                  </a:lnTo>
                  <a:lnTo>
                    <a:pt x="3" y="0"/>
                  </a:lnTo>
                  <a:lnTo>
                    <a:pt x="3" y="73"/>
                  </a:lnTo>
                  <a:lnTo>
                    <a:pt x="3" y="0"/>
                  </a:lnTo>
                  <a:lnTo>
                    <a:pt x="4" y="103"/>
                  </a:lnTo>
                  <a:lnTo>
                    <a:pt x="4" y="91"/>
                  </a:lnTo>
                  <a:lnTo>
                    <a:pt x="4" y="96"/>
                  </a:lnTo>
                  <a:lnTo>
                    <a:pt x="4" y="0"/>
                  </a:lnTo>
                  <a:lnTo>
                    <a:pt x="5" y="116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33"/>
                  </a:lnTo>
                  <a:lnTo>
                    <a:pt x="6" y="69"/>
                  </a:lnTo>
                  <a:lnTo>
                    <a:pt x="6" y="127"/>
                  </a:lnTo>
                  <a:lnTo>
                    <a:pt x="7" y="16"/>
                  </a:lnTo>
                  <a:lnTo>
                    <a:pt x="7" y="150"/>
                  </a:lnTo>
                  <a:lnTo>
                    <a:pt x="7" y="110"/>
                  </a:lnTo>
                  <a:lnTo>
                    <a:pt x="7" y="51"/>
                  </a:lnTo>
                  <a:lnTo>
                    <a:pt x="7" y="0"/>
                  </a:lnTo>
                  <a:lnTo>
                    <a:pt x="7" y="121"/>
                  </a:lnTo>
                  <a:lnTo>
                    <a:pt x="8" y="91"/>
                  </a:lnTo>
                  <a:lnTo>
                    <a:pt x="8" y="93"/>
                  </a:lnTo>
                  <a:lnTo>
                    <a:pt x="8" y="0"/>
                  </a:lnTo>
                  <a:lnTo>
                    <a:pt x="9" y="31"/>
                  </a:lnTo>
                  <a:lnTo>
                    <a:pt x="9" y="0"/>
                  </a:lnTo>
                  <a:lnTo>
                    <a:pt x="10" y="102"/>
                  </a:lnTo>
                  <a:lnTo>
                    <a:pt x="10" y="101"/>
                  </a:lnTo>
                  <a:lnTo>
                    <a:pt x="10" y="93"/>
                  </a:lnTo>
                  <a:lnTo>
                    <a:pt x="10" y="0"/>
                  </a:lnTo>
                  <a:lnTo>
                    <a:pt x="11" y="96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21"/>
                  </a:lnTo>
                  <a:lnTo>
                    <a:pt x="12" y="34"/>
                  </a:lnTo>
                  <a:lnTo>
                    <a:pt x="12" y="17"/>
                  </a:lnTo>
                  <a:lnTo>
                    <a:pt x="12" y="0"/>
                  </a:lnTo>
                  <a:lnTo>
                    <a:pt x="13" y="134"/>
                  </a:lnTo>
                  <a:lnTo>
                    <a:pt x="13" y="32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14" y="119"/>
                  </a:lnTo>
                  <a:lnTo>
                    <a:pt x="14" y="0"/>
                  </a:lnTo>
                  <a:lnTo>
                    <a:pt x="14" y="58"/>
                  </a:lnTo>
                  <a:lnTo>
                    <a:pt x="15" y="112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159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6" y="0"/>
                  </a:lnTo>
                  <a:lnTo>
                    <a:pt x="17" y="121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117"/>
                  </a:lnTo>
                  <a:lnTo>
                    <a:pt x="18" y="0"/>
                  </a:lnTo>
                  <a:lnTo>
                    <a:pt x="18" y="51"/>
                  </a:lnTo>
                  <a:lnTo>
                    <a:pt x="19" y="0"/>
                  </a:lnTo>
                  <a:lnTo>
                    <a:pt x="19" y="115"/>
                  </a:lnTo>
                  <a:lnTo>
                    <a:pt x="19" y="0"/>
                  </a:lnTo>
                  <a:lnTo>
                    <a:pt x="19" y="42"/>
                  </a:lnTo>
                  <a:lnTo>
                    <a:pt x="20" y="0"/>
                  </a:lnTo>
                  <a:lnTo>
                    <a:pt x="20" y="157"/>
                  </a:lnTo>
                  <a:lnTo>
                    <a:pt x="20" y="154"/>
                  </a:lnTo>
                  <a:lnTo>
                    <a:pt x="21" y="0"/>
                  </a:lnTo>
                  <a:lnTo>
                    <a:pt x="21" y="49"/>
                  </a:lnTo>
                  <a:lnTo>
                    <a:pt x="21" y="87"/>
                  </a:lnTo>
                  <a:lnTo>
                    <a:pt x="21" y="0"/>
                  </a:lnTo>
                  <a:lnTo>
                    <a:pt x="22" y="112"/>
                  </a:lnTo>
                  <a:lnTo>
                    <a:pt x="22" y="0"/>
                  </a:lnTo>
                  <a:lnTo>
                    <a:pt x="22" y="108"/>
                  </a:lnTo>
                  <a:lnTo>
                    <a:pt x="22" y="0"/>
                  </a:lnTo>
                  <a:lnTo>
                    <a:pt x="23" y="75"/>
                  </a:lnTo>
                  <a:lnTo>
                    <a:pt x="23" y="39"/>
                  </a:lnTo>
                  <a:lnTo>
                    <a:pt x="24" y="115"/>
                  </a:lnTo>
                  <a:lnTo>
                    <a:pt x="24" y="0"/>
                  </a:lnTo>
                  <a:lnTo>
                    <a:pt x="24" y="18"/>
                  </a:lnTo>
                  <a:lnTo>
                    <a:pt x="25" y="0"/>
                  </a:lnTo>
                  <a:lnTo>
                    <a:pt x="25" y="117"/>
                  </a:lnTo>
                  <a:lnTo>
                    <a:pt x="25" y="17"/>
                  </a:lnTo>
                  <a:lnTo>
                    <a:pt x="26" y="0"/>
                  </a:lnTo>
                  <a:lnTo>
                    <a:pt x="26" y="169"/>
                  </a:lnTo>
                  <a:lnTo>
                    <a:pt x="26" y="45"/>
                  </a:lnTo>
                  <a:lnTo>
                    <a:pt x="27" y="0"/>
                  </a:lnTo>
                  <a:lnTo>
                    <a:pt x="27" y="48"/>
                  </a:lnTo>
                  <a:lnTo>
                    <a:pt x="27" y="0"/>
                  </a:lnTo>
                  <a:lnTo>
                    <a:pt x="28" y="20"/>
                  </a:lnTo>
                  <a:lnTo>
                    <a:pt x="28" y="0"/>
                  </a:lnTo>
                  <a:lnTo>
                    <a:pt x="28" y="140"/>
                  </a:lnTo>
                  <a:lnTo>
                    <a:pt x="29" y="95"/>
                  </a:lnTo>
                  <a:lnTo>
                    <a:pt x="29" y="0"/>
                  </a:lnTo>
                  <a:lnTo>
                    <a:pt x="29" y="95"/>
                  </a:lnTo>
                  <a:lnTo>
                    <a:pt x="29" y="0"/>
                  </a:lnTo>
                  <a:lnTo>
                    <a:pt x="30" y="10"/>
                  </a:lnTo>
                  <a:lnTo>
                    <a:pt x="30" y="54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99"/>
                  </a:lnTo>
                  <a:lnTo>
                    <a:pt x="31" y="123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124"/>
                  </a:lnTo>
                  <a:lnTo>
                    <a:pt x="32" y="0"/>
                  </a:lnTo>
                  <a:lnTo>
                    <a:pt x="33" y="92"/>
                  </a:lnTo>
                  <a:lnTo>
                    <a:pt x="33" y="0"/>
                  </a:lnTo>
                  <a:lnTo>
                    <a:pt x="33" y="93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90"/>
                  </a:lnTo>
                  <a:lnTo>
                    <a:pt x="34" y="61"/>
                  </a:lnTo>
                  <a:lnTo>
                    <a:pt x="35" y="53"/>
                  </a:lnTo>
                  <a:lnTo>
                    <a:pt x="35" y="0"/>
                  </a:lnTo>
                  <a:lnTo>
                    <a:pt x="35" y="6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168"/>
                  </a:lnTo>
                  <a:lnTo>
                    <a:pt x="37" y="116"/>
                  </a:lnTo>
                  <a:lnTo>
                    <a:pt x="37" y="0"/>
                  </a:lnTo>
                  <a:lnTo>
                    <a:pt x="37" y="98"/>
                  </a:lnTo>
                  <a:lnTo>
                    <a:pt x="38" y="0"/>
                  </a:lnTo>
                  <a:lnTo>
                    <a:pt x="38" y="157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43"/>
                  </a:lnTo>
                  <a:lnTo>
                    <a:pt x="39" y="0"/>
                  </a:lnTo>
                  <a:lnTo>
                    <a:pt x="40" y="136"/>
                  </a:lnTo>
                  <a:lnTo>
                    <a:pt x="40" y="125"/>
                  </a:lnTo>
                  <a:lnTo>
                    <a:pt x="40" y="0"/>
                  </a:lnTo>
                  <a:lnTo>
                    <a:pt x="40" y="147"/>
                  </a:lnTo>
                  <a:lnTo>
                    <a:pt x="41" y="0"/>
                  </a:lnTo>
                  <a:lnTo>
                    <a:pt x="41" y="131"/>
                  </a:lnTo>
                  <a:lnTo>
                    <a:pt x="41" y="0"/>
                  </a:lnTo>
                  <a:lnTo>
                    <a:pt x="42" y="42"/>
                  </a:lnTo>
                  <a:lnTo>
                    <a:pt x="42" y="189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237"/>
                  </a:lnTo>
                  <a:lnTo>
                    <a:pt x="44" y="94"/>
                  </a:lnTo>
                  <a:lnTo>
                    <a:pt x="44" y="135"/>
                  </a:lnTo>
                  <a:lnTo>
                    <a:pt x="44" y="0"/>
                  </a:lnTo>
                  <a:lnTo>
                    <a:pt x="45" y="210"/>
                  </a:lnTo>
                  <a:lnTo>
                    <a:pt x="45" y="66"/>
                  </a:lnTo>
                  <a:lnTo>
                    <a:pt x="45" y="0"/>
                  </a:lnTo>
                  <a:lnTo>
                    <a:pt x="45" y="193"/>
                  </a:lnTo>
                  <a:lnTo>
                    <a:pt x="46" y="101"/>
                  </a:lnTo>
                  <a:lnTo>
                    <a:pt x="46" y="12"/>
                  </a:lnTo>
                  <a:lnTo>
                    <a:pt x="46" y="0"/>
                  </a:lnTo>
                  <a:lnTo>
                    <a:pt x="47" y="226"/>
                  </a:lnTo>
                  <a:lnTo>
                    <a:pt x="47" y="203"/>
                  </a:lnTo>
                  <a:lnTo>
                    <a:pt x="47" y="0"/>
                  </a:lnTo>
                  <a:lnTo>
                    <a:pt x="47" y="97"/>
                  </a:lnTo>
                  <a:lnTo>
                    <a:pt x="48" y="69"/>
                  </a:lnTo>
                  <a:lnTo>
                    <a:pt x="48" y="138"/>
                  </a:lnTo>
                  <a:lnTo>
                    <a:pt x="48" y="0"/>
                  </a:lnTo>
                  <a:lnTo>
                    <a:pt x="49" y="142"/>
                  </a:lnTo>
                  <a:lnTo>
                    <a:pt x="49" y="46"/>
                  </a:lnTo>
                  <a:lnTo>
                    <a:pt x="49" y="0"/>
                  </a:lnTo>
                  <a:lnTo>
                    <a:pt x="50" y="173"/>
                  </a:lnTo>
                  <a:lnTo>
                    <a:pt x="50" y="50"/>
                  </a:lnTo>
                  <a:lnTo>
                    <a:pt x="50" y="0"/>
                  </a:lnTo>
                  <a:lnTo>
                    <a:pt x="50" y="219"/>
                  </a:lnTo>
                  <a:lnTo>
                    <a:pt x="51" y="171"/>
                  </a:lnTo>
                  <a:lnTo>
                    <a:pt x="51" y="131"/>
                  </a:lnTo>
                  <a:lnTo>
                    <a:pt x="51" y="0"/>
                  </a:lnTo>
                  <a:lnTo>
                    <a:pt x="52" y="145"/>
                  </a:lnTo>
                  <a:lnTo>
                    <a:pt x="52" y="140"/>
                  </a:lnTo>
                  <a:lnTo>
                    <a:pt x="52" y="129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83"/>
                  </a:lnTo>
                  <a:lnTo>
                    <a:pt x="53" y="0"/>
                  </a:lnTo>
                  <a:lnTo>
                    <a:pt x="54" y="217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142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43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5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58"/>
                  </a:lnTo>
                  <a:lnTo>
                    <a:pt x="58" y="19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129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112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190"/>
                  </a:lnTo>
                  <a:lnTo>
                    <a:pt x="62" y="0"/>
                  </a:lnTo>
                  <a:lnTo>
                    <a:pt x="62" y="102"/>
                  </a:lnTo>
                  <a:lnTo>
                    <a:pt x="62" y="18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103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155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103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156"/>
                  </a:lnTo>
                  <a:lnTo>
                    <a:pt x="67" y="0"/>
                  </a:lnTo>
                  <a:lnTo>
                    <a:pt x="67" y="118"/>
                  </a:lnTo>
                  <a:lnTo>
                    <a:pt x="67" y="0"/>
                  </a:lnTo>
                  <a:lnTo>
                    <a:pt x="68" y="203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9" y="132"/>
                  </a:lnTo>
                  <a:lnTo>
                    <a:pt x="69" y="97"/>
                  </a:lnTo>
                  <a:lnTo>
                    <a:pt x="70" y="74"/>
                  </a:lnTo>
                  <a:lnTo>
                    <a:pt x="70" y="23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1" y="200"/>
                  </a:lnTo>
                  <a:lnTo>
                    <a:pt x="72" y="189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179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10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121"/>
                  </a:lnTo>
                  <a:lnTo>
                    <a:pt x="75" y="87"/>
                  </a:lnTo>
                  <a:lnTo>
                    <a:pt x="76" y="113"/>
                  </a:lnTo>
                  <a:lnTo>
                    <a:pt x="76" y="0"/>
                  </a:lnTo>
                  <a:lnTo>
                    <a:pt x="76" y="132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236"/>
                  </a:lnTo>
                  <a:lnTo>
                    <a:pt x="77" y="0"/>
                  </a:lnTo>
                  <a:lnTo>
                    <a:pt x="78" y="76"/>
                  </a:lnTo>
                  <a:lnTo>
                    <a:pt x="78" y="0"/>
                  </a:lnTo>
                  <a:lnTo>
                    <a:pt x="78" y="193"/>
                  </a:lnTo>
                  <a:lnTo>
                    <a:pt x="78" y="180"/>
                  </a:lnTo>
                  <a:lnTo>
                    <a:pt x="78" y="102"/>
                  </a:lnTo>
                  <a:lnTo>
                    <a:pt x="79" y="0"/>
                  </a:lnTo>
                  <a:lnTo>
                    <a:pt x="79" y="219"/>
                  </a:lnTo>
                  <a:lnTo>
                    <a:pt x="79" y="174"/>
                  </a:lnTo>
                  <a:lnTo>
                    <a:pt x="80" y="53"/>
                  </a:lnTo>
                  <a:lnTo>
                    <a:pt x="80" y="0"/>
                  </a:lnTo>
                  <a:lnTo>
                    <a:pt x="80" y="188"/>
                  </a:lnTo>
                  <a:lnTo>
                    <a:pt x="80" y="178"/>
                  </a:lnTo>
                  <a:lnTo>
                    <a:pt x="81" y="199"/>
                  </a:lnTo>
                  <a:lnTo>
                    <a:pt x="81" y="0"/>
                  </a:lnTo>
                  <a:lnTo>
                    <a:pt x="82" y="0"/>
                  </a:lnTo>
                  <a:lnTo>
                    <a:pt x="82" y="190"/>
                  </a:lnTo>
                  <a:lnTo>
                    <a:pt x="82" y="215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176"/>
                  </a:lnTo>
                  <a:lnTo>
                    <a:pt x="84" y="180"/>
                  </a:lnTo>
                  <a:lnTo>
                    <a:pt x="84" y="198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200"/>
                  </a:lnTo>
                  <a:lnTo>
                    <a:pt x="86" y="189"/>
                  </a:lnTo>
                  <a:lnTo>
                    <a:pt x="86" y="0"/>
                  </a:lnTo>
                  <a:lnTo>
                    <a:pt x="87" y="130"/>
                  </a:lnTo>
                  <a:lnTo>
                    <a:pt x="87" y="0"/>
                  </a:lnTo>
                  <a:lnTo>
                    <a:pt x="87" y="233"/>
                  </a:lnTo>
                  <a:lnTo>
                    <a:pt x="88" y="79"/>
                  </a:lnTo>
                  <a:lnTo>
                    <a:pt x="88" y="154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296"/>
                  </a:lnTo>
                  <a:lnTo>
                    <a:pt x="91" y="425"/>
                  </a:lnTo>
                  <a:lnTo>
                    <a:pt x="91" y="463"/>
                  </a:lnTo>
                  <a:lnTo>
                    <a:pt x="91" y="58"/>
                  </a:lnTo>
                  <a:lnTo>
                    <a:pt x="92" y="370"/>
                  </a:lnTo>
                  <a:lnTo>
                    <a:pt x="92" y="292"/>
                  </a:lnTo>
                  <a:lnTo>
                    <a:pt x="92" y="333"/>
                  </a:lnTo>
                  <a:lnTo>
                    <a:pt x="93" y="0"/>
                  </a:lnTo>
                  <a:lnTo>
                    <a:pt x="93" y="107"/>
                  </a:lnTo>
                  <a:lnTo>
                    <a:pt x="93" y="91"/>
                  </a:lnTo>
                  <a:lnTo>
                    <a:pt x="93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41"/>
                  </a:lnTo>
                  <a:lnTo>
                    <a:pt x="96" y="0"/>
                  </a:lnTo>
                  <a:lnTo>
                    <a:pt x="97" y="16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193"/>
                  </a:lnTo>
                  <a:lnTo>
                    <a:pt x="98" y="142"/>
                  </a:lnTo>
                  <a:lnTo>
                    <a:pt x="98" y="161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88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3" y="221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103" y="124"/>
                  </a:lnTo>
                  <a:lnTo>
                    <a:pt x="104" y="17"/>
                  </a:lnTo>
                  <a:lnTo>
                    <a:pt x="104" y="110"/>
                  </a:lnTo>
                  <a:lnTo>
                    <a:pt x="104" y="132"/>
                  </a:lnTo>
                  <a:lnTo>
                    <a:pt x="105" y="0"/>
                  </a:lnTo>
                  <a:lnTo>
                    <a:pt x="105" y="76"/>
                  </a:lnTo>
                  <a:lnTo>
                    <a:pt x="105" y="125"/>
                  </a:lnTo>
                  <a:lnTo>
                    <a:pt x="105" y="0"/>
                  </a:lnTo>
                  <a:lnTo>
                    <a:pt x="106" y="153"/>
                  </a:lnTo>
                  <a:lnTo>
                    <a:pt x="106" y="81"/>
                  </a:lnTo>
                  <a:lnTo>
                    <a:pt x="106" y="156"/>
                  </a:lnTo>
                  <a:lnTo>
                    <a:pt x="106" y="130"/>
                  </a:lnTo>
                  <a:lnTo>
                    <a:pt x="107" y="240"/>
                  </a:lnTo>
                  <a:lnTo>
                    <a:pt x="107" y="175"/>
                  </a:lnTo>
                  <a:lnTo>
                    <a:pt x="107" y="158"/>
                  </a:lnTo>
                  <a:lnTo>
                    <a:pt x="108" y="87"/>
                  </a:lnTo>
                  <a:lnTo>
                    <a:pt x="108" y="208"/>
                  </a:lnTo>
                  <a:lnTo>
                    <a:pt x="108" y="245"/>
                  </a:lnTo>
                  <a:lnTo>
                    <a:pt x="109" y="252"/>
                  </a:lnTo>
                  <a:lnTo>
                    <a:pt x="109" y="124"/>
                  </a:lnTo>
                  <a:lnTo>
                    <a:pt x="109" y="149"/>
                  </a:lnTo>
                  <a:lnTo>
                    <a:pt x="109" y="120"/>
                  </a:lnTo>
                  <a:lnTo>
                    <a:pt x="109" y="0"/>
                  </a:lnTo>
                  <a:lnTo>
                    <a:pt x="110" y="223"/>
                  </a:lnTo>
                  <a:lnTo>
                    <a:pt x="110" y="120"/>
                  </a:lnTo>
                  <a:lnTo>
                    <a:pt x="110" y="157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2" y="106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115" y="0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9" y="0"/>
                  </a:lnTo>
                  <a:lnTo>
                    <a:pt x="119" y="329"/>
                  </a:lnTo>
                  <a:lnTo>
                    <a:pt x="120" y="362"/>
                  </a:lnTo>
                  <a:lnTo>
                    <a:pt x="120" y="523"/>
                  </a:lnTo>
                  <a:lnTo>
                    <a:pt x="120" y="522"/>
                  </a:lnTo>
                  <a:lnTo>
                    <a:pt x="121" y="530"/>
                  </a:lnTo>
                  <a:lnTo>
                    <a:pt x="121" y="716"/>
                  </a:lnTo>
                  <a:lnTo>
                    <a:pt x="122" y="721"/>
                  </a:lnTo>
                  <a:lnTo>
                    <a:pt x="122" y="716"/>
                  </a:lnTo>
                  <a:lnTo>
                    <a:pt x="122" y="841"/>
                  </a:lnTo>
                  <a:lnTo>
                    <a:pt x="123" y="852"/>
                  </a:lnTo>
                  <a:lnTo>
                    <a:pt x="123" y="846"/>
                  </a:lnTo>
                  <a:lnTo>
                    <a:pt x="123" y="936"/>
                  </a:lnTo>
                  <a:lnTo>
                    <a:pt x="123" y="935"/>
                  </a:lnTo>
                  <a:lnTo>
                    <a:pt x="124" y="880"/>
                  </a:lnTo>
                  <a:lnTo>
                    <a:pt x="124" y="338"/>
                  </a:lnTo>
                  <a:lnTo>
                    <a:pt x="125" y="273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26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600"/>
                  </a:lnTo>
                  <a:lnTo>
                    <a:pt x="129" y="573"/>
                  </a:lnTo>
                  <a:lnTo>
                    <a:pt x="129" y="523"/>
                  </a:lnTo>
                  <a:lnTo>
                    <a:pt x="129" y="314"/>
                  </a:lnTo>
                  <a:lnTo>
                    <a:pt x="130" y="366"/>
                  </a:lnTo>
                  <a:lnTo>
                    <a:pt x="130" y="351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418"/>
                  </a:lnTo>
                  <a:lnTo>
                    <a:pt x="137" y="394"/>
                  </a:lnTo>
                  <a:lnTo>
                    <a:pt x="137" y="374"/>
                  </a:lnTo>
                  <a:lnTo>
                    <a:pt x="138" y="785"/>
                  </a:lnTo>
                  <a:lnTo>
                    <a:pt x="138" y="851"/>
                  </a:lnTo>
                  <a:lnTo>
                    <a:pt x="139" y="1128"/>
                  </a:lnTo>
                  <a:lnTo>
                    <a:pt x="139" y="1156"/>
                  </a:lnTo>
                  <a:lnTo>
                    <a:pt x="140" y="1403"/>
                  </a:lnTo>
                  <a:lnTo>
                    <a:pt x="140" y="1037"/>
                  </a:lnTo>
                  <a:lnTo>
                    <a:pt x="140" y="896"/>
                  </a:lnTo>
                  <a:lnTo>
                    <a:pt x="141" y="515"/>
                  </a:lnTo>
                  <a:lnTo>
                    <a:pt x="141" y="444"/>
                  </a:lnTo>
                  <a:lnTo>
                    <a:pt x="141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44" y="444"/>
                  </a:lnTo>
                  <a:lnTo>
                    <a:pt x="144" y="578"/>
                  </a:lnTo>
                  <a:lnTo>
                    <a:pt x="144" y="926"/>
                  </a:lnTo>
                  <a:lnTo>
                    <a:pt x="145" y="758"/>
                  </a:lnTo>
                  <a:lnTo>
                    <a:pt x="145" y="719"/>
                  </a:lnTo>
                  <a:lnTo>
                    <a:pt x="145" y="662"/>
                  </a:lnTo>
                  <a:lnTo>
                    <a:pt x="146" y="764"/>
                  </a:lnTo>
                  <a:lnTo>
                    <a:pt x="146" y="684"/>
                  </a:lnTo>
                  <a:lnTo>
                    <a:pt x="146" y="624"/>
                  </a:lnTo>
                  <a:lnTo>
                    <a:pt x="147" y="0"/>
                  </a:lnTo>
                  <a:lnTo>
                    <a:pt x="147" y="0"/>
                  </a:lnTo>
                  <a:lnTo>
                    <a:pt x="147" y="0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49" y="0"/>
                  </a:lnTo>
                  <a:lnTo>
                    <a:pt x="149" y="0"/>
                  </a:lnTo>
                  <a:lnTo>
                    <a:pt x="150" y="277"/>
                  </a:lnTo>
                  <a:lnTo>
                    <a:pt x="150" y="218"/>
                  </a:lnTo>
                  <a:lnTo>
                    <a:pt x="150" y="320"/>
                  </a:lnTo>
                  <a:lnTo>
                    <a:pt x="151" y="680"/>
                  </a:lnTo>
                  <a:lnTo>
                    <a:pt x="151" y="670"/>
                  </a:lnTo>
                  <a:lnTo>
                    <a:pt x="152" y="220"/>
                  </a:lnTo>
                  <a:lnTo>
                    <a:pt x="152" y="189"/>
                  </a:lnTo>
                  <a:lnTo>
                    <a:pt x="152" y="234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7" y="529"/>
                  </a:lnTo>
                  <a:lnTo>
                    <a:pt x="157" y="595"/>
                  </a:lnTo>
                  <a:lnTo>
                    <a:pt x="158" y="570"/>
                  </a:lnTo>
                  <a:lnTo>
                    <a:pt x="158" y="719"/>
                  </a:lnTo>
                  <a:lnTo>
                    <a:pt x="158" y="765"/>
                  </a:lnTo>
                  <a:lnTo>
                    <a:pt x="159" y="1157"/>
                  </a:lnTo>
                  <a:lnTo>
                    <a:pt x="159" y="1185"/>
                  </a:lnTo>
                  <a:lnTo>
                    <a:pt x="160" y="1293"/>
                  </a:lnTo>
                  <a:lnTo>
                    <a:pt x="160" y="895"/>
                  </a:lnTo>
                  <a:lnTo>
                    <a:pt x="161" y="814"/>
                  </a:lnTo>
                  <a:lnTo>
                    <a:pt x="161" y="520"/>
                  </a:lnTo>
                  <a:lnTo>
                    <a:pt x="161" y="353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632"/>
                  </a:lnTo>
                  <a:lnTo>
                    <a:pt x="165" y="730"/>
                  </a:lnTo>
                  <a:lnTo>
                    <a:pt x="165" y="864"/>
                  </a:lnTo>
                  <a:lnTo>
                    <a:pt x="165" y="702"/>
                  </a:lnTo>
                  <a:lnTo>
                    <a:pt x="165" y="689"/>
                  </a:lnTo>
                  <a:lnTo>
                    <a:pt x="166" y="796"/>
                  </a:lnTo>
                  <a:lnTo>
                    <a:pt x="166" y="611"/>
                  </a:lnTo>
                  <a:lnTo>
                    <a:pt x="167" y="551"/>
                  </a:lnTo>
                  <a:lnTo>
                    <a:pt x="167" y="0"/>
                  </a:lnTo>
                  <a:lnTo>
                    <a:pt x="167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70" y="351"/>
                  </a:lnTo>
                  <a:lnTo>
                    <a:pt x="171" y="465"/>
                  </a:lnTo>
                  <a:lnTo>
                    <a:pt x="171" y="672"/>
                  </a:lnTo>
                  <a:lnTo>
                    <a:pt x="172" y="633"/>
                  </a:lnTo>
                  <a:lnTo>
                    <a:pt x="172" y="586"/>
                  </a:lnTo>
                  <a:lnTo>
                    <a:pt x="173" y="376"/>
                  </a:lnTo>
                  <a:lnTo>
                    <a:pt x="173" y="382"/>
                  </a:lnTo>
                  <a:lnTo>
                    <a:pt x="173" y="386"/>
                  </a:lnTo>
                  <a:lnTo>
                    <a:pt x="173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5" y="0"/>
                  </a:lnTo>
                  <a:lnTo>
                    <a:pt x="175" y="0"/>
                  </a:lnTo>
                  <a:lnTo>
                    <a:pt x="176" y="0"/>
                  </a:lnTo>
                  <a:lnTo>
                    <a:pt x="176" y="0"/>
                  </a:lnTo>
                  <a:lnTo>
                    <a:pt x="177" y="0"/>
                  </a:lnTo>
                  <a:lnTo>
                    <a:pt x="177" y="0"/>
                  </a:lnTo>
                  <a:lnTo>
                    <a:pt x="178" y="0"/>
                  </a:lnTo>
                  <a:lnTo>
                    <a:pt x="178" y="0"/>
                  </a:lnTo>
                  <a:lnTo>
                    <a:pt x="179" y="0"/>
                  </a:lnTo>
                  <a:lnTo>
                    <a:pt x="179" y="0"/>
                  </a:lnTo>
                  <a:lnTo>
                    <a:pt x="180" y="536"/>
                  </a:lnTo>
                  <a:lnTo>
                    <a:pt x="180" y="561"/>
                  </a:lnTo>
                  <a:lnTo>
                    <a:pt x="181" y="1103"/>
                  </a:lnTo>
                  <a:lnTo>
                    <a:pt x="181" y="1116"/>
                  </a:lnTo>
                  <a:lnTo>
                    <a:pt x="181" y="1320"/>
                  </a:lnTo>
                  <a:lnTo>
                    <a:pt x="182" y="1118"/>
                  </a:lnTo>
                  <a:lnTo>
                    <a:pt x="182" y="1020"/>
                  </a:lnTo>
                  <a:lnTo>
                    <a:pt x="183" y="706"/>
                  </a:lnTo>
                  <a:lnTo>
                    <a:pt x="183" y="628"/>
                  </a:lnTo>
                  <a:lnTo>
                    <a:pt x="183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5" y="0"/>
                  </a:lnTo>
                  <a:lnTo>
                    <a:pt x="185" y="0"/>
                  </a:lnTo>
                  <a:lnTo>
                    <a:pt x="186" y="272"/>
                  </a:lnTo>
                  <a:lnTo>
                    <a:pt x="186" y="498"/>
                  </a:lnTo>
                  <a:lnTo>
                    <a:pt x="187" y="795"/>
                  </a:lnTo>
                  <a:lnTo>
                    <a:pt x="187" y="708"/>
                  </a:lnTo>
                  <a:lnTo>
                    <a:pt x="187" y="701"/>
                  </a:lnTo>
                  <a:lnTo>
                    <a:pt x="188" y="877"/>
                  </a:lnTo>
                  <a:lnTo>
                    <a:pt x="188" y="804"/>
                  </a:lnTo>
                  <a:lnTo>
                    <a:pt x="188" y="766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1" y="0"/>
                  </a:lnTo>
                  <a:lnTo>
                    <a:pt x="191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93" y="665"/>
                  </a:lnTo>
                  <a:lnTo>
                    <a:pt x="193" y="659"/>
                  </a:lnTo>
                  <a:lnTo>
                    <a:pt x="194" y="574"/>
                  </a:lnTo>
                  <a:lnTo>
                    <a:pt x="194" y="582"/>
                  </a:lnTo>
                  <a:lnTo>
                    <a:pt x="194" y="580"/>
                  </a:lnTo>
                  <a:lnTo>
                    <a:pt x="195" y="0"/>
                  </a:lnTo>
                  <a:lnTo>
                    <a:pt x="195" y="0"/>
                  </a:lnTo>
                  <a:lnTo>
                    <a:pt x="195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9" y="0"/>
                  </a:lnTo>
                  <a:lnTo>
                    <a:pt x="199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2" y="0"/>
                  </a:lnTo>
                  <a:lnTo>
                    <a:pt x="202" y="0"/>
                  </a:lnTo>
                  <a:lnTo>
                    <a:pt x="203" y="427"/>
                  </a:lnTo>
                  <a:lnTo>
                    <a:pt x="203" y="467"/>
                  </a:lnTo>
                  <a:lnTo>
                    <a:pt x="204" y="931"/>
                  </a:lnTo>
                  <a:lnTo>
                    <a:pt x="204" y="972"/>
                  </a:lnTo>
                  <a:lnTo>
                    <a:pt x="205" y="1235"/>
                  </a:lnTo>
                  <a:lnTo>
                    <a:pt x="205" y="1185"/>
                  </a:lnTo>
                  <a:lnTo>
                    <a:pt x="206" y="1123"/>
                  </a:lnTo>
                  <a:lnTo>
                    <a:pt x="206" y="729"/>
                  </a:lnTo>
                  <a:lnTo>
                    <a:pt x="207" y="706"/>
                  </a:lnTo>
                  <a:lnTo>
                    <a:pt x="207" y="0"/>
                  </a:lnTo>
                  <a:lnTo>
                    <a:pt x="207" y="0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209" y="0"/>
                  </a:lnTo>
                  <a:lnTo>
                    <a:pt x="209" y="0"/>
                  </a:lnTo>
                  <a:lnTo>
                    <a:pt x="210" y="0"/>
                  </a:lnTo>
                  <a:lnTo>
                    <a:pt x="210" y="557"/>
                  </a:lnTo>
                  <a:lnTo>
                    <a:pt x="210" y="557"/>
                  </a:lnTo>
                  <a:lnTo>
                    <a:pt x="211" y="542"/>
                  </a:lnTo>
                  <a:lnTo>
                    <a:pt x="211" y="498"/>
                  </a:lnTo>
                  <a:lnTo>
                    <a:pt x="211" y="741"/>
                  </a:lnTo>
                  <a:lnTo>
                    <a:pt x="212" y="735"/>
                  </a:lnTo>
                  <a:lnTo>
                    <a:pt x="212" y="759"/>
                  </a:lnTo>
                  <a:lnTo>
                    <a:pt x="212" y="412"/>
                  </a:lnTo>
                  <a:lnTo>
                    <a:pt x="213" y="349"/>
                  </a:lnTo>
                  <a:lnTo>
                    <a:pt x="213" y="0"/>
                  </a:lnTo>
                  <a:lnTo>
                    <a:pt x="213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216" y="0"/>
                  </a:lnTo>
                  <a:lnTo>
                    <a:pt x="217" y="234"/>
                  </a:lnTo>
                  <a:lnTo>
                    <a:pt x="217" y="294"/>
                  </a:lnTo>
                  <a:lnTo>
                    <a:pt x="217" y="403"/>
                  </a:lnTo>
                  <a:lnTo>
                    <a:pt x="218" y="395"/>
                  </a:lnTo>
                  <a:lnTo>
                    <a:pt x="218" y="437"/>
                  </a:lnTo>
                  <a:lnTo>
                    <a:pt x="218" y="514"/>
                  </a:lnTo>
                  <a:lnTo>
                    <a:pt x="219" y="428"/>
                  </a:lnTo>
                  <a:lnTo>
                    <a:pt x="219" y="383"/>
                  </a:lnTo>
                  <a:lnTo>
                    <a:pt x="219" y="0"/>
                  </a:lnTo>
                  <a:lnTo>
                    <a:pt x="220" y="0"/>
                  </a:lnTo>
                  <a:lnTo>
                    <a:pt x="220" y="59"/>
                  </a:lnTo>
                  <a:lnTo>
                    <a:pt x="220" y="0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4" y="55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30" y="402"/>
                  </a:lnTo>
                  <a:lnTo>
                    <a:pt x="230" y="429"/>
                  </a:lnTo>
                  <a:lnTo>
                    <a:pt x="231" y="667"/>
                  </a:lnTo>
                  <a:lnTo>
                    <a:pt x="231" y="696"/>
                  </a:lnTo>
                  <a:lnTo>
                    <a:pt x="232" y="914"/>
                  </a:lnTo>
                  <a:lnTo>
                    <a:pt x="232" y="897"/>
                  </a:lnTo>
                  <a:lnTo>
                    <a:pt x="233" y="674"/>
                  </a:lnTo>
                  <a:lnTo>
                    <a:pt x="233" y="674"/>
                  </a:lnTo>
                  <a:lnTo>
                    <a:pt x="233" y="692"/>
                  </a:lnTo>
                  <a:lnTo>
                    <a:pt x="233" y="709"/>
                  </a:lnTo>
                  <a:lnTo>
                    <a:pt x="234" y="341"/>
                  </a:lnTo>
                  <a:lnTo>
                    <a:pt x="234" y="219"/>
                  </a:lnTo>
                  <a:lnTo>
                    <a:pt x="234" y="0"/>
                  </a:lnTo>
                  <a:lnTo>
                    <a:pt x="235" y="0"/>
                  </a:lnTo>
                  <a:lnTo>
                    <a:pt x="235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37" y="0"/>
                  </a:lnTo>
                  <a:lnTo>
                    <a:pt x="237" y="0"/>
                  </a:lnTo>
                  <a:lnTo>
                    <a:pt x="238" y="203"/>
                  </a:lnTo>
                  <a:lnTo>
                    <a:pt x="238" y="255"/>
                  </a:lnTo>
                  <a:lnTo>
                    <a:pt x="239" y="379"/>
                  </a:lnTo>
                  <a:lnTo>
                    <a:pt x="239" y="292"/>
                  </a:lnTo>
                  <a:lnTo>
                    <a:pt x="239" y="267"/>
                  </a:lnTo>
                  <a:lnTo>
                    <a:pt x="240" y="103"/>
                  </a:lnTo>
                  <a:lnTo>
                    <a:pt x="240" y="198"/>
                  </a:lnTo>
                  <a:lnTo>
                    <a:pt x="240" y="203"/>
                  </a:lnTo>
                  <a:lnTo>
                    <a:pt x="240" y="219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112"/>
                  </a:lnTo>
                  <a:lnTo>
                    <a:pt x="244" y="78"/>
                  </a:lnTo>
                  <a:lnTo>
                    <a:pt x="244" y="0"/>
                  </a:lnTo>
                  <a:lnTo>
                    <a:pt x="245" y="76"/>
                  </a:lnTo>
                  <a:lnTo>
                    <a:pt x="245" y="82"/>
                  </a:lnTo>
                  <a:lnTo>
                    <a:pt x="245" y="30"/>
                  </a:lnTo>
                  <a:lnTo>
                    <a:pt x="246" y="117"/>
                  </a:lnTo>
                  <a:lnTo>
                    <a:pt x="246" y="50"/>
                  </a:lnTo>
                  <a:lnTo>
                    <a:pt x="246" y="0"/>
                  </a:lnTo>
                  <a:lnTo>
                    <a:pt x="247" y="79"/>
                  </a:lnTo>
                  <a:lnTo>
                    <a:pt x="247" y="67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  <a:lnTo>
                    <a:pt x="251" y="0"/>
                  </a:lnTo>
                  <a:lnTo>
                    <a:pt x="251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3" y="0"/>
                  </a:lnTo>
                  <a:lnTo>
                    <a:pt x="254" y="0"/>
                  </a:lnTo>
                  <a:lnTo>
                    <a:pt x="254" y="155"/>
                  </a:lnTo>
                  <a:lnTo>
                    <a:pt x="255" y="182"/>
                  </a:lnTo>
                  <a:lnTo>
                    <a:pt x="255" y="289"/>
                  </a:lnTo>
                  <a:lnTo>
                    <a:pt x="255" y="260"/>
                  </a:lnTo>
                  <a:lnTo>
                    <a:pt x="256" y="251"/>
                  </a:lnTo>
                  <a:lnTo>
                    <a:pt x="256" y="212"/>
                  </a:lnTo>
                  <a:lnTo>
                    <a:pt x="256" y="218"/>
                  </a:lnTo>
                  <a:lnTo>
                    <a:pt x="256" y="237"/>
                  </a:lnTo>
                  <a:lnTo>
                    <a:pt x="257" y="240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9" y="0"/>
                  </a:lnTo>
                  <a:lnTo>
                    <a:pt x="259" y="0"/>
                  </a:lnTo>
                  <a:lnTo>
                    <a:pt x="260" y="0"/>
                  </a:lnTo>
                  <a:lnTo>
                    <a:pt x="260" y="45"/>
                  </a:lnTo>
                  <a:lnTo>
                    <a:pt x="260" y="93"/>
                  </a:lnTo>
                  <a:lnTo>
                    <a:pt x="261" y="98"/>
                  </a:lnTo>
                  <a:lnTo>
                    <a:pt x="261" y="0"/>
                  </a:lnTo>
                  <a:lnTo>
                    <a:pt x="262" y="55"/>
                  </a:lnTo>
                  <a:lnTo>
                    <a:pt x="262" y="71"/>
                  </a:lnTo>
                  <a:lnTo>
                    <a:pt x="263" y="152"/>
                  </a:lnTo>
                  <a:lnTo>
                    <a:pt x="263" y="138"/>
                  </a:lnTo>
                  <a:lnTo>
                    <a:pt x="263" y="146"/>
                  </a:lnTo>
                  <a:lnTo>
                    <a:pt x="263" y="111"/>
                  </a:lnTo>
                  <a:lnTo>
                    <a:pt x="264" y="126"/>
                  </a:lnTo>
                  <a:lnTo>
                    <a:pt x="264" y="125"/>
                  </a:lnTo>
                  <a:lnTo>
                    <a:pt x="265" y="46"/>
                  </a:lnTo>
                  <a:lnTo>
                    <a:pt x="265" y="0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267" y="0"/>
                  </a:lnTo>
                  <a:lnTo>
                    <a:pt x="267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71" y="0"/>
                  </a:lnTo>
                  <a:lnTo>
                    <a:pt x="271" y="0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5" y="0"/>
                  </a:lnTo>
                  <a:lnTo>
                    <a:pt x="275" y="0"/>
                  </a:lnTo>
                  <a:lnTo>
                    <a:pt x="276" y="452"/>
                  </a:lnTo>
                  <a:lnTo>
                    <a:pt x="276" y="517"/>
                  </a:lnTo>
                  <a:lnTo>
                    <a:pt x="277" y="757"/>
                  </a:lnTo>
                  <a:lnTo>
                    <a:pt x="277" y="786"/>
                  </a:lnTo>
                  <a:lnTo>
                    <a:pt x="277" y="805"/>
                  </a:lnTo>
                  <a:lnTo>
                    <a:pt x="278" y="796"/>
                  </a:lnTo>
                  <a:lnTo>
                    <a:pt x="278" y="788"/>
                  </a:lnTo>
                  <a:lnTo>
                    <a:pt x="279" y="635"/>
                  </a:lnTo>
                  <a:lnTo>
                    <a:pt x="279" y="590"/>
                  </a:lnTo>
                  <a:lnTo>
                    <a:pt x="280" y="0"/>
                  </a:lnTo>
                  <a:lnTo>
                    <a:pt x="280" y="0"/>
                  </a:lnTo>
                  <a:lnTo>
                    <a:pt x="280" y="0"/>
                  </a:lnTo>
                  <a:lnTo>
                    <a:pt x="281" y="0"/>
                  </a:lnTo>
                  <a:lnTo>
                    <a:pt x="281" y="0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3" y="0"/>
                  </a:lnTo>
                  <a:lnTo>
                    <a:pt x="283" y="0"/>
                  </a:lnTo>
                  <a:lnTo>
                    <a:pt x="284" y="285"/>
                  </a:lnTo>
                  <a:lnTo>
                    <a:pt x="284" y="291"/>
                  </a:lnTo>
                  <a:lnTo>
                    <a:pt x="285" y="319"/>
                  </a:lnTo>
                  <a:lnTo>
                    <a:pt x="285" y="280"/>
                  </a:lnTo>
                  <a:lnTo>
                    <a:pt x="285" y="279"/>
                  </a:lnTo>
                  <a:lnTo>
                    <a:pt x="286" y="288"/>
                  </a:lnTo>
                  <a:lnTo>
                    <a:pt x="286" y="233"/>
                  </a:lnTo>
                  <a:lnTo>
                    <a:pt x="286" y="198"/>
                  </a:lnTo>
                  <a:lnTo>
                    <a:pt x="287" y="0"/>
                  </a:lnTo>
                  <a:lnTo>
                    <a:pt x="287" y="0"/>
                  </a:lnTo>
                  <a:lnTo>
                    <a:pt x="287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9" y="0"/>
                  </a:lnTo>
                  <a:lnTo>
                    <a:pt x="289" y="0"/>
                  </a:lnTo>
                  <a:lnTo>
                    <a:pt x="290" y="0"/>
                  </a:lnTo>
                  <a:lnTo>
                    <a:pt x="290" y="76"/>
                  </a:lnTo>
                  <a:lnTo>
                    <a:pt x="291" y="303"/>
                  </a:lnTo>
                  <a:lnTo>
                    <a:pt x="291" y="309"/>
                  </a:lnTo>
                  <a:lnTo>
                    <a:pt x="291" y="317"/>
                  </a:lnTo>
                  <a:lnTo>
                    <a:pt x="292" y="273"/>
                  </a:lnTo>
                  <a:lnTo>
                    <a:pt x="292" y="267"/>
                  </a:lnTo>
                  <a:lnTo>
                    <a:pt x="293" y="152"/>
                  </a:lnTo>
                  <a:lnTo>
                    <a:pt x="293" y="119"/>
                  </a:lnTo>
                  <a:lnTo>
                    <a:pt x="294" y="0"/>
                  </a:lnTo>
                  <a:lnTo>
                    <a:pt x="294" y="0"/>
                  </a:lnTo>
                  <a:lnTo>
                    <a:pt x="294" y="0"/>
                  </a:lnTo>
                  <a:lnTo>
                    <a:pt x="295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297" y="0"/>
                  </a:lnTo>
                  <a:lnTo>
                    <a:pt x="297" y="0"/>
                  </a:lnTo>
                  <a:lnTo>
                    <a:pt x="298" y="0"/>
                  </a:lnTo>
                  <a:lnTo>
                    <a:pt x="298" y="194"/>
                  </a:lnTo>
                  <a:lnTo>
                    <a:pt x="299" y="206"/>
                  </a:lnTo>
                  <a:lnTo>
                    <a:pt x="299" y="230"/>
                  </a:lnTo>
                  <a:lnTo>
                    <a:pt x="300" y="235"/>
                  </a:lnTo>
                  <a:lnTo>
                    <a:pt x="300" y="233"/>
                  </a:lnTo>
                  <a:lnTo>
                    <a:pt x="300" y="249"/>
                  </a:lnTo>
                  <a:lnTo>
                    <a:pt x="300" y="238"/>
                  </a:lnTo>
                  <a:lnTo>
                    <a:pt x="301" y="226"/>
                  </a:lnTo>
                  <a:lnTo>
                    <a:pt x="301" y="105"/>
                  </a:lnTo>
                  <a:lnTo>
                    <a:pt x="302" y="94"/>
                  </a:lnTo>
                  <a:lnTo>
                    <a:pt x="302" y="100"/>
                  </a:lnTo>
                  <a:lnTo>
                    <a:pt x="302" y="0"/>
                  </a:lnTo>
                  <a:lnTo>
                    <a:pt x="302" y="0"/>
                  </a:lnTo>
                  <a:lnTo>
                    <a:pt x="303" y="0"/>
                  </a:lnTo>
                  <a:lnTo>
                    <a:pt x="303" y="0"/>
                  </a:lnTo>
                  <a:lnTo>
                    <a:pt x="304" y="0"/>
                  </a:lnTo>
                  <a:lnTo>
                    <a:pt x="304" y="0"/>
                  </a:lnTo>
                  <a:lnTo>
                    <a:pt x="305" y="0"/>
                  </a:lnTo>
                  <a:lnTo>
                    <a:pt x="305" y="0"/>
                  </a:lnTo>
                  <a:lnTo>
                    <a:pt x="306" y="55"/>
                  </a:lnTo>
                  <a:lnTo>
                    <a:pt x="306" y="101"/>
                  </a:lnTo>
                  <a:lnTo>
                    <a:pt x="307" y="69"/>
                  </a:lnTo>
                  <a:lnTo>
                    <a:pt x="307" y="66"/>
                  </a:lnTo>
                  <a:lnTo>
                    <a:pt x="308" y="105"/>
                  </a:lnTo>
                  <a:lnTo>
                    <a:pt x="308" y="109"/>
                  </a:lnTo>
                  <a:lnTo>
                    <a:pt x="308" y="0"/>
                  </a:lnTo>
                  <a:lnTo>
                    <a:pt x="309" y="0"/>
                  </a:lnTo>
                  <a:lnTo>
                    <a:pt x="309" y="0"/>
                  </a:lnTo>
                  <a:lnTo>
                    <a:pt x="310" y="0"/>
                  </a:lnTo>
                  <a:lnTo>
                    <a:pt x="310" y="0"/>
                  </a:lnTo>
                  <a:lnTo>
                    <a:pt x="311" y="0"/>
                  </a:lnTo>
                  <a:lnTo>
                    <a:pt x="311" y="0"/>
                  </a:lnTo>
                  <a:lnTo>
                    <a:pt x="312" y="38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313" y="68"/>
                  </a:lnTo>
                  <a:lnTo>
                    <a:pt x="313" y="74"/>
                  </a:lnTo>
                  <a:lnTo>
                    <a:pt x="313" y="100"/>
                  </a:lnTo>
                  <a:lnTo>
                    <a:pt x="314" y="57"/>
                  </a:lnTo>
                  <a:lnTo>
                    <a:pt x="314" y="61"/>
                  </a:lnTo>
                  <a:lnTo>
                    <a:pt x="314" y="57"/>
                  </a:lnTo>
                  <a:lnTo>
                    <a:pt x="314" y="89"/>
                  </a:lnTo>
                  <a:lnTo>
                    <a:pt x="315" y="80"/>
                  </a:lnTo>
                  <a:lnTo>
                    <a:pt x="315" y="66"/>
                  </a:lnTo>
                  <a:lnTo>
                    <a:pt x="315" y="74"/>
                  </a:lnTo>
                  <a:lnTo>
                    <a:pt x="315" y="0"/>
                  </a:lnTo>
                  <a:lnTo>
                    <a:pt x="316" y="0"/>
                  </a:lnTo>
                  <a:lnTo>
                    <a:pt x="316" y="0"/>
                  </a:lnTo>
                  <a:lnTo>
                    <a:pt x="317" y="0"/>
                  </a:lnTo>
                  <a:lnTo>
                    <a:pt x="317" y="0"/>
                  </a:lnTo>
                  <a:lnTo>
                    <a:pt x="318" y="12"/>
                  </a:lnTo>
                  <a:lnTo>
                    <a:pt x="318" y="0"/>
                  </a:lnTo>
                  <a:lnTo>
                    <a:pt x="318" y="40"/>
                  </a:lnTo>
                  <a:lnTo>
                    <a:pt x="319" y="104"/>
                  </a:lnTo>
                  <a:lnTo>
                    <a:pt x="319" y="91"/>
                  </a:lnTo>
                  <a:lnTo>
                    <a:pt x="319" y="89"/>
                  </a:lnTo>
                  <a:lnTo>
                    <a:pt x="319" y="76"/>
                  </a:lnTo>
                  <a:lnTo>
                    <a:pt x="320" y="126"/>
                  </a:lnTo>
                  <a:lnTo>
                    <a:pt x="320" y="110"/>
                  </a:lnTo>
                  <a:lnTo>
                    <a:pt x="320" y="121"/>
                  </a:lnTo>
                  <a:lnTo>
                    <a:pt x="321" y="139"/>
                  </a:lnTo>
                  <a:lnTo>
                    <a:pt x="321" y="133"/>
                  </a:lnTo>
                  <a:lnTo>
                    <a:pt x="321" y="138"/>
                  </a:lnTo>
                  <a:lnTo>
                    <a:pt x="322" y="111"/>
                  </a:lnTo>
                  <a:lnTo>
                    <a:pt x="322" y="123"/>
                  </a:lnTo>
                  <a:lnTo>
                    <a:pt x="322" y="128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26" y="0"/>
                  </a:lnTo>
                  <a:lnTo>
                    <a:pt x="326" y="0"/>
                  </a:lnTo>
                  <a:lnTo>
                    <a:pt x="327" y="0"/>
                  </a:lnTo>
                  <a:lnTo>
                    <a:pt x="327" y="0"/>
                  </a:lnTo>
                  <a:lnTo>
                    <a:pt x="328" y="354"/>
                  </a:lnTo>
                  <a:lnTo>
                    <a:pt x="328" y="366"/>
                  </a:lnTo>
                  <a:lnTo>
                    <a:pt x="329" y="500"/>
                  </a:lnTo>
                  <a:lnTo>
                    <a:pt x="329" y="520"/>
                  </a:lnTo>
                  <a:lnTo>
                    <a:pt x="330" y="661"/>
                  </a:lnTo>
                  <a:lnTo>
                    <a:pt x="330" y="666"/>
                  </a:lnTo>
                  <a:lnTo>
                    <a:pt x="330" y="667"/>
                  </a:lnTo>
                  <a:lnTo>
                    <a:pt x="331" y="597"/>
                  </a:lnTo>
                  <a:lnTo>
                    <a:pt x="331" y="585"/>
                  </a:lnTo>
                  <a:lnTo>
                    <a:pt x="332" y="378"/>
                  </a:lnTo>
                  <a:lnTo>
                    <a:pt x="332" y="303"/>
                  </a:lnTo>
                  <a:lnTo>
                    <a:pt x="333" y="0"/>
                  </a:lnTo>
                  <a:lnTo>
                    <a:pt x="333" y="0"/>
                  </a:lnTo>
                  <a:lnTo>
                    <a:pt x="333" y="0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335" y="0"/>
                  </a:lnTo>
                  <a:lnTo>
                    <a:pt x="335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7" y="206"/>
                  </a:lnTo>
                  <a:lnTo>
                    <a:pt x="337" y="210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39" y="0"/>
                  </a:lnTo>
                  <a:lnTo>
                    <a:pt x="339" y="0"/>
                  </a:lnTo>
                  <a:lnTo>
                    <a:pt x="340" y="0"/>
                  </a:lnTo>
                  <a:lnTo>
                    <a:pt x="341" y="0"/>
                  </a:lnTo>
                  <a:lnTo>
                    <a:pt x="341" y="0"/>
                  </a:lnTo>
                  <a:lnTo>
                    <a:pt x="342" y="0"/>
                  </a:lnTo>
                  <a:lnTo>
                    <a:pt x="342" y="64"/>
                  </a:lnTo>
                  <a:lnTo>
                    <a:pt x="343" y="103"/>
                  </a:lnTo>
                  <a:lnTo>
                    <a:pt x="343" y="157"/>
                  </a:lnTo>
                  <a:lnTo>
                    <a:pt x="343" y="78"/>
                  </a:lnTo>
                  <a:lnTo>
                    <a:pt x="343" y="71"/>
                  </a:lnTo>
                  <a:lnTo>
                    <a:pt x="344" y="230"/>
                  </a:lnTo>
                  <a:lnTo>
                    <a:pt x="344" y="228"/>
                  </a:lnTo>
                  <a:lnTo>
                    <a:pt x="345" y="226"/>
                  </a:lnTo>
                  <a:lnTo>
                    <a:pt x="345" y="0"/>
                  </a:lnTo>
                  <a:lnTo>
                    <a:pt x="345" y="0"/>
                  </a:lnTo>
                  <a:lnTo>
                    <a:pt x="346" y="0"/>
                  </a:lnTo>
                  <a:lnTo>
                    <a:pt x="346" y="0"/>
                  </a:lnTo>
                  <a:lnTo>
                    <a:pt x="347" y="0"/>
                  </a:lnTo>
                  <a:lnTo>
                    <a:pt x="347" y="0"/>
                  </a:lnTo>
                  <a:lnTo>
                    <a:pt x="347" y="0"/>
                  </a:lnTo>
                  <a:lnTo>
                    <a:pt x="348" y="0"/>
                  </a:lnTo>
                  <a:lnTo>
                    <a:pt x="349" y="0"/>
                  </a:lnTo>
                  <a:lnTo>
                    <a:pt x="349" y="0"/>
                  </a:lnTo>
                  <a:lnTo>
                    <a:pt x="350" y="0"/>
                  </a:lnTo>
                  <a:lnTo>
                    <a:pt x="350" y="0"/>
                  </a:lnTo>
                  <a:lnTo>
                    <a:pt x="351" y="0"/>
                  </a:lnTo>
                  <a:lnTo>
                    <a:pt x="352" y="192"/>
                  </a:lnTo>
                  <a:lnTo>
                    <a:pt x="352" y="187"/>
                  </a:lnTo>
                  <a:lnTo>
                    <a:pt x="352" y="205"/>
                  </a:lnTo>
                  <a:lnTo>
                    <a:pt x="353" y="129"/>
                  </a:lnTo>
                  <a:lnTo>
                    <a:pt x="353" y="134"/>
                  </a:lnTo>
                  <a:lnTo>
                    <a:pt x="353" y="125"/>
                  </a:lnTo>
                  <a:lnTo>
                    <a:pt x="353" y="116"/>
                  </a:lnTo>
                  <a:lnTo>
                    <a:pt x="353" y="175"/>
                  </a:lnTo>
                  <a:lnTo>
                    <a:pt x="354" y="170"/>
                  </a:lnTo>
                  <a:lnTo>
                    <a:pt x="354" y="150"/>
                  </a:lnTo>
                  <a:lnTo>
                    <a:pt x="354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55" y="94"/>
                  </a:lnTo>
                  <a:lnTo>
                    <a:pt x="356" y="11"/>
                  </a:lnTo>
                  <a:lnTo>
                    <a:pt x="356" y="0"/>
                  </a:lnTo>
                  <a:lnTo>
                    <a:pt x="357" y="0"/>
                  </a:lnTo>
                  <a:lnTo>
                    <a:pt x="357" y="0"/>
                  </a:lnTo>
                  <a:lnTo>
                    <a:pt x="357" y="135"/>
                  </a:lnTo>
                  <a:lnTo>
                    <a:pt x="358" y="118"/>
                  </a:lnTo>
                  <a:lnTo>
                    <a:pt x="358" y="96"/>
                  </a:lnTo>
                  <a:lnTo>
                    <a:pt x="358" y="95"/>
                  </a:lnTo>
                  <a:lnTo>
                    <a:pt x="359" y="167"/>
                  </a:lnTo>
                  <a:lnTo>
                    <a:pt x="359" y="178"/>
                  </a:lnTo>
                  <a:lnTo>
                    <a:pt x="360" y="132"/>
                  </a:lnTo>
                  <a:lnTo>
                    <a:pt x="360" y="138"/>
                  </a:lnTo>
                  <a:lnTo>
                    <a:pt x="360" y="145"/>
                  </a:lnTo>
                  <a:lnTo>
                    <a:pt x="360" y="141"/>
                  </a:lnTo>
                  <a:lnTo>
                    <a:pt x="361" y="170"/>
                  </a:lnTo>
                  <a:lnTo>
                    <a:pt x="361" y="175"/>
                  </a:lnTo>
                  <a:lnTo>
                    <a:pt x="361" y="119"/>
                  </a:lnTo>
                  <a:lnTo>
                    <a:pt x="362" y="124"/>
                  </a:lnTo>
                  <a:lnTo>
                    <a:pt x="362" y="107"/>
                  </a:lnTo>
                  <a:lnTo>
                    <a:pt x="362" y="128"/>
                  </a:lnTo>
                  <a:lnTo>
                    <a:pt x="363" y="0"/>
                  </a:lnTo>
                  <a:lnTo>
                    <a:pt x="363" y="0"/>
                  </a:lnTo>
                  <a:lnTo>
                    <a:pt x="363" y="0"/>
                  </a:lnTo>
                  <a:lnTo>
                    <a:pt x="364" y="0"/>
                  </a:lnTo>
                  <a:lnTo>
                    <a:pt x="364" y="0"/>
                  </a:lnTo>
                  <a:lnTo>
                    <a:pt x="365" y="0"/>
                  </a:lnTo>
                  <a:lnTo>
                    <a:pt x="365" y="0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68" y="297"/>
                  </a:lnTo>
                  <a:lnTo>
                    <a:pt x="368" y="287"/>
                  </a:lnTo>
                  <a:lnTo>
                    <a:pt x="369" y="513"/>
                  </a:lnTo>
                  <a:lnTo>
                    <a:pt x="369" y="536"/>
                  </a:lnTo>
                  <a:lnTo>
                    <a:pt x="370" y="643"/>
                  </a:lnTo>
                  <a:lnTo>
                    <a:pt x="370" y="671"/>
                  </a:lnTo>
                  <a:lnTo>
                    <a:pt x="371" y="777"/>
                  </a:lnTo>
                  <a:lnTo>
                    <a:pt x="371" y="757"/>
                  </a:lnTo>
                  <a:lnTo>
                    <a:pt x="371" y="718"/>
                  </a:lnTo>
                  <a:lnTo>
                    <a:pt x="372" y="599"/>
                  </a:lnTo>
                  <a:lnTo>
                    <a:pt x="372" y="614"/>
                  </a:lnTo>
                  <a:lnTo>
                    <a:pt x="372" y="589"/>
                  </a:lnTo>
                  <a:lnTo>
                    <a:pt x="373" y="72"/>
                  </a:lnTo>
                  <a:lnTo>
                    <a:pt x="373" y="0"/>
                  </a:lnTo>
                  <a:lnTo>
                    <a:pt x="374" y="0"/>
                  </a:lnTo>
                  <a:lnTo>
                    <a:pt x="374" y="0"/>
                  </a:lnTo>
                  <a:lnTo>
                    <a:pt x="375" y="0"/>
                  </a:lnTo>
                  <a:lnTo>
                    <a:pt x="375" y="0"/>
                  </a:lnTo>
                  <a:lnTo>
                    <a:pt x="376" y="0"/>
                  </a:lnTo>
                  <a:lnTo>
                    <a:pt x="376" y="0"/>
                  </a:lnTo>
                  <a:lnTo>
                    <a:pt x="377" y="0"/>
                  </a:lnTo>
                  <a:lnTo>
                    <a:pt x="377" y="107"/>
                  </a:lnTo>
                  <a:lnTo>
                    <a:pt x="378" y="257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9" y="26"/>
                  </a:lnTo>
                  <a:lnTo>
                    <a:pt x="379" y="63"/>
                  </a:lnTo>
                  <a:lnTo>
                    <a:pt x="379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3" y="235"/>
                  </a:lnTo>
                  <a:lnTo>
                    <a:pt x="383" y="220"/>
                  </a:lnTo>
                  <a:lnTo>
                    <a:pt x="383" y="191"/>
                  </a:lnTo>
                  <a:lnTo>
                    <a:pt x="384" y="112"/>
                  </a:lnTo>
                  <a:lnTo>
                    <a:pt x="384" y="224"/>
                  </a:lnTo>
                  <a:lnTo>
                    <a:pt x="384" y="230"/>
                  </a:lnTo>
                  <a:lnTo>
                    <a:pt x="385" y="267"/>
                  </a:lnTo>
                  <a:lnTo>
                    <a:pt x="385" y="162"/>
                  </a:lnTo>
                  <a:lnTo>
                    <a:pt x="386" y="99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9" y="0"/>
                  </a:lnTo>
                  <a:lnTo>
                    <a:pt x="389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1" y="0"/>
                  </a:lnTo>
                  <a:lnTo>
                    <a:pt x="391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3" y="0"/>
                  </a:lnTo>
                  <a:lnTo>
                    <a:pt x="393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5" y="0"/>
                  </a:lnTo>
                  <a:lnTo>
                    <a:pt x="395" y="484"/>
                  </a:lnTo>
                  <a:lnTo>
                    <a:pt x="396" y="501"/>
                  </a:lnTo>
                  <a:lnTo>
                    <a:pt x="397" y="635"/>
                  </a:lnTo>
                  <a:lnTo>
                    <a:pt x="397" y="656"/>
                  </a:lnTo>
                  <a:lnTo>
                    <a:pt x="398" y="836"/>
                  </a:lnTo>
                  <a:lnTo>
                    <a:pt x="398" y="865"/>
                  </a:lnTo>
                  <a:lnTo>
                    <a:pt x="398" y="918"/>
                  </a:lnTo>
                  <a:lnTo>
                    <a:pt x="399" y="684"/>
                  </a:lnTo>
                  <a:lnTo>
                    <a:pt x="399" y="710"/>
                  </a:lnTo>
                  <a:lnTo>
                    <a:pt x="399" y="827"/>
                  </a:lnTo>
                  <a:lnTo>
                    <a:pt x="400" y="497"/>
                  </a:lnTo>
                  <a:lnTo>
                    <a:pt x="400" y="447"/>
                  </a:lnTo>
                  <a:lnTo>
                    <a:pt x="400" y="0"/>
                  </a:lnTo>
                  <a:lnTo>
                    <a:pt x="401" y="0"/>
                  </a:lnTo>
                  <a:lnTo>
                    <a:pt x="401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3" y="0"/>
                  </a:lnTo>
                  <a:lnTo>
                    <a:pt x="403" y="113"/>
                  </a:lnTo>
                  <a:lnTo>
                    <a:pt x="403" y="131"/>
                  </a:lnTo>
                  <a:lnTo>
                    <a:pt x="403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5" y="375"/>
                  </a:lnTo>
                  <a:lnTo>
                    <a:pt x="405" y="352"/>
                  </a:lnTo>
                  <a:lnTo>
                    <a:pt x="405" y="297"/>
                  </a:lnTo>
                  <a:lnTo>
                    <a:pt x="405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272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10" y="17"/>
                  </a:lnTo>
                  <a:lnTo>
                    <a:pt x="410" y="170"/>
                  </a:lnTo>
                  <a:lnTo>
                    <a:pt x="410" y="255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7" y="365"/>
                  </a:lnTo>
                  <a:lnTo>
                    <a:pt x="417" y="426"/>
                  </a:lnTo>
                  <a:lnTo>
                    <a:pt x="418" y="691"/>
                  </a:lnTo>
                  <a:lnTo>
                    <a:pt x="418" y="701"/>
                  </a:lnTo>
                  <a:lnTo>
                    <a:pt x="419" y="969"/>
                  </a:lnTo>
                  <a:lnTo>
                    <a:pt x="419" y="1014"/>
                  </a:lnTo>
                  <a:lnTo>
                    <a:pt x="420" y="1109"/>
                  </a:lnTo>
                  <a:lnTo>
                    <a:pt x="420" y="826"/>
                  </a:lnTo>
                  <a:lnTo>
                    <a:pt x="420" y="826"/>
                  </a:lnTo>
                  <a:lnTo>
                    <a:pt x="421" y="944"/>
                  </a:lnTo>
                  <a:lnTo>
                    <a:pt x="421" y="670"/>
                  </a:lnTo>
                  <a:lnTo>
                    <a:pt x="421" y="607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3" y="0"/>
                  </a:lnTo>
                  <a:lnTo>
                    <a:pt x="423" y="0"/>
                  </a:lnTo>
                  <a:lnTo>
                    <a:pt x="424" y="0"/>
                  </a:lnTo>
                  <a:lnTo>
                    <a:pt x="424" y="0"/>
                  </a:lnTo>
                  <a:lnTo>
                    <a:pt x="425" y="0"/>
                  </a:lnTo>
                  <a:lnTo>
                    <a:pt x="425" y="0"/>
                  </a:lnTo>
                  <a:lnTo>
                    <a:pt x="426" y="389"/>
                  </a:lnTo>
                  <a:lnTo>
                    <a:pt x="426" y="383"/>
                  </a:lnTo>
                  <a:lnTo>
                    <a:pt x="427" y="0"/>
                  </a:lnTo>
                  <a:lnTo>
                    <a:pt x="427" y="0"/>
                  </a:lnTo>
                  <a:lnTo>
                    <a:pt x="427" y="0"/>
                  </a:lnTo>
                  <a:lnTo>
                    <a:pt x="428" y="334"/>
                  </a:lnTo>
                  <a:lnTo>
                    <a:pt x="428" y="126"/>
                  </a:lnTo>
                  <a:lnTo>
                    <a:pt x="428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30" y="0"/>
                  </a:lnTo>
                  <a:lnTo>
                    <a:pt x="430" y="0"/>
                  </a:lnTo>
                  <a:lnTo>
                    <a:pt x="431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3" y="0"/>
                  </a:lnTo>
                  <a:lnTo>
                    <a:pt x="433" y="0"/>
                  </a:lnTo>
                  <a:lnTo>
                    <a:pt x="434" y="0"/>
                  </a:lnTo>
                  <a:lnTo>
                    <a:pt x="434" y="0"/>
                  </a:lnTo>
                  <a:lnTo>
                    <a:pt x="434" y="0"/>
                  </a:lnTo>
                  <a:lnTo>
                    <a:pt x="435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7" y="0"/>
                  </a:lnTo>
                  <a:lnTo>
                    <a:pt x="437" y="509"/>
                  </a:lnTo>
                  <a:lnTo>
                    <a:pt x="438" y="553"/>
                  </a:lnTo>
                  <a:lnTo>
                    <a:pt x="438" y="863"/>
                  </a:lnTo>
                  <a:lnTo>
                    <a:pt x="439" y="896"/>
                  </a:lnTo>
                  <a:lnTo>
                    <a:pt x="439" y="1199"/>
                  </a:lnTo>
                  <a:lnTo>
                    <a:pt x="440" y="1227"/>
                  </a:lnTo>
                  <a:lnTo>
                    <a:pt x="440" y="1241"/>
                  </a:lnTo>
                  <a:lnTo>
                    <a:pt x="440" y="991"/>
                  </a:lnTo>
                  <a:lnTo>
                    <a:pt x="440" y="1002"/>
                  </a:lnTo>
                  <a:lnTo>
                    <a:pt x="441" y="1033"/>
                  </a:lnTo>
                  <a:lnTo>
                    <a:pt x="441" y="1078"/>
                  </a:lnTo>
                  <a:lnTo>
                    <a:pt x="442" y="642"/>
                  </a:lnTo>
                  <a:lnTo>
                    <a:pt x="442" y="555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367"/>
                  </a:lnTo>
                  <a:lnTo>
                    <a:pt x="447" y="312"/>
                  </a:lnTo>
                  <a:lnTo>
                    <a:pt x="447" y="237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353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173"/>
                  </a:lnTo>
                  <a:lnTo>
                    <a:pt x="458" y="729"/>
                  </a:lnTo>
                  <a:lnTo>
                    <a:pt x="458" y="750"/>
                  </a:lnTo>
                  <a:lnTo>
                    <a:pt x="459" y="1107"/>
                  </a:lnTo>
                  <a:lnTo>
                    <a:pt x="459" y="1152"/>
                  </a:lnTo>
                  <a:lnTo>
                    <a:pt x="460" y="1320"/>
                  </a:lnTo>
                  <a:lnTo>
                    <a:pt x="460" y="1279"/>
                  </a:lnTo>
                  <a:lnTo>
                    <a:pt x="460" y="1229"/>
                  </a:lnTo>
                  <a:lnTo>
                    <a:pt x="460" y="1045"/>
                  </a:lnTo>
                  <a:lnTo>
                    <a:pt x="461" y="1164"/>
                  </a:lnTo>
                  <a:lnTo>
                    <a:pt x="461" y="1114"/>
                  </a:lnTo>
                  <a:lnTo>
                    <a:pt x="462" y="0"/>
                  </a:lnTo>
                  <a:lnTo>
                    <a:pt x="462" y="0"/>
                  </a:lnTo>
                  <a:lnTo>
                    <a:pt x="463" y="0"/>
                  </a:lnTo>
                  <a:lnTo>
                    <a:pt x="463" y="0"/>
                  </a:lnTo>
                  <a:lnTo>
                    <a:pt x="464" y="0"/>
                  </a:lnTo>
                  <a:lnTo>
                    <a:pt x="464" y="0"/>
                  </a:lnTo>
                  <a:lnTo>
                    <a:pt x="465" y="0"/>
                  </a:lnTo>
                  <a:lnTo>
                    <a:pt x="465" y="0"/>
                  </a:lnTo>
                  <a:lnTo>
                    <a:pt x="466" y="0"/>
                  </a:lnTo>
                  <a:lnTo>
                    <a:pt x="466" y="254"/>
                  </a:lnTo>
                  <a:lnTo>
                    <a:pt x="467" y="379"/>
                  </a:lnTo>
                  <a:lnTo>
                    <a:pt x="467" y="0"/>
                  </a:lnTo>
                  <a:lnTo>
                    <a:pt x="467" y="0"/>
                  </a:lnTo>
                  <a:lnTo>
                    <a:pt x="467" y="0"/>
                  </a:lnTo>
                  <a:lnTo>
                    <a:pt x="468" y="393"/>
                  </a:lnTo>
                  <a:lnTo>
                    <a:pt x="468" y="399"/>
                  </a:lnTo>
                  <a:lnTo>
                    <a:pt x="469" y="0"/>
                  </a:lnTo>
                  <a:lnTo>
                    <a:pt x="469" y="0"/>
                  </a:lnTo>
                  <a:lnTo>
                    <a:pt x="469" y="0"/>
                  </a:lnTo>
                  <a:lnTo>
                    <a:pt x="470" y="0"/>
                  </a:lnTo>
                  <a:lnTo>
                    <a:pt x="470" y="0"/>
                  </a:lnTo>
                  <a:lnTo>
                    <a:pt x="471" y="0"/>
                  </a:lnTo>
                  <a:lnTo>
                    <a:pt x="471" y="0"/>
                  </a:lnTo>
                  <a:lnTo>
                    <a:pt x="472" y="0"/>
                  </a:lnTo>
                  <a:lnTo>
                    <a:pt x="472" y="0"/>
                  </a:lnTo>
                  <a:lnTo>
                    <a:pt x="473" y="0"/>
                  </a:lnTo>
                  <a:lnTo>
                    <a:pt x="473" y="0"/>
                  </a:lnTo>
                  <a:lnTo>
                    <a:pt x="474" y="0"/>
                  </a:lnTo>
                  <a:lnTo>
                    <a:pt x="474" y="0"/>
                  </a:lnTo>
                  <a:lnTo>
                    <a:pt x="475" y="0"/>
                  </a:lnTo>
                  <a:lnTo>
                    <a:pt x="476" y="0"/>
                  </a:lnTo>
                  <a:lnTo>
                    <a:pt x="476" y="99"/>
                  </a:lnTo>
                  <a:lnTo>
                    <a:pt x="477" y="234"/>
                  </a:lnTo>
                  <a:lnTo>
                    <a:pt x="477" y="761"/>
                  </a:lnTo>
                  <a:lnTo>
                    <a:pt x="478" y="782"/>
                  </a:lnTo>
                  <a:lnTo>
                    <a:pt x="478" y="1051"/>
                  </a:lnTo>
                  <a:lnTo>
                    <a:pt x="479" y="1091"/>
                  </a:lnTo>
                  <a:lnTo>
                    <a:pt x="479" y="1355"/>
                  </a:lnTo>
                  <a:lnTo>
                    <a:pt x="479" y="1323"/>
                  </a:lnTo>
                  <a:lnTo>
                    <a:pt x="480" y="1265"/>
                  </a:lnTo>
                  <a:lnTo>
                    <a:pt x="480" y="1077"/>
                  </a:lnTo>
                  <a:lnTo>
                    <a:pt x="480" y="1183"/>
                  </a:lnTo>
                  <a:lnTo>
                    <a:pt x="481" y="1171"/>
                  </a:lnTo>
                  <a:lnTo>
                    <a:pt x="481" y="368"/>
                  </a:lnTo>
                  <a:lnTo>
                    <a:pt x="482" y="83"/>
                  </a:lnTo>
                  <a:lnTo>
                    <a:pt x="482" y="0"/>
                  </a:lnTo>
                  <a:lnTo>
                    <a:pt x="482" y="0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84" y="0"/>
                  </a:lnTo>
                  <a:lnTo>
                    <a:pt x="484" y="0"/>
                  </a:lnTo>
                  <a:lnTo>
                    <a:pt x="485" y="0"/>
                  </a:lnTo>
                  <a:lnTo>
                    <a:pt x="485" y="0"/>
                  </a:lnTo>
                  <a:lnTo>
                    <a:pt x="486" y="0"/>
                  </a:lnTo>
                  <a:lnTo>
                    <a:pt x="486" y="353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488" y="382"/>
                  </a:lnTo>
                  <a:lnTo>
                    <a:pt x="488" y="381"/>
                  </a:lnTo>
                  <a:lnTo>
                    <a:pt x="488" y="0"/>
                  </a:lnTo>
                  <a:lnTo>
                    <a:pt x="489" y="0"/>
                  </a:lnTo>
                  <a:lnTo>
                    <a:pt x="489" y="0"/>
                  </a:lnTo>
                  <a:lnTo>
                    <a:pt x="490" y="0"/>
                  </a:lnTo>
                  <a:lnTo>
                    <a:pt x="490" y="0"/>
                  </a:lnTo>
                  <a:lnTo>
                    <a:pt x="491" y="0"/>
                  </a:lnTo>
                  <a:lnTo>
                    <a:pt x="491" y="0"/>
                  </a:lnTo>
                  <a:lnTo>
                    <a:pt x="492" y="0"/>
                  </a:lnTo>
                  <a:lnTo>
                    <a:pt x="492" y="0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494" y="0"/>
                  </a:lnTo>
                  <a:lnTo>
                    <a:pt x="494" y="0"/>
                  </a:lnTo>
                  <a:lnTo>
                    <a:pt x="495" y="0"/>
                  </a:lnTo>
                  <a:lnTo>
                    <a:pt x="495" y="0"/>
                  </a:lnTo>
                  <a:lnTo>
                    <a:pt x="496" y="423"/>
                  </a:lnTo>
                  <a:lnTo>
                    <a:pt x="496" y="471"/>
                  </a:lnTo>
                  <a:lnTo>
                    <a:pt x="497" y="747"/>
                  </a:lnTo>
                  <a:lnTo>
                    <a:pt x="497" y="766"/>
                  </a:lnTo>
                  <a:lnTo>
                    <a:pt x="498" y="1075"/>
                  </a:lnTo>
                  <a:lnTo>
                    <a:pt x="498" y="1118"/>
                  </a:lnTo>
                  <a:lnTo>
                    <a:pt x="499" y="1335"/>
                  </a:lnTo>
                  <a:lnTo>
                    <a:pt x="499" y="1319"/>
                  </a:lnTo>
                  <a:lnTo>
                    <a:pt x="499" y="1269"/>
                  </a:lnTo>
                  <a:lnTo>
                    <a:pt x="499" y="1113"/>
                  </a:lnTo>
                  <a:lnTo>
                    <a:pt x="500" y="1194"/>
                  </a:lnTo>
                  <a:lnTo>
                    <a:pt x="500" y="1151"/>
                  </a:lnTo>
                  <a:lnTo>
                    <a:pt x="501" y="392"/>
                  </a:lnTo>
                  <a:lnTo>
                    <a:pt x="501" y="176"/>
                  </a:lnTo>
                  <a:lnTo>
                    <a:pt x="501" y="0"/>
                  </a:lnTo>
                  <a:lnTo>
                    <a:pt x="502" y="0"/>
                  </a:lnTo>
                  <a:lnTo>
                    <a:pt x="502" y="0"/>
                  </a:lnTo>
                  <a:lnTo>
                    <a:pt x="503" y="0"/>
                  </a:lnTo>
                  <a:lnTo>
                    <a:pt x="503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05" y="0"/>
                  </a:lnTo>
                  <a:lnTo>
                    <a:pt x="505" y="0"/>
                  </a:lnTo>
                  <a:lnTo>
                    <a:pt x="505" y="341"/>
                  </a:lnTo>
                  <a:lnTo>
                    <a:pt x="506" y="0"/>
                  </a:lnTo>
                  <a:lnTo>
                    <a:pt x="506" y="0"/>
                  </a:lnTo>
                  <a:lnTo>
                    <a:pt x="507" y="365"/>
                  </a:lnTo>
                  <a:lnTo>
                    <a:pt x="507" y="348"/>
                  </a:lnTo>
                  <a:lnTo>
                    <a:pt x="507" y="0"/>
                  </a:lnTo>
                  <a:lnTo>
                    <a:pt x="508" y="0"/>
                  </a:lnTo>
                  <a:lnTo>
                    <a:pt x="508" y="0"/>
                  </a:lnTo>
                  <a:lnTo>
                    <a:pt x="509" y="0"/>
                  </a:lnTo>
                  <a:lnTo>
                    <a:pt x="509" y="0"/>
                  </a:lnTo>
                  <a:lnTo>
                    <a:pt x="510" y="0"/>
                  </a:lnTo>
                  <a:lnTo>
                    <a:pt x="510" y="0"/>
                  </a:lnTo>
                  <a:lnTo>
                    <a:pt x="511" y="0"/>
                  </a:lnTo>
                  <a:lnTo>
                    <a:pt x="511" y="0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513" y="0"/>
                  </a:lnTo>
                  <a:lnTo>
                    <a:pt x="513" y="0"/>
                  </a:lnTo>
                  <a:lnTo>
                    <a:pt x="514" y="0"/>
                  </a:lnTo>
                  <a:lnTo>
                    <a:pt x="514" y="62"/>
                  </a:lnTo>
                  <a:lnTo>
                    <a:pt x="514" y="0"/>
                  </a:lnTo>
                  <a:lnTo>
                    <a:pt x="515" y="425"/>
                  </a:lnTo>
                  <a:lnTo>
                    <a:pt x="515" y="515"/>
                  </a:lnTo>
                  <a:lnTo>
                    <a:pt x="516" y="827"/>
                  </a:lnTo>
                  <a:lnTo>
                    <a:pt x="516" y="833"/>
                  </a:lnTo>
                  <a:lnTo>
                    <a:pt x="517" y="1165"/>
                  </a:lnTo>
                  <a:lnTo>
                    <a:pt x="517" y="1225"/>
                  </a:lnTo>
                  <a:lnTo>
                    <a:pt x="518" y="1381"/>
                  </a:lnTo>
                  <a:lnTo>
                    <a:pt x="518" y="1152"/>
                  </a:lnTo>
                  <a:lnTo>
                    <a:pt x="518" y="1047"/>
                  </a:lnTo>
                  <a:lnTo>
                    <a:pt x="519" y="960"/>
                  </a:lnTo>
                  <a:lnTo>
                    <a:pt x="519" y="1142"/>
                  </a:lnTo>
                  <a:lnTo>
                    <a:pt x="519" y="1115"/>
                  </a:lnTo>
                  <a:lnTo>
                    <a:pt x="519" y="1036"/>
                  </a:lnTo>
                  <a:lnTo>
                    <a:pt x="520" y="0"/>
                  </a:lnTo>
                  <a:lnTo>
                    <a:pt x="520" y="0"/>
                  </a:lnTo>
                  <a:lnTo>
                    <a:pt x="521" y="0"/>
                  </a:lnTo>
                  <a:lnTo>
                    <a:pt x="521" y="86"/>
                  </a:lnTo>
                  <a:lnTo>
                    <a:pt x="521" y="0"/>
                  </a:lnTo>
                  <a:lnTo>
                    <a:pt x="521" y="0"/>
                  </a:lnTo>
                  <a:lnTo>
                    <a:pt x="522" y="0"/>
                  </a:lnTo>
                  <a:lnTo>
                    <a:pt x="523" y="0"/>
                  </a:lnTo>
                  <a:lnTo>
                    <a:pt x="523" y="237"/>
                  </a:lnTo>
                  <a:lnTo>
                    <a:pt x="523" y="0"/>
                  </a:lnTo>
                  <a:lnTo>
                    <a:pt x="524" y="0"/>
                  </a:lnTo>
                  <a:lnTo>
                    <a:pt x="524" y="387"/>
                  </a:lnTo>
                  <a:lnTo>
                    <a:pt x="525" y="370"/>
                  </a:lnTo>
                  <a:lnTo>
                    <a:pt x="525" y="0"/>
                  </a:lnTo>
                  <a:lnTo>
                    <a:pt x="525" y="0"/>
                  </a:lnTo>
                  <a:lnTo>
                    <a:pt x="526" y="0"/>
                  </a:lnTo>
                  <a:lnTo>
                    <a:pt x="526" y="0"/>
                  </a:lnTo>
                  <a:lnTo>
                    <a:pt x="527" y="0"/>
                  </a:lnTo>
                  <a:lnTo>
                    <a:pt x="527" y="0"/>
                  </a:lnTo>
                  <a:lnTo>
                    <a:pt x="528" y="0"/>
                  </a:lnTo>
                  <a:lnTo>
                    <a:pt x="528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30" y="0"/>
                  </a:lnTo>
                  <a:lnTo>
                    <a:pt x="530" y="0"/>
                  </a:lnTo>
                  <a:lnTo>
                    <a:pt x="531" y="0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33" y="0"/>
                  </a:lnTo>
                  <a:lnTo>
                    <a:pt x="533" y="0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535" y="744"/>
                  </a:lnTo>
                  <a:lnTo>
                    <a:pt x="535" y="748"/>
                  </a:lnTo>
                  <a:lnTo>
                    <a:pt x="536" y="1264"/>
                  </a:lnTo>
                  <a:lnTo>
                    <a:pt x="536" y="1298"/>
                  </a:lnTo>
                  <a:lnTo>
                    <a:pt x="537" y="1584"/>
                  </a:lnTo>
                  <a:lnTo>
                    <a:pt x="537" y="1574"/>
                  </a:lnTo>
                  <a:lnTo>
                    <a:pt x="537" y="1593"/>
                  </a:lnTo>
                  <a:lnTo>
                    <a:pt x="538" y="498"/>
                  </a:lnTo>
                  <a:lnTo>
                    <a:pt x="538" y="562"/>
                  </a:lnTo>
                  <a:lnTo>
                    <a:pt x="538" y="641"/>
                  </a:lnTo>
                  <a:lnTo>
                    <a:pt x="538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40" y="0"/>
                  </a:lnTo>
                  <a:lnTo>
                    <a:pt x="540" y="0"/>
                  </a:lnTo>
                  <a:lnTo>
                    <a:pt x="541" y="0"/>
                  </a:lnTo>
                  <a:lnTo>
                    <a:pt x="541" y="0"/>
                  </a:lnTo>
                  <a:lnTo>
                    <a:pt x="541" y="655"/>
                  </a:lnTo>
                  <a:lnTo>
                    <a:pt x="542" y="621"/>
                  </a:lnTo>
                  <a:lnTo>
                    <a:pt x="542" y="525"/>
                  </a:lnTo>
                  <a:lnTo>
                    <a:pt x="542" y="281"/>
                  </a:lnTo>
                  <a:lnTo>
                    <a:pt x="543" y="518"/>
                  </a:lnTo>
                  <a:lnTo>
                    <a:pt x="543" y="521"/>
                  </a:lnTo>
                  <a:lnTo>
                    <a:pt x="543" y="0"/>
                  </a:lnTo>
                  <a:lnTo>
                    <a:pt x="544" y="0"/>
                  </a:lnTo>
                  <a:lnTo>
                    <a:pt x="544" y="0"/>
                  </a:lnTo>
                  <a:lnTo>
                    <a:pt x="545" y="0"/>
                  </a:lnTo>
                  <a:lnTo>
                    <a:pt x="545" y="0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7" y="0"/>
                  </a:lnTo>
                  <a:lnTo>
                    <a:pt x="547" y="0"/>
                  </a:lnTo>
                  <a:lnTo>
                    <a:pt x="548" y="0"/>
                  </a:lnTo>
                  <a:lnTo>
                    <a:pt x="548" y="0"/>
                  </a:lnTo>
                  <a:lnTo>
                    <a:pt x="549" y="0"/>
                  </a:lnTo>
                  <a:lnTo>
                    <a:pt x="549" y="0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51" y="0"/>
                  </a:lnTo>
                  <a:lnTo>
                    <a:pt x="551" y="0"/>
                  </a:lnTo>
                  <a:lnTo>
                    <a:pt x="552" y="0"/>
                  </a:lnTo>
                  <a:lnTo>
                    <a:pt x="552" y="319"/>
                  </a:lnTo>
                  <a:lnTo>
                    <a:pt x="553" y="747"/>
                  </a:lnTo>
                  <a:lnTo>
                    <a:pt x="553" y="818"/>
                  </a:lnTo>
                  <a:lnTo>
                    <a:pt x="554" y="1196"/>
                  </a:lnTo>
                  <a:lnTo>
                    <a:pt x="554" y="1184"/>
                  </a:lnTo>
                  <a:lnTo>
                    <a:pt x="555" y="1487"/>
                  </a:lnTo>
                  <a:lnTo>
                    <a:pt x="555" y="1544"/>
                  </a:lnTo>
                  <a:lnTo>
                    <a:pt x="555" y="1651"/>
                  </a:lnTo>
                  <a:lnTo>
                    <a:pt x="556" y="789"/>
                  </a:lnTo>
                  <a:lnTo>
                    <a:pt x="556" y="504"/>
                  </a:lnTo>
                  <a:lnTo>
                    <a:pt x="557" y="366"/>
                  </a:lnTo>
                  <a:lnTo>
                    <a:pt x="557" y="677"/>
                  </a:lnTo>
                  <a:lnTo>
                    <a:pt x="557" y="368"/>
                  </a:lnTo>
                  <a:lnTo>
                    <a:pt x="557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59" y="0"/>
                  </a:lnTo>
                  <a:lnTo>
                    <a:pt x="559" y="0"/>
                  </a:lnTo>
                  <a:lnTo>
                    <a:pt x="560" y="724"/>
                  </a:lnTo>
                  <a:lnTo>
                    <a:pt x="560" y="692"/>
                  </a:lnTo>
                  <a:lnTo>
                    <a:pt x="560" y="581"/>
                  </a:lnTo>
                  <a:lnTo>
                    <a:pt x="561" y="214"/>
                  </a:lnTo>
                  <a:lnTo>
                    <a:pt x="561" y="591"/>
                  </a:lnTo>
                  <a:lnTo>
                    <a:pt x="561" y="639"/>
                  </a:lnTo>
                  <a:lnTo>
                    <a:pt x="561" y="653"/>
                  </a:lnTo>
                  <a:lnTo>
                    <a:pt x="562" y="0"/>
                  </a:lnTo>
                  <a:lnTo>
                    <a:pt x="562" y="0"/>
                  </a:lnTo>
                  <a:lnTo>
                    <a:pt x="562" y="0"/>
                  </a:lnTo>
                  <a:lnTo>
                    <a:pt x="563" y="0"/>
                  </a:lnTo>
                  <a:lnTo>
                    <a:pt x="563" y="0"/>
                  </a:lnTo>
                  <a:lnTo>
                    <a:pt x="564" y="0"/>
                  </a:lnTo>
                  <a:lnTo>
                    <a:pt x="564" y="0"/>
                  </a:lnTo>
                  <a:lnTo>
                    <a:pt x="565" y="0"/>
                  </a:lnTo>
                  <a:lnTo>
                    <a:pt x="566" y="0"/>
                  </a:lnTo>
                  <a:lnTo>
                    <a:pt x="566" y="326"/>
                  </a:lnTo>
                  <a:lnTo>
                    <a:pt x="566" y="0"/>
                  </a:lnTo>
                  <a:lnTo>
                    <a:pt x="567" y="0"/>
                  </a:lnTo>
                  <a:lnTo>
                    <a:pt x="567" y="0"/>
                  </a:lnTo>
                  <a:lnTo>
                    <a:pt x="568" y="0"/>
                  </a:lnTo>
                  <a:lnTo>
                    <a:pt x="568" y="0"/>
                  </a:lnTo>
                  <a:lnTo>
                    <a:pt x="569" y="0"/>
                  </a:lnTo>
                  <a:lnTo>
                    <a:pt x="569" y="0"/>
                  </a:lnTo>
                  <a:lnTo>
                    <a:pt x="570" y="0"/>
                  </a:lnTo>
                  <a:lnTo>
                    <a:pt x="570" y="0"/>
                  </a:lnTo>
                  <a:lnTo>
                    <a:pt x="571" y="0"/>
                  </a:lnTo>
                  <a:lnTo>
                    <a:pt x="571" y="450"/>
                  </a:lnTo>
                  <a:lnTo>
                    <a:pt x="572" y="566"/>
                  </a:lnTo>
                  <a:lnTo>
                    <a:pt x="572" y="1062"/>
                  </a:lnTo>
                  <a:lnTo>
                    <a:pt x="572" y="1060"/>
                  </a:lnTo>
                  <a:lnTo>
                    <a:pt x="573" y="1092"/>
                  </a:lnTo>
                  <a:lnTo>
                    <a:pt x="573" y="1484"/>
                  </a:lnTo>
                  <a:lnTo>
                    <a:pt x="574" y="1526"/>
                  </a:lnTo>
                  <a:lnTo>
                    <a:pt x="574" y="1668"/>
                  </a:lnTo>
                  <a:lnTo>
                    <a:pt x="574" y="954"/>
                  </a:lnTo>
                  <a:lnTo>
                    <a:pt x="575" y="780"/>
                  </a:lnTo>
                  <a:lnTo>
                    <a:pt x="575" y="207"/>
                  </a:lnTo>
                  <a:lnTo>
                    <a:pt x="575" y="584"/>
                  </a:lnTo>
                  <a:lnTo>
                    <a:pt x="576" y="487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577" y="0"/>
                  </a:lnTo>
                  <a:lnTo>
                    <a:pt x="577" y="453"/>
                  </a:lnTo>
                  <a:lnTo>
                    <a:pt x="578" y="0"/>
                  </a:lnTo>
                  <a:lnTo>
                    <a:pt x="578" y="0"/>
                  </a:lnTo>
                  <a:lnTo>
                    <a:pt x="579" y="803"/>
                  </a:lnTo>
                  <a:lnTo>
                    <a:pt x="579" y="735"/>
                  </a:lnTo>
                  <a:lnTo>
                    <a:pt x="579" y="671"/>
                  </a:lnTo>
                  <a:lnTo>
                    <a:pt x="579" y="0"/>
                  </a:lnTo>
                  <a:lnTo>
                    <a:pt x="580" y="530"/>
                  </a:lnTo>
                  <a:lnTo>
                    <a:pt x="580" y="593"/>
                  </a:lnTo>
                  <a:lnTo>
                    <a:pt x="580" y="652"/>
                  </a:lnTo>
                  <a:lnTo>
                    <a:pt x="580" y="0"/>
                  </a:lnTo>
                  <a:lnTo>
                    <a:pt x="581" y="0"/>
                  </a:lnTo>
                  <a:lnTo>
                    <a:pt x="581" y="0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83" y="0"/>
                  </a:lnTo>
                  <a:lnTo>
                    <a:pt x="583" y="0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584" y="204"/>
                  </a:lnTo>
                  <a:lnTo>
                    <a:pt x="585" y="0"/>
                  </a:lnTo>
                  <a:lnTo>
                    <a:pt x="585" y="0"/>
                  </a:lnTo>
                  <a:lnTo>
                    <a:pt x="586" y="0"/>
                  </a:lnTo>
                  <a:lnTo>
                    <a:pt x="586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589" y="0"/>
                  </a:lnTo>
                  <a:lnTo>
                    <a:pt x="589" y="0"/>
                  </a:lnTo>
                  <a:lnTo>
                    <a:pt x="590" y="344"/>
                  </a:lnTo>
                  <a:lnTo>
                    <a:pt x="590" y="499"/>
                  </a:lnTo>
                  <a:lnTo>
                    <a:pt x="591" y="965"/>
                  </a:lnTo>
                  <a:lnTo>
                    <a:pt x="591" y="1005"/>
                  </a:lnTo>
                  <a:lnTo>
                    <a:pt x="592" y="1375"/>
                  </a:lnTo>
                  <a:lnTo>
                    <a:pt x="592" y="1405"/>
                  </a:lnTo>
                  <a:lnTo>
                    <a:pt x="593" y="1617"/>
                  </a:lnTo>
                  <a:lnTo>
                    <a:pt x="593" y="1568"/>
                  </a:lnTo>
                  <a:lnTo>
                    <a:pt x="593" y="1393"/>
                  </a:lnTo>
                  <a:lnTo>
                    <a:pt x="593" y="0"/>
                  </a:lnTo>
                  <a:lnTo>
                    <a:pt x="594" y="186"/>
                  </a:lnTo>
                  <a:lnTo>
                    <a:pt x="594" y="377"/>
                  </a:lnTo>
                  <a:lnTo>
                    <a:pt x="594" y="0"/>
                  </a:lnTo>
                  <a:lnTo>
                    <a:pt x="595" y="0"/>
                  </a:lnTo>
                  <a:lnTo>
                    <a:pt x="595" y="0"/>
                  </a:lnTo>
                  <a:lnTo>
                    <a:pt x="596" y="588"/>
                  </a:lnTo>
                  <a:lnTo>
                    <a:pt x="596" y="177"/>
                  </a:lnTo>
                  <a:lnTo>
                    <a:pt x="596" y="0"/>
                  </a:lnTo>
                  <a:lnTo>
                    <a:pt x="597" y="815"/>
                  </a:lnTo>
                  <a:lnTo>
                    <a:pt x="597" y="830"/>
                  </a:lnTo>
                  <a:lnTo>
                    <a:pt x="598" y="0"/>
                  </a:lnTo>
                  <a:lnTo>
                    <a:pt x="598" y="136"/>
                  </a:lnTo>
                  <a:lnTo>
                    <a:pt x="598" y="332"/>
                  </a:lnTo>
                  <a:lnTo>
                    <a:pt x="598" y="626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1" y="0"/>
                  </a:lnTo>
                  <a:lnTo>
                    <a:pt x="601" y="0"/>
                  </a:lnTo>
                  <a:lnTo>
                    <a:pt x="602" y="188"/>
                  </a:lnTo>
                  <a:lnTo>
                    <a:pt x="602" y="0"/>
                  </a:lnTo>
                  <a:lnTo>
                    <a:pt x="602" y="0"/>
                  </a:lnTo>
                  <a:lnTo>
                    <a:pt x="603" y="303"/>
                  </a:lnTo>
                  <a:lnTo>
                    <a:pt x="603" y="290"/>
                  </a:lnTo>
                  <a:lnTo>
                    <a:pt x="603" y="272"/>
                  </a:lnTo>
                  <a:lnTo>
                    <a:pt x="604" y="0"/>
                  </a:lnTo>
                  <a:lnTo>
                    <a:pt x="604" y="0"/>
                  </a:lnTo>
                  <a:lnTo>
                    <a:pt x="604" y="0"/>
                  </a:lnTo>
                  <a:lnTo>
                    <a:pt x="605" y="0"/>
                  </a:lnTo>
                  <a:lnTo>
                    <a:pt x="605" y="0"/>
                  </a:lnTo>
                  <a:lnTo>
                    <a:pt x="606" y="0"/>
                  </a:lnTo>
                  <a:lnTo>
                    <a:pt x="606" y="0"/>
                  </a:lnTo>
                  <a:lnTo>
                    <a:pt x="607" y="0"/>
                  </a:lnTo>
                  <a:lnTo>
                    <a:pt x="607" y="0"/>
                  </a:lnTo>
                  <a:lnTo>
                    <a:pt x="608" y="327"/>
                  </a:lnTo>
                  <a:lnTo>
                    <a:pt x="608" y="309"/>
                  </a:lnTo>
                  <a:lnTo>
                    <a:pt x="608" y="302"/>
                  </a:lnTo>
                  <a:lnTo>
                    <a:pt x="609" y="1087"/>
                  </a:lnTo>
                  <a:lnTo>
                    <a:pt x="609" y="1114"/>
                  </a:lnTo>
                  <a:lnTo>
                    <a:pt x="609" y="1113"/>
                  </a:lnTo>
                  <a:lnTo>
                    <a:pt x="610" y="1371"/>
                  </a:lnTo>
                  <a:lnTo>
                    <a:pt x="611" y="1445"/>
                  </a:lnTo>
                  <a:lnTo>
                    <a:pt x="611" y="1739"/>
                  </a:lnTo>
                  <a:lnTo>
                    <a:pt x="611" y="1319"/>
                  </a:lnTo>
                  <a:lnTo>
                    <a:pt x="612" y="929"/>
                  </a:lnTo>
                  <a:lnTo>
                    <a:pt x="612" y="0"/>
                  </a:lnTo>
                  <a:lnTo>
                    <a:pt x="612" y="432"/>
                  </a:lnTo>
                  <a:lnTo>
                    <a:pt x="613" y="507"/>
                  </a:lnTo>
                  <a:lnTo>
                    <a:pt x="613" y="518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14" y="0"/>
                  </a:lnTo>
                  <a:lnTo>
                    <a:pt x="614" y="799"/>
                  </a:lnTo>
                  <a:lnTo>
                    <a:pt x="614" y="28"/>
                  </a:lnTo>
                  <a:lnTo>
                    <a:pt x="615" y="0"/>
                  </a:lnTo>
                  <a:lnTo>
                    <a:pt x="615" y="923"/>
                  </a:lnTo>
                  <a:lnTo>
                    <a:pt x="616" y="890"/>
                  </a:lnTo>
                  <a:lnTo>
                    <a:pt x="616" y="0"/>
                  </a:lnTo>
                  <a:lnTo>
                    <a:pt x="616" y="98"/>
                  </a:lnTo>
                  <a:lnTo>
                    <a:pt x="617" y="425"/>
                  </a:lnTo>
                  <a:lnTo>
                    <a:pt x="617" y="649"/>
                  </a:lnTo>
                  <a:lnTo>
                    <a:pt x="617" y="0"/>
                  </a:lnTo>
                  <a:lnTo>
                    <a:pt x="617" y="0"/>
                  </a:lnTo>
                  <a:lnTo>
                    <a:pt x="618" y="0"/>
                  </a:lnTo>
                  <a:lnTo>
                    <a:pt x="618" y="0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620" y="0"/>
                  </a:lnTo>
                  <a:lnTo>
                    <a:pt x="620" y="418"/>
                  </a:lnTo>
                  <a:lnTo>
                    <a:pt x="620" y="0"/>
                  </a:lnTo>
                  <a:lnTo>
                    <a:pt x="621" y="0"/>
                  </a:lnTo>
                  <a:lnTo>
                    <a:pt x="621" y="192"/>
                  </a:lnTo>
                  <a:lnTo>
                    <a:pt x="621" y="185"/>
                  </a:lnTo>
                  <a:lnTo>
                    <a:pt x="622" y="126"/>
                  </a:lnTo>
                  <a:lnTo>
                    <a:pt x="622" y="0"/>
                  </a:lnTo>
                  <a:lnTo>
                    <a:pt x="623" y="0"/>
                  </a:lnTo>
                  <a:lnTo>
                    <a:pt x="623" y="0"/>
                  </a:lnTo>
                  <a:lnTo>
                    <a:pt x="624" y="0"/>
                  </a:lnTo>
                  <a:lnTo>
                    <a:pt x="624" y="0"/>
                  </a:lnTo>
                  <a:lnTo>
                    <a:pt x="625" y="0"/>
                  </a:lnTo>
                  <a:lnTo>
                    <a:pt x="625" y="0"/>
                  </a:lnTo>
                  <a:lnTo>
                    <a:pt x="626" y="0"/>
                  </a:lnTo>
                  <a:lnTo>
                    <a:pt x="626" y="0"/>
                  </a:lnTo>
                  <a:lnTo>
                    <a:pt x="627" y="402"/>
                  </a:lnTo>
                  <a:lnTo>
                    <a:pt x="627" y="337"/>
                  </a:lnTo>
                  <a:lnTo>
                    <a:pt x="627" y="409"/>
                  </a:lnTo>
                  <a:lnTo>
                    <a:pt x="628" y="1105"/>
                  </a:lnTo>
                  <a:lnTo>
                    <a:pt x="628" y="1124"/>
                  </a:lnTo>
                  <a:lnTo>
                    <a:pt x="629" y="1479"/>
                  </a:lnTo>
                  <a:lnTo>
                    <a:pt x="629" y="1550"/>
                  </a:lnTo>
                  <a:lnTo>
                    <a:pt x="629" y="1721"/>
                  </a:lnTo>
                  <a:lnTo>
                    <a:pt x="630" y="1003"/>
                  </a:lnTo>
                  <a:lnTo>
                    <a:pt x="630" y="467"/>
                  </a:lnTo>
                  <a:lnTo>
                    <a:pt x="630" y="0"/>
                  </a:lnTo>
                  <a:lnTo>
                    <a:pt x="631" y="408"/>
                  </a:lnTo>
                  <a:lnTo>
                    <a:pt x="631" y="552"/>
                  </a:lnTo>
                  <a:lnTo>
                    <a:pt x="631" y="0"/>
                  </a:lnTo>
                  <a:lnTo>
                    <a:pt x="632" y="0"/>
                  </a:lnTo>
                  <a:lnTo>
                    <a:pt x="632" y="0"/>
                  </a:lnTo>
                  <a:lnTo>
                    <a:pt x="632" y="860"/>
                  </a:lnTo>
                  <a:lnTo>
                    <a:pt x="633" y="0"/>
                  </a:lnTo>
                  <a:lnTo>
                    <a:pt x="633" y="0"/>
                  </a:lnTo>
                  <a:lnTo>
                    <a:pt x="634" y="903"/>
                  </a:lnTo>
                  <a:lnTo>
                    <a:pt x="634" y="843"/>
                  </a:lnTo>
                  <a:lnTo>
                    <a:pt x="635" y="0"/>
                  </a:lnTo>
                  <a:lnTo>
                    <a:pt x="635" y="0"/>
                  </a:lnTo>
                  <a:lnTo>
                    <a:pt x="635" y="338"/>
                  </a:lnTo>
                  <a:lnTo>
                    <a:pt x="635" y="578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37" y="0"/>
                  </a:lnTo>
                  <a:lnTo>
                    <a:pt x="637" y="0"/>
                  </a:lnTo>
                  <a:lnTo>
                    <a:pt x="638" y="0"/>
                  </a:lnTo>
                  <a:lnTo>
                    <a:pt x="638" y="0"/>
                  </a:lnTo>
                  <a:lnTo>
                    <a:pt x="639" y="516"/>
                  </a:lnTo>
                  <a:lnTo>
                    <a:pt x="639" y="0"/>
                  </a:lnTo>
                  <a:lnTo>
                    <a:pt x="639" y="0"/>
                  </a:lnTo>
                  <a:lnTo>
                    <a:pt x="640" y="284"/>
                  </a:lnTo>
                  <a:lnTo>
                    <a:pt x="640" y="253"/>
                  </a:lnTo>
                  <a:lnTo>
                    <a:pt x="640" y="0"/>
                  </a:lnTo>
                  <a:lnTo>
                    <a:pt x="641" y="0"/>
                  </a:lnTo>
                  <a:lnTo>
                    <a:pt x="641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3" y="0"/>
                  </a:lnTo>
                  <a:lnTo>
                    <a:pt x="643" y="0"/>
                  </a:lnTo>
                  <a:lnTo>
                    <a:pt x="644" y="0"/>
                  </a:lnTo>
                  <a:lnTo>
                    <a:pt x="644" y="0"/>
                  </a:lnTo>
                  <a:lnTo>
                    <a:pt x="645" y="625"/>
                  </a:lnTo>
                  <a:lnTo>
                    <a:pt x="645" y="420"/>
                  </a:lnTo>
                  <a:lnTo>
                    <a:pt x="645" y="389"/>
                  </a:lnTo>
                  <a:lnTo>
                    <a:pt x="646" y="1162"/>
                  </a:lnTo>
                  <a:lnTo>
                    <a:pt x="646" y="1232"/>
                  </a:lnTo>
                  <a:lnTo>
                    <a:pt x="647" y="1488"/>
                  </a:lnTo>
                  <a:lnTo>
                    <a:pt x="647" y="1564"/>
                  </a:lnTo>
                  <a:lnTo>
                    <a:pt x="648" y="1770"/>
                  </a:lnTo>
                  <a:lnTo>
                    <a:pt x="648" y="0"/>
                  </a:lnTo>
                  <a:lnTo>
                    <a:pt x="648" y="0"/>
                  </a:lnTo>
                  <a:lnTo>
                    <a:pt x="649" y="629"/>
                  </a:lnTo>
                  <a:lnTo>
                    <a:pt x="649" y="333"/>
                  </a:lnTo>
                  <a:lnTo>
                    <a:pt x="649" y="0"/>
                  </a:lnTo>
                  <a:lnTo>
                    <a:pt x="650" y="0"/>
                  </a:lnTo>
                  <a:lnTo>
                    <a:pt x="650" y="0"/>
                  </a:lnTo>
                  <a:lnTo>
                    <a:pt x="651" y="916"/>
                  </a:lnTo>
                  <a:lnTo>
                    <a:pt x="651" y="149"/>
                  </a:lnTo>
                  <a:lnTo>
                    <a:pt x="651" y="0"/>
                  </a:lnTo>
                  <a:lnTo>
                    <a:pt x="652" y="835"/>
                  </a:lnTo>
                  <a:lnTo>
                    <a:pt x="652" y="785"/>
                  </a:lnTo>
                  <a:lnTo>
                    <a:pt x="652" y="700"/>
                  </a:lnTo>
                  <a:lnTo>
                    <a:pt x="653" y="0"/>
                  </a:lnTo>
                  <a:lnTo>
                    <a:pt x="653" y="180"/>
                  </a:lnTo>
                  <a:lnTo>
                    <a:pt x="653" y="389"/>
                  </a:lnTo>
                  <a:lnTo>
                    <a:pt x="653" y="494"/>
                  </a:lnTo>
                  <a:lnTo>
                    <a:pt x="654" y="0"/>
                  </a:lnTo>
                  <a:lnTo>
                    <a:pt x="654" y="0"/>
                  </a:lnTo>
                  <a:lnTo>
                    <a:pt x="654" y="0"/>
                  </a:lnTo>
                  <a:lnTo>
                    <a:pt x="655" y="0"/>
                  </a:lnTo>
                  <a:lnTo>
                    <a:pt x="656" y="0"/>
                  </a:lnTo>
                  <a:lnTo>
                    <a:pt x="656" y="0"/>
                  </a:lnTo>
                  <a:lnTo>
                    <a:pt x="657" y="0"/>
                  </a:lnTo>
                  <a:lnTo>
                    <a:pt x="657" y="509"/>
                  </a:lnTo>
                  <a:lnTo>
                    <a:pt x="657" y="0"/>
                  </a:lnTo>
                  <a:lnTo>
                    <a:pt x="658" y="0"/>
                  </a:lnTo>
                  <a:lnTo>
                    <a:pt x="658" y="95"/>
                  </a:lnTo>
                  <a:lnTo>
                    <a:pt x="659" y="27"/>
                  </a:lnTo>
                  <a:lnTo>
                    <a:pt x="659" y="0"/>
                  </a:lnTo>
                  <a:lnTo>
                    <a:pt x="659" y="0"/>
                  </a:lnTo>
                  <a:lnTo>
                    <a:pt x="660" y="0"/>
                  </a:lnTo>
                  <a:lnTo>
                    <a:pt x="660" y="0"/>
                  </a:lnTo>
                  <a:lnTo>
                    <a:pt x="661" y="0"/>
                  </a:lnTo>
                  <a:lnTo>
                    <a:pt x="661" y="0"/>
                  </a:lnTo>
                  <a:lnTo>
                    <a:pt x="662" y="0"/>
                  </a:lnTo>
                  <a:lnTo>
                    <a:pt x="662" y="0"/>
                  </a:lnTo>
                  <a:lnTo>
                    <a:pt x="663" y="0"/>
                  </a:lnTo>
                  <a:lnTo>
                    <a:pt x="663" y="616"/>
                  </a:lnTo>
                  <a:lnTo>
                    <a:pt x="664" y="640"/>
                  </a:lnTo>
                  <a:lnTo>
                    <a:pt x="664" y="625"/>
                  </a:lnTo>
                  <a:lnTo>
                    <a:pt x="664" y="1154"/>
                  </a:lnTo>
                  <a:lnTo>
                    <a:pt x="665" y="1220"/>
                  </a:lnTo>
                  <a:lnTo>
                    <a:pt x="665" y="1516"/>
                  </a:lnTo>
                  <a:lnTo>
                    <a:pt x="666" y="1589"/>
                  </a:lnTo>
                  <a:lnTo>
                    <a:pt x="666" y="1780"/>
                  </a:lnTo>
                  <a:lnTo>
                    <a:pt x="666" y="0"/>
                  </a:lnTo>
                  <a:lnTo>
                    <a:pt x="667" y="0"/>
                  </a:lnTo>
                  <a:lnTo>
                    <a:pt x="668" y="645"/>
                  </a:lnTo>
                  <a:lnTo>
                    <a:pt x="668" y="515"/>
                  </a:lnTo>
                  <a:lnTo>
                    <a:pt x="668" y="0"/>
                  </a:lnTo>
                  <a:lnTo>
                    <a:pt x="669" y="0"/>
                  </a:lnTo>
                  <a:lnTo>
                    <a:pt x="669" y="187"/>
                  </a:lnTo>
                  <a:lnTo>
                    <a:pt x="669" y="919"/>
                  </a:lnTo>
                  <a:lnTo>
                    <a:pt x="670" y="310"/>
                  </a:lnTo>
                  <a:lnTo>
                    <a:pt x="670" y="0"/>
                  </a:lnTo>
                  <a:lnTo>
                    <a:pt x="671" y="776"/>
                  </a:lnTo>
                  <a:lnTo>
                    <a:pt x="671" y="748"/>
                  </a:lnTo>
                  <a:lnTo>
                    <a:pt x="671" y="0"/>
                  </a:lnTo>
                  <a:lnTo>
                    <a:pt x="672" y="0"/>
                  </a:lnTo>
                  <a:lnTo>
                    <a:pt x="672" y="0"/>
                  </a:lnTo>
                  <a:lnTo>
                    <a:pt x="672" y="326"/>
                  </a:lnTo>
                  <a:lnTo>
                    <a:pt x="673" y="0"/>
                  </a:lnTo>
                  <a:lnTo>
                    <a:pt x="673" y="0"/>
                  </a:lnTo>
                  <a:lnTo>
                    <a:pt x="674" y="0"/>
                  </a:lnTo>
                  <a:lnTo>
                    <a:pt x="674" y="0"/>
                  </a:lnTo>
                  <a:lnTo>
                    <a:pt x="675" y="0"/>
                  </a:lnTo>
                  <a:lnTo>
                    <a:pt x="675" y="0"/>
                  </a:lnTo>
                  <a:lnTo>
                    <a:pt x="675" y="498"/>
                  </a:lnTo>
                  <a:lnTo>
                    <a:pt x="676" y="0"/>
                  </a:lnTo>
                  <a:lnTo>
                    <a:pt x="676" y="0"/>
                  </a:lnTo>
                  <a:lnTo>
                    <a:pt x="677" y="0"/>
                  </a:lnTo>
                  <a:lnTo>
                    <a:pt x="677" y="0"/>
                  </a:lnTo>
                  <a:lnTo>
                    <a:pt x="678" y="0"/>
                  </a:lnTo>
                  <a:lnTo>
                    <a:pt x="678" y="0"/>
                  </a:lnTo>
                  <a:lnTo>
                    <a:pt x="679" y="0"/>
                  </a:lnTo>
                  <a:lnTo>
                    <a:pt x="679" y="0"/>
                  </a:lnTo>
                  <a:lnTo>
                    <a:pt x="680" y="0"/>
                  </a:lnTo>
                  <a:lnTo>
                    <a:pt x="680" y="0"/>
                  </a:lnTo>
                  <a:lnTo>
                    <a:pt x="681" y="0"/>
                  </a:lnTo>
                  <a:lnTo>
                    <a:pt x="681" y="0"/>
                  </a:lnTo>
                  <a:lnTo>
                    <a:pt x="682" y="751"/>
                  </a:lnTo>
                  <a:lnTo>
                    <a:pt x="682" y="758"/>
                  </a:lnTo>
                  <a:lnTo>
                    <a:pt x="682" y="714"/>
                  </a:lnTo>
                  <a:lnTo>
                    <a:pt x="683" y="991"/>
                  </a:lnTo>
                  <a:lnTo>
                    <a:pt x="683" y="1088"/>
                  </a:lnTo>
                  <a:lnTo>
                    <a:pt x="684" y="1508"/>
                  </a:lnTo>
                  <a:lnTo>
                    <a:pt x="684" y="1541"/>
                  </a:lnTo>
                  <a:lnTo>
                    <a:pt x="684" y="1739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6" y="581"/>
                  </a:lnTo>
                  <a:lnTo>
                    <a:pt x="686" y="349"/>
                  </a:lnTo>
                  <a:lnTo>
                    <a:pt x="686" y="0"/>
                  </a:lnTo>
                  <a:lnTo>
                    <a:pt x="687" y="0"/>
                  </a:lnTo>
                  <a:lnTo>
                    <a:pt x="687" y="0"/>
                  </a:lnTo>
                  <a:lnTo>
                    <a:pt x="687" y="905"/>
                  </a:lnTo>
                  <a:lnTo>
                    <a:pt x="688" y="551"/>
                  </a:lnTo>
                  <a:lnTo>
                    <a:pt x="688" y="450"/>
                  </a:lnTo>
                  <a:lnTo>
                    <a:pt x="688" y="0"/>
                  </a:lnTo>
                  <a:lnTo>
                    <a:pt x="689" y="695"/>
                  </a:lnTo>
                  <a:lnTo>
                    <a:pt x="689" y="677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691" y="113"/>
                  </a:lnTo>
                  <a:lnTo>
                    <a:pt x="691" y="0"/>
                  </a:lnTo>
                  <a:lnTo>
                    <a:pt x="691" y="0"/>
                  </a:lnTo>
                  <a:lnTo>
                    <a:pt x="692" y="0"/>
                  </a:lnTo>
                  <a:lnTo>
                    <a:pt x="692" y="0"/>
                  </a:lnTo>
                  <a:lnTo>
                    <a:pt x="693" y="0"/>
                  </a:lnTo>
                  <a:lnTo>
                    <a:pt x="693" y="0"/>
                  </a:lnTo>
                  <a:lnTo>
                    <a:pt x="694" y="526"/>
                  </a:lnTo>
                  <a:lnTo>
                    <a:pt x="694" y="343"/>
                  </a:lnTo>
                  <a:lnTo>
                    <a:pt x="694" y="0"/>
                  </a:lnTo>
                  <a:lnTo>
                    <a:pt x="695" y="0"/>
                  </a:lnTo>
                  <a:lnTo>
                    <a:pt x="695" y="0"/>
                  </a:lnTo>
                  <a:lnTo>
                    <a:pt x="696" y="0"/>
                  </a:lnTo>
                  <a:lnTo>
                    <a:pt x="696" y="0"/>
                  </a:lnTo>
                  <a:lnTo>
                    <a:pt x="697" y="0"/>
                  </a:lnTo>
                  <a:lnTo>
                    <a:pt x="697" y="0"/>
                  </a:lnTo>
                  <a:lnTo>
                    <a:pt x="698" y="0"/>
                  </a:lnTo>
                  <a:lnTo>
                    <a:pt x="698" y="0"/>
                  </a:lnTo>
                  <a:lnTo>
                    <a:pt x="699" y="0"/>
                  </a:lnTo>
                  <a:lnTo>
                    <a:pt x="699" y="0"/>
                  </a:lnTo>
                  <a:lnTo>
                    <a:pt x="700" y="613"/>
                  </a:lnTo>
                  <a:lnTo>
                    <a:pt x="700" y="737"/>
                  </a:lnTo>
                  <a:lnTo>
                    <a:pt x="701" y="692"/>
                  </a:lnTo>
                  <a:lnTo>
                    <a:pt x="701" y="829"/>
                  </a:lnTo>
                  <a:lnTo>
                    <a:pt x="702" y="913"/>
                  </a:lnTo>
                  <a:lnTo>
                    <a:pt x="702" y="1475"/>
                  </a:lnTo>
                  <a:lnTo>
                    <a:pt x="703" y="1499"/>
                  </a:lnTo>
                  <a:lnTo>
                    <a:pt x="703" y="1736"/>
                  </a:lnTo>
                  <a:lnTo>
                    <a:pt x="703" y="787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5" y="365"/>
                  </a:lnTo>
                  <a:lnTo>
                    <a:pt x="705" y="587"/>
                  </a:lnTo>
                  <a:lnTo>
                    <a:pt x="705" y="0"/>
                  </a:lnTo>
                  <a:lnTo>
                    <a:pt x="705" y="0"/>
                  </a:lnTo>
                  <a:lnTo>
                    <a:pt x="706" y="0"/>
                  </a:lnTo>
                  <a:lnTo>
                    <a:pt x="706" y="927"/>
                  </a:lnTo>
                  <a:lnTo>
                    <a:pt x="706" y="753"/>
                  </a:lnTo>
                  <a:lnTo>
                    <a:pt x="707" y="664"/>
                  </a:lnTo>
                  <a:lnTo>
                    <a:pt x="707" y="0"/>
                  </a:lnTo>
                  <a:lnTo>
                    <a:pt x="707" y="478"/>
                  </a:lnTo>
                  <a:lnTo>
                    <a:pt x="708" y="604"/>
                  </a:lnTo>
                  <a:lnTo>
                    <a:pt x="708" y="730"/>
                  </a:lnTo>
                  <a:lnTo>
                    <a:pt x="708" y="97"/>
                  </a:lnTo>
                  <a:lnTo>
                    <a:pt x="709" y="0"/>
                  </a:lnTo>
                  <a:lnTo>
                    <a:pt x="709" y="299"/>
                  </a:lnTo>
                  <a:lnTo>
                    <a:pt x="710" y="340"/>
                  </a:lnTo>
                  <a:lnTo>
                    <a:pt x="710" y="0"/>
                  </a:lnTo>
                  <a:lnTo>
                    <a:pt x="710" y="0"/>
                  </a:lnTo>
                  <a:lnTo>
                    <a:pt x="711" y="0"/>
                  </a:lnTo>
                  <a:lnTo>
                    <a:pt x="711" y="0"/>
                  </a:lnTo>
                  <a:lnTo>
                    <a:pt x="712" y="0"/>
                  </a:lnTo>
                  <a:lnTo>
                    <a:pt x="713" y="408"/>
                  </a:lnTo>
                  <a:lnTo>
                    <a:pt x="713" y="503"/>
                  </a:lnTo>
                  <a:lnTo>
                    <a:pt x="713" y="525"/>
                  </a:lnTo>
                  <a:lnTo>
                    <a:pt x="713" y="0"/>
                  </a:lnTo>
                  <a:lnTo>
                    <a:pt x="714" y="0"/>
                  </a:lnTo>
                  <a:lnTo>
                    <a:pt x="714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828"/>
                  </a:lnTo>
                  <a:lnTo>
                    <a:pt x="720" y="831"/>
                  </a:lnTo>
                  <a:lnTo>
                    <a:pt x="721" y="1399"/>
                  </a:lnTo>
                  <a:lnTo>
                    <a:pt x="721" y="1461"/>
                  </a:lnTo>
                  <a:lnTo>
                    <a:pt x="721" y="1721"/>
                  </a:lnTo>
                  <a:lnTo>
                    <a:pt x="722" y="1605"/>
                  </a:lnTo>
                  <a:lnTo>
                    <a:pt x="722" y="1373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638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973"/>
                  </a:lnTo>
                  <a:lnTo>
                    <a:pt x="725" y="931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795"/>
                  </a:lnTo>
                  <a:lnTo>
                    <a:pt x="727" y="676"/>
                  </a:lnTo>
                  <a:lnTo>
                    <a:pt x="727" y="467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378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38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464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6" y="0"/>
                  </a:lnTo>
                  <a:lnTo>
                    <a:pt x="737" y="0"/>
                  </a:lnTo>
                  <a:lnTo>
                    <a:pt x="737" y="0"/>
                  </a:lnTo>
                  <a:lnTo>
                    <a:pt x="738" y="812"/>
                  </a:lnTo>
                  <a:lnTo>
                    <a:pt x="738" y="830"/>
                  </a:lnTo>
                  <a:lnTo>
                    <a:pt x="739" y="1208"/>
                  </a:lnTo>
                  <a:lnTo>
                    <a:pt x="739" y="1287"/>
                  </a:lnTo>
                  <a:lnTo>
                    <a:pt x="740" y="1768"/>
                  </a:lnTo>
                  <a:lnTo>
                    <a:pt x="740" y="1724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711"/>
                  </a:lnTo>
                  <a:lnTo>
                    <a:pt x="742" y="0"/>
                  </a:lnTo>
                  <a:lnTo>
                    <a:pt x="742" y="0"/>
                  </a:lnTo>
                  <a:lnTo>
                    <a:pt x="743" y="759"/>
                  </a:lnTo>
                  <a:lnTo>
                    <a:pt x="743" y="936"/>
                  </a:lnTo>
                  <a:lnTo>
                    <a:pt x="743" y="100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826"/>
                  </a:lnTo>
                  <a:lnTo>
                    <a:pt x="745" y="914"/>
                  </a:lnTo>
                  <a:lnTo>
                    <a:pt x="745" y="919"/>
                  </a:lnTo>
                  <a:lnTo>
                    <a:pt x="746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477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385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469"/>
                  </a:lnTo>
                  <a:lnTo>
                    <a:pt x="751" y="474"/>
                  </a:lnTo>
                  <a:lnTo>
                    <a:pt x="751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2" y="0"/>
                  </a:lnTo>
                  <a:lnTo>
                    <a:pt x="753" y="0"/>
                  </a:lnTo>
                  <a:lnTo>
                    <a:pt x="753" y="0"/>
                  </a:lnTo>
                  <a:lnTo>
                    <a:pt x="754" y="0"/>
                  </a:lnTo>
                  <a:lnTo>
                    <a:pt x="754" y="0"/>
                  </a:lnTo>
                  <a:lnTo>
                    <a:pt x="755" y="0"/>
                  </a:lnTo>
                  <a:lnTo>
                    <a:pt x="755" y="0"/>
                  </a:lnTo>
                  <a:lnTo>
                    <a:pt x="756" y="54"/>
                  </a:lnTo>
                  <a:lnTo>
                    <a:pt x="756" y="470"/>
                  </a:lnTo>
                  <a:lnTo>
                    <a:pt x="757" y="532"/>
                  </a:lnTo>
                  <a:lnTo>
                    <a:pt x="758" y="1140"/>
                  </a:lnTo>
                  <a:lnTo>
                    <a:pt x="758" y="1185"/>
                  </a:lnTo>
                  <a:lnTo>
                    <a:pt x="759" y="1611"/>
                  </a:lnTo>
                  <a:lnTo>
                    <a:pt x="759" y="1684"/>
                  </a:lnTo>
                  <a:lnTo>
                    <a:pt x="759" y="1767"/>
                  </a:lnTo>
                  <a:lnTo>
                    <a:pt x="759" y="0"/>
                  </a:lnTo>
                  <a:lnTo>
                    <a:pt x="760" y="0"/>
                  </a:lnTo>
                  <a:lnTo>
                    <a:pt x="760" y="0"/>
                  </a:lnTo>
                  <a:lnTo>
                    <a:pt x="761" y="620"/>
                  </a:lnTo>
                  <a:lnTo>
                    <a:pt x="761" y="479"/>
                  </a:lnTo>
                  <a:lnTo>
                    <a:pt x="761" y="104"/>
                  </a:lnTo>
                  <a:lnTo>
                    <a:pt x="761" y="0"/>
                  </a:lnTo>
                  <a:lnTo>
                    <a:pt x="762" y="0"/>
                  </a:lnTo>
                  <a:lnTo>
                    <a:pt x="762" y="0"/>
                  </a:lnTo>
                  <a:lnTo>
                    <a:pt x="762" y="990"/>
                  </a:lnTo>
                  <a:lnTo>
                    <a:pt x="763" y="835"/>
                  </a:lnTo>
                  <a:lnTo>
                    <a:pt x="763" y="668"/>
                  </a:lnTo>
                  <a:lnTo>
                    <a:pt x="763" y="0"/>
                  </a:lnTo>
                  <a:lnTo>
                    <a:pt x="764" y="218"/>
                  </a:lnTo>
                  <a:lnTo>
                    <a:pt x="764" y="586"/>
                  </a:lnTo>
                  <a:lnTo>
                    <a:pt x="764" y="942"/>
                  </a:lnTo>
                  <a:lnTo>
                    <a:pt x="765" y="0"/>
                  </a:lnTo>
                  <a:lnTo>
                    <a:pt x="765" y="0"/>
                  </a:lnTo>
                  <a:lnTo>
                    <a:pt x="765" y="0"/>
                  </a:lnTo>
                  <a:lnTo>
                    <a:pt x="766" y="336"/>
                  </a:lnTo>
                  <a:lnTo>
                    <a:pt x="766" y="376"/>
                  </a:lnTo>
                  <a:lnTo>
                    <a:pt x="766" y="0"/>
                  </a:lnTo>
                  <a:lnTo>
                    <a:pt x="767" y="0"/>
                  </a:lnTo>
                  <a:lnTo>
                    <a:pt x="767" y="0"/>
                  </a:lnTo>
                  <a:lnTo>
                    <a:pt x="768" y="553"/>
                  </a:lnTo>
                  <a:lnTo>
                    <a:pt x="768" y="506"/>
                  </a:lnTo>
                  <a:lnTo>
                    <a:pt x="768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481"/>
                  </a:lnTo>
                  <a:lnTo>
                    <a:pt x="770" y="0"/>
                  </a:lnTo>
                  <a:lnTo>
                    <a:pt x="770" y="0"/>
                  </a:lnTo>
                  <a:lnTo>
                    <a:pt x="771" y="0"/>
                  </a:lnTo>
                  <a:lnTo>
                    <a:pt x="771" y="0"/>
                  </a:lnTo>
                  <a:lnTo>
                    <a:pt x="772" y="0"/>
                  </a:lnTo>
                  <a:lnTo>
                    <a:pt x="772" y="0"/>
                  </a:lnTo>
                  <a:lnTo>
                    <a:pt x="773" y="0"/>
                  </a:lnTo>
                  <a:lnTo>
                    <a:pt x="773" y="0"/>
                  </a:lnTo>
                  <a:lnTo>
                    <a:pt x="774" y="0"/>
                  </a:lnTo>
                  <a:lnTo>
                    <a:pt x="774" y="0"/>
                  </a:lnTo>
                  <a:lnTo>
                    <a:pt x="775" y="338"/>
                  </a:lnTo>
                  <a:lnTo>
                    <a:pt x="775" y="323"/>
                  </a:lnTo>
                  <a:lnTo>
                    <a:pt x="775" y="309"/>
                  </a:lnTo>
                  <a:lnTo>
                    <a:pt x="775" y="221"/>
                  </a:lnTo>
                  <a:lnTo>
                    <a:pt x="776" y="952"/>
                  </a:lnTo>
                  <a:lnTo>
                    <a:pt x="776" y="1040"/>
                  </a:lnTo>
                  <a:lnTo>
                    <a:pt x="777" y="1391"/>
                  </a:lnTo>
                  <a:lnTo>
                    <a:pt x="777" y="1441"/>
                  </a:lnTo>
                  <a:lnTo>
                    <a:pt x="777" y="1740"/>
                  </a:lnTo>
                  <a:lnTo>
                    <a:pt x="778" y="1121"/>
                  </a:lnTo>
                  <a:lnTo>
                    <a:pt x="778" y="602"/>
                  </a:lnTo>
                  <a:lnTo>
                    <a:pt x="778" y="0"/>
                  </a:lnTo>
                  <a:lnTo>
                    <a:pt x="779" y="0"/>
                  </a:lnTo>
                  <a:lnTo>
                    <a:pt x="779" y="120"/>
                  </a:lnTo>
                  <a:lnTo>
                    <a:pt x="779" y="488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781" y="957"/>
                  </a:lnTo>
                  <a:lnTo>
                    <a:pt x="781" y="994"/>
                  </a:lnTo>
                  <a:lnTo>
                    <a:pt x="782" y="0"/>
                  </a:lnTo>
                  <a:lnTo>
                    <a:pt x="782" y="0"/>
                  </a:lnTo>
                  <a:lnTo>
                    <a:pt x="782" y="0"/>
                  </a:lnTo>
                  <a:lnTo>
                    <a:pt x="783" y="885"/>
                  </a:lnTo>
                  <a:lnTo>
                    <a:pt x="783" y="780"/>
                  </a:lnTo>
                  <a:lnTo>
                    <a:pt x="783" y="665"/>
                  </a:lnTo>
                  <a:lnTo>
                    <a:pt x="784" y="0"/>
                  </a:lnTo>
                  <a:lnTo>
                    <a:pt x="784" y="0"/>
                  </a:lnTo>
                  <a:lnTo>
                    <a:pt x="784" y="0"/>
                  </a:lnTo>
                  <a:lnTo>
                    <a:pt x="785" y="244"/>
                  </a:lnTo>
                  <a:lnTo>
                    <a:pt x="785" y="0"/>
                  </a:lnTo>
                  <a:lnTo>
                    <a:pt x="785" y="0"/>
                  </a:lnTo>
                  <a:lnTo>
                    <a:pt x="786" y="0"/>
                  </a:lnTo>
                  <a:lnTo>
                    <a:pt x="786" y="0"/>
                  </a:lnTo>
                  <a:lnTo>
                    <a:pt x="787" y="579"/>
                  </a:lnTo>
                  <a:lnTo>
                    <a:pt x="787" y="48"/>
                  </a:lnTo>
                  <a:lnTo>
                    <a:pt x="787" y="0"/>
                  </a:lnTo>
                  <a:lnTo>
                    <a:pt x="788" y="353"/>
                  </a:lnTo>
                  <a:lnTo>
                    <a:pt x="788" y="397"/>
                  </a:lnTo>
                  <a:lnTo>
                    <a:pt x="788" y="412"/>
                  </a:lnTo>
                  <a:lnTo>
                    <a:pt x="789" y="0"/>
                  </a:lnTo>
                  <a:lnTo>
                    <a:pt x="789" y="0"/>
                  </a:lnTo>
                  <a:lnTo>
                    <a:pt x="789" y="0"/>
                  </a:lnTo>
                  <a:lnTo>
                    <a:pt x="790" y="0"/>
                  </a:lnTo>
                  <a:lnTo>
                    <a:pt x="790" y="0"/>
                  </a:lnTo>
                  <a:lnTo>
                    <a:pt x="791" y="0"/>
                  </a:lnTo>
                  <a:lnTo>
                    <a:pt x="792" y="0"/>
                  </a:lnTo>
                  <a:lnTo>
                    <a:pt x="792" y="0"/>
                  </a:lnTo>
                  <a:lnTo>
                    <a:pt x="793" y="0"/>
                  </a:lnTo>
                  <a:lnTo>
                    <a:pt x="793" y="0"/>
                  </a:lnTo>
                  <a:lnTo>
                    <a:pt x="794" y="0"/>
                  </a:lnTo>
                  <a:lnTo>
                    <a:pt x="794" y="432"/>
                  </a:lnTo>
                  <a:lnTo>
                    <a:pt x="795" y="459"/>
                  </a:lnTo>
                  <a:lnTo>
                    <a:pt x="795" y="1120"/>
                  </a:lnTo>
                  <a:lnTo>
                    <a:pt x="796" y="1186"/>
                  </a:lnTo>
                  <a:lnTo>
                    <a:pt x="796" y="1618"/>
                  </a:lnTo>
                  <a:lnTo>
                    <a:pt x="797" y="1711"/>
                  </a:lnTo>
                  <a:lnTo>
                    <a:pt x="797" y="1750"/>
                  </a:lnTo>
                  <a:lnTo>
                    <a:pt x="797" y="0"/>
                  </a:lnTo>
                  <a:lnTo>
                    <a:pt x="797" y="0"/>
                  </a:lnTo>
                  <a:lnTo>
                    <a:pt x="798" y="0"/>
                  </a:lnTo>
                  <a:lnTo>
                    <a:pt x="798" y="417"/>
                  </a:lnTo>
                  <a:lnTo>
                    <a:pt x="798" y="73"/>
                  </a:lnTo>
                  <a:lnTo>
                    <a:pt x="799" y="0"/>
                  </a:lnTo>
                  <a:lnTo>
                    <a:pt x="799" y="0"/>
                  </a:lnTo>
                  <a:lnTo>
                    <a:pt x="800" y="0"/>
                  </a:lnTo>
                  <a:lnTo>
                    <a:pt x="800" y="1031"/>
                  </a:lnTo>
                  <a:lnTo>
                    <a:pt x="800" y="921"/>
                  </a:lnTo>
                  <a:lnTo>
                    <a:pt x="801" y="779"/>
                  </a:lnTo>
                  <a:lnTo>
                    <a:pt x="801" y="0"/>
                  </a:lnTo>
                  <a:lnTo>
                    <a:pt x="801" y="0"/>
                  </a:lnTo>
                  <a:lnTo>
                    <a:pt x="802" y="435"/>
                  </a:lnTo>
                  <a:lnTo>
                    <a:pt x="802" y="861"/>
                  </a:lnTo>
                  <a:lnTo>
                    <a:pt x="803" y="0"/>
                  </a:lnTo>
                  <a:lnTo>
                    <a:pt x="803" y="0"/>
                  </a:lnTo>
                  <a:lnTo>
                    <a:pt x="804" y="0"/>
                  </a:lnTo>
                  <a:lnTo>
                    <a:pt x="804" y="0"/>
                  </a:lnTo>
                  <a:lnTo>
                    <a:pt x="804" y="322"/>
                  </a:lnTo>
                  <a:lnTo>
                    <a:pt x="805" y="0"/>
                  </a:lnTo>
                  <a:lnTo>
                    <a:pt x="805" y="0"/>
                  </a:lnTo>
                  <a:lnTo>
                    <a:pt x="806" y="493"/>
                  </a:lnTo>
                  <a:lnTo>
                    <a:pt x="806" y="545"/>
                  </a:lnTo>
                  <a:lnTo>
                    <a:pt x="806" y="561"/>
                  </a:lnTo>
                  <a:lnTo>
                    <a:pt x="807" y="0"/>
                  </a:lnTo>
                  <a:lnTo>
                    <a:pt x="807" y="0"/>
                  </a:lnTo>
                  <a:lnTo>
                    <a:pt x="807" y="0"/>
                  </a:lnTo>
                  <a:lnTo>
                    <a:pt x="808" y="496"/>
                  </a:lnTo>
                  <a:lnTo>
                    <a:pt x="808" y="446"/>
                  </a:lnTo>
                  <a:lnTo>
                    <a:pt x="808" y="0"/>
                  </a:lnTo>
                  <a:lnTo>
                    <a:pt x="809" y="0"/>
                  </a:lnTo>
                  <a:lnTo>
                    <a:pt x="809" y="0"/>
                  </a:lnTo>
                  <a:lnTo>
                    <a:pt x="810" y="0"/>
                  </a:lnTo>
                  <a:lnTo>
                    <a:pt x="810" y="0"/>
                  </a:lnTo>
                  <a:lnTo>
                    <a:pt x="811" y="0"/>
                  </a:lnTo>
                  <a:lnTo>
                    <a:pt x="811" y="0"/>
                  </a:lnTo>
                  <a:lnTo>
                    <a:pt x="812" y="0"/>
                  </a:lnTo>
                  <a:lnTo>
                    <a:pt x="812" y="0"/>
                  </a:lnTo>
                  <a:lnTo>
                    <a:pt x="813" y="0"/>
                  </a:lnTo>
                  <a:lnTo>
                    <a:pt x="813" y="0"/>
                  </a:lnTo>
                  <a:lnTo>
                    <a:pt x="814" y="609"/>
                  </a:lnTo>
                  <a:lnTo>
                    <a:pt x="814" y="672"/>
                  </a:lnTo>
                  <a:lnTo>
                    <a:pt x="815" y="1314"/>
                  </a:lnTo>
                  <a:lnTo>
                    <a:pt x="815" y="1369"/>
                  </a:lnTo>
                  <a:lnTo>
                    <a:pt x="816" y="1769"/>
                  </a:lnTo>
                  <a:lnTo>
                    <a:pt x="816" y="1712"/>
                  </a:lnTo>
                  <a:lnTo>
                    <a:pt x="816" y="1573"/>
                  </a:lnTo>
                  <a:lnTo>
                    <a:pt x="816" y="0"/>
                  </a:lnTo>
                  <a:lnTo>
                    <a:pt x="817" y="0"/>
                  </a:lnTo>
                  <a:lnTo>
                    <a:pt x="817" y="0"/>
                  </a:lnTo>
                  <a:lnTo>
                    <a:pt x="817" y="336"/>
                  </a:lnTo>
                  <a:lnTo>
                    <a:pt x="818" y="0"/>
                  </a:lnTo>
                  <a:lnTo>
                    <a:pt x="818" y="0"/>
                  </a:lnTo>
                  <a:lnTo>
                    <a:pt x="819" y="689"/>
                  </a:lnTo>
                  <a:lnTo>
                    <a:pt x="819" y="853"/>
                  </a:lnTo>
                  <a:lnTo>
                    <a:pt x="819" y="1092"/>
                  </a:lnTo>
                  <a:lnTo>
                    <a:pt x="820" y="459"/>
                  </a:lnTo>
                  <a:lnTo>
                    <a:pt x="820" y="0"/>
                  </a:lnTo>
                  <a:lnTo>
                    <a:pt x="821" y="775"/>
                  </a:lnTo>
                  <a:lnTo>
                    <a:pt x="821" y="823"/>
                  </a:lnTo>
                  <a:lnTo>
                    <a:pt x="822" y="0"/>
                  </a:lnTo>
                  <a:lnTo>
                    <a:pt x="822" y="0"/>
                  </a:lnTo>
                  <a:lnTo>
                    <a:pt x="822" y="0"/>
                  </a:lnTo>
                  <a:lnTo>
                    <a:pt x="823" y="399"/>
                  </a:lnTo>
                  <a:lnTo>
                    <a:pt x="823" y="329"/>
                  </a:lnTo>
                  <a:lnTo>
                    <a:pt x="823" y="0"/>
                  </a:lnTo>
                  <a:lnTo>
                    <a:pt x="824" y="0"/>
                  </a:lnTo>
                  <a:lnTo>
                    <a:pt x="824" y="0"/>
                  </a:lnTo>
                  <a:lnTo>
                    <a:pt x="825" y="582"/>
                  </a:lnTo>
                  <a:lnTo>
                    <a:pt x="825" y="586"/>
                  </a:lnTo>
                  <a:lnTo>
                    <a:pt x="826" y="0"/>
                  </a:lnTo>
                  <a:lnTo>
                    <a:pt x="826" y="0"/>
                  </a:lnTo>
                  <a:lnTo>
                    <a:pt x="826" y="0"/>
                  </a:lnTo>
                  <a:lnTo>
                    <a:pt x="827" y="519"/>
                  </a:lnTo>
                  <a:lnTo>
                    <a:pt x="827" y="0"/>
                  </a:lnTo>
                  <a:lnTo>
                    <a:pt x="827" y="0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829" y="0"/>
                  </a:lnTo>
                  <a:lnTo>
                    <a:pt x="829" y="0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31" y="0"/>
                  </a:lnTo>
                  <a:lnTo>
                    <a:pt x="831" y="0"/>
                  </a:lnTo>
                  <a:lnTo>
                    <a:pt x="832" y="0"/>
                  </a:lnTo>
                  <a:lnTo>
                    <a:pt x="832" y="0"/>
                  </a:lnTo>
                  <a:lnTo>
                    <a:pt x="833" y="580"/>
                  </a:lnTo>
                  <a:lnTo>
                    <a:pt x="833" y="651"/>
                  </a:lnTo>
                  <a:lnTo>
                    <a:pt x="834" y="1255"/>
                  </a:lnTo>
                  <a:lnTo>
                    <a:pt x="834" y="1306"/>
                  </a:lnTo>
                  <a:lnTo>
                    <a:pt x="835" y="1705"/>
                  </a:lnTo>
                  <a:lnTo>
                    <a:pt x="835" y="1522"/>
                  </a:lnTo>
                  <a:lnTo>
                    <a:pt x="835" y="1274"/>
                  </a:lnTo>
                  <a:lnTo>
                    <a:pt x="836" y="0"/>
                  </a:lnTo>
                  <a:lnTo>
                    <a:pt x="836" y="0"/>
                  </a:lnTo>
                  <a:lnTo>
                    <a:pt x="837" y="0"/>
                  </a:lnTo>
                  <a:lnTo>
                    <a:pt x="837" y="194"/>
                  </a:lnTo>
                  <a:lnTo>
                    <a:pt x="837" y="0"/>
                  </a:lnTo>
                  <a:lnTo>
                    <a:pt x="838" y="0"/>
                  </a:lnTo>
                  <a:lnTo>
                    <a:pt x="838" y="645"/>
                  </a:lnTo>
                  <a:lnTo>
                    <a:pt x="839" y="816"/>
                  </a:lnTo>
                  <a:lnTo>
                    <a:pt x="839" y="1077"/>
                  </a:lnTo>
                  <a:lnTo>
                    <a:pt x="839" y="268"/>
                  </a:lnTo>
                  <a:lnTo>
                    <a:pt x="840" y="0"/>
                  </a:lnTo>
                  <a:lnTo>
                    <a:pt x="840" y="696"/>
                  </a:lnTo>
                  <a:lnTo>
                    <a:pt x="841" y="734"/>
                  </a:lnTo>
                  <a:lnTo>
                    <a:pt x="841" y="0"/>
                  </a:lnTo>
                  <a:lnTo>
                    <a:pt x="841" y="0"/>
                  </a:lnTo>
                  <a:lnTo>
                    <a:pt x="842" y="0"/>
                  </a:lnTo>
                  <a:lnTo>
                    <a:pt x="842" y="383"/>
                  </a:lnTo>
                  <a:lnTo>
                    <a:pt x="843" y="319"/>
                  </a:lnTo>
                  <a:lnTo>
                    <a:pt x="843" y="0"/>
                  </a:lnTo>
                  <a:lnTo>
                    <a:pt x="843" y="0"/>
                  </a:lnTo>
                  <a:lnTo>
                    <a:pt x="844" y="0"/>
                  </a:lnTo>
                  <a:lnTo>
                    <a:pt x="844" y="529"/>
                  </a:lnTo>
                  <a:lnTo>
                    <a:pt x="845" y="541"/>
                  </a:lnTo>
                  <a:lnTo>
                    <a:pt x="845" y="0"/>
                  </a:lnTo>
                  <a:lnTo>
                    <a:pt x="845" y="0"/>
                  </a:lnTo>
                  <a:lnTo>
                    <a:pt x="846" y="0"/>
                  </a:lnTo>
                  <a:lnTo>
                    <a:pt x="846" y="533"/>
                  </a:lnTo>
                  <a:lnTo>
                    <a:pt x="846" y="178"/>
                  </a:lnTo>
                  <a:lnTo>
                    <a:pt x="847" y="0"/>
                  </a:lnTo>
                  <a:lnTo>
                    <a:pt x="848" y="0"/>
                  </a:lnTo>
                  <a:lnTo>
                    <a:pt x="848" y="0"/>
                  </a:lnTo>
                  <a:lnTo>
                    <a:pt x="848" y="359"/>
                  </a:lnTo>
                  <a:lnTo>
                    <a:pt x="849" y="0"/>
                  </a:lnTo>
                  <a:lnTo>
                    <a:pt x="849" y="0"/>
                  </a:lnTo>
                  <a:lnTo>
                    <a:pt x="850" y="0"/>
                  </a:lnTo>
                  <a:lnTo>
                    <a:pt x="850" y="0"/>
                  </a:lnTo>
                  <a:lnTo>
                    <a:pt x="851" y="0"/>
                  </a:lnTo>
                  <a:lnTo>
                    <a:pt x="851" y="0"/>
                  </a:lnTo>
                  <a:lnTo>
                    <a:pt x="852" y="0"/>
                  </a:lnTo>
                  <a:lnTo>
                    <a:pt x="852" y="0"/>
                  </a:lnTo>
                  <a:lnTo>
                    <a:pt x="853" y="0"/>
                  </a:lnTo>
                  <a:lnTo>
                    <a:pt x="853" y="0"/>
                  </a:lnTo>
                  <a:lnTo>
                    <a:pt x="854" y="863"/>
                  </a:lnTo>
                  <a:lnTo>
                    <a:pt x="854" y="910"/>
                  </a:lnTo>
                  <a:lnTo>
                    <a:pt x="855" y="1469"/>
                  </a:lnTo>
                  <a:lnTo>
                    <a:pt x="855" y="1547"/>
                  </a:lnTo>
                  <a:lnTo>
                    <a:pt x="855" y="1656"/>
                  </a:lnTo>
                  <a:lnTo>
                    <a:pt x="856" y="0"/>
                  </a:lnTo>
                  <a:lnTo>
                    <a:pt x="856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8" y="0"/>
                  </a:lnTo>
                  <a:lnTo>
                    <a:pt x="858" y="0"/>
                  </a:lnTo>
                  <a:lnTo>
                    <a:pt x="859" y="1034"/>
                  </a:lnTo>
                  <a:lnTo>
                    <a:pt x="859" y="1031"/>
                  </a:lnTo>
                  <a:lnTo>
                    <a:pt x="859" y="975"/>
                  </a:lnTo>
                  <a:lnTo>
                    <a:pt x="860" y="0"/>
                  </a:lnTo>
                  <a:lnTo>
                    <a:pt x="860" y="0"/>
                  </a:lnTo>
                  <a:lnTo>
                    <a:pt x="860" y="151"/>
                  </a:lnTo>
                  <a:lnTo>
                    <a:pt x="860" y="680"/>
                  </a:lnTo>
                  <a:lnTo>
                    <a:pt x="861" y="543"/>
                  </a:lnTo>
                  <a:lnTo>
                    <a:pt x="861" y="391"/>
                  </a:lnTo>
                  <a:lnTo>
                    <a:pt x="861" y="0"/>
                  </a:lnTo>
                  <a:lnTo>
                    <a:pt x="862" y="0"/>
                  </a:lnTo>
                  <a:lnTo>
                    <a:pt x="862" y="0"/>
                  </a:lnTo>
                  <a:lnTo>
                    <a:pt x="862" y="317"/>
                  </a:lnTo>
                  <a:lnTo>
                    <a:pt x="863" y="0"/>
                  </a:lnTo>
                  <a:lnTo>
                    <a:pt x="863" y="0"/>
                  </a:lnTo>
                  <a:lnTo>
                    <a:pt x="864" y="0"/>
                  </a:lnTo>
                  <a:lnTo>
                    <a:pt x="864" y="74"/>
                  </a:lnTo>
                  <a:lnTo>
                    <a:pt x="864" y="450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866" y="549"/>
                  </a:lnTo>
                  <a:lnTo>
                    <a:pt x="866" y="547"/>
                  </a:lnTo>
                  <a:lnTo>
                    <a:pt x="867" y="0"/>
                  </a:lnTo>
                  <a:lnTo>
                    <a:pt x="867" y="0"/>
                  </a:lnTo>
                  <a:lnTo>
                    <a:pt x="867" y="0"/>
                  </a:lnTo>
                  <a:lnTo>
                    <a:pt x="868" y="194"/>
                  </a:lnTo>
                  <a:lnTo>
                    <a:pt x="868" y="154"/>
                  </a:lnTo>
                  <a:lnTo>
                    <a:pt x="868" y="0"/>
                  </a:lnTo>
                  <a:lnTo>
                    <a:pt x="869" y="0"/>
                  </a:lnTo>
                  <a:lnTo>
                    <a:pt x="869" y="0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871" y="0"/>
                  </a:lnTo>
                  <a:lnTo>
                    <a:pt x="871" y="0"/>
                  </a:lnTo>
                  <a:lnTo>
                    <a:pt x="872" y="0"/>
                  </a:lnTo>
                  <a:lnTo>
                    <a:pt x="872" y="0"/>
                  </a:lnTo>
                  <a:lnTo>
                    <a:pt x="873" y="0"/>
                  </a:lnTo>
                  <a:lnTo>
                    <a:pt x="873" y="0"/>
                  </a:lnTo>
                  <a:lnTo>
                    <a:pt x="874" y="699"/>
                  </a:lnTo>
                  <a:lnTo>
                    <a:pt x="874" y="771"/>
                  </a:lnTo>
                  <a:lnTo>
                    <a:pt x="875" y="1244"/>
                  </a:lnTo>
                  <a:lnTo>
                    <a:pt x="875" y="1311"/>
                  </a:lnTo>
                  <a:lnTo>
                    <a:pt x="876" y="1585"/>
                  </a:lnTo>
                  <a:lnTo>
                    <a:pt x="876" y="1073"/>
                  </a:lnTo>
                  <a:lnTo>
                    <a:pt x="876" y="823"/>
                  </a:lnTo>
                  <a:lnTo>
                    <a:pt x="877" y="0"/>
                  </a:lnTo>
                  <a:lnTo>
                    <a:pt x="877" y="0"/>
                  </a:lnTo>
                  <a:lnTo>
                    <a:pt x="877" y="0"/>
                  </a:lnTo>
                  <a:lnTo>
                    <a:pt x="878" y="0"/>
                  </a:lnTo>
                  <a:lnTo>
                    <a:pt x="878" y="0"/>
                  </a:lnTo>
                  <a:lnTo>
                    <a:pt x="879" y="799"/>
                  </a:lnTo>
                  <a:lnTo>
                    <a:pt x="879" y="885"/>
                  </a:lnTo>
                  <a:lnTo>
                    <a:pt x="879" y="910"/>
                  </a:lnTo>
                  <a:lnTo>
                    <a:pt x="880" y="0"/>
                  </a:lnTo>
                  <a:lnTo>
                    <a:pt x="880" y="0"/>
                  </a:lnTo>
                  <a:lnTo>
                    <a:pt x="881" y="679"/>
                  </a:lnTo>
                  <a:lnTo>
                    <a:pt x="881" y="631"/>
                  </a:lnTo>
                  <a:lnTo>
                    <a:pt x="882" y="557"/>
                  </a:lnTo>
                  <a:lnTo>
                    <a:pt x="882" y="0"/>
                  </a:lnTo>
                  <a:lnTo>
                    <a:pt x="882" y="0"/>
                  </a:lnTo>
                  <a:lnTo>
                    <a:pt x="883" y="0"/>
                  </a:lnTo>
                  <a:lnTo>
                    <a:pt x="883" y="167"/>
                  </a:lnTo>
                  <a:lnTo>
                    <a:pt x="883" y="0"/>
                  </a:lnTo>
                  <a:lnTo>
                    <a:pt x="884" y="0"/>
                  </a:lnTo>
                  <a:lnTo>
                    <a:pt x="884" y="0"/>
                  </a:lnTo>
                  <a:lnTo>
                    <a:pt x="885" y="0"/>
                  </a:lnTo>
                  <a:lnTo>
                    <a:pt x="885" y="259"/>
                  </a:lnTo>
                  <a:lnTo>
                    <a:pt x="885" y="0"/>
                  </a:lnTo>
                  <a:lnTo>
                    <a:pt x="886" y="0"/>
                  </a:lnTo>
                  <a:lnTo>
                    <a:pt x="886" y="475"/>
                  </a:lnTo>
                  <a:lnTo>
                    <a:pt x="887" y="516"/>
                  </a:lnTo>
                  <a:lnTo>
                    <a:pt x="887" y="538"/>
                  </a:lnTo>
                  <a:lnTo>
                    <a:pt x="887" y="0"/>
                  </a:lnTo>
                  <a:lnTo>
                    <a:pt x="887" y="0"/>
                  </a:lnTo>
                  <a:lnTo>
                    <a:pt x="888" y="0"/>
                  </a:lnTo>
                  <a:lnTo>
                    <a:pt x="888" y="0"/>
                  </a:lnTo>
                  <a:lnTo>
                    <a:pt x="889" y="0"/>
                  </a:lnTo>
                  <a:lnTo>
                    <a:pt x="889" y="0"/>
                  </a:lnTo>
                  <a:lnTo>
                    <a:pt x="890" y="0"/>
                  </a:lnTo>
                  <a:lnTo>
                    <a:pt x="890" y="0"/>
                  </a:lnTo>
                  <a:lnTo>
                    <a:pt x="891" y="0"/>
                  </a:lnTo>
                  <a:lnTo>
                    <a:pt x="891" y="0"/>
                  </a:lnTo>
                  <a:lnTo>
                    <a:pt x="892" y="0"/>
                  </a:lnTo>
                  <a:lnTo>
                    <a:pt x="893" y="0"/>
                  </a:lnTo>
                  <a:lnTo>
                    <a:pt x="893" y="0"/>
                  </a:lnTo>
                  <a:lnTo>
                    <a:pt x="894" y="0"/>
                  </a:lnTo>
                  <a:lnTo>
                    <a:pt x="894" y="0"/>
                  </a:lnTo>
                  <a:lnTo>
                    <a:pt x="895" y="197"/>
                  </a:lnTo>
                  <a:lnTo>
                    <a:pt x="895" y="388"/>
                  </a:lnTo>
                  <a:lnTo>
                    <a:pt x="896" y="920"/>
                  </a:lnTo>
                  <a:lnTo>
                    <a:pt x="896" y="968"/>
                  </a:lnTo>
                  <a:lnTo>
                    <a:pt x="897" y="1519"/>
                  </a:lnTo>
                  <a:lnTo>
                    <a:pt x="897" y="1514"/>
                  </a:lnTo>
                  <a:lnTo>
                    <a:pt x="898" y="0"/>
                  </a:lnTo>
                  <a:lnTo>
                    <a:pt x="898" y="0"/>
                  </a:lnTo>
                  <a:lnTo>
                    <a:pt x="898" y="0"/>
                  </a:lnTo>
                  <a:lnTo>
                    <a:pt x="898" y="171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900" y="0"/>
                  </a:lnTo>
                  <a:lnTo>
                    <a:pt x="900" y="0"/>
                  </a:lnTo>
                  <a:lnTo>
                    <a:pt x="900" y="707"/>
                  </a:lnTo>
                  <a:lnTo>
                    <a:pt x="901" y="577"/>
                  </a:lnTo>
                  <a:lnTo>
                    <a:pt x="901" y="520"/>
                  </a:lnTo>
                  <a:lnTo>
                    <a:pt x="901" y="344"/>
                  </a:lnTo>
                  <a:lnTo>
                    <a:pt x="902" y="684"/>
                  </a:lnTo>
                  <a:lnTo>
                    <a:pt x="902" y="704"/>
                  </a:lnTo>
                  <a:lnTo>
                    <a:pt x="902" y="713"/>
                  </a:lnTo>
                  <a:lnTo>
                    <a:pt x="903" y="0"/>
                  </a:lnTo>
                  <a:lnTo>
                    <a:pt x="903" y="0"/>
                  </a:lnTo>
                  <a:lnTo>
                    <a:pt x="903" y="0"/>
                  </a:lnTo>
                  <a:lnTo>
                    <a:pt x="904" y="0"/>
                  </a:lnTo>
                  <a:lnTo>
                    <a:pt x="904" y="0"/>
                  </a:lnTo>
                  <a:lnTo>
                    <a:pt x="905" y="0"/>
                  </a:lnTo>
                  <a:lnTo>
                    <a:pt x="905" y="0"/>
                  </a:lnTo>
                  <a:lnTo>
                    <a:pt x="906" y="0"/>
                  </a:lnTo>
                  <a:lnTo>
                    <a:pt x="906" y="0"/>
                  </a:lnTo>
                  <a:lnTo>
                    <a:pt x="907" y="238"/>
                  </a:lnTo>
                  <a:lnTo>
                    <a:pt x="907" y="313"/>
                  </a:lnTo>
                  <a:lnTo>
                    <a:pt x="908" y="461"/>
                  </a:lnTo>
                  <a:lnTo>
                    <a:pt x="908" y="311"/>
                  </a:lnTo>
                  <a:lnTo>
                    <a:pt x="908" y="223"/>
                  </a:lnTo>
                  <a:lnTo>
                    <a:pt x="908" y="168"/>
                  </a:lnTo>
                  <a:lnTo>
                    <a:pt x="909" y="267"/>
                  </a:lnTo>
                  <a:lnTo>
                    <a:pt x="909" y="250"/>
                  </a:lnTo>
                  <a:lnTo>
                    <a:pt x="909" y="0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911" y="0"/>
                  </a:lnTo>
                  <a:lnTo>
                    <a:pt x="911" y="0"/>
                  </a:lnTo>
                  <a:lnTo>
                    <a:pt x="912" y="0"/>
                  </a:lnTo>
                  <a:lnTo>
                    <a:pt x="912" y="0"/>
                  </a:lnTo>
                  <a:lnTo>
                    <a:pt x="913" y="0"/>
                  </a:lnTo>
                  <a:lnTo>
                    <a:pt x="913" y="0"/>
                  </a:lnTo>
                  <a:lnTo>
                    <a:pt x="914" y="0"/>
                  </a:lnTo>
                  <a:lnTo>
                    <a:pt x="914" y="0"/>
                  </a:lnTo>
                  <a:lnTo>
                    <a:pt x="915" y="101"/>
                  </a:lnTo>
                  <a:lnTo>
                    <a:pt x="915" y="222"/>
                  </a:lnTo>
                  <a:lnTo>
                    <a:pt x="916" y="839"/>
                  </a:lnTo>
                  <a:lnTo>
                    <a:pt x="916" y="892"/>
                  </a:lnTo>
                  <a:lnTo>
                    <a:pt x="917" y="1239"/>
                  </a:lnTo>
                  <a:lnTo>
                    <a:pt x="917" y="1277"/>
                  </a:lnTo>
                  <a:lnTo>
                    <a:pt x="918" y="1291"/>
                  </a:lnTo>
                  <a:lnTo>
                    <a:pt x="918" y="790"/>
                  </a:lnTo>
                  <a:lnTo>
                    <a:pt x="918" y="680"/>
                  </a:lnTo>
                  <a:lnTo>
                    <a:pt x="919" y="281"/>
                  </a:lnTo>
                  <a:lnTo>
                    <a:pt x="919" y="21"/>
                  </a:lnTo>
                  <a:lnTo>
                    <a:pt x="919" y="0"/>
                  </a:lnTo>
                  <a:lnTo>
                    <a:pt x="920" y="0"/>
                  </a:lnTo>
                  <a:lnTo>
                    <a:pt x="920" y="0"/>
                  </a:lnTo>
                  <a:lnTo>
                    <a:pt x="921" y="146"/>
                  </a:lnTo>
                  <a:lnTo>
                    <a:pt x="921" y="0"/>
                  </a:lnTo>
                  <a:lnTo>
                    <a:pt x="921" y="0"/>
                  </a:lnTo>
                  <a:lnTo>
                    <a:pt x="922" y="460"/>
                  </a:lnTo>
                  <a:lnTo>
                    <a:pt x="922" y="508"/>
                  </a:lnTo>
                  <a:lnTo>
                    <a:pt x="923" y="617"/>
                  </a:lnTo>
                  <a:lnTo>
                    <a:pt x="923" y="349"/>
                  </a:lnTo>
                  <a:lnTo>
                    <a:pt x="923" y="315"/>
                  </a:lnTo>
                  <a:lnTo>
                    <a:pt x="923" y="0"/>
                  </a:lnTo>
                  <a:lnTo>
                    <a:pt x="924" y="0"/>
                  </a:lnTo>
                  <a:lnTo>
                    <a:pt x="924" y="92"/>
                  </a:lnTo>
                  <a:lnTo>
                    <a:pt x="924" y="127"/>
                  </a:lnTo>
                  <a:lnTo>
                    <a:pt x="924" y="0"/>
                  </a:lnTo>
                  <a:lnTo>
                    <a:pt x="925" y="0"/>
                  </a:lnTo>
                  <a:lnTo>
                    <a:pt x="925" y="0"/>
                  </a:lnTo>
                  <a:lnTo>
                    <a:pt x="926" y="0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28" y="0"/>
                  </a:lnTo>
                  <a:lnTo>
                    <a:pt x="928" y="160"/>
                  </a:lnTo>
                  <a:lnTo>
                    <a:pt x="929" y="157"/>
                  </a:lnTo>
                  <a:lnTo>
                    <a:pt x="929" y="0"/>
                  </a:lnTo>
                  <a:lnTo>
                    <a:pt x="929" y="124"/>
                  </a:lnTo>
                  <a:lnTo>
                    <a:pt x="930" y="169"/>
                  </a:lnTo>
                  <a:lnTo>
                    <a:pt x="930" y="179"/>
                  </a:lnTo>
                  <a:lnTo>
                    <a:pt x="930" y="0"/>
                  </a:lnTo>
                  <a:lnTo>
                    <a:pt x="930" y="0"/>
                  </a:lnTo>
                  <a:lnTo>
                    <a:pt x="931" y="0"/>
                  </a:lnTo>
                  <a:lnTo>
                    <a:pt x="931" y="0"/>
                  </a:lnTo>
                  <a:lnTo>
                    <a:pt x="932" y="0"/>
                  </a:lnTo>
                  <a:lnTo>
                    <a:pt x="932" y="0"/>
                  </a:lnTo>
                  <a:lnTo>
                    <a:pt x="933" y="0"/>
                  </a:lnTo>
                  <a:lnTo>
                    <a:pt x="933" y="0"/>
                  </a:lnTo>
                  <a:lnTo>
                    <a:pt x="934" y="0"/>
                  </a:lnTo>
                  <a:lnTo>
                    <a:pt x="934" y="0"/>
                  </a:lnTo>
                  <a:lnTo>
                    <a:pt x="935" y="0"/>
                  </a:lnTo>
                  <a:lnTo>
                    <a:pt x="935" y="213"/>
                  </a:lnTo>
                  <a:lnTo>
                    <a:pt x="935" y="240"/>
                  </a:lnTo>
                  <a:lnTo>
                    <a:pt x="936" y="187"/>
                  </a:lnTo>
                  <a:lnTo>
                    <a:pt x="936" y="573"/>
                  </a:lnTo>
                  <a:lnTo>
                    <a:pt x="937" y="611"/>
                  </a:lnTo>
                  <a:lnTo>
                    <a:pt x="938" y="880"/>
                  </a:lnTo>
                  <a:lnTo>
                    <a:pt x="938" y="904"/>
                  </a:lnTo>
                  <a:lnTo>
                    <a:pt x="938" y="972"/>
                  </a:lnTo>
                  <a:lnTo>
                    <a:pt x="939" y="918"/>
                  </a:lnTo>
                  <a:lnTo>
                    <a:pt x="939" y="915"/>
                  </a:lnTo>
                  <a:lnTo>
                    <a:pt x="940" y="777"/>
                  </a:lnTo>
                  <a:lnTo>
                    <a:pt x="940" y="740"/>
                  </a:lnTo>
                  <a:lnTo>
                    <a:pt x="941" y="239"/>
                  </a:lnTo>
                  <a:lnTo>
                    <a:pt x="941" y="158"/>
                  </a:lnTo>
                  <a:lnTo>
                    <a:pt x="941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3" y="0"/>
                  </a:lnTo>
                  <a:lnTo>
                    <a:pt x="943" y="0"/>
                  </a:lnTo>
                  <a:lnTo>
                    <a:pt x="944" y="0"/>
                  </a:lnTo>
                  <a:lnTo>
                    <a:pt x="944" y="0"/>
                  </a:lnTo>
                  <a:lnTo>
                    <a:pt x="945" y="0"/>
                  </a:lnTo>
                  <a:lnTo>
                    <a:pt x="945" y="0"/>
                  </a:lnTo>
                  <a:lnTo>
                    <a:pt x="946" y="0"/>
                  </a:lnTo>
                  <a:lnTo>
                    <a:pt x="946" y="0"/>
                  </a:lnTo>
                  <a:lnTo>
                    <a:pt x="947" y="0"/>
                  </a:lnTo>
                  <a:lnTo>
                    <a:pt x="947" y="0"/>
                  </a:lnTo>
                  <a:lnTo>
                    <a:pt x="948" y="0"/>
                  </a:lnTo>
                  <a:lnTo>
                    <a:pt x="948" y="0"/>
                  </a:lnTo>
                  <a:lnTo>
                    <a:pt x="949" y="0"/>
                  </a:lnTo>
                  <a:lnTo>
                    <a:pt x="949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51" y="0"/>
                  </a:lnTo>
                  <a:lnTo>
                    <a:pt x="951" y="0"/>
                  </a:lnTo>
                  <a:lnTo>
                    <a:pt x="952" y="0"/>
                  </a:lnTo>
                  <a:lnTo>
                    <a:pt x="952" y="0"/>
                  </a:lnTo>
                  <a:lnTo>
                    <a:pt x="953" y="0"/>
                  </a:lnTo>
                  <a:lnTo>
                    <a:pt x="953" y="0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55" y="0"/>
                  </a:lnTo>
                  <a:lnTo>
                    <a:pt x="955" y="0"/>
                  </a:lnTo>
                  <a:lnTo>
                    <a:pt x="956" y="289"/>
                  </a:lnTo>
                  <a:lnTo>
                    <a:pt x="956" y="312"/>
                  </a:lnTo>
                  <a:lnTo>
                    <a:pt x="957" y="449"/>
                  </a:lnTo>
                  <a:lnTo>
                    <a:pt x="957" y="466"/>
                  </a:lnTo>
                  <a:lnTo>
                    <a:pt x="958" y="588"/>
                  </a:lnTo>
                  <a:lnTo>
                    <a:pt x="958" y="589"/>
                  </a:lnTo>
                  <a:lnTo>
                    <a:pt x="959" y="666"/>
                  </a:lnTo>
                  <a:lnTo>
                    <a:pt x="959" y="664"/>
                  </a:lnTo>
                  <a:lnTo>
                    <a:pt x="960" y="627"/>
                  </a:lnTo>
                  <a:lnTo>
                    <a:pt x="960" y="635"/>
                  </a:lnTo>
                  <a:lnTo>
                    <a:pt x="960" y="623"/>
                  </a:lnTo>
                  <a:lnTo>
                    <a:pt x="961" y="485"/>
                  </a:lnTo>
                  <a:lnTo>
                    <a:pt x="961" y="469"/>
                  </a:lnTo>
                  <a:lnTo>
                    <a:pt x="962" y="300"/>
                  </a:lnTo>
                  <a:lnTo>
                    <a:pt x="962" y="273"/>
                  </a:lnTo>
                  <a:lnTo>
                    <a:pt x="963" y="0"/>
                  </a:lnTo>
                  <a:lnTo>
                    <a:pt x="963" y="0"/>
                  </a:lnTo>
                  <a:lnTo>
                    <a:pt x="963" y="0"/>
                  </a:lnTo>
                  <a:lnTo>
                    <a:pt x="964" y="0"/>
                  </a:lnTo>
                  <a:lnTo>
                    <a:pt x="964" y="0"/>
                  </a:lnTo>
                  <a:lnTo>
                    <a:pt x="965" y="0"/>
                  </a:lnTo>
                  <a:lnTo>
                    <a:pt x="965" y="0"/>
                  </a:lnTo>
                  <a:lnTo>
                    <a:pt x="966" y="0"/>
                  </a:lnTo>
                  <a:lnTo>
                    <a:pt x="966" y="0"/>
                  </a:lnTo>
                  <a:lnTo>
                    <a:pt x="967" y="0"/>
                  </a:lnTo>
                  <a:lnTo>
                    <a:pt x="967" y="0"/>
                  </a:lnTo>
                  <a:lnTo>
                    <a:pt x="968" y="0"/>
                  </a:lnTo>
                  <a:lnTo>
                    <a:pt x="968" y="0"/>
                  </a:lnTo>
                  <a:lnTo>
                    <a:pt x="969" y="0"/>
                  </a:lnTo>
                  <a:lnTo>
                    <a:pt x="969" y="0"/>
                  </a:lnTo>
                  <a:lnTo>
                    <a:pt x="970" y="0"/>
                  </a:lnTo>
                  <a:lnTo>
                    <a:pt x="970" y="0"/>
                  </a:lnTo>
                  <a:lnTo>
                    <a:pt x="971" y="0"/>
                  </a:lnTo>
                  <a:lnTo>
                    <a:pt x="972" y="0"/>
                  </a:lnTo>
                  <a:lnTo>
                    <a:pt x="972" y="0"/>
                  </a:lnTo>
                  <a:lnTo>
                    <a:pt x="973" y="0"/>
                  </a:lnTo>
                  <a:lnTo>
                    <a:pt x="973" y="141"/>
                  </a:lnTo>
                  <a:lnTo>
                    <a:pt x="974" y="134"/>
                  </a:lnTo>
                  <a:lnTo>
                    <a:pt x="974" y="120"/>
                  </a:lnTo>
                  <a:lnTo>
                    <a:pt x="974" y="175"/>
                  </a:lnTo>
                  <a:lnTo>
                    <a:pt x="974" y="150"/>
                  </a:lnTo>
                  <a:lnTo>
                    <a:pt x="975" y="144"/>
                  </a:lnTo>
                  <a:lnTo>
                    <a:pt x="975" y="179"/>
                  </a:lnTo>
                  <a:lnTo>
                    <a:pt x="975" y="95"/>
                  </a:lnTo>
                  <a:lnTo>
                    <a:pt x="975" y="96"/>
                  </a:lnTo>
                  <a:lnTo>
                    <a:pt x="976" y="117"/>
                  </a:lnTo>
                  <a:lnTo>
                    <a:pt x="976" y="0"/>
                  </a:lnTo>
                  <a:lnTo>
                    <a:pt x="976" y="121"/>
                  </a:lnTo>
                  <a:lnTo>
                    <a:pt x="976" y="33"/>
                  </a:lnTo>
                  <a:lnTo>
                    <a:pt x="977" y="0"/>
                  </a:lnTo>
                  <a:lnTo>
                    <a:pt x="977" y="117"/>
                  </a:lnTo>
                  <a:lnTo>
                    <a:pt x="977" y="111"/>
                  </a:lnTo>
                  <a:lnTo>
                    <a:pt x="978" y="131"/>
                  </a:lnTo>
                  <a:lnTo>
                    <a:pt x="978" y="271"/>
                  </a:lnTo>
                  <a:lnTo>
                    <a:pt x="979" y="270"/>
                  </a:lnTo>
                  <a:lnTo>
                    <a:pt x="979" y="367"/>
                  </a:lnTo>
                  <a:lnTo>
                    <a:pt x="980" y="365"/>
                  </a:lnTo>
                  <a:lnTo>
                    <a:pt x="980" y="363"/>
                  </a:lnTo>
                  <a:lnTo>
                    <a:pt x="980" y="375"/>
                  </a:lnTo>
                  <a:lnTo>
                    <a:pt x="980" y="373"/>
                  </a:lnTo>
                  <a:lnTo>
                    <a:pt x="981" y="358"/>
                  </a:lnTo>
                  <a:lnTo>
                    <a:pt x="981" y="293"/>
                  </a:lnTo>
                  <a:lnTo>
                    <a:pt x="982" y="273"/>
                  </a:lnTo>
                  <a:lnTo>
                    <a:pt x="983" y="153"/>
                  </a:lnTo>
                  <a:lnTo>
                    <a:pt x="983" y="162"/>
                  </a:lnTo>
                  <a:lnTo>
                    <a:pt x="983" y="149"/>
                  </a:lnTo>
                  <a:lnTo>
                    <a:pt x="983" y="0"/>
                  </a:lnTo>
                  <a:lnTo>
                    <a:pt x="984" y="0"/>
                  </a:lnTo>
                  <a:lnTo>
                    <a:pt x="984" y="0"/>
                  </a:lnTo>
                  <a:lnTo>
                    <a:pt x="985" y="0"/>
                  </a:lnTo>
                  <a:lnTo>
                    <a:pt x="985" y="0"/>
                  </a:lnTo>
                  <a:lnTo>
                    <a:pt x="986" y="0"/>
                  </a:lnTo>
                  <a:lnTo>
                    <a:pt x="986" y="0"/>
                  </a:lnTo>
                  <a:lnTo>
                    <a:pt x="987" y="0"/>
                  </a:lnTo>
                  <a:lnTo>
                    <a:pt x="987" y="0"/>
                  </a:lnTo>
                  <a:lnTo>
                    <a:pt x="988" y="0"/>
                  </a:lnTo>
                  <a:lnTo>
                    <a:pt x="988" y="0"/>
                  </a:lnTo>
                  <a:lnTo>
                    <a:pt x="989" y="0"/>
                  </a:lnTo>
                  <a:lnTo>
                    <a:pt x="989" y="0"/>
                  </a:lnTo>
                  <a:lnTo>
                    <a:pt x="990" y="0"/>
                  </a:lnTo>
                  <a:lnTo>
                    <a:pt x="990" y="0"/>
                  </a:lnTo>
                  <a:lnTo>
                    <a:pt x="991" y="0"/>
                  </a:lnTo>
                  <a:lnTo>
                    <a:pt x="991" y="0"/>
                  </a:lnTo>
                  <a:lnTo>
                    <a:pt x="992" y="137"/>
                  </a:lnTo>
                  <a:lnTo>
                    <a:pt x="992" y="142"/>
                  </a:lnTo>
                  <a:lnTo>
                    <a:pt x="992" y="151"/>
                  </a:lnTo>
                  <a:lnTo>
                    <a:pt x="993" y="111"/>
                  </a:lnTo>
                  <a:lnTo>
                    <a:pt x="993" y="111"/>
                  </a:lnTo>
                  <a:lnTo>
                    <a:pt x="993" y="111"/>
                  </a:lnTo>
                  <a:lnTo>
                    <a:pt x="994" y="27"/>
                  </a:lnTo>
                  <a:lnTo>
                    <a:pt x="994" y="70"/>
                  </a:lnTo>
                  <a:lnTo>
                    <a:pt x="994" y="93"/>
                  </a:lnTo>
                  <a:lnTo>
                    <a:pt x="994" y="107"/>
                  </a:lnTo>
                  <a:lnTo>
                    <a:pt x="995" y="0"/>
                  </a:lnTo>
                  <a:lnTo>
                    <a:pt x="995" y="56"/>
                  </a:lnTo>
                  <a:lnTo>
                    <a:pt x="995" y="38"/>
                  </a:lnTo>
                  <a:lnTo>
                    <a:pt x="996" y="115"/>
                  </a:lnTo>
                  <a:lnTo>
                    <a:pt x="996" y="102"/>
                  </a:lnTo>
                  <a:lnTo>
                    <a:pt x="996" y="86"/>
                  </a:lnTo>
                  <a:lnTo>
                    <a:pt x="997" y="144"/>
                  </a:lnTo>
                  <a:lnTo>
                    <a:pt x="997" y="126"/>
                  </a:lnTo>
                  <a:lnTo>
                    <a:pt x="997" y="107"/>
                  </a:lnTo>
                  <a:lnTo>
                    <a:pt x="997" y="89"/>
                  </a:lnTo>
                  <a:lnTo>
                    <a:pt x="998" y="112"/>
                  </a:lnTo>
                  <a:lnTo>
                    <a:pt x="998" y="107"/>
                  </a:lnTo>
                  <a:lnTo>
                    <a:pt x="999" y="58"/>
                  </a:lnTo>
                  <a:lnTo>
                    <a:pt x="999" y="113"/>
                  </a:lnTo>
                  <a:lnTo>
                    <a:pt x="999" y="95"/>
                  </a:lnTo>
                  <a:lnTo>
                    <a:pt x="999" y="102"/>
                  </a:lnTo>
                  <a:lnTo>
                    <a:pt x="1000" y="0"/>
                  </a:lnTo>
                  <a:lnTo>
                    <a:pt x="1000" y="96"/>
                  </a:lnTo>
                  <a:lnTo>
                    <a:pt x="1000" y="110"/>
                  </a:lnTo>
                  <a:lnTo>
                    <a:pt x="1000" y="75"/>
                  </a:lnTo>
                  <a:lnTo>
                    <a:pt x="1001" y="131"/>
                  </a:lnTo>
                  <a:lnTo>
                    <a:pt x="1001" y="114"/>
                  </a:lnTo>
                  <a:lnTo>
                    <a:pt x="1001" y="100"/>
                  </a:lnTo>
                  <a:lnTo>
                    <a:pt x="1002" y="132"/>
                  </a:lnTo>
                  <a:lnTo>
                    <a:pt x="1002" y="64"/>
                  </a:lnTo>
                  <a:lnTo>
                    <a:pt x="1002" y="103"/>
                  </a:lnTo>
                  <a:lnTo>
                    <a:pt x="1003" y="137"/>
                  </a:lnTo>
                  <a:lnTo>
                    <a:pt x="1003" y="72"/>
                  </a:lnTo>
                  <a:lnTo>
                    <a:pt x="1003" y="75"/>
                  </a:lnTo>
                  <a:lnTo>
                    <a:pt x="1003" y="85"/>
                  </a:lnTo>
                  <a:lnTo>
                    <a:pt x="1003" y="98"/>
                  </a:lnTo>
                  <a:lnTo>
                    <a:pt x="1004" y="23"/>
                  </a:lnTo>
                  <a:lnTo>
                    <a:pt x="1004" y="72"/>
                  </a:lnTo>
                  <a:lnTo>
                    <a:pt x="1004" y="61"/>
                  </a:lnTo>
                  <a:lnTo>
                    <a:pt x="1004" y="124"/>
                  </a:lnTo>
                  <a:lnTo>
                    <a:pt x="1004" y="0"/>
                  </a:lnTo>
                  <a:lnTo>
                    <a:pt x="1005" y="117"/>
                  </a:lnTo>
                  <a:lnTo>
                    <a:pt x="1005" y="34"/>
                  </a:lnTo>
                  <a:lnTo>
                    <a:pt x="1006" y="101"/>
                  </a:lnTo>
                  <a:lnTo>
                    <a:pt x="1006" y="0"/>
                  </a:lnTo>
                  <a:lnTo>
                    <a:pt x="1006" y="60"/>
                  </a:lnTo>
                  <a:lnTo>
                    <a:pt x="1006" y="112"/>
                  </a:lnTo>
                  <a:lnTo>
                    <a:pt x="1007" y="16"/>
                  </a:lnTo>
                  <a:lnTo>
                    <a:pt x="1007" y="174"/>
                  </a:lnTo>
                  <a:lnTo>
                    <a:pt x="1007" y="35"/>
                  </a:lnTo>
                  <a:lnTo>
                    <a:pt x="1007" y="80"/>
                  </a:lnTo>
                  <a:lnTo>
                    <a:pt x="1008" y="0"/>
                  </a:lnTo>
                  <a:lnTo>
                    <a:pt x="1008" y="166"/>
                  </a:lnTo>
                  <a:lnTo>
                    <a:pt x="1008" y="123"/>
                  </a:lnTo>
                  <a:lnTo>
                    <a:pt x="1008" y="83"/>
                  </a:lnTo>
                  <a:lnTo>
                    <a:pt x="1009" y="150"/>
                  </a:lnTo>
                  <a:lnTo>
                    <a:pt x="1009" y="68"/>
                  </a:lnTo>
                  <a:lnTo>
                    <a:pt x="1009" y="93"/>
                  </a:lnTo>
                  <a:lnTo>
                    <a:pt x="1009" y="130"/>
                  </a:lnTo>
                  <a:lnTo>
                    <a:pt x="1010" y="152"/>
                  </a:lnTo>
                  <a:lnTo>
                    <a:pt x="1010" y="0"/>
                  </a:lnTo>
                  <a:lnTo>
                    <a:pt x="1010" y="102"/>
                  </a:lnTo>
                  <a:lnTo>
                    <a:pt x="1010" y="111"/>
                  </a:lnTo>
                  <a:lnTo>
                    <a:pt x="1010" y="0"/>
                  </a:lnTo>
                  <a:lnTo>
                    <a:pt x="1011" y="131"/>
                  </a:lnTo>
                  <a:lnTo>
                    <a:pt x="1011" y="10"/>
                  </a:lnTo>
                  <a:lnTo>
                    <a:pt x="1011" y="0"/>
                  </a:lnTo>
                  <a:lnTo>
                    <a:pt x="1012" y="111"/>
                  </a:lnTo>
                  <a:lnTo>
                    <a:pt x="1012" y="0"/>
                  </a:lnTo>
                  <a:lnTo>
                    <a:pt x="1012" y="107"/>
                  </a:lnTo>
                  <a:lnTo>
                    <a:pt x="1012" y="0"/>
                  </a:lnTo>
                  <a:lnTo>
                    <a:pt x="1013" y="0"/>
                  </a:lnTo>
                  <a:lnTo>
                    <a:pt x="1013" y="39"/>
                  </a:lnTo>
                  <a:lnTo>
                    <a:pt x="1013" y="0"/>
                  </a:lnTo>
                  <a:lnTo>
                    <a:pt x="1014" y="129"/>
                  </a:lnTo>
                  <a:lnTo>
                    <a:pt x="1014" y="0"/>
                  </a:lnTo>
                  <a:lnTo>
                    <a:pt x="1014" y="0"/>
                  </a:lnTo>
                  <a:lnTo>
                    <a:pt x="1014" y="153"/>
                  </a:lnTo>
                  <a:lnTo>
                    <a:pt x="1015" y="23"/>
                  </a:lnTo>
                  <a:lnTo>
                    <a:pt x="1015" y="0"/>
                  </a:lnTo>
                  <a:lnTo>
                    <a:pt x="1016" y="131"/>
                  </a:lnTo>
                  <a:lnTo>
                    <a:pt x="1016" y="36"/>
                  </a:lnTo>
                  <a:lnTo>
                    <a:pt x="1017" y="76"/>
                  </a:lnTo>
                  <a:lnTo>
                    <a:pt x="1017" y="0"/>
                  </a:lnTo>
                  <a:lnTo>
                    <a:pt x="1017" y="152"/>
                  </a:lnTo>
                  <a:lnTo>
                    <a:pt x="1017" y="0"/>
                  </a:lnTo>
                  <a:lnTo>
                    <a:pt x="1018" y="43"/>
                  </a:lnTo>
                  <a:lnTo>
                    <a:pt x="1018" y="0"/>
                  </a:lnTo>
                  <a:lnTo>
                    <a:pt x="1018" y="84"/>
                  </a:lnTo>
                  <a:lnTo>
                    <a:pt x="1019" y="0"/>
                  </a:lnTo>
                  <a:lnTo>
                    <a:pt x="1019" y="126"/>
                  </a:lnTo>
                  <a:lnTo>
                    <a:pt x="1019" y="19"/>
                  </a:lnTo>
                  <a:lnTo>
                    <a:pt x="1020" y="0"/>
                  </a:lnTo>
                  <a:lnTo>
                    <a:pt x="1020" y="73"/>
                  </a:lnTo>
                  <a:lnTo>
                    <a:pt x="1020" y="67"/>
                  </a:lnTo>
                  <a:lnTo>
                    <a:pt x="1021" y="0"/>
                  </a:lnTo>
                  <a:lnTo>
                    <a:pt x="1021" y="23"/>
                  </a:lnTo>
                  <a:lnTo>
                    <a:pt x="1021" y="0"/>
                  </a:lnTo>
                  <a:lnTo>
                    <a:pt x="1022" y="0"/>
                  </a:lnTo>
                  <a:lnTo>
                    <a:pt x="1022" y="153"/>
                  </a:lnTo>
                  <a:lnTo>
                    <a:pt x="1022" y="0"/>
                  </a:lnTo>
                  <a:lnTo>
                    <a:pt x="1023" y="208"/>
                  </a:lnTo>
                  <a:lnTo>
                    <a:pt x="1023" y="168"/>
                  </a:lnTo>
                  <a:lnTo>
                    <a:pt x="1024" y="0"/>
                  </a:lnTo>
                  <a:lnTo>
                    <a:pt x="1024" y="111"/>
                  </a:lnTo>
                  <a:lnTo>
                    <a:pt x="1024" y="107"/>
                  </a:lnTo>
                  <a:lnTo>
                    <a:pt x="1025" y="0"/>
                  </a:lnTo>
                  <a:lnTo>
                    <a:pt x="1025" y="175"/>
                  </a:lnTo>
                  <a:lnTo>
                    <a:pt x="1026" y="161"/>
                  </a:lnTo>
                  <a:lnTo>
                    <a:pt x="1026" y="0"/>
                  </a:lnTo>
                  <a:lnTo>
                    <a:pt x="1026" y="175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7" y="160"/>
                  </a:lnTo>
                  <a:lnTo>
                    <a:pt x="1028" y="86"/>
                  </a:lnTo>
                  <a:lnTo>
                    <a:pt x="1028" y="0"/>
                  </a:lnTo>
                  <a:lnTo>
                    <a:pt x="1028" y="158"/>
                  </a:lnTo>
                  <a:lnTo>
                    <a:pt x="1029" y="0"/>
                  </a:lnTo>
                  <a:lnTo>
                    <a:pt x="1029" y="100"/>
                  </a:lnTo>
                  <a:lnTo>
                    <a:pt x="1029" y="0"/>
                  </a:lnTo>
                  <a:lnTo>
                    <a:pt x="1029" y="174"/>
                  </a:lnTo>
                  <a:lnTo>
                    <a:pt x="1030" y="0"/>
                  </a:lnTo>
                  <a:lnTo>
                    <a:pt x="1030" y="0"/>
                  </a:lnTo>
                  <a:lnTo>
                    <a:pt x="1030" y="197"/>
                  </a:lnTo>
                  <a:lnTo>
                    <a:pt x="1031" y="0"/>
                  </a:lnTo>
                  <a:lnTo>
                    <a:pt x="1031" y="0"/>
                  </a:lnTo>
                  <a:lnTo>
                    <a:pt x="1031" y="191"/>
                  </a:lnTo>
                  <a:lnTo>
                    <a:pt x="1032" y="136"/>
                  </a:lnTo>
                  <a:lnTo>
                    <a:pt x="1032" y="0"/>
                  </a:lnTo>
                  <a:lnTo>
                    <a:pt x="1032" y="266"/>
                  </a:lnTo>
                  <a:lnTo>
                    <a:pt x="1033" y="195"/>
                  </a:lnTo>
                  <a:lnTo>
                    <a:pt x="1033" y="0"/>
                  </a:lnTo>
                  <a:lnTo>
                    <a:pt x="1034" y="190"/>
                  </a:lnTo>
                  <a:lnTo>
                    <a:pt x="1034" y="0"/>
                  </a:lnTo>
                  <a:lnTo>
                    <a:pt x="1035" y="233"/>
                  </a:lnTo>
                  <a:lnTo>
                    <a:pt x="1035" y="0"/>
                  </a:lnTo>
                  <a:lnTo>
                    <a:pt x="1035" y="37"/>
                  </a:lnTo>
                  <a:lnTo>
                    <a:pt x="1035" y="0"/>
                  </a:lnTo>
                  <a:lnTo>
                    <a:pt x="1035" y="243"/>
                  </a:lnTo>
                  <a:lnTo>
                    <a:pt x="1036" y="241"/>
                  </a:lnTo>
                  <a:lnTo>
                    <a:pt x="1036" y="0"/>
                  </a:lnTo>
                  <a:lnTo>
                    <a:pt x="1037" y="216"/>
                  </a:lnTo>
                  <a:lnTo>
                    <a:pt x="1037" y="0"/>
                  </a:lnTo>
                  <a:lnTo>
                    <a:pt x="1037" y="0"/>
                  </a:lnTo>
                  <a:lnTo>
                    <a:pt x="1037" y="297"/>
                  </a:lnTo>
                  <a:lnTo>
                    <a:pt x="1038" y="0"/>
                  </a:lnTo>
                  <a:lnTo>
                    <a:pt x="1038" y="0"/>
                  </a:lnTo>
                  <a:lnTo>
                    <a:pt x="1038" y="308"/>
                  </a:lnTo>
                  <a:lnTo>
                    <a:pt x="1039" y="238"/>
                  </a:lnTo>
                  <a:lnTo>
                    <a:pt x="1039" y="144"/>
                  </a:lnTo>
                  <a:lnTo>
                    <a:pt x="1039" y="0"/>
                  </a:lnTo>
                  <a:lnTo>
                    <a:pt x="1040" y="200"/>
                  </a:lnTo>
                  <a:lnTo>
                    <a:pt x="1040" y="135"/>
                  </a:lnTo>
                  <a:lnTo>
                    <a:pt x="1040" y="0"/>
                  </a:lnTo>
                  <a:lnTo>
                    <a:pt x="1041" y="237"/>
                  </a:lnTo>
                  <a:lnTo>
                    <a:pt x="1041" y="139"/>
                  </a:lnTo>
                  <a:lnTo>
                    <a:pt x="1041" y="232"/>
                  </a:lnTo>
                  <a:lnTo>
                    <a:pt x="1041" y="0"/>
                  </a:lnTo>
                  <a:lnTo>
                    <a:pt x="1042" y="254"/>
                  </a:lnTo>
                  <a:lnTo>
                    <a:pt x="1042" y="0"/>
                  </a:lnTo>
                  <a:lnTo>
                    <a:pt x="1042" y="117"/>
                  </a:lnTo>
                  <a:lnTo>
                    <a:pt x="1042" y="0"/>
                  </a:lnTo>
                  <a:lnTo>
                    <a:pt x="1042" y="194"/>
                  </a:lnTo>
                  <a:lnTo>
                    <a:pt x="1043" y="134"/>
                  </a:lnTo>
                  <a:lnTo>
                    <a:pt x="1043" y="233"/>
                  </a:lnTo>
                  <a:lnTo>
                    <a:pt x="1043" y="0"/>
                  </a:lnTo>
                  <a:lnTo>
                    <a:pt x="1044" y="361"/>
                  </a:lnTo>
                  <a:lnTo>
                    <a:pt x="1044" y="0"/>
                  </a:lnTo>
                  <a:lnTo>
                    <a:pt x="1044" y="152"/>
                  </a:lnTo>
                  <a:lnTo>
                    <a:pt x="1044" y="341"/>
                  </a:lnTo>
                  <a:lnTo>
                    <a:pt x="1044" y="0"/>
                  </a:lnTo>
                  <a:lnTo>
                    <a:pt x="1045" y="157"/>
                  </a:lnTo>
                  <a:lnTo>
                    <a:pt x="1045" y="286"/>
                  </a:lnTo>
                  <a:lnTo>
                    <a:pt x="1045" y="0"/>
                  </a:lnTo>
                  <a:lnTo>
                    <a:pt x="1045" y="306"/>
                  </a:lnTo>
                  <a:lnTo>
                    <a:pt x="1046" y="0"/>
                  </a:lnTo>
                  <a:lnTo>
                    <a:pt x="1046" y="304"/>
                  </a:lnTo>
                  <a:lnTo>
                    <a:pt x="1046" y="0"/>
                  </a:lnTo>
                  <a:lnTo>
                    <a:pt x="1047" y="0"/>
                  </a:lnTo>
                  <a:lnTo>
                    <a:pt x="1047" y="275"/>
                  </a:lnTo>
                  <a:lnTo>
                    <a:pt x="1047" y="0"/>
                  </a:lnTo>
                  <a:lnTo>
                    <a:pt x="1047" y="399"/>
                  </a:lnTo>
                  <a:lnTo>
                    <a:pt x="1048" y="0"/>
                  </a:lnTo>
                  <a:lnTo>
                    <a:pt x="1048" y="141"/>
                  </a:lnTo>
                  <a:lnTo>
                    <a:pt x="1048" y="332"/>
                  </a:lnTo>
                  <a:lnTo>
                    <a:pt x="1048" y="0"/>
                  </a:lnTo>
                  <a:lnTo>
                    <a:pt x="1049" y="113"/>
                  </a:lnTo>
                  <a:lnTo>
                    <a:pt x="1049" y="367"/>
                  </a:lnTo>
                  <a:lnTo>
                    <a:pt x="1049" y="0"/>
                  </a:lnTo>
                  <a:lnTo>
                    <a:pt x="1050" y="470"/>
                  </a:lnTo>
                  <a:lnTo>
                    <a:pt x="1050" y="426"/>
                  </a:lnTo>
                  <a:lnTo>
                    <a:pt x="1050" y="0"/>
                  </a:lnTo>
                  <a:lnTo>
                    <a:pt x="1051" y="455"/>
                  </a:lnTo>
                  <a:lnTo>
                    <a:pt x="1051" y="0"/>
                  </a:lnTo>
                  <a:lnTo>
                    <a:pt x="1052" y="419"/>
                  </a:lnTo>
                  <a:lnTo>
                    <a:pt x="1052" y="362"/>
                  </a:lnTo>
                  <a:lnTo>
                    <a:pt x="1052" y="0"/>
                  </a:lnTo>
                  <a:lnTo>
                    <a:pt x="1053" y="0"/>
                  </a:lnTo>
                  <a:lnTo>
                    <a:pt x="1053" y="0"/>
                  </a:lnTo>
                  <a:lnTo>
                    <a:pt x="1054" y="391"/>
                  </a:lnTo>
                  <a:lnTo>
                    <a:pt x="1054" y="270"/>
                  </a:lnTo>
                  <a:lnTo>
                    <a:pt x="1054" y="0"/>
                  </a:lnTo>
                  <a:lnTo>
                    <a:pt x="1055" y="442"/>
                  </a:lnTo>
                  <a:lnTo>
                    <a:pt x="1055" y="0"/>
                  </a:lnTo>
                  <a:lnTo>
                    <a:pt x="1055" y="321"/>
                  </a:lnTo>
                  <a:lnTo>
                    <a:pt x="1056" y="0"/>
                  </a:lnTo>
                  <a:lnTo>
                    <a:pt x="1056" y="323"/>
                  </a:lnTo>
                  <a:lnTo>
                    <a:pt x="1056" y="141"/>
                  </a:lnTo>
                  <a:lnTo>
                    <a:pt x="1056" y="207"/>
                  </a:lnTo>
                  <a:lnTo>
                    <a:pt x="1056" y="0"/>
                  </a:lnTo>
                  <a:lnTo>
                    <a:pt x="1057" y="364"/>
                  </a:lnTo>
                  <a:lnTo>
                    <a:pt x="1057" y="0"/>
                  </a:lnTo>
                  <a:lnTo>
                    <a:pt x="1057" y="0"/>
                  </a:lnTo>
                  <a:lnTo>
                    <a:pt x="1058" y="587"/>
                  </a:lnTo>
                  <a:lnTo>
                    <a:pt x="1058" y="563"/>
                  </a:lnTo>
                  <a:lnTo>
                    <a:pt x="1058" y="0"/>
                  </a:lnTo>
                  <a:lnTo>
                    <a:pt x="1059" y="483"/>
                  </a:lnTo>
                  <a:lnTo>
                    <a:pt x="1059" y="384"/>
                  </a:lnTo>
                  <a:lnTo>
                    <a:pt x="1059" y="490"/>
                  </a:lnTo>
                  <a:lnTo>
                    <a:pt x="1059" y="0"/>
                  </a:lnTo>
                  <a:lnTo>
                    <a:pt x="1060" y="0"/>
                  </a:lnTo>
                  <a:lnTo>
                    <a:pt x="1060" y="165"/>
                  </a:lnTo>
                  <a:lnTo>
                    <a:pt x="1061" y="0"/>
                  </a:lnTo>
                  <a:lnTo>
                    <a:pt x="1061" y="458"/>
                  </a:lnTo>
                  <a:lnTo>
                    <a:pt x="1062" y="0"/>
                  </a:lnTo>
                  <a:lnTo>
                    <a:pt x="1062" y="582"/>
                  </a:lnTo>
                  <a:lnTo>
                    <a:pt x="1062" y="355"/>
                  </a:lnTo>
                  <a:lnTo>
                    <a:pt x="1063" y="179"/>
                  </a:lnTo>
                  <a:lnTo>
                    <a:pt x="1063" y="0"/>
                  </a:lnTo>
                  <a:lnTo>
                    <a:pt x="1063" y="358"/>
                  </a:lnTo>
                  <a:lnTo>
                    <a:pt x="1063" y="0"/>
                  </a:lnTo>
                  <a:lnTo>
                    <a:pt x="1064" y="501"/>
                  </a:lnTo>
                  <a:lnTo>
                    <a:pt x="1064" y="0"/>
                  </a:lnTo>
                  <a:lnTo>
                    <a:pt x="1064" y="476"/>
                  </a:lnTo>
                  <a:lnTo>
                    <a:pt x="1065" y="413"/>
                  </a:lnTo>
                  <a:lnTo>
                    <a:pt x="1065" y="0"/>
                  </a:lnTo>
                  <a:lnTo>
                    <a:pt x="1065" y="329"/>
                  </a:lnTo>
                  <a:lnTo>
                    <a:pt x="1066" y="0"/>
                  </a:lnTo>
                  <a:lnTo>
                    <a:pt x="1066" y="569"/>
                  </a:lnTo>
                  <a:lnTo>
                    <a:pt x="1066" y="376"/>
                  </a:lnTo>
                  <a:lnTo>
                    <a:pt x="1067" y="0"/>
                  </a:lnTo>
                  <a:lnTo>
                    <a:pt x="1067" y="587"/>
                  </a:lnTo>
                  <a:lnTo>
                    <a:pt x="1067" y="399"/>
                  </a:lnTo>
                  <a:lnTo>
                    <a:pt x="1068" y="0"/>
                  </a:lnTo>
                  <a:lnTo>
                    <a:pt x="1068" y="400"/>
                  </a:lnTo>
                  <a:lnTo>
                    <a:pt x="1068" y="226"/>
                  </a:lnTo>
                  <a:lnTo>
                    <a:pt x="1069" y="0"/>
                  </a:lnTo>
                  <a:lnTo>
                    <a:pt x="1069" y="660"/>
                  </a:lnTo>
                  <a:lnTo>
                    <a:pt x="1070" y="477"/>
                  </a:lnTo>
                  <a:lnTo>
                    <a:pt x="1070" y="0"/>
                  </a:lnTo>
                  <a:lnTo>
                    <a:pt x="1070" y="554"/>
                  </a:lnTo>
                  <a:lnTo>
                    <a:pt x="1070" y="497"/>
                  </a:lnTo>
                  <a:lnTo>
                    <a:pt x="1071" y="110"/>
                  </a:lnTo>
                  <a:lnTo>
                    <a:pt x="1071" y="503"/>
                  </a:lnTo>
                  <a:lnTo>
                    <a:pt x="1071" y="0"/>
                  </a:lnTo>
                  <a:lnTo>
                    <a:pt x="1071" y="0"/>
                  </a:lnTo>
                  <a:lnTo>
                    <a:pt x="1072" y="0"/>
                  </a:lnTo>
                  <a:lnTo>
                    <a:pt x="1072" y="474"/>
                  </a:lnTo>
                  <a:lnTo>
                    <a:pt x="1073" y="0"/>
                  </a:lnTo>
                  <a:lnTo>
                    <a:pt x="1073" y="532"/>
                  </a:lnTo>
                  <a:lnTo>
                    <a:pt x="1073" y="0"/>
                  </a:lnTo>
                  <a:lnTo>
                    <a:pt x="1074" y="0"/>
                  </a:lnTo>
                  <a:lnTo>
                    <a:pt x="1074" y="0"/>
                  </a:lnTo>
                  <a:lnTo>
                    <a:pt x="1074" y="263"/>
                  </a:lnTo>
                  <a:lnTo>
                    <a:pt x="1075" y="0"/>
                  </a:lnTo>
                  <a:lnTo>
                    <a:pt x="1075" y="23"/>
                  </a:lnTo>
                  <a:lnTo>
                    <a:pt x="1075" y="0"/>
                  </a:lnTo>
                  <a:lnTo>
                    <a:pt x="1076" y="581"/>
                  </a:lnTo>
                  <a:lnTo>
                    <a:pt x="1076" y="685"/>
                  </a:lnTo>
                  <a:lnTo>
                    <a:pt x="1076" y="0"/>
                  </a:lnTo>
                  <a:lnTo>
                    <a:pt x="1076" y="688"/>
                  </a:lnTo>
                  <a:lnTo>
                    <a:pt x="1077" y="458"/>
                  </a:lnTo>
                  <a:lnTo>
                    <a:pt x="1077" y="469"/>
                  </a:lnTo>
                  <a:lnTo>
                    <a:pt x="1077" y="0"/>
                  </a:lnTo>
                  <a:lnTo>
                    <a:pt x="1077" y="682"/>
                  </a:lnTo>
                  <a:lnTo>
                    <a:pt x="1078" y="0"/>
                  </a:lnTo>
                  <a:lnTo>
                    <a:pt x="1078" y="695"/>
                  </a:lnTo>
                  <a:lnTo>
                    <a:pt x="1078" y="0"/>
                  </a:lnTo>
                  <a:lnTo>
                    <a:pt x="1079" y="266"/>
                  </a:lnTo>
                  <a:lnTo>
                    <a:pt x="1079" y="0"/>
                  </a:lnTo>
                  <a:lnTo>
                    <a:pt x="1080" y="785"/>
                  </a:lnTo>
                  <a:lnTo>
                    <a:pt x="1080" y="0"/>
                  </a:lnTo>
                  <a:lnTo>
                    <a:pt x="1081" y="757"/>
                  </a:lnTo>
                  <a:lnTo>
                    <a:pt x="1081" y="0"/>
                  </a:lnTo>
                  <a:lnTo>
                    <a:pt x="1081" y="0"/>
                  </a:lnTo>
                  <a:lnTo>
                    <a:pt x="1081" y="898"/>
                  </a:lnTo>
                  <a:lnTo>
                    <a:pt x="1082" y="458"/>
                  </a:lnTo>
                  <a:lnTo>
                    <a:pt x="1082" y="0"/>
                  </a:lnTo>
                  <a:lnTo>
                    <a:pt x="1082" y="711"/>
                  </a:lnTo>
                  <a:lnTo>
                    <a:pt x="1083" y="417"/>
                  </a:lnTo>
                  <a:lnTo>
                    <a:pt x="1083" y="0"/>
                  </a:lnTo>
                  <a:lnTo>
                    <a:pt x="1083" y="855"/>
                  </a:lnTo>
                  <a:lnTo>
                    <a:pt x="1084" y="0"/>
                  </a:lnTo>
                  <a:lnTo>
                    <a:pt x="1084" y="203"/>
                  </a:lnTo>
                  <a:lnTo>
                    <a:pt x="1084" y="0"/>
                  </a:lnTo>
                  <a:lnTo>
                    <a:pt x="1084" y="948"/>
                  </a:lnTo>
                  <a:lnTo>
                    <a:pt x="1085" y="733"/>
                  </a:lnTo>
                  <a:lnTo>
                    <a:pt x="1085" y="0"/>
                  </a:lnTo>
                  <a:lnTo>
                    <a:pt x="1086" y="615"/>
                  </a:lnTo>
                  <a:lnTo>
                    <a:pt x="1086" y="167"/>
                  </a:lnTo>
                  <a:lnTo>
                    <a:pt x="1086" y="0"/>
                  </a:lnTo>
                  <a:lnTo>
                    <a:pt x="1087" y="470"/>
                  </a:lnTo>
                  <a:lnTo>
                    <a:pt x="1087" y="402"/>
                  </a:lnTo>
                  <a:lnTo>
                    <a:pt x="1087" y="0"/>
                  </a:lnTo>
                  <a:lnTo>
                    <a:pt x="1087" y="837"/>
                  </a:lnTo>
                  <a:lnTo>
                    <a:pt x="1088" y="413"/>
                  </a:lnTo>
                  <a:lnTo>
                    <a:pt x="1088" y="361"/>
                  </a:lnTo>
                  <a:lnTo>
                    <a:pt x="1088" y="0"/>
                  </a:lnTo>
                  <a:lnTo>
                    <a:pt x="1089" y="685"/>
                  </a:lnTo>
                  <a:lnTo>
                    <a:pt x="1089" y="0"/>
                  </a:lnTo>
                  <a:lnTo>
                    <a:pt x="1090" y="779"/>
                  </a:lnTo>
                  <a:lnTo>
                    <a:pt x="1090" y="52"/>
                  </a:lnTo>
                  <a:lnTo>
                    <a:pt x="1090" y="530"/>
                  </a:lnTo>
                  <a:lnTo>
                    <a:pt x="1090" y="0"/>
                  </a:lnTo>
                  <a:lnTo>
                    <a:pt x="1091" y="635"/>
                  </a:lnTo>
                  <a:lnTo>
                    <a:pt x="1091" y="0"/>
                  </a:lnTo>
                  <a:lnTo>
                    <a:pt x="1091" y="0"/>
                  </a:lnTo>
                  <a:lnTo>
                    <a:pt x="1091" y="841"/>
                  </a:lnTo>
                  <a:lnTo>
                    <a:pt x="1092" y="411"/>
                  </a:lnTo>
                  <a:lnTo>
                    <a:pt x="1092" y="0"/>
                  </a:lnTo>
                  <a:lnTo>
                    <a:pt x="1093" y="763"/>
                  </a:lnTo>
                  <a:lnTo>
                    <a:pt x="1093" y="258"/>
                  </a:lnTo>
                  <a:lnTo>
                    <a:pt x="1093" y="0"/>
                  </a:lnTo>
                  <a:lnTo>
                    <a:pt x="1094" y="498"/>
                  </a:lnTo>
                  <a:lnTo>
                    <a:pt x="1094" y="0"/>
                  </a:lnTo>
                  <a:lnTo>
                    <a:pt x="1094" y="0"/>
                  </a:lnTo>
                  <a:lnTo>
                    <a:pt x="1094" y="765"/>
                  </a:lnTo>
                  <a:lnTo>
                    <a:pt x="1095" y="0"/>
                  </a:lnTo>
                  <a:lnTo>
                    <a:pt x="1095" y="692"/>
                  </a:lnTo>
                  <a:lnTo>
                    <a:pt x="1096" y="0"/>
                  </a:lnTo>
                  <a:lnTo>
                    <a:pt x="1096" y="112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097" y="825"/>
                  </a:lnTo>
                  <a:lnTo>
                    <a:pt x="1097" y="0"/>
                  </a:lnTo>
                  <a:lnTo>
                    <a:pt x="1097" y="701"/>
                  </a:lnTo>
                  <a:lnTo>
                    <a:pt x="1097" y="0"/>
                  </a:lnTo>
                  <a:lnTo>
                    <a:pt x="1098" y="0"/>
                  </a:lnTo>
                  <a:lnTo>
                    <a:pt x="1098" y="506"/>
                  </a:lnTo>
                  <a:lnTo>
                    <a:pt x="1098" y="0"/>
                  </a:lnTo>
                  <a:lnTo>
                    <a:pt x="1099" y="615"/>
                  </a:lnTo>
                  <a:lnTo>
                    <a:pt x="1099" y="350"/>
                  </a:lnTo>
                  <a:lnTo>
                    <a:pt x="1099" y="389"/>
                  </a:lnTo>
                  <a:lnTo>
                    <a:pt x="1100" y="0"/>
                  </a:lnTo>
                  <a:lnTo>
                    <a:pt x="1100" y="531"/>
                  </a:lnTo>
                  <a:lnTo>
                    <a:pt x="1100" y="429"/>
                  </a:lnTo>
                  <a:lnTo>
                    <a:pt x="1100" y="337"/>
                  </a:lnTo>
                  <a:lnTo>
                    <a:pt x="1100" y="0"/>
                  </a:lnTo>
                  <a:lnTo>
                    <a:pt x="1101" y="0"/>
                  </a:lnTo>
                  <a:lnTo>
                    <a:pt x="1101" y="568"/>
                  </a:lnTo>
                  <a:lnTo>
                    <a:pt x="1101" y="0"/>
                  </a:lnTo>
                  <a:lnTo>
                    <a:pt x="1102" y="708"/>
                  </a:lnTo>
                  <a:lnTo>
                    <a:pt x="1102" y="0"/>
                  </a:lnTo>
                  <a:lnTo>
                    <a:pt x="1103" y="863"/>
                  </a:lnTo>
                  <a:lnTo>
                    <a:pt x="1103" y="324"/>
                  </a:lnTo>
                  <a:lnTo>
                    <a:pt x="1103" y="629"/>
                  </a:lnTo>
                  <a:lnTo>
                    <a:pt x="1104" y="0"/>
                  </a:lnTo>
                  <a:lnTo>
                    <a:pt x="1104" y="664"/>
                  </a:lnTo>
                  <a:lnTo>
                    <a:pt x="1104" y="441"/>
                  </a:lnTo>
                  <a:lnTo>
                    <a:pt x="1104" y="0"/>
                  </a:lnTo>
                  <a:lnTo>
                    <a:pt x="1105" y="0"/>
                  </a:lnTo>
                  <a:lnTo>
                    <a:pt x="1105" y="0"/>
                  </a:lnTo>
                  <a:lnTo>
                    <a:pt x="1106" y="692"/>
                  </a:lnTo>
                  <a:lnTo>
                    <a:pt x="1106" y="0"/>
                  </a:lnTo>
                  <a:lnTo>
                    <a:pt x="1107" y="0"/>
                  </a:lnTo>
                  <a:lnTo>
                    <a:pt x="1107" y="371"/>
                  </a:lnTo>
                  <a:lnTo>
                    <a:pt x="1107" y="0"/>
                  </a:lnTo>
                  <a:lnTo>
                    <a:pt x="1108" y="0"/>
                  </a:lnTo>
                  <a:lnTo>
                    <a:pt x="1108" y="590"/>
                  </a:lnTo>
                  <a:lnTo>
                    <a:pt x="1108" y="186"/>
                  </a:lnTo>
                  <a:lnTo>
                    <a:pt x="1109" y="600"/>
                  </a:lnTo>
                  <a:lnTo>
                    <a:pt x="1109" y="0"/>
                  </a:lnTo>
                  <a:lnTo>
                    <a:pt x="1109" y="628"/>
                  </a:lnTo>
                  <a:lnTo>
                    <a:pt x="1109" y="0"/>
                  </a:lnTo>
                  <a:lnTo>
                    <a:pt x="1110" y="704"/>
                  </a:lnTo>
                  <a:lnTo>
                    <a:pt x="1110" y="0"/>
                  </a:lnTo>
                  <a:lnTo>
                    <a:pt x="1111" y="0"/>
                  </a:lnTo>
                  <a:lnTo>
                    <a:pt x="1111" y="785"/>
                  </a:lnTo>
                  <a:lnTo>
                    <a:pt x="1111" y="701"/>
                  </a:lnTo>
                  <a:lnTo>
                    <a:pt x="1112" y="119"/>
                  </a:lnTo>
                  <a:lnTo>
                    <a:pt x="1112" y="0"/>
                  </a:lnTo>
                  <a:lnTo>
                    <a:pt x="1112" y="615"/>
                  </a:lnTo>
                  <a:lnTo>
                    <a:pt x="1112" y="0"/>
                  </a:lnTo>
                  <a:lnTo>
                    <a:pt x="1113" y="0"/>
                  </a:lnTo>
                  <a:lnTo>
                    <a:pt x="1113" y="637"/>
                  </a:lnTo>
                  <a:lnTo>
                    <a:pt x="1113" y="0"/>
                  </a:lnTo>
                  <a:lnTo>
                    <a:pt x="1113" y="695"/>
                  </a:lnTo>
                  <a:lnTo>
                    <a:pt x="1114" y="0"/>
                  </a:lnTo>
                  <a:lnTo>
                    <a:pt x="1114" y="0"/>
                  </a:lnTo>
                  <a:lnTo>
                    <a:pt x="1115" y="0"/>
                  </a:lnTo>
                  <a:lnTo>
                    <a:pt x="1115" y="637"/>
                  </a:lnTo>
                  <a:lnTo>
                    <a:pt x="1115" y="0"/>
                  </a:lnTo>
                  <a:lnTo>
                    <a:pt x="1116" y="0"/>
                  </a:lnTo>
                  <a:lnTo>
                    <a:pt x="1116" y="792"/>
                  </a:lnTo>
                  <a:lnTo>
                    <a:pt x="1116" y="0"/>
                  </a:lnTo>
                  <a:lnTo>
                    <a:pt x="1117" y="473"/>
                  </a:lnTo>
                  <a:lnTo>
                    <a:pt x="1117" y="0"/>
                  </a:lnTo>
                  <a:lnTo>
                    <a:pt x="1117" y="701"/>
                  </a:lnTo>
                  <a:lnTo>
                    <a:pt x="1117" y="353"/>
                  </a:lnTo>
                  <a:lnTo>
                    <a:pt x="1117" y="0"/>
                  </a:lnTo>
                  <a:lnTo>
                    <a:pt x="1118" y="618"/>
                  </a:lnTo>
                  <a:lnTo>
                    <a:pt x="1119" y="0"/>
                  </a:lnTo>
                  <a:lnTo>
                    <a:pt x="1119" y="346"/>
                  </a:lnTo>
                  <a:lnTo>
                    <a:pt x="1119" y="0"/>
                  </a:lnTo>
                  <a:lnTo>
                    <a:pt x="1120" y="625"/>
                  </a:lnTo>
                  <a:lnTo>
                    <a:pt x="1120" y="0"/>
                  </a:lnTo>
                  <a:lnTo>
                    <a:pt x="1120" y="854"/>
                  </a:lnTo>
                  <a:lnTo>
                    <a:pt x="1121" y="77"/>
                  </a:lnTo>
                  <a:lnTo>
                    <a:pt x="1121" y="192"/>
                  </a:lnTo>
                  <a:lnTo>
                    <a:pt x="1121" y="0"/>
                  </a:lnTo>
                  <a:lnTo>
                    <a:pt x="1121" y="670"/>
                  </a:lnTo>
                  <a:lnTo>
                    <a:pt x="1122" y="0"/>
                  </a:lnTo>
                  <a:lnTo>
                    <a:pt x="1122" y="257"/>
                  </a:lnTo>
                  <a:lnTo>
                    <a:pt x="1122" y="672"/>
                  </a:lnTo>
                  <a:lnTo>
                    <a:pt x="1122" y="0"/>
                  </a:lnTo>
                  <a:lnTo>
                    <a:pt x="1123" y="0"/>
                  </a:lnTo>
                  <a:lnTo>
                    <a:pt x="1123" y="789"/>
                  </a:lnTo>
                  <a:lnTo>
                    <a:pt x="1123" y="0"/>
                  </a:lnTo>
                  <a:lnTo>
                    <a:pt x="1124" y="437"/>
                  </a:lnTo>
                  <a:lnTo>
                    <a:pt x="1124" y="0"/>
                  </a:lnTo>
                  <a:lnTo>
                    <a:pt x="1124" y="545"/>
                  </a:lnTo>
                  <a:lnTo>
                    <a:pt x="1125" y="544"/>
                  </a:lnTo>
                  <a:lnTo>
                    <a:pt x="1125" y="0"/>
                  </a:lnTo>
                  <a:lnTo>
                    <a:pt x="1125" y="587"/>
                  </a:lnTo>
                  <a:lnTo>
                    <a:pt x="1126" y="0"/>
                  </a:lnTo>
                  <a:lnTo>
                    <a:pt x="1126" y="410"/>
                  </a:lnTo>
                  <a:lnTo>
                    <a:pt x="1126" y="0"/>
                  </a:lnTo>
                  <a:lnTo>
                    <a:pt x="1126" y="781"/>
                  </a:lnTo>
                  <a:lnTo>
                    <a:pt x="1127" y="0"/>
                  </a:lnTo>
                  <a:lnTo>
                    <a:pt x="1127" y="0"/>
                  </a:lnTo>
                  <a:lnTo>
                    <a:pt x="1127" y="492"/>
                  </a:lnTo>
                  <a:lnTo>
                    <a:pt x="1128" y="0"/>
                  </a:lnTo>
                  <a:lnTo>
                    <a:pt x="1128" y="874"/>
                  </a:lnTo>
                  <a:lnTo>
                    <a:pt x="1128" y="0"/>
                  </a:lnTo>
                  <a:lnTo>
                    <a:pt x="1129" y="776"/>
                  </a:lnTo>
                  <a:lnTo>
                    <a:pt x="1129" y="108"/>
                  </a:lnTo>
                  <a:lnTo>
                    <a:pt x="1129" y="0"/>
                  </a:lnTo>
                  <a:lnTo>
                    <a:pt x="1129" y="653"/>
                  </a:lnTo>
                  <a:lnTo>
                    <a:pt x="1130" y="0"/>
                  </a:lnTo>
                  <a:lnTo>
                    <a:pt x="1130" y="0"/>
                  </a:lnTo>
                  <a:lnTo>
                    <a:pt x="1130" y="627"/>
                  </a:lnTo>
                  <a:lnTo>
                    <a:pt x="1131" y="281"/>
                  </a:lnTo>
                  <a:lnTo>
                    <a:pt x="1131" y="645"/>
                  </a:lnTo>
                  <a:lnTo>
                    <a:pt x="1131" y="0"/>
                  </a:lnTo>
                  <a:lnTo>
                    <a:pt x="1132" y="964"/>
                  </a:lnTo>
                  <a:lnTo>
                    <a:pt x="1132" y="0"/>
                  </a:lnTo>
                  <a:lnTo>
                    <a:pt x="1132" y="621"/>
                  </a:lnTo>
                  <a:lnTo>
                    <a:pt x="1133" y="0"/>
                  </a:lnTo>
                  <a:lnTo>
                    <a:pt x="1133" y="577"/>
                  </a:lnTo>
                  <a:lnTo>
                    <a:pt x="1133" y="0"/>
                  </a:lnTo>
                  <a:lnTo>
                    <a:pt x="1134" y="757"/>
                  </a:lnTo>
                  <a:lnTo>
                    <a:pt x="1134" y="155"/>
                  </a:lnTo>
                  <a:lnTo>
                    <a:pt x="1134" y="750"/>
                  </a:lnTo>
                  <a:lnTo>
                    <a:pt x="1134" y="0"/>
                  </a:lnTo>
                  <a:lnTo>
                    <a:pt x="1135" y="927"/>
                  </a:lnTo>
                  <a:lnTo>
                    <a:pt x="1135" y="835"/>
                  </a:lnTo>
                  <a:lnTo>
                    <a:pt x="1135" y="0"/>
                  </a:lnTo>
                  <a:lnTo>
                    <a:pt x="1136" y="347"/>
                  </a:lnTo>
                  <a:lnTo>
                    <a:pt x="1136" y="0"/>
                  </a:lnTo>
                  <a:lnTo>
                    <a:pt x="1137" y="650"/>
                  </a:lnTo>
                  <a:lnTo>
                    <a:pt x="1137" y="0"/>
                  </a:lnTo>
                  <a:lnTo>
                    <a:pt x="1137" y="497"/>
                  </a:lnTo>
                  <a:lnTo>
                    <a:pt x="1137" y="0"/>
                  </a:lnTo>
                  <a:lnTo>
                    <a:pt x="1138" y="883"/>
                  </a:lnTo>
                  <a:lnTo>
                    <a:pt x="1138" y="0"/>
                  </a:lnTo>
                  <a:lnTo>
                    <a:pt x="1139" y="698"/>
                  </a:lnTo>
                  <a:lnTo>
                    <a:pt x="1139" y="420"/>
                  </a:lnTo>
                  <a:lnTo>
                    <a:pt x="1139" y="0"/>
                  </a:lnTo>
                  <a:lnTo>
                    <a:pt x="1140" y="779"/>
                  </a:lnTo>
                  <a:lnTo>
                    <a:pt x="1140" y="0"/>
                  </a:lnTo>
                  <a:lnTo>
                    <a:pt x="1140" y="0"/>
                  </a:lnTo>
                  <a:lnTo>
                    <a:pt x="1140" y="716"/>
                  </a:lnTo>
                  <a:lnTo>
                    <a:pt x="1141" y="0"/>
                  </a:lnTo>
                  <a:lnTo>
                    <a:pt x="1141" y="0"/>
                  </a:lnTo>
                  <a:lnTo>
                    <a:pt x="1141" y="619"/>
                  </a:lnTo>
                  <a:lnTo>
                    <a:pt x="1142" y="315"/>
                  </a:lnTo>
                  <a:lnTo>
                    <a:pt x="1142" y="490"/>
                  </a:lnTo>
                  <a:lnTo>
                    <a:pt x="1142" y="0"/>
                  </a:lnTo>
                  <a:lnTo>
                    <a:pt x="1143" y="804"/>
                  </a:lnTo>
                  <a:lnTo>
                    <a:pt x="1143" y="0"/>
                  </a:lnTo>
                  <a:lnTo>
                    <a:pt x="1143" y="656"/>
                  </a:lnTo>
                  <a:lnTo>
                    <a:pt x="1144" y="228"/>
                  </a:lnTo>
                  <a:lnTo>
                    <a:pt x="1144" y="0"/>
                  </a:lnTo>
                  <a:lnTo>
                    <a:pt x="1145" y="735"/>
                  </a:lnTo>
                  <a:lnTo>
                    <a:pt x="1145" y="0"/>
                  </a:lnTo>
                  <a:lnTo>
                    <a:pt x="1145" y="596"/>
                  </a:lnTo>
                  <a:lnTo>
                    <a:pt x="1146" y="0"/>
                  </a:lnTo>
                  <a:lnTo>
                    <a:pt x="1146" y="0"/>
                  </a:lnTo>
                  <a:lnTo>
                    <a:pt x="1146" y="552"/>
                  </a:lnTo>
                  <a:lnTo>
                    <a:pt x="1146" y="603"/>
                  </a:lnTo>
                  <a:lnTo>
                    <a:pt x="1147" y="0"/>
                  </a:lnTo>
                  <a:lnTo>
                    <a:pt x="1147" y="0"/>
                  </a:lnTo>
                  <a:lnTo>
                    <a:pt x="1147" y="654"/>
                  </a:lnTo>
                  <a:lnTo>
                    <a:pt x="1147" y="0"/>
                  </a:lnTo>
                  <a:lnTo>
                    <a:pt x="1148" y="322"/>
                  </a:lnTo>
                  <a:lnTo>
                    <a:pt x="1148" y="286"/>
                  </a:lnTo>
                  <a:lnTo>
                    <a:pt x="1148" y="0"/>
                  </a:lnTo>
                  <a:lnTo>
                    <a:pt x="1149" y="614"/>
                  </a:lnTo>
                  <a:lnTo>
                    <a:pt x="1149" y="0"/>
                  </a:lnTo>
                  <a:lnTo>
                    <a:pt x="1149" y="0"/>
                  </a:lnTo>
                  <a:lnTo>
                    <a:pt x="1149" y="424"/>
                  </a:lnTo>
                  <a:lnTo>
                    <a:pt x="1150" y="0"/>
                  </a:lnTo>
                  <a:lnTo>
                    <a:pt x="1150" y="0"/>
                  </a:lnTo>
                  <a:lnTo>
                    <a:pt x="1150" y="656"/>
                  </a:lnTo>
                  <a:lnTo>
                    <a:pt x="1151" y="0"/>
                  </a:lnTo>
                  <a:lnTo>
                    <a:pt x="1152" y="0"/>
                  </a:lnTo>
                  <a:lnTo>
                    <a:pt x="1152" y="701"/>
                  </a:lnTo>
                  <a:lnTo>
                    <a:pt x="1153" y="362"/>
                  </a:lnTo>
                  <a:lnTo>
                    <a:pt x="1153" y="0"/>
                  </a:lnTo>
                  <a:lnTo>
                    <a:pt x="1153" y="535"/>
                  </a:lnTo>
                  <a:lnTo>
                    <a:pt x="1153" y="0"/>
                  </a:lnTo>
                  <a:lnTo>
                    <a:pt x="1154" y="0"/>
                  </a:lnTo>
                  <a:lnTo>
                    <a:pt x="1154" y="602"/>
                  </a:lnTo>
                  <a:lnTo>
                    <a:pt x="1154" y="527"/>
                  </a:lnTo>
                  <a:lnTo>
                    <a:pt x="1155" y="576"/>
                  </a:lnTo>
                  <a:lnTo>
                    <a:pt x="1155" y="0"/>
                  </a:lnTo>
                  <a:lnTo>
                    <a:pt x="1155" y="0"/>
                  </a:lnTo>
                  <a:lnTo>
                    <a:pt x="1156" y="579"/>
                  </a:lnTo>
                  <a:lnTo>
                    <a:pt x="1156" y="0"/>
                  </a:lnTo>
                  <a:lnTo>
                    <a:pt x="1156" y="616"/>
                  </a:lnTo>
                  <a:lnTo>
                    <a:pt x="1156" y="595"/>
                  </a:lnTo>
                  <a:lnTo>
                    <a:pt x="1157" y="0"/>
                  </a:lnTo>
                  <a:lnTo>
                    <a:pt x="1157" y="535"/>
                  </a:lnTo>
                  <a:lnTo>
                    <a:pt x="1157" y="0"/>
                  </a:lnTo>
                  <a:lnTo>
                    <a:pt x="1158" y="656"/>
                  </a:lnTo>
                  <a:lnTo>
                    <a:pt x="1158" y="0"/>
                  </a:lnTo>
                  <a:lnTo>
                    <a:pt x="1158" y="784"/>
                  </a:lnTo>
                  <a:lnTo>
                    <a:pt x="1159" y="657"/>
                  </a:lnTo>
                  <a:lnTo>
                    <a:pt x="1159" y="0"/>
                  </a:lnTo>
                  <a:lnTo>
                    <a:pt x="1159" y="679"/>
                  </a:lnTo>
                  <a:lnTo>
                    <a:pt x="1160" y="109"/>
                  </a:lnTo>
                  <a:lnTo>
                    <a:pt x="1160" y="0"/>
                  </a:lnTo>
                  <a:lnTo>
                    <a:pt x="1160" y="721"/>
                  </a:lnTo>
                  <a:lnTo>
                    <a:pt x="1160" y="0"/>
                  </a:lnTo>
                  <a:lnTo>
                    <a:pt x="1161" y="0"/>
                  </a:lnTo>
                  <a:lnTo>
                    <a:pt x="1161" y="744"/>
                  </a:lnTo>
                  <a:lnTo>
                    <a:pt x="1161" y="0"/>
                  </a:lnTo>
                  <a:lnTo>
                    <a:pt x="1162" y="348"/>
                  </a:lnTo>
                  <a:lnTo>
                    <a:pt x="1162" y="0"/>
                  </a:lnTo>
                  <a:lnTo>
                    <a:pt x="1162" y="715"/>
                  </a:lnTo>
                  <a:lnTo>
                    <a:pt x="1163" y="0"/>
                  </a:lnTo>
                  <a:lnTo>
                    <a:pt x="1164" y="439"/>
                  </a:lnTo>
                  <a:lnTo>
                    <a:pt x="1164" y="43"/>
                  </a:lnTo>
                  <a:lnTo>
                    <a:pt x="1164" y="0"/>
                  </a:lnTo>
                  <a:lnTo>
                    <a:pt x="1164" y="494"/>
                  </a:lnTo>
                  <a:lnTo>
                    <a:pt x="1165" y="0"/>
                  </a:lnTo>
                  <a:lnTo>
                    <a:pt x="1165" y="0"/>
                  </a:lnTo>
                  <a:lnTo>
                    <a:pt x="1165" y="545"/>
                  </a:lnTo>
                  <a:lnTo>
                    <a:pt x="1166" y="315"/>
                  </a:lnTo>
                  <a:lnTo>
                    <a:pt x="1166" y="0"/>
                  </a:lnTo>
                  <a:lnTo>
                    <a:pt x="1167" y="431"/>
                  </a:lnTo>
                  <a:lnTo>
                    <a:pt x="1167" y="0"/>
                  </a:lnTo>
                  <a:lnTo>
                    <a:pt x="1167" y="0"/>
                  </a:lnTo>
                  <a:lnTo>
                    <a:pt x="1167" y="632"/>
                  </a:lnTo>
                  <a:lnTo>
                    <a:pt x="1168" y="0"/>
                  </a:lnTo>
                  <a:lnTo>
                    <a:pt x="1168" y="0"/>
                  </a:lnTo>
                  <a:lnTo>
                    <a:pt x="1168" y="558"/>
                  </a:lnTo>
                  <a:lnTo>
                    <a:pt x="1169" y="0"/>
                  </a:lnTo>
                  <a:lnTo>
                    <a:pt x="1169" y="348"/>
                  </a:lnTo>
                  <a:lnTo>
                    <a:pt x="1169" y="0"/>
                  </a:lnTo>
                  <a:lnTo>
                    <a:pt x="1170" y="0"/>
                  </a:lnTo>
                  <a:lnTo>
                    <a:pt x="1170" y="299"/>
                  </a:lnTo>
                  <a:lnTo>
                    <a:pt x="1170" y="0"/>
                  </a:lnTo>
                  <a:lnTo>
                    <a:pt x="1170" y="484"/>
                  </a:lnTo>
                  <a:lnTo>
                    <a:pt x="1171" y="0"/>
                  </a:lnTo>
                  <a:lnTo>
                    <a:pt x="1171" y="0"/>
                  </a:lnTo>
                  <a:lnTo>
                    <a:pt x="1171" y="521"/>
                  </a:lnTo>
                  <a:lnTo>
                    <a:pt x="1172" y="0"/>
                  </a:lnTo>
                  <a:lnTo>
                    <a:pt x="1172" y="194"/>
                  </a:lnTo>
                  <a:lnTo>
                    <a:pt x="1172" y="0"/>
                  </a:lnTo>
                  <a:lnTo>
                    <a:pt x="1172" y="616"/>
                  </a:lnTo>
                  <a:lnTo>
                    <a:pt x="1173" y="598"/>
                  </a:lnTo>
                  <a:lnTo>
                    <a:pt x="1173" y="723"/>
                  </a:lnTo>
                  <a:lnTo>
                    <a:pt x="1173" y="0"/>
                  </a:lnTo>
                  <a:lnTo>
                    <a:pt x="1174" y="381"/>
                  </a:lnTo>
                  <a:lnTo>
                    <a:pt x="1174" y="0"/>
                  </a:lnTo>
                  <a:lnTo>
                    <a:pt x="1175" y="688"/>
                  </a:lnTo>
                  <a:lnTo>
                    <a:pt x="1175" y="0"/>
                  </a:lnTo>
                  <a:lnTo>
                    <a:pt x="1175" y="0"/>
                  </a:lnTo>
                  <a:lnTo>
                    <a:pt x="1176" y="627"/>
                  </a:lnTo>
                  <a:lnTo>
                    <a:pt x="1176" y="0"/>
                  </a:lnTo>
                  <a:lnTo>
                    <a:pt x="1176" y="305"/>
                  </a:lnTo>
                  <a:lnTo>
                    <a:pt x="1176" y="0"/>
                  </a:lnTo>
                  <a:lnTo>
                    <a:pt x="1177" y="706"/>
                  </a:lnTo>
                  <a:lnTo>
                    <a:pt x="1177" y="0"/>
                  </a:lnTo>
                  <a:lnTo>
                    <a:pt x="1177" y="626"/>
                  </a:lnTo>
                  <a:lnTo>
                    <a:pt x="1177" y="0"/>
                  </a:lnTo>
                  <a:lnTo>
                    <a:pt x="1178" y="525"/>
                  </a:lnTo>
                  <a:lnTo>
                    <a:pt x="1178" y="383"/>
                  </a:lnTo>
                  <a:lnTo>
                    <a:pt x="1178" y="0"/>
                  </a:lnTo>
                  <a:lnTo>
                    <a:pt x="1179" y="428"/>
                  </a:lnTo>
                  <a:lnTo>
                    <a:pt x="1179" y="0"/>
                  </a:lnTo>
                  <a:lnTo>
                    <a:pt x="1179" y="0"/>
                  </a:lnTo>
                  <a:lnTo>
                    <a:pt x="1180" y="471"/>
                  </a:lnTo>
                  <a:lnTo>
                    <a:pt x="1180" y="0"/>
                  </a:lnTo>
                  <a:lnTo>
                    <a:pt x="1180" y="0"/>
                  </a:lnTo>
                  <a:lnTo>
                    <a:pt x="1181" y="443"/>
                  </a:lnTo>
                  <a:lnTo>
                    <a:pt x="1181" y="0"/>
                  </a:lnTo>
                  <a:lnTo>
                    <a:pt x="1181" y="439"/>
                  </a:lnTo>
                  <a:lnTo>
                    <a:pt x="1181" y="0"/>
                  </a:lnTo>
                  <a:lnTo>
                    <a:pt x="1182" y="95"/>
                  </a:lnTo>
                  <a:lnTo>
                    <a:pt x="1182" y="133"/>
                  </a:lnTo>
                  <a:lnTo>
                    <a:pt x="1182" y="0"/>
                  </a:lnTo>
                  <a:lnTo>
                    <a:pt x="1183" y="576"/>
                  </a:lnTo>
                  <a:lnTo>
                    <a:pt x="1183" y="496"/>
                  </a:lnTo>
                  <a:lnTo>
                    <a:pt x="1183" y="509"/>
                  </a:lnTo>
                  <a:lnTo>
                    <a:pt x="1183" y="0"/>
                  </a:lnTo>
                  <a:lnTo>
                    <a:pt x="1184" y="0"/>
                  </a:lnTo>
                  <a:lnTo>
                    <a:pt x="1184" y="152"/>
                  </a:lnTo>
                  <a:lnTo>
                    <a:pt x="1184" y="0"/>
                  </a:lnTo>
                  <a:lnTo>
                    <a:pt x="1185" y="415"/>
                  </a:lnTo>
                  <a:lnTo>
                    <a:pt x="1185" y="306"/>
                  </a:lnTo>
                  <a:lnTo>
                    <a:pt x="1185" y="267"/>
                  </a:lnTo>
                  <a:lnTo>
                    <a:pt x="1185" y="0"/>
                  </a:lnTo>
                  <a:lnTo>
                    <a:pt x="1186" y="516"/>
                  </a:lnTo>
                  <a:lnTo>
                    <a:pt x="1186" y="223"/>
                  </a:lnTo>
                  <a:lnTo>
                    <a:pt x="1186" y="0"/>
                  </a:lnTo>
                  <a:lnTo>
                    <a:pt x="1187" y="488"/>
                  </a:lnTo>
                  <a:lnTo>
                    <a:pt x="1187" y="192"/>
                  </a:lnTo>
                  <a:lnTo>
                    <a:pt x="1187" y="0"/>
                  </a:lnTo>
                  <a:lnTo>
                    <a:pt x="1188" y="204"/>
                  </a:lnTo>
                  <a:lnTo>
                    <a:pt x="1188" y="0"/>
                  </a:lnTo>
                  <a:lnTo>
                    <a:pt x="1188" y="0"/>
                  </a:lnTo>
                  <a:lnTo>
                    <a:pt x="1189" y="332"/>
                  </a:lnTo>
                  <a:lnTo>
                    <a:pt x="1189" y="0"/>
                  </a:lnTo>
                  <a:lnTo>
                    <a:pt x="1189" y="121"/>
                  </a:lnTo>
                  <a:lnTo>
                    <a:pt x="1189" y="0"/>
                  </a:lnTo>
                  <a:lnTo>
                    <a:pt x="1190" y="257"/>
                  </a:lnTo>
                  <a:lnTo>
                    <a:pt x="1190" y="349"/>
                  </a:lnTo>
                  <a:lnTo>
                    <a:pt x="1190" y="0"/>
                  </a:lnTo>
                  <a:lnTo>
                    <a:pt x="1191" y="0"/>
                  </a:lnTo>
                  <a:lnTo>
                    <a:pt x="1191" y="300"/>
                  </a:lnTo>
                  <a:lnTo>
                    <a:pt x="1192" y="0"/>
                  </a:lnTo>
                  <a:lnTo>
                    <a:pt x="1192" y="490"/>
                  </a:lnTo>
                  <a:lnTo>
                    <a:pt x="1192" y="228"/>
                  </a:lnTo>
                  <a:lnTo>
                    <a:pt x="1192" y="0"/>
                  </a:lnTo>
                  <a:lnTo>
                    <a:pt x="1193" y="329"/>
                  </a:lnTo>
                  <a:lnTo>
                    <a:pt x="1193" y="311"/>
                  </a:lnTo>
                  <a:lnTo>
                    <a:pt x="1193" y="0"/>
                  </a:lnTo>
                  <a:lnTo>
                    <a:pt x="1194" y="513"/>
                  </a:lnTo>
                  <a:lnTo>
                    <a:pt x="1194" y="0"/>
                  </a:lnTo>
                  <a:lnTo>
                    <a:pt x="1194" y="394"/>
                  </a:lnTo>
                  <a:lnTo>
                    <a:pt x="1195" y="0"/>
                  </a:lnTo>
                  <a:lnTo>
                    <a:pt x="1195" y="560"/>
                  </a:lnTo>
                  <a:lnTo>
                    <a:pt x="1195" y="511"/>
                  </a:lnTo>
                  <a:lnTo>
                    <a:pt x="1195" y="585"/>
                  </a:lnTo>
                  <a:lnTo>
                    <a:pt x="1196" y="125"/>
                  </a:lnTo>
                  <a:lnTo>
                    <a:pt x="1196" y="431"/>
                  </a:lnTo>
                  <a:lnTo>
                    <a:pt x="1197" y="184"/>
                  </a:lnTo>
                  <a:lnTo>
                    <a:pt x="1197" y="609"/>
                  </a:lnTo>
                  <a:lnTo>
                    <a:pt x="1197" y="427"/>
                  </a:lnTo>
                  <a:lnTo>
                    <a:pt x="1198" y="312"/>
                  </a:lnTo>
                  <a:lnTo>
                    <a:pt x="1198" y="638"/>
                  </a:lnTo>
                  <a:lnTo>
                    <a:pt x="1198" y="283"/>
                  </a:lnTo>
                  <a:lnTo>
                    <a:pt x="1198" y="395"/>
                  </a:lnTo>
                  <a:lnTo>
                    <a:pt x="1199" y="462"/>
                  </a:lnTo>
                  <a:lnTo>
                    <a:pt x="1199" y="587"/>
                  </a:lnTo>
                  <a:lnTo>
                    <a:pt x="1199" y="344"/>
                  </a:lnTo>
                  <a:lnTo>
                    <a:pt x="1200" y="434"/>
                  </a:lnTo>
                  <a:lnTo>
                    <a:pt x="1200" y="0"/>
                  </a:lnTo>
                  <a:lnTo>
                    <a:pt x="1200" y="0"/>
                  </a:lnTo>
                  <a:lnTo>
                    <a:pt x="1200" y="0"/>
                  </a:lnTo>
                  <a:lnTo>
                    <a:pt x="1201" y="0"/>
                  </a:lnTo>
                  <a:lnTo>
                    <a:pt x="1202" y="0"/>
                  </a:lnTo>
                  <a:lnTo>
                    <a:pt x="1202" y="0"/>
                  </a:lnTo>
                  <a:lnTo>
                    <a:pt x="1203" y="0"/>
                  </a:lnTo>
                  <a:lnTo>
                    <a:pt x="1203" y="0"/>
                  </a:lnTo>
                  <a:lnTo>
                    <a:pt x="1204" y="0"/>
                  </a:lnTo>
                  <a:lnTo>
                    <a:pt x="1204" y="0"/>
                  </a:lnTo>
                  <a:lnTo>
                    <a:pt x="1204" y="0"/>
                  </a:lnTo>
                  <a:lnTo>
                    <a:pt x="1205" y="0"/>
                  </a:lnTo>
                  <a:lnTo>
                    <a:pt x="1206" y="0"/>
                  </a:lnTo>
                  <a:lnTo>
                    <a:pt x="1206" y="167"/>
                  </a:lnTo>
                  <a:lnTo>
                    <a:pt x="1206" y="115"/>
                  </a:lnTo>
                  <a:lnTo>
                    <a:pt x="1207" y="0"/>
                  </a:lnTo>
                  <a:lnTo>
                    <a:pt x="1207" y="404"/>
                  </a:lnTo>
                  <a:lnTo>
                    <a:pt x="1208" y="268"/>
                  </a:lnTo>
                  <a:lnTo>
                    <a:pt x="1208" y="71"/>
                  </a:lnTo>
                  <a:lnTo>
                    <a:pt x="1208" y="671"/>
                  </a:lnTo>
                  <a:lnTo>
                    <a:pt x="1209" y="535"/>
                  </a:lnTo>
                  <a:lnTo>
                    <a:pt x="1209" y="657"/>
                  </a:lnTo>
                  <a:lnTo>
                    <a:pt x="1209" y="614"/>
                  </a:lnTo>
                  <a:lnTo>
                    <a:pt x="1209" y="766"/>
                  </a:lnTo>
                  <a:lnTo>
                    <a:pt x="1210" y="757"/>
                  </a:lnTo>
                  <a:lnTo>
                    <a:pt x="1210" y="850"/>
                  </a:lnTo>
                  <a:lnTo>
                    <a:pt x="1210" y="832"/>
                  </a:lnTo>
                  <a:lnTo>
                    <a:pt x="1211" y="980"/>
                  </a:lnTo>
                  <a:lnTo>
                    <a:pt x="1211" y="994"/>
                  </a:lnTo>
                  <a:lnTo>
                    <a:pt x="1211" y="1025"/>
                  </a:lnTo>
                  <a:lnTo>
                    <a:pt x="1212" y="771"/>
                  </a:lnTo>
                  <a:lnTo>
                    <a:pt x="1212" y="782"/>
                  </a:lnTo>
                  <a:lnTo>
                    <a:pt x="1212" y="801"/>
                  </a:lnTo>
                  <a:lnTo>
                    <a:pt x="1213" y="413"/>
                  </a:lnTo>
                  <a:lnTo>
                    <a:pt x="1213" y="297"/>
                  </a:lnTo>
                  <a:lnTo>
                    <a:pt x="1213" y="0"/>
                  </a:lnTo>
                  <a:lnTo>
                    <a:pt x="1214" y="0"/>
                  </a:lnTo>
                  <a:lnTo>
                    <a:pt x="1214" y="0"/>
                  </a:lnTo>
                  <a:lnTo>
                    <a:pt x="1215" y="0"/>
                  </a:lnTo>
                  <a:lnTo>
                    <a:pt x="1215" y="0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217" y="193"/>
                  </a:lnTo>
                  <a:lnTo>
                    <a:pt x="1217" y="249"/>
                  </a:lnTo>
                  <a:lnTo>
                    <a:pt x="1217" y="490"/>
                  </a:lnTo>
                  <a:lnTo>
                    <a:pt x="1218" y="416"/>
                  </a:lnTo>
                  <a:lnTo>
                    <a:pt x="1218" y="372"/>
                  </a:lnTo>
                  <a:lnTo>
                    <a:pt x="1218" y="130"/>
                  </a:lnTo>
                  <a:lnTo>
                    <a:pt x="1219" y="317"/>
                  </a:lnTo>
                  <a:lnTo>
                    <a:pt x="1219" y="348"/>
                  </a:lnTo>
                  <a:lnTo>
                    <a:pt x="1219" y="0"/>
                  </a:lnTo>
                  <a:lnTo>
                    <a:pt x="1220" y="0"/>
                  </a:lnTo>
                  <a:lnTo>
                    <a:pt x="1220" y="0"/>
                  </a:lnTo>
                  <a:lnTo>
                    <a:pt x="1221" y="0"/>
                  </a:lnTo>
                  <a:lnTo>
                    <a:pt x="1221" y="0"/>
                  </a:lnTo>
                  <a:lnTo>
                    <a:pt x="1222" y="0"/>
                  </a:lnTo>
                  <a:lnTo>
                    <a:pt x="1222" y="0"/>
                  </a:lnTo>
                  <a:lnTo>
                    <a:pt x="1223" y="0"/>
                  </a:lnTo>
                  <a:lnTo>
                    <a:pt x="1223" y="0"/>
                  </a:lnTo>
                  <a:lnTo>
                    <a:pt x="1224" y="0"/>
                  </a:lnTo>
                  <a:lnTo>
                    <a:pt x="1224" y="0"/>
                  </a:lnTo>
                  <a:lnTo>
                    <a:pt x="1225" y="0"/>
                  </a:lnTo>
                  <a:lnTo>
                    <a:pt x="1225" y="0"/>
                  </a:lnTo>
                  <a:lnTo>
                    <a:pt x="1226" y="0"/>
                  </a:lnTo>
                  <a:lnTo>
                    <a:pt x="1226" y="0"/>
                  </a:lnTo>
                  <a:lnTo>
                    <a:pt x="1227" y="0"/>
                  </a:lnTo>
                  <a:lnTo>
                    <a:pt x="1227" y="245"/>
                  </a:lnTo>
                  <a:lnTo>
                    <a:pt x="1227" y="0"/>
                  </a:lnTo>
                  <a:lnTo>
                    <a:pt x="1228" y="649"/>
                  </a:lnTo>
                  <a:lnTo>
                    <a:pt x="1228" y="22"/>
                  </a:lnTo>
                  <a:lnTo>
                    <a:pt x="1228" y="0"/>
                  </a:lnTo>
                  <a:lnTo>
                    <a:pt x="1228" y="761"/>
                  </a:lnTo>
                  <a:lnTo>
                    <a:pt x="1229" y="692"/>
                  </a:lnTo>
                  <a:lnTo>
                    <a:pt x="1229" y="590"/>
                  </a:lnTo>
                  <a:lnTo>
                    <a:pt x="1229" y="552"/>
                  </a:lnTo>
                  <a:lnTo>
                    <a:pt x="1230" y="944"/>
                  </a:lnTo>
                  <a:lnTo>
                    <a:pt x="1230" y="904"/>
                  </a:lnTo>
                  <a:lnTo>
                    <a:pt x="1230" y="885"/>
                  </a:lnTo>
                  <a:lnTo>
                    <a:pt x="1231" y="1082"/>
                  </a:lnTo>
                  <a:lnTo>
                    <a:pt x="1231" y="1066"/>
                  </a:lnTo>
                  <a:lnTo>
                    <a:pt x="1231" y="1013"/>
                  </a:lnTo>
                  <a:lnTo>
                    <a:pt x="1232" y="839"/>
                  </a:lnTo>
                  <a:lnTo>
                    <a:pt x="1232" y="876"/>
                  </a:lnTo>
                  <a:lnTo>
                    <a:pt x="1232" y="880"/>
                  </a:lnTo>
                  <a:lnTo>
                    <a:pt x="1233" y="0"/>
                  </a:lnTo>
                  <a:lnTo>
                    <a:pt x="1233" y="0"/>
                  </a:lnTo>
                  <a:lnTo>
                    <a:pt x="1233" y="0"/>
                  </a:lnTo>
                  <a:lnTo>
                    <a:pt x="1234" y="0"/>
                  </a:lnTo>
                  <a:lnTo>
                    <a:pt x="1234" y="0"/>
                  </a:lnTo>
                  <a:lnTo>
                    <a:pt x="1235" y="0"/>
                  </a:lnTo>
                  <a:lnTo>
                    <a:pt x="1235" y="0"/>
                  </a:lnTo>
                  <a:lnTo>
                    <a:pt x="1236" y="0"/>
                  </a:lnTo>
                  <a:lnTo>
                    <a:pt x="1236" y="0"/>
                  </a:lnTo>
                  <a:lnTo>
                    <a:pt x="1237" y="569"/>
                  </a:lnTo>
                  <a:lnTo>
                    <a:pt x="1237" y="565"/>
                  </a:lnTo>
                  <a:lnTo>
                    <a:pt x="1238" y="574"/>
                  </a:lnTo>
                  <a:lnTo>
                    <a:pt x="1238" y="406"/>
                  </a:lnTo>
                  <a:lnTo>
                    <a:pt x="1238" y="409"/>
                  </a:lnTo>
                  <a:lnTo>
                    <a:pt x="1238" y="425"/>
                  </a:lnTo>
                  <a:lnTo>
                    <a:pt x="1239" y="512"/>
                  </a:lnTo>
                  <a:lnTo>
                    <a:pt x="1239" y="216"/>
                  </a:lnTo>
                  <a:lnTo>
                    <a:pt x="1239" y="178"/>
                  </a:lnTo>
                  <a:lnTo>
                    <a:pt x="1239" y="0"/>
                  </a:lnTo>
                  <a:lnTo>
                    <a:pt x="1240" y="0"/>
                  </a:lnTo>
                  <a:lnTo>
                    <a:pt x="1240" y="0"/>
                  </a:lnTo>
                  <a:lnTo>
                    <a:pt x="1241" y="0"/>
                  </a:lnTo>
                  <a:lnTo>
                    <a:pt x="1241" y="0"/>
                  </a:lnTo>
                  <a:lnTo>
                    <a:pt x="1242" y="0"/>
                  </a:lnTo>
                  <a:lnTo>
                    <a:pt x="1243" y="0"/>
                  </a:lnTo>
                  <a:lnTo>
                    <a:pt x="1243" y="0"/>
                  </a:lnTo>
                  <a:lnTo>
                    <a:pt x="1244" y="0"/>
                  </a:lnTo>
                  <a:lnTo>
                    <a:pt x="1244" y="0"/>
                  </a:lnTo>
                  <a:lnTo>
                    <a:pt x="1245" y="0"/>
                  </a:lnTo>
                  <a:lnTo>
                    <a:pt x="1245" y="0"/>
                  </a:lnTo>
                  <a:lnTo>
                    <a:pt x="1246" y="0"/>
                  </a:lnTo>
                  <a:lnTo>
                    <a:pt x="1246" y="0"/>
                  </a:lnTo>
                  <a:lnTo>
                    <a:pt x="1247" y="0"/>
                  </a:lnTo>
                  <a:lnTo>
                    <a:pt x="1247" y="0"/>
                  </a:lnTo>
                  <a:lnTo>
                    <a:pt x="1248" y="0"/>
                  </a:lnTo>
                  <a:lnTo>
                    <a:pt x="1248" y="346"/>
                  </a:lnTo>
                  <a:lnTo>
                    <a:pt x="1249" y="649"/>
                  </a:lnTo>
                  <a:lnTo>
                    <a:pt x="1249" y="0"/>
                  </a:lnTo>
                  <a:lnTo>
                    <a:pt x="1249" y="532"/>
                  </a:lnTo>
                  <a:lnTo>
                    <a:pt x="1250" y="572"/>
                  </a:lnTo>
                  <a:lnTo>
                    <a:pt x="1250" y="562"/>
                  </a:lnTo>
                  <a:lnTo>
                    <a:pt x="1250" y="764"/>
                  </a:lnTo>
                  <a:lnTo>
                    <a:pt x="1250" y="704"/>
                  </a:lnTo>
                  <a:lnTo>
                    <a:pt x="1251" y="828"/>
                  </a:lnTo>
                  <a:lnTo>
                    <a:pt x="1251" y="734"/>
                  </a:lnTo>
                  <a:lnTo>
                    <a:pt x="1251" y="990"/>
                  </a:lnTo>
                  <a:lnTo>
                    <a:pt x="1252" y="1069"/>
                  </a:lnTo>
                  <a:lnTo>
                    <a:pt x="1252" y="1094"/>
                  </a:lnTo>
                  <a:lnTo>
                    <a:pt x="1252" y="850"/>
                  </a:lnTo>
                  <a:lnTo>
                    <a:pt x="1252" y="870"/>
                  </a:lnTo>
                  <a:lnTo>
                    <a:pt x="1253" y="887"/>
                  </a:lnTo>
                  <a:lnTo>
                    <a:pt x="1254" y="657"/>
                  </a:lnTo>
                  <a:lnTo>
                    <a:pt x="1254" y="600"/>
                  </a:lnTo>
                  <a:lnTo>
                    <a:pt x="1254" y="622"/>
                  </a:lnTo>
                  <a:lnTo>
                    <a:pt x="1254" y="0"/>
                  </a:lnTo>
                  <a:lnTo>
                    <a:pt x="1255" y="0"/>
                  </a:lnTo>
                  <a:lnTo>
                    <a:pt x="1255" y="0"/>
                  </a:lnTo>
                  <a:lnTo>
                    <a:pt x="1256" y="0"/>
                  </a:lnTo>
                  <a:lnTo>
                    <a:pt x="1256" y="0"/>
                  </a:lnTo>
                  <a:lnTo>
                    <a:pt x="1257" y="0"/>
                  </a:lnTo>
                  <a:lnTo>
                    <a:pt x="1257" y="0"/>
                  </a:lnTo>
                  <a:lnTo>
                    <a:pt x="1258" y="0"/>
                  </a:lnTo>
                  <a:lnTo>
                    <a:pt x="1258" y="139"/>
                  </a:lnTo>
                  <a:lnTo>
                    <a:pt x="1258" y="557"/>
                  </a:lnTo>
                  <a:lnTo>
                    <a:pt x="1259" y="507"/>
                  </a:lnTo>
                  <a:lnTo>
                    <a:pt x="1259" y="494"/>
                  </a:lnTo>
                  <a:lnTo>
                    <a:pt x="1259" y="507"/>
                  </a:lnTo>
                  <a:lnTo>
                    <a:pt x="1260" y="273"/>
                  </a:lnTo>
                  <a:lnTo>
                    <a:pt x="1260" y="319"/>
                  </a:lnTo>
                  <a:lnTo>
                    <a:pt x="1260" y="413"/>
                  </a:lnTo>
                  <a:lnTo>
                    <a:pt x="1260" y="468"/>
                  </a:lnTo>
                  <a:lnTo>
                    <a:pt x="1261" y="0"/>
                  </a:lnTo>
                  <a:lnTo>
                    <a:pt x="1261" y="0"/>
                  </a:lnTo>
                  <a:lnTo>
                    <a:pt x="1261" y="0"/>
                  </a:lnTo>
                  <a:lnTo>
                    <a:pt x="1262" y="0"/>
                  </a:lnTo>
                  <a:lnTo>
                    <a:pt x="1262" y="0"/>
                  </a:lnTo>
                  <a:lnTo>
                    <a:pt x="1263" y="0"/>
                  </a:lnTo>
                  <a:lnTo>
                    <a:pt x="1263" y="0"/>
                  </a:lnTo>
                  <a:lnTo>
                    <a:pt x="1264" y="0"/>
                  </a:lnTo>
                  <a:lnTo>
                    <a:pt x="1264" y="0"/>
                  </a:lnTo>
                  <a:lnTo>
                    <a:pt x="1265" y="0"/>
                  </a:lnTo>
                  <a:lnTo>
                    <a:pt x="1265" y="0"/>
                  </a:lnTo>
                  <a:lnTo>
                    <a:pt x="1266" y="0"/>
                  </a:lnTo>
                  <a:lnTo>
                    <a:pt x="1266" y="0"/>
                  </a:lnTo>
                  <a:lnTo>
                    <a:pt x="1267" y="0"/>
                  </a:lnTo>
                  <a:lnTo>
                    <a:pt x="1267" y="0"/>
                  </a:lnTo>
                  <a:lnTo>
                    <a:pt x="1268" y="0"/>
                  </a:lnTo>
                  <a:lnTo>
                    <a:pt x="1268" y="0"/>
                  </a:lnTo>
                  <a:lnTo>
                    <a:pt x="1269" y="353"/>
                  </a:lnTo>
                  <a:lnTo>
                    <a:pt x="1269" y="271"/>
                  </a:lnTo>
                  <a:lnTo>
                    <a:pt x="1269" y="0"/>
                  </a:lnTo>
                  <a:lnTo>
                    <a:pt x="1270" y="276"/>
                  </a:lnTo>
                  <a:lnTo>
                    <a:pt x="1270" y="31"/>
                  </a:lnTo>
                  <a:lnTo>
                    <a:pt x="1270" y="464"/>
                  </a:lnTo>
                  <a:lnTo>
                    <a:pt x="1270" y="0"/>
                  </a:lnTo>
                  <a:lnTo>
                    <a:pt x="1271" y="486"/>
                  </a:lnTo>
                  <a:lnTo>
                    <a:pt x="1271" y="132"/>
                  </a:lnTo>
                  <a:lnTo>
                    <a:pt x="1271" y="501"/>
                  </a:lnTo>
                  <a:lnTo>
                    <a:pt x="1271" y="482"/>
                  </a:lnTo>
                  <a:lnTo>
                    <a:pt x="1272" y="816"/>
                  </a:lnTo>
                  <a:lnTo>
                    <a:pt x="1272" y="566"/>
                  </a:lnTo>
                  <a:lnTo>
                    <a:pt x="1272" y="641"/>
                  </a:lnTo>
                  <a:lnTo>
                    <a:pt x="1272" y="613"/>
                  </a:lnTo>
                  <a:lnTo>
                    <a:pt x="1273" y="899"/>
                  </a:lnTo>
                  <a:lnTo>
                    <a:pt x="1273" y="752"/>
                  </a:lnTo>
                  <a:lnTo>
                    <a:pt x="1273" y="956"/>
                  </a:lnTo>
                  <a:lnTo>
                    <a:pt x="1274" y="1030"/>
                  </a:lnTo>
                  <a:lnTo>
                    <a:pt x="1274" y="836"/>
                  </a:lnTo>
                  <a:lnTo>
                    <a:pt x="1274" y="810"/>
                  </a:lnTo>
                  <a:lnTo>
                    <a:pt x="1274" y="877"/>
                  </a:lnTo>
                  <a:lnTo>
                    <a:pt x="1274" y="774"/>
                  </a:lnTo>
                  <a:lnTo>
                    <a:pt x="1275" y="801"/>
                  </a:lnTo>
                  <a:lnTo>
                    <a:pt x="1275" y="772"/>
                  </a:lnTo>
                  <a:lnTo>
                    <a:pt x="1276" y="0"/>
                  </a:lnTo>
                  <a:lnTo>
                    <a:pt x="1276" y="0"/>
                  </a:lnTo>
                  <a:lnTo>
                    <a:pt x="1277" y="0"/>
                  </a:lnTo>
                  <a:lnTo>
                    <a:pt x="1277" y="0"/>
                  </a:lnTo>
                  <a:lnTo>
                    <a:pt x="1278" y="0"/>
                  </a:lnTo>
                  <a:lnTo>
                    <a:pt x="1278" y="0"/>
                  </a:lnTo>
                  <a:lnTo>
                    <a:pt x="1279" y="0"/>
                  </a:lnTo>
                  <a:lnTo>
                    <a:pt x="1279" y="0"/>
                  </a:lnTo>
                  <a:lnTo>
                    <a:pt x="1280" y="351"/>
                  </a:lnTo>
                  <a:lnTo>
                    <a:pt x="1280" y="276"/>
                  </a:lnTo>
                  <a:lnTo>
                    <a:pt x="1280" y="443"/>
                  </a:lnTo>
                  <a:lnTo>
                    <a:pt x="1281" y="0"/>
                  </a:lnTo>
                  <a:lnTo>
                    <a:pt x="1281" y="205"/>
                  </a:lnTo>
                  <a:lnTo>
                    <a:pt x="1281" y="377"/>
                  </a:lnTo>
                  <a:lnTo>
                    <a:pt x="1281" y="0"/>
                  </a:lnTo>
                  <a:lnTo>
                    <a:pt x="1282" y="491"/>
                  </a:lnTo>
                  <a:lnTo>
                    <a:pt x="1282" y="325"/>
                  </a:lnTo>
                  <a:lnTo>
                    <a:pt x="1282" y="0"/>
                  </a:lnTo>
                  <a:lnTo>
                    <a:pt x="1283" y="0"/>
                  </a:lnTo>
                  <a:lnTo>
                    <a:pt x="1283" y="0"/>
                  </a:lnTo>
                  <a:lnTo>
                    <a:pt x="1284" y="0"/>
                  </a:lnTo>
                  <a:lnTo>
                    <a:pt x="1284" y="0"/>
                  </a:lnTo>
                  <a:lnTo>
                    <a:pt x="1285" y="0"/>
                  </a:lnTo>
                  <a:lnTo>
                    <a:pt x="1285" y="0"/>
                  </a:lnTo>
                  <a:lnTo>
                    <a:pt x="1286" y="0"/>
                  </a:lnTo>
                  <a:lnTo>
                    <a:pt x="1286" y="0"/>
                  </a:lnTo>
                  <a:lnTo>
                    <a:pt x="1287" y="0"/>
                  </a:lnTo>
                  <a:lnTo>
                    <a:pt x="1287" y="0"/>
                  </a:lnTo>
                  <a:lnTo>
                    <a:pt x="1288" y="448"/>
                  </a:lnTo>
                  <a:lnTo>
                    <a:pt x="1288" y="0"/>
                  </a:lnTo>
                  <a:lnTo>
                    <a:pt x="1289" y="0"/>
                  </a:lnTo>
                  <a:lnTo>
                    <a:pt x="1289" y="486"/>
                  </a:lnTo>
                  <a:lnTo>
                    <a:pt x="1289" y="0"/>
                  </a:lnTo>
                  <a:lnTo>
                    <a:pt x="1290" y="0"/>
                  </a:lnTo>
                  <a:lnTo>
                    <a:pt x="1290" y="753"/>
                  </a:lnTo>
                  <a:lnTo>
                    <a:pt x="1290" y="348"/>
                  </a:lnTo>
                  <a:lnTo>
                    <a:pt x="1291" y="714"/>
                  </a:lnTo>
                  <a:lnTo>
                    <a:pt x="1291" y="0"/>
                  </a:lnTo>
                  <a:lnTo>
                    <a:pt x="1291" y="529"/>
                  </a:lnTo>
                  <a:lnTo>
                    <a:pt x="1291" y="750"/>
                  </a:lnTo>
                  <a:lnTo>
                    <a:pt x="1292" y="0"/>
                  </a:lnTo>
                  <a:lnTo>
                    <a:pt x="1292" y="650"/>
                  </a:lnTo>
                  <a:lnTo>
                    <a:pt x="1293" y="523"/>
                  </a:lnTo>
                  <a:lnTo>
                    <a:pt x="1293" y="0"/>
                  </a:lnTo>
                  <a:lnTo>
                    <a:pt x="1293" y="649"/>
                  </a:lnTo>
                  <a:lnTo>
                    <a:pt x="1293" y="638"/>
                  </a:lnTo>
                  <a:lnTo>
                    <a:pt x="1294" y="628"/>
                  </a:lnTo>
                  <a:lnTo>
                    <a:pt x="1294" y="0"/>
                  </a:lnTo>
                  <a:lnTo>
                    <a:pt x="1294" y="731"/>
                  </a:lnTo>
                  <a:lnTo>
                    <a:pt x="1295" y="546"/>
                  </a:lnTo>
                  <a:lnTo>
                    <a:pt x="1295" y="509"/>
                  </a:lnTo>
                  <a:lnTo>
                    <a:pt x="1295" y="731"/>
                  </a:lnTo>
                  <a:lnTo>
                    <a:pt x="1295" y="718"/>
                  </a:lnTo>
                  <a:lnTo>
                    <a:pt x="1295" y="796"/>
                  </a:lnTo>
                  <a:lnTo>
                    <a:pt x="1296" y="916"/>
                  </a:lnTo>
                  <a:lnTo>
                    <a:pt x="1296" y="503"/>
                  </a:lnTo>
                  <a:lnTo>
                    <a:pt x="1297" y="638"/>
                  </a:lnTo>
                  <a:lnTo>
                    <a:pt x="1297" y="780"/>
                  </a:lnTo>
                  <a:lnTo>
                    <a:pt x="1297" y="503"/>
                  </a:lnTo>
                  <a:lnTo>
                    <a:pt x="1297" y="571"/>
                  </a:lnTo>
                  <a:lnTo>
                    <a:pt x="1298" y="550"/>
                  </a:lnTo>
                  <a:lnTo>
                    <a:pt x="1298" y="577"/>
                  </a:lnTo>
                  <a:lnTo>
                    <a:pt x="1299" y="0"/>
                  </a:lnTo>
                  <a:lnTo>
                    <a:pt x="1299" y="460"/>
                  </a:lnTo>
                  <a:lnTo>
                    <a:pt x="1299" y="0"/>
                  </a:lnTo>
                  <a:lnTo>
                    <a:pt x="1299" y="437"/>
                  </a:lnTo>
                  <a:lnTo>
                    <a:pt x="1300" y="0"/>
                  </a:lnTo>
                  <a:lnTo>
                    <a:pt x="1300" y="0"/>
                  </a:lnTo>
                  <a:lnTo>
                    <a:pt x="1300" y="221"/>
                  </a:lnTo>
                  <a:lnTo>
                    <a:pt x="1301" y="0"/>
                  </a:lnTo>
                  <a:lnTo>
                    <a:pt x="1301" y="0"/>
                  </a:lnTo>
                  <a:lnTo>
                    <a:pt x="1301" y="204"/>
                  </a:lnTo>
                  <a:lnTo>
                    <a:pt x="1302" y="0"/>
                  </a:lnTo>
                  <a:lnTo>
                    <a:pt x="1302" y="0"/>
                  </a:lnTo>
                  <a:lnTo>
                    <a:pt x="1303" y="285"/>
                  </a:lnTo>
                  <a:lnTo>
                    <a:pt x="1303" y="0"/>
                  </a:lnTo>
                  <a:lnTo>
                    <a:pt x="1303" y="285"/>
                  </a:lnTo>
                  <a:lnTo>
                    <a:pt x="1303" y="0"/>
                  </a:lnTo>
                  <a:lnTo>
                    <a:pt x="1303" y="425"/>
                  </a:lnTo>
                  <a:lnTo>
                    <a:pt x="1304" y="0"/>
                  </a:lnTo>
                  <a:lnTo>
                    <a:pt x="1304" y="63"/>
                  </a:lnTo>
                  <a:lnTo>
                    <a:pt x="1304" y="0"/>
                  </a:lnTo>
                  <a:lnTo>
                    <a:pt x="1305" y="458"/>
                  </a:lnTo>
                  <a:lnTo>
                    <a:pt x="1305" y="0"/>
                  </a:lnTo>
                  <a:lnTo>
                    <a:pt x="1305" y="0"/>
                  </a:lnTo>
                  <a:lnTo>
                    <a:pt x="1305" y="378"/>
                  </a:lnTo>
                  <a:lnTo>
                    <a:pt x="1306" y="0"/>
                  </a:lnTo>
                  <a:lnTo>
                    <a:pt x="1306" y="390"/>
                  </a:lnTo>
                  <a:lnTo>
                    <a:pt x="1306" y="0"/>
                  </a:lnTo>
                  <a:lnTo>
                    <a:pt x="1307" y="0"/>
                  </a:lnTo>
                  <a:lnTo>
                    <a:pt x="1307" y="0"/>
                  </a:lnTo>
                  <a:lnTo>
                    <a:pt x="1308" y="0"/>
                  </a:lnTo>
                  <a:lnTo>
                    <a:pt x="1308" y="0"/>
                  </a:lnTo>
                  <a:lnTo>
                    <a:pt x="1308" y="308"/>
                  </a:lnTo>
                  <a:lnTo>
                    <a:pt x="1309" y="0"/>
                  </a:lnTo>
                  <a:lnTo>
                    <a:pt x="1309" y="0"/>
                  </a:lnTo>
                  <a:lnTo>
                    <a:pt x="1310" y="504"/>
                  </a:lnTo>
                  <a:lnTo>
                    <a:pt x="1310" y="459"/>
                  </a:lnTo>
                  <a:lnTo>
                    <a:pt x="1310" y="704"/>
                  </a:lnTo>
                  <a:lnTo>
                    <a:pt x="1310" y="0"/>
                  </a:lnTo>
                  <a:lnTo>
                    <a:pt x="1311" y="936"/>
                  </a:lnTo>
                  <a:lnTo>
                    <a:pt x="1311" y="421"/>
                  </a:lnTo>
                  <a:lnTo>
                    <a:pt x="1311" y="0"/>
                  </a:lnTo>
                  <a:lnTo>
                    <a:pt x="1311" y="790"/>
                  </a:lnTo>
                  <a:lnTo>
                    <a:pt x="1312" y="0"/>
                  </a:lnTo>
                  <a:lnTo>
                    <a:pt x="1312" y="0"/>
                  </a:lnTo>
                  <a:lnTo>
                    <a:pt x="1313" y="653"/>
                  </a:lnTo>
                  <a:lnTo>
                    <a:pt x="1313" y="0"/>
                  </a:lnTo>
                  <a:lnTo>
                    <a:pt x="1313" y="684"/>
                  </a:lnTo>
                  <a:lnTo>
                    <a:pt x="1313" y="0"/>
                  </a:lnTo>
                  <a:lnTo>
                    <a:pt x="1314" y="742"/>
                  </a:lnTo>
                  <a:lnTo>
                    <a:pt x="1314" y="726"/>
                  </a:lnTo>
                  <a:lnTo>
                    <a:pt x="1314" y="221"/>
                  </a:lnTo>
                  <a:lnTo>
                    <a:pt x="1314" y="0"/>
                  </a:lnTo>
                  <a:lnTo>
                    <a:pt x="1314" y="734"/>
                  </a:lnTo>
                  <a:lnTo>
                    <a:pt x="1315" y="555"/>
                  </a:lnTo>
                  <a:lnTo>
                    <a:pt x="1315" y="0"/>
                  </a:lnTo>
                  <a:lnTo>
                    <a:pt x="1316" y="780"/>
                  </a:lnTo>
                  <a:lnTo>
                    <a:pt x="1316" y="0"/>
                  </a:lnTo>
                  <a:lnTo>
                    <a:pt x="1316" y="743"/>
                  </a:lnTo>
                  <a:lnTo>
                    <a:pt x="1316" y="0"/>
                  </a:lnTo>
                  <a:lnTo>
                    <a:pt x="1317" y="0"/>
                  </a:lnTo>
                  <a:lnTo>
                    <a:pt x="1317" y="650"/>
                  </a:lnTo>
                  <a:lnTo>
                    <a:pt x="1317" y="0"/>
                  </a:lnTo>
                  <a:lnTo>
                    <a:pt x="1318" y="0"/>
                  </a:lnTo>
                  <a:lnTo>
                    <a:pt x="1318" y="583"/>
                  </a:lnTo>
                  <a:lnTo>
                    <a:pt x="1318" y="0"/>
                  </a:lnTo>
                  <a:lnTo>
                    <a:pt x="1319" y="676"/>
                  </a:lnTo>
                  <a:lnTo>
                    <a:pt x="1319" y="516"/>
                  </a:lnTo>
                  <a:lnTo>
                    <a:pt x="1319" y="0"/>
                  </a:lnTo>
                  <a:lnTo>
                    <a:pt x="1319" y="786"/>
                  </a:lnTo>
                  <a:lnTo>
                    <a:pt x="1320" y="0"/>
                  </a:lnTo>
                  <a:lnTo>
                    <a:pt x="1320" y="351"/>
                  </a:lnTo>
                  <a:lnTo>
                    <a:pt x="1321" y="0"/>
                  </a:lnTo>
                  <a:lnTo>
                    <a:pt x="1321" y="671"/>
                  </a:lnTo>
                  <a:lnTo>
                    <a:pt x="1321" y="137"/>
                  </a:lnTo>
                  <a:lnTo>
                    <a:pt x="1321" y="0"/>
                  </a:lnTo>
                  <a:lnTo>
                    <a:pt x="1321" y="562"/>
                  </a:lnTo>
                  <a:lnTo>
                    <a:pt x="1322" y="281"/>
                  </a:lnTo>
                  <a:lnTo>
                    <a:pt x="1322" y="335"/>
                  </a:lnTo>
                  <a:lnTo>
                    <a:pt x="1322" y="0"/>
                  </a:lnTo>
                  <a:lnTo>
                    <a:pt x="1323" y="453"/>
                  </a:lnTo>
                  <a:lnTo>
                    <a:pt x="1323" y="0"/>
                  </a:lnTo>
                  <a:lnTo>
                    <a:pt x="1323" y="0"/>
                  </a:lnTo>
                  <a:lnTo>
                    <a:pt x="1324" y="809"/>
                  </a:lnTo>
                  <a:lnTo>
                    <a:pt x="1324" y="261"/>
                  </a:lnTo>
                  <a:lnTo>
                    <a:pt x="1324" y="406"/>
                  </a:lnTo>
                  <a:lnTo>
                    <a:pt x="1324" y="0"/>
                  </a:lnTo>
                  <a:lnTo>
                    <a:pt x="1325" y="409"/>
                  </a:lnTo>
                  <a:lnTo>
                    <a:pt x="1325" y="0"/>
                  </a:lnTo>
                  <a:lnTo>
                    <a:pt x="1325" y="577"/>
                  </a:lnTo>
                  <a:lnTo>
                    <a:pt x="1325" y="0"/>
                  </a:lnTo>
                  <a:lnTo>
                    <a:pt x="1326" y="795"/>
                  </a:lnTo>
                  <a:lnTo>
                    <a:pt x="1326" y="156"/>
                  </a:lnTo>
                  <a:lnTo>
                    <a:pt x="1326" y="0"/>
                  </a:lnTo>
                  <a:lnTo>
                    <a:pt x="1326" y="644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328" y="515"/>
                  </a:lnTo>
                  <a:lnTo>
                    <a:pt x="1328" y="0"/>
                  </a:lnTo>
                  <a:lnTo>
                    <a:pt x="1328" y="0"/>
                  </a:lnTo>
                  <a:lnTo>
                    <a:pt x="1329" y="627"/>
                  </a:lnTo>
                  <a:lnTo>
                    <a:pt x="1329" y="148"/>
                  </a:lnTo>
                  <a:lnTo>
                    <a:pt x="1329" y="0"/>
                  </a:lnTo>
                  <a:lnTo>
                    <a:pt x="1330" y="722"/>
                  </a:lnTo>
                  <a:lnTo>
                    <a:pt x="1330" y="0"/>
                  </a:lnTo>
                  <a:lnTo>
                    <a:pt x="1330" y="371"/>
                  </a:lnTo>
                  <a:lnTo>
                    <a:pt x="1330" y="617"/>
                  </a:lnTo>
                  <a:lnTo>
                    <a:pt x="1330" y="0"/>
                  </a:lnTo>
                  <a:lnTo>
                    <a:pt x="1331" y="0"/>
                  </a:lnTo>
                  <a:lnTo>
                    <a:pt x="1331" y="0"/>
                  </a:lnTo>
                  <a:lnTo>
                    <a:pt x="1332" y="594"/>
                  </a:lnTo>
                  <a:lnTo>
                    <a:pt x="1332" y="0"/>
                  </a:lnTo>
                  <a:lnTo>
                    <a:pt x="1333" y="0"/>
                  </a:lnTo>
                  <a:lnTo>
                    <a:pt x="1333" y="710"/>
                  </a:lnTo>
                  <a:lnTo>
                    <a:pt x="1333" y="0"/>
                  </a:lnTo>
                  <a:lnTo>
                    <a:pt x="1334" y="0"/>
                  </a:lnTo>
                  <a:lnTo>
                    <a:pt x="1334" y="809"/>
                  </a:lnTo>
                  <a:lnTo>
                    <a:pt x="1335" y="0"/>
                  </a:lnTo>
                  <a:lnTo>
                    <a:pt x="1335" y="721"/>
                  </a:lnTo>
                  <a:lnTo>
                    <a:pt x="1335" y="632"/>
                  </a:lnTo>
                  <a:lnTo>
                    <a:pt x="1336" y="504"/>
                  </a:lnTo>
                  <a:lnTo>
                    <a:pt x="1336" y="0"/>
                  </a:lnTo>
                  <a:lnTo>
                    <a:pt x="1336" y="622"/>
                  </a:lnTo>
                  <a:lnTo>
                    <a:pt x="1336" y="218"/>
                  </a:lnTo>
                  <a:lnTo>
                    <a:pt x="1337" y="587"/>
                  </a:lnTo>
                  <a:lnTo>
                    <a:pt x="1337" y="0"/>
                  </a:lnTo>
                  <a:lnTo>
                    <a:pt x="1337" y="780"/>
                  </a:lnTo>
                  <a:lnTo>
                    <a:pt x="1337" y="745"/>
                  </a:lnTo>
                  <a:lnTo>
                    <a:pt x="1338" y="346"/>
                  </a:lnTo>
                  <a:lnTo>
                    <a:pt x="1338" y="0"/>
                  </a:lnTo>
                  <a:lnTo>
                    <a:pt x="1338" y="640"/>
                  </a:lnTo>
                  <a:lnTo>
                    <a:pt x="1339" y="438"/>
                  </a:lnTo>
                  <a:lnTo>
                    <a:pt x="1339" y="0"/>
                  </a:lnTo>
                  <a:lnTo>
                    <a:pt x="1339" y="728"/>
                  </a:lnTo>
                  <a:lnTo>
                    <a:pt x="1339" y="605"/>
                  </a:lnTo>
                  <a:lnTo>
                    <a:pt x="1340" y="0"/>
                  </a:lnTo>
                  <a:lnTo>
                    <a:pt x="1340" y="494"/>
                  </a:lnTo>
                  <a:lnTo>
                    <a:pt x="1340" y="128"/>
                  </a:lnTo>
                  <a:lnTo>
                    <a:pt x="1341" y="0"/>
                  </a:lnTo>
                  <a:lnTo>
                    <a:pt x="1341" y="569"/>
                  </a:lnTo>
                  <a:lnTo>
                    <a:pt x="1341" y="0"/>
                  </a:lnTo>
                  <a:lnTo>
                    <a:pt x="1342" y="344"/>
                  </a:lnTo>
                  <a:lnTo>
                    <a:pt x="1342" y="0"/>
                  </a:lnTo>
                  <a:lnTo>
                    <a:pt x="1342" y="569"/>
                  </a:lnTo>
                  <a:lnTo>
                    <a:pt x="1343" y="0"/>
                  </a:lnTo>
                  <a:lnTo>
                    <a:pt x="1344" y="750"/>
                  </a:lnTo>
                  <a:lnTo>
                    <a:pt x="1344" y="0"/>
                  </a:lnTo>
                  <a:lnTo>
                    <a:pt x="1344" y="0"/>
                  </a:lnTo>
                  <a:lnTo>
                    <a:pt x="1344" y="660"/>
                  </a:lnTo>
                  <a:lnTo>
                    <a:pt x="1345" y="617"/>
                  </a:lnTo>
                  <a:lnTo>
                    <a:pt x="1345" y="0"/>
                  </a:lnTo>
                  <a:lnTo>
                    <a:pt x="1345" y="727"/>
                  </a:lnTo>
                  <a:lnTo>
                    <a:pt x="1346" y="0"/>
                  </a:lnTo>
                  <a:lnTo>
                    <a:pt x="1346" y="198"/>
                  </a:lnTo>
                  <a:lnTo>
                    <a:pt x="1346" y="0"/>
                  </a:lnTo>
                  <a:lnTo>
                    <a:pt x="1346" y="626"/>
                  </a:lnTo>
                  <a:lnTo>
                    <a:pt x="1347" y="0"/>
                  </a:lnTo>
                  <a:lnTo>
                    <a:pt x="1347" y="0"/>
                  </a:lnTo>
                  <a:lnTo>
                    <a:pt x="1347" y="539"/>
                  </a:lnTo>
                  <a:lnTo>
                    <a:pt x="1348" y="313"/>
                  </a:lnTo>
                  <a:lnTo>
                    <a:pt x="1348" y="0"/>
                  </a:lnTo>
                  <a:lnTo>
                    <a:pt x="1349" y="715"/>
                  </a:lnTo>
                  <a:lnTo>
                    <a:pt x="1349" y="333"/>
                  </a:lnTo>
                  <a:lnTo>
                    <a:pt x="1349" y="0"/>
                  </a:lnTo>
                  <a:lnTo>
                    <a:pt x="1349" y="573"/>
                  </a:lnTo>
                  <a:lnTo>
                    <a:pt x="1350" y="343"/>
                  </a:lnTo>
                  <a:lnTo>
                    <a:pt x="1350" y="807"/>
                  </a:lnTo>
                  <a:lnTo>
                    <a:pt x="1350" y="0"/>
                  </a:lnTo>
                  <a:lnTo>
                    <a:pt x="1350" y="836"/>
                  </a:lnTo>
                  <a:lnTo>
                    <a:pt x="1351" y="775"/>
                  </a:lnTo>
                  <a:lnTo>
                    <a:pt x="1351" y="271"/>
                  </a:lnTo>
                  <a:lnTo>
                    <a:pt x="1351" y="0"/>
                  </a:lnTo>
                  <a:lnTo>
                    <a:pt x="1352" y="1007"/>
                  </a:lnTo>
                  <a:lnTo>
                    <a:pt x="1352" y="148"/>
                  </a:lnTo>
                  <a:lnTo>
                    <a:pt x="1352" y="0"/>
                  </a:lnTo>
                  <a:lnTo>
                    <a:pt x="1352" y="594"/>
                  </a:lnTo>
                  <a:lnTo>
                    <a:pt x="1353" y="0"/>
                  </a:lnTo>
                  <a:lnTo>
                    <a:pt x="1353" y="568"/>
                  </a:lnTo>
                  <a:lnTo>
                    <a:pt x="1353" y="0"/>
                  </a:lnTo>
                  <a:lnTo>
                    <a:pt x="1354" y="0"/>
                  </a:lnTo>
                  <a:lnTo>
                    <a:pt x="1354" y="472"/>
                  </a:lnTo>
                  <a:lnTo>
                    <a:pt x="1354" y="0"/>
                  </a:lnTo>
                  <a:lnTo>
                    <a:pt x="1354" y="726"/>
                  </a:lnTo>
                  <a:lnTo>
                    <a:pt x="1355" y="0"/>
                  </a:lnTo>
                  <a:lnTo>
                    <a:pt x="1355" y="0"/>
                  </a:lnTo>
                  <a:lnTo>
                    <a:pt x="1355" y="463"/>
                  </a:lnTo>
                  <a:lnTo>
                    <a:pt x="1356" y="287"/>
                  </a:lnTo>
                  <a:lnTo>
                    <a:pt x="1356" y="0"/>
                  </a:lnTo>
                  <a:lnTo>
                    <a:pt x="1357" y="558"/>
                  </a:lnTo>
                  <a:lnTo>
                    <a:pt x="1357" y="0"/>
                  </a:lnTo>
                  <a:lnTo>
                    <a:pt x="1357" y="0"/>
                  </a:lnTo>
                  <a:lnTo>
                    <a:pt x="1358" y="599"/>
                  </a:lnTo>
                  <a:lnTo>
                    <a:pt x="1358" y="494"/>
                  </a:lnTo>
                  <a:lnTo>
                    <a:pt x="1358" y="0"/>
                  </a:lnTo>
                  <a:lnTo>
                    <a:pt x="1358" y="594"/>
                  </a:lnTo>
                  <a:lnTo>
                    <a:pt x="1359" y="505"/>
                  </a:lnTo>
                  <a:lnTo>
                    <a:pt x="1359" y="443"/>
                  </a:lnTo>
                  <a:lnTo>
                    <a:pt x="1359" y="0"/>
                  </a:lnTo>
                  <a:lnTo>
                    <a:pt x="1359" y="590"/>
                  </a:lnTo>
                  <a:lnTo>
                    <a:pt x="1360" y="523"/>
                  </a:lnTo>
                  <a:lnTo>
                    <a:pt x="1360" y="220"/>
                  </a:lnTo>
                  <a:lnTo>
                    <a:pt x="1360" y="0"/>
                  </a:lnTo>
                  <a:lnTo>
                    <a:pt x="1361" y="971"/>
                  </a:lnTo>
                  <a:lnTo>
                    <a:pt x="1361" y="0"/>
                  </a:lnTo>
                  <a:lnTo>
                    <a:pt x="1361" y="0"/>
                  </a:lnTo>
                  <a:lnTo>
                    <a:pt x="1362" y="910"/>
                  </a:lnTo>
                  <a:lnTo>
                    <a:pt x="1362" y="270"/>
                  </a:lnTo>
                  <a:lnTo>
                    <a:pt x="1362" y="0"/>
                  </a:lnTo>
                  <a:lnTo>
                    <a:pt x="1362" y="1063"/>
                  </a:lnTo>
                  <a:lnTo>
                    <a:pt x="1363" y="0"/>
                  </a:lnTo>
                  <a:lnTo>
                    <a:pt x="1363" y="696"/>
                  </a:lnTo>
                  <a:lnTo>
                    <a:pt x="1363" y="0"/>
                  </a:lnTo>
                  <a:lnTo>
                    <a:pt x="1364" y="841"/>
                  </a:lnTo>
                  <a:lnTo>
                    <a:pt x="1364" y="637"/>
                  </a:lnTo>
                  <a:lnTo>
                    <a:pt x="1364" y="0"/>
                  </a:lnTo>
                  <a:lnTo>
                    <a:pt x="1365" y="850"/>
                  </a:lnTo>
                  <a:lnTo>
                    <a:pt x="1365" y="0"/>
                  </a:lnTo>
                  <a:lnTo>
                    <a:pt x="1365" y="435"/>
                  </a:lnTo>
                  <a:lnTo>
                    <a:pt x="1365" y="0"/>
                  </a:lnTo>
                  <a:lnTo>
                    <a:pt x="1365" y="643"/>
                  </a:lnTo>
                  <a:lnTo>
                    <a:pt x="1366" y="587"/>
                  </a:lnTo>
                  <a:lnTo>
                    <a:pt x="1366" y="0"/>
                  </a:lnTo>
                  <a:lnTo>
                    <a:pt x="1367" y="810"/>
                  </a:lnTo>
                  <a:lnTo>
                    <a:pt x="1367" y="0"/>
                  </a:lnTo>
                  <a:lnTo>
                    <a:pt x="1368" y="599"/>
                  </a:lnTo>
                  <a:lnTo>
                    <a:pt x="1368" y="538"/>
                  </a:lnTo>
                  <a:lnTo>
                    <a:pt x="1368" y="706"/>
                  </a:lnTo>
                  <a:lnTo>
                    <a:pt x="1368" y="0"/>
                  </a:lnTo>
                  <a:lnTo>
                    <a:pt x="1369" y="1042"/>
                  </a:lnTo>
                  <a:lnTo>
                    <a:pt x="1369" y="0"/>
                  </a:lnTo>
                  <a:lnTo>
                    <a:pt x="1369" y="0"/>
                  </a:lnTo>
                  <a:lnTo>
                    <a:pt x="1370" y="725"/>
                  </a:lnTo>
                  <a:lnTo>
                    <a:pt x="1370" y="500"/>
                  </a:lnTo>
                  <a:lnTo>
                    <a:pt x="1370" y="0"/>
                  </a:lnTo>
                  <a:lnTo>
                    <a:pt x="1371" y="839"/>
                  </a:lnTo>
                  <a:lnTo>
                    <a:pt x="1371" y="0"/>
                  </a:lnTo>
                  <a:lnTo>
                    <a:pt x="1371" y="615"/>
                  </a:lnTo>
                  <a:lnTo>
                    <a:pt x="1371" y="0"/>
                  </a:lnTo>
                  <a:lnTo>
                    <a:pt x="1372" y="717"/>
                  </a:lnTo>
                  <a:lnTo>
                    <a:pt x="1372" y="0"/>
                  </a:lnTo>
                  <a:lnTo>
                    <a:pt x="1372" y="0"/>
                  </a:lnTo>
                  <a:lnTo>
                    <a:pt x="1372" y="744"/>
                  </a:lnTo>
                  <a:lnTo>
                    <a:pt x="1373" y="515"/>
                  </a:lnTo>
                  <a:lnTo>
                    <a:pt x="1373" y="424"/>
                  </a:lnTo>
                  <a:lnTo>
                    <a:pt x="1373" y="0"/>
                  </a:lnTo>
                  <a:lnTo>
                    <a:pt x="1374" y="518"/>
                  </a:lnTo>
                  <a:lnTo>
                    <a:pt x="1374" y="0"/>
                  </a:lnTo>
                  <a:lnTo>
                    <a:pt x="1375" y="757"/>
                  </a:lnTo>
                  <a:lnTo>
                    <a:pt x="1375" y="0"/>
                  </a:lnTo>
                  <a:lnTo>
                    <a:pt x="1375" y="0"/>
                  </a:lnTo>
                  <a:lnTo>
                    <a:pt x="1375" y="789"/>
                  </a:lnTo>
                  <a:lnTo>
                    <a:pt x="1376" y="0"/>
                  </a:lnTo>
                  <a:lnTo>
                    <a:pt x="1376" y="523"/>
                  </a:lnTo>
                  <a:lnTo>
                    <a:pt x="1377" y="0"/>
                  </a:lnTo>
                  <a:lnTo>
                    <a:pt x="1377" y="564"/>
                  </a:lnTo>
                  <a:lnTo>
                    <a:pt x="1377" y="0"/>
                  </a:lnTo>
                  <a:lnTo>
                    <a:pt x="1378" y="0"/>
                  </a:lnTo>
                  <a:lnTo>
                    <a:pt x="1378" y="671"/>
                  </a:lnTo>
                  <a:lnTo>
                    <a:pt x="1378" y="228"/>
                  </a:lnTo>
                  <a:lnTo>
                    <a:pt x="1378" y="0"/>
                  </a:lnTo>
                  <a:lnTo>
                    <a:pt x="1379" y="488"/>
                  </a:lnTo>
                  <a:lnTo>
                    <a:pt x="1379" y="482"/>
                  </a:lnTo>
                  <a:lnTo>
                    <a:pt x="1380" y="391"/>
                  </a:lnTo>
                  <a:lnTo>
                    <a:pt x="1380" y="0"/>
                  </a:lnTo>
                  <a:lnTo>
                    <a:pt x="1380" y="899"/>
                  </a:lnTo>
                  <a:lnTo>
                    <a:pt x="1380" y="0"/>
                  </a:lnTo>
                  <a:lnTo>
                    <a:pt x="1381" y="0"/>
                  </a:lnTo>
                  <a:lnTo>
                    <a:pt x="1381" y="801"/>
                  </a:lnTo>
                  <a:lnTo>
                    <a:pt x="1381" y="0"/>
                  </a:lnTo>
                  <a:lnTo>
                    <a:pt x="1382" y="0"/>
                  </a:lnTo>
                  <a:lnTo>
                    <a:pt x="1382" y="865"/>
                  </a:lnTo>
                  <a:lnTo>
                    <a:pt x="1382" y="0"/>
                  </a:lnTo>
                  <a:lnTo>
                    <a:pt x="1382" y="192"/>
                  </a:lnTo>
                  <a:lnTo>
                    <a:pt x="1383" y="0"/>
                  </a:lnTo>
                  <a:lnTo>
                    <a:pt x="1383" y="707"/>
                  </a:lnTo>
                  <a:lnTo>
                    <a:pt x="1383" y="0"/>
                  </a:lnTo>
                  <a:lnTo>
                    <a:pt x="1384" y="204"/>
                  </a:lnTo>
                  <a:lnTo>
                    <a:pt x="1384" y="0"/>
                  </a:lnTo>
                  <a:lnTo>
                    <a:pt x="1384" y="857"/>
                  </a:lnTo>
                  <a:lnTo>
                    <a:pt x="1385" y="524"/>
                  </a:lnTo>
                  <a:lnTo>
                    <a:pt x="1385" y="0"/>
                  </a:lnTo>
                  <a:lnTo>
                    <a:pt x="1385" y="847"/>
                  </a:lnTo>
                  <a:lnTo>
                    <a:pt x="1386" y="0"/>
                  </a:lnTo>
                  <a:lnTo>
                    <a:pt x="1386" y="545"/>
                  </a:lnTo>
                  <a:lnTo>
                    <a:pt x="1386" y="0"/>
                  </a:lnTo>
                  <a:lnTo>
                    <a:pt x="1386" y="112"/>
                  </a:lnTo>
                  <a:lnTo>
                    <a:pt x="1387" y="0"/>
                  </a:lnTo>
                  <a:lnTo>
                    <a:pt x="1387" y="899"/>
                  </a:lnTo>
                  <a:lnTo>
                    <a:pt x="1387" y="354"/>
                  </a:lnTo>
                  <a:lnTo>
                    <a:pt x="1388" y="222"/>
                  </a:lnTo>
                  <a:lnTo>
                    <a:pt x="1388" y="0"/>
                  </a:lnTo>
                  <a:lnTo>
                    <a:pt x="1388" y="704"/>
                  </a:lnTo>
                  <a:lnTo>
                    <a:pt x="1389" y="0"/>
                  </a:lnTo>
                  <a:lnTo>
                    <a:pt x="1389" y="0"/>
                  </a:lnTo>
                  <a:lnTo>
                    <a:pt x="1390" y="491"/>
                  </a:lnTo>
                  <a:lnTo>
                    <a:pt x="1390" y="266"/>
                  </a:lnTo>
                  <a:lnTo>
                    <a:pt x="1390" y="0"/>
                  </a:lnTo>
                  <a:lnTo>
                    <a:pt x="1390" y="624"/>
                  </a:lnTo>
                  <a:lnTo>
                    <a:pt x="1391" y="516"/>
                  </a:lnTo>
                  <a:lnTo>
                    <a:pt x="1391" y="0"/>
                  </a:lnTo>
                  <a:lnTo>
                    <a:pt x="1392" y="693"/>
                  </a:lnTo>
                  <a:lnTo>
                    <a:pt x="1392" y="433"/>
                  </a:lnTo>
                  <a:lnTo>
                    <a:pt x="1392" y="0"/>
                  </a:lnTo>
                  <a:lnTo>
                    <a:pt x="1393" y="840"/>
                  </a:lnTo>
                  <a:lnTo>
                    <a:pt x="1393" y="0"/>
                  </a:lnTo>
                  <a:lnTo>
                    <a:pt x="1393" y="0"/>
                  </a:lnTo>
                  <a:lnTo>
                    <a:pt x="1393" y="852"/>
                  </a:lnTo>
                  <a:lnTo>
                    <a:pt x="1394" y="0"/>
                  </a:lnTo>
                  <a:lnTo>
                    <a:pt x="1394" y="629"/>
                  </a:lnTo>
                  <a:lnTo>
                    <a:pt x="1394" y="0"/>
                  </a:lnTo>
                  <a:lnTo>
                    <a:pt x="1394" y="873"/>
                  </a:lnTo>
                  <a:lnTo>
                    <a:pt x="1395" y="0"/>
                  </a:lnTo>
                  <a:lnTo>
                    <a:pt x="1395" y="506"/>
                  </a:lnTo>
                  <a:lnTo>
                    <a:pt x="1395" y="0"/>
                  </a:lnTo>
                  <a:lnTo>
                    <a:pt x="1395" y="547"/>
                  </a:lnTo>
                  <a:lnTo>
                    <a:pt x="1396" y="0"/>
                  </a:lnTo>
                  <a:lnTo>
                    <a:pt x="1396" y="479"/>
                  </a:lnTo>
                  <a:lnTo>
                    <a:pt x="1396" y="0"/>
                  </a:lnTo>
                  <a:lnTo>
                    <a:pt x="1396" y="692"/>
                  </a:lnTo>
                  <a:lnTo>
                    <a:pt x="1397" y="0"/>
                  </a:lnTo>
                  <a:lnTo>
                    <a:pt x="1397" y="383"/>
                  </a:lnTo>
                  <a:lnTo>
                    <a:pt x="1397" y="0"/>
                  </a:lnTo>
                  <a:lnTo>
                    <a:pt x="1398" y="655"/>
                  </a:lnTo>
                  <a:lnTo>
                    <a:pt x="1398" y="440"/>
                  </a:lnTo>
                  <a:lnTo>
                    <a:pt x="1398" y="0"/>
                  </a:lnTo>
                  <a:lnTo>
                    <a:pt x="1399" y="597"/>
                  </a:lnTo>
                  <a:lnTo>
                    <a:pt x="1399" y="0"/>
                  </a:lnTo>
                  <a:lnTo>
                    <a:pt x="1399" y="0"/>
                  </a:lnTo>
                  <a:lnTo>
                    <a:pt x="1400" y="811"/>
                  </a:lnTo>
                  <a:lnTo>
                    <a:pt x="1400" y="0"/>
                  </a:lnTo>
                  <a:lnTo>
                    <a:pt x="1400" y="555"/>
                  </a:lnTo>
                  <a:lnTo>
                    <a:pt x="1400" y="0"/>
                  </a:lnTo>
                  <a:lnTo>
                    <a:pt x="1401" y="777"/>
                  </a:lnTo>
                  <a:lnTo>
                    <a:pt x="1401" y="732"/>
                  </a:lnTo>
                  <a:lnTo>
                    <a:pt x="1401" y="0"/>
                  </a:lnTo>
                  <a:lnTo>
                    <a:pt x="1402" y="674"/>
                  </a:lnTo>
                  <a:lnTo>
                    <a:pt x="1402" y="336"/>
                  </a:lnTo>
                  <a:lnTo>
                    <a:pt x="1402" y="347"/>
                  </a:lnTo>
                  <a:lnTo>
                    <a:pt x="1402" y="0"/>
                  </a:lnTo>
                  <a:lnTo>
                    <a:pt x="1403" y="804"/>
                  </a:lnTo>
                  <a:lnTo>
                    <a:pt x="1403" y="676"/>
                  </a:lnTo>
                  <a:lnTo>
                    <a:pt x="1403" y="0"/>
                  </a:lnTo>
                  <a:lnTo>
                    <a:pt x="1404" y="330"/>
                  </a:lnTo>
                  <a:lnTo>
                    <a:pt x="1404" y="0"/>
                  </a:lnTo>
                  <a:lnTo>
                    <a:pt x="1405" y="548"/>
                  </a:lnTo>
                  <a:lnTo>
                    <a:pt x="1405" y="365"/>
                  </a:lnTo>
                  <a:lnTo>
                    <a:pt x="1405" y="0"/>
                  </a:lnTo>
                  <a:lnTo>
                    <a:pt x="1406" y="742"/>
                  </a:lnTo>
                  <a:lnTo>
                    <a:pt x="1406" y="297"/>
                  </a:lnTo>
                  <a:lnTo>
                    <a:pt x="1406" y="431"/>
                  </a:lnTo>
                  <a:lnTo>
                    <a:pt x="1406" y="0"/>
                  </a:lnTo>
                  <a:lnTo>
                    <a:pt x="1407" y="439"/>
                  </a:lnTo>
                  <a:lnTo>
                    <a:pt x="1407" y="0"/>
                  </a:lnTo>
                  <a:lnTo>
                    <a:pt x="1407" y="0"/>
                  </a:lnTo>
                  <a:lnTo>
                    <a:pt x="1408" y="573"/>
                  </a:lnTo>
                  <a:lnTo>
                    <a:pt x="1408" y="0"/>
                  </a:lnTo>
                  <a:lnTo>
                    <a:pt x="1408" y="0"/>
                  </a:lnTo>
                  <a:lnTo>
                    <a:pt x="1409" y="605"/>
                  </a:lnTo>
                  <a:lnTo>
                    <a:pt x="1409" y="0"/>
                  </a:lnTo>
                  <a:lnTo>
                    <a:pt x="1409" y="352"/>
                  </a:lnTo>
                  <a:lnTo>
                    <a:pt x="1409" y="0"/>
                  </a:lnTo>
                  <a:lnTo>
                    <a:pt x="1410" y="747"/>
                  </a:lnTo>
                  <a:lnTo>
                    <a:pt x="1410" y="0"/>
                  </a:lnTo>
                  <a:lnTo>
                    <a:pt x="1410" y="197"/>
                  </a:lnTo>
                  <a:lnTo>
                    <a:pt x="1410" y="0"/>
                  </a:lnTo>
                  <a:lnTo>
                    <a:pt x="1411" y="833"/>
                  </a:lnTo>
                  <a:lnTo>
                    <a:pt x="1411" y="216"/>
                  </a:lnTo>
                  <a:lnTo>
                    <a:pt x="1411" y="0"/>
                  </a:lnTo>
                  <a:lnTo>
                    <a:pt x="1412" y="352"/>
                  </a:lnTo>
                  <a:lnTo>
                    <a:pt x="1412" y="277"/>
                  </a:lnTo>
                  <a:lnTo>
                    <a:pt x="1412" y="297"/>
                  </a:lnTo>
                  <a:lnTo>
                    <a:pt x="1412" y="0"/>
                  </a:lnTo>
                  <a:lnTo>
                    <a:pt x="1413" y="692"/>
                  </a:lnTo>
                  <a:lnTo>
                    <a:pt x="1413" y="0"/>
                  </a:lnTo>
                  <a:lnTo>
                    <a:pt x="1413" y="0"/>
                  </a:lnTo>
                  <a:lnTo>
                    <a:pt x="1413" y="798"/>
                  </a:lnTo>
                  <a:lnTo>
                    <a:pt x="1414" y="657"/>
                  </a:lnTo>
                  <a:lnTo>
                    <a:pt x="1414" y="901"/>
                  </a:lnTo>
                  <a:lnTo>
                    <a:pt x="1414" y="0"/>
                  </a:lnTo>
                  <a:lnTo>
                    <a:pt x="1415" y="547"/>
                  </a:lnTo>
                  <a:lnTo>
                    <a:pt x="1415" y="293"/>
                  </a:lnTo>
                  <a:lnTo>
                    <a:pt x="1415" y="0"/>
                  </a:lnTo>
                  <a:lnTo>
                    <a:pt x="1416" y="690"/>
                  </a:lnTo>
                  <a:lnTo>
                    <a:pt x="1416" y="681"/>
                  </a:lnTo>
                  <a:lnTo>
                    <a:pt x="1416" y="451"/>
                  </a:lnTo>
                  <a:lnTo>
                    <a:pt x="1416" y="0"/>
                  </a:lnTo>
                  <a:lnTo>
                    <a:pt x="1417" y="625"/>
                  </a:lnTo>
                  <a:lnTo>
                    <a:pt x="1417" y="670"/>
                  </a:lnTo>
                  <a:lnTo>
                    <a:pt x="1417" y="0"/>
                  </a:lnTo>
                  <a:lnTo>
                    <a:pt x="1418" y="880"/>
                  </a:lnTo>
                  <a:lnTo>
                    <a:pt x="1418" y="0"/>
                  </a:lnTo>
                  <a:lnTo>
                    <a:pt x="1418" y="955"/>
                  </a:lnTo>
                  <a:lnTo>
                    <a:pt x="1418" y="0"/>
                  </a:lnTo>
                  <a:lnTo>
                    <a:pt x="1419" y="440"/>
                  </a:lnTo>
                  <a:lnTo>
                    <a:pt x="1419" y="0"/>
                  </a:lnTo>
                  <a:lnTo>
                    <a:pt x="1420" y="888"/>
                  </a:lnTo>
                  <a:lnTo>
                    <a:pt x="1420" y="0"/>
                  </a:lnTo>
                  <a:lnTo>
                    <a:pt x="1420" y="866"/>
                  </a:lnTo>
                  <a:lnTo>
                    <a:pt x="1421" y="0"/>
                  </a:lnTo>
                  <a:lnTo>
                    <a:pt x="1421" y="0"/>
                  </a:lnTo>
                  <a:lnTo>
                    <a:pt x="1421" y="743"/>
                  </a:lnTo>
                  <a:lnTo>
                    <a:pt x="1422" y="276"/>
                  </a:lnTo>
                  <a:lnTo>
                    <a:pt x="1423" y="743"/>
                  </a:lnTo>
                  <a:lnTo>
                    <a:pt x="1423" y="0"/>
                  </a:lnTo>
                  <a:lnTo>
                    <a:pt x="1423" y="757"/>
                  </a:lnTo>
                  <a:lnTo>
                    <a:pt x="1423" y="664"/>
                  </a:lnTo>
                  <a:lnTo>
                    <a:pt x="1424" y="0"/>
                  </a:lnTo>
                  <a:lnTo>
                    <a:pt x="1424" y="1115"/>
                  </a:lnTo>
                  <a:lnTo>
                    <a:pt x="1424" y="0"/>
                  </a:lnTo>
                  <a:lnTo>
                    <a:pt x="1425" y="0"/>
                  </a:lnTo>
                  <a:lnTo>
                    <a:pt x="1425" y="817"/>
                  </a:lnTo>
                  <a:lnTo>
                    <a:pt x="1425" y="0"/>
                  </a:lnTo>
                  <a:lnTo>
                    <a:pt x="1426" y="48"/>
                  </a:lnTo>
                  <a:lnTo>
                    <a:pt x="1426" y="0"/>
                  </a:lnTo>
                  <a:lnTo>
                    <a:pt x="1426" y="683"/>
                  </a:lnTo>
                  <a:lnTo>
                    <a:pt x="1426" y="481"/>
                  </a:lnTo>
                  <a:lnTo>
                    <a:pt x="1427" y="0"/>
                  </a:lnTo>
                  <a:lnTo>
                    <a:pt x="1427" y="690"/>
                  </a:lnTo>
                  <a:lnTo>
                    <a:pt x="1427" y="494"/>
                  </a:lnTo>
                  <a:lnTo>
                    <a:pt x="1428" y="804"/>
                  </a:lnTo>
                  <a:lnTo>
                    <a:pt x="1428" y="0"/>
                  </a:lnTo>
                  <a:lnTo>
                    <a:pt x="1428" y="852"/>
                  </a:lnTo>
                  <a:lnTo>
                    <a:pt x="1428" y="262"/>
                  </a:lnTo>
                  <a:lnTo>
                    <a:pt x="1429" y="874"/>
                  </a:lnTo>
                  <a:lnTo>
                    <a:pt x="1429" y="0"/>
                  </a:lnTo>
                  <a:lnTo>
                    <a:pt x="1429" y="1067"/>
                  </a:lnTo>
                  <a:lnTo>
                    <a:pt x="1429" y="0"/>
                  </a:lnTo>
                  <a:lnTo>
                    <a:pt x="1430" y="0"/>
                  </a:lnTo>
                  <a:lnTo>
                    <a:pt x="1430" y="756"/>
                  </a:lnTo>
                  <a:lnTo>
                    <a:pt x="1430" y="0"/>
                  </a:lnTo>
                  <a:lnTo>
                    <a:pt x="1431" y="0"/>
                  </a:lnTo>
                  <a:lnTo>
                    <a:pt x="1431" y="755"/>
                  </a:lnTo>
                  <a:lnTo>
                    <a:pt x="1431" y="298"/>
                  </a:lnTo>
                  <a:lnTo>
                    <a:pt x="1432" y="880"/>
                  </a:lnTo>
                  <a:lnTo>
                    <a:pt x="1432" y="0"/>
                  </a:lnTo>
                  <a:lnTo>
                    <a:pt x="1432" y="512"/>
                  </a:lnTo>
                  <a:lnTo>
                    <a:pt x="1433" y="458"/>
                  </a:lnTo>
                  <a:lnTo>
                    <a:pt x="1433" y="0"/>
                  </a:lnTo>
                  <a:lnTo>
                    <a:pt x="1434" y="956"/>
                  </a:lnTo>
                  <a:lnTo>
                    <a:pt x="1434" y="0"/>
                  </a:lnTo>
                  <a:lnTo>
                    <a:pt x="1434" y="0"/>
                  </a:lnTo>
                  <a:lnTo>
                    <a:pt x="1435" y="836"/>
                  </a:lnTo>
                  <a:lnTo>
                    <a:pt x="1435" y="0"/>
                  </a:lnTo>
                  <a:lnTo>
                    <a:pt x="1435" y="775"/>
                  </a:lnTo>
                  <a:lnTo>
                    <a:pt x="1435" y="0"/>
                  </a:lnTo>
                  <a:lnTo>
                    <a:pt x="1436" y="947"/>
                  </a:lnTo>
                  <a:lnTo>
                    <a:pt x="1436" y="0"/>
                  </a:lnTo>
                  <a:lnTo>
                    <a:pt x="1437" y="866"/>
                  </a:lnTo>
                  <a:lnTo>
                    <a:pt x="1437" y="273"/>
                  </a:lnTo>
                  <a:lnTo>
                    <a:pt x="1437" y="0"/>
                  </a:lnTo>
                  <a:lnTo>
                    <a:pt x="1437" y="697"/>
                  </a:lnTo>
                  <a:lnTo>
                    <a:pt x="1438" y="0"/>
                  </a:lnTo>
                  <a:lnTo>
                    <a:pt x="1438" y="0"/>
                  </a:lnTo>
                  <a:lnTo>
                    <a:pt x="1438" y="911"/>
                  </a:lnTo>
                  <a:lnTo>
                    <a:pt x="1439" y="600"/>
                  </a:lnTo>
                  <a:lnTo>
                    <a:pt x="1439" y="0"/>
                  </a:lnTo>
                  <a:lnTo>
                    <a:pt x="1440" y="906"/>
                  </a:lnTo>
                  <a:lnTo>
                    <a:pt x="1440" y="168"/>
                  </a:lnTo>
                  <a:lnTo>
                    <a:pt x="1440" y="0"/>
                  </a:lnTo>
                  <a:lnTo>
                    <a:pt x="1440" y="719"/>
                  </a:lnTo>
                  <a:lnTo>
                    <a:pt x="1441" y="0"/>
                  </a:lnTo>
                  <a:lnTo>
                    <a:pt x="1441" y="952"/>
                  </a:lnTo>
                  <a:lnTo>
                    <a:pt x="1441" y="0"/>
                  </a:lnTo>
                  <a:lnTo>
                    <a:pt x="1442" y="55"/>
                  </a:lnTo>
                  <a:lnTo>
                    <a:pt x="1442" y="696"/>
                  </a:lnTo>
                  <a:lnTo>
                    <a:pt x="1442" y="0"/>
                  </a:lnTo>
                  <a:lnTo>
                    <a:pt x="1443" y="588"/>
                  </a:lnTo>
                  <a:lnTo>
                    <a:pt x="1443" y="247"/>
                  </a:lnTo>
                  <a:lnTo>
                    <a:pt x="1443" y="0"/>
                  </a:lnTo>
                  <a:lnTo>
                    <a:pt x="1443" y="609"/>
                  </a:lnTo>
                  <a:lnTo>
                    <a:pt x="1444" y="0"/>
                  </a:lnTo>
                  <a:lnTo>
                    <a:pt x="1444" y="834"/>
                  </a:lnTo>
                  <a:lnTo>
                    <a:pt x="1444" y="0"/>
                  </a:lnTo>
                  <a:lnTo>
                    <a:pt x="1445" y="0"/>
                  </a:lnTo>
                  <a:lnTo>
                    <a:pt x="1445" y="0"/>
                  </a:lnTo>
                  <a:lnTo>
                    <a:pt x="1446" y="706"/>
                  </a:lnTo>
                  <a:lnTo>
                    <a:pt x="1446" y="0"/>
                  </a:lnTo>
                  <a:lnTo>
                    <a:pt x="1446" y="0"/>
                  </a:lnTo>
                  <a:lnTo>
                    <a:pt x="1446" y="468"/>
                  </a:lnTo>
                  <a:lnTo>
                    <a:pt x="1447" y="442"/>
                  </a:lnTo>
                  <a:lnTo>
                    <a:pt x="1447" y="0"/>
                  </a:lnTo>
                  <a:lnTo>
                    <a:pt x="1448" y="680"/>
                  </a:lnTo>
                  <a:lnTo>
                    <a:pt x="1448" y="83"/>
                  </a:lnTo>
                  <a:lnTo>
                    <a:pt x="1448" y="0"/>
                  </a:lnTo>
                  <a:lnTo>
                    <a:pt x="1449" y="545"/>
                  </a:lnTo>
                  <a:lnTo>
                    <a:pt x="1449" y="0"/>
                  </a:lnTo>
                  <a:lnTo>
                    <a:pt x="1449" y="0"/>
                  </a:lnTo>
                  <a:lnTo>
                    <a:pt x="1450" y="680"/>
                  </a:lnTo>
                  <a:lnTo>
                    <a:pt x="1450" y="0"/>
                  </a:lnTo>
                  <a:lnTo>
                    <a:pt x="1450" y="0"/>
                  </a:lnTo>
                  <a:lnTo>
                    <a:pt x="1450" y="788"/>
                  </a:lnTo>
                  <a:lnTo>
                    <a:pt x="1451" y="442"/>
                  </a:lnTo>
                  <a:lnTo>
                    <a:pt x="1451" y="0"/>
                  </a:lnTo>
                  <a:lnTo>
                    <a:pt x="1451" y="754"/>
                  </a:lnTo>
                  <a:lnTo>
                    <a:pt x="1452" y="585"/>
                  </a:lnTo>
                  <a:lnTo>
                    <a:pt x="1452" y="0"/>
                  </a:lnTo>
                  <a:lnTo>
                    <a:pt x="1452" y="570"/>
                  </a:lnTo>
                  <a:lnTo>
                    <a:pt x="1453" y="372"/>
                  </a:lnTo>
                  <a:lnTo>
                    <a:pt x="1453" y="0"/>
                  </a:lnTo>
                  <a:lnTo>
                    <a:pt x="1453" y="664"/>
                  </a:lnTo>
                  <a:lnTo>
                    <a:pt x="1454" y="0"/>
                  </a:lnTo>
                  <a:lnTo>
                    <a:pt x="1454" y="0"/>
                  </a:lnTo>
                  <a:lnTo>
                    <a:pt x="1454" y="769"/>
                  </a:lnTo>
                  <a:lnTo>
                    <a:pt x="1455" y="433"/>
                  </a:lnTo>
                  <a:lnTo>
                    <a:pt x="1455" y="0"/>
                  </a:lnTo>
                  <a:lnTo>
                    <a:pt x="1455" y="669"/>
                  </a:lnTo>
                  <a:lnTo>
                    <a:pt x="1456" y="0"/>
                  </a:lnTo>
                  <a:lnTo>
                    <a:pt x="1456" y="136"/>
                  </a:lnTo>
                  <a:lnTo>
                    <a:pt x="1457" y="0"/>
                  </a:lnTo>
                  <a:lnTo>
                    <a:pt x="1457" y="881"/>
                  </a:lnTo>
                  <a:lnTo>
                    <a:pt x="1457" y="625"/>
                  </a:lnTo>
                  <a:lnTo>
                    <a:pt x="1457" y="0"/>
                  </a:lnTo>
                  <a:lnTo>
                    <a:pt x="1458" y="869"/>
                  </a:lnTo>
                  <a:lnTo>
                    <a:pt x="1458" y="0"/>
                  </a:lnTo>
                  <a:lnTo>
                    <a:pt x="1459" y="678"/>
                  </a:lnTo>
                  <a:lnTo>
                    <a:pt x="1459" y="0"/>
                  </a:lnTo>
                  <a:lnTo>
                    <a:pt x="1459" y="443"/>
                  </a:lnTo>
                  <a:lnTo>
                    <a:pt x="1459" y="586"/>
                  </a:lnTo>
                  <a:lnTo>
                    <a:pt x="1460" y="0"/>
                  </a:lnTo>
                  <a:lnTo>
                    <a:pt x="1460" y="511"/>
                  </a:lnTo>
                  <a:lnTo>
                    <a:pt x="1460" y="0"/>
                  </a:lnTo>
                  <a:lnTo>
                    <a:pt x="1461" y="860"/>
                  </a:lnTo>
                  <a:lnTo>
                    <a:pt x="1461" y="421"/>
                  </a:lnTo>
                  <a:lnTo>
                    <a:pt x="1461" y="0"/>
                  </a:lnTo>
                  <a:lnTo>
                    <a:pt x="1462" y="826"/>
                  </a:lnTo>
                  <a:lnTo>
                    <a:pt x="1462" y="0"/>
                  </a:lnTo>
                  <a:lnTo>
                    <a:pt x="1462" y="0"/>
                  </a:lnTo>
                  <a:lnTo>
                    <a:pt x="1463" y="812"/>
                  </a:lnTo>
                  <a:lnTo>
                    <a:pt x="1463" y="721"/>
                  </a:lnTo>
                  <a:lnTo>
                    <a:pt x="1463" y="211"/>
                  </a:lnTo>
                  <a:lnTo>
                    <a:pt x="1463" y="0"/>
                  </a:lnTo>
                  <a:lnTo>
                    <a:pt x="1464" y="1009"/>
                  </a:lnTo>
                  <a:lnTo>
                    <a:pt x="1464" y="630"/>
                  </a:lnTo>
                  <a:lnTo>
                    <a:pt x="1464" y="0"/>
                  </a:lnTo>
                  <a:lnTo>
                    <a:pt x="1465" y="992"/>
                  </a:lnTo>
                  <a:lnTo>
                    <a:pt x="1465" y="509"/>
                  </a:lnTo>
                  <a:lnTo>
                    <a:pt x="1465" y="0"/>
                  </a:lnTo>
                  <a:lnTo>
                    <a:pt x="1466" y="523"/>
                  </a:lnTo>
                  <a:lnTo>
                    <a:pt x="1466" y="0"/>
                  </a:lnTo>
                  <a:lnTo>
                    <a:pt x="1466" y="769"/>
                  </a:lnTo>
                  <a:lnTo>
                    <a:pt x="1466" y="0"/>
                  </a:lnTo>
                  <a:lnTo>
                    <a:pt x="1467" y="855"/>
                  </a:lnTo>
                  <a:lnTo>
                    <a:pt x="1467" y="692"/>
                  </a:lnTo>
                  <a:lnTo>
                    <a:pt x="1468" y="0"/>
                  </a:lnTo>
                  <a:lnTo>
                    <a:pt x="1468" y="960"/>
                  </a:lnTo>
                  <a:lnTo>
                    <a:pt x="1468" y="170"/>
                  </a:lnTo>
                  <a:lnTo>
                    <a:pt x="1469" y="0"/>
                  </a:lnTo>
                  <a:lnTo>
                    <a:pt x="1469" y="851"/>
                  </a:lnTo>
                  <a:lnTo>
                    <a:pt x="1469" y="0"/>
                  </a:lnTo>
                  <a:lnTo>
                    <a:pt x="1469" y="217"/>
                  </a:lnTo>
                  <a:lnTo>
                    <a:pt x="1470" y="0"/>
                  </a:lnTo>
                  <a:lnTo>
                    <a:pt x="1470" y="540"/>
                  </a:lnTo>
                  <a:lnTo>
                    <a:pt x="1470" y="0"/>
                  </a:lnTo>
                  <a:lnTo>
                    <a:pt x="1471" y="0"/>
                  </a:lnTo>
                  <a:lnTo>
                    <a:pt x="1471" y="573"/>
                  </a:lnTo>
                  <a:lnTo>
                    <a:pt x="1471" y="369"/>
                  </a:lnTo>
                  <a:lnTo>
                    <a:pt x="1472" y="669"/>
                  </a:lnTo>
                  <a:lnTo>
                    <a:pt x="1472" y="0"/>
                  </a:lnTo>
                  <a:lnTo>
                    <a:pt x="1472" y="961"/>
                  </a:lnTo>
                  <a:lnTo>
                    <a:pt x="1473" y="0"/>
                  </a:lnTo>
                  <a:lnTo>
                    <a:pt x="1473" y="876"/>
                  </a:lnTo>
                  <a:lnTo>
                    <a:pt x="1473" y="360"/>
                  </a:lnTo>
                  <a:lnTo>
                    <a:pt x="1473" y="0"/>
                  </a:lnTo>
                  <a:lnTo>
                    <a:pt x="1474" y="626"/>
                  </a:lnTo>
                  <a:lnTo>
                    <a:pt x="1474" y="0"/>
                  </a:lnTo>
                  <a:lnTo>
                    <a:pt x="1475" y="553"/>
                  </a:lnTo>
                  <a:lnTo>
                    <a:pt x="1475" y="0"/>
                  </a:lnTo>
                  <a:lnTo>
                    <a:pt x="1475" y="928"/>
                  </a:lnTo>
                  <a:lnTo>
                    <a:pt x="1475" y="120"/>
                  </a:lnTo>
                  <a:lnTo>
                    <a:pt x="1476" y="0"/>
                  </a:lnTo>
                  <a:lnTo>
                    <a:pt x="1476" y="778"/>
                  </a:lnTo>
                  <a:lnTo>
                    <a:pt x="1476" y="561"/>
                  </a:lnTo>
                  <a:lnTo>
                    <a:pt x="1477" y="0"/>
                  </a:lnTo>
                  <a:lnTo>
                    <a:pt x="1477" y="514"/>
                  </a:lnTo>
                  <a:lnTo>
                    <a:pt x="1477" y="0"/>
                  </a:lnTo>
                  <a:lnTo>
                    <a:pt x="1477" y="444"/>
                  </a:lnTo>
                  <a:lnTo>
                    <a:pt x="1478" y="0"/>
                  </a:lnTo>
                  <a:lnTo>
                    <a:pt x="1479" y="808"/>
                  </a:lnTo>
                  <a:lnTo>
                    <a:pt x="1479" y="0"/>
                  </a:lnTo>
                  <a:lnTo>
                    <a:pt x="1479" y="0"/>
                  </a:lnTo>
                  <a:lnTo>
                    <a:pt x="1480" y="1005"/>
                  </a:lnTo>
                  <a:lnTo>
                    <a:pt x="1480" y="366"/>
                  </a:lnTo>
                  <a:lnTo>
                    <a:pt x="1480" y="0"/>
                  </a:lnTo>
                  <a:lnTo>
                    <a:pt x="1480" y="1207"/>
                  </a:lnTo>
                  <a:lnTo>
                    <a:pt x="1481" y="0"/>
                  </a:lnTo>
                  <a:lnTo>
                    <a:pt x="1481" y="0"/>
                  </a:lnTo>
                  <a:lnTo>
                    <a:pt x="1481" y="881"/>
                  </a:lnTo>
                  <a:lnTo>
                    <a:pt x="1482" y="0"/>
                  </a:lnTo>
                  <a:lnTo>
                    <a:pt x="1482" y="710"/>
                  </a:lnTo>
                  <a:lnTo>
                    <a:pt x="1482" y="0"/>
                  </a:lnTo>
                  <a:lnTo>
                    <a:pt x="1483" y="528"/>
                  </a:lnTo>
                  <a:lnTo>
                    <a:pt x="1483" y="0"/>
                  </a:lnTo>
                  <a:lnTo>
                    <a:pt x="1484" y="764"/>
                  </a:lnTo>
                  <a:lnTo>
                    <a:pt x="1484" y="0"/>
                  </a:lnTo>
                  <a:lnTo>
                    <a:pt x="1484" y="0"/>
                  </a:lnTo>
                  <a:lnTo>
                    <a:pt x="1484" y="627"/>
                  </a:lnTo>
                  <a:lnTo>
                    <a:pt x="1485" y="0"/>
                  </a:lnTo>
                  <a:lnTo>
                    <a:pt x="1485" y="440"/>
                  </a:lnTo>
                  <a:lnTo>
                    <a:pt x="1485" y="0"/>
                  </a:lnTo>
                  <a:lnTo>
                    <a:pt x="1485" y="849"/>
                  </a:lnTo>
                  <a:lnTo>
                    <a:pt x="1486" y="624"/>
                  </a:lnTo>
                  <a:lnTo>
                    <a:pt x="1486" y="309"/>
                  </a:lnTo>
                  <a:lnTo>
                    <a:pt x="1486" y="0"/>
                  </a:lnTo>
                  <a:lnTo>
                    <a:pt x="1487" y="677"/>
                  </a:lnTo>
                  <a:lnTo>
                    <a:pt x="1487" y="590"/>
                  </a:lnTo>
                  <a:lnTo>
                    <a:pt x="1487" y="0"/>
                  </a:lnTo>
                  <a:lnTo>
                    <a:pt x="1487" y="839"/>
                  </a:lnTo>
                  <a:lnTo>
                    <a:pt x="1488" y="0"/>
                  </a:lnTo>
                  <a:lnTo>
                    <a:pt x="1488" y="0"/>
                  </a:lnTo>
                  <a:lnTo>
                    <a:pt x="1488" y="716"/>
                  </a:lnTo>
                  <a:lnTo>
                    <a:pt x="1489" y="0"/>
                  </a:lnTo>
                  <a:lnTo>
                    <a:pt x="1489" y="626"/>
                  </a:lnTo>
                  <a:lnTo>
                    <a:pt x="1489" y="0"/>
                  </a:lnTo>
                  <a:lnTo>
                    <a:pt x="1490" y="0"/>
                  </a:lnTo>
                  <a:lnTo>
                    <a:pt x="1490" y="686"/>
                  </a:lnTo>
                  <a:lnTo>
                    <a:pt x="1490" y="0"/>
                  </a:lnTo>
                  <a:lnTo>
                    <a:pt x="1491" y="0"/>
                  </a:lnTo>
                  <a:lnTo>
                    <a:pt x="1491" y="0"/>
                  </a:lnTo>
                  <a:lnTo>
                    <a:pt x="1491" y="586"/>
                  </a:lnTo>
                  <a:lnTo>
                    <a:pt x="1492" y="0"/>
                  </a:lnTo>
                  <a:lnTo>
                    <a:pt x="1492" y="0"/>
                  </a:lnTo>
                  <a:lnTo>
                    <a:pt x="1492" y="813"/>
                  </a:lnTo>
                  <a:lnTo>
                    <a:pt x="1493" y="0"/>
                  </a:lnTo>
                  <a:lnTo>
                    <a:pt x="1493" y="458"/>
                  </a:lnTo>
                  <a:lnTo>
                    <a:pt x="1493" y="845"/>
                  </a:lnTo>
                  <a:lnTo>
                    <a:pt x="1493" y="0"/>
                  </a:lnTo>
                  <a:lnTo>
                    <a:pt x="1494" y="688"/>
                  </a:lnTo>
                  <a:lnTo>
                    <a:pt x="1494" y="566"/>
                  </a:lnTo>
                  <a:lnTo>
                    <a:pt x="1494" y="0"/>
                  </a:lnTo>
                  <a:lnTo>
                    <a:pt x="1494" y="725"/>
                  </a:lnTo>
                  <a:lnTo>
                    <a:pt x="1495" y="599"/>
                  </a:lnTo>
                  <a:lnTo>
                    <a:pt x="1495" y="608"/>
                  </a:lnTo>
                  <a:lnTo>
                    <a:pt x="1495" y="0"/>
                  </a:lnTo>
                  <a:lnTo>
                    <a:pt x="1496" y="852"/>
                  </a:lnTo>
                  <a:lnTo>
                    <a:pt x="1496" y="0"/>
                  </a:lnTo>
                  <a:lnTo>
                    <a:pt x="1496" y="0"/>
                  </a:lnTo>
                  <a:lnTo>
                    <a:pt x="1496" y="915"/>
                  </a:lnTo>
                  <a:lnTo>
                    <a:pt x="1497" y="0"/>
                  </a:lnTo>
                  <a:lnTo>
                    <a:pt x="1497" y="815"/>
                  </a:lnTo>
                  <a:lnTo>
                    <a:pt x="1497" y="0"/>
                  </a:lnTo>
                  <a:lnTo>
                    <a:pt x="1498" y="666"/>
                  </a:lnTo>
                  <a:lnTo>
                    <a:pt x="1498" y="811"/>
                  </a:lnTo>
                  <a:lnTo>
                    <a:pt x="1498" y="0"/>
                  </a:lnTo>
                  <a:lnTo>
                    <a:pt x="1499" y="0"/>
                  </a:lnTo>
                  <a:lnTo>
                    <a:pt x="1499" y="310"/>
                  </a:lnTo>
                  <a:lnTo>
                    <a:pt x="1499" y="0"/>
                  </a:lnTo>
                  <a:lnTo>
                    <a:pt x="1500" y="570"/>
                  </a:lnTo>
                  <a:lnTo>
                    <a:pt x="1500" y="0"/>
                  </a:lnTo>
                  <a:lnTo>
                    <a:pt x="1500" y="0"/>
                  </a:lnTo>
                  <a:lnTo>
                    <a:pt x="1501" y="772"/>
                  </a:lnTo>
                  <a:lnTo>
                    <a:pt x="1501" y="0"/>
                  </a:lnTo>
                  <a:lnTo>
                    <a:pt x="1501" y="308"/>
                  </a:lnTo>
                  <a:lnTo>
                    <a:pt x="1501" y="497"/>
                  </a:lnTo>
                  <a:lnTo>
                    <a:pt x="1502" y="0"/>
                  </a:lnTo>
                  <a:lnTo>
                    <a:pt x="1502" y="386"/>
                  </a:lnTo>
                  <a:lnTo>
                    <a:pt x="1502" y="55"/>
                  </a:lnTo>
                  <a:lnTo>
                    <a:pt x="1502" y="0"/>
                  </a:lnTo>
                  <a:lnTo>
                    <a:pt x="1503" y="684"/>
                  </a:lnTo>
                  <a:lnTo>
                    <a:pt x="1503" y="0"/>
                  </a:lnTo>
                  <a:lnTo>
                    <a:pt x="1503" y="304"/>
                  </a:lnTo>
                  <a:lnTo>
                    <a:pt x="1503" y="0"/>
                  </a:lnTo>
                  <a:lnTo>
                    <a:pt x="1504" y="759"/>
                  </a:lnTo>
                  <a:lnTo>
                    <a:pt x="1504" y="314"/>
                  </a:lnTo>
                  <a:lnTo>
                    <a:pt x="1504" y="374"/>
                  </a:lnTo>
                  <a:lnTo>
                    <a:pt x="1504" y="0"/>
                  </a:lnTo>
                  <a:lnTo>
                    <a:pt x="1505" y="634"/>
                  </a:lnTo>
                  <a:lnTo>
                    <a:pt x="1505" y="564"/>
                  </a:lnTo>
                  <a:lnTo>
                    <a:pt x="1505" y="0"/>
                  </a:lnTo>
                  <a:lnTo>
                    <a:pt x="1506" y="831"/>
                  </a:lnTo>
                  <a:lnTo>
                    <a:pt x="1506" y="0"/>
                  </a:lnTo>
                  <a:lnTo>
                    <a:pt x="1506" y="0"/>
                  </a:lnTo>
                  <a:lnTo>
                    <a:pt x="1507" y="832"/>
                  </a:lnTo>
                  <a:lnTo>
                    <a:pt x="1507" y="0"/>
                  </a:lnTo>
                  <a:lnTo>
                    <a:pt x="1507" y="0"/>
                  </a:lnTo>
                  <a:lnTo>
                    <a:pt x="1508" y="910"/>
                  </a:lnTo>
                  <a:lnTo>
                    <a:pt x="1508" y="283"/>
                  </a:lnTo>
                  <a:lnTo>
                    <a:pt x="1508" y="796"/>
                  </a:lnTo>
                  <a:lnTo>
                    <a:pt x="1508" y="0"/>
                  </a:lnTo>
                  <a:lnTo>
                    <a:pt x="1509" y="1144"/>
                  </a:lnTo>
                  <a:lnTo>
                    <a:pt x="1509" y="314"/>
                  </a:lnTo>
                  <a:lnTo>
                    <a:pt x="1509" y="0"/>
                  </a:lnTo>
                  <a:lnTo>
                    <a:pt x="1510" y="1049"/>
                  </a:lnTo>
                  <a:lnTo>
                    <a:pt x="1510" y="672"/>
                  </a:lnTo>
                  <a:lnTo>
                    <a:pt x="1510" y="0"/>
                  </a:lnTo>
                  <a:lnTo>
                    <a:pt x="1511" y="1151"/>
                  </a:lnTo>
                  <a:lnTo>
                    <a:pt x="1511" y="0"/>
                  </a:lnTo>
                  <a:lnTo>
                    <a:pt x="1511" y="0"/>
                  </a:lnTo>
                  <a:lnTo>
                    <a:pt x="1511" y="813"/>
                  </a:lnTo>
                  <a:lnTo>
                    <a:pt x="1512" y="0"/>
                  </a:lnTo>
                  <a:lnTo>
                    <a:pt x="1513" y="700"/>
                  </a:lnTo>
                  <a:lnTo>
                    <a:pt x="1513" y="977"/>
                  </a:lnTo>
                  <a:lnTo>
                    <a:pt x="1513" y="0"/>
                  </a:lnTo>
                  <a:lnTo>
                    <a:pt x="1513" y="554"/>
                  </a:lnTo>
                  <a:lnTo>
                    <a:pt x="1514" y="436"/>
                  </a:lnTo>
                  <a:lnTo>
                    <a:pt x="1514" y="0"/>
                  </a:lnTo>
                  <a:lnTo>
                    <a:pt x="1514" y="1006"/>
                  </a:lnTo>
                  <a:lnTo>
                    <a:pt x="1514" y="504"/>
                  </a:lnTo>
                  <a:lnTo>
                    <a:pt x="1515" y="0"/>
                  </a:lnTo>
                  <a:lnTo>
                    <a:pt x="1515" y="727"/>
                  </a:lnTo>
                  <a:lnTo>
                    <a:pt x="1516" y="0"/>
                  </a:lnTo>
                  <a:lnTo>
                    <a:pt x="1516" y="682"/>
                  </a:lnTo>
                  <a:lnTo>
                    <a:pt x="1516" y="0"/>
                  </a:lnTo>
                  <a:lnTo>
                    <a:pt x="1517" y="0"/>
                  </a:lnTo>
                  <a:lnTo>
                    <a:pt x="1517" y="683"/>
                  </a:lnTo>
                  <a:lnTo>
                    <a:pt x="1517" y="0"/>
                  </a:lnTo>
                  <a:lnTo>
                    <a:pt x="1518" y="537"/>
                  </a:lnTo>
                  <a:lnTo>
                    <a:pt x="1518" y="805"/>
                  </a:lnTo>
                  <a:lnTo>
                    <a:pt x="1518" y="0"/>
                  </a:lnTo>
                  <a:lnTo>
                    <a:pt x="1518" y="0"/>
                  </a:lnTo>
                  <a:lnTo>
                    <a:pt x="1519" y="583"/>
                  </a:lnTo>
                  <a:lnTo>
                    <a:pt x="1519" y="0"/>
                  </a:lnTo>
                  <a:lnTo>
                    <a:pt x="1519" y="722"/>
                  </a:lnTo>
                  <a:lnTo>
                    <a:pt x="1519" y="0"/>
                  </a:lnTo>
                  <a:lnTo>
                    <a:pt x="1520" y="647"/>
                  </a:lnTo>
                  <a:lnTo>
                    <a:pt x="1520" y="814"/>
                  </a:lnTo>
                  <a:lnTo>
                    <a:pt x="1520" y="0"/>
                  </a:lnTo>
                  <a:lnTo>
                    <a:pt x="1520" y="709"/>
                  </a:lnTo>
                  <a:lnTo>
                    <a:pt x="1521" y="568"/>
                  </a:lnTo>
                  <a:lnTo>
                    <a:pt x="1521" y="0"/>
                  </a:lnTo>
                  <a:lnTo>
                    <a:pt x="1521" y="790"/>
                  </a:lnTo>
                  <a:lnTo>
                    <a:pt x="1521" y="669"/>
                  </a:lnTo>
                  <a:lnTo>
                    <a:pt x="1522" y="0"/>
                  </a:lnTo>
                  <a:lnTo>
                    <a:pt x="1522" y="742"/>
                  </a:lnTo>
                  <a:lnTo>
                    <a:pt x="1522" y="509"/>
                  </a:lnTo>
                  <a:lnTo>
                    <a:pt x="1523" y="0"/>
                  </a:lnTo>
                  <a:lnTo>
                    <a:pt x="1523" y="595"/>
                  </a:lnTo>
                  <a:lnTo>
                    <a:pt x="1524" y="479"/>
                  </a:lnTo>
                  <a:lnTo>
                    <a:pt x="1524" y="479"/>
                  </a:lnTo>
                  <a:lnTo>
                    <a:pt x="1524" y="0"/>
                  </a:lnTo>
                  <a:lnTo>
                    <a:pt x="1524" y="744"/>
                  </a:lnTo>
                  <a:lnTo>
                    <a:pt x="1525" y="0"/>
                  </a:lnTo>
                  <a:lnTo>
                    <a:pt x="1525" y="284"/>
                  </a:lnTo>
                  <a:lnTo>
                    <a:pt x="1525" y="0"/>
                  </a:lnTo>
                  <a:lnTo>
                    <a:pt x="1525" y="451"/>
                  </a:lnTo>
                  <a:lnTo>
                    <a:pt x="1526" y="0"/>
                  </a:lnTo>
                  <a:lnTo>
                    <a:pt x="1526" y="0"/>
                  </a:lnTo>
                  <a:lnTo>
                    <a:pt x="1527" y="866"/>
                  </a:lnTo>
                  <a:lnTo>
                    <a:pt x="1527" y="589"/>
                  </a:lnTo>
                  <a:lnTo>
                    <a:pt x="1527" y="0"/>
                  </a:lnTo>
                  <a:lnTo>
                    <a:pt x="1527" y="648"/>
                  </a:lnTo>
                  <a:lnTo>
                    <a:pt x="1528" y="485"/>
                  </a:lnTo>
                  <a:lnTo>
                    <a:pt x="1528" y="66"/>
                  </a:lnTo>
                  <a:lnTo>
                    <a:pt x="1528" y="0"/>
                  </a:lnTo>
                  <a:lnTo>
                    <a:pt x="1528" y="787"/>
                  </a:lnTo>
                  <a:lnTo>
                    <a:pt x="1529" y="0"/>
                  </a:lnTo>
                  <a:lnTo>
                    <a:pt x="1529" y="0"/>
                  </a:lnTo>
                  <a:lnTo>
                    <a:pt x="1529" y="712"/>
                  </a:lnTo>
                  <a:lnTo>
                    <a:pt x="1530" y="240"/>
                  </a:lnTo>
                  <a:lnTo>
                    <a:pt x="1530" y="322"/>
                  </a:lnTo>
                  <a:lnTo>
                    <a:pt x="1530" y="0"/>
                  </a:lnTo>
                  <a:lnTo>
                    <a:pt x="1530" y="672"/>
                  </a:lnTo>
                  <a:lnTo>
                    <a:pt x="1531" y="615"/>
                  </a:lnTo>
                  <a:lnTo>
                    <a:pt x="1531" y="0"/>
                  </a:lnTo>
                  <a:lnTo>
                    <a:pt x="1531" y="521"/>
                  </a:lnTo>
                  <a:lnTo>
                    <a:pt x="1532" y="0"/>
                  </a:lnTo>
                  <a:lnTo>
                    <a:pt x="1532" y="395"/>
                  </a:lnTo>
                  <a:lnTo>
                    <a:pt x="1532" y="707"/>
                  </a:lnTo>
                  <a:lnTo>
                    <a:pt x="1532" y="0"/>
                  </a:lnTo>
                  <a:lnTo>
                    <a:pt x="1533" y="0"/>
                  </a:lnTo>
                  <a:lnTo>
                    <a:pt x="1533" y="531"/>
                  </a:lnTo>
                  <a:lnTo>
                    <a:pt x="1533" y="0"/>
                  </a:lnTo>
                  <a:lnTo>
                    <a:pt x="1533" y="563"/>
                  </a:lnTo>
                  <a:lnTo>
                    <a:pt x="1534" y="0"/>
                  </a:lnTo>
                  <a:lnTo>
                    <a:pt x="1534" y="0"/>
                  </a:lnTo>
                  <a:lnTo>
                    <a:pt x="1534" y="521"/>
                  </a:lnTo>
                  <a:lnTo>
                    <a:pt x="1535" y="414"/>
                  </a:lnTo>
                  <a:lnTo>
                    <a:pt x="1535" y="211"/>
                  </a:lnTo>
                  <a:lnTo>
                    <a:pt x="1535" y="0"/>
                  </a:lnTo>
                  <a:lnTo>
                    <a:pt x="1536" y="653"/>
                  </a:lnTo>
                  <a:lnTo>
                    <a:pt x="1536" y="0"/>
                  </a:lnTo>
                  <a:lnTo>
                    <a:pt x="1536" y="155"/>
                  </a:lnTo>
                  <a:lnTo>
                    <a:pt x="1536" y="0"/>
                  </a:lnTo>
                  <a:lnTo>
                    <a:pt x="1536" y="381"/>
                  </a:lnTo>
                  <a:lnTo>
                    <a:pt x="1537" y="0"/>
                  </a:lnTo>
                  <a:lnTo>
                    <a:pt x="1537" y="579"/>
                  </a:lnTo>
                  <a:lnTo>
                    <a:pt x="1537" y="0"/>
                  </a:lnTo>
                  <a:lnTo>
                    <a:pt x="1538" y="614"/>
                  </a:lnTo>
                  <a:lnTo>
                    <a:pt x="1538" y="0"/>
                  </a:lnTo>
                  <a:lnTo>
                    <a:pt x="1538" y="640"/>
                  </a:lnTo>
                  <a:lnTo>
                    <a:pt x="1538" y="795"/>
                  </a:lnTo>
                  <a:lnTo>
                    <a:pt x="1538" y="0"/>
                  </a:lnTo>
                  <a:lnTo>
                    <a:pt x="1539" y="321"/>
                  </a:lnTo>
                  <a:lnTo>
                    <a:pt x="1539" y="549"/>
                  </a:lnTo>
                  <a:lnTo>
                    <a:pt x="1539" y="0"/>
                  </a:lnTo>
                  <a:lnTo>
                    <a:pt x="1540" y="577"/>
                  </a:lnTo>
                  <a:lnTo>
                    <a:pt x="1540" y="0"/>
                  </a:lnTo>
                  <a:lnTo>
                    <a:pt x="1540" y="677"/>
                  </a:lnTo>
                  <a:lnTo>
                    <a:pt x="1540" y="0"/>
                  </a:lnTo>
                  <a:lnTo>
                    <a:pt x="1541" y="624"/>
                  </a:lnTo>
                  <a:lnTo>
                    <a:pt x="1541" y="0"/>
                  </a:lnTo>
                  <a:lnTo>
                    <a:pt x="1541" y="889"/>
                  </a:lnTo>
                  <a:lnTo>
                    <a:pt x="1542" y="0"/>
                  </a:lnTo>
                  <a:lnTo>
                    <a:pt x="1542" y="0"/>
                  </a:lnTo>
                  <a:lnTo>
                    <a:pt x="1543" y="857"/>
                  </a:lnTo>
                  <a:lnTo>
                    <a:pt x="1543" y="0"/>
                  </a:lnTo>
                  <a:lnTo>
                    <a:pt x="1543" y="702"/>
                  </a:lnTo>
                  <a:lnTo>
                    <a:pt x="1543" y="0"/>
                  </a:lnTo>
                  <a:lnTo>
                    <a:pt x="1544" y="731"/>
                  </a:lnTo>
                  <a:lnTo>
                    <a:pt x="1544" y="291"/>
                  </a:lnTo>
                  <a:lnTo>
                    <a:pt x="1544" y="627"/>
                  </a:lnTo>
                  <a:lnTo>
                    <a:pt x="1544" y="0"/>
                  </a:lnTo>
                  <a:lnTo>
                    <a:pt x="1545" y="332"/>
                  </a:lnTo>
                  <a:lnTo>
                    <a:pt x="1545" y="365"/>
                  </a:lnTo>
                  <a:lnTo>
                    <a:pt x="1545" y="0"/>
                  </a:lnTo>
                  <a:lnTo>
                    <a:pt x="1546" y="508"/>
                  </a:lnTo>
                  <a:lnTo>
                    <a:pt x="1546" y="264"/>
                  </a:lnTo>
                  <a:lnTo>
                    <a:pt x="1546" y="0"/>
                  </a:lnTo>
                  <a:lnTo>
                    <a:pt x="1547" y="581"/>
                  </a:lnTo>
                  <a:lnTo>
                    <a:pt x="1547" y="398"/>
                  </a:lnTo>
                  <a:lnTo>
                    <a:pt x="1547" y="0"/>
                  </a:lnTo>
                  <a:lnTo>
                    <a:pt x="1548" y="451"/>
                  </a:lnTo>
                  <a:lnTo>
                    <a:pt x="1548" y="0"/>
                  </a:lnTo>
                  <a:lnTo>
                    <a:pt x="1548" y="79"/>
                  </a:lnTo>
                  <a:lnTo>
                    <a:pt x="1548" y="0"/>
                  </a:lnTo>
                  <a:lnTo>
                    <a:pt x="1549" y="505"/>
                  </a:lnTo>
                  <a:lnTo>
                    <a:pt x="1549" y="0"/>
                  </a:lnTo>
                  <a:lnTo>
                    <a:pt x="1550" y="384"/>
                  </a:lnTo>
                  <a:lnTo>
                    <a:pt x="1550" y="0"/>
                  </a:lnTo>
                  <a:lnTo>
                    <a:pt x="1550" y="0"/>
                  </a:lnTo>
                  <a:lnTo>
                    <a:pt x="1551" y="679"/>
                  </a:lnTo>
                  <a:lnTo>
                    <a:pt x="1551" y="0"/>
                  </a:lnTo>
                  <a:lnTo>
                    <a:pt x="1551" y="0"/>
                  </a:lnTo>
                  <a:lnTo>
                    <a:pt x="1552" y="682"/>
                  </a:lnTo>
                  <a:lnTo>
                    <a:pt x="1552" y="0"/>
                  </a:lnTo>
                  <a:lnTo>
                    <a:pt x="1552" y="334"/>
                  </a:lnTo>
                  <a:lnTo>
                    <a:pt x="1552" y="671"/>
                  </a:lnTo>
                  <a:lnTo>
                    <a:pt x="1552" y="0"/>
                  </a:lnTo>
                  <a:lnTo>
                    <a:pt x="1553" y="0"/>
                  </a:lnTo>
                  <a:lnTo>
                    <a:pt x="1553" y="350"/>
                  </a:lnTo>
                  <a:lnTo>
                    <a:pt x="1553" y="0"/>
                  </a:lnTo>
                  <a:lnTo>
                    <a:pt x="1554" y="537"/>
                  </a:lnTo>
                  <a:lnTo>
                    <a:pt x="1554" y="356"/>
                  </a:lnTo>
                  <a:lnTo>
                    <a:pt x="1554" y="0"/>
                  </a:lnTo>
                  <a:lnTo>
                    <a:pt x="1555" y="381"/>
                  </a:lnTo>
                  <a:lnTo>
                    <a:pt x="1555" y="0"/>
                  </a:lnTo>
                  <a:lnTo>
                    <a:pt x="1555" y="32"/>
                  </a:lnTo>
                  <a:lnTo>
                    <a:pt x="1556" y="434"/>
                  </a:lnTo>
                  <a:lnTo>
                    <a:pt x="1556" y="0"/>
                  </a:lnTo>
                  <a:lnTo>
                    <a:pt x="1556" y="0"/>
                  </a:lnTo>
                  <a:lnTo>
                    <a:pt x="1556" y="170"/>
                  </a:lnTo>
                  <a:lnTo>
                    <a:pt x="1556" y="0"/>
                  </a:lnTo>
                  <a:lnTo>
                    <a:pt x="1557" y="679"/>
                  </a:lnTo>
                  <a:lnTo>
                    <a:pt x="1558" y="188"/>
                  </a:lnTo>
                  <a:lnTo>
                    <a:pt x="1558" y="0"/>
                  </a:lnTo>
                  <a:lnTo>
                    <a:pt x="1558" y="645"/>
                  </a:lnTo>
                  <a:lnTo>
                    <a:pt x="1559" y="0"/>
                  </a:lnTo>
                  <a:lnTo>
                    <a:pt x="1559" y="853"/>
                  </a:lnTo>
                  <a:lnTo>
                    <a:pt x="1559" y="146"/>
                  </a:lnTo>
                  <a:lnTo>
                    <a:pt x="1560" y="0"/>
                  </a:lnTo>
                  <a:lnTo>
                    <a:pt x="1560" y="521"/>
                  </a:lnTo>
                  <a:lnTo>
                    <a:pt x="1560" y="430"/>
                  </a:lnTo>
                  <a:lnTo>
                    <a:pt x="1561" y="0"/>
                  </a:lnTo>
                  <a:lnTo>
                    <a:pt x="1561" y="532"/>
                  </a:lnTo>
                  <a:lnTo>
                    <a:pt x="1561" y="473"/>
                  </a:lnTo>
                  <a:lnTo>
                    <a:pt x="1562" y="15"/>
                  </a:lnTo>
                  <a:lnTo>
                    <a:pt x="1562" y="0"/>
                  </a:lnTo>
                  <a:lnTo>
                    <a:pt x="1562" y="611"/>
                  </a:lnTo>
                  <a:lnTo>
                    <a:pt x="1562" y="295"/>
                  </a:lnTo>
                  <a:lnTo>
                    <a:pt x="1563" y="0"/>
                  </a:lnTo>
                  <a:lnTo>
                    <a:pt x="1563" y="429"/>
                  </a:lnTo>
                  <a:lnTo>
                    <a:pt x="1563" y="0"/>
                  </a:lnTo>
                  <a:lnTo>
                    <a:pt x="1564" y="464"/>
                  </a:lnTo>
                  <a:lnTo>
                    <a:pt x="1564" y="525"/>
                  </a:lnTo>
                  <a:lnTo>
                    <a:pt x="1564" y="0"/>
                  </a:lnTo>
                  <a:lnTo>
                    <a:pt x="1564" y="0"/>
                  </a:lnTo>
                  <a:lnTo>
                    <a:pt x="1564" y="0"/>
                  </a:lnTo>
                  <a:lnTo>
                    <a:pt x="1565" y="567"/>
                  </a:lnTo>
                  <a:lnTo>
                    <a:pt x="1565" y="0"/>
                  </a:lnTo>
                  <a:lnTo>
                    <a:pt x="1566" y="379"/>
                  </a:lnTo>
                  <a:lnTo>
                    <a:pt x="1566" y="424"/>
                  </a:lnTo>
                  <a:lnTo>
                    <a:pt x="1566" y="0"/>
                  </a:lnTo>
                  <a:lnTo>
                    <a:pt x="1566" y="247"/>
                  </a:lnTo>
                  <a:lnTo>
                    <a:pt x="1567" y="0"/>
                  </a:lnTo>
                  <a:lnTo>
                    <a:pt x="1567" y="398"/>
                  </a:lnTo>
                  <a:lnTo>
                    <a:pt x="1567" y="0"/>
                  </a:lnTo>
                  <a:lnTo>
                    <a:pt x="1568" y="0"/>
                  </a:lnTo>
                  <a:lnTo>
                    <a:pt x="1569" y="726"/>
                  </a:lnTo>
                  <a:lnTo>
                    <a:pt x="1569" y="0"/>
                  </a:lnTo>
                  <a:lnTo>
                    <a:pt x="1569" y="0"/>
                  </a:lnTo>
                  <a:lnTo>
                    <a:pt x="1569" y="772"/>
                  </a:lnTo>
                  <a:lnTo>
                    <a:pt x="1570" y="0"/>
                  </a:lnTo>
                  <a:lnTo>
                    <a:pt x="1570" y="0"/>
                  </a:lnTo>
                  <a:lnTo>
                    <a:pt x="1570" y="584"/>
                  </a:lnTo>
                  <a:lnTo>
                    <a:pt x="1571" y="0"/>
                  </a:lnTo>
                  <a:lnTo>
                    <a:pt x="1571" y="93"/>
                  </a:lnTo>
                  <a:lnTo>
                    <a:pt x="1571" y="0"/>
                  </a:lnTo>
                  <a:lnTo>
                    <a:pt x="1572" y="483"/>
                  </a:lnTo>
                  <a:lnTo>
                    <a:pt x="1572" y="446"/>
                  </a:lnTo>
                  <a:lnTo>
                    <a:pt x="1572" y="0"/>
                  </a:lnTo>
                  <a:lnTo>
                    <a:pt x="1573" y="314"/>
                  </a:lnTo>
                  <a:lnTo>
                    <a:pt x="1573" y="542"/>
                  </a:lnTo>
                  <a:lnTo>
                    <a:pt x="1573" y="0"/>
                  </a:lnTo>
                  <a:lnTo>
                    <a:pt x="1574" y="745"/>
                  </a:lnTo>
                  <a:lnTo>
                    <a:pt x="1574" y="0"/>
                  </a:lnTo>
                  <a:lnTo>
                    <a:pt x="1574" y="619"/>
                  </a:lnTo>
                  <a:lnTo>
                    <a:pt x="1575" y="594"/>
                  </a:lnTo>
                  <a:lnTo>
                    <a:pt x="1575" y="0"/>
                  </a:lnTo>
                  <a:lnTo>
                    <a:pt x="1576" y="693"/>
                  </a:lnTo>
                  <a:lnTo>
                    <a:pt x="1576" y="315"/>
                  </a:lnTo>
                  <a:lnTo>
                    <a:pt x="1576" y="0"/>
                  </a:lnTo>
                  <a:lnTo>
                    <a:pt x="1576" y="753"/>
                  </a:lnTo>
                  <a:lnTo>
                    <a:pt x="1577" y="466"/>
                  </a:lnTo>
                  <a:lnTo>
                    <a:pt x="1577" y="0"/>
                  </a:lnTo>
                  <a:lnTo>
                    <a:pt x="1577" y="440"/>
                  </a:lnTo>
                  <a:lnTo>
                    <a:pt x="1578" y="320"/>
                  </a:lnTo>
                  <a:lnTo>
                    <a:pt x="1578" y="0"/>
                  </a:lnTo>
                  <a:lnTo>
                    <a:pt x="1579" y="602"/>
                  </a:lnTo>
                  <a:lnTo>
                    <a:pt x="1579" y="477"/>
                  </a:lnTo>
                  <a:lnTo>
                    <a:pt x="1579" y="0"/>
                  </a:lnTo>
                  <a:lnTo>
                    <a:pt x="1579" y="614"/>
                  </a:lnTo>
                  <a:lnTo>
                    <a:pt x="1580" y="484"/>
                  </a:lnTo>
                  <a:lnTo>
                    <a:pt x="1580" y="383"/>
                  </a:lnTo>
                  <a:lnTo>
                    <a:pt x="1580" y="0"/>
                  </a:lnTo>
                  <a:lnTo>
                    <a:pt x="1581" y="479"/>
                  </a:lnTo>
                  <a:lnTo>
                    <a:pt x="1581" y="278"/>
                  </a:lnTo>
                  <a:lnTo>
                    <a:pt x="1581" y="0"/>
                  </a:lnTo>
                  <a:lnTo>
                    <a:pt x="1582" y="494"/>
                  </a:lnTo>
                  <a:lnTo>
                    <a:pt x="1582" y="302"/>
                  </a:lnTo>
                  <a:lnTo>
                    <a:pt x="1582" y="530"/>
                  </a:lnTo>
                  <a:lnTo>
                    <a:pt x="1582" y="0"/>
                  </a:lnTo>
                  <a:lnTo>
                    <a:pt x="1583" y="418"/>
                  </a:lnTo>
                  <a:lnTo>
                    <a:pt x="1583" y="432"/>
                  </a:lnTo>
                  <a:lnTo>
                    <a:pt x="1583" y="0"/>
                  </a:lnTo>
                  <a:lnTo>
                    <a:pt x="1584" y="327"/>
                  </a:lnTo>
                  <a:lnTo>
                    <a:pt x="1584" y="94"/>
                  </a:lnTo>
                  <a:lnTo>
                    <a:pt x="1584" y="0"/>
                  </a:lnTo>
                  <a:lnTo>
                    <a:pt x="1585" y="337"/>
                  </a:lnTo>
                  <a:lnTo>
                    <a:pt x="1585" y="174"/>
                  </a:lnTo>
                  <a:lnTo>
                    <a:pt x="1585" y="118"/>
                  </a:lnTo>
                  <a:lnTo>
                    <a:pt x="1585" y="0"/>
                  </a:lnTo>
                  <a:lnTo>
                    <a:pt x="1586" y="326"/>
                  </a:lnTo>
                  <a:lnTo>
                    <a:pt x="1586" y="295"/>
                  </a:lnTo>
                  <a:lnTo>
                    <a:pt x="1586" y="429"/>
                  </a:lnTo>
                  <a:lnTo>
                    <a:pt x="1586" y="0"/>
                  </a:lnTo>
                  <a:lnTo>
                    <a:pt x="1587" y="280"/>
                  </a:lnTo>
                  <a:lnTo>
                    <a:pt x="1587" y="366"/>
                  </a:lnTo>
                  <a:lnTo>
                    <a:pt x="1588" y="0"/>
                  </a:lnTo>
                  <a:lnTo>
                    <a:pt x="1588" y="361"/>
                  </a:lnTo>
                  <a:lnTo>
                    <a:pt x="1588" y="0"/>
                  </a:lnTo>
                  <a:lnTo>
                    <a:pt x="1589" y="452"/>
                  </a:lnTo>
                  <a:lnTo>
                    <a:pt x="1589" y="0"/>
                  </a:lnTo>
                  <a:lnTo>
                    <a:pt x="1589" y="0"/>
                  </a:lnTo>
                  <a:lnTo>
                    <a:pt x="1589" y="553"/>
                  </a:lnTo>
                  <a:lnTo>
                    <a:pt x="1590" y="511"/>
                  </a:lnTo>
                  <a:lnTo>
                    <a:pt x="1590" y="0"/>
                  </a:lnTo>
                  <a:lnTo>
                    <a:pt x="1590" y="455"/>
                  </a:lnTo>
                  <a:lnTo>
                    <a:pt x="1591" y="353"/>
                  </a:lnTo>
                  <a:lnTo>
                    <a:pt x="1591" y="229"/>
                  </a:lnTo>
                  <a:lnTo>
                    <a:pt x="1591" y="0"/>
                  </a:lnTo>
                  <a:lnTo>
                    <a:pt x="1592" y="657"/>
                  </a:lnTo>
                  <a:lnTo>
                    <a:pt x="1592" y="570"/>
                  </a:lnTo>
                  <a:lnTo>
                    <a:pt x="1592" y="0"/>
                  </a:lnTo>
                  <a:lnTo>
                    <a:pt x="1593" y="676"/>
                  </a:lnTo>
                  <a:lnTo>
                    <a:pt x="1593" y="338"/>
                  </a:lnTo>
                  <a:lnTo>
                    <a:pt x="1593" y="470"/>
                  </a:lnTo>
                  <a:lnTo>
                    <a:pt x="1594" y="0"/>
                  </a:lnTo>
                  <a:lnTo>
                    <a:pt x="1594" y="0"/>
                  </a:lnTo>
                  <a:lnTo>
                    <a:pt x="1594" y="271"/>
                  </a:lnTo>
                  <a:lnTo>
                    <a:pt x="1594" y="0"/>
                  </a:lnTo>
                  <a:lnTo>
                    <a:pt x="1595" y="571"/>
                  </a:lnTo>
                  <a:lnTo>
                    <a:pt x="1595" y="0"/>
                  </a:lnTo>
                  <a:lnTo>
                    <a:pt x="1595" y="277"/>
                  </a:lnTo>
                  <a:lnTo>
                    <a:pt x="1595" y="461"/>
                  </a:lnTo>
                  <a:lnTo>
                    <a:pt x="1596" y="0"/>
                  </a:lnTo>
                  <a:lnTo>
                    <a:pt x="1596" y="0"/>
                  </a:lnTo>
                  <a:lnTo>
                    <a:pt x="1596" y="0"/>
                  </a:lnTo>
                  <a:lnTo>
                    <a:pt x="1597" y="526"/>
                  </a:lnTo>
                  <a:lnTo>
                    <a:pt x="1597" y="401"/>
                  </a:lnTo>
                  <a:lnTo>
                    <a:pt x="1597" y="0"/>
                  </a:lnTo>
                  <a:lnTo>
                    <a:pt x="1598" y="347"/>
                  </a:lnTo>
                  <a:lnTo>
                    <a:pt x="1598" y="0"/>
                  </a:lnTo>
                  <a:lnTo>
                    <a:pt x="1598" y="0"/>
                  </a:lnTo>
                  <a:lnTo>
                    <a:pt x="1599" y="547"/>
                  </a:lnTo>
                  <a:lnTo>
                    <a:pt x="1599" y="488"/>
                  </a:lnTo>
                  <a:lnTo>
                    <a:pt x="1599" y="428"/>
                  </a:lnTo>
                  <a:lnTo>
                    <a:pt x="1599" y="0"/>
                  </a:lnTo>
                  <a:lnTo>
                    <a:pt x="1600" y="662"/>
                  </a:lnTo>
                  <a:lnTo>
                    <a:pt x="1600" y="0"/>
                  </a:lnTo>
                  <a:lnTo>
                    <a:pt x="1600" y="663"/>
                  </a:lnTo>
                  <a:lnTo>
                    <a:pt x="1601" y="0"/>
                  </a:lnTo>
                  <a:lnTo>
                    <a:pt x="1601" y="387"/>
                  </a:lnTo>
                  <a:lnTo>
                    <a:pt x="1601" y="598"/>
                  </a:lnTo>
                  <a:lnTo>
                    <a:pt x="1602" y="0"/>
                  </a:lnTo>
                  <a:lnTo>
                    <a:pt x="1602" y="626"/>
                  </a:lnTo>
                  <a:lnTo>
                    <a:pt x="1602" y="0"/>
                  </a:lnTo>
                  <a:lnTo>
                    <a:pt x="1603" y="0"/>
                  </a:lnTo>
                  <a:lnTo>
                    <a:pt x="1603" y="562"/>
                  </a:lnTo>
                  <a:lnTo>
                    <a:pt x="1603" y="0"/>
                  </a:lnTo>
                  <a:lnTo>
                    <a:pt x="1604" y="0"/>
                  </a:lnTo>
                  <a:lnTo>
                    <a:pt x="1604" y="326"/>
                  </a:lnTo>
                  <a:lnTo>
                    <a:pt x="1605" y="352"/>
                  </a:lnTo>
                  <a:lnTo>
                    <a:pt x="1605" y="0"/>
                  </a:lnTo>
                  <a:lnTo>
                    <a:pt x="1605" y="377"/>
                  </a:lnTo>
                  <a:lnTo>
                    <a:pt x="1606" y="0"/>
                  </a:lnTo>
                  <a:lnTo>
                    <a:pt x="1606" y="512"/>
                  </a:lnTo>
                  <a:lnTo>
                    <a:pt x="1607" y="630"/>
                  </a:lnTo>
                  <a:lnTo>
                    <a:pt x="1607" y="0"/>
                  </a:lnTo>
                  <a:lnTo>
                    <a:pt x="1607" y="0"/>
                  </a:lnTo>
                  <a:lnTo>
                    <a:pt x="1608" y="0"/>
                  </a:lnTo>
                  <a:lnTo>
                    <a:pt x="1608" y="591"/>
                  </a:lnTo>
                  <a:lnTo>
                    <a:pt x="1608" y="293"/>
                  </a:lnTo>
                  <a:lnTo>
                    <a:pt x="1609" y="0"/>
                  </a:lnTo>
                  <a:lnTo>
                    <a:pt x="1609" y="415"/>
                  </a:lnTo>
                  <a:lnTo>
                    <a:pt x="1609" y="323"/>
                  </a:lnTo>
                  <a:lnTo>
                    <a:pt x="1610" y="0"/>
                  </a:lnTo>
                  <a:lnTo>
                    <a:pt x="1610" y="118"/>
                  </a:lnTo>
                  <a:lnTo>
                    <a:pt x="1610" y="69"/>
                  </a:lnTo>
                  <a:lnTo>
                    <a:pt x="1611" y="506"/>
                  </a:lnTo>
                  <a:lnTo>
                    <a:pt x="1611" y="0"/>
                  </a:lnTo>
                  <a:lnTo>
                    <a:pt x="1611" y="0"/>
                  </a:lnTo>
                  <a:lnTo>
                    <a:pt x="1612" y="339"/>
                  </a:lnTo>
                  <a:lnTo>
                    <a:pt x="1612" y="0"/>
                  </a:lnTo>
                  <a:lnTo>
                    <a:pt x="1612" y="452"/>
                  </a:lnTo>
                  <a:lnTo>
                    <a:pt x="1612" y="0"/>
                  </a:lnTo>
                  <a:lnTo>
                    <a:pt x="1613" y="321"/>
                  </a:lnTo>
                  <a:lnTo>
                    <a:pt x="1613" y="529"/>
                  </a:lnTo>
                  <a:lnTo>
                    <a:pt x="1613" y="0"/>
                  </a:lnTo>
                  <a:lnTo>
                    <a:pt x="1614" y="0"/>
                  </a:lnTo>
                  <a:lnTo>
                    <a:pt x="1614" y="220"/>
                  </a:lnTo>
                  <a:lnTo>
                    <a:pt x="1614" y="0"/>
                  </a:lnTo>
                  <a:lnTo>
                    <a:pt x="1614" y="443"/>
                  </a:lnTo>
                  <a:lnTo>
                    <a:pt x="1615" y="0"/>
                  </a:lnTo>
                  <a:lnTo>
                    <a:pt x="1615" y="0"/>
                  </a:lnTo>
                  <a:lnTo>
                    <a:pt x="1616" y="441"/>
                  </a:lnTo>
                  <a:lnTo>
                    <a:pt x="1616" y="364"/>
                  </a:lnTo>
                  <a:lnTo>
                    <a:pt x="1616" y="0"/>
                  </a:lnTo>
                  <a:lnTo>
                    <a:pt x="1616" y="367"/>
                  </a:lnTo>
                  <a:lnTo>
                    <a:pt x="1617" y="361"/>
                  </a:lnTo>
                  <a:lnTo>
                    <a:pt x="1617" y="0"/>
                  </a:lnTo>
                  <a:lnTo>
                    <a:pt x="1617" y="335"/>
                  </a:lnTo>
                  <a:lnTo>
                    <a:pt x="1618" y="314"/>
                  </a:lnTo>
                  <a:lnTo>
                    <a:pt x="1618" y="0"/>
                  </a:lnTo>
                  <a:lnTo>
                    <a:pt x="1618" y="330"/>
                  </a:lnTo>
                  <a:lnTo>
                    <a:pt x="1619" y="197"/>
                  </a:lnTo>
                  <a:lnTo>
                    <a:pt x="1619" y="301"/>
                  </a:lnTo>
                  <a:lnTo>
                    <a:pt x="1619" y="0"/>
                  </a:lnTo>
                  <a:lnTo>
                    <a:pt x="1619" y="401"/>
                  </a:lnTo>
                  <a:lnTo>
                    <a:pt x="1620" y="0"/>
                  </a:lnTo>
                  <a:lnTo>
                    <a:pt x="1620" y="0"/>
                  </a:lnTo>
                  <a:lnTo>
                    <a:pt x="1620" y="297"/>
                  </a:lnTo>
                  <a:lnTo>
                    <a:pt x="1621" y="0"/>
                  </a:lnTo>
                  <a:lnTo>
                    <a:pt x="1621" y="0"/>
                  </a:lnTo>
                  <a:lnTo>
                    <a:pt x="1622" y="297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387"/>
                  </a:lnTo>
                  <a:lnTo>
                    <a:pt x="1623" y="216"/>
                  </a:lnTo>
                  <a:lnTo>
                    <a:pt x="1623" y="135"/>
                  </a:lnTo>
                  <a:lnTo>
                    <a:pt x="1623" y="0"/>
                  </a:lnTo>
                  <a:lnTo>
                    <a:pt x="1623" y="316"/>
                  </a:lnTo>
                  <a:lnTo>
                    <a:pt x="1624" y="136"/>
                  </a:lnTo>
                  <a:lnTo>
                    <a:pt x="1624" y="0"/>
                  </a:lnTo>
                  <a:lnTo>
                    <a:pt x="1625" y="270"/>
                  </a:lnTo>
                  <a:lnTo>
                    <a:pt x="1625" y="145"/>
                  </a:lnTo>
                  <a:lnTo>
                    <a:pt x="1625" y="0"/>
                  </a:lnTo>
                  <a:lnTo>
                    <a:pt x="1625" y="313"/>
                  </a:lnTo>
                  <a:lnTo>
                    <a:pt x="1626" y="149"/>
                  </a:lnTo>
                  <a:lnTo>
                    <a:pt x="1626" y="0"/>
                  </a:lnTo>
                  <a:lnTo>
                    <a:pt x="1626" y="251"/>
                  </a:lnTo>
                  <a:lnTo>
                    <a:pt x="1627" y="215"/>
                  </a:lnTo>
                  <a:lnTo>
                    <a:pt x="1627" y="178"/>
                  </a:lnTo>
                  <a:lnTo>
                    <a:pt x="1627" y="0"/>
                  </a:lnTo>
                  <a:lnTo>
                    <a:pt x="1628" y="298"/>
                  </a:lnTo>
                  <a:lnTo>
                    <a:pt x="1628" y="0"/>
                  </a:lnTo>
                  <a:lnTo>
                    <a:pt x="1628" y="202"/>
                  </a:lnTo>
                  <a:lnTo>
                    <a:pt x="1628" y="277"/>
                  </a:lnTo>
                  <a:lnTo>
                    <a:pt x="1629" y="0"/>
                  </a:lnTo>
                  <a:lnTo>
                    <a:pt x="1629" y="0"/>
                  </a:lnTo>
                  <a:lnTo>
                    <a:pt x="1630" y="366"/>
                  </a:lnTo>
                  <a:lnTo>
                    <a:pt x="1630" y="256"/>
                  </a:lnTo>
                  <a:lnTo>
                    <a:pt x="1630" y="0"/>
                  </a:lnTo>
                  <a:lnTo>
                    <a:pt x="1631" y="0"/>
                  </a:lnTo>
                  <a:lnTo>
                    <a:pt x="1631" y="0"/>
                  </a:lnTo>
                  <a:lnTo>
                    <a:pt x="1631" y="487"/>
                  </a:lnTo>
                  <a:lnTo>
                    <a:pt x="1632" y="150"/>
                  </a:lnTo>
                  <a:lnTo>
                    <a:pt x="1632" y="527"/>
                  </a:lnTo>
                  <a:lnTo>
                    <a:pt x="1632" y="0"/>
                  </a:lnTo>
                  <a:lnTo>
                    <a:pt x="1633" y="464"/>
                  </a:lnTo>
                  <a:lnTo>
                    <a:pt x="1633" y="326"/>
                  </a:lnTo>
                  <a:lnTo>
                    <a:pt x="1633" y="0"/>
                  </a:lnTo>
                  <a:lnTo>
                    <a:pt x="1634" y="412"/>
                  </a:lnTo>
                  <a:lnTo>
                    <a:pt x="1634" y="0"/>
                  </a:lnTo>
                  <a:lnTo>
                    <a:pt x="1634" y="257"/>
                  </a:lnTo>
                  <a:lnTo>
                    <a:pt x="1634" y="324"/>
                  </a:lnTo>
                  <a:lnTo>
                    <a:pt x="1634" y="0"/>
                  </a:lnTo>
                  <a:lnTo>
                    <a:pt x="1635" y="0"/>
                  </a:lnTo>
                  <a:lnTo>
                    <a:pt x="1635" y="0"/>
                  </a:lnTo>
                  <a:lnTo>
                    <a:pt x="1636" y="163"/>
                  </a:lnTo>
                  <a:lnTo>
                    <a:pt x="1636" y="0"/>
                  </a:lnTo>
                  <a:lnTo>
                    <a:pt x="1636" y="0"/>
                  </a:lnTo>
                  <a:lnTo>
                    <a:pt x="1637" y="375"/>
                  </a:lnTo>
                  <a:lnTo>
                    <a:pt x="1637" y="187"/>
                  </a:lnTo>
                  <a:lnTo>
                    <a:pt x="1637" y="0"/>
                  </a:lnTo>
                  <a:lnTo>
                    <a:pt x="1638" y="345"/>
                  </a:lnTo>
                  <a:lnTo>
                    <a:pt x="1638" y="298"/>
                  </a:lnTo>
                  <a:lnTo>
                    <a:pt x="1638" y="0"/>
                  </a:lnTo>
                  <a:lnTo>
                    <a:pt x="1639" y="0"/>
                  </a:lnTo>
                  <a:lnTo>
                    <a:pt x="1639" y="197"/>
                  </a:lnTo>
                  <a:lnTo>
                    <a:pt x="1639" y="0"/>
                  </a:lnTo>
                  <a:lnTo>
                    <a:pt x="1640" y="368"/>
                  </a:lnTo>
                  <a:lnTo>
                    <a:pt x="1640" y="249"/>
                  </a:lnTo>
                  <a:lnTo>
                    <a:pt x="1640" y="400"/>
                  </a:lnTo>
                  <a:lnTo>
                    <a:pt x="1640" y="0"/>
                  </a:lnTo>
                  <a:lnTo>
                    <a:pt x="1641" y="0"/>
                  </a:lnTo>
                  <a:lnTo>
                    <a:pt x="1641" y="230"/>
                  </a:lnTo>
                  <a:lnTo>
                    <a:pt x="1642" y="0"/>
                  </a:lnTo>
                  <a:lnTo>
                    <a:pt x="1642" y="236"/>
                  </a:lnTo>
                  <a:lnTo>
                    <a:pt x="1642" y="0"/>
                  </a:lnTo>
                  <a:lnTo>
                    <a:pt x="1642" y="0"/>
                  </a:lnTo>
                  <a:lnTo>
                    <a:pt x="1643" y="332"/>
                  </a:lnTo>
                  <a:lnTo>
                    <a:pt x="1643" y="0"/>
                  </a:lnTo>
                  <a:lnTo>
                    <a:pt x="1643" y="0"/>
                  </a:lnTo>
                  <a:lnTo>
                    <a:pt x="1644" y="371"/>
                  </a:lnTo>
                  <a:lnTo>
                    <a:pt x="1644" y="368"/>
                  </a:lnTo>
                  <a:lnTo>
                    <a:pt x="1644" y="282"/>
                  </a:lnTo>
                  <a:lnTo>
                    <a:pt x="1644" y="0"/>
                  </a:lnTo>
                  <a:lnTo>
                    <a:pt x="1645" y="163"/>
                  </a:lnTo>
                  <a:lnTo>
                    <a:pt x="1645" y="89"/>
                  </a:lnTo>
                  <a:lnTo>
                    <a:pt x="1645" y="0"/>
                  </a:lnTo>
                  <a:lnTo>
                    <a:pt x="1646" y="286"/>
                  </a:lnTo>
                  <a:lnTo>
                    <a:pt x="1646" y="403"/>
                  </a:lnTo>
                  <a:lnTo>
                    <a:pt x="1646" y="0"/>
                  </a:lnTo>
                  <a:lnTo>
                    <a:pt x="1647" y="0"/>
                  </a:lnTo>
                  <a:lnTo>
                    <a:pt x="1647" y="0"/>
                  </a:lnTo>
                  <a:lnTo>
                    <a:pt x="1648" y="252"/>
                  </a:lnTo>
                  <a:lnTo>
                    <a:pt x="1648" y="152"/>
                  </a:lnTo>
                  <a:lnTo>
                    <a:pt x="1649" y="0"/>
                  </a:lnTo>
                  <a:lnTo>
                    <a:pt x="1649" y="233"/>
                  </a:lnTo>
                  <a:lnTo>
                    <a:pt x="1649" y="210"/>
                  </a:lnTo>
                  <a:lnTo>
                    <a:pt x="1650" y="0"/>
                  </a:lnTo>
                  <a:lnTo>
                    <a:pt x="1650" y="304"/>
                  </a:lnTo>
                  <a:lnTo>
                    <a:pt x="1650" y="0"/>
                  </a:lnTo>
                  <a:lnTo>
                    <a:pt x="1651" y="0"/>
                  </a:lnTo>
                  <a:lnTo>
                    <a:pt x="1651" y="175"/>
                  </a:lnTo>
                  <a:lnTo>
                    <a:pt x="1651" y="0"/>
                  </a:lnTo>
                  <a:lnTo>
                    <a:pt x="1651" y="74"/>
                  </a:lnTo>
                  <a:lnTo>
                    <a:pt x="1652" y="0"/>
                  </a:lnTo>
                  <a:lnTo>
                    <a:pt x="1652" y="118"/>
                  </a:lnTo>
                  <a:lnTo>
                    <a:pt x="1652" y="0"/>
                  </a:lnTo>
                  <a:lnTo>
                    <a:pt x="1653" y="187"/>
                  </a:lnTo>
                  <a:lnTo>
                    <a:pt x="1653" y="376"/>
                  </a:lnTo>
                  <a:lnTo>
                    <a:pt x="1653" y="0"/>
                  </a:lnTo>
                  <a:lnTo>
                    <a:pt x="1653" y="258"/>
                  </a:lnTo>
                  <a:lnTo>
                    <a:pt x="1654" y="242"/>
                  </a:lnTo>
                  <a:lnTo>
                    <a:pt x="1654" y="0"/>
                  </a:lnTo>
                  <a:lnTo>
                    <a:pt x="1654" y="255"/>
                  </a:lnTo>
                  <a:lnTo>
                    <a:pt x="1654" y="246"/>
                  </a:lnTo>
                  <a:lnTo>
                    <a:pt x="1655" y="217"/>
                  </a:lnTo>
                  <a:lnTo>
                    <a:pt x="1655" y="368"/>
                  </a:lnTo>
                  <a:lnTo>
                    <a:pt x="1655" y="0"/>
                  </a:lnTo>
                  <a:lnTo>
                    <a:pt x="1655" y="221"/>
                  </a:lnTo>
                  <a:lnTo>
                    <a:pt x="1655" y="323"/>
                  </a:lnTo>
                  <a:lnTo>
                    <a:pt x="1656" y="0"/>
                  </a:lnTo>
                  <a:lnTo>
                    <a:pt x="1656" y="66"/>
                  </a:lnTo>
                  <a:lnTo>
                    <a:pt x="1657" y="0"/>
                  </a:lnTo>
                  <a:lnTo>
                    <a:pt x="1657" y="233"/>
                  </a:lnTo>
                  <a:lnTo>
                    <a:pt x="1657" y="203"/>
                  </a:lnTo>
                  <a:lnTo>
                    <a:pt x="1658" y="336"/>
                  </a:lnTo>
                  <a:lnTo>
                    <a:pt x="1658" y="0"/>
                  </a:lnTo>
                  <a:lnTo>
                    <a:pt x="1658" y="0"/>
                  </a:lnTo>
                  <a:lnTo>
                    <a:pt x="1659" y="119"/>
                  </a:lnTo>
                  <a:lnTo>
                    <a:pt x="1659" y="0"/>
                  </a:lnTo>
                  <a:lnTo>
                    <a:pt x="1660" y="241"/>
                  </a:lnTo>
                  <a:lnTo>
                    <a:pt x="1660" y="0"/>
                  </a:lnTo>
                  <a:lnTo>
                    <a:pt x="1660" y="0"/>
                  </a:lnTo>
                  <a:lnTo>
                    <a:pt x="1661" y="273"/>
                  </a:lnTo>
                  <a:lnTo>
                    <a:pt x="1661" y="89"/>
                  </a:lnTo>
                  <a:lnTo>
                    <a:pt x="1661" y="0"/>
                  </a:lnTo>
                  <a:lnTo>
                    <a:pt x="1662" y="238"/>
                  </a:lnTo>
                  <a:lnTo>
                    <a:pt x="1662" y="291"/>
                  </a:lnTo>
                  <a:lnTo>
                    <a:pt x="1662" y="0"/>
                  </a:lnTo>
                  <a:lnTo>
                    <a:pt x="1663" y="202"/>
                  </a:lnTo>
                  <a:lnTo>
                    <a:pt x="1663" y="0"/>
                  </a:lnTo>
                  <a:lnTo>
                    <a:pt x="1663" y="279"/>
                  </a:lnTo>
                  <a:lnTo>
                    <a:pt x="1664" y="210"/>
                  </a:lnTo>
                  <a:lnTo>
                    <a:pt x="1664" y="93"/>
                  </a:lnTo>
                  <a:lnTo>
                    <a:pt x="1664" y="0"/>
                  </a:lnTo>
                  <a:lnTo>
                    <a:pt x="1665" y="122"/>
                  </a:lnTo>
                  <a:lnTo>
                    <a:pt x="1665" y="0"/>
                  </a:lnTo>
                  <a:lnTo>
                    <a:pt x="1665" y="106"/>
                  </a:lnTo>
                  <a:lnTo>
                    <a:pt x="1665" y="307"/>
                  </a:lnTo>
                  <a:lnTo>
                    <a:pt x="1665" y="0"/>
                  </a:lnTo>
                  <a:lnTo>
                    <a:pt x="1666" y="0"/>
                  </a:lnTo>
                  <a:lnTo>
                    <a:pt x="1666" y="0"/>
                  </a:lnTo>
                  <a:lnTo>
                    <a:pt x="1666" y="246"/>
                  </a:lnTo>
                  <a:lnTo>
                    <a:pt x="1667" y="0"/>
                  </a:lnTo>
                  <a:lnTo>
                    <a:pt x="1667" y="247"/>
                  </a:lnTo>
                  <a:lnTo>
                    <a:pt x="1667" y="0"/>
                  </a:lnTo>
                  <a:lnTo>
                    <a:pt x="1668" y="184"/>
                  </a:lnTo>
                  <a:lnTo>
                    <a:pt x="1668" y="308"/>
                  </a:lnTo>
                  <a:lnTo>
                    <a:pt x="1668" y="353"/>
                  </a:lnTo>
                  <a:lnTo>
                    <a:pt x="1668" y="0"/>
                  </a:lnTo>
                  <a:lnTo>
                    <a:pt x="1669" y="73"/>
                  </a:lnTo>
                  <a:lnTo>
                    <a:pt x="1669" y="0"/>
                  </a:lnTo>
                  <a:lnTo>
                    <a:pt x="1669" y="190"/>
                  </a:lnTo>
                  <a:lnTo>
                    <a:pt x="1670" y="0"/>
                  </a:lnTo>
                  <a:lnTo>
                    <a:pt x="1670" y="0"/>
                  </a:lnTo>
                  <a:lnTo>
                    <a:pt x="1671" y="227"/>
                  </a:lnTo>
                  <a:lnTo>
                    <a:pt x="1671" y="0"/>
                  </a:lnTo>
                  <a:lnTo>
                    <a:pt x="1671" y="0"/>
                  </a:lnTo>
                  <a:lnTo>
                    <a:pt x="1672" y="167"/>
                  </a:lnTo>
                  <a:lnTo>
                    <a:pt x="1672" y="126"/>
                  </a:lnTo>
                  <a:lnTo>
                    <a:pt x="1672" y="254"/>
                  </a:lnTo>
                  <a:lnTo>
                    <a:pt x="1673" y="0"/>
                  </a:lnTo>
                  <a:lnTo>
                    <a:pt x="1673" y="123"/>
                  </a:lnTo>
                  <a:lnTo>
                    <a:pt x="1673" y="0"/>
                  </a:lnTo>
                  <a:lnTo>
                    <a:pt x="1673" y="235"/>
                  </a:lnTo>
                  <a:lnTo>
                    <a:pt x="1674" y="156"/>
                  </a:lnTo>
                  <a:lnTo>
                    <a:pt x="1674" y="187"/>
                  </a:lnTo>
                  <a:lnTo>
                    <a:pt x="1674" y="0"/>
                  </a:lnTo>
                  <a:lnTo>
                    <a:pt x="1674" y="224"/>
                  </a:lnTo>
                  <a:lnTo>
                    <a:pt x="1675" y="0"/>
                  </a:lnTo>
                  <a:lnTo>
                    <a:pt x="1675" y="122"/>
                  </a:lnTo>
                  <a:lnTo>
                    <a:pt x="1675" y="252"/>
                  </a:lnTo>
                  <a:lnTo>
                    <a:pt x="1675" y="0"/>
                  </a:lnTo>
                  <a:lnTo>
                    <a:pt x="1676" y="0"/>
                  </a:lnTo>
                  <a:lnTo>
                    <a:pt x="1676" y="175"/>
                  </a:lnTo>
                  <a:lnTo>
                    <a:pt x="1676" y="244"/>
                  </a:lnTo>
                  <a:lnTo>
                    <a:pt x="1677" y="0"/>
                  </a:lnTo>
                  <a:lnTo>
                    <a:pt x="1677" y="216"/>
                  </a:lnTo>
                  <a:lnTo>
                    <a:pt x="1677" y="0"/>
                  </a:lnTo>
                  <a:lnTo>
                    <a:pt x="1677" y="281"/>
                  </a:lnTo>
                  <a:lnTo>
                    <a:pt x="1678" y="103"/>
                  </a:lnTo>
                  <a:lnTo>
                    <a:pt x="1678" y="0"/>
                  </a:lnTo>
                  <a:lnTo>
                    <a:pt x="1678" y="118"/>
                  </a:lnTo>
                  <a:lnTo>
                    <a:pt x="1679" y="0"/>
                  </a:lnTo>
                  <a:lnTo>
                    <a:pt x="1679" y="147"/>
                  </a:lnTo>
                  <a:lnTo>
                    <a:pt x="1679" y="0"/>
                  </a:lnTo>
                  <a:lnTo>
                    <a:pt x="1680" y="217"/>
                  </a:lnTo>
                  <a:lnTo>
                    <a:pt x="1680" y="0"/>
                  </a:lnTo>
                  <a:lnTo>
                    <a:pt x="1680" y="0"/>
                  </a:lnTo>
                  <a:lnTo>
                    <a:pt x="1681" y="260"/>
                  </a:lnTo>
                  <a:lnTo>
                    <a:pt x="1681" y="131"/>
                  </a:lnTo>
                  <a:lnTo>
                    <a:pt x="1681" y="0"/>
                  </a:lnTo>
                  <a:lnTo>
                    <a:pt x="1682" y="279"/>
                  </a:lnTo>
                  <a:lnTo>
                    <a:pt x="1682" y="0"/>
                  </a:lnTo>
                  <a:lnTo>
                    <a:pt x="1682" y="0"/>
                  </a:lnTo>
                  <a:lnTo>
                    <a:pt x="1683" y="181"/>
                  </a:lnTo>
                  <a:lnTo>
                    <a:pt x="1683" y="164"/>
                  </a:lnTo>
                  <a:lnTo>
                    <a:pt x="1683" y="0"/>
                  </a:lnTo>
                  <a:lnTo>
                    <a:pt x="1684" y="268"/>
                  </a:lnTo>
                  <a:lnTo>
                    <a:pt x="1684" y="5"/>
                  </a:lnTo>
                  <a:lnTo>
                    <a:pt x="1684" y="0"/>
                  </a:lnTo>
                  <a:lnTo>
                    <a:pt x="1685" y="228"/>
                  </a:lnTo>
                  <a:lnTo>
                    <a:pt x="1685" y="127"/>
                  </a:lnTo>
                  <a:lnTo>
                    <a:pt x="1685" y="119"/>
                  </a:lnTo>
                  <a:lnTo>
                    <a:pt x="1685" y="0"/>
                  </a:lnTo>
                  <a:lnTo>
                    <a:pt x="1686" y="0"/>
                  </a:lnTo>
                  <a:lnTo>
                    <a:pt x="1686" y="0"/>
                  </a:lnTo>
                  <a:lnTo>
                    <a:pt x="1686" y="296"/>
                  </a:lnTo>
                  <a:lnTo>
                    <a:pt x="1687" y="0"/>
                  </a:lnTo>
                  <a:lnTo>
                    <a:pt x="1687" y="0"/>
                  </a:lnTo>
                  <a:lnTo>
                    <a:pt x="1688" y="219"/>
                  </a:lnTo>
                  <a:lnTo>
                    <a:pt x="1688" y="56"/>
                  </a:lnTo>
                  <a:lnTo>
                    <a:pt x="1688" y="0"/>
                  </a:lnTo>
                  <a:lnTo>
                    <a:pt x="1689" y="284"/>
                  </a:lnTo>
                  <a:lnTo>
                    <a:pt x="1689" y="0"/>
                  </a:lnTo>
                  <a:lnTo>
                    <a:pt x="1689" y="0"/>
                  </a:lnTo>
                  <a:lnTo>
                    <a:pt x="1690" y="298"/>
                  </a:lnTo>
                  <a:lnTo>
                    <a:pt x="1690" y="96"/>
                  </a:lnTo>
                  <a:lnTo>
                    <a:pt x="1690" y="236"/>
                  </a:lnTo>
                  <a:lnTo>
                    <a:pt x="1690" y="0"/>
                  </a:lnTo>
                  <a:lnTo>
                    <a:pt x="1691" y="0"/>
                  </a:lnTo>
                  <a:lnTo>
                    <a:pt x="1691" y="140"/>
                  </a:lnTo>
                  <a:lnTo>
                    <a:pt x="1692" y="244"/>
                  </a:lnTo>
                  <a:lnTo>
                    <a:pt x="1692" y="0"/>
                  </a:lnTo>
                  <a:lnTo>
                    <a:pt x="1692" y="0"/>
                  </a:lnTo>
                  <a:lnTo>
                    <a:pt x="1693" y="0"/>
                  </a:lnTo>
                  <a:lnTo>
                    <a:pt x="1693" y="224"/>
                  </a:lnTo>
                  <a:lnTo>
                    <a:pt x="1693" y="167"/>
                  </a:lnTo>
                  <a:lnTo>
                    <a:pt x="1694" y="0"/>
                  </a:lnTo>
                  <a:lnTo>
                    <a:pt x="1694" y="196"/>
                  </a:lnTo>
                  <a:lnTo>
                    <a:pt x="1694" y="0"/>
                  </a:lnTo>
                  <a:lnTo>
                    <a:pt x="1695" y="0"/>
                  </a:lnTo>
                  <a:lnTo>
                    <a:pt x="1695" y="346"/>
                  </a:lnTo>
                  <a:lnTo>
                    <a:pt x="1695" y="68"/>
                  </a:lnTo>
                  <a:lnTo>
                    <a:pt x="1696" y="0"/>
                  </a:lnTo>
                  <a:lnTo>
                    <a:pt x="1696" y="277"/>
                  </a:lnTo>
                  <a:lnTo>
                    <a:pt x="1697" y="213"/>
                  </a:lnTo>
                  <a:lnTo>
                    <a:pt x="1697" y="0"/>
                  </a:lnTo>
                  <a:lnTo>
                    <a:pt x="1697" y="0"/>
                  </a:lnTo>
                  <a:lnTo>
                    <a:pt x="1698" y="0"/>
                  </a:lnTo>
                  <a:lnTo>
                    <a:pt x="1698" y="265"/>
                  </a:lnTo>
                  <a:lnTo>
                    <a:pt x="1698" y="0"/>
                  </a:lnTo>
                  <a:lnTo>
                    <a:pt x="1699" y="0"/>
                  </a:lnTo>
                  <a:lnTo>
                    <a:pt x="1699" y="266"/>
                  </a:lnTo>
                  <a:lnTo>
                    <a:pt x="1699" y="261"/>
                  </a:lnTo>
                  <a:lnTo>
                    <a:pt x="1700" y="237"/>
                  </a:lnTo>
                  <a:lnTo>
                    <a:pt x="1700" y="0"/>
                  </a:lnTo>
                  <a:lnTo>
                    <a:pt x="1700" y="0"/>
                  </a:lnTo>
                  <a:lnTo>
                    <a:pt x="1701" y="0"/>
                  </a:lnTo>
                  <a:lnTo>
                    <a:pt x="1701" y="266"/>
                  </a:lnTo>
                  <a:lnTo>
                    <a:pt x="1701" y="0"/>
                  </a:lnTo>
                  <a:lnTo>
                    <a:pt x="1702" y="0"/>
                  </a:lnTo>
                  <a:lnTo>
                    <a:pt x="1702" y="0"/>
                  </a:lnTo>
                  <a:lnTo>
                    <a:pt x="1703" y="0"/>
                  </a:lnTo>
                  <a:lnTo>
                    <a:pt x="1703" y="232"/>
                  </a:lnTo>
                  <a:lnTo>
                    <a:pt x="1703" y="0"/>
                  </a:lnTo>
                  <a:lnTo>
                    <a:pt x="1704" y="0"/>
                  </a:lnTo>
                  <a:lnTo>
                    <a:pt x="1705" y="306"/>
                  </a:lnTo>
                  <a:lnTo>
                    <a:pt x="1705" y="215"/>
                  </a:lnTo>
                  <a:lnTo>
                    <a:pt x="170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706" y="327"/>
                  </a:lnTo>
                  <a:lnTo>
                    <a:pt x="1707" y="0"/>
                  </a:lnTo>
                  <a:lnTo>
                    <a:pt x="1707" y="0"/>
                  </a:lnTo>
                  <a:lnTo>
                    <a:pt x="1708" y="368"/>
                  </a:lnTo>
                  <a:lnTo>
                    <a:pt x="1708" y="196"/>
                  </a:lnTo>
                  <a:lnTo>
                    <a:pt x="1708" y="0"/>
                  </a:lnTo>
                  <a:lnTo>
                    <a:pt x="1708" y="238"/>
                  </a:lnTo>
                  <a:lnTo>
                    <a:pt x="1709" y="0"/>
                  </a:lnTo>
                  <a:lnTo>
                    <a:pt x="1709" y="0"/>
                  </a:lnTo>
                  <a:lnTo>
                    <a:pt x="1709" y="305"/>
                  </a:lnTo>
                  <a:lnTo>
                    <a:pt x="1710" y="149"/>
                  </a:lnTo>
                  <a:lnTo>
                    <a:pt x="1710" y="167"/>
                  </a:lnTo>
                  <a:lnTo>
                    <a:pt x="1710" y="0"/>
                  </a:lnTo>
                  <a:lnTo>
                    <a:pt x="1711" y="266"/>
                  </a:lnTo>
                  <a:lnTo>
                    <a:pt x="1711" y="197"/>
                  </a:lnTo>
                  <a:lnTo>
                    <a:pt x="1711" y="0"/>
                  </a:lnTo>
                  <a:lnTo>
                    <a:pt x="1712" y="237"/>
                  </a:lnTo>
                  <a:lnTo>
                    <a:pt x="1712" y="169"/>
                  </a:lnTo>
                  <a:lnTo>
                    <a:pt x="1712" y="0"/>
                  </a:lnTo>
                  <a:lnTo>
                    <a:pt x="1712" y="274"/>
                  </a:lnTo>
                  <a:lnTo>
                    <a:pt x="1713" y="0"/>
                  </a:lnTo>
                  <a:lnTo>
                    <a:pt x="1713" y="149"/>
                  </a:lnTo>
                  <a:lnTo>
                    <a:pt x="1713" y="0"/>
                  </a:lnTo>
                  <a:lnTo>
                    <a:pt x="1714" y="34"/>
                  </a:lnTo>
                  <a:lnTo>
                    <a:pt x="1714" y="201"/>
                  </a:lnTo>
                  <a:lnTo>
                    <a:pt x="1714" y="0"/>
                  </a:lnTo>
                  <a:lnTo>
                    <a:pt x="1714" y="292"/>
                  </a:lnTo>
                  <a:lnTo>
                    <a:pt x="1715" y="0"/>
                  </a:lnTo>
                  <a:lnTo>
                    <a:pt x="1715" y="168"/>
                  </a:lnTo>
                  <a:lnTo>
                    <a:pt x="1715" y="248"/>
                  </a:lnTo>
                  <a:lnTo>
                    <a:pt x="1715" y="0"/>
                  </a:lnTo>
                  <a:lnTo>
                    <a:pt x="1716" y="64"/>
                  </a:lnTo>
                  <a:lnTo>
                    <a:pt x="1716" y="0"/>
                  </a:lnTo>
                  <a:lnTo>
                    <a:pt x="1717" y="250"/>
                  </a:lnTo>
                  <a:lnTo>
                    <a:pt x="1717" y="0"/>
                  </a:lnTo>
                  <a:lnTo>
                    <a:pt x="1717" y="296"/>
                  </a:lnTo>
                  <a:lnTo>
                    <a:pt x="1718" y="0"/>
                  </a:lnTo>
                  <a:lnTo>
                    <a:pt x="1718" y="86"/>
                  </a:lnTo>
                  <a:lnTo>
                    <a:pt x="1718" y="0"/>
                  </a:lnTo>
                  <a:lnTo>
                    <a:pt x="1718" y="191"/>
                  </a:lnTo>
                  <a:lnTo>
                    <a:pt x="1719" y="0"/>
                  </a:lnTo>
                  <a:lnTo>
                    <a:pt x="1719" y="0"/>
                  </a:lnTo>
                  <a:lnTo>
                    <a:pt x="1720" y="317"/>
                  </a:lnTo>
                  <a:lnTo>
                    <a:pt x="1720" y="0"/>
                  </a:lnTo>
                  <a:lnTo>
                    <a:pt x="1720" y="0"/>
                  </a:lnTo>
                  <a:lnTo>
                    <a:pt x="1721" y="0"/>
                  </a:lnTo>
                  <a:lnTo>
                    <a:pt x="1721" y="0"/>
                  </a:lnTo>
                  <a:lnTo>
                    <a:pt x="1722" y="208"/>
                  </a:lnTo>
                  <a:lnTo>
                    <a:pt x="1722" y="0"/>
                  </a:lnTo>
                  <a:lnTo>
                    <a:pt x="1723" y="233"/>
                  </a:lnTo>
                  <a:lnTo>
                    <a:pt x="1723" y="316"/>
                  </a:lnTo>
                  <a:lnTo>
                    <a:pt x="1724" y="0"/>
                  </a:lnTo>
                  <a:lnTo>
                    <a:pt x="1724" y="0"/>
                  </a:lnTo>
                  <a:lnTo>
                    <a:pt x="1724" y="0"/>
                  </a:lnTo>
                  <a:lnTo>
                    <a:pt x="1725" y="337"/>
                  </a:lnTo>
                  <a:lnTo>
                    <a:pt x="1725" y="0"/>
                  </a:lnTo>
                  <a:lnTo>
                    <a:pt x="1725" y="0"/>
                  </a:lnTo>
                  <a:lnTo>
                    <a:pt x="1726" y="228"/>
                  </a:lnTo>
                  <a:lnTo>
                    <a:pt x="1726" y="0"/>
                  </a:lnTo>
                  <a:lnTo>
                    <a:pt x="1726" y="162"/>
                  </a:lnTo>
                  <a:lnTo>
                    <a:pt x="1726" y="0"/>
                  </a:lnTo>
                  <a:lnTo>
                    <a:pt x="1727" y="193"/>
                  </a:lnTo>
                  <a:lnTo>
                    <a:pt x="1727" y="0"/>
                  </a:lnTo>
                  <a:lnTo>
                    <a:pt x="1728" y="264"/>
                  </a:lnTo>
                  <a:lnTo>
                    <a:pt x="1728" y="175"/>
                  </a:lnTo>
                  <a:lnTo>
                    <a:pt x="1728" y="235"/>
                  </a:lnTo>
                  <a:lnTo>
                    <a:pt x="1729" y="0"/>
                  </a:lnTo>
                  <a:lnTo>
                    <a:pt x="1729" y="229"/>
                  </a:lnTo>
                  <a:lnTo>
                    <a:pt x="1729" y="76"/>
                  </a:lnTo>
                  <a:lnTo>
                    <a:pt x="1729" y="0"/>
                  </a:lnTo>
                  <a:lnTo>
                    <a:pt x="1730" y="0"/>
                  </a:lnTo>
                  <a:lnTo>
                    <a:pt x="1730" y="163"/>
                  </a:lnTo>
                  <a:lnTo>
                    <a:pt x="1730" y="0"/>
                  </a:lnTo>
                  <a:lnTo>
                    <a:pt x="1731" y="0"/>
                  </a:lnTo>
                  <a:lnTo>
                    <a:pt x="1731" y="0"/>
                  </a:lnTo>
                  <a:lnTo>
                    <a:pt x="1732" y="305"/>
                  </a:lnTo>
                  <a:lnTo>
                    <a:pt x="1732" y="279"/>
                  </a:lnTo>
                  <a:lnTo>
                    <a:pt x="1732" y="147"/>
                  </a:lnTo>
                  <a:lnTo>
                    <a:pt x="1733" y="0"/>
                  </a:lnTo>
                  <a:lnTo>
                    <a:pt x="1733" y="266"/>
                  </a:lnTo>
                  <a:lnTo>
                    <a:pt x="1733" y="170"/>
                  </a:lnTo>
                  <a:lnTo>
                    <a:pt x="1733" y="0"/>
                  </a:lnTo>
                  <a:lnTo>
                    <a:pt x="1734" y="262"/>
                  </a:lnTo>
                  <a:lnTo>
                    <a:pt x="1734" y="170"/>
                  </a:lnTo>
                  <a:lnTo>
                    <a:pt x="1734" y="234"/>
                  </a:lnTo>
                  <a:lnTo>
                    <a:pt x="1735" y="0"/>
                  </a:lnTo>
                  <a:lnTo>
                    <a:pt x="1735" y="0"/>
                  </a:lnTo>
                  <a:lnTo>
                    <a:pt x="1735" y="0"/>
                  </a:lnTo>
                  <a:lnTo>
                    <a:pt x="1736" y="327"/>
                  </a:lnTo>
                  <a:lnTo>
                    <a:pt x="1736" y="215"/>
                  </a:lnTo>
                  <a:lnTo>
                    <a:pt x="1736" y="332"/>
                  </a:lnTo>
                  <a:lnTo>
                    <a:pt x="1737" y="0"/>
                  </a:lnTo>
                  <a:lnTo>
                    <a:pt x="1737" y="213"/>
                  </a:lnTo>
                  <a:lnTo>
                    <a:pt x="1738" y="0"/>
                  </a:lnTo>
                  <a:lnTo>
                    <a:pt x="1738" y="283"/>
                  </a:lnTo>
                  <a:lnTo>
                    <a:pt x="1738" y="0"/>
                  </a:lnTo>
                  <a:lnTo>
                    <a:pt x="1738" y="125"/>
                  </a:lnTo>
                  <a:lnTo>
                    <a:pt x="1739" y="0"/>
                  </a:lnTo>
                  <a:lnTo>
                    <a:pt x="1739" y="235"/>
                  </a:lnTo>
                  <a:lnTo>
                    <a:pt x="1739" y="217"/>
                  </a:lnTo>
                  <a:lnTo>
                    <a:pt x="1740" y="367"/>
                  </a:lnTo>
                  <a:lnTo>
                    <a:pt x="1740" y="0"/>
                  </a:lnTo>
                  <a:lnTo>
                    <a:pt x="1740" y="0"/>
                  </a:lnTo>
                  <a:lnTo>
                    <a:pt x="1741" y="0"/>
                  </a:lnTo>
                  <a:lnTo>
                    <a:pt x="1741" y="253"/>
                  </a:lnTo>
                  <a:lnTo>
                    <a:pt x="1741" y="0"/>
                  </a:lnTo>
                  <a:lnTo>
                    <a:pt x="1742" y="210"/>
                  </a:lnTo>
                  <a:lnTo>
                    <a:pt x="1742" y="0"/>
                  </a:lnTo>
                  <a:lnTo>
                    <a:pt x="1742" y="339"/>
                  </a:lnTo>
                  <a:lnTo>
                    <a:pt x="1742" y="193"/>
                  </a:lnTo>
                  <a:lnTo>
                    <a:pt x="1743" y="0"/>
                  </a:lnTo>
                  <a:lnTo>
                    <a:pt x="1743" y="358"/>
                  </a:lnTo>
                  <a:lnTo>
                    <a:pt x="1743" y="222"/>
                  </a:lnTo>
                  <a:lnTo>
                    <a:pt x="1744" y="175"/>
                  </a:lnTo>
                  <a:lnTo>
                    <a:pt x="1744" y="0"/>
                  </a:lnTo>
                  <a:lnTo>
                    <a:pt x="1744" y="293"/>
                  </a:lnTo>
                  <a:lnTo>
                    <a:pt x="1744" y="89"/>
                  </a:lnTo>
                  <a:lnTo>
                    <a:pt x="1745" y="172"/>
                  </a:lnTo>
                  <a:lnTo>
                    <a:pt x="1745" y="0"/>
                  </a:lnTo>
                  <a:lnTo>
                    <a:pt x="1745" y="315"/>
                  </a:lnTo>
                  <a:lnTo>
                    <a:pt x="1745" y="0"/>
                  </a:lnTo>
                  <a:lnTo>
                    <a:pt x="1746" y="0"/>
                  </a:lnTo>
                  <a:lnTo>
                    <a:pt x="1746" y="450"/>
                  </a:lnTo>
                  <a:lnTo>
                    <a:pt x="1746" y="316"/>
                  </a:lnTo>
                  <a:lnTo>
                    <a:pt x="1746" y="0"/>
                  </a:lnTo>
                  <a:lnTo>
                    <a:pt x="1747" y="309"/>
                  </a:lnTo>
                  <a:lnTo>
                    <a:pt x="1748" y="224"/>
                  </a:lnTo>
                  <a:lnTo>
                    <a:pt x="1748" y="0"/>
                  </a:lnTo>
                  <a:lnTo>
                    <a:pt x="1748" y="166"/>
                  </a:lnTo>
                  <a:lnTo>
                    <a:pt x="1749" y="198"/>
                  </a:lnTo>
                  <a:lnTo>
                    <a:pt x="1749" y="0"/>
                  </a:lnTo>
                  <a:lnTo>
                    <a:pt x="1749" y="472"/>
                  </a:lnTo>
                  <a:lnTo>
                    <a:pt x="1750" y="141"/>
                  </a:lnTo>
                  <a:lnTo>
                    <a:pt x="1750" y="379"/>
                  </a:lnTo>
                  <a:lnTo>
                    <a:pt x="1750" y="404"/>
                  </a:lnTo>
                  <a:lnTo>
                    <a:pt x="1750" y="0"/>
                  </a:lnTo>
                  <a:lnTo>
                    <a:pt x="1751" y="58"/>
                  </a:lnTo>
                  <a:lnTo>
                    <a:pt x="1751" y="66"/>
                  </a:lnTo>
                  <a:lnTo>
                    <a:pt x="1751" y="0"/>
                  </a:lnTo>
                  <a:lnTo>
                    <a:pt x="1751" y="307"/>
                  </a:lnTo>
                  <a:lnTo>
                    <a:pt x="1752" y="0"/>
                  </a:lnTo>
                  <a:lnTo>
                    <a:pt x="1752" y="116"/>
                  </a:lnTo>
                  <a:lnTo>
                    <a:pt x="1752" y="233"/>
                  </a:lnTo>
                  <a:lnTo>
                    <a:pt x="1752" y="0"/>
                  </a:lnTo>
                  <a:lnTo>
                    <a:pt x="1753" y="167"/>
                  </a:lnTo>
                  <a:lnTo>
                    <a:pt x="1753" y="160"/>
                  </a:lnTo>
                  <a:lnTo>
                    <a:pt x="1753" y="253"/>
                  </a:lnTo>
                  <a:lnTo>
                    <a:pt x="1754" y="0"/>
                  </a:lnTo>
                  <a:lnTo>
                    <a:pt x="1754" y="154"/>
                  </a:lnTo>
                  <a:lnTo>
                    <a:pt x="1754" y="135"/>
                  </a:lnTo>
                  <a:lnTo>
                    <a:pt x="1754" y="0"/>
                  </a:lnTo>
                  <a:lnTo>
                    <a:pt x="1755" y="193"/>
                  </a:lnTo>
                  <a:lnTo>
                    <a:pt x="1755" y="266"/>
                  </a:lnTo>
                  <a:lnTo>
                    <a:pt x="1755" y="271"/>
                  </a:lnTo>
                  <a:lnTo>
                    <a:pt x="1755" y="0"/>
                  </a:lnTo>
                  <a:lnTo>
                    <a:pt x="1756" y="101"/>
                  </a:lnTo>
                  <a:lnTo>
                    <a:pt x="1756" y="0"/>
                  </a:lnTo>
                  <a:lnTo>
                    <a:pt x="1756" y="321"/>
                  </a:lnTo>
                  <a:lnTo>
                    <a:pt x="1757" y="135"/>
                  </a:lnTo>
                  <a:lnTo>
                    <a:pt x="1757" y="220"/>
                  </a:lnTo>
                  <a:lnTo>
                    <a:pt x="1757" y="0"/>
                  </a:lnTo>
                  <a:lnTo>
                    <a:pt x="1758" y="257"/>
                  </a:lnTo>
                  <a:lnTo>
                    <a:pt x="1758" y="49"/>
                  </a:lnTo>
                  <a:lnTo>
                    <a:pt x="1758" y="0"/>
                  </a:lnTo>
                  <a:lnTo>
                    <a:pt x="1759" y="143"/>
                  </a:lnTo>
                  <a:lnTo>
                    <a:pt x="1759" y="0"/>
                  </a:lnTo>
                  <a:lnTo>
                    <a:pt x="1759" y="0"/>
                  </a:lnTo>
                  <a:lnTo>
                    <a:pt x="1759" y="162"/>
                  </a:lnTo>
                  <a:lnTo>
                    <a:pt x="1760" y="0"/>
                  </a:lnTo>
                  <a:lnTo>
                    <a:pt x="1760" y="129"/>
                  </a:lnTo>
                  <a:lnTo>
                    <a:pt x="1760" y="0"/>
                  </a:lnTo>
                  <a:lnTo>
                    <a:pt x="1760" y="217"/>
                  </a:lnTo>
                  <a:lnTo>
                    <a:pt x="1761" y="0"/>
                  </a:lnTo>
                  <a:lnTo>
                    <a:pt x="1761" y="0"/>
                  </a:lnTo>
                  <a:lnTo>
                    <a:pt x="1762" y="296"/>
                  </a:lnTo>
                  <a:lnTo>
                    <a:pt x="1762" y="207"/>
                  </a:lnTo>
                  <a:lnTo>
                    <a:pt x="1762" y="0"/>
                  </a:lnTo>
                  <a:lnTo>
                    <a:pt x="1763" y="302"/>
                  </a:lnTo>
                  <a:lnTo>
                    <a:pt x="1763" y="0"/>
                  </a:lnTo>
                  <a:lnTo>
                    <a:pt x="1763" y="289"/>
                  </a:lnTo>
                  <a:lnTo>
                    <a:pt x="1763" y="0"/>
                  </a:lnTo>
                  <a:lnTo>
                    <a:pt x="1764" y="379"/>
                  </a:lnTo>
                  <a:lnTo>
                    <a:pt x="1764" y="168"/>
                  </a:lnTo>
                  <a:lnTo>
                    <a:pt x="1764" y="97"/>
                  </a:lnTo>
                  <a:lnTo>
                    <a:pt x="1764" y="0"/>
                  </a:lnTo>
                  <a:lnTo>
                    <a:pt x="1764" y="103"/>
                  </a:lnTo>
                  <a:lnTo>
                    <a:pt x="1765" y="0"/>
                  </a:lnTo>
                  <a:lnTo>
                    <a:pt x="1765" y="0"/>
                  </a:lnTo>
                  <a:lnTo>
                    <a:pt x="1765" y="233"/>
                  </a:lnTo>
                  <a:lnTo>
                    <a:pt x="1766" y="0"/>
                  </a:lnTo>
                  <a:lnTo>
                    <a:pt x="1766" y="0"/>
                  </a:lnTo>
                  <a:lnTo>
                    <a:pt x="1767" y="330"/>
                  </a:lnTo>
                  <a:lnTo>
                    <a:pt x="1767" y="320"/>
                  </a:lnTo>
                  <a:lnTo>
                    <a:pt x="1767" y="0"/>
                  </a:lnTo>
                  <a:lnTo>
                    <a:pt x="1768" y="0"/>
                  </a:lnTo>
                  <a:lnTo>
                    <a:pt x="1768" y="142"/>
                  </a:lnTo>
                  <a:lnTo>
                    <a:pt x="1768" y="0"/>
                  </a:lnTo>
                  <a:lnTo>
                    <a:pt x="1768" y="191"/>
                  </a:lnTo>
                  <a:lnTo>
                    <a:pt x="1769" y="183"/>
                  </a:lnTo>
                  <a:lnTo>
                    <a:pt x="1769" y="248"/>
                  </a:lnTo>
                  <a:lnTo>
                    <a:pt x="1769" y="0"/>
                  </a:lnTo>
                  <a:lnTo>
                    <a:pt x="1770" y="47"/>
                  </a:lnTo>
                  <a:lnTo>
                    <a:pt x="1770" y="240"/>
                  </a:lnTo>
                  <a:lnTo>
                    <a:pt x="1771" y="0"/>
                  </a:lnTo>
                  <a:lnTo>
                    <a:pt x="1771" y="209"/>
                  </a:lnTo>
                  <a:lnTo>
                    <a:pt x="1771" y="0"/>
                  </a:lnTo>
                  <a:lnTo>
                    <a:pt x="1772" y="142"/>
                  </a:lnTo>
                  <a:lnTo>
                    <a:pt x="1772" y="0"/>
                  </a:lnTo>
                  <a:lnTo>
                    <a:pt x="1772" y="209"/>
                  </a:lnTo>
                  <a:lnTo>
                    <a:pt x="1772" y="233"/>
                  </a:lnTo>
                  <a:lnTo>
                    <a:pt x="1773" y="0"/>
                  </a:lnTo>
                  <a:lnTo>
                    <a:pt x="1773" y="70"/>
                  </a:lnTo>
                  <a:lnTo>
                    <a:pt x="1773" y="201"/>
                  </a:lnTo>
                  <a:lnTo>
                    <a:pt x="1773" y="0"/>
                  </a:lnTo>
                  <a:lnTo>
                    <a:pt x="1774" y="305"/>
                  </a:lnTo>
                  <a:lnTo>
                    <a:pt x="1774" y="0"/>
                  </a:lnTo>
                  <a:lnTo>
                    <a:pt x="1774" y="81"/>
                  </a:lnTo>
                  <a:lnTo>
                    <a:pt x="1774" y="0"/>
                  </a:lnTo>
                  <a:lnTo>
                    <a:pt x="1775" y="167"/>
                  </a:lnTo>
                  <a:lnTo>
                    <a:pt x="1775" y="163"/>
                  </a:lnTo>
                  <a:lnTo>
                    <a:pt x="1775" y="0"/>
                  </a:lnTo>
                  <a:lnTo>
                    <a:pt x="1776" y="0"/>
                  </a:lnTo>
                  <a:lnTo>
                    <a:pt x="1776" y="0"/>
                  </a:lnTo>
                  <a:lnTo>
                    <a:pt x="1776" y="190"/>
                  </a:lnTo>
                  <a:lnTo>
                    <a:pt x="1777" y="0"/>
                  </a:lnTo>
                  <a:lnTo>
                    <a:pt x="1777" y="0"/>
                  </a:lnTo>
                  <a:lnTo>
                    <a:pt x="1778" y="181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779" y="0"/>
                  </a:lnTo>
                  <a:lnTo>
                    <a:pt x="1779" y="0"/>
                  </a:lnTo>
                  <a:lnTo>
                    <a:pt x="1780" y="17"/>
                  </a:lnTo>
                  <a:lnTo>
                    <a:pt x="1780" y="0"/>
                  </a:lnTo>
                  <a:lnTo>
                    <a:pt x="1780" y="93"/>
                  </a:lnTo>
                  <a:lnTo>
                    <a:pt x="1780" y="163"/>
                  </a:lnTo>
                  <a:lnTo>
                    <a:pt x="1780" y="0"/>
                  </a:lnTo>
                  <a:lnTo>
                    <a:pt x="1781" y="0"/>
                  </a:lnTo>
                  <a:lnTo>
                    <a:pt x="1781" y="0"/>
                  </a:lnTo>
                  <a:lnTo>
                    <a:pt x="1782" y="190"/>
                  </a:lnTo>
                  <a:lnTo>
                    <a:pt x="1782" y="0"/>
                  </a:lnTo>
                  <a:lnTo>
                    <a:pt x="1782" y="0"/>
                  </a:lnTo>
                  <a:lnTo>
                    <a:pt x="1783" y="159"/>
                  </a:lnTo>
                  <a:lnTo>
                    <a:pt x="1783" y="0"/>
                  </a:lnTo>
                  <a:lnTo>
                    <a:pt x="1784" y="0"/>
                  </a:lnTo>
                  <a:lnTo>
                    <a:pt x="1784" y="163"/>
                  </a:lnTo>
                  <a:lnTo>
                    <a:pt x="1784" y="0"/>
                  </a:lnTo>
                  <a:lnTo>
                    <a:pt x="1785" y="128"/>
                  </a:lnTo>
                  <a:lnTo>
                    <a:pt x="1785" y="251"/>
                  </a:lnTo>
                  <a:lnTo>
                    <a:pt x="1785" y="0"/>
                  </a:lnTo>
                  <a:lnTo>
                    <a:pt x="1785" y="0"/>
                  </a:lnTo>
                  <a:lnTo>
                    <a:pt x="1786" y="126"/>
                  </a:lnTo>
                  <a:lnTo>
                    <a:pt x="1786" y="104"/>
                  </a:lnTo>
                  <a:lnTo>
                    <a:pt x="1786" y="334"/>
                  </a:lnTo>
                  <a:lnTo>
                    <a:pt x="1786" y="190"/>
                  </a:lnTo>
                  <a:lnTo>
                    <a:pt x="1787" y="126"/>
                  </a:lnTo>
                  <a:lnTo>
                    <a:pt x="1787" y="111"/>
                  </a:lnTo>
                  <a:lnTo>
                    <a:pt x="1787" y="357"/>
                  </a:lnTo>
                  <a:lnTo>
                    <a:pt x="1788" y="413"/>
                  </a:lnTo>
                  <a:lnTo>
                    <a:pt x="1788" y="248"/>
                  </a:lnTo>
                  <a:lnTo>
                    <a:pt x="1788" y="330"/>
                  </a:lnTo>
                  <a:lnTo>
                    <a:pt x="1789" y="216"/>
                  </a:lnTo>
                  <a:lnTo>
                    <a:pt x="1789" y="175"/>
                  </a:lnTo>
                  <a:lnTo>
                    <a:pt x="1789" y="411"/>
                  </a:lnTo>
                  <a:lnTo>
                    <a:pt x="1789" y="260"/>
                  </a:lnTo>
                  <a:lnTo>
                    <a:pt x="1790" y="236"/>
                  </a:lnTo>
                  <a:lnTo>
                    <a:pt x="1790" y="216"/>
                  </a:lnTo>
                  <a:lnTo>
                    <a:pt x="1790" y="355"/>
                  </a:lnTo>
                  <a:lnTo>
                    <a:pt x="1790" y="300"/>
                  </a:lnTo>
                  <a:lnTo>
                    <a:pt x="1791" y="218"/>
                  </a:lnTo>
                  <a:lnTo>
                    <a:pt x="1791" y="124"/>
                  </a:lnTo>
                  <a:lnTo>
                    <a:pt x="1791" y="363"/>
                  </a:lnTo>
                  <a:lnTo>
                    <a:pt x="1791" y="218"/>
                  </a:lnTo>
                  <a:lnTo>
                    <a:pt x="1792" y="237"/>
                  </a:lnTo>
                  <a:lnTo>
                    <a:pt x="1792" y="320"/>
                  </a:lnTo>
                  <a:lnTo>
                    <a:pt x="1792" y="162"/>
                  </a:lnTo>
                  <a:lnTo>
                    <a:pt x="1792" y="276"/>
                  </a:lnTo>
                  <a:lnTo>
                    <a:pt x="1793" y="275"/>
                  </a:lnTo>
                  <a:lnTo>
                    <a:pt x="1793" y="0"/>
                  </a:lnTo>
                  <a:lnTo>
                    <a:pt x="1793" y="0"/>
                  </a:lnTo>
                  <a:lnTo>
                    <a:pt x="1794" y="0"/>
                  </a:lnTo>
                  <a:lnTo>
                    <a:pt x="1794" y="130"/>
                  </a:lnTo>
                  <a:lnTo>
                    <a:pt x="1795" y="0"/>
                  </a:lnTo>
                  <a:lnTo>
                    <a:pt x="1795" y="0"/>
                  </a:lnTo>
                  <a:lnTo>
                    <a:pt x="1796" y="0"/>
                  </a:lnTo>
                  <a:lnTo>
                    <a:pt x="1796" y="0"/>
                  </a:lnTo>
                  <a:lnTo>
                    <a:pt x="1797" y="0"/>
                  </a:lnTo>
                  <a:lnTo>
                    <a:pt x="1797" y="0"/>
                  </a:lnTo>
                  <a:lnTo>
                    <a:pt x="1798" y="0"/>
                  </a:lnTo>
                  <a:lnTo>
                    <a:pt x="1798" y="0"/>
                  </a:lnTo>
                  <a:lnTo>
                    <a:pt x="1799" y="0"/>
                  </a:lnTo>
                  <a:lnTo>
                    <a:pt x="1799" y="0"/>
                  </a:lnTo>
                  <a:lnTo>
                    <a:pt x="1800" y="0"/>
                  </a:lnTo>
                  <a:lnTo>
                    <a:pt x="1800" y="0"/>
                  </a:lnTo>
                  <a:lnTo>
                    <a:pt x="1801" y="0"/>
                  </a:lnTo>
                  <a:lnTo>
                    <a:pt x="1801" y="0"/>
                  </a:lnTo>
                  <a:lnTo>
                    <a:pt x="1801" y="161"/>
                  </a:lnTo>
                  <a:lnTo>
                    <a:pt x="1802" y="0"/>
                  </a:lnTo>
                  <a:lnTo>
                    <a:pt x="1802" y="0"/>
                  </a:lnTo>
                  <a:lnTo>
                    <a:pt x="1803" y="331"/>
                  </a:lnTo>
                  <a:lnTo>
                    <a:pt x="1803" y="395"/>
                  </a:lnTo>
                  <a:lnTo>
                    <a:pt x="1804" y="479"/>
                  </a:lnTo>
                  <a:lnTo>
                    <a:pt x="1804" y="456"/>
                  </a:lnTo>
                  <a:lnTo>
                    <a:pt x="1804" y="450"/>
                  </a:lnTo>
                  <a:lnTo>
                    <a:pt x="1804" y="651"/>
                  </a:lnTo>
                  <a:lnTo>
                    <a:pt x="1805" y="588"/>
                  </a:lnTo>
                  <a:lnTo>
                    <a:pt x="1805" y="608"/>
                  </a:lnTo>
                  <a:lnTo>
                    <a:pt x="1806" y="793"/>
                  </a:lnTo>
                  <a:lnTo>
                    <a:pt x="1806" y="806"/>
                  </a:lnTo>
                  <a:lnTo>
                    <a:pt x="1807" y="825"/>
                  </a:lnTo>
                  <a:lnTo>
                    <a:pt x="1807" y="450"/>
                  </a:lnTo>
                  <a:lnTo>
                    <a:pt x="1807" y="411"/>
                  </a:lnTo>
                  <a:lnTo>
                    <a:pt x="1807" y="538"/>
                  </a:lnTo>
                  <a:lnTo>
                    <a:pt x="1808" y="315"/>
                  </a:lnTo>
                  <a:lnTo>
                    <a:pt x="1808" y="139"/>
                  </a:lnTo>
                  <a:lnTo>
                    <a:pt x="1808" y="0"/>
                  </a:lnTo>
                  <a:lnTo>
                    <a:pt x="1809" y="0"/>
                  </a:lnTo>
                  <a:lnTo>
                    <a:pt x="1809" y="0"/>
                  </a:lnTo>
                  <a:lnTo>
                    <a:pt x="1810" y="0"/>
                  </a:lnTo>
                  <a:lnTo>
                    <a:pt x="1810" y="0"/>
                  </a:lnTo>
                  <a:lnTo>
                    <a:pt x="1811" y="0"/>
                  </a:lnTo>
                  <a:lnTo>
                    <a:pt x="1811" y="0"/>
                  </a:lnTo>
                  <a:lnTo>
                    <a:pt x="1812" y="0"/>
                  </a:lnTo>
                  <a:lnTo>
                    <a:pt x="1812" y="0"/>
                  </a:lnTo>
                  <a:lnTo>
                    <a:pt x="1813" y="222"/>
                  </a:lnTo>
                  <a:lnTo>
                    <a:pt x="1813" y="142"/>
                  </a:lnTo>
                  <a:lnTo>
                    <a:pt x="1813" y="0"/>
                  </a:lnTo>
                  <a:lnTo>
                    <a:pt x="1814" y="0"/>
                  </a:lnTo>
                  <a:lnTo>
                    <a:pt x="1814" y="0"/>
                  </a:lnTo>
                  <a:lnTo>
                    <a:pt x="1815" y="0"/>
                  </a:lnTo>
                  <a:lnTo>
                    <a:pt x="1815" y="0"/>
                  </a:lnTo>
                  <a:lnTo>
                    <a:pt x="1816" y="0"/>
                  </a:lnTo>
                  <a:lnTo>
                    <a:pt x="1816" y="0"/>
                  </a:lnTo>
                  <a:lnTo>
                    <a:pt x="1817" y="0"/>
                  </a:lnTo>
                  <a:lnTo>
                    <a:pt x="1817" y="0"/>
                  </a:lnTo>
                  <a:lnTo>
                    <a:pt x="1818" y="0"/>
                  </a:lnTo>
                  <a:lnTo>
                    <a:pt x="1818" y="0"/>
                  </a:lnTo>
                  <a:lnTo>
                    <a:pt x="1819" y="0"/>
                  </a:lnTo>
                  <a:lnTo>
                    <a:pt x="1819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21" y="0"/>
                  </a:lnTo>
                  <a:lnTo>
                    <a:pt x="1821" y="0"/>
                  </a:lnTo>
                  <a:lnTo>
                    <a:pt x="1822" y="0"/>
                  </a:lnTo>
                  <a:lnTo>
                    <a:pt x="1822" y="0"/>
                  </a:lnTo>
                  <a:lnTo>
                    <a:pt x="1823" y="0"/>
                  </a:lnTo>
                  <a:lnTo>
                    <a:pt x="1823" y="0"/>
                  </a:lnTo>
                  <a:lnTo>
                    <a:pt x="1824" y="357"/>
                  </a:lnTo>
                  <a:lnTo>
                    <a:pt x="1824" y="342"/>
                  </a:lnTo>
                  <a:lnTo>
                    <a:pt x="1824" y="342"/>
                  </a:lnTo>
                  <a:lnTo>
                    <a:pt x="1825" y="672"/>
                  </a:lnTo>
                  <a:lnTo>
                    <a:pt x="1825" y="683"/>
                  </a:lnTo>
                  <a:lnTo>
                    <a:pt x="1826" y="899"/>
                  </a:lnTo>
                  <a:lnTo>
                    <a:pt x="1826" y="925"/>
                  </a:lnTo>
                  <a:lnTo>
                    <a:pt x="1827" y="1111"/>
                  </a:lnTo>
                  <a:lnTo>
                    <a:pt x="1827" y="1063"/>
                  </a:lnTo>
                  <a:lnTo>
                    <a:pt x="1827" y="941"/>
                  </a:lnTo>
                  <a:lnTo>
                    <a:pt x="1828" y="571"/>
                  </a:lnTo>
                  <a:lnTo>
                    <a:pt x="1828" y="700"/>
                  </a:lnTo>
                  <a:lnTo>
                    <a:pt x="1829" y="636"/>
                  </a:lnTo>
                  <a:lnTo>
                    <a:pt x="1829" y="0"/>
                  </a:lnTo>
                  <a:lnTo>
                    <a:pt x="1829" y="0"/>
                  </a:lnTo>
                  <a:lnTo>
                    <a:pt x="1829" y="0"/>
                  </a:lnTo>
                  <a:lnTo>
                    <a:pt x="1830" y="0"/>
                  </a:lnTo>
                  <a:lnTo>
                    <a:pt x="1831" y="0"/>
                  </a:lnTo>
                  <a:lnTo>
                    <a:pt x="1831" y="322"/>
                  </a:lnTo>
                  <a:lnTo>
                    <a:pt x="1832" y="464"/>
                  </a:lnTo>
                  <a:lnTo>
                    <a:pt x="1832" y="518"/>
                  </a:lnTo>
                  <a:lnTo>
                    <a:pt x="1832" y="451"/>
                  </a:lnTo>
                  <a:lnTo>
                    <a:pt x="1832" y="503"/>
                  </a:lnTo>
                  <a:lnTo>
                    <a:pt x="1833" y="471"/>
                  </a:lnTo>
                  <a:lnTo>
                    <a:pt x="1833" y="401"/>
                  </a:lnTo>
                  <a:lnTo>
                    <a:pt x="1833" y="601"/>
                  </a:lnTo>
                  <a:lnTo>
                    <a:pt x="1833" y="591"/>
                  </a:lnTo>
                  <a:lnTo>
                    <a:pt x="1834" y="0"/>
                  </a:lnTo>
                  <a:lnTo>
                    <a:pt x="1834" y="0"/>
                  </a:lnTo>
                  <a:lnTo>
                    <a:pt x="1835" y="0"/>
                  </a:lnTo>
                  <a:lnTo>
                    <a:pt x="1835" y="0"/>
                  </a:lnTo>
                  <a:lnTo>
                    <a:pt x="1836" y="0"/>
                  </a:lnTo>
                  <a:lnTo>
                    <a:pt x="1836" y="0"/>
                  </a:lnTo>
                  <a:lnTo>
                    <a:pt x="1837" y="0"/>
                  </a:lnTo>
                  <a:lnTo>
                    <a:pt x="1837" y="120"/>
                  </a:lnTo>
                  <a:lnTo>
                    <a:pt x="1838" y="288"/>
                  </a:lnTo>
                  <a:lnTo>
                    <a:pt x="1838" y="361"/>
                  </a:lnTo>
                  <a:lnTo>
                    <a:pt x="1838" y="285"/>
                  </a:lnTo>
                  <a:lnTo>
                    <a:pt x="1838" y="343"/>
                  </a:lnTo>
                  <a:lnTo>
                    <a:pt x="1839" y="347"/>
                  </a:lnTo>
                  <a:lnTo>
                    <a:pt x="1839" y="364"/>
                  </a:lnTo>
                  <a:lnTo>
                    <a:pt x="1839" y="219"/>
                  </a:lnTo>
                  <a:lnTo>
                    <a:pt x="1840" y="315"/>
                  </a:lnTo>
                  <a:lnTo>
                    <a:pt x="1840" y="277"/>
                  </a:lnTo>
                  <a:lnTo>
                    <a:pt x="1840" y="0"/>
                  </a:lnTo>
                  <a:lnTo>
                    <a:pt x="1841" y="0"/>
                  </a:lnTo>
                  <a:lnTo>
                    <a:pt x="1841" y="0"/>
                  </a:lnTo>
                  <a:lnTo>
                    <a:pt x="1842" y="0"/>
                  </a:lnTo>
                  <a:lnTo>
                    <a:pt x="1842" y="0"/>
                  </a:lnTo>
                  <a:lnTo>
                    <a:pt x="1843" y="0"/>
                  </a:lnTo>
                  <a:lnTo>
                    <a:pt x="1843" y="0"/>
                  </a:lnTo>
                  <a:lnTo>
                    <a:pt x="1844" y="0"/>
                  </a:lnTo>
                  <a:lnTo>
                    <a:pt x="1844" y="0"/>
                  </a:lnTo>
                  <a:lnTo>
                    <a:pt x="1845" y="0"/>
                  </a:lnTo>
                  <a:lnTo>
                    <a:pt x="1845" y="0"/>
                  </a:lnTo>
                  <a:lnTo>
                    <a:pt x="1846" y="0"/>
                  </a:lnTo>
                  <a:lnTo>
                    <a:pt x="1846" y="0"/>
                  </a:lnTo>
                  <a:lnTo>
                    <a:pt x="1847" y="290"/>
                  </a:lnTo>
                  <a:lnTo>
                    <a:pt x="1847" y="358"/>
                  </a:lnTo>
                  <a:lnTo>
                    <a:pt x="1848" y="776"/>
                  </a:lnTo>
                  <a:lnTo>
                    <a:pt x="1848" y="795"/>
                  </a:lnTo>
                  <a:lnTo>
                    <a:pt x="1849" y="1088"/>
                  </a:lnTo>
                  <a:lnTo>
                    <a:pt x="1849" y="1131"/>
                  </a:lnTo>
                  <a:lnTo>
                    <a:pt x="1849" y="1259"/>
                  </a:lnTo>
                  <a:lnTo>
                    <a:pt x="1850" y="1002"/>
                  </a:lnTo>
                  <a:lnTo>
                    <a:pt x="1850" y="855"/>
                  </a:lnTo>
                  <a:lnTo>
                    <a:pt x="1850" y="609"/>
                  </a:lnTo>
                  <a:lnTo>
                    <a:pt x="1851" y="723"/>
                  </a:lnTo>
                  <a:lnTo>
                    <a:pt x="1851" y="600"/>
                  </a:lnTo>
                  <a:lnTo>
                    <a:pt x="1851" y="0"/>
                  </a:lnTo>
                  <a:lnTo>
                    <a:pt x="1852" y="0"/>
                  </a:lnTo>
                  <a:lnTo>
                    <a:pt x="1852" y="0"/>
                  </a:lnTo>
                  <a:lnTo>
                    <a:pt x="1853" y="0"/>
                  </a:lnTo>
                  <a:lnTo>
                    <a:pt x="1853" y="0"/>
                  </a:lnTo>
                  <a:lnTo>
                    <a:pt x="1854" y="667"/>
                  </a:lnTo>
                  <a:lnTo>
                    <a:pt x="1854" y="683"/>
                  </a:lnTo>
                  <a:lnTo>
                    <a:pt x="1854" y="579"/>
                  </a:lnTo>
                  <a:lnTo>
                    <a:pt x="1855" y="666"/>
                  </a:lnTo>
                  <a:lnTo>
                    <a:pt x="1855" y="664"/>
                  </a:lnTo>
                  <a:lnTo>
                    <a:pt x="1856" y="754"/>
                  </a:lnTo>
                  <a:lnTo>
                    <a:pt x="1856" y="625"/>
                  </a:lnTo>
                  <a:lnTo>
                    <a:pt x="1856" y="538"/>
                  </a:lnTo>
                  <a:lnTo>
                    <a:pt x="1856" y="0"/>
                  </a:lnTo>
                  <a:lnTo>
                    <a:pt x="1857" y="0"/>
                  </a:lnTo>
                  <a:lnTo>
                    <a:pt x="1857" y="0"/>
                  </a:lnTo>
                  <a:lnTo>
                    <a:pt x="1858" y="0"/>
                  </a:lnTo>
                  <a:lnTo>
                    <a:pt x="1858" y="0"/>
                  </a:lnTo>
                  <a:lnTo>
                    <a:pt x="1859" y="0"/>
                  </a:lnTo>
                  <a:lnTo>
                    <a:pt x="1859" y="0"/>
                  </a:lnTo>
                  <a:lnTo>
                    <a:pt x="1860" y="480"/>
                  </a:lnTo>
                  <a:lnTo>
                    <a:pt x="1860" y="546"/>
                  </a:lnTo>
                  <a:lnTo>
                    <a:pt x="1860" y="562"/>
                  </a:lnTo>
                  <a:lnTo>
                    <a:pt x="1861" y="455"/>
                  </a:lnTo>
                  <a:lnTo>
                    <a:pt x="1861" y="526"/>
                  </a:lnTo>
                  <a:lnTo>
                    <a:pt x="1861" y="530"/>
                  </a:lnTo>
                  <a:lnTo>
                    <a:pt x="1862" y="241"/>
                  </a:lnTo>
                  <a:lnTo>
                    <a:pt x="1862" y="0"/>
                  </a:lnTo>
                  <a:lnTo>
                    <a:pt x="1863" y="0"/>
                  </a:lnTo>
                  <a:lnTo>
                    <a:pt x="1863" y="0"/>
                  </a:lnTo>
                  <a:lnTo>
                    <a:pt x="1864" y="0"/>
                  </a:lnTo>
                  <a:lnTo>
                    <a:pt x="1864" y="0"/>
                  </a:lnTo>
                  <a:lnTo>
                    <a:pt x="1865" y="0"/>
                  </a:lnTo>
                  <a:lnTo>
                    <a:pt x="1865" y="0"/>
                  </a:lnTo>
                  <a:lnTo>
                    <a:pt x="1866" y="0"/>
                  </a:lnTo>
                  <a:lnTo>
                    <a:pt x="1866" y="0"/>
                  </a:lnTo>
                  <a:lnTo>
                    <a:pt x="1867" y="0"/>
                  </a:lnTo>
                  <a:lnTo>
                    <a:pt x="1867" y="0"/>
                  </a:lnTo>
                  <a:lnTo>
                    <a:pt x="1868" y="0"/>
                  </a:lnTo>
                  <a:lnTo>
                    <a:pt x="1868" y="0"/>
                  </a:lnTo>
                  <a:lnTo>
                    <a:pt x="1869" y="441"/>
                  </a:lnTo>
                  <a:lnTo>
                    <a:pt x="1869" y="454"/>
                  </a:lnTo>
                  <a:lnTo>
                    <a:pt x="1870" y="857"/>
                  </a:lnTo>
                  <a:lnTo>
                    <a:pt x="1870" y="911"/>
                  </a:lnTo>
                  <a:lnTo>
                    <a:pt x="1871" y="1098"/>
                  </a:lnTo>
                  <a:lnTo>
                    <a:pt x="1871" y="1143"/>
                  </a:lnTo>
                  <a:lnTo>
                    <a:pt x="1872" y="1323"/>
                  </a:lnTo>
                  <a:lnTo>
                    <a:pt x="1872" y="1282"/>
                  </a:lnTo>
                  <a:lnTo>
                    <a:pt x="1872" y="1159"/>
                  </a:lnTo>
                  <a:lnTo>
                    <a:pt x="1873" y="561"/>
                  </a:lnTo>
                  <a:lnTo>
                    <a:pt x="1873" y="738"/>
                  </a:lnTo>
                  <a:lnTo>
                    <a:pt x="1874" y="680"/>
                  </a:lnTo>
                  <a:lnTo>
                    <a:pt x="1874" y="0"/>
                  </a:lnTo>
                  <a:lnTo>
                    <a:pt x="1874" y="0"/>
                  </a:lnTo>
                  <a:lnTo>
                    <a:pt x="1875" y="0"/>
                  </a:lnTo>
                  <a:lnTo>
                    <a:pt x="1875" y="0"/>
                  </a:lnTo>
                  <a:lnTo>
                    <a:pt x="1876" y="0"/>
                  </a:lnTo>
                  <a:lnTo>
                    <a:pt x="1876" y="672"/>
                  </a:lnTo>
                  <a:lnTo>
                    <a:pt x="1877" y="776"/>
                  </a:lnTo>
                  <a:lnTo>
                    <a:pt x="1877" y="794"/>
                  </a:lnTo>
                  <a:lnTo>
                    <a:pt x="1877" y="611"/>
                  </a:lnTo>
                  <a:lnTo>
                    <a:pt x="1877" y="776"/>
                  </a:lnTo>
                  <a:lnTo>
                    <a:pt x="1878" y="798"/>
                  </a:lnTo>
                  <a:lnTo>
                    <a:pt x="1878" y="868"/>
                  </a:lnTo>
                  <a:lnTo>
                    <a:pt x="1878" y="644"/>
                  </a:lnTo>
                  <a:lnTo>
                    <a:pt x="1879" y="556"/>
                  </a:lnTo>
                  <a:lnTo>
                    <a:pt x="1879" y="0"/>
                  </a:lnTo>
                  <a:lnTo>
                    <a:pt x="1879" y="0"/>
                  </a:lnTo>
                  <a:lnTo>
                    <a:pt x="1880" y="0"/>
                  </a:lnTo>
                  <a:lnTo>
                    <a:pt x="1880" y="0"/>
                  </a:lnTo>
                  <a:lnTo>
                    <a:pt x="1881" y="0"/>
                  </a:lnTo>
                  <a:lnTo>
                    <a:pt x="1881" y="0"/>
                  </a:lnTo>
                  <a:lnTo>
                    <a:pt x="1882" y="0"/>
                  </a:lnTo>
                  <a:lnTo>
                    <a:pt x="1882" y="592"/>
                  </a:lnTo>
                  <a:lnTo>
                    <a:pt x="1883" y="649"/>
                  </a:lnTo>
                  <a:lnTo>
                    <a:pt x="1883" y="656"/>
                  </a:lnTo>
                  <a:lnTo>
                    <a:pt x="1883" y="516"/>
                  </a:lnTo>
                  <a:lnTo>
                    <a:pt x="1883" y="630"/>
                  </a:lnTo>
                  <a:lnTo>
                    <a:pt x="1884" y="654"/>
                  </a:lnTo>
                  <a:lnTo>
                    <a:pt x="1884" y="658"/>
                  </a:lnTo>
                  <a:lnTo>
                    <a:pt x="1885" y="247"/>
                  </a:lnTo>
                  <a:lnTo>
                    <a:pt x="1885" y="91"/>
                  </a:lnTo>
                  <a:lnTo>
                    <a:pt x="1885" y="0"/>
                  </a:lnTo>
                  <a:lnTo>
                    <a:pt x="1886" y="0"/>
                  </a:lnTo>
                  <a:lnTo>
                    <a:pt x="1886" y="0"/>
                  </a:lnTo>
                  <a:lnTo>
                    <a:pt x="1887" y="0"/>
                  </a:lnTo>
                  <a:lnTo>
                    <a:pt x="1887" y="0"/>
                  </a:lnTo>
                  <a:lnTo>
                    <a:pt x="1888" y="0"/>
                  </a:lnTo>
                  <a:lnTo>
                    <a:pt x="1888" y="0"/>
                  </a:lnTo>
                  <a:lnTo>
                    <a:pt x="1889" y="0"/>
                  </a:lnTo>
                  <a:lnTo>
                    <a:pt x="1889" y="0"/>
                  </a:lnTo>
                  <a:lnTo>
                    <a:pt x="1890" y="0"/>
                  </a:lnTo>
                  <a:lnTo>
                    <a:pt x="1890" y="0"/>
                  </a:lnTo>
                  <a:lnTo>
                    <a:pt x="1891" y="0"/>
                  </a:lnTo>
                  <a:lnTo>
                    <a:pt x="1891" y="0"/>
                  </a:lnTo>
                  <a:lnTo>
                    <a:pt x="1892" y="165"/>
                  </a:lnTo>
                  <a:lnTo>
                    <a:pt x="1892" y="281"/>
                  </a:lnTo>
                  <a:lnTo>
                    <a:pt x="1893" y="660"/>
                  </a:lnTo>
                  <a:lnTo>
                    <a:pt x="1893" y="718"/>
                  </a:lnTo>
                  <a:lnTo>
                    <a:pt x="1894" y="1055"/>
                  </a:lnTo>
                  <a:lnTo>
                    <a:pt x="1894" y="1078"/>
                  </a:lnTo>
                  <a:lnTo>
                    <a:pt x="1895" y="1364"/>
                  </a:lnTo>
                  <a:lnTo>
                    <a:pt x="1895" y="1352"/>
                  </a:lnTo>
                  <a:lnTo>
                    <a:pt x="1896" y="579"/>
                  </a:lnTo>
                  <a:lnTo>
                    <a:pt x="1896" y="696"/>
                  </a:lnTo>
                  <a:lnTo>
                    <a:pt x="1896" y="785"/>
                  </a:lnTo>
                  <a:lnTo>
                    <a:pt x="1897" y="0"/>
                  </a:lnTo>
                  <a:lnTo>
                    <a:pt x="1897" y="0"/>
                  </a:lnTo>
                  <a:lnTo>
                    <a:pt x="1897" y="0"/>
                  </a:lnTo>
                  <a:lnTo>
                    <a:pt x="1898" y="0"/>
                  </a:lnTo>
                  <a:lnTo>
                    <a:pt x="1898" y="0"/>
                  </a:lnTo>
                  <a:lnTo>
                    <a:pt x="1899" y="0"/>
                  </a:lnTo>
                  <a:lnTo>
                    <a:pt x="1899" y="0"/>
                  </a:lnTo>
                  <a:lnTo>
                    <a:pt x="1899" y="825"/>
                  </a:lnTo>
                  <a:lnTo>
                    <a:pt x="1900" y="670"/>
                  </a:lnTo>
                  <a:lnTo>
                    <a:pt x="1900" y="659"/>
                  </a:lnTo>
                  <a:lnTo>
                    <a:pt x="1901" y="906"/>
                  </a:lnTo>
                  <a:lnTo>
                    <a:pt x="1901" y="863"/>
                  </a:lnTo>
                  <a:lnTo>
                    <a:pt x="1901" y="814"/>
                  </a:lnTo>
                  <a:lnTo>
                    <a:pt x="1902" y="0"/>
                  </a:lnTo>
                  <a:lnTo>
                    <a:pt x="1902" y="0"/>
                  </a:lnTo>
                  <a:lnTo>
                    <a:pt x="1902" y="0"/>
                  </a:lnTo>
                  <a:lnTo>
                    <a:pt x="1903" y="0"/>
                  </a:lnTo>
                  <a:lnTo>
                    <a:pt x="1903" y="0"/>
                  </a:lnTo>
                  <a:lnTo>
                    <a:pt x="1904" y="0"/>
                  </a:lnTo>
                  <a:lnTo>
                    <a:pt x="1904" y="0"/>
                  </a:lnTo>
                  <a:lnTo>
                    <a:pt x="1905" y="237"/>
                  </a:lnTo>
                  <a:lnTo>
                    <a:pt x="1905" y="376"/>
                  </a:lnTo>
                  <a:lnTo>
                    <a:pt x="1906" y="619"/>
                  </a:lnTo>
                  <a:lnTo>
                    <a:pt x="1906" y="553"/>
                  </a:lnTo>
                  <a:lnTo>
                    <a:pt x="1906" y="579"/>
                  </a:lnTo>
                  <a:lnTo>
                    <a:pt x="1906" y="721"/>
                  </a:lnTo>
                  <a:lnTo>
                    <a:pt x="1907" y="464"/>
                  </a:lnTo>
                  <a:lnTo>
                    <a:pt x="1907" y="387"/>
                  </a:lnTo>
                  <a:lnTo>
                    <a:pt x="1908" y="0"/>
                  </a:lnTo>
                  <a:lnTo>
                    <a:pt x="1908" y="0"/>
                  </a:lnTo>
                  <a:lnTo>
                    <a:pt x="1908" y="0"/>
                  </a:lnTo>
                  <a:lnTo>
                    <a:pt x="1909" y="0"/>
                  </a:lnTo>
                  <a:lnTo>
                    <a:pt x="1909" y="0"/>
                  </a:lnTo>
                  <a:lnTo>
                    <a:pt x="1910" y="0"/>
                  </a:lnTo>
                  <a:lnTo>
                    <a:pt x="1910" y="0"/>
                  </a:lnTo>
                  <a:lnTo>
                    <a:pt x="1911" y="0"/>
                  </a:lnTo>
                  <a:lnTo>
                    <a:pt x="1911" y="0"/>
                  </a:lnTo>
                  <a:lnTo>
                    <a:pt x="1912" y="0"/>
                  </a:lnTo>
                  <a:lnTo>
                    <a:pt x="1912" y="0"/>
                  </a:lnTo>
                  <a:lnTo>
                    <a:pt x="1913" y="0"/>
                  </a:lnTo>
                  <a:lnTo>
                    <a:pt x="1913" y="0"/>
                  </a:lnTo>
                  <a:lnTo>
                    <a:pt x="1914" y="0"/>
                  </a:lnTo>
                  <a:lnTo>
                    <a:pt x="1914" y="0"/>
                  </a:lnTo>
                  <a:lnTo>
                    <a:pt x="1915" y="361"/>
                  </a:lnTo>
                  <a:lnTo>
                    <a:pt x="1915" y="429"/>
                  </a:lnTo>
                  <a:lnTo>
                    <a:pt x="1916" y="786"/>
                  </a:lnTo>
                  <a:lnTo>
                    <a:pt x="1916" y="839"/>
                  </a:lnTo>
                  <a:lnTo>
                    <a:pt x="1917" y="1094"/>
                  </a:lnTo>
                  <a:lnTo>
                    <a:pt x="1917" y="1121"/>
                  </a:lnTo>
                  <a:lnTo>
                    <a:pt x="1918" y="1337"/>
                  </a:lnTo>
                  <a:lnTo>
                    <a:pt x="1918" y="1304"/>
                  </a:lnTo>
                  <a:lnTo>
                    <a:pt x="1919" y="1303"/>
                  </a:lnTo>
                  <a:lnTo>
                    <a:pt x="1919" y="1310"/>
                  </a:lnTo>
                  <a:lnTo>
                    <a:pt x="1919" y="549"/>
                  </a:lnTo>
                  <a:lnTo>
                    <a:pt x="1919" y="719"/>
                  </a:lnTo>
                  <a:lnTo>
                    <a:pt x="1920" y="721"/>
                  </a:lnTo>
                  <a:lnTo>
                    <a:pt x="1920" y="0"/>
                  </a:lnTo>
                  <a:lnTo>
                    <a:pt x="1920" y="0"/>
                  </a:lnTo>
                  <a:lnTo>
                    <a:pt x="1920" y="0"/>
                  </a:lnTo>
                  <a:lnTo>
                    <a:pt x="1921" y="0"/>
                  </a:lnTo>
                  <a:lnTo>
                    <a:pt x="1922" y="0"/>
                  </a:lnTo>
                  <a:lnTo>
                    <a:pt x="1922" y="0"/>
                  </a:lnTo>
                  <a:lnTo>
                    <a:pt x="1923" y="367"/>
                  </a:lnTo>
                  <a:lnTo>
                    <a:pt x="1923" y="863"/>
                  </a:lnTo>
                  <a:lnTo>
                    <a:pt x="1923" y="737"/>
                  </a:lnTo>
                  <a:lnTo>
                    <a:pt x="1924" y="812"/>
                  </a:lnTo>
                  <a:lnTo>
                    <a:pt x="1924" y="913"/>
                  </a:lnTo>
                  <a:lnTo>
                    <a:pt x="1924" y="710"/>
                  </a:lnTo>
                  <a:lnTo>
                    <a:pt x="1925" y="643"/>
                  </a:lnTo>
                  <a:lnTo>
                    <a:pt x="1925" y="0"/>
                  </a:lnTo>
                  <a:lnTo>
                    <a:pt x="1925" y="0"/>
                  </a:lnTo>
                  <a:lnTo>
                    <a:pt x="1926" y="0"/>
                  </a:lnTo>
                  <a:lnTo>
                    <a:pt x="1926" y="0"/>
                  </a:lnTo>
                  <a:lnTo>
                    <a:pt x="1927" y="0"/>
                  </a:lnTo>
                  <a:lnTo>
                    <a:pt x="1927" y="0"/>
                  </a:lnTo>
                  <a:lnTo>
                    <a:pt x="1928" y="0"/>
                  </a:lnTo>
                  <a:lnTo>
                    <a:pt x="1928" y="514"/>
                  </a:lnTo>
                  <a:lnTo>
                    <a:pt x="1929" y="579"/>
                  </a:lnTo>
                  <a:lnTo>
                    <a:pt x="1929" y="625"/>
                  </a:lnTo>
                  <a:lnTo>
                    <a:pt x="1929" y="533"/>
                  </a:lnTo>
                  <a:lnTo>
                    <a:pt x="1930" y="596"/>
                  </a:lnTo>
                  <a:lnTo>
                    <a:pt x="1930" y="658"/>
                  </a:lnTo>
                  <a:lnTo>
                    <a:pt x="1930" y="732"/>
                  </a:lnTo>
                  <a:lnTo>
                    <a:pt x="1931" y="300"/>
                  </a:lnTo>
                  <a:lnTo>
                    <a:pt x="1931" y="222"/>
                  </a:lnTo>
                  <a:lnTo>
                    <a:pt x="1931" y="0"/>
                  </a:lnTo>
                  <a:lnTo>
                    <a:pt x="1932" y="0"/>
                  </a:lnTo>
                  <a:lnTo>
                    <a:pt x="1932" y="0"/>
                  </a:lnTo>
                  <a:lnTo>
                    <a:pt x="1933" y="0"/>
                  </a:lnTo>
                  <a:lnTo>
                    <a:pt x="1933" y="0"/>
                  </a:lnTo>
                  <a:lnTo>
                    <a:pt x="1934" y="0"/>
                  </a:lnTo>
                  <a:lnTo>
                    <a:pt x="1934" y="0"/>
                  </a:lnTo>
                  <a:lnTo>
                    <a:pt x="1935" y="0"/>
                  </a:lnTo>
                  <a:lnTo>
                    <a:pt x="1935" y="0"/>
                  </a:lnTo>
                  <a:lnTo>
                    <a:pt x="1936" y="0"/>
                  </a:lnTo>
                  <a:lnTo>
                    <a:pt x="1936" y="0"/>
                  </a:lnTo>
                  <a:lnTo>
                    <a:pt x="1937" y="0"/>
                  </a:lnTo>
                  <a:lnTo>
                    <a:pt x="1937" y="0"/>
                  </a:lnTo>
                  <a:lnTo>
                    <a:pt x="1938" y="0"/>
                  </a:lnTo>
                  <a:lnTo>
                    <a:pt x="1938" y="0"/>
                  </a:lnTo>
                  <a:lnTo>
                    <a:pt x="1939" y="409"/>
                  </a:lnTo>
                  <a:lnTo>
                    <a:pt x="1939" y="456"/>
                  </a:lnTo>
                  <a:lnTo>
                    <a:pt x="1939" y="426"/>
                  </a:lnTo>
                  <a:lnTo>
                    <a:pt x="1940" y="718"/>
                  </a:lnTo>
                  <a:lnTo>
                    <a:pt x="1940" y="774"/>
                  </a:lnTo>
                  <a:lnTo>
                    <a:pt x="1941" y="923"/>
                  </a:lnTo>
                  <a:lnTo>
                    <a:pt x="1941" y="968"/>
                  </a:lnTo>
                  <a:lnTo>
                    <a:pt x="1942" y="1239"/>
                  </a:lnTo>
                  <a:lnTo>
                    <a:pt x="1942" y="1239"/>
                  </a:lnTo>
                  <a:lnTo>
                    <a:pt x="1943" y="1275"/>
                  </a:lnTo>
                  <a:lnTo>
                    <a:pt x="1943" y="881"/>
                  </a:lnTo>
                  <a:lnTo>
                    <a:pt x="1943" y="746"/>
                  </a:lnTo>
                  <a:lnTo>
                    <a:pt x="1944" y="0"/>
                  </a:lnTo>
                  <a:lnTo>
                    <a:pt x="1944" y="0"/>
                  </a:lnTo>
                  <a:lnTo>
                    <a:pt x="1945" y="0"/>
                  </a:lnTo>
                  <a:lnTo>
                    <a:pt x="1945" y="0"/>
                  </a:lnTo>
                  <a:lnTo>
                    <a:pt x="1946" y="0"/>
                  </a:lnTo>
                  <a:lnTo>
                    <a:pt x="1946" y="0"/>
                  </a:lnTo>
                  <a:lnTo>
                    <a:pt x="1947" y="781"/>
                  </a:lnTo>
                  <a:lnTo>
                    <a:pt x="1947" y="695"/>
                  </a:lnTo>
                  <a:lnTo>
                    <a:pt x="1947" y="659"/>
                  </a:lnTo>
                  <a:lnTo>
                    <a:pt x="1947" y="642"/>
                  </a:lnTo>
                  <a:lnTo>
                    <a:pt x="1948" y="882"/>
                  </a:lnTo>
                  <a:lnTo>
                    <a:pt x="1948" y="849"/>
                  </a:lnTo>
                  <a:lnTo>
                    <a:pt x="1948" y="814"/>
                  </a:lnTo>
                  <a:lnTo>
                    <a:pt x="1949" y="0"/>
                  </a:lnTo>
                  <a:lnTo>
                    <a:pt x="1949" y="0"/>
                  </a:lnTo>
                  <a:lnTo>
                    <a:pt x="1950" y="0"/>
                  </a:lnTo>
                  <a:lnTo>
                    <a:pt x="1950" y="0"/>
                  </a:lnTo>
                  <a:lnTo>
                    <a:pt x="1951" y="0"/>
                  </a:lnTo>
                  <a:lnTo>
                    <a:pt x="1951" y="0"/>
                  </a:lnTo>
                  <a:lnTo>
                    <a:pt x="1952" y="0"/>
                  </a:lnTo>
                  <a:lnTo>
                    <a:pt x="1952" y="156"/>
                  </a:lnTo>
                  <a:lnTo>
                    <a:pt x="1953" y="560"/>
                  </a:lnTo>
                  <a:lnTo>
                    <a:pt x="1953" y="513"/>
                  </a:lnTo>
                  <a:lnTo>
                    <a:pt x="1953" y="523"/>
                  </a:lnTo>
                  <a:lnTo>
                    <a:pt x="1954" y="677"/>
                  </a:lnTo>
                  <a:lnTo>
                    <a:pt x="1954" y="494"/>
                  </a:lnTo>
                  <a:lnTo>
                    <a:pt x="1954" y="422"/>
                  </a:lnTo>
                  <a:lnTo>
                    <a:pt x="1955" y="0"/>
                  </a:lnTo>
                  <a:lnTo>
                    <a:pt x="1955" y="0"/>
                  </a:lnTo>
                  <a:lnTo>
                    <a:pt x="1955" y="0"/>
                  </a:lnTo>
                  <a:lnTo>
                    <a:pt x="1956" y="0"/>
                  </a:lnTo>
                  <a:lnTo>
                    <a:pt x="1956" y="0"/>
                  </a:lnTo>
                  <a:lnTo>
                    <a:pt x="1957" y="0"/>
                  </a:lnTo>
                  <a:lnTo>
                    <a:pt x="1957" y="0"/>
                  </a:lnTo>
                  <a:lnTo>
                    <a:pt x="1958" y="0"/>
                  </a:lnTo>
                  <a:lnTo>
                    <a:pt x="1958" y="0"/>
                  </a:lnTo>
                  <a:lnTo>
                    <a:pt x="1959" y="0"/>
                  </a:lnTo>
                  <a:lnTo>
                    <a:pt x="1959" y="0"/>
                  </a:lnTo>
                  <a:lnTo>
                    <a:pt x="1960" y="0"/>
                  </a:lnTo>
                  <a:lnTo>
                    <a:pt x="1960" y="0"/>
                  </a:lnTo>
                  <a:lnTo>
                    <a:pt x="1961" y="0"/>
                  </a:lnTo>
                  <a:lnTo>
                    <a:pt x="1961" y="0"/>
                  </a:lnTo>
                  <a:lnTo>
                    <a:pt x="1962" y="0"/>
                  </a:lnTo>
                  <a:lnTo>
                    <a:pt x="1962" y="0"/>
                  </a:lnTo>
                  <a:lnTo>
                    <a:pt x="1963" y="533"/>
                  </a:lnTo>
                  <a:lnTo>
                    <a:pt x="1964" y="596"/>
                  </a:lnTo>
                  <a:lnTo>
                    <a:pt x="1964" y="760"/>
                  </a:lnTo>
                  <a:lnTo>
                    <a:pt x="1965" y="825"/>
                  </a:lnTo>
                  <a:lnTo>
                    <a:pt x="1965" y="1014"/>
                  </a:lnTo>
                  <a:lnTo>
                    <a:pt x="1966" y="1033"/>
                  </a:lnTo>
                  <a:lnTo>
                    <a:pt x="1966" y="1239"/>
                  </a:lnTo>
                  <a:lnTo>
                    <a:pt x="1967" y="1277"/>
                  </a:lnTo>
                  <a:lnTo>
                    <a:pt x="1967" y="1330"/>
                  </a:lnTo>
                  <a:lnTo>
                    <a:pt x="1967" y="372"/>
                  </a:lnTo>
                  <a:lnTo>
                    <a:pt x="1967" y="552"/>
                  </a:lnTo>
                  <a:lnTo>
                    <a:pt x="1968" y="690"/>
                  </a:lnTo>
                  <a:lnTo>
                    <a:pt x="1968" y="762"/>
                  </a:lnTo>
                  <a:lnTo>
                    <a:pt x="1968" y="0"/>
                  </a:lnTo>
                  <a:lnTo>
                    <a:pt x="1968" y="0"/>
                  </a:lnTo>
                  <a:lnTo>
                    <a:pt x="1969" y="0"/>
                  </a:lnTo>
                  <a:lnTo>
                    <a:pt x="1969" y="0"/>
                  </a:lnTo>
                  <a:lnTo>
                    <a:pt x="1970" y="0"/>
                  </a:lnTo>
                  <a:lnTo>
                    <a:pt x="1970" y="0"/>
                  </a:lnTo>
                  <a:lnTo>
                    <a:pt x="1971" y="0"/>
                  </a:lnTo>
                  <a:lnTo>
                    <a:pt x="1971" y="810"/>
                  </a:lnTo>
                  <a:lnTo>
                    <a:pt x="1971" y="516"/>
                  </a:lnTo>
                  <a:lnTo>
                    <a:pt x="1972" y="653"/>
                  </a:lnTo>
                  <a:lnTo>
                    <a:pt x="1972" y="873"/>
                  </a:lnTo>
                  <a:lnTo>
                    <a:pt x="1972" y="642"/>
                  </a:lnTo>
                  <a:lnTo>
                    <a:pt x="1973" y="572"/>
                  </a:lnTo>
                  <a:lnTo>
                    <a:pt x="1973" y="0"/>
                  </a:lnTo>
                  <a:lnTo>
                    <a:pt x="1973" y="0"/>
                  </a:lnTo>
                  <a:lnTo>
                    <a:pt x="1974" y="110"/>
                  </a:lnTo>
                  <a:lnTo>
                    <a:pt x="1974" y="0"/>
                  </a:lnTo>
                  <a:lnTo>
                    <a:pt x="1975" y="0"/>
                  </a:lnTo>
                  <a:lnTo>
                    <a:pt x="1975" y="0"/>
                  </a:lnTo>
                  <a:lnTo>
                    <a:pt x="1976" y="0"/>
                  </a:lnTo>
                  <a:lnTo>
                    <a:pt x="1976" y="0"/>
                  </a:lnTo>
                  <a:lnTo>
                    <a:pt x="1977" y="461"/>
                  </a:lnTo>
                  <a:lnTo>
                    <a:pt x="1977" y="493"/>
                  </a:lnTo>
                  <a:lnTo>
                    <a:pt x="1977" y="412"/>
                  </a:lnTo>
                  <a:lnTo>
                    <a:pt x="1978" y="621"/>
                  </a:lnTo>
                  <a:lnTo>
                    <a:pt x="1978" y="688"/>
                  </a:lnTo>
                  <a:lnTo>
                    <a:pt x="1978" y="712"/>
                  </a:lnTo>
                  <a:lnTo>
                    <a:pt x="1979" y="124"/>
                  </a:lnTo>
                  <a:lnTo>
                    <a:pt x="1979" y="127"/>
                  </a:lnTo>
                  <a:lnTo>
                    <a:pt x="1979" y="146"/>
                  </a:lnTo>
                  <a:lnTo>
                    <a:pt x="1979" y="0"/>
                  </a:lnTo>
                  <a:lnTo>
                    <a:pt x="1980" y="0"/>
                  </a:lnTo>
                  <a:lnTo>
                    <a:pt x="1980" y="0"/>
                  </a:lnTo>
                  <a:lnTo>
                    <a:pt x="1981" y="0"/>
                  </a:lnTo>
                  <a:lnTo>
                    <a:pt x="1981" y="0"/>
                  </a:lnTo>
                  <a:lnTo>
                    <a:pt x="1982" y="0"/>
                  </a:lnTo>
                  <a:lnTo>
                    <a:pt x="1982" y="0"/>
                  </a:lnTo>
                  <a:lnTo>
                    <a:pt x="1983" y="0"/>
                  </a:lnTo>
                  <a:lnTo>
                    <a:pt x="1983" y="0"/>
                  </a:lnTo>
                  <a:lnTo>
                    <a:pt x="1984" y="0"/>
                  </a:lnTo>
                  <a:lnTo>
                    <a:pt x="1984" y="0"/>
                  </a:lnTo>
                  <a:lnTo>
                    <a:pt x="1985" y="0"/>
                  </a:lnTo>
                  <a:lnTo>
                    <a:pt x="1985" y="0"/>
                  </a:lnTo>
                  <a:lnTo>
                    <a:pt x="1986" y="0"/>
                  </a:lnTo>
                  <a:lnTo>
                    <a:pt x="1986" y="0"/>
                  </a:lnTo>
                  <a:lnTo>
                    <a:pt x="1987" y="0"/>
                  </a:lnTo>
                  <a:lnTo>
                    <a:pt x="1987" y="219"/>
                  </a:lnTo>
                  <a:lnTo>
                    <a:pt x="1988" y="694"/>
                  </a:lnTo>
                  <a:lnTo>
                    <a:pt x="1988" y="713"/>
                  </a:lnTo>
                  <a:lnTo>
                    <a:pt x="1989" y="872"/>
                  </a:lnTo>
                  <a:lnTo>
                    <a:pt x="1989" y="900"/>
                  </a:lnTo>
                  <a:lnTo>
                    <a:pt x="1989" y="876"/>
                  </a:lnTo>
                  <a:lnTo>
                    <a:pt x="1990" y="1048"/>
                  </a:lnTo>
                  <a:lnTo>
                    <a:pt x="1990" y="1077"/>
                  </a:lnTo>
                  <a:lnTo>
                    <a:pt x="1990" y="1068"/>
                  </a:lnTo>
                  <a:lnTo>
                    <a:pt x="1991" y="1274"/>
                  </a:lnTo>
                  <a:lnTo>
                    <a:pt x="1991" y="1265"/>
                  </a:lnTo>
                  <a:lnTo>
                    <a:pt x="1991" y="1289"/>
                  </a:lnTo>
                  <a:lnTo>
                    <a:pt x="1992" y="389"/>
                  </a:lnTo>
                  <a:lnTo>
                    <a:pt x="1992" y="839"/>
                  </a:lnTo>
                  <a:lnTo>
                    <a:pt x="1992" y="794"/>
                  </a:lnTo>
                  <a:lnTo>
                    <a:pt x="1992" y="0"/>
                  </a:lnTo>
                  <a:lnTo>
                    <a:pt x="1993" y="0"/>
                  </a:lnTo>
                  <a:lnTo>
                    <a:pt x="1993" y="0"/>
                  </a:lnTo>
                  <a:lnTo>
                    <a:pt x="1994" y="0"/>
                  </a:lnTo>
                  <a:lnTo>
                    <a:pt x="1994" y="0"/>
                  </a:lnTo>
                  <a:lnTo>
                    <a:pt x="1995" y="503"/>
                  </a:lnTo>
                  <a:lnTo>
                    <a:pt x="1995" y="688"/>
                  </a:lnTo>
                  <a:lnTo>
                    <a:pt x="1996" y="464"/>
                  </a:lnTo>
                  <a:lnTo>
                    <a:pt x="1996" y="778"/>
                  </a:lnTo>
                  <a:lnTo>
                    <a:pt x="1996" y="853"/>
                  </a:lnTo>
                  <a:lnTo>
                    <a:pt x="1996" y="866"/>
                  </a:lnTo>
                  <a:lnTo>
                    <a:pt x="1997" y="508"/>
                  </a:lnTo>
                  <a:lnTo>
                    <a:pt x="1997" y="393"/>
                  </a:lnTo>
                  <a:lnTo>
                    <a:pt x="1998" y="0"/>
                  </a:lnTo>
                  <a:lnTo>
                    <a:pt x="1998" y="50"/>
                  </a:lnTo>
                  <a:lnTo>
                    <a:pt x="1998" y="0"/>
                  </a:lnTo>
                  <a:lnTo>
                    <a:pt x="1999" y="0"/>
                  </a:lnTo>
                  <a:lnTo>
                    <a:pt x="1999" y="0"/>
                  </a:lnTo>
                  <a:lnTo>
                    <a:pt x="2000" y="0"/>
                  </a:lnTo>
                  <a:lnTo>
                    <a:pt x="2000" y="0"/>
                  </a:lnTo>
                  <a:lnTo>
                    <a:pt x="2001" y="507"/>
                  </a:lnTo>
                  <a:lnTo>
                    <a:pt x="2001" y="480"/>
                  </a:lnTo>
                  <a:lnTo>
                    <a:pt x="2001" y="477"/>
                  </a:lnTo>
                  <a:lnTo>
                    <a:pt x="2002" y="378"/>
                  </a:lnTo>
                  <a:lnTo>
                    <a:pt x="2002" y="699"/>
                  </a:lnTo>
                  <a:lnTo>
                    <a:pt x="2002" y="666"/>
                  </a:lnTo>
                  <a:lnTo>
                    <a:pt x="2003" y="21"/>
                  </a:lnTo>
                  <a:lnTo>
                    <a:pt x="2003" y="124"/>
                  </a:lnTo>
                  <a:lnTo>
                    <a:pt x="2003" y="121"/>
                  </a:lnTo>
                  <a:lnTo>
                    <a:pt x="2003" y="0"/>
                  </a:lnTo>
                  <a:lnTo>
                    <a:pt x="2004" y="0"/>
                  </a:lnTo>
                  <a:lnTo>
                    <a:pt x="2004" y="0"/>
                  </a:lnTo>
                  <a:lnTo>
                    <a:pt x="2005" y="0"/>
                  </a:lnTo>
                  <a:lnTo>
                    <a:pt x="2005" y="0"/>
                  </a:lnTo>
                  <a:lnTo>
                    <a:pt x="2006" y="0"/>
                  </a:lnTo>
                  <a:lnTo>
                    <a:pt x="2006" y="0"/>
                  </a:lnTo>
                  <a:lnTo>
                    <a:pt x="2007" y="0"/>
                  </a:lnTo>
                  <a:lnTo>
                    <a:pt x="2007" y="0"/>
                  </a:lnTo>
                  <a:lnTo>
                    <a:pt x="2008" y="0"/>
                  </a:lnTo>
                  <a:lnTo>
                    <a:pt x="2009" y="0"/>
                  </a:lnTo>
                  <a:lnTo>
                    <a:pt x="2009" y="0"/>
                  </a:lnTo>
                  <a:lnTo>
                    <a:pt x="2010" y="0"/>
                  </a:lnTo>
                  <a:lnTo>
                    <a:pt x="2010" y="0"/>
                  </a:lnTo>
                  <a:lnTo>
                    <a:pt x="2011" y="0"/>
                  </a:lnTo>
                  <a:lnTo>
                    <a:pt x="2011" y="187"/>
                  </a:lnTo>
                  <a:lnTo>
                    <a:pt x="2012" y="261"/>
                  </a:lnTo>
                  <a:lnTo>
                    <a:pt x="2012" y="645"/>
                  </a:lnTo>
                  <a:lnTo>
                    <a:pt x="2013" y="624"/>
                  </a:lnTo>
                  <a:lnTo>
                    <a:pt x="2013" y="832"/>
                  </a:lnTo>
                  <a:lnTo>
                    <a:pt x="2014" y="851"/>
                  </a:lnTo>
                  <a:lnTo>
                    <a:pt x="2014" y="818"/>
                  </a:lnTo>
                  <a:lnTo>
                    <a:pt x="2014" y="970"/>
                  </a:lnTo>
                  <a:lnTo>
                    <a:pt x="2015" y="1023"/>
                  </a:lnTo>
                  <a:lnTo>
                    <a:pt x="2015" y="1251"/>
                  </a:lnTo>
                  <a:lnTo>
                    <a:pt x="2015" y="1243"/>
                  </a:lnTo>
                  <a:lnTo>
                    <a:pt x="2016" y="1269"/>
                  </a:lnTo>
                  <a:lnTo>
                    <a:pt x="2016" y="533"/>
                  </a:lnTo>
                  <a:lnTo>
                    <a:pt x="2016" y="799"/>
                  </a:lnTo>
                  <a:lnTo>
                    <a:pt x="2017" y="777"/>
                  </a:lnTo>
                  <a:lnTo>
                    <a:pt x="2017" y="0"/>
                  </a:lnTo>
                  <a:lnTo>
                    <a:pt x="2017" y="0"/>
                  </a:lnTo>
                  <a:lnTo>
                    <a:pt x="2018" y="0"/>
                  </a:lnTo>
                  <a:lnTo>
                    <a:pt x="2018" y="0"/>
                  </a:lnTo>
                  <a:lnTo>
                    <a:pt x="2019" y="0"/>
                  </a:lnTo>
                  <a:lnTo>
                    <a:pt x="2020" y="595"/>
                  </a:lnTo>
                  <a:lnTo>
                    <a:pt x="2020" y="711"/>
                  </a:lnTo>
                  <a:lnTo>
                    <a:pt x="2020" y="738"/>
                  </a:lnTo>
                  <a:lnTo>
                    <a:pt x="2020" y="472"/>
                  </a:lnTo>
                  <a:lnTo>
                    <a:pt x="2021" y="725"/>
                  </a:lnTo>
                  <a:lnTo>
                    <a:pt x="2021" y="806"/>
                  </a:lnTo>
                  <a:lnTo>
                    <a:pt x="2021" y="841"/>
                  </a:lnTo>
                  <a:lnTo>
                    <a:pt x="2022" y="504"/>
                  </a:lnTo>
                  <a:lnTo>
                    <a:pt x="2022" y="403"/>
                  </a:lnTo>
                  <a:lnTo>
                    <a:pt x="2022" y="0"/>
                  </a:lnTo>
                  <a:lnTo>
                    <a:pt x="2023" y="0"/>
                  </a:lnTo>
                  <a:lnTo>
                    <a:pt x="2023" y="0"/>
                  </a:lnTo>
                  <a:lnTo>
                    <a:pt x="2024" y="0"/>
                  </a:lnTo>
                  <a:lnTo>
                    <a:pt x="2024" y="0"/>
                  </a:lnTo>
                  <a:lnTo>
                    <a:pt x="2025" y="0"/>
                  </a:lnTo>
                  <a:lnTo>
                    <a:pt x="2025" y="0"/>
                  </a:lnTo>
                  <a:lnTo>
                    <a:pt x="2026" y="466"/>
                  </a:lnTo>
                  <a:lnTo>
                    <a:pt x="2026" y="467"/>
                  </a:lnTo>
                  <a:lnTo>
                    <a:pt x="2026" y="386"/>
                  </a:lnTo>
                  <a:lnTo>
                    <a:pt x="2027" y="637"/>
                  </a:lnTo>
                  <a:lnTo>
                    <a:pt x="2027" y="614"/>
                  </a:lnTo>
                  <a:lnTo>
                    <a:pt x="2027" y="0"/>
                  </a:lnTo>
                  <a:lnTo>
                    <a:pt x="2028" y="0"/>
                  </a:lnTo>
                  <a:lnTo>
                    <a:pt x="2028" y="0"/>
                  </a:lnTo>
                  <a:lnTo>
                    <a:pt x="2029" y="0"/>
                  </a:lnTo>
                  <a:lnTo>
                    <a:pt x="2029" y="0"/>
                  </a:lnTo>
                  <a:lnTo>
                    <a:pt x="2030" y="0"/>
                  </a:lnTo>
                  <a:lnTo>
                    <a:pt x="2030" y="0"/>
                  </a:lnTo>
                  <a:lnTo>
                    <a:pt x="2031" y="0"/>
                  </a:lnTo>
                  <a:lnTo>
                    <a:pt x="2031" y="0"/>
                  </a:lnTo>
                  <a:lnTo>
                    <a:pt x="2032" y="0"/>
                  </a:lnTo>
                  <a:lnTo>
                    <a:pt x="2032" y="0"/>
                  </a:lnTo>
                  <a:lnTo>
                    <a:pt x="2033" y="0"/>
                  </a:lnTo>
                  <a:lnTo>
                    <a:pt x="2033" y="0"/>
                  </a:lnTo>
                  <a:lnTo>
                    <a:pt x="2034" y="0"/>
                  </a:lnTo>
                  <a:lnTo>
                    <a:pt x="2034" y="0"/>
                  </a:lnTo>
                  <a:lnTo>
                    <a:pt x="2035" y="0"/>
                  </a:lnTo>
                  <a:lnTo>
                    <a:pt x="2035" y="0"/>
                  </a:lnTo>
                  <a:lnTo>
                    <a:pt x="2036" y="0"/>
                  </a:lnTo>
                  <a:lnTo>
                    <a:pt x="2036" y="0"/>
                  </a:lnTo>
                  <a:lnTo>
                    <a:pt x="2037" y="545"/>
                  </a:lnTo>
                  <a:lnTo>
                    <a:pt x="2037" y="547"/>
                  </a:lnTo>
                  <a:lnTo>
                    <a:pt x="2037" y="535"/>
                  </a:lnTo>
                  <a:lnTo>
                    <a:pt x="2038" y="748"/>
                  </a:lnTo>
                  <a:lnTo>
                    <a:pt x="2038" y="758"/>
                  </a:lnTo>
                  <a:lnTo>
                    <a:pt x="2039" y="723"/>
                  </a:lnTo>
                  <a:lnTo>
                    <a:pt x="2039" y="814"/>
                  </a:lnTo>
                  <a:lnTo>
                    <a:pt x="2039" y="838"/>
                  </a:lnTo>
                  <a:lnTo>
                    <a:pt x="2040" y="1142"/>
                  </a:lnTo>
                  <a:lnTo>
                    <a:pt x="2040" y="1174"/>
                  </a:lnTo>
                  <a:lnTo>
                    <a:pt x="2041" y="1244"/>
                  </a:lnTo>
                  <a:lnTo>
                    <a:pt x="2041" y="893"/>
                  </a:lnTo>
                  <a:lnTo>
                    <a:pt x="2041" y="800"/>
                  </a:lnTo>
                  <a:lnTo>
                    <a:pt x="2042" y="41"/>
                  </a:lnTo>
                  <a:lnTo>
                    <a:pt x="2042" y="0"/>
                  </a:lnTo>
                  <a:lnTo>
                    <a:pt x="2043" y="0"/>
                  </a:lnTo>
                  <a:lnTo>
                    <a:pt x="2043" y="0"/>
                  </a:lnTo>
                  <a:lnTo>
                    <a:pt x="2044" y="0"/>
                  </a:lnTo>
                  <a:lnTo>
                    <a:pt x="2044" y="0"/>
                  </a:lnTo>
                  <a:lnTo>
                    <a:pt x="2045" y="748"/>
                  </a:lnTo>
                  <a:lnTo>
                    <a:pt x="2045" y="673"/>
                  </a:lnTo>
                  <a:lnTo>
                    <a:pt x="2045" y="600"/>
                  </a:lnTo>
                  <a:lnTo>
                    <a:pt x="2046" y="801"/>
                  </a:lnTo>
                  <a:lnTo>
                    <a:pt x="2046" y="759"/>
                  </a:lnTo>
                  <a:lnTo>
                    <a:pt x="2046" y="727"/>
                  </a:lnTo>
                  <a:lnTo>
                    <a:pt x="2047" y="0"/>
                  </a:lnTo>
                  <a:lnTo>
                    <a:pt x="2047" y="0"/>
                  </a:lnTo>
                  <a:lnTo>
                    <a:pt x="2047" y="0"/>
                  </a:lnTo>
                  <a:lnTo>
                    <a:pt x="2048" y="0"/>
                  </a:lnTo>
                  <a:lnTo>
                    <a:pt x="2048" y="0"/>
                  </a:lnTo>
                  <a:lnTo>
                    <a:pt x="2049" y="0"/>
                  </a:lnTo>
                  <a:lnTo>
                    <a:pt x="2049" y="0"/>
                  </a:lnTo>
                  <a:lnTo>
                    <a:pt x="2050" y="109"/>
                  </a:lnTo>
                  <a:lnTo>
                    <a:pt x="2050" y="333"/>
                  </a:lnTo>
                  <a:lnTo>
                    <a:pt x="2051" y="490"/>
                  </a:lnTo>
                  <a:lnTo>
                    <a:pt x="2051" y="448"/>
                  </a:lnTo>
                  <a:lnTo>
                    <a:pt x="2051" y="443"/>
                  </a:lnTo>
                  <a:lnTo>
                    <a:pt x="2052" y="567"/>
                  </a:lnTo>
                  <a:lnTo>
                    <a:pt x="2052" y="192"/>
                  </a:lnTo>
                  <a:lnTo>
                    <a:pt x="2052" y="0"/>
                  </a:lnTo>
                  <a:lnTo>
                    <a:pt x="2053" y="0"/>
                  </a:lnTo>
                  <a:lnTo>
                    <a:pt x="2054" y="0"/>
                  </a:lnTo>
                  <a:lnTo>
                    <a:pt x="2054" y="0"/>
                  </a:lnTo>
                  <a:lnTo>
                    <a:pt x="2055" y="0"/>
                  </a:lnTo>
                  <a:lnTo>
                    <a:pt x="2055" y="0"/>
                  </a:lnTo>
                  <a:lnTo>
                    <a:pt x="2056" y="0"/>
                  </a:lnTo>
                  <a:lnTo>
                    <a:pt x="2056" y="0"/>
                  </a:lnTo>
                  <a:lnTo>
                    <a:pt x="2057" y="0"/>
                  </a:lnTo>
                  <a:lnTo>
                    <a:pt x="2057" y="0"/>
                  </a:lnTo>
                  <a:lnTo>
                    <a:pt x="2058" y="0"/>
                  </a:lnTo>
                  <a:lnTo>
                    <a:pt x="2058" y="0"/>
                  </a:lnTo>
                  <a:lnTo>
                    <a:pt x="2059" y="0"/>
                  </a:lnTo>
                  <a:lnTo>
                    <a:pt x="2059" y="0"/>
                  </a:lnTo>
                  <a:lnTo>
                    <a:pt x="2060" y="0"/>
                  </a:lnTo>
                  <a:lnTo>
                    <a:pt x="2060" y="0"/>
                  </a:lnTo>
                  <a:lnTo>
                    <a:pt x="2061" y="0"/>
                  </a:lnTo>
                  <a:lnTo>
                    <a:pt x="2061" y="253"/>
                  </a:lnTo>
                  <a:lnTo>
                    <a:pt x="2062" y="372"/>
                  </a:lnTo>
                  <a:lnTo>
                    <a:pt x="2062" y="556"/>
                  </a:lnTo>
                  <a:lnTo>
                    <a:pt x="2062" y="502"/>
                  </a:lnTo>
                  <a:lnTo>
                    <a:pt x="2063" y="523"/>
                  </a:lnTo>
                  <a:lnTo>
                    <a:pt x="2063" y="715"/>
                  </a:lnTo>
                  <a:lnTo>
                    <a:pt x="2063" y="700"/>
                  </a:lnTo>
                  <a:lnTo>
                    <a:pt x="2064" y="720"/>
                  </a:lnTo>
                  <a:lnTo>
                    <a:pt x="2064" y="698"/>
                  </a:lnTo>
                  <a:lnTo>
                    <a:pt x="2065" y="935"/>
                  </a:lnTo>
                  <a:lnTo>
                    <a:pt x="2065" y="975"/>
                  </a:lnTo>
                  <a:lnTo>
                    <a:pt x="2066" y="1128"/>
                  </a:lnTo>
                  <a:lnTo>
                    <a:pt x="2066" y="1167"/>
                  </a:lnTo>
                  <a:lnTo>
                    <a:pt x="2066" y="1227"/>
                  </a:lnTo>
                  <a:lnTo>
                    <a:pt x="2067" y="560"/>
                  </a:lnTo>
                  <a:lnTo>
                    <a:pt x="2067" y="590"/>
                  </a:lnTo>
                  <a:lnTo>
                    <a:pt x="2067" y="664"/>
                  </a:lnTo>
                  <a:lnTo>
                    <a:pt x="2067" y="0"/>
                  </a:lnTo>
                  <a:lnTo>
                    <a:pt x="2068" y="0"/>
                  </a:lnTo>
                  <a:lnTo>
                    <a:pt x="2068" y="0"/>
                  </a:lnTo>
                  <a:lnTo>
                    <a:pt x="2069" y="0"/>
                  </a:lnTo>
                  <a:lnTo>
                    <a:pt x="2069" y="0"/>
                  </a:lnTo>
                  <a:lnTo>
                    <a:pt x="2070" y="0"/>
                  </a:lnTo>
                  <a:lnTo>
                    <a:pt x="2070" y="59"/>
                  </a:lnTo>
                  <a:lnTo>
                    <a:pt x="2070" y="792"/>
                  </a:lnTo>
                  <a:lnTo>
                    <a:pt x="2071" y="618"/>
                  </a:lnTo>
                  <a:lnTo>
                    <a:pt x="2071" y="640"/>
                  </a:lnTo>
                  <a:lnTo>
                    <a:pt x="2071" y="713"/>
                  </a:lnTo>
                  <a:lnTo>
                    <a:pt x="2072" y="562"/>
                  </a:lnTo>
                  <a:lnTo>
                    <a:pt x="2072" y="507"/>
                  </a:lnTo>
                  <a:lnTo>
                    <a:pt x="2072" y="0"/>
                  </a:lnTo>
                  <a:lnTo>
                    <a:pt x="2073" y="0"/>
                  </a:lnTo>
                  <a:lnTo>
                    <a:pt x="2073" y="0"/>
                  </a:lnTo>
                  <a:lnTo>
                    <a:pt x="2074" y="0"/>
                  </a:lnTo>
                  <a:lnTo>
                    <a:pt x="2074" y="0"/>
                  </a:lnTo>
                  <a:lnTo>
                    <a:pt x="2075" y="0"/>
                  </a:lnTo>
                  <a:lnTo>
                    <a:pt x="2075" y="0"/>
                  </a:lnTo>
                  <a:lnTo>
                    <a:pt x="2076" y="487"/>
                  </a:lnTo>
                  <a:lnTo>
                    <a:pt x="2076" y="545"/>
                  </a:lnTo>
                  <a:lnTo>
                    <a:pt x="2076" y="569"/>
                  </a:lnTo>
                  <a:lnTo>
                    <a:pt x="2077" y="354"/>
                  </a:lnTo>
                  <a:lnTo>
                    <a:pt x="2077" y="375"/>
                  </a:lnTo>
                  <a:lnTo>
                    <a:pt x="2077" y="435"/>
                  </a:lnTo>
                  <a:lnTo>
                    <a:pt x="2077" y="446"/>
                  </a:lnTo>
                  <a:lnTo>
                    <a:pt x="2078" y="0"/>
                  </a:lnTo>
                  <a:lnTo>
                    <a:pt x="2078" y="0"/>
                  </a:lnTo>
                  <a:lnTo>
                    <a:pt x="2078" y="0"/>
                  </a:lnTo>
                  <a:lnTo>
                    <a:pt x="2079" y="0"/>
                  </a:lnTo>
                  <a:lnTo>
                    <a:pt x="2079" y="0"/>
                  </a:lnTo>
                  <a:lnTo>
                    <a:pt x="2080" y="0"/>
                  </a:lnTo>
                  <a:lnTo>
                    <a:pt x="2080" y="0"/>
                  </a:lnTo>
                  <a:lnTo>
                    <a:pt x="2081" y="0"/>
                  </a:lnTo>
                  <a:lnTo>
                    <a:pt x="2081" y="0"/>
                  </a:lnTo>
                  <a:lnTo>
                    <a:pt x="2082" y="0"/>
                  </a:lnTo>
                  <a:lnTo>
                    <a:pt x="2082" y="0"/>
                  </a:lnTo>
                  <a:lnTo>
                    <a:pt x="2083" y="0"/>
                  </a:lnTo>
                  <a:lnTo>
                    <a:pt x="2083" y="0"/>
                  </a:lnTo>
                  <a:lnTo>
                    <a:pt x="2084" y="0"/>
                  </a:lnTo>
                  <a:lnTo>
                    <a:pt x="2084" y="0"/>
                  </a:lnTo>
                  <a:lnTo>
                    <a:pt x="2085" y="0"/>
                  </a:lnTo>
                  <a:lnTo>
                    <a:pt x="2085" y="0"/>
                  </a:lnTo>
                  <a:lnTo>
                    <a:pt x="2086" y="0"/>
                  </a:lnTo>
                  <a:lnTo>
                    <a:pt x="2086" y="0"/>
                  </a:lnTo>
                  <a:lnTo>
                    <a:pt x="2087" y="349"/>
                  </a:lnTo>
                  <a:lnTo>
                    <a:pt x="2087" y="425"/>
                  </a:lnTo>
                  <a:lnTo>
                    <a:pt x="2088" y="559"/>
                  </a:lnTo>
                  <a:lnTo>
                    <a:pt x="2088" y="441"/>
                  </a:lnTo>
                  <a:lnTo>
                    <a:pt x="2088" y="460"/>
                  </a:lnTo>
                  <a:lnTo>
                    <a:pt x="2089" y="723"/>
                  </a:lnTo>
                  <a:lnTo>
                    <a:pt x="2089" y="715"/>
                  </a:lnTo>
                  <a:lnTo>
                    <a:pt x="2089" y="719"/>
                  </a:lnTo>
                  <a:lnTo>
                    <a:pt x="2090" y="950"/>
                  </a:lnTo>
                  <a:lnTo>
                    <a:pt x="2090" y="986"/>
                  </a:lnTo>
                  <a:lnTo>
                    <a:pt x="2091" y="1221"/>
                  </a:lnTo>
                  <a:lnTo>
                    <a:pt x="2091" y="1217"/>
                  </a:lnTo>
                  <a:lnTo>
                    <a:pt x="2092" y="466"/>
                  </a:lnTo>
                  <a:lnTo>
                    <a:pt x="2092" y="673"/>
                  </a:lnTo>
                  <a:lnTo>
                    <a:pt x="2092" y="608"/>
                  </a:lnTo>
                  <a:lnTo>
                    <a:pt x="2093" y="613"/>
                  </a:lnTo>
                  <a:lnTo>
                    <a:pt x="2093" y="0"/>
                  </a:lnTo>
                  <a:lnTo>
                    <a:pt x="2093" y="0"/>
                  </a:lnTo>
                  <a:lnTo>
                    <a:pt x="2093" y="0"/>
                  </a:lnTo>
                  <a:lnTo>
                    <a:pt x="2094" y="0"/>
                  </a:lnTo>
                  <a:lnTo>
                    <a:pt x="2094" y="0"/>
                  </a:lnTo>
                  <a:lnTo>
                    <a:pt x="2095" y="477"/>
                  </a:lnTo>
                  <a:lnTo>
                    <a:pt x="2095" y="639"/>
                  </a:lnTo>
                  <a:lnTo>
                    <a:pt x="2096" y="807"/>
                  </a:lnTo>
                  <a:lnTo>
                    <a:pt x="2096" y="619"/>
                  </a:lnTo>
                  <a:lnTo>
                    <a:pt x="2096" y="658"/>
                  </a:lnTo>
                  <a:lnTo>
                    <a:pt x="2096" y="696"/>
                  </a:lnTo>
                  <a:lnTo>
                    <a:pt x="2096" y="697"/>
                  </a:lnTo>
                  <a:lnTo>
                    <a:pt x="2097" y="365"/>
                  </a:lnTo>
                  <a:lnTo>
                    <a:pt x="2097" y="225"/>
                  </a:lnTo>
                  <a:lnTo>
                    <a:pt x="2097" y="0"/>
                  </a:lnTo>
                  <a:lnTo>
                    <a:pt x="2098" y="0"/>
                  </a:lnTo>
                  <a:lnTo>
                    <a:pt x="2099" y="0"/>
                  </a:lnTo>
                  <a:lnTo>
                    <a:pt x="2099" y="0"/>
                  </a:lnTo>
                  <a:lnTo>
                    <a:pt x="2100" y="0"/>
                  </a:lnTo>
                  <a:lnTo>
                    <a:pt x="2100" y="0"/>
                  </a:lnTo>
                  <a:lnTo>
                    <a:pt x="2101" y="112"/>
                  </a:lnTo>
                  <a:lnTo>
                    <a:pt x="2101" y="78"/>
                  </a:lnTo>
                  <a:lnTo>
                    <a:pt x="2101" y="518"/>
                  </a:lnTo>
                  <a:lnTo>
                    <a:pt x="2102" y="528"/>
                  </a:lnTo>
                  <a:lnTo>
                    <a:pt x="2102" y="266"/>
                  </a:lnTo>
                  <a:lnTo>
                    <a:pt x="2102" y="305"/>
                  </a:lnTo>
                  <a:lnTo>
                    <a:pt x="2103" y="297"/>
                  </a:lnTo>
                  <a:lnTo>
                    <a:pt x="2103" y="0"/>
                  </a:lnTo>
                  <a:lnTo>
                    <a:pt x="2103" y="0"/>
                  </a:lnTo>
                  <a:lnTo>
                    <a:pt x="2104" y="0"/>
                  </a:lnTo>
                  <a:lnTo>
                    <a:pt x="2104" y="0"/>
                  </a:lnTo>
                  <a:lnTo>
                    <a:pt x="2105" y="0"/>
                  </a:lnTo>
                  <a:lnTo>
                    <a:pt x="2105" y="0"/>
                  </a:lnTo>
                  <a:lnTo>
                    <a:pt x="2106" y="0"/>
                  </a:lnTo>
                  <a:lnTo>
                    <a:pt x="2106" y="0"/>
                  </a:lnTo>
                  <a:lnTo>
                    <a:pt x="2107" y="0"/>
                  </a:lnTo>
                  <a:lnTo>
                    <a:pt x="2107" y="0"/>
                  </a:lnTo>
                  <a:lnTo>
                    <a:pt x="2108" y="0"/>
                  </a:lnTo>
                  <a:lnTo>
                    <a:pt x="2108" y="0"/>
                  </a:lnTo>
                  <a:lnTo>
                    <a:pt x="2109" y="0"/>
                  </a:lnTo>
                  <a:lnTo>
                    <a:pt x="2110" y="0"/>
                  </a:lnTo>
                  <a:lnTo>
                    <a:pt x="2110" y="0"/>
                  </a:lnTo>
                  <a:lnTo>
                    <a:pt x="2111" y="0"/>
                  </a:lnTo>
                  <a:lnTo>
                    <a:pt x="2111" y="0"/>
                  </a:lnTo>
                  <a:lnTo>
                    <a:pt x="2112" y="0"/>
                  </a:lnTo>
                  <a:lnTo>
                    <a:pt x="2112" y="0"/>
                  </a:lnTo>
                  <a:lnTo>
                    <a:pt x="2113" y="431"/>
                  </a:lnTo>
                  <a:lnTo>
                    <a:pt x="2113" y="485"/>
                  </a:lnTo>
                  <a:lnTo>
                    <a:pt x="2113" y="447"/>
                  </a:lnTo>
                  <a:lnTo>
                    <a:pt x="2114" y="524"/>
                  </a:lnTo>
                  <a:lnTo>
                    <a:pt x="2114" y="554"/>
                  </a:lnTo>
                  <a:lnTo>
                    <a:pt x="2114" y="545"/>
                  </a:lnTo>
                  <a:lnTo>
                    <a:pt x="2115" y="700"/>
                  </a:lnTo>
                  <a:lnTo>
                    <a:pt x="2115" y="725"/>
                  </a:lnTo>
                  <a:lnTo>
                    <a:pt x="2116" y="947"/>
                  </a:lnTo>
                  <a:lnTo>
                    <a:pt x="2116" y="985"/>
                  </a:lnTo>
                  <a:lnTo>
                    <a:pt x="2117" y="1203"/>
                  </a:lnTo>
                  <a:lnTo>
                    <a:pt x="2117" y="1221"/>
                  </a:lnTo>
                  <a:lnTo>
                    <a:pt x="2117" y="477"/>
                  </a:lnTo>
                  <a:lnTo>
                    <a:pt x="2118" y="502"/>
                  </a:lnTo>
                  <a:lnTo>
                    <a:pt x="2118" y="563"/>
                  </a:lnTo>
                  <a:lnTo>
                    <a:pt x="2118" y="0"/>
                  </a:lnTo>
                  <a:lnTo>
                    <a:pt x="2119" y="0"/>
                  </a:lnTo>
                  <a:lnTo>
                    <a:pt x="2119" y="0"/>
                  </a:lnTo>
                  <a:lnTo>
                    <a:pt x="2120" y="0"/>
                  </a:lnTo>
                  <a:lnTo>
                    <a:pt x="2120" y="0"/>
                  </a:lnTo>
                  <a:lnTo>
                    <a:pt x="2121" y="626"/>
                  </a:lnTo>
                  <a:lnTo>
                    <a:pt x="2121" y="704"/>
                  </a:lnTo>
                  <a:lnTo>
                    <a:pt x="2121" y="778"/>
                  </a:lnTo>
                  <a:lnTo>
                    <a:pt x="2122" y="651"/>
                  </a:lnTo>
                  <a:lnTo>
                    <a:pt x="2122" y="663"/>
                  </a:lnTo>
                  <a:lnTo>
                    <a:pt x="2122" y="576"/>
                  </a:lnTo>
                  <a:lnTo>
                    <a:pt x="2123" y="171"/>
                  </a:lnTo>
                  <a:lnTo>
                    <a:pt x="2123" y="0"/>
                  </a:lnTo>
                  <a:lnTo>
                    <a:pt x="2124" y="0"/>
                  </a:lnTo>
                  <a:lnTo>
                    <a:pt x="2124" y="0"/>
                  </a:lnTo>
                  <a:lnTo>
                    <a:pt x="2125" y="0"/>
                  </a:lnTo>
                  <a:lnTo>
                    <a:pt x="2125" y="0"/>
                  </a:lnTo>
                  <a:lnTo>
                    <a:pt x="2126" y="263"/>
                  </a:lnTo>
                  <a:lnTo>
                    <a:pt x="2126" y="198"/>
                  </a:lnTo>
                  <a:lnTo>
                    <a:pt x="2126" y="90"/>
                  </a:lnTo>
                  <a:lnTo>
                    <a:pt x="2126" y="0"/>
                  </a:lnTo>
                  <a:lnTo>
                    <a:pt x="2127" y="493"/>
                  </a:lnTo>
                  <a:lnTo>
                    <a:pt x="2127" y="488"/>
                  </a:lnTo>
                  <a:lnTo>
                    <a:pt x="2127" y="467"/>
                  </a:lnTo>
                  <a:lnTo>
                    <a:pt x="2128" y="143"/>
                  </a:lnTo>
                  <a:lnTo>
                    <a:pt x="2128" y="76"/>
                  </a:lnTo>
                  <a:lnTo>
                    <a:pt x="2128" y="0"/>
                  </a:lnTo>
                  <a:lnTo>
                    <a:pt x="2129" y="0"/>
                  </a:lnTo>
                  <a:lnTo>
                    <a:pt x="2129" y="0"/>
                  </a:lnTo>
                  <a:lnTo>
                    <a:pt x="2130" y="0"/>
                  </a:lnTo>
                  <a:lnTo>
                    <a:pt x="2130" y="0"/>
                  </a:lnTo>
                  <a:lnTo>
                    <a:pt x="2131" y="0"/>
                  </a:lnTo>
                  <a:lnTo>
                    <a:pt x="2131" y="0"/>
                  </a:lnTo>
                  <a:lnTo>
                    <a:pt x="2132" y="0"/>
                  </a:lnTo>
                  <a:lnTo>
                    <a:pt x="2132" y="0"/>
                  </a:lnTo>
                  <a:lnTo>
                    <a:pt x="2133" y="0"/>
                  </a:lnTo>
                  <a:lnTo>
                    <a:pt x="2133" y="0"/>
                  </a:lnTo>
                  <a:lnTo>
                    <a:pt x="2134" y="0"/>
                  </a:lnTo>
                  <a:lnTo>
                    <a:pt x="2134" y="0"/>
                  </a:lnTo>
                  <a:lnTo>
                    <a:pt x="2135" y="0"/>
                  </a:lnTo>
                  <a:lnTo>
                    <a:pt x="2135" y="0"/>
                  </a:lnTo>
                  <a:lnTo>
                    <a:pt x="2136" y="0"/>
                  </a:lnTo>
                  <a:lnTo>
                    <a:pt x="2136" y="0"/>
                  </a:lnTo>
                  <a:lnTo>
                    <a:pt x="2137" y="0"/>
                  </a:lnTo>
                  <a:lnTo>
                    <a:pt x="2137" y="127"/>
                  </a:lnTo>
                  <a:lnTo>
                    <a:pt x="2138" y="467"/>
                  </a:lnTo>
                  <a:lnTo>
                    <a:pt x="2138" y="480"/>
                  </a:lnTo>
                  <a:lnTo>
                    <a:pt x="2138" y="461"/>
                  </a:lnTo>
                  <a:lnTo>
                    <a:pt x="2139" y="564"/>
                  </a:lnTo>
                  <a:lnTo>
                    <a:pt x="2139" y="557"/>
                  </a:lnTo>
                  <a:lnTo>
                    <a:pt x="2139" y="529"/>
                  </a:lnTo>
                  <a:lnTo>
                    <a:pt x="2140" y="669"/>
                  </a:lnTo>
                  <a:lnTo>
                    <a:pt x="2140" y="714"/>
                  </a:lnTo>
                  <a:lnTo>
                    <a:pt x="2141" y="905"/>
                  </a:lnTo>
                  <a:lnTo>
                    <a:pt x="2141" y="945"/>
                  </a:lnTo>
                  <a:lnTo>
                    <a:pt x="2142" y="1298"/>
                  </a:lnTo>
                  <a:lnTo>
                    <a:pt x="2142" y="1219"/>
                  </a:lnTo>
                  <a:lnTo>
                    <a:pt x="2142" y="1027"/>
                  </a:lnTo>
                  <a:lnTo>
                    <a:pt x="2143" y="455"/>
                  </a:lnTo>
                  <a:lnTo>
                    <a:pt x="2143" y="624"/>
                  </a:lnTo>
                  <a:lnTo>
                    <a:pt x="2144" y="496"/>
                  </a:lnTo>
                  <a:lnTo>
                    <a:pt x="2144" y="0"/>
                  </a:lnTo>
                  <a:lnTo>
                    <a:pt x="2144" y="0"/>
                  </a:lnTo>
                  <a:lnTo>
                    <a:pt x="2145" y="0"/>
                  </a:lnTo>
                  <a:lnTo>
                    <a:pt x="2145" y="172"/>
                  </a:lnTo>
                  <a:lnTo>
                    <a:pt x="2145" y="0"/>
                  </a:lnTo>
                  <a:lnTo>
                    <a:pt x="2146" y="0"/>
                  </a:lnTo>
                  <a:lnTo>
                    <a:pt x="2146" y="729"/>
                  </a:lnTo>
                  <a:lnTo>
                    <a:pt x="2147" y="760"/>
                  </a:lnTo>
                  <a:lnTo>
                    <a:pt x="2147" y="195"/>
                  </a:lnTo>
                  <a:lnTo>
                    <a:pt x="2148" y="238"/>
                  </a:lnTo>
                  <a:lnTo>
                    <a:pt x="2148" y="469"/>
                  </a:lnTo>
                  <a:lnTo>
                    <a:pt x="2148" y="241"/>
                  </a:lnTo>
                  <a:lnTo>
                    <a:pt x="2149" y="0"/>
                  </a:lnTo>
                  <a:lnTo>
                    <a:pt x="2149" y="0"/>
                  </a:lnTo>
                  <a:lnTo>
                    <a:pt x="2150" y="0"/>
                  </a:lnTo>
                  <a:lnTo>
                    <a:pt x="2150" y="0"/>
                  </a:lnTo>
                  <a:lnTo>
                    <a:pt x="2151" y="0"/>
                  </a:lnTo>
                  <a:lnTo>
                    <a:pt x="2151" y="393"/>
                  </a:lnTo>
                  <a:lnTo>
                    <a:pt x="2151" y="186"/>
                  </a:lnTo>
                  <a:lnTo>
                    <a:pt x="2152" y="0"/>
                  </a:lnTo>
                  <a:lnTo>
                    <a:pt x="2152" y="346"/>
                  </a:lnTo>
                  <a:lnTo>
                    <a:pt x="2153" y="413"/>
                  </a:lnTo>
                  <a:lnTo>
                    <a:pt x="2153" y="431"/>
                  </a:lnTo>
                  <a:lnTo>
                    <a:pt x="2153" y="0"/>
                  </a:lnTo>
                  <a:lnTo>
                    <a:pt x="2153" y="0"/>
                  </a:lnTo>
                  <a:lnTo>
                    <a:pt x="2154" y="0"/>
                  </a:lnTo>
                  <a:lnTo>
                    <a:pt x="2155" y="0"/>
                  </a:lnTo>
                  <a:lnTo>
                    <a:pt x="2155" y="0"/>
                  </a:lnTo>
                  <a:lnTo>
                    <a:pt x="2156" y="0"/>
                  </a:lnTo>
                  <a:lnTo>
                    <a:pt x="2156" y="0"/>
                  </a:lnTo>
                  <a:lnTo>
                    <a:pt x="2157" y="0"/>
                  </a:lnTo>
                  <a:lnTo>
                    <a:pt x="2157" y="0"/>
                  </a:lnTo>
                  <a:lnTo>
                    <a:pt x="2158" y="0"/>
                  </a:lnTo>
                  <a:lnTo>
                    <a:pt x="2158" y="0"/>
                  </a:lnTo>
                  <a:lnTo>
                    <a:pt x="2159" y="0"/>
                  </a:lnTo>
                  <a:lnTo>
                    <a:pt x="2159" y="0"/>
                  </a:lnTo>
                  <a:lnTo>
                    <a:pt x="2160" y="0"/>
                  </a:lnTo>
                  <a:lnTo>
                    <a:pt x="2160" y="0"/>
                  </a:lnTo>
                  <a:lnTo>
                    <a:pt x="2161" y="0"/>
                  </a:lnTo>
                  <a:lnTo>
                    <a:pt x="2161" y="0"/>
                  </a:lnTo>
                  <a:lnTo>
                    <a:pt x="2162" y="0"/>
                  </a:lnTo>
                  <a:lnTo>
                    <a:pt x="2162" y="0"/>
                  </a:lnTo>
                  <a:lnTo>
                    <a:pt x="2163" y="263"/>
                  </a:lnTo>
                  <a:lnTo>
                    <a:pt x="2163" y="341"/>
                  </a:lnTo>
                  <a:lnTo>
                    <a:pt x="2163" y="552"/>
                  </a:lnTo>
                  <a:lnTo>
                    <a:pt x="2164" y="480"/>
                  </a:lnTo>
                  <a:lnTo>
                    <a:pt x="2164" y="473"/>
                  </a:lnTo>
                  <a:lnTo>
                    <a:pt x="2164" y="466"/>
                  </a:lnTo>
                  <a:lnTo>
                    <a:pt x="2165" y="568"/>
                  </a:lnTo>
                  <a:lnTo>
                    <a:pt x="2165" y="566"/>
                  </a:lnTo>
                  <a:lnTo>
                    <a:pt x="2166" y="625"/>
                  </a:lnTo>
                  <a:lnTo>
                    <a:pt x="2166" y="714"/>
                  </a:lnTo>
                  <a:lnTo>
                    <a:pt x="2167" y="923"/>
                  </a:lnTo>
                  <a:lnTo>
                    <a:pt x="2167" y="892"/>
                  </a:lnTo>
                  <a:lnTo>
                    <a:pt x="2167" y="921"/>
                  </a:lnTo>
                  <a:lnTo>
                    <a:pt x="2168" y="1184"/>
                  </a:lnTo>
                  <a:lnTo>
                    <a:pt x="2168" y="1041"/>
                  </a:lnTo>
                  <a:lnTo>
                    <a:pt x="2168" y="901"/>
                  </a:lnTo>
                  <a:lnTo>
                    <a:pt x="2169" y="374"/>
                  </a:lnTo>
                  <a:lnTo>
                    <a:pt x="2169" y="466"/>
                  </a:lnTo>
                  <a:lnTo>
                    <a:pt x="2169" y="350"/>
                  </a:lnTo>
                  <a:lnTo>
                    <a:pt x="2169" y="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171" y="354"/>
                  </a:lnTo>
                  <a:lnTo>
                    <a:pt x="2171" y="174"/>
                  </a:lnTo>
                  <a:lnTo>
                    <a:pt x="2171" y="204"/>
                  </a:lnTo>
                  <a:lnTo>
                    <a:pt x="2171" y="0"/>
                  </a:lnTo>
                  <a:lnTo>
                    <a:pt x="2172" y="542"/>
                  </a:lnTo>
                  <a:lnTo>
                    <a:pt x="2172" y="557"/>
                  </a:lnTo>
                  <a:lnTo>
                    <a:pt x="2173" y="129"/>
                  </a:lnTo>
                  <a:lnTo>
                    <a:pt x="2173" y="0"/>
                  </a:lnTo>
                  <a:lnTo>
                    <a:pt x="2174" y="327"/>
                  </a:lnTo>
                  <a:lnTo>
                    <a:pt x="2174" y="294"/>
                  </a:lnTo>
                  <a:lnTo>
                    <a:pt x="2174" y="37"/>
                  </a:lnTo>
                  <a:lnTo>
                    <a:pt x="2174" y="0"/>
                  </a:lnTo>
                  <a:lnTo>
                    <a:pt x="2175" y="0"/>
                  </a:lnTo>
                  <a:lnTo>
                    <a:pt x="2175" y="0"/>
                  </a:lnTo>
                  <a:lnTo>
                    <a:pt x="2176" y="0"/>
                  </a:lnTo>
                  <a:lnTo>
                    <a:pt x="2176" y="0"/>
                  </a:lnTo>
                  <a:lnTo>
                    <a:pt x="2177" y="309"/>
                  </a:lnTo>
                  <a:lnTo>
                    <a:pt x="2177" y="235"/>
                  </a:lnTo>
                  <a:lnTo>
                    <a:pt x="2177" y="165"/>
                  </a:lnTo>
                  <a:lnTo>
                    <a:pt x="2177" y="0"/>
                  </a:lnTo>
                  <a:lnTo>
                    <a:pt x="2178" y="0"/>
                  </a:lnTo>
                  <a:lnTo>
                    <a:pt x="2178" y="0"/>
                  </a:lnTo>
                  <a:lnTo>
                    <a:pt x="2179" y="130"/>
                  </a:lnTo>
                  <a:lnTo>
                    <a:pt x="2179" y="0"/>
                  </a:lnTo>
                  <a:lnTo>
                    <a:pt x="2179" y="0"/>
                  </a:lnTo>
                  <a:lnTo>
                    <a:pt x="2180" y="0"/>
                  </a:lnTo>
                  <a:lnTo>
                    <a:pt x="2180" y="0"/>
                  </a:lnTo>
                  <a:lnTo>
                    <a:pt x="2181" y="0"/>
                  </a:lnTo>
                  <a:lnTo>
                    <a:pt x="2181" y="0"/>
                  </a:lnTo>
                  <a:lnTo>
                    <a:pt x="2182" y="0"/>
                  </a:lnTo>
                  <a:lnTo>
                    <a:pt x="2182" y="0"/>
                  </a:lnTo>
                  <a:lnTo>
                    <a:pt x="2183" y="0"/>
                  </a:lnTo>
                  <a:lnTo>
                    <a:pt x="2183" y="0"/>
                  </a:lnTo>
                  <a:lnTo>
                    <a:pt x="2184" y="0"/>
                  </a:lnTo>
                  <a:lnTo>
                    <a:pt x="2184" y="0"/>
                  </a:lnTo>
                  <a:lnTo>
                    <a:pt x="2185" y="0"/>
                  </a:lnTo>
                  <a:lnTo>
                    <a:pt x="2185" y="0"/>
                  </a:lnTo>
                  <a:lnTo>
                    <a:pt x="2186" y="0"/>
                  </a:lnTo>
                  <a:lnTo>
                    <a:pt x="2186" y="0"/>
                  </a:lnTo>
                  <a:lnTo>
                    <a:pt x="2187" y="0"/>
                  </a:lnTo>
                  <a:lnTo>
                    <a:pt x="2187" y="220"/>
                  </a:lnTo>
                  <a:lnTo>
                    <a:pt x="2188" y="520"/>
                  </a:lnTo>
                  <a:lnTo>
                    <a:pt x="2188" y="421"/>
                  </a:lnTo>
                  <a:lnTo>
                    <a:pt x="2189" y="406"/>
                  </a:lnTo>
                  <a:lnTo>
                    <a:pt x="2189" y="399"/>
                  </a:lnTo>
                  <a:lnTo>
                    <a:pt x="2189" y="539"/>
                  </a:lnTo>
                  <a:lnTo>
                    <a:pt x="2189" y="536"/>
                  </a:lnTo>
                  <a:lnTo>
                    <a:pt x="2190" y="557"/>
                  </a:lnTo>
                  <a:lnTo>
                    <a:pt x="2190" y="573"/>
                  </a:lnTo>
                  <a:lnTo>
                    <a:pt x="2190" y="511"/>
                  </a:lnTo>
                  <a:lnTo>
                    <a:pt x="2190" y="540"/>
                  </a:lnTo>
                  <a:lnTo>
                    <a:pt x="2191" y="557"/>
                  </a:lnTo>
                  <a:lnTo>
                    <a:pt x="2191" y="802"/>
                  </a:lnTo>
                  <a:lnTo>
                    <a:pt x="2191" y="776"/>
                  </a:lnTo>
                  <a:lnTo>
                    <a:pt x="2192" y="780"/>
                  </a:lnTo>
                  <a:lnTo>
                    <a:pt x="2192" y="1056"/>
                  </a:lnTo>
                  <a:lnTo>
                    <a:pt x="2193" y="1105"/>
                  </a:lnTo>
                  <a:lnTo>
                    <a:pt x="2193" y="314"/>
                  </a:lnTo>
                  <a:lnTo>
                    <a:pt x="2194" y="427"/>
                  </a:lnTo>
                  <a:lnTo>
                    <a:pt x="2194" y="494"/>
                  </a:lnTo>
                  <a:lnTo>
                    <a:pt x="2194" y="0"/>
                  </a:lnTo>
                  <a:lnTo>
                    <a:pt x="2194" y="0"/>
                  </a:lnTo>
                  <a:lnTo>
                    <a:pt x="2195" y="0"/>
                  </a:lnTo>
                  <a:lnTo>
                    <a:pt x="2195" y="243"/>
                  </a:lnTo>
                  <a:lnTo>
                    <a:pt x="2196" y="379"/>
                  </a:lnTo>
                  <a:lnTo>
                    <a:pt x="2196" y="0"/>
                  </a:lnTo>
                  <a:lnTo>
                    <a:pt x="2196" y="0"/>
                  </a:lnTo>
                  <a:lnTo>
                    <a:pt x="2197" y="0"/>
                  </a:lnTo>
                  <a:lnTo>
                    <a:pt x="2197" y="463"/>
                  </a:lnTo>
                  <a:lnTo>
                    <a:pt x="2197" y="380"/>
                  </a:lnTo>
                  <a:lnTo>
                    <a:pt x="2198" y="194"/>
                  </a:lnTo>
                  <a:lnTo>
                    <a:pt x="2198" y="0"/>
                  </a:lnTo>
                  <a:lnTo>
                    <a:pt x="2198" y="41"/>
                  </a:lnTo>
                  <a:lnTo>
                    <a:pt x="2199" y="228"/>
                  </a:lnTo>
                  <a:lnTo>
                    <a:pt x="2199" y="340"/>
                  </a:lnTo>
                  <a:lnTo>
                    <a:pt x="2199" y="0"/>
                  </a:lnTo>
                  <a:lnTo>
                    <a:pt x="2199" y="0"/>
                  </a:lnTo>
                  <a:lnTo>
                    <a:pt x="2200" y="0"/>
                  </a:lnTo>
                  <a:lnTo>
                    <a:pt x="2201" y="246"/>
                  </a:lnTo>
                  <a:lnTo>
                    <a:pt x="2201" y="152"/>
                  </a:lnTo>
                  <a:lnTo>
                    <a:pt x="2201" y="0"/>
                  </a:lnTo>
                  <a:lnTo>
                    <a:pt x="2202" y="0"/>
                  </a:lnTo>
                  <a:lnTo>
                    <a:pt x="2202" y="0"/>
                  </a:lnTo>
                  <a:lnTo>
                    <a:pt x="2202" y="145"/>
                  </a:lnTo>
                  <a:lnTo>
                    <a:pt x="2203" y="0"/>
                  </a:lnTo>
                  <a:lnTo>
                    <a:pt x="2203" y="0"/>
                  </a:lnTo>
                  <a:lnTo>
                    <a:pt x="2204" y="174"/>
                  </a:lnTo>
                  <a:lnTo>
                    <a:pt x="2204" y="0"/>
                  </a:lnTo>
                  <a:lnTo>
                    <a:pt x="2205" y="0"/>
                  </a:lnTo>
                  <a:lnTo>
                    <a:pt x="2205" y="0"/>
                  </a:lnTo>
                  <a:lnTo>
                    <a:pt x="2206" y="0"/>
                  </a:lnTo>
                  <a:lnTo>
                    <a:pt x="2206" y="0"/>
                  </a:lnTo>
                  <a:lnTo>
                    <a:pt x="2207" y="0"/>
                  </a:lnTo>
                  <a:lnTo>
                    <a:pt x="2207" y="0"/>
                  </a:lnTo>
                  <a:lnTo>
                    <a:pt x="2208" y="0"/>
                  </a:lnTo>
                  <a:lnTo>
                    <a:pt x="2208" y="0"/>
                  </a:lnTo>
                  <a:lnTo>
                    <a:pt x="2209" y="0"/>
                  </a:lnTo>
                  <a:lnTo>
                    <a:pt x="2209" y="0"/>
                  </a:lnTo>
                  <a:lnTo>
                    <a:pt x="2210" y="0"/>
                  </a:lnTo>
                  <a:lnTo>
                    <a:pt x="2210" y="0"/>
                  </a:lnTo>
                  <a:lnTo>
                    <a:pt x="2211" y="0"/>
                  </a:lnTo>
                  <a:lnTo>
                    <a:pt x="2211" y="0"/>
                  </a:lnTo>
                  <a:lnTo>
                    <a:pt x="2212" y="219"/>
                  </a:lnTo>
                  <a:lnTo>
                    <a:pt x="2212" y="214"/>
                  </a:lnTo>
                  <a:lnTo>
                    <a:pt x="2213" y="423"/>
                  </a:lnTo>
                  <a:lnTo>
                    <a:pt x="2213" y="401"/>
                  </a:lnTo>
                  <a:lnTo>
                    <a:pt x="2213" y="392"/>
                  </a:lnTo>
                  <a:lnTo>
                    <a:pt x="2214" y="474"/>
                  </a:lnTo>
                  <a:lnTo>
                    <a:pt x="2214" y="477"/>
                  </a:lnTo>
                  <a:lnTo>
                    <a:pt x="2215" y="444"/>
                  </a:lnTo>
                  <a:lnTo>
                    <a:pt x="2215" y="480"/>
                  </a:lnTo>
                  <a:lnTo>
                    <a:pt x="2215" y="487"/>
                  </a:lnTo>
                  <a:lnTo>
                    <a:pt x="2216" y="691"/>
                  </a:lnTo>
                  <a:lnTo>
                    <a:pt x="2216" y="690"/>
                  </a:lnTo>
                  <a:lnTo>
                    <a:pt x="2217" y="861"/>
                  </a:lnTo>
                  <a:lnTo>
                    <a:pt x="2217" y="885"/>
                  </a:lnTo>
                  <a:lnTo>
                    <a:pt x="2217" y="953"/>
                  </a:lnTo>
                  <a:lnTo>
                    <a:pt x="2218" y="569"/>
                  </a:lnTo>
                  <a:lnTo>
                    <a:pt x="2218" y="531"/>
                  </a:lnTo>
                  <a:lnTo>
                    <a:pt x="2219" y="385"/>
                  </a:lnTo>
                  <a:lnTo>
                    <a:pt x="2219" y="294"/>
                  </a:lnTo>
                  <a:lnTo>
                    <a:pt x="2219" y="0"/>
                  </a:lnTo>
                  <a:lnTo>
                    <a:pt x="2220" y="0"/>
                  </a:lnTo>
                  <a:lnTo>
                    <a:pt x="2220" y="0"/>
                  </a:lnTo>
                  <a:lnTo>
                    <a:pt x="2220" y="241"/>
                  </a:lnTo>
                  <a:lnTo>
                    <a:pt x="2221" y="0"/>
                  </a:lnTo>
                  <a:lnTo>
                    <a:pt x="2221" y="0"/>
                  </a:lnTo>
                  <a:lnTo>
                    <a:pt x="2222" y="152"/>
                  </a:lnTo>
                  <a:lnTo>
                    <a:pt x="2222" y="215"/>
                  </a:lnTo>
                  <a:lnTo>
                    <a:pt x="2222" y="249"/>
                  </a:lnTo>
                  <a:lnTo>
                    <a:pt x="2223" y="0"/>
                  </a:lnTo>
                  <a:lnTo>
                    <a:pt x="2223" y="0"/>
                  </a:lnTo>
                  <a:lnTo>
                    <a:pt x="2223" y="0"/>
                  </a:lnTo>
                  <a:lnTo>
                    <a:pt x="2224" y="259"/>
                  </a:lnTo>
                  <a:lnTo>
                    <a:pt x="2224" y="66"/>
                  </a:lnTo>
                  <a:lnTo>
                    <a:pt x="2224" y="0"/>
                  </a:lnTo>
                  <a:lnTo>
                    <a:pt x="2225" y="0"/>
                  </a:lnTo>
                  <a:lnTo>
                    <a:pt x="2225" y="0"/>
                  </a:lnTo>
                  <a:lnTo>
                    <a:pt x="2226" y="0"/>
                  </a:lnTo>
                  <a:lnTo>
                    <a:pt x="2226" y="0"/>
                  </a:lnTo>
                  <a:lnTo>
                    <a:pt x="2227" y="0"/>
                  </a:lnTo>
                  <a:lnTo>
                    <a:pt x="2227" y="0"/>
                  </a:lnTo>
                  <a:lnTo>
                    <a:pt x="2228" y="0"/>
                  </a:lnTo>
                  <a:lnTo>
                    <a:pt x="2228" y="0"/>
                  </a:lnTo>
                  <a:lnTo>
                    <a:pt x="2229" y="0"/>
                  </a:lnTo>
                  <a:lnTo>
                    <a:pt x="2229" y="0"/>
                  </a:lnTo>
                  <a:lnTo>
                    <a:pt x="2230" y="0"/>
                  </a:lnTo>
                  <a:lnTo>
                    <a:pt x="2230" y="0"/>
                  </a:lnTo>
                  <a:lnTo>
                    <a:pt x="2231" y="0"/>
                  </a:lnTo>
                  <a:lnTo>
                    <a:pt x="2231" y="0"/>
                  </a:lnTo>
                  <a:lnTo>
                    <a:pt x="2232" y="0"/>
                  </a:lnTo>
                  <a:lnTo>
                    <a:pt x="2232" y="0"/>
                  </a:lnTo>
                  <a:lnTo>
                    <a:pt x="2233" y="0"/>
                  </a:lnTo>
                  <a:lnTo>
                    <a:pt x="2234" y="0"/>
                  </a:lnTo>
                  <a:lnTo>
                    <a:pt x="2234" y="0"/>
                  </a:lnTo>
                  <a:lnTo>
                    <a:pt x="2235" y="0"/>
                  </a:lnTo>
                  <a:lnTo>
                    <a:pt x="2235" y="0"/>
                  </a:lnTo>
                  <a:lnTo>
                    <a:pt x="2236" y="0"/>
                  </a:lnTo>
                  <a:lnTo>
                    <a:pt x="2236" y="261"/>
                  </a:lnTo>
                  <a:lnTo>
                    <a:pt x="2237" y="299"/>
                  </a:lnTo>
                  <a:lnTo>
                    <a:pt x="2237" y="256"/>
                  </a:lnTo>
                  <a:lnTo>
                    <a:pt x="2237" y="304"/>
                  </a:lnTo>
                  <a:lnTo>
                    <a:pt x="2238" y="320"/>
                  </a:lnTo>
                  <a:lnTo>
                    <a:pt x="2238" y="484"/>
                  </a:lnTo>
                  <a:lnTo>
                    <a:pt x="2238" y="466"/>
                  </a:lnTo>
                  <a:lnTo>
                    <a:pt x="2239" y="434"/>
                  </a:lnTo>
                  <a:lnTo>
                    <a:pt x="2239" y="408"/>
                  </a:lnTo>
                  <a:lnTo>
                    <a:pt x="2239" y="549"/>
                  </a:lnTo>
                  <a:lnTo>
                    <a:pt x="2240" y="576"/>
                  </a:lnTo>
                  <a:lnTo>
                    <a:pt x="2240" y="664"/>
                  </a:lnTo>
                  <a:lnTo>
                    <a:pt x="2241" y="671"/>
                  </a:lnTo>
                  <a:lnTo>
                    <a:pt x="2241" y="908"/>
                  </a:lnTo>
                  <a:lnTo>
                    <a:pt x="2242" y="880"/>
                  </a:lnTo>
                  <a:lnTo>
                    <a:pt x="2242" y="517"/>
                  </a:lnTo>
                  <a:lnTo>
                    <a:pt x="2243" y="492"/>
                  </a:lnTo>
                  <a:lnTo>
                    <a:pt x="2243" y="95"/>
                  </a:lnTo>
                  <a:lnTo>
                    <a:pt x="2244" y="0"/>
                  </a:lnTo>
                  <a:lnTo>
                    <a:pt x="2244" y="204"/>
                  </a:lnTo>
                  <a:lnTo>
                    <a:pt x="2245" y="268"/>
                  </a:lnTo>
                  <a:lnTo>
                    <a:pt x="2245" y="296"/>
                  </a:lnTo>
                  <a:lnTo>
                    <a:pt x="2245" y="0"/>
                  </a:lnTo>
                  <a:lnTo>
                    <a:pt x="2246" y="0"/>
                  </a:lnTo>
                  <a:lnTo>
                    <a:pt x="2246" y="0"/>
                  </a:lnTo>
                  <a:lnTo>
                    <a:pt x="2247" y="233"/>
                  </a:lnTo>
                  <a:lnTo>
                    <a:pt x="2247" y="227"/>
                  </a:lnTo>
                  <a:lnTo>
                    <a:pt x="2247" y="147"/>
                  </a:lnTo>
                  <a:lnTo>
                    <a:pt x="2247" y="0"/>
                  </a:lnTo>
                  <a:lnTo>
                    <a:pt x="2248" y="0"/>
                  </a:lnTo>
                  <a:lnTo>
                    <a:pt x="2248" y="0"/>
                  </a:lnTo>
                  <a:lnTo>
                    <a:pt x="2248" y="269"/>
                  </a:lnTo>
                  <a:lnTo>
                    <a:pt x="2249" y="0"/>
                  </a:lnTo>
                  <a:lnTo>
                    <a:pt x="2249" y="0"/>
                  </a:lnTo>
                  <a:lnTo>
                    <a:pt x="2250" y="0"/>
                  </a:lnTo>
                  <a:lnTo>
                    <a:pt x="2250" y="0"/>
                  </a:lnTo>
                  <a:lnTo>
                    <a:pt x="2251" y="0"/>
                  </a:lnTo>
                  <a:lnTo>
                    <a:pt x="2251" y="0"/>
                  </a:lnTo>
                  <a:lnTo>
                    <a:pt x="2252" y="0"/>
                  </a:lnTo>
                  <a:lnTo>
                    <a:pt x="2252" y="0"/>
                  </a:lnTo>
                  <a:lnTo>
                    <a:pt x="2253" y="0"/>
                  </a:lnTo>
                  <a:lnTo>
                    <a:pt x="2253" y="0"/>
                  </a:lnTo>
                  <a:lnTo>
                    <a:pt x="2254" y="0"/>
                  </a:lnTo>
                  <a:lnTo>
                    <a:pt x="2254" y="0"/>
                  </a:lnTo>
                  <a:lnTo>
                    <a:pt x="2255" y="0"/>
                  </a:lnTo>
                  <a:lnTo>
                    <a:pt x="2255" y="0"/>
                  </a:lnTo>
                  <a:lnTo>
                    <a:pt x="2256" y="0"/>
                  </a:lnTo>
                  <a:lnTo>
                    <a:pt x="2256" y="0"/>
                  </a:lnTo>
                  <a:lnTo>
                    <a:pt x="2257" y="0"/>
                  </a:lnTo>
                  <a:lnTo>
                    <a:pt x="2257" y="0"/>
                  </a:lnTo>
                  <a:lnTo>
                    <a:pt x="2258" y="0"/>
                  </a:lnTo>
                  <a:lnTo>
                    <a:pt x="2258" y="0"/>
                  </a:lnTo>
                  <a:lnTo>
                    <a:pt x="2259" y="0"/>
                  </a:lnTo>
                  <a:lnTo>
                    <a:pt x="2259" y="0"/>
                  </a:lnTo>
                  <a:lnTo>
                    <a:pt x="2260" y="249"/>
                  </a:lnTo>
                  <a:lnTo>
                    <a:pt x="2260" y="270"/>
                  </a:lnTo>
                  <a:lnTo>
                    <a:pt x="2260" y="306"/>
                  </a:lnTo>
                  <a:lnTo>
                    <a:pt x="2261" y="249"/>
                  </a:lnTo>
                  <a:lnTo>
                    <a:pt x="2261" y="258"/>
                  </a:lnTo>
                  <a:lnTo>
                    <a:pt x="2261" y="283"/>
                  </a:lnTo>
                  <a:lnTo>
                    <a:pt x="2262" y="342"/>
                  </a:lnTo>
                  <a:lnTo>
                    <a:pt x="2262" y="354"/>
                  </a:lnTo>
                  <a:lnTo>
                    <a:pt x="2263" y="454"/>
                  </a:lnTo>
                  <a:lnTo>
                    <a:pt x="2263" y="469"/>
                  </a:lnTo>
                  <a:lnTo>
                    <a:pt x="2263" y="500"/>
                  </a:lnTo>
                  <a:lnTo>
                    <a:pt x="2264" y="492"/>
                  </a:lnTo>
                  <a:lnTo>
                    <a:pt x="2264" y="497"/>
                  </a:lnTo>
                  <a:lnTo>
                    <a:pt x="2265" y="637"/>
                  </a:lnTo>
                  <a:lnTo>
                    <a:pt x="2265" y="645"/>
                  </a:lnTo>
                  <a:lnTo>
                    <a:pt x="2266" y="692"/>
                  </a:lnTo>
                  <a:lnTo>
                    <a:pt x="2266" y="651"/>
                  </a:lnTo>
                  <a:lnTo>
                    <a:pt x="2266" y="622"/>
                  </a:lnTo>
                  <a:lnTo>
                    <a:pt x="2267" y="529"/>
                  </a:lnTo>
                  <a:lnTo>
                    <a:pt x="2267" y="525"/>
                  </a:lnTo>
                  <a:lnTo>
                    <a:pt x="2268" y="302"/>
                  </a:lnTo>
                  <a:lnTo>
                    <a:pt x="2268" y="229"/>
                  </a:lnTo>
                  <a:lnTo>
                    <a:pt x="2269" y="0"/>
                  </a:lnTo>
                  <a:lnTo>
                    <a:pt x="2269" y="0"/>
                  </a:lnTo>
                  <a:lnTo>
                    <a:pt x="2269" y="0"/>
                  </a:lnTo>
                  <a:lnTo>
                    <a:pt x="2270" y="0"/>
                  </a:lnTo>
                  <a:lnTo>
                    <a:pt x="2270" y="0"/>
                  </a:lnTo>
                  <a:lnTo>
                    <a:pt x="2271" y="107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72" y="0"/>
                  </a:lnTo>
                  <a:lnTo>
                    <a:pt x="2272" y="0"/>
                  </a:lnTo>
                  <a:lnTo>
                    <a:pt x="2273" y="0"/>
                  </a:lnTo>
                  <a:lnTo>
                    <a:pt x="2273" y="0"/>
                  </a:lnTo>
                  <a:lnTo>
                    <a:pt x="2274" y="0"/>
                  </a:lnTo>
                  <a:lnTo>
                    <a:pt x="2274" y="0"/>
                  </a:lnTo>
                  <a:lnTo>
                    <a:pt x="2275" y="0"/>
                  </a:lnTo>
                  <a:lnTo>
                    <a:pt x="2275" y="0"/>
                  </a:lnTo>
                  <a:lnTo>
                    <a:pt x="2276" y="0"/>
                  </a:lnTo>
                  <a:lnTo>
                    <a:pt x="2276" y="0"/>
                  </a:lnTo>
                  <a:lnTo>
                    <a:pt x="2277" y="0"/>
                  </a:lnTo>
                  <a:lnTo>
                    <a:pt x="2277" y="0"/>
                  </a:lnTo>
                  <a:lnTo>
                    <a:pt x="2278" y="0"/>
                  </a:lnTo>
                  <a:lnTo>
                    <a:pt x="2279" y="0"/>
                  </a:lnTo>
                  <a:lnTo>
                    <a:pt x="2279" y="0"/>
                  </a:lnTo>
                  <a:lnTo>
                    <a:pt x="2280" y="0"/>
                  </a:lnTo>
                  <a:lnTo>
                    <a:pt x="2280" y="0"/>
                  </a:lnTo>
                  <a:lnTo>
                    <a:pt x="2281" y="0"/>
                  </a:lnTo>
                  <a:lnTo>
                    <a:pt x="2281" y="0"/>
                  </a:lnTo>
                  <a:lnTo>
                    <a:pt x="2282" y="0"/>
                  </a:lnTo>
                  <a:lnTo>
                    <a:pt x="2282" y="0"/>
                  </a:lnTo>
                  <a:lnTo>
                    <a:pt x="2283" y="0"/>
                  </a:lnTo>
                  <a:lnTo>
                    <a:pt x="2283" y="338"/>
                  </a:lnTo>
                  <a:lnTo>
                    <a:pt x="2284" y="350"/>
                  </a:lnTo>
                  <a:lnTo>
                    <a:pt x="2284" y="170"/>
                  </a:lnTo>
                  <a:lnTo>
                    <a:pt x="2284" y="215"/>
                  </a:lnTo>
                  <a:lnTo>
                    <a:pt x="2285" y="227"/>
                  </a:lnTo>
                  <a:lnTo>
                    <a:pt x="2285" y="331"/>
                  </a:lnTo>
                  <a:lnTo>
                    <a:pt x="2285" y="325"/>
                  </a:lnTo>
                  <a:lnTo>
                    <a:pt x="2286" y="315"/>
                  </a:lnTo>
                  <a:lnTo>
                    <a:pt x="2286" y="298"/>
                  </a:lnTo>
                  <a:lnTo>
                    <a:pt x="2286" y="399"/>
                  </a:lnTo>
                  <a:lnTo>
                    <a:pt x="2287" y="422"/>
                  </a:lnTo>
                  <a:lnTo>
                    <a:pt x="2287" y="531"/>
                  </a:lnTo>
                  <a:lnTo>
                    <a:pt x="2288" y="536"/>
                  </a:lnTo>
                  <a:lnTo>
                    <a:pt x="2288" y="623"/>
                  </a:lnTo>
                  <a:lnTo>
                    <a:pt x="2288" y="618"/>
                  </a:lnTo>
                  <a:lnTo>
                    <a:pt x="2289" y="611"/>
                  </a:lnTo>
                  <a:lnTo>
                    <a:pt x="2289" y="418"/>
                  </a:lnTo>
                  <a:lnTo>
                    <a:pt x="2289" y="431"/>
                  </a:lnTo>
                  <a:lnTo>
                    <a:pt x="2290" y="441"/>
                  </a:lnTo>
                  <a:lnTo>
                    <a:pt x="2290" y="578"/>
                  </a:lnTo>
                  <a:lnTo>
                    <a:pt x="2291" y="506"/>
                  </a:lnTo>
                  <a:lnTo>
                    <a:pt x="2291" y="470"/>
                  </a:lnTo>
                  <a:lnTo>
                    <a:pt x="2291" y="292"/>
                  </a:lnTo>
                  <a:lnTo>
                    <a:pt x="2292" y="309"/>
                  </a:lnTo>
                  <a:lnTo>
                    <a:pt x="2292" y="321"/>
                  </a:lnTo>
                  <a:lnTo>
                    <a:pt x="2292" y="0"/>
                  </a:lnTo>
                  <a:lnTo>
                    <a:pt x="2293" y="0"/>
                  </a:lnTo>
                  <a:lnTo>
                    <a:pt x="2293" y="0"/>
                  </a:lnTo>
                  <a:lnTo>
                    <a:pt x="2294" y="68"/>
                  </a:lnTo>
                  <a:lnTo>
                    <a:pt x="2294" y="145"/>
                  </a:lnTo>
                  <a:lnTo>
                    <a:pt x="2294" y="157"/>
                  </a:lnTo>
                  <a:lnTo>
                    <a:pt x="2294" y="0"/>
                  </a:lnTo>
                  <a:lnTo>
                    <a:pt x="2295" y="0"/>
                  </a:lnTo>
                  <a:lnTo>
                    <a:pt x="2295" y="0"/>
                  </a:lnTo>
                  <a:lnTo>
                    <a:pt x="2296" y="0"/>
                  </a:lnTo>
                  <a:lnTo>
                    <a:pt x="2296" y="0"/>
                  </a:lnTo>
                  <a:lnTo>
                    <a:pt x="2297" y="0"/>
                  </a:lnTo>
                  <a:lnTo>
                    <a:pt x="2297" y="0"/>
                  </a:lnTo>
                  <a:lnTo>
                    <a:pt x="2298" y="0"/>
                  </a:lnTo>
                  <a:lnTo>
                    <a:pt x="2298" y="0"/>
                  </a:lnTo>
                  <a:lnTo>
                    <a:pt x="2299" y="0"/>
                  </a:lnTo>
                  <a:lnTo>
                    <a:pt x="2299" y="0"/>
                  </a:lnTo>
                  <a:lnTo>
                    <a:pt x="2300" y="0"/>
                  </a:lnTo>
                  <a:lnTo>
                    <a:pt x="2300" y="0"/>
                  </a:lnTo>
                  <a:lnTo>
                    <a:pt x="2301" y="0"/>
                  </a:lnTo>
                  <a:lnTo>
                    <a:pt x="2301" y="0"/>
                  </a:lnTo>
                  <a:lnTo>
                    <a:pt x="2302" y="0"/>
                  </a:lnTo>
                  <a:lnTo>
                    <a:pt x="2302" y="0"/>
                  </a:lnTo>
                  <a:lnTo>
                    <a:pt x="2303" y="0"/>
                  </a:lnTo>
                  <a:lnTo>
                    <a:pt x="2303" y="0"/>
                  </a:lnTo>
                  <a:lnTo>
                    <a:pt x="2304" y="0"/>
                  </a:lnTo>
                  <a:lnTo>
                    <a:pt x="2304" y="0"/>
                  </a:lnTo>
                  <a:lnTo>
                    <a:pt x="2305" y="0"/>
                  </a:lnTo>
                  <a:lnTo>
                    <a:pt x="2305" y="0"/>
                  </a:lnTo>
                  <a:lnTo>
                    <a:pt x="2306" y="113"/>
                  </a:lnTo>
                  <a:lnTo>
                    <a:pt x="2306" y="164"/>
                  </a:lnTo>
                  <a:lnTo>
                    <a:pt x="2307" y="205"/>
                  </a:lnTo>
                  <a:lnTo>
                    <a:pt x="2307" y="221"/>
                  </a:lnTo>
                  <a:lnTo>
                    <a:pt x="2308" y="348"/>
                  </a:lnTo>
                  <a:lnTo>
                    <a:pt x="2308" y="345"/>
                  </a:lnTo>
                  <a:lnTo>
                    <a:pt x="2308" y="333"/>
                  </a:lnTo>
                  <a:lnTo>
                    <a:pt x="2308" y="313"/>
                  </a:lnTo>
                  <a:lnTo>
                    <a:pt x="2309" y="387"/>
                  </a:lnTo>
                  <a:lnTo>
                    <a:pt x="2309" y="407"/>
                  </a:lnTo>
                  <a:lnTo>
                    <a:pt x="2310" y="448"/>
                  </a:lnTo>
                  <a:lnTo>
                    <a:pt x="2310" y="466"/>
                  </a:lnTo>
                  <a:lnTo>
                    <a:pt x="2311" y="506"/>
                  </a:lnTo>
                  <a:lnTo>
                    <a:pt x="2311" y="500"/>
                  </a:lnTo>
                  <a:lnTo>
                    <a:pt x="2311" y="505"/>
                  </a:lnTo>
                  <a:lnTo>
                    <a:pt x="2312" y="439"/>
                  </a:lnTo>
                  <a:lnTo>
                    <a:pt x="2312" y="437"/>
                  </a:lnTo>
                  <a:lnTo>
                    <a:pt x="2313" y="480"/>
                  </a:lnTo>
                  <a:lnTo>
                    <a:pt x="2313" y="469"/>
                  </a:lnTo>
                  <a:lnTo>
                    <a:pt x="2313" y="455"/>
                  </a:lnTo>
                  <a:lnTo>
                    <a:pt x="2314" y="279"/>
                  </a:lnTo>
                  <a:lnTo>
                    <a:pt x="2314" y="280"/>
                  </a:lnTo>
                  <a:lnTo>
                    <a:pt x="2314" y="285"/>
                  </a:lnTo>
                  <a:lnTo>
                    <a:pt x="2315" y="304"/>
                  </a:lnTo>
                  <a:lnTo>
                    <a:pt x="2315" y="240"/>
                  </a:lnTo>
                  <a:lnTo>
                    <a:pt x="2315" y="208"/>
                  </a:lnTo>
                  <a:lnTo>
                    <a:pt x="2316" y="0"/>
                  </a:lnTo>
                  <a:lnTo>
                    <a:pt x="2316" y="0"/>
                  </a:lnTo>
                  <a:lnTo>
                    <a:pt x="2316" y="0"/>
                  </a:lnTo>
                  <a:lnTo>
                    <a:pt x="2317" y="0"/>
                  </a:lnTo>
                  <a:lnTo>
                    <a:pt x="2317" y="0"/>
                  </a:lnTo>
                  <a:lnTo>
                    <a:pt x="2318" y="0"/>
                  </a:lnTo>
                  <a:lnTo>
                    <a:pt x="2318" y="0"/>
                  </a:lnTo>
                  <a:lnTo>
                    <a:pt x="2319" y="0"/>
                  </a:lnTo>
                  <a:lnTo>
                    <a:pt x="2319" y="0"/>
                  </a:lnTo>
                  <a:lnTo>
                    <a:pt x="2320" y="0"/>
                  </a:lnTo>
                  <a:lnTo>
                    <a:pt x="2320" y="0"/>
                  </a:lnTo>
                  <a:lnTo>
                    <a:pt x="2321" y="0"/>
                  </a:lnTo>
                  <a:lnTo>
                    <a:pt x="2321" y="0"/>
                  </a:lnTo>
                  <a:lnTo>
                    <a:pt x="2322" y="0"/>
                  </a:lnTo>
                  <a:lnTo>
                    <a:pt x="2322" y="0"/>
                  </a:lnTo>
                  <a:lnTo>
                    <a:pt x="2323" y="0"/>
                  </a:lnTo>
                  <a:lnTo>
                    <a:pt x="2323" y="0"/>
                  </a:lnTo>
                  <a:lnTo>
                    <a:pt x="2324" y="0"/>
                  </a:lnTo>
                  <a:lnTo>
                    <a:pt x="2325" y="0"/>
                  </a:lnTo>
                  <a:lnTo>
                    <a:pt x="2325" y="0"/>
                  </a:lnTo>
                  <a:lnTo>
                    <a:pt x="2326" y="0"/>
                  </a:lnTo>
                  <a:lnTo>
                    <a:pt x="2326" y="0"/>
                  </a:lnTo>
                  <a:lnTo>
                    <a:pt x="2327" y="0"/>
                  </a:lnTo>
                  <a:lnTo>
                    <a:pt x="2327" y="154"/>
                  </a:lnTo>
                  <a:lnTo>
                    <a:pt x="2327" y="154"/>
                  </a:lnTo>
                  <a:lnTo>
                    <a:pt x="2328" y="135"/>
                  </a:lnTo>
                  <a:lnTo>
                    <a:pt x="2328" y="0"/>
                  </a:lnTo>
                  <a:lnTo>
                    <a:pt x="2328" y="0"/>
                  </a:lnTo>
                  <a:lnTo>
                    <a:pt x="2329" y="0"/>
                  </a:lnTo>
                  <a:lnTo>
                    <a:pt x="2329" y="162"/>
                  </a:lnTo>
                  <a:lnTo>
                    <a:pt x="2330" y="176"/>
                  </a:lnTo>
                  <a:lnTo>
                    <a:pt x="2330" y="174"/>
                  </a:lnTo>
                  <a:lnTo>
                    <a:pt x="2330" y="234"/>
                  </a:lnTo>
                  <a:lnTo>
                    <a:pt x="2331" y="254"/>
                  </a:lnTo>
                  <a:lnTo>
                    <a:pt x="2331" y="350"/>
                  </a:lnTo>
                  <a:lnTo>
                    <a:pt x="2331" y="322"/>
                  </a:lnTo>
                  <a:lnTo>
                    <a:pt x="2332" y="315"/>
                  </a:lnTo>
                  <a:lnTo>
                    <a:pt x="2332" y="312"/>
                  </a:lnTo>
                  <a:lnTo>
                    <a:pt x="2332" y="448"/>
                  </a:lnTo>
                  <a:lnTo>
                    <a:pt x="2333" y="453"/>
                  </a:lnTo>
                  <a:lnTo>
                    <a:pt x="2333" y="371"/>
                  </a:lnTo>
                  <a:lnTo>
                    <a:pt x="2334" y="376"/>
                  </a:lnTo>
                  <a:lnTo>
                    <a:pt x="2334" y="436"/>
                  </a:lnTo>
                  <a:lnTo>
                    <a:pt x="2334" y="432"/>
                  </a:lnTo>
                  <a:lnTo>
                    <a:pt x="2334" y="424"/>
                  </a:lnTo>
                  <a:lnTo>
                    <a:pt x="2335" y="360"/>
                  </a:lnTo>
                  <a:lnTo>
                    <a:pt x="2336" y="376"/>
                  </a:lnTo>
                  <a:lnTo>
                    <a:pt x="2336" y="389"/>
                  </a:lnTo>
                  <a:lnTo>
                    <a:pt x="2336" y="391"/>
                  </a:lnTo>
                  <a:lnTo>
                    <a:pt x="2337" y="272"/>
                  </a:lnTo>
                  <a:lnTo>
                    <a:pt x="2337" y="258"/>
                  </a:lnTo>
                  <a:lnTo>
                    <a:pt x="2337" y="244"/>
                  </a:lnTo>
                  <a:lnTo>
                    <a:pt x="2338" y="311"/>
                  </a:lnTo>
                  <a:lnTo>
                    <a:pt x="2338" y="313"/>
                  </a:lnTo>
                  <a:lnTo>
                    <a:pt x="2339" y="112"/>
                  </a:lnTo>
                  <a:lnTo>
                    <a:pt x="2339" y="92"/>
                  </a:lnTo>
                  <a:lnTo>
                    <a:pt x="2339" y="69"/>
                  </a:lnTo>
                  <a:lnTo>
                    <a:pt x="2340" y="164"/>
                  </a:lnTo>
                  <a:lnTo>
                    <a:pt x="2340" y="138"/>
                  </a:lnTo>
                  <a:lnTo>
                    <a:pt x="2340" y="85"/>
                  </a:lnTo>
                  <a:lnTo>
                    <a:pt x="2340" y="0"/>
                  </a:lnTo>
                  <a:lnTo>
                    <a:pt x="2341" y="0"/>
                  </a:lnTo>
                  <a:lnTo>
                    <a:pt x="2341" y="0"/>
                  </a:lnTo>
                  <a:lnTo>
                    <a:pt x="2342" y="0"/>
                  </a:lnTo>
                  <a:lnTo>
                    <a:pt x="2342" y="0"/>
                  </a:lnTo>
                  <a:lnTo>
                    <a:pt x="2343" y="0"/>
                  </a:lnTo>
                  <a:lnTo>
                    <a:pt x="2343" y="0"/>
                  </a:lnTo>
                  <a:lnTo>
                    <a:pt x="2344" y="0"/>
                  </a:lnTo>
                  <a:lnTo>
                    <a:pt x="2344" y="0"/>
                  </a:lnTo>
                  <a:lnTo>
                    <a:pt x="2345" y="0"/>
                  </a:lnTo>
                  <a:lnTo>
                    <a:pt x="2345" y="0"/>
                  </a:lnTo>
                  <a:lnTo>
                    <a:pt x="2346" y="0"/>
                  </a:lnTo>
                  <a:lnTo>
                    <a:pt x="2346" y="0"/>
                  </a:lnTo>
                  <a:lnTo>
                    <a:pt x="2347" y="0"/>
                  </a:lnTo>
                  <a:lnTo>
                    <a:pt x="2347" y="0"/>
                  </a:lnTo>
                  <a:lnTo>
                    <a:pt x="2348" y="0"/>
                  </a:lnTo>
                  <a:lnTo>
                    <a:pt x="2348" y="0"/>
                  </a:lnTo>
                  <a:lnTo>
                    <a:pt x="2349" y="0"/>
                  </a:lnTo>
                  <a:lnTo>
                    <a:pt x="2349" y="0"/>
                  </a:lnTo>
                  <a:lnTo>
                    <a:pt x="2350" y="0"/>
                  </a:lnTo>
                  <a:lnTo>
                    <a:pt x="2350" y="0"/>
                  </a:lnTo>
                  <a:lnTo>
                    <a:pt x="2351" y="0"/>
                  </a:lnTo>
                  <a:lnTo>
                    <a:pt x="2351" y="0"/>
                  </a:lnTo>
                  <a:lnTo>
                    <a:pt x="2352" y="198"/>
                  </a:lnTo>
                  <a:lnTo>
                    <a:pt x="2352" y="200"/>
                  </a:lnTo>
                  <a:lnTo>
                    <a:pt x="2352" y="185"/>
                  </a:lnTo>
                  <a:lnTo>
                    <a:pt x="2353" y="254"/>
                  </a:lnTo>
                  <a:lnTo>
                    <a:pt x="2353" y="260"/>
                  </a:lnTo>
                  <a:lnTo>
                    <a:pt x="2353" y="244"/>
                  </a:lnTo>
                  <a:lnTo>
                    <a:pt x="2354" y="288"/>
                  </a:lnTo>
                  <a:lnTo>
                    <a:pt x="2354" y="304"/>
                  </a:lnTo>
                  <a:lnTo>
                    <a:pt x="2355" y="345"/>
                  </a:lnTo>
                  <a:lnTo>
                    <a:pt x="2355" y="326"/>
                  </a:lnTo>
                  <a:lnTo>
                    <a:pt x="2355" y="321"/>
                  </a:lnTo>
                  <a:lnTo>
                    <a:pt x="2356" y="380"/>
                  </a:lnTo>
                  <a:lnTo>
                    <a:pt x="2356" y="382"/>
                  </a:lnTo>
                  <a:lnTo>
                    <a:pt x="2357" y="387"/>
                  </a:lnTo>
                  <a:lnTo>
                    <a:pt x="2357" y="364"/>
                  </a:lnTo>
                  <a:lnTo>
                    <a:pt x="2357" y="367"/>
                  </a:lnTo>
                  <a:lnTo>
                    <a:pt x="2357" y="363"/>
                  </a:lnTo>
                  <a:lnTo>
                    <a:pt x="2358" y="398"/>
                  </a:lnTo>
                  <a:lnTo>
                    <a:pt x="2358" y="385"/>
                  </a:lnTo>
                  <a:lnTo>
                    <a:pt x="2358" y="373"/>
                  </a:lnTo>
                  <a:lnTo>
                    <a:pt x="2359" y="284"/>
                  </a:lnTo>
                  <a:lnTo>
                    <a:pt x="2359" y="286"/>
                  </a:lnTo>
                  <a:lnTo>
                    <a:pt x="2359" y="289"/>
                  </a:lnTo>
                  <a:lnTo>
                    <a:pt x="2360" y="317"/>
                  </a:lnTo>
                  <a:lnTo>
                    <a:pt x="2360" y="269"/>
                  </a:lnTo>
                  <a:lnTo>
                    <a:pt x="2360" y="256"/>
                  </a:lnTo>
                  <a:lnTo>
                    <a:pt x="2361" y="184"/>
                  </a:lnTo>
                  <a:lnTo>
                    <a:pt x="2361" y="184"/>
                  </a:lnTo>
                  <a:lnTo>
                    <a:pt x="2362" y="0"/>
                  </a:lnTo>
                  <a:lnTo>
                    <a:pt x="2362" y="0"/>
                  </a:lnTo>
                  <a:lnTo>
                    <a:pt x="2362" y="0"/>
                  </a:lnTo>
                  <a:lnTo>
                    <a:pt x="2363" y="0"/>
                  </a:lnTo>
                  <a:lnTo>
                    <a:pt x="2363" y="0"/>
                  </a:lnTo>
                  <a:lnTo>
                    <a:pt x="2364" y="0"/>
                  </a:lnTo>
                  <a:lnTo>
                    <a:pt x="2364" y="0"/>
                  </a:lnTo>
                  <a:lnTo>
                    <a:pt x="2365" y="0"/>
                  </a:lnTo>
                  <a:lnTo>
                    <a:pt x="2365" y="0"/>
                  </a:lnTo>
                  <a:lnTo>
                    <a:pt x="2366" y="0"/>
                  </a:lnTo>
                  <a:lnTo>
                    <a:pt x="2366" y="0"/>
                  </a:lnTo>
                  <a:lnTo>
                    <a:pt x="2367" y="0"/>
                  </a:lnTo>
                  <a:lnTo>
                    <a:pt x="2367" y="0"/>
                  </a:lnTo>
                  <a:lnTo>
                    <a:pt x="2368" y="0"/>
                  </a:lnTo>
                  <a:lnTo>
                    <a:pt x="2368" y="0"/>
                  </a:lnTo>
                  <a:lnTo>
                    <a:pt x="2369" y="0"/>
                  </a:lnTo>
                  <a:lnTo>
                    <a:pt x="2370" y="0"/>
                  </a:lnTo>
                  <a:lnTo>
                    <a:pt x="2370" y="0"/>
                  </a:lnTo>
                  <a:lnTo>
                    <a:pt x="2371" y="0"/>
                  </a:lnTo>
                  <a:lnTo>
                    <a:pt x="2371" y="0"/>
                  </a:lnTo>
                  <a:lnTo>
                    <a:pt x="2372" y="0"/>
                  </a:lnTo>
                  <a:lnTo>
                    <a:pt x="2372" y="0"/>
                  </a:lnTo>
                  <a:lnTo>
                    <a:pt x="2373" y="0"/>
                  </a:lnTo>
                  <a:lnTo>
                    <a:pt x="2373" y="67"/>
                  </a:lnTo>
                  <a:lnTo>
                    <a:pt x="2374" y="39"/>
                  </a:lnTo>
                  <a:lnTo>
                    <a:pt x="2374" y="0"/>
                  </a:lnTo>
                  <a:lnTo>
                    <a:pt x="2374" y="134"/>
                  </a:lnTo>
                  <a:lnTo>
                    <a:pt x="2375" y="142"/>
                  </a:lnTo>
                  <a:lnTo>
                    <a:pt x="2375" y="202"/>
                  </a:lnTo>
                  <a:lnTo>
                    <a:pt x="2376" y="232"/>
                  </a:lnTo>
                  <a:lnTo>
                    <a:pt x="2376" y="266"/>
                  </a:lnTo>
                  <a:lnTo>
                    <a:pt x="2376" y="262"/>
                  </a:lnTo>
                  <a:lnTo>
                    <a:pt x="2377" y="267"/>
                  </a:lnTo>
                  <a:lnTo>
                    <a:pt x="2377" y="289"/>
                  </a:lnTo>
                  <a:lnTo>
                    <a:pt x="2377" y="213"/>
                  </a:lnTo>
                  <a:lnTo>
                    <a:pt x="2377" y="223"/>
                  </a:lnTo>
                  <a:lnTo>
                    <a:pt x="2378" y="244"/>
                  </a:lnTo>
                  <a:lnTo>
                    <a:pt x="2378" y="324"/>
                  </a:lnTo>
                  <a:lnTo>
                    <a:pt x="2378" y="280"/>
                  </a:lnTo>
                  <a:lnTo>
                    <a:pt x="2379" y="273"/>
                  </a:lnTo>
                  <a:lnTo>
                    <a:pt x="2379" y="268"/>
                  </a:lnTo>
                  <a:lnTo>
                    <a:pt x="2379" y="340"/>
                  </a:lnTo>
                  <a:lnTo>
                    <a:pt x="2380" y="347"/>
                  </a:lnTo>
                  <a:lnTo>
                    <a:pt x="2381" y="289"/>
                  </a:lnTo>
                  <a:lnTo>
                    <a:pt x="2381" y="292"/>
                  </a:lnTo>
                  <a:lnTo>
                    <a:pt x="2381" y="306"/>
                  </a:lnTo>
                  <a:lnTo>
                    <a:pt x="2381" y="339"/>
                  </a:lnTo>
                  <a:lnTo>
                    <a:pt x="2382" y="325"/>
                  </a:lnTo>
                  <a:lnTo>
                    <a:pt x="2382" y="319"/>
                  </a:lnTo>
                  <a:lnTo>
                    <a:pt x="2382" y="251"/>
                  </a:lnTo>
                  <a:lnTo>
                    <a:pt x="2383" y="296"/>
                  </a:lnTo>
                  <a:lnTo>
                    <a:pt x="2383" y="308"/>
                  </a:lnTo>
                  <a:lnTo>
                    <a:pt x="2383" y="330"/>
                  </a:lnTo>
                  <a:lnTo>
                    <a:pt x="2384" y="285"/>
                  </a:lnTo>
                  <a:lnTo>
                    <a:pt x="2384" y="268"/>
                  </a:lnTo>
                  <a:lnTo>
                    <a:pt x="2384" y="214"/>
                  </a:lnTo>
                  <a:lnTo>
                    <a:pt x="2385" y="246"/>
                  </a:lnTo>
                  <a:lnTo>
                    <a:pt x="2385" y="245"/>
                  </a:lnTo>
                  <a:lnTo>
                    <a:pt x="2386" y="116"/>
                  </a:lnTo>
                  <a:lnTo>
                    <a:pt x="2386" y="72"/>
                  </a:lnTo>
                  <a:lnTo>
                    <a:pt x="2386" y="0"/>
                  </a:lnTo>
                  <a:lnTo>
                    <a:pt x="2387" y="0"/>
                  </a:lnTo>
                  <a:lnTo>
                    <a:pt x="2387" y="0"/>
                  </a:lnTo>
                  <a:lnTo>
                    <a:pt x="2388" y="0"/>
                  </a:lnTo>
                  <a:lnTo>
                    <a:pt x="2388" y="0"/>
                  </a:lnTo>
                  <a:lnTo>
                    <a:pt x="2389" y="0"/>
                  </a:lnTo>
                  <a:lnTo>
                    <a:pt x="2389" y="0"/>
                  </a:lnTo>
                  <a:lnTo>
                    <a:pt x="2390" y="0"/>
                  </a:lnTo>
                  <a:lnTo>
                    <a:pt x="2390" y="0"/>
                  </a:lnTo>
                  <a:lnTo>
                    <a:pt x="2391" y="0"/>
                  </a:lnTo>
                  <a:lnTo>
                    <a:pt x="2391" y="0"/>
                  </a:lnTo>
                  <a:lnTo>
                    <a:pt x="2392" y="0"/>
                  </a:lnTo>
                  <a:lnTo>
                    <a:pt x="2392" y="0"/>
                  </a:lnTo>
                  <a:lnTo>
                    <a:pt x="2393" y="0"/>
                  </a:lnTo>
                  <a:lnTo>
                    <a:pt x="2393" y="0"/>
                  </a:lnTo>
                  <a:lnTo>
                    <a:pt x="2394" y="0"/>
                  </a:lnTo>
                  <a:lnTo>
                    <a:pt x="2394" y="0"/>
                  </a:lnTo>
                  <a:lnTo>
                    <a:pt x="2395" y="0"/>
                  </a:lnTo>
                  <a:lnTo>
                    <a:pt x="2395" y="0"/>
                  </a:lnTo>
                  <a:lnTo>
                    <a:pt x="2396" y="0"/>
                  </a:lnTo>
                  <a:lnTo>
                    <a:pt x="2396" y="0"/>
                  </a:lnTo>
                  <a:lnTo>
                    <a:pt x="2397" y="144"/>
                  </a:lnTo>
                  <a:lnTo>
                    <a:pt x="2397" y="108"/>
                  </a:lnTo>
                  <a:lnTo>
                    <a:pt x="2397" y="75"/>
                  </a:lnTo>
                  <a:lnTo>
                    <a:pt x="2398" y="194"/>
                  </a:lnTo>
                  <a:lnTo>
                    <a:pt x="2398" y="190"/>
                  </a:lnTo>
                  <a:lnTo>
                    <a:pt x="2398" y="192"/>
                  </a:lnTo>
                  <a:lnTo>
                    <a:pt x="2398" y="190"/>
                  </a:lnTo>
                  <a:lnTo>
                    <a:pt x="2399" y="244"/>
                  </a:lnTo>
                  <a:lnTo>
                    <a:pt x="2399" y="224"/>
                  </a:lnTo>
                  <a:lnTo>
                    <a:pt x="2399" y="221"/>
                  </a:lnTo>
                  <a:lnTo>
                    <a:pt x="2399" y="225"/>
                  </a:lnTo>
                  <a:lnTo>
                    <a:pt x="2400" y="157"/>
                  </a:lnTo>
                  <a:lnTo>
                    <a:pt x="2400" y="169"/>
                  </a:lnTo>
                  <a:lnTo>
                    <a:pt x="2401" y="228"/>
                  </a:lnTo>
                  <a:lnTo>
                    <a:pt x="2401" y="186"/>
                  </a:lnTo>
                  <a:lnTo>
                    <a:pt x="2401" y="178"/>
                  </a:lnTo>
                  <a:lnTo>
                    <a:pt x="2402" y="207"/>
                  </a:lnTo>
                  <a:lnTo>
                    <a:pt x="2402" y="202"/>
                  </a:lnTo>
                  <a:lnTo>
                    <a:pt x="2402" y="206"/>
                  </a:lnTo>
                  <a:lnTo>
                    <a:pt x="2402" y="208"/>
                  </a:lnTo>
                  <a:lnTo>
                    <a:pt x="2403" y="0"/>
                  </a:lnTo>
                  <a:lnTo>
                    <a:pt x="2403" y="0"/>
                  </a:lnTo>
                  <a:lnTo>
                    <a:pt x="2404" y="198"/>
                  </a:lnTo>
                  <a:lnTo>
                    <a:pt x="2404" y="196"/>
                  </a:lnTo>
                  <a:lnTo>
                    <a:pt x="2404" y="199"/>
                  </a:lnTo>
                  <a:lnTo>
                    <a:pt x="2405" y="0"/>
                  </a:lnTo>
                  <a:lnTo>
                    <a:pt x="2405" y="61"/>
                  </a:lnTo>
                  <a:lnTo>
                    <a:pt x="2405" y="119"/>
                  </a:lnTo>
                  <a:lnTo>
                    <a:pt x="2406" y="255"/>
                  </a:lnTo>
                  <a:lnTo>
                    <a:pt x="2406" y="238"/>
                  </a:lnTo>
                  <a:lnTo>
                    <a:pt x="2406" y="229"/>
                  </a:lnTo>
                  <a:lnTo>
                    <a:pt x="2407" y="193"/>
                  </a:lnTo>
                  <a:lnTo>
                    <a:pt x="2407" y="243"/>
                  </a:lnTo>
                  <a:lnTo>
                    <a:pt x="2407" y="266"/>
                  </a:lnTo>
                  <a:lnTo>
                    <a:pt x="2407" y="267"/>
                  </a:lnTo>
                  <a:lnTo>
                    <a:pt x="2408" y="0"/>
                  </a:lnTo>
                  <a:lnTo>
                    <a:pt x="2408" y="0"/>
                  </a:lnTo>
                  <a:lnTo>
                    <a:pt x="2408" y="0"/>
                  </a:lnTo>
                  <a:lnTo>
                    <a:pt x="2409" y="214"/>
                  </a:lnTo>
                  <a:lnTo>
                    <a:pt x="2409" y="199"/>
                  </a:lnTo>
                  <a:lnTo>
                    <a:pt x="2409" y="180"/>
                  </a:lnTo>
                  <a:lnTo>
                    <a:pt x="2410" y="0"/>
                  </a:lnTo>
                  <a:lnTo>
                    <a:pt x="2410" y="0"/>
                  </a:lnTo>
                  <a:lnTo>
                    <a:pt x="2410" y="0"/>
                  </a:lnTo>
                  <a:lnTo>
                    <a:pt x="2411" y="162"/>
                  </a:lnTo>
                  <a:lnTo>
                    <a:pt x="2411" y="70"/>
                  </a:lnTo>
                  <a:lnTo>
                    <a:pt x="2411" y="0"/>
                  </a:lnTo>
                  <a:lnTo>
                    <a:pt x="2412" y="0"/>
                  </a:lnTo>
                  <a:lnTo>
                    <a:pt x="2412" y="0"/>
                  </a:lnTo>
                  <a:lnTo>
                    <a:pt x="2413" y="0"/>
                  </a:lnTo>
                  <a:lnTo>
                    <a:pt x="2413" y="0"/>
                  </a:lnTo>
                  <a:lnTo>
                    <a:pt x="2414" y="0"/>
                  </a:lnTo>
                  <a:lnTo>
                    <a:pt x="2415" y="0"/>
                  </a:lnTo>
                  <a:lnTo>
                    <a:pt x="2415" y="0"/>
                  </a:lnTo>
                  <a:lnTo>
                    <a:pt x="2416" y="0"/>
                  </a:lnTo>
                  <a:lnTo>
                    <a:pt x="2416" y="0"/>
                  </a:lnTo>
                  <a:lnTo>
                    <a:pt x="2417" y="0"/>
                  </a:lnTo>
                  <a:lnTo>
                    <a:pt x="2417" y="0"/>
                  </a:lnTo>
                  <a:lnTo>
                    <a:pt x="2418" y="0"/>
                  </a:lnTo>
                  <a:lnTo>
                    <a:pt x="2418" y="0"/>
                  </a:lnTo>
                  <a:lnTo>
                    <a:pt x="2419" y="0"/>
                  </a:lnTo>
                  <a:lnTo>
                    <a:pt x="2419" y="0"/>
                  </a:lnTo>
                  <a:lnTo>
                    <a:pt x="2420" y="0"/>
                  </a:lnTo>
                  <a:lnTo>
                    <a:pt x="2420" y="56"/>
                  </a:lnTo>
                  <a:lnTo>
                    <a:pt x="2420" y="0"/>
                  </a:lnTo>
                  <a:lnTo>
                    <a:pt x="2421" y="0"/>
                  </a:lnTo>
                  <a:lnTo>
                    <a:pt x="2421" y="153"/>
                  </a:lnTo>
                  <a:lnTo>
                    <a:pt x="2421" y="124"/>
                  </a:lnTo>
                  <a:lnTo>
                    <a:pt x="2422" y="123"/>
                  </a:lnTo>
                  <a:lnTo>
                    <a:pt x="2422" y="180"/>
                  </a:lnTo>
                  <a:lnTo>
                    <a:pt x="2422" y="167"/>
                  </a:lnTo>
                  <a:lnTo>
                    <a:pt x="2423" y="151"/>
                  </a:lnTo>
                  <a:lnTo>
                    <a:pt x="2423" y="131"/>
                  </a:lnTo>
                  <a:lnTo>
                    <a:pt x="2423" y="202"/>
                  </a:lnTo>
                  <a:lnTo>
                    <a:pt x="2423" y="173"/>
                  </a:lnTo>
                  <a:lnTo>
                    <a:pt x="2424" y="175"/>
                  </a:lnTo>
                  <a:lnTo>
                    <a:pt x="2424" y="159"/>
                  </a:lnTo>
                  <a:lnTo>
                    <a:pt x="2424" y="198"/>
                  </a:lnTo>
                  <a:lnTo>
                    <a:pt x="2425" y="188"/>
                  </a:lnTo>
                  <a:lnTo>
                    <a:pt x="2425" y="201"/>
                  </a:lnTo>
                  <a:lnTo>
                    <a:pt x="2425" y="179"/>
                  </a:lnTo>
                  <a:lnTo>
                    <a:pt x="2426" y="199"/>
                  </a:lnTo>
                  <a:lnTo>
                    <a:pt x="2426" y="191"/>
                  </a:lnTo>
                  <a:lnTo>
                    <a:pt x="2426" y="155"/>
                  </a:lnTo>
                  <a:lnTo>
                    <a:pt x="2427" y="195"/>
                  </a:lnTo>
                  <a:lnTo>
                    <a:pt x="2427" y="175"/>
                  </a:lnTo>
                  <a:lnTo>
                    <a:pt x="2427" y="154"/>
                  </a:lnTo>
                  <a:lnTo>
                    <a:pt x="2427" y="186"/>
                  </a:lnTo>
                  <a:lnTo>
                    <a:pt x="2428" y="170"/>
                  </a:lnTo>
                  <a:lnTo>
                    <a:pt x="2428" y="147"/>
                  </a:lnTo>
                  <a:lnTo>
                    <a:pt x="2428" y="81"/>
                  </a:lnTo>
                  <a:lnTo>
                    <a:pt x="2429" y="194"/>
                  </a:lnTo>
                  <a:lnTo>
                    <a:pt x="2429" y="185"/>
                  </a:lnTo>
                  <a:lnTo>
                    <a:pt x="2429" y="0"/>
                  </a:lnTo>
                  <a:lnTo>
                    <a:pt x="2430" y="67"/>
                  </a:lnTo>
                  <a:lnTo>
                    <a:pt x="2430" y="44"/>
                  </a:lnTo>
                  <a:lnTo>
                    <a:pt x="2430" y="0"/>
                  </a:lnTo>
                  <a:lnTo>
                    <a:pt x="2430" y="173"/>
                  </a:lnTo>
                  <a:lnTo>
                    <a:pt x="2431" y="153"/>
                  </a:lnTo>
                  <a:lnTo>
                    <a:pt x="2431" y="148"/>
                  </a:lnTo>
                  <a:lnTo>
                    <a:pt x="2431" y="3"/>
                  </a:lnTo>
                  <a:lnTo>
                    <a:pt x="2432" y="87"/>
                  </a:lnTo>
                  <a:lnTo>
                    <a:pt x="2432" y="101"/>
                  </a:lnTo>
                  <a:lnTo>
                    <a:pt x="2432" y="90"/>
                  </a:lnTo>
                  <a:lnTo>
                    <a:pt x="2432" y="174"/>
                  </a:lnTo>
                  <a:lnTo>
                    <a:pt x="2433" y="139"/>
                  </a:lnTo>
                  <a:lnTo>
                    <a:pt x="2433" y="123"/>
                  </a:lnTo>
                  <a:lnTo>
                    <a:pt x="2433" y="178"/>
                  </a:lnTo>
                  <a:lnTo>
                    <a:pt x="2434" y="172"/>
                  </a:lnTo>
                  <a:lnTo>
                    <a:pt x="2434" y="188"/>
                  </a:lnTo>
                  <a:lnTo>
                    <a:pt x="2434" y="220"/>
                  </a:lnTo>
                  <a:lnTo>
                    <a:pt x="2435" y="50"/>
                  </a:lnTo>
                  <a:lnTo>
                    <a:pt x="2435" y="0"/>
                  </a:lnTo>
                  <a:lnTo>
                    <a:pt x="2436" y="119"/>
                  </a:lnTo>
                  <a:lnTo>
                    <a:pt x="2436" y="129"/>
                  </a:lnTo>
                  <a:lnTo>
                    <a:pt x="2436" y="0"/>
                  </a:lnTo>
                  <a:lnTo>
                    <a:pt x="2437" y="0"/>
                  </a:lnTo>
                  <a:lnTo>
                    <a:pt x="2437" y="0"/>
                  </a:lnTo>
                  <a:lnTo>
                    <a:pt x="2438" y="0"/>
                  </a:lnTo>
                  <a:lnTo>
                    <a:pt x="2438" y="0"/>
                  </a:lnTo>
                  <a:lnTo>
                    <a:pt x="2439" y="0"/>
                  </a:lnTo>
                  <a:lnTo>
                    <a:pt x="2439" y="0"/>
                  </a:lnTo>
                  <a:lnTo>
                    <a:pt x="2440" y="0"/>
                  </a:lnTo>
                  <a:lnTo>
                    <a:pt x="2440" y="0"/>
                  </a:lnTo>
                  <a:lnTo>
                    <a:pt x="2441" y="0"/>
                  </a:lnTo>
                  <a:lnTo>
                    <a:pt x="2441" y="0"/>
                  </a:lnTo>
                  <a:lnTo>
                    <a:pt x="2442" y="0"/>
                  </a:lnTo>
                  <a:lnTo>
                    <a:pt x="2442" y="0"/>
                  </a:lnTo>
                  <a:lnTo>
                    <a:pt x="2443" y="0"/>
                  </a:lnTo>
                  <a:lnTo>
                    <a:pt x="2443" y="0"/>
                  </a:lnTo>
                  <a:lnTo>
                    <a:pt x="2444" y="9"/>
                  </a:lnTo>
                  <a:lnTo>
                    <a:pt x="2444" y="0"/>
                  </a:lnTo>
                  <a:lnTo>
                    <a:pt x="2444" y="0"/>
                  </a:lnTo>
                  <a:lnTo>
                    <a:pt x="2445" y="0"/>
                  </a:lnTo>
                  <a:lnTo>
                    <a:pt x="2445" y="0"/>
                  </a:lnTo>
                  <a:lnTo>
                    <a:pt x="2446" y="83"/>
                  </a:lnTo>
                  <a:lnTo>
                    <a:pt x="2446" y="54"/>
                  </a:lnTo>
                  <a:lnTo>
                    <a:pt x="2446" y="0"/>
                  </a:lnTo>
                  <a:lnTo>
                    <a:pt x="2446" y="130"/>
                  </a:lnTo>
                  <a:lnTo>
                    <a:pt x="2447" y="50"/>
                  </a:lnTo>
                  <a:lnTo>
                    <a:pt x="2447" y="0"/>
                  </a:lnTo>
                  <a:lnTo>
                    <a:pt x="2448" y="153"/>
                  </a:lnTo>
                  <a:lnTo>
                    <a:pt x="2448" y="129"/>
                  </a:lnTo>
                  <a:lnTo>
                    <a:pt x="2448" y="164"/>
                  </a:lnTo>
                  <a:lnTo>
                    <a:pt x="2449" y="0"/>
                  </a:lnTo>
                  <a:lnTo>
                    <a:pt x="2449" y="96"/>
                  </a:lnTo>
                  <a:lnTo>
                    <a:pt x="2449" y="106"/>
                  </a:lnTo>
                  <a:lnTo>
                    <a:pt x="2449" y="83"/>
                  </a:lnTo>
                  <a:lnTo>
                    <a:pt x="2450" y="164"/>
                  </a:lnTo>
                  <a:lnTo>
                    <a:pt x="2450" y="142"/>
                  </a:lnTo>
                  <a:lnTo>
                    <a:pt x="2450" y="136"/>
                  </a:lnTo>
                  <a:lnTo>
                    <a:pt x="2451" y="0"/>
                  </a:lnTo>
                  <a:lnTo>
                    <a:pt x="2451" y="154"/>
                  </a:lnTo>
                  <a:lnTo>
                    <a:pt x="2451" y="154"/>
                  </a:lnTo>
                  <a:lnTo>
                    <a:pt x="2451" y="170"/>
                  </a:lnTo>
                  <a:lnTo>
                    <a:pt x="2452" y="204"/>
                  </a:lnTo>
                  <a:lnTo>
                    <a:pt x="2452" y="94"/>
                  </a:lnTo>
                  <a:lnTo>
                    <a:pt x="2452" y="110"/>
                  </a:lnTo>
                  <a:lnTo>
                    <a:pt x="2452" y="136"/>
                  </a:lnTo>
                  <a:lnTo>
                    <a:pt x="2452" y="93"/>
                  </a:lnTo>
                  <a:lnTo>
                    <a:pt x="2453" y="190"/>
                  </a:lnTo>
                  <a:lnTo>
                    <a:pt x="2453" y="163"/>
                  </a:lnTo>
                  <a:lnTo>
                    <a:pt x="2453" y="139"/>
                  </a:lnTo>
                  <a:lnTo>
                    <a:pt x="2454" y="100"/>
                  </a:lnTo>
                  <a:lnTo>
                    <a:pt x="2454" y="125"/>
                  </a:lnTo>
                  <a:lnTo>
                    <a:pt x="2454" y="111"/>
                  </a:lnTo>
                  <a:lnTo>
                    <a:pt x="2454" y="0"/>
                  </a:lnTo>
                  <a:lnTo>
                    <a:pt x="2455" y="163"/>
                  </a:lnTo>
                  <a:lnTo>
                    <a:pt x="2455" y="79"/>
                  </a:lnTo>
                  <a:lnTo>
                    <a:pt x="2455" y="87"/>
                  </a:lnTo>
                  <a:lnTo>
                    <a:pt x="2455" y="0"/>
                  </a:lnTo>
                  <a:lnTo>
                    <a:pt x="2456" y="121"/>
                  </a:lnTo>
                  <a:lnTo>
                    <a:pt x="2456" y="66"/>
                  </a:lnTo>
                  <a:lnTo>
                    <a:pt x="2456" y="97"/>
                  </a:lnTo>
                  <a:lnTo>
                    <a:pt x="2456" y="113"/>
                  </a:lnTo>
                  <a:lnTo>
                    <a:pt x="2457" y="37"/>
                  </a:lnTo>
                  <a:lnTo>
                    <a:pt x="2457" y="75"/>
                  </a:lnTo>
                  <a:lnTo>
                    <a:pt x="2457" y="87"/>
                  </a:lnTo>
                  <a:lnTo>
                    <a:pt x="2458" y="178"/>
                  </a:lnTo>
                  <a:lnTo>
                    <a:pt x="2458" y="148"/>
                  </a:lnTo>
                  <a:lnTo>
                    <a:pt x="2458" y="138"/>
                  </a:lnTo>
                  <a:lnTo>
                    <a:pt x="2459" y="58"/>
                  </a:lnTo>
                  <a:lnTo>
                    <a:pt x="2459" y="62"/>
                  </a:lnTo>
                  <a:lnTo>
                    <a:pt x="2460" y="115"/>
                  </a:lnTo>
                  <a:lnTo>
                    <a:pt x="2460" y="68"/>
                  </a:lnTo>
                  <a:lnTo>
                    <a:pt x="2460" y="118"/>
                  </a:lnTo>
                  <a:lnTo>
                    <a:pt x="2460" y="106"/>
                  </a:lnTo>
                  <a:lnTo>
                    <a:pt x="2461" y="57"/>
                  </a:lnTo>
                  <a:lnTo>
                    <a:pt x="2461" y="0"/>
                  </a:lnTo>
                  <a:lnTo>
                    <a:pt x="2461" y="0"/>
                  </a:lnTo>
                  <a:lnTo>
                    <a:pt x="2462" y="0"/>
                  </a:lnTo>
                  <a:lnTo>
                    <a:pt x="2462" y="0"/>
                  </a:lnTo>
                  <a:lnTo>
                    <a:pt x="2463" y="0"/>
                  </a:lnTo>
                  <a:lnTo>
                    <a:pt x="2463" y="0"/>
                  </a:lnTo>
                  <a:lnTo>
                    <a:pt x="2464" y="0"/>
                  </a:lnTo>
                  <a:lnTo>
                    <a:pt x="2464" y="0"/>
                  </a:lnTo>
                  <a:lnTo>
                    <a:pt x="2465" y="0"/>
                  </a:lnTo>
                  <a:lnTo>
                    <a:pt x="2465" y="126"/>
                  </a:lnTo>
                  <a:lnTo>
                    <a:pt x="2465" y="57"/>
                  </a:lnTo>
                  <a:lnTo>
                    <a:pt x="2466" y="55"/>
                  </a:lnTo>
                  <a:lnTo>
                    <a:pt x="2466" y="0"/>
                  </a:lnTo>
                  <a:lnTo>
                    <a:pt x="2466" y="29"/>
                  </a:lnTo>
                  <a:lnTo>
                    <a:pt x="2467" y="0"/>
                  </a:lnTo>
                  <a:lnTo>
                    <a:pt x="2467" y="70"/>
                  </a:lnTo>
                  <a:lnTo>
                    <a:pt x="2467" y="0"/>
                  </a:lnTo>
                  <a:lnTo>
                    <a:pt x="2468" y="0"/>
                  </a:lnTo>
                  <a:lnTo>
                    <a:pt x="2468" y="0"/>
                  </a:lnTo>
                  <a:lnTo>
                    <a:pt x="2469" y="0"/>
                  </a:lnTo>
                  <a:lnTo>
                    <a:pt x="2469" y="0"/>
                  </a:lnTo>
                  <a:lnTo>
                    <a:pt x="2470" y="0"/>
                  </a:lnTo>
                  <a:lnTo>
                    <a:pt x="2470" y="152"/>
                  </a:lnTo>
                  <a:lnTo>
                    <a:pt x="2471" y="121"/>
                  </a:lnTo>
                  <a:lnTo>
                    <a:pt x="2471" y="97"/>
                  </a:lnTo>
                  <a:lnTo>
                    <a:pt x="2471" y="62"/>
                  </a:lnTo>
                  <a:lnTo>
                    <a:pt x="2472" y="163"/>
                  </a:lnTo>
                  <a:lnTo>
                    <a:pt x="2472" y="169"/>
                  </a:lnTo>
                  <a:lnTo>
                    <a:pt x="2472" y="189"/>
                  </a:lnTo>
                  <a:lnTo>
                    <a:pt x="2473" y="97"/>
                  </a:lnTo>
                  <a:lnTo>
                    <a:pt x="2473" y="106"/>
                  </a:lnTo>
                  <a:lnTo>
                    <a:pt x="2473" y="131"/>
                  </a:lnTo>
                  <a:lnTo>
                    <a:pt x="2474" y="0"/>
                  </a:lnTo>
                  <a:lnTo>
                    <a:pt x="2474" y="132"/>
                  </a:lnTo>
                  <a:lnTo>
                    <a:pt x="2474" y="146"/>
                  </a:lnTo>
                  <a:lnTo>
                    <a:pt x="2474" y="0"/>
                  </a:lnTo>
                  <a:lnTo>
                    <a:pt x="2475" y="0"/>
                  </a:lnTo>
                  <a:lnTo>
                    <a:pt x="2475" y="0"/>
                  </a:lnTo>
                  <a:lnTo>
                    <a:pt x="2475" y="59"/>
                  </a:lnTo>
                  <a:lnTo>
                    <a:pt x="2476" y="0"/>
                  </a:lnTo>
                  <a:lnTo>
                    <a:pt x="2476" y="0"/>
                  </a:lnTo>
                  <a:lnTo>
                    <a:pt x="2477" y="0"/>
                  </a:lnTo>
                  <a:lnTo>
                    <a:pt x="2477" y="0"/>
                  </a:lnTo>
                  <a:lnTo>
                    <a:pt x="2477" y="79"/>
                  </a:lnTo>
                  <a:lnTo>
                    <a:pt x="2478" y="0"/>
                  </a:lnTo>
                  <a:lnTo>
                    <a:pt x="2478" y="0"/>
                  </a:lnTo>
                  <a:lnTo>
                    <a:pt x="2479" y="61"/>
                  </a:lnTo>
                  <a:lnTo>
                    <a:pt x="2479" y="37"/>
                  </a:lnTo>
                  <a:lnTo>
                    <a:pt x="2479" y="80"/>
                  </a:lnTo>
                  <a:lnTo>
                    <a:pt x="2479" y="0"/>
                  </a:lnTo>
                  <a:lnTo>
                    <a:pt x="2480" y="0"/>
                  </a:lnTo>
                  <a:lnTo>
                    <a:pt x="2480" y="0"/>
                  </a:lnTo>
                  <a:lnTo>
                    <a:pt x="2480" y="88"/>
                  </a:lnTo>
                  <a:lnTo>
                    <a:pt x="2481" y="54"/>
                  </a:lnTo>
                  <a:lnTo>
                    <a:pt x="2481" y="83"/>
                  </a:lnTo>
                  <a:lnTo>
                    <a:pt x="2481" y="0"/>
                  </a:lnTo>
                  <a:lnTo>
                    <a:pt x="2482" y="133"/>
                  </a:lnTo>
                  <a:lnTo>
                    <a:pt x="2482" y="104"/>
                  </a:lnTo>
                  <a:lnTo>
                    <a:pt x="2482" y="213"/>
                  </a:lnTo>
                  <a:lnTo>
                    <a:pt x="2483" y="128"/>
                  </a:lnTo>
                  <a:lnTo>
                    <a:pt x="2483" y="94"/>
                  </a:lnTo>
                  <a:lnTo>
                    <a:pt x="2483" y="88"/>
                  </a:lnTo>
                  <a:lnTo>
                    <a:pt x="2484" y="167"/>
                  </a:lnTo>
                  <a:lnTo>
                    <a:pt x="2484" y="150"/>
                  </a:lnTo>
                  <a:lnTo>
                    <a:pt x="2484" y="167"/>
                  </a:lnTo>
                  <a:lnTo>
                    <a:pt x="2485" y="0"/>
                  </a:lnTo>
                  <a:lnTo>
                    <a:pt x="2485" y="0"/>
                  </a:lnTo>
                  <a:lnTo>
                    <a:pt x="2485" y="0"/>
                  </a:lnTo>
                  <a:lnTo>
                    <a:pt x="2486" y="163"/>
                  </a:lnTo>
                  <a:lnTo>
                    <a:pt x="2486" y="0"/>
                  </a:lnTo>
                  <a:lnTo>
                    <a:pt x="2486" y="0"/>
                  </a:lnTo>
                  <a:lnTo>
                    <a:pt x="2487" y="76"/>
                  </a:lnTo>
                  <a:lnTo>
                    <a:pt x="2487" y="73"/>
                  </a:lnTo>
                  <a:lnTo>
                    <a:pt x="2487" y="0"/>
                  </a:lnTo>
                  <a:lnTo>
                    <a:pt x="2487" y="61"/>
                  </a:lnTo>
                  <a:lnTo>
                    <a:pt x="2488" y="0"/>
                  </a:lnTo>
                  <a:lnTo>
                    <a:pt x="2488" y="0"/>
                  </a:lnTo>
                  <a:lnTo>
                    <a:pt x="2489" y="21"/>
                  </a:lnTo>
                  <a:lnTo>
                    <a:pt x="2489" y="0"/>
                  </a:lnTo>
                  <a:lnTo>
                    <a:pt x="2489" y="0"/>
                  </a:lnTo>
                  <a:lnTo>
                    <a:pt x="2490" y="0"/>
                  </a:lnTo>
                  <a:lnTo>
                    <a:pt x="2490" y="0"/>
                  </a:lnTo>
                  <a:lnTo>
                    <a:pt x="2491" y="0"/>
                  </a:lnTo>
                  <a:lnTo>
                    <a:pt x="2491" y="0"/>
                  </a:lnTo>
                  <a:lnTo>
                    <a:pt x="2492" y="0"/>
                  </a:lnTo>
                  <a:lnTo>
                    <a:pt x="2492" y="0"/>
                  </a:lnTo>
                  <a:lnTo>
                    <a:pt x="2493" y="0"/>
                  </a:lnTo>
                  <a:lnTo>
                    <a:pt x="2493" y="0"/>
                  </a:lnTo>
                  <a:lnTo>
                    <a:pt x="2494" y="0"/>
                  </a:lnTo>
                  <a:lnTo>
                    <a:pt x="2494" y="0"/>
                  </a:lnTo>
                  <a:lnTo>
                    <a:pt x="2495" y="95"/>
                  </a:lnTo>
                  <a:lnTo>
                    <a:pt x="2495" y="0"/>
                  </a:lnTo>
                  <a:lnTo>
                    <a:pt x="2495" y="0"/>
                  </a:lnTo>
                  <a:lnTo>
                    <a:pt x="2496" y="94"/>
                  </a:lnTo>
                  <a:lnTo>
                    <a:pt x="2496" y="91"/>
                  </a:lnTo>
                  <a:lnTo>
                    <a:pt x="2496" y="120"/>
                  </a:lnTo>
                  <a:lnTo>
                    <a:pt x="2496" y="57"/>
                  </a:lnTo>
                  <a:lnTo>
                    <a:pt x="2497" y="120"/>
                  </a:lnTo>
                  <a:lnTo>
                    <a:pt x="2497" y="105"/>
                  </a:lnTo>
                  <a:lnTo>
                    <a:pt x="2498" y="113"/>
                  </a:lnTo>
                  <a:lnTo>
                    <a:pt x="2498" y="0"/>
                  </a:lnTo>
                  <a:lnTo>
                    <a:pt x="2498" y="0"/>
                  </a:lnTo>
                  <a:lnTo>
                    <a:pt x="2498" y="0"/>
                  </a:lnTo>
                  <a:lnTo>
                    <a:pt x="2499" y="91"/>
                  </a:lnTo>
                  <a:lnTo>
                    <a:pt x="2499" y="69"/>
                  </a:lnTo>
                  <a:lnTo>
                    <a:pt x="2499" y="0"/>
                  </a:lnTo>
                  <a:lnTo>
                    <a:pt x="2500" y="0"/>
                  </a:lnTo>
                  <a:lnTo>
                    <a:pt x="2500" y="0"/>
                  </a:lnTo>
                  <a:lnTo>
                    <a:pt x="2501" y="94"/>
                  </a:lnTo>
                  <a:lnTo>
                    <a:pt x="2501" y="76"/>
                  </a:lnTo>
                  <a:lnTo>
                    <a:pt x="2501" y="66"/>
                  </a:lnTo>
                  <a:lnTo>
                    <a:pt x="2501" y="0"/>
                  </a:lnTo>
                  <a:lnTo>
                    <a:pt x="2502" y="146"/>
                  </a:lnTo>
                  <a:lnTo>
                    <a:pt x="2502" y="132"/>
                  </a:lnTo>
                  <a:lnTo>
                    <a:pt x="2503" y="70"/>
                  </a:lnTo>
                  <a:lnTo>
                    <a:pt x="2503" y="149"/>
                  </a:lnTo>
                  <a:lnTo>
                    <a:pt x="2503" y="147"/>
                  </a:lnTo>
                  <a:lnTo>
                    <a:pt x="2503" y="127"/>
                  </a:lnTo>
                  <a:lnTo>
                    <a:pt x="2504" y="96"/>
                  </a:lnTo>
                  <a:lnTo>
                    <a:pt x="2504" y="155"/>
                  </a:lnTo>
                  <a:lnTo>
                    <a:pt x="2504" y="150"/>
                  </a:lnTo>
                  <a:lnTo>
                    <a:pt x="2505" y="111"/>
                  </a:lnTo>
                  <a:lnTo>
                    <a:pt x="2505" y="165"/>
                  </a:lnTo>
                  <a:lnTo>
                    <a:pt x="2505" y="0"/>
                  </a:lnTo>
                  <a:lnTo>
                    <a:pt x="2505" y="0"/>
                  </a:lnTo>
                  <a:lnTo>
                    <a:pt x="2506" y="15"/>
                  </a:lnTo>
                  <a:lnTo>
                    <a:pt x="2506" y="0"/>
                  </a:lnTo>
                  <a:lnTo>
                    <a:pt x="2506" y="169"/>
                  </a:lnTo>
                  <a:lnTo>
                    <a:pt x="2506" y="109"/>
                  </a:lnTo>
                  <a:lnTo>
                    <a:pt x="2507" y="150"/>
                  </a:lnTo>
                  <a:lnTo>
                    <a:pt x="2507" y="88"/>
                  </a:lnTo>
                  <a:lnTo>
                    <a:pt x="2507" y="171"/>
                  </a:lnTo>
                  <a:lnTo>
                    <a:pt x="2507" y="164"/>
                  </a:lnTo>
                  <a:lnTo>
                    <a:pt x="2508" y="172"/>
                  </a:lnTo>
                  <a:lnTo>
                    <a:pt x="2508" y="120"/>
                  </a:lnTo>
                  <a:lnTo>
                    <a:pt x="2508" y="138"/>
                  </a:lnTo>
                  <a:lnTo>
                    <a:pt x="2508" y="175"/>
                  </a:lnTo>
                  <a:lnTo>
                    <a:pt x="2509" y="192"/>
                  </a:lnTo>
                  <a:lnTo>
                    <a:pt x="2509" y="128"/>
                  </a:lnTo>
                  <a:lnTo>
                    <a:pt x="2510" y="100"/>
                  </a:lnTo>
                  <a:lnTo>
                    <a:pt x="2510" y="167"/>
                  </a:lnTo>
                  <a:lnTo>
                    <a:pt x="2510" y="102"/>
                  </a:lnTo>
                  <a:lnTo>
                    <a:pt x="2511" y="52"/>
                  </a:lnTo>
                  <a:lnTo>
                    <a:pt x="2511" y="130"/>
                  </a:lnTo>
                  <a:lnTo>
                    <a:pt x="2511" y="0"/>
                  </a:lnTo>
                  <a:lnTo>
                    <a:pt x="2511" y="0"/>
                  </a:lnTo>
                  <a:lnTo>
                    <a:pt x="2512" y="0"/>
                  </a:lnTo>
                  <a:lnTo>
                    <a:pt x="2512" y="75"/>
                  </a:lnTo>
                  <a:lnTo>
                    <a:pt x="2512" y="15"/>
                  </a:lnTo>
                  <a:lnTo>
                    <a:pt x="2513" y="0"/>
                  </a:lnTo>
                  <a:lnTo>
                    <a:pt x="2513" y="0"/>
                  </a:lnTo>
                  <a:lnTo>
                    <a:pt x="2514" y="0"/>
                  </a:lnTo>
                  <a:lnTo>
                    <a:pt x="2514" y="83"/>
                  </a:lnTo>
                  <a:lnTo>
                    <a:pt x="2514" y="0"/>
                  </a:lnTo>
                  <a:lnTo>
                    <a:pt x="2515" y="0"/>
                  </a:lnTo>
                  <a:lnTo>
                    <a:pt x="2515" y="25"/>
                  </a:lnTo>
                  <a:lnTo>
                    <a:pt x="2516" y="0"/>
                  </a:lnTo>
                  <a:lnTo>
                    <a:pt x="2516" y="0"/>
                  </a:lnTo>
                  <a:lnTo>
                    <a:pt x="2516" y="89"/>
                  </a:lnTo>
                  <a:lnTo>
                    <a:pt x="2517" y="0"/>
                  </a:lnTo>
                  <a:lnTo>
                    <a:pt x="2517" y="0"/>
                  </a:lnTo>
                  <a:lnTo>
                    <a:pt x="2518" y="79"/>
                  </a:lnTo>
                  <a:lnTo>
                    <a:pt x="2518" y="24"/>
                  </a:lnTo>
                  <a:lnTo>
                    <a:pt x="2518" y="0"/>
                  </a:lnTo>
                  <a:lnTo>
                    <a:pt x="2519" y="39"/>
                  </a:lnTo>
                  <a:lnTo>
                    <a:pt x="2519" y="0"/>
                  </a:lnTo>
                  <a:lnTo>
                    <a:pt x="2520" y="63"/>
                  </a:lnTo>
                  <a:lnTo>
                    <a:pt x="2520" y="0"/>
                  </a:lnTo>
                  <a:lnTo>
                    <a:pt x="2521" y="49"/>
                  </a:lnTo>
                  <a:lnTo>
                    <a:pt x="2521" y="32"/>
                  </a:lnTo>
                  <a:lnTo>
                    <a:pt x="2521" y="0"/>
                  </a:lnTo>
                  <a:lnTo>
                    <a:pt x="2522" y="119"/>
                  </a:lnTo>
                  <a:lnTo>
                    <a:pt x="2522" y="49"/>
                  </a:lnTo>
                  <a:lnTo>
                    <a:pt x="2522" y="10"/>
                  </a:lnTo>
                  <a:lnTo>
                    <a:pt x="2522" y="114"/>
                  </a:lnTo>
                  <a:lnTo>
                    <a:pt x="2523" y="18"/>
                  </a:lnTo>
                  <a:lnTo>
                    <a:pt x="2523" y="34"/>
                  </a:lnTo>
                  <a:lnTo>
                    <a:pt x="2523" y="41"/>
                  </a:lnTo>
                  <a:lnTo>
                    <a:pt x="2523" y="0"/>
                  </a:lnTo>
                  <a:lnTo>
                    <a:pt x="2524" y="0"/>
                  </a:lnTo>
                  <a:lnTo>
                    <a:pt x="2524" y="0"/>
                  </a:lnTo>
                  <a:lnTo>
                    <a:pt x="2525" y="0"/>
                  </a:lnTo>
                  <a:lnTo>
                    <a:pt x="2525" y="0"/>
                  </a:lnTo>
                  <a:lnTo>
                    <a:pt x="2526" y="0"/>
                  </a:lnTo>
                  <a:lnTo>
                    <a:pt x="2526" y="0"/>
                  </a:lnTo>
                  <a:lnTo>
                    <a:pt x="2527" y="0"/>
                  </a:lnTo>
                  <a:lnTo>
                    <a:pt x="2527" y="0"/>
                  </a:lnTo>
                  <a:lnTo>
                    <a:pt x="2528" y="0"/>
                  </a:lnTo>
                  <a:lnTo>
                    <a:pt x="2528" y="0"/>
                  </a:lnTo>
                  <a:lnTo>
                    <a:pt x="2529" y="0"/>
                  </a:lnTo>
                  <a:lnTo>
                    <a:pt x="2529" y="0"/>
                  </a:lnTo>
                  <a:lnTo>
                    <a:pt x="2530" y="0"/>
                  </a:lnTo>
                  <a:lnTo>
                    <a:pt x="2530" y="0"/>
                  </a:lnTo>
                  <a:lnTo>
                    <a:pt x="2531" y="0"/>
                  </a:lnTo>
                  <a:lnTo>
                    <a:pt x="2531" y="0"/>
                  </a:lnTo>
                  <a:lnTo>
                    <a:pt x="2532" y="20"/>
                  </a:lnTo>
                  <a:lnTo>
                    <a:pt x="2532" y="38"/>
                  </a:lnTo>
                  <a:lnTo>
                    <a:pt x="2532" y="97"/>
                  </a:lnTo>
                  <a:lnTo>
                    <a:pt x="2533" y="0"/>
                  </a:lnTo>
                  <a:lnTo>
                    <a:pt x="2533" y="62"/>
                  </a:lnTo>
                  <a:lnTo>
                    <a:pt x="2533" y="0"/>
                  </a:lnTo>
                  <a:lnTo>
                    <a:pt x="2533" y="102"/>
                  </a:lnTo>
                  <a:lnTo>
                    <a:pt x="2534" y="17"/>
                  </a:lnTo>
                  <a:lnTo>
                    <a:pt x="2534" y="64"/>
                  </a:lnTo>
                  <a:lnTo>
                    <a:pt x="2534" y="26"/>
                  </a:lnTo>
                  <a:lnTo>
                    <a:pt x="2535" y="125"/>
                  </a:lnTo>
                  <a:lnTo>
                    <a:pt x="2535" y="31"/>
                  </a:lnTo>
                  <a:lnTo>
                    <a:pt x="2535" y="61"/>
                  </a:lnTo>
                  <a:lnTo>
                    <a:pt x="2535" y="114"/>
                  </a:lnTo>
                  <a:lnTo>
                    <a:pt x="2535" y="0"/>
                  </a:lnTo>
                  <a:lnTo>
                    <a:pt x="2536" y="0"/>
                  </a:lnTo>
                  <a:lnTo>
                    <a:pt x="2536" y="0"/>
                  </a:lnTo>
                  <a:lnTo>
                    <a:pt x="2537" y="67"/>
                  </a:lnTo>
                  <a:lnTo>
                    <a:pt x="2537" y="0"/>
                  </a:lnTo>
                  <a:lnTo>
                    <a:pt x="2537" y="0"/>
                  </a:lnTo>
                  <a:lnTo>
                    <a:pt x="2538" y="110"/>
                  </a:lnTo>
                  <a:lnTo>
                    <a:pt x="2538" y="77"/>
                  </a:lnTo>
                  <a:lnTo>
                    <a:pt x="2538" y="115"/>
                  </a:lnTo>
                  <a:lnTo>
                    <a:pt x="2539" y="0"/>
                  </a:lnTo>
                  <a:lnTo>
                    <a:pt x="2539" y="147"/>
                  </a:lnTo>
                  <a:lnTo>
                    <a:pt x="2539" y="116"/>
                  </a:lnTo>
                  <a:lnTo>
                    <a:pt x="2539" y="128"/>
                  </a:lnTo>
                  <a:lnTo>
                    <a:pt x="2539" y="131"/>
                  </a:lnTo>
                  <a:lnTo>
                    <a:pt x="2540" y="0"/>
                  </a:lnTo>
                  <a:lnTo>
                    <a:pt x="2540" y="82"/>
                  </a:lnTo>
                  <a:lnTo>
                    <a:pt x="2540" y="125"/>
                  </a:lnTo>
                  <a:lnTo>
                    <a:pt x="2541" y="50"/>
                  </a:lnTo>
                  <a:lnTo>
                    <a:pt x="2541" y="72"/>
                  </a:lnTo>
                  <a:lnTo>
                    <a:pt x="2541" y="118"/>
                  </a:lnTo>
                  <a:lnTo>
                    <a:pt x="2541" y="125"/>
                  </a:lnTo>
                  <a:lnTo>
                    <a:pt x="2542" y="69"/>
                  </a:lnTo>
                  <a:lnTo>
                    <a:pt x="2542" y="111"/>
                  </a:lnTo>
                  <a:lnTo>
                    <a:pt x="2542" y="98"/>
                  </a:lnTo>
                  <a:lnTo>
                    <a:pt x="2542" y="133"/>
                  </a:lnTo>
                  <a:lnTo>
                    <a:pt x="2543" y="57"/>
                  </a:lnTo>
                  <a:lnTo>
                    <a:pt x="2543" y="99"/>
                  </a:lnTo>
                  <a:lnTo>
                    <a:pt x="2544" y="134"/>
                  </a:lnTo>
                  <a:lnTo>
                    <a:pt x="2544" y="17"/>
                  </a:lnTo>
                  <a:lnTo>
                    <a:pt x="2544" y="58"/>
                  </a:lnTo>
                  <a:lnTo>
                    <a:pt x="2545" y="81"/>
                  </a:lnTo>
                  <a:lnTo>
                    <a:pt x="2545" y="0"/>
                  </a:lnTo>
                  <a:lnTo>
                    <a:pt x="2545" y="0"/>
                  </a:lnTo>
                  <a:lnTo>
                    <a:pt x="2545" y="0"/>
                  </a:lnTo>
                  <a:lnTo>
                    <a:pt x="2546" y="130"/>
                  </a:lnTo>
                  <a:lnTo>
                    <a:pt x="2546" y="84"/>
                  </a:lnTo>
                  <a:lnTo>
                    <a:pt x="2546" y="0"/>
                  </a:lnTo>
                  <a:lnTo>
                    <a:pt x="2547" y="111"/>
                  </a:lnTo>
                  <a:lnTo>
                    <a:pt x="2547" y="47"/>
                  </a:lnTo>
                  <a:lnTo>
                    <a:pt x="2548" y="112"/>
                  </a:lnTo>
                  <a:lnTo>
                    <a:pt x="2548" y="0"/>
                  </a:lnTo>
                  <a:lnTo>
                    <a:pt x="2548" y="0"/>
                  </a:lnTo>
                  <a:lnTo>
                    <a:pt x="2548" y="0"/>
                  </a:lnTo>
                  <a:lnTo>
                    <a:pt x="2549" y="111"/>
                  </a:lnTo>
                  <a:lnTo>
                    <a:pt x="2549" y="11"/>
                  </a:lnTo>
                  <a:lnTo>
                    <a:pt x="2550" y="0"/>
                  </a:lnTo>
                  <a:lnTo>
                    <a:pt x="2550" y="111"/>
                  </a:lnTo>
                  <a:lnTo>
                    <a:pt x="2551" y="140"/>
                  </a:lnTo>
                  <a:lnTo>
                    <a:pt x="2551" y="37"/>
                  </a:lnTo>
                  <a:lnTo>
                    <a:pt x="2551" y="97"/>
                  </a:lnTo>
                  <a:lnTo>
                    <a:pt x="2552" y="63"/>
                  </a:lnTo>
                  <a:lnTo>
                    <a:pt x="2552" y="0"/>
                  </a:lnTo>
                  <a:lnTo>
                    <a:pt x="2552" y="127"/>
                  </a:lnTo>
                  <a:lnTo>
                    <a:pt x="2552" y="94"/>
                  </a:lnTo>
                  <a:lnTo>
                    <a:pt x="2553" y="87"/>
                  </a:lnTo>
                  <a:lnTo>
                    <a:pt x="2553" y="96"/>
                  </a:lnTo>
                  <a:lnTo>
                    <a:pt x="2553" y="0"/>
                  </a:lnTo>
                  <a:lnTo>
                    <a:pt x="2553" y="0"/>
                  </a:lnTo>
                  <a:lnTo>
                    <a:pt x="2554" y="50"/>
                  </a:lnTo>
                  <a:lnTo>
                    <a:pt x="2554" y="132"/>
                  </a:lnTo>
                  <a:lnTo>
                    <a:pt x="2554" y="0"/>
                  </a:lnTo>
                  <a:lnTo>
                    <a:pt x="2554" y="0"/>
                  </a:lnTo>
                  <a:lnTo>
                    <a:pt x="2555" y="0"/>
                  </a:lnTo>
                  <a:lnTo>
                    <a:pt x="2555" y="107"/>
                  </a:lnTo>
                  <a:lnTo>
                    <a:pt x="2555" y="80"/>
                  </a:lnTo>
                  <a:lnTo>
                    <a:pt x="2556" y="101"/>
                  </a:lnTo>
                  <a:lnTo>
                    <a:pt x="2556" y="0"/>
                  </a:lnTo>
                  <a:lnTo>
                    <a:pt x="2556" y="0"/>
                  </a:lnTo>
                  <a:lnTo>
                    <a:pt x="2557" y="0"/>
                  </a:lnTo>
                  <a:lnTo>
                    <a:pt x="2557" y="0"/>
                  </a:lnTo>
                  <a:lnTo>
                    <a:pt x="2558" y="0"/>
                  </a:lnTo>
                  <a:lnTo>
                    <a:pt x="2558" y="0"/>
                  </a:lnTo>
                  <a:lnTo>
                    <a:pt x="2559" y="0"/>
                  </a:lnTo>
                  <a:lnTo>
                    <a:pt x="2559" y="0"/>
                  </a:lnTo>
                  <a:lnTo>
                    <a:pt x="2560" y="0"/>
                  </a:lnTo>
                  <a:lnTo>
                    <a:pt x="2561" y="0"/>
                  </a:lnTo>
                  <a:lnTo>
                    <a:pt x="2561" y="0"/>
                  </a:lnTo>
                  <a:lnTo>
                    <a:pt x="2562" y="0"/>
                  </a:lnTo>
                  <a:lnTo>
                    <a:pt x="2562" y="0"/>
                  </a:lnTo>
                  <a:lnTo>
                    <a:pt x="2563" y="0"/>
                  </a:lnTo>
                  <a:lnTo>
                    <a:pt x="2563" y="0"/>
                  </a:lnTo>
                  <a:lnTo>
                    <a:pt x="2564" y="0"/>
                  </a:lnTo>
                  <a:lnTo>
                    <a:pt x="2564" y="0"/>
                  </a:lnTo>
                  <a:lnTo>
                    <a:pt x="2565" y="0"/>
                  </a:lnTo>
                  <a:lnTo>
                    <a:pt x="2565" y="0"/>
                  </a:lnTo>
                  <a:lnTo>
                    <a:pt x="2565" y="74"/>
                  </a:lnTo>
                  <a:lnTo>
                    <a:pt x="2566" y="0"/>
                  </a:lnTo>
                  <a:lnTo>
                    <a:pt x="2566" y="0"/>
                  </a:lnTo>
                  <a:lnTo>
                    <a:pt x="2567" y="81"/>
                  </a:lnTo>
                  <a:lnTo>
                    <a:pt x="2567" y="67"/>
                  </a:lnTo>
                  <a:lnTo>
                    <a:pt x="2567" y="94"/>
                  </a:lnTo>
                  <a:lnTo>
                    <a:pt x="2567" y="0"/>
                  </a:lnTo>
                  <a:lnTo>
                    <a:pt x="2568" y="0"/>
                  </a:lnTo>
                  <a:lnTo>
                    <a:pt x="2568" y="0"/>
                  </a:lnTo>
                  <a:lnTo>
                    <a:pt x="2569" y="97"/>
                  </a:lnTo>
                  <a:lnTo>
                    <a:pt x="2569" y="91"/>
                  </a:lnTo>
                  <a:lnTo>
                    <a:pt x="2569" y="0"/>
                  </a:lnTo>
                  <a:lnTo>
                    <a:pt x="2570" y="0"/>
                  </a:lnTo>
                  <a:lnTo>
                    <a:pt x="2570" y="35"/>
                  </a:lnTo>
                  <a:lnTo>
                    <a:pt x="2570" y="118"/>
                  </a:lnTo>
                  <a:lnTo>
                    <a:pt x="2571" y="0"/>
                  </a:lnTo>
                  <a:lnTo>
                    <a:pt x="2571" y="0"/>
                  </a:lnTo>
                  <a:lnTo>
                    <a:pt x="2572" y="0"/>
                  </a:lnTo>
                  <a:lnTo>
                    <a:pt x="2572" y="0"/>
                  </a:lnTo>
                  <a:lnTo>
                    <a:pt x="2573" y="11"/>
                  </a:lnTo>
                  <a:lnTo>
                    <a:pt x="2573" y="0"/>
                  </a:lnTo>
                  <a:lnTo>
                    <a:pt x="2574" y="51"/>
                  </a:lnTo>
                  <a:lnTo>
                    <a:pt x="2574" y="0"/>
                  </a:lnTo>
                  <a:lnTo>
                    <a:pt x="2574" y="39"/>
                  </a:lnTo>
                  <a:lnTo>
                    <a:pt x="2574" y="0"/>
                  </a:lnTo>
                  <a:lnTo>
                    <a:pt x="2575" y="0"/>
                  </a:lnTo>
                  <a:lnTo>
                    <a:pt x="2575" y="0"/>
                  </a:lnTo>
                  <a:lnTo>
                    <a:pt x="2576" y="58"/>
                  </a:lnTo>
                  <a:lnTo>
                    <a:pt x="2576" y="57"/>
                  </a:lnTo>
                  <a:lnTo>
                    <a:pt x="2576" y="0"/>
                  </a:lnTo>
                  <a:lnTo>
                    <a:pt x="2576" y="100"/>
                  </a:lnTo>
                  <a:lnTo>
                    <a:pt x="2577" y="0"/>
                  </a:lnTo>
                  <a:lnTo>
                    <a:pt x="2577" y="0"/>
                  </a:lnTo>
                  <a:lnTo>
                    <a:pt x="2577" y="54"/>
                  </a:lnTo>
                  <a:lnTo>
                    <a:pt x="2578" y="0"/>
                  </a:lnTo>
                  <a:lnTo>
                    <a:pt x="2578" y="0"/>
                  </a:lnTo>
                  <a:lnTo>
                    <a:pt x="2579" y="0"/>
                  </a:lnTo>
                  <a:lnTo>
                    <a:pt x="2579" y="0"/>
                  </a:lnTo>
                  <a:lnTo>
                    <a:pt x="2579" y="74"/>
                  </a:lnTo>
                  <a:lnTo>
                    <a:pt x="2580" y="0"/>
                  </a:lnTo>
                  <a:lnTo>
                    <a:pt x="2580" y="0"/>
                  </a:lnTo>
                  <a:lnTo>
                    <a:pt x="2580" y="94"/>
                  </a:lnTo>
                  <a:lnTo>
                    <a:pt x="2581" y="58"/>
                  </a:lnTo>
                  <a:lnTo>
                    <a:pt x="2581" y="70"/>
                  </a:lnTo>
                  <a:lnTo>
                    <a:pt x="2581" y="95"/>
                  </a:lnTo>
                  <a:lnTo>
                    <a:pt x="2582" y="0"/>
                  </a:lnTo>
                  <a:lnTo>
                    <a:pt x="2582" y="23"/>
                  </a:lnTo>
                  <a:lnTo>
                    <a:pt x="2582" y="0"/>
                  </a:lnTo>
                  <a:lnTo>
                    <a:pt x="2582" y="104"/>
                  </a:lnTo>
                  <a:lnTo>
                    <a:pt x="2583" y="87"/>
                  </a:lnTo>
                  <a:lnTo>
                    <a:pt x="2583" y="0"/>
                  </a:lnTo>
                  <a:lnTo>
                    <a:pt x="2584" y="108"/>
                  </a:lnTo>
                  <a:lnTo>
                    <a:pt x="2584" y="57"/>
                  </a:lnTo>
                  <a:lnTo>
                    <a:pt x="2584" y="0"/>
                  </a:lnTo>
                  <a:lnTo>
                    <a:pt x="2585" y="31"/>
                  </a:lnTo>
                  <a:lnTo>
                    <a:pt x="2585" y="0"/>
                  </a:lnTo>
                  <a:lnTo>
                    <a:pt x="2586" y="93"/>
                  </a:lnTo>
                  <a:lnTo>
                    <a:pt x="2586" y="78"/>
                  </a:lnTo>
                  <a:lnTo>
                    <a:pt x="2586" y="41"/>
                  </a:lnTo>
                  <a:lnTo>
                    <a:pt x="2587" y="0"/>
                  </a:lnTo>
                  <a:lnTo>
                    <a:pt x="2587" y="71"/>
                  </a:lnTo>
                  <a:lnTo>
                    <a:pt x="2587" y="54"/>
                  </a:lnTo>
                  <a:lnTo>
                    <a:pt x="2587" y="0"/>
                  </a:lnTo>
                  <a:lnTo>
                    <a:pt x="2587" y="105"/>
                  </a:lnTo>
                  <a:lnTo>
                    <a:pt x="2588" y="0"/>
                  </a:lnTo>
                  <a:lnTo>
                    <a:pt x="2588" y="0"/>
                  </a:lnTo>
                  <a:lnTo>
                    <a:pt x="2589" y="122"/>
                  </a:lnTo>
                  <a:lnTo>
                    <a:pt x="2589" y="138"/>
                  </a:lnTo>
                  <a:lnTo>
                    <a:pt x="2590" y="0"/>
                  </a:lnTo>
                  <a:lnTo>
                    <a:pt x="2590" y="0"/>
                  </a:lnTo>
                  <a:lnTo>
                    <a:pt x="2590" y="0"/>
                  </a:lnTo>
                  <a:lnTo>
                    <a:pt x="2591" y="90"/>
                  </a:lnTo>
                  <a:lnTo>
                    <a:pt x="2591" y="83"/>
                  </a:lnTo>
                  <a:lnTo>
                    <a:pt x="2591" y="0"/>
                  </a:lnTo>
                  <a:lnTo>
                    <a:pt x="2592" y="12"/>
                  </a:lnTo>
                  <a:lnTo>
                    <a:pt x="2592" y="0"/>
                  </a:lnTo>
                  <a:lnTo>
                    <a:pt x="2593" y="70"/>
                  </a:lnTo>
                  <a:lnTo>
                    <a:pt x="2593" y="21"/>
                  </a:lnTo>
                  <a:lnTo>
                    <a:pt x="2593" y="95"/>
                  </a:lnTo>
                  <a:lnTo>
                    <a:pt x="2593" y="134"/>
                  </a:lnTo>
                  <a:lnTo>
                    <a:pt x="2594" y="0"/>
                  </a:lnTo>
                  <a:lnTo>
                    <a:pt x="2594" y="79"/>
                  </a:lnTo>
                  <a:lnTo>
                    <a:pt x="2595" y="53"/>
                  </a:lnTo>
                  <a:lnTo>
                    <a:pt x="2595" y="110"/>
                  </a:lnTo>
                  <a:lnTo>
                    <a:pt x="2595" y="0"/>
                  </a:lnTo>
                  <a:lnTo>
                    <a:pt x="2595" y="37"/>
                  </a:lnTo>
                  <a:lnTo>
                    <a:pt x="2595" y="95"/>
                  </a:lnTo>
                  <a:lnTo>
                    <a:pt x="2596" y="109"/>
                  </a:lnTo>
                  <a:lnTo>
                    <a:pt x="2596" y="0"/>
                  </a:lnTo>
                  <a:lnTo>
                    <a:pt x="2596" y="22"/>
                  </a:lnTo>
                  <a:lnTo>
                    <a:pt x="2597" y="57"/>
                  </a:lnTo>
                  <a:lnTo>
                    <a:pt x="2597" y="0"/>
                  </a:lnTo>
                  <a:lnTo>
                    <a:pt x="2597" y="78"/>
                  </a:lnTo>
                  <a:lnTo>
                    <a:pt x="2597" y="0"/>
                  </a:lnTo>
                  <a:lnTo>
                    <a:pt x="2598" y="0"/>
                  </a:lnTo>
                  <a:lnTo>
                    <a:pt x="2598" y="105"/>
                  </a:lnTo>
                  <a:lnTo>
                    <a:pt x="2598" y="96"/>
                  </a:lnTo>
                  <a:lnTo>
                    <a:pt x="2599" y="72"/>
                  </a:lnTo>
                  <a:lnTo>
                    <a:pt x="2599" y="61"/>
                  </a:lnTo>
                  <a:lnTo>
                    <a:pt x="2599" y="163"/>
                  </a:lnTo>
                  <a:lnTo>
                    <a:pt x="2599" y="149"/>
                  </a:lnTo>
                  <a:lnTo>
                    <a:pt x="2599" y="142"/>
                  </a:lnTo>
                  <a:lnTo>
                    <a:pt x="2600" y="162"/>
                  </a:lnTo>
                  <a:lnTo>
                    <a:pt x="2600" y="101"/>
                  </a:lnTo>
                  <a:lnTo>
                    <a:pt x="2600" y="122"/>
                  </a:lnTo>
                  <a:lnTo>
                    <a:pt x="2601" y="165"/>
                  </a:lnTo>
                  <a:lnTo>
                    <a:pt x="2601" y="99"/>
                  </a:lnTo>
                  <a:lnTo>
                    <a:pt x="2602" y="72"/>
                  </a:lnTo>
                  <a:lnTo>
                    <a:pt x="2602" y="137"/>
                  </a:lnTo>
                  <a:lnTo>
                    <a:pt x="2602" y="64"/>
                  </a:lnTo>
                  <a:lnTo>
                    <a:pt x="2602" y="80"/>
                  </a:lnTo>
                  <a:lnTo>
                    <a:pt x="2603" y="98"/>
                  </a:lnTo>
                  <a:lnTo>
                    <a:pt x="2603" y="148"/>
                  </a:lnTo>
                  <a:lnTo>
                    <a:pt x="2603" y="65"/>
                  </a:lnTo>
                  <a:lnTo>
                    <a:pt x="2603" y="102"/>
                  </a:lnTo>
                  <a:lnTo>
                    <a:pt x="2603" y="48"/>
                  </a:lnTo>
                  <a:lnTo>
                    <a:pt x="2604" y="156"/>
                  </a:lnTo>
                  <a:lnTo>
                    <a:pt x="2604" y="152"/>
                  </a:lnTo>
                  <a:lnTo>
                    <a:pt x="2605" y="112"/>
                  </a:lnTo>
                  <a:lnTo>
                    <a:pt x="2605" y="145"/>
                  </a:lnTo>
                  <a:lnTo>
                    <a:pt x="2605" y="66"/>
                  </a:lnTo>
                  <a:lnTo>
                    <a:pt x="2606" y="131"/>
                  </a:lnTo>
                  <a:lnTo>
                    <a:pt x="2606" y="131"/>
                  </a:lnTo>
                  <a:lnTo>
                    <a:pt x="2606" y="164"/>
                  </a:lnTo>
                  <a:lnTo>
                    <a:pt x="2606" y="89"/>
                  </a:lnTo>
                  <a:lnTo>
                    <a:pt x="2607" y="145"/>
                  </a:lnTo>
                  <a:lnTo>
                    <a:pt x="2607" y="134"/>
                  </a:lnTo>
                  <a:lnTo>
                    <a:pt x="2607" y="64"/>
                  </a:lnTo>
                  <a:lnTo>
                    <a:pt x="2608" y="162"/>
                  </a:lnTo>
                  <a:lnTo>
                    <a:pt x="2608" y="118"/>
                  </a:lnTo>
                  <a:lnTo>
                    <a:pt x="2608" y="142"/>
                  </a:lnTo>
                  <a:lnTo>
                    <a:pt x="2608" y="164"/>
                  </a:lnTo>
                  <a:lnTo>
                    <a:pt x="2609" y="86"/>
                  </a:lnTo>
                  <a:lnTo>
                    <a:pt x="2609" y="104"/>
                  </a:lnTo>
                  <a:lnTo>
                    <a:pt x="2609" y="128"/>
                  </a:lnTo>
                  <a:lnTo>
                    <a:pt x="2609" y="131"/>
                  </a:lnTo>
                  <a:lnTo>
                    <a:pt x="2610" y="42"/>
                  </a:lnTo>
                  <a:lnTo>
                    <a:pt x="2610" y="48"/>
                  </a:lnTo>
                  <a:lnTo>
                    <a:pt x="2611" y="120"/>
                  </a:lnTo>
                  <a:lnTo>
                    <a:pt x="2611" y="0"/>
                  </a:lnTo>
                  <a:lnTo>
                    <a:pt x="2611" y="47"/>
                  </a:lnTo>
                  <a:lnTo>
                    <a:pt x="2612" y="136"/>
                  </a:lnTo>
                  <a:lnTo>
                    <a:pt x="2612" y="114"/>
                  </a:lnTo>
                  <a:lnTo>
                    <a:pt x="2612" y="0"/>
                  </a:lnTo>
                  <a:lnTo>
                    <a:pt x="2612" y="140"/>
                  </a:lnTo>
                  <a:lnTo>
                    <a:pt x="2613" y="100"/>
                  </a:lnTo>
                  <a:lnTo>
                    <a:pt x="2613" y="121"/>
                  </a:lnTo>
                  <a:lnTo>
                    <a:pt x="2613" y="0"/>
                  </a:lnTo>
                  <a:lnTo>
                    <a:pt x="2614" y="53"/>
                  </a:lnTo>
                  <a:lnTo>
                    <a:pt x="2614" y="86"/>
                  </a:lnTo>
                  <a:lnTo>
                    <a:pt x="2614" y="0"/>
                  </a:lnTo>
                  <a:lnTo>
                    <a:pt x="2615" y="38"/>
                  </a:lnTo>
                  <a:lnTo>
                    <a:pt x="2615" y="0"/>
                  </a:lnTo>
                  <a:lnTo>
                    <a:pt x="2615" y="36"/>
                  </a:lnTo>
                  <a:lnTo>
                    <a:pt x="2616" y="0"/>
                  </a:lnTo>
                  <a:lnTo>
                    <a:pt x="2616" y="0"/>
                  </a:lnTo>
                  <a:lnTo>
                    <a:pt x="2616" y="61"/>
                  </a:lnTo>
                  <a:lnTo>
                    <a:pt x="2617" y="0"/>
                  </a:lnTo>
                  <a:lnTo>
                    <a:pt x="2617" y="0"/>
                  </a:lnTo>
                  <a:lnTo>
                    <a:pt x="2618" y="0"/>
                  </a:lnTo>
                  <a:lnTo>
                    <a:pt x="2618" y="0"/>
                  </a:lnTo>
                  <a:lnTo>
                    <a:pt x="2619" y="0"/>
                  </a:lnTo>
                  <a:lnTo>
                    <a:pt x="2619" y="0"/>
                  </a:lnTo>
                  <a:lnTo>
                    <a:pt x="2620" y="0"/>
                  </a:lnTo>
                  <a:lnTo>
                    <a:pt x="2620" y="0"/>
                  </a:lnTo>
                  <a:lnTo>
                    <a:pt x="2621" y="0"/>
                  </a:lnTo>
                  <a:lnTo>
                    <a:pt x="2621" y="0"/>
                  </a:lnTo>
                  <a:lnTo>
                    <a:pt x="2622" y="0"/>
                  </a:lnTo>
                  <a:lnTo>
                    <a:pt x="2622" y="0"/>
                  </a:lnTo>
                  <a:lnTo>
                    <a:pt x="2623" y="0"/>
                  </a:lnTo>
                  <a:lnTo>
                    <a:pt x="2623" y="0"/>
                  </a:lnTo>
                  <a:lnTo>
                    <a:pt x="2624" y="13"/>
                  </a:lnTo>
                  <a:lnTo>
                    <a:pt x="2624" y="0"/>
                  </a:lnTo>
                  <a:lnTo>
                    <a:pt x="2624" y="0"/>
                  </a:lnTo>
                  <a:lnTo>
                    <a:pt x="2625" y="61"/>
                  </a:lnTo>
                  <a:lnTo>
                    <a:pt x="2625" y="0"/>
                  </a:lnTo>
                  <a:lnTo>
                    <a:pt x="2625" y="0"/>
                  </a:lnTo>
                  <a:lnTo>
                    <a:pt x="2625" y="31"/>
                  </a:lnTo>
                  <a:lnTo>
                    <a:pt x="2626" y="0"/>
                  </a:lnTo>
                  <a:lnTo>
                    <a:pt x="2626" y="0"/>
                  </a:lnTo>
                  <a:lnTo>
                    <a:pt x="2627" y="71"/>
                  </a:lnTo>
                  <a:lnTo>
                    <a:pt x="2627" y="30"/>
                  </a:lnTo>
                  <a:lnTo>
                    <a:pt x="2627" y="0"/>
                  </a:lnTo>
                  <a:lnTo>
                    <a:pt x="2628" y="0"/>
                  </a:lnTo>
                  <a:lnTo>
                    <a:pt x="2628" y="0"/>
                  </a:lnTo>
                  <a:lnTo>
                    <a:pt x="2629" y="113"/>
                  </a:lnTo>
                  <a:lnTo>
                    <a:pt x="2629" y="84"/>
                  </a:lnTo>
                  <a:lnTo>
                    <a:pt x="2629" y="62"/>
                  </a:lnTo>
                  <a:lnTo>
                    <a:pt x="2629" y="0"/>
                  </a:lnTo>
                  <a:lnTo>
                    <a:pt x="2630" y="87"/>
                  </a:lnTo>
                  <a:lnTo>
                    <a:pt x="2630" y="70"/>
                  </a:lnTo>
                  <a:lnTo>
                    <a:pt x="2630" y="80"/>
                  </a:lnTo>
                  <a:lnTo>
                    <a:pt x="2630" y="0"/>
                  </a:lnTo>
                  <a:lnTo>
                    <a:pt x="2631" y="0"/>
                  </a:lnTo>
                  <a:lnTo>
                    <a:pt x="2631" y="0"/>
                  </a:lnTo>
                  <a:lnTo>
                    <a:pt x="2632" y="0"/>
                  </a:lnTo>
                  <a:lnTo>
                    <a:pt x="2632" y="0"/>
                  </a:lnTo>
                  <a:lnTo>
                    <a:pt x="2633" y="0"/>
                  </a:lnTo>
                  <a:lnTo>
                    <a:pt x="2633" y="0"/>
                  </a:lnTo>
                  <a:lnTo>
                    <a:pt x="2634" y="69"/>
                  </a:lnTo>
                  <a:lnTo>
                    <a:pt x="2634" y="66"/>
                  </a:lnTo>
                  <a:lnTo>
                    <a:pt x="2634" y="124"/>
                  </a:lnTo>
                  <a:lnTo>
                    <a:pt x="2634" y="0"/>
                  </a:lnTo>
                  <a:lnTo>
                    <a:pt x="2635" y="135"/>
                  </a:lnTo>
                  <a:lnTo>
                    <a:pt x="2635" y="142"/>
                  </a:lnTo>
                  <a:lnTo>
                    <a:pt x="2636" y="18"/>
                  </a:lnTo>
                  <a:lnTo>
                    <a:pt x="2636" y="33"/>
                  </a:lnTo>
                  <a:lnTo>
                    <a:pt x="2636" y="45"/>
                  </a:lnTo>
                  <a:lnTo>
                    <a:pt x="2636" y="34"/>
                  </a:lnTo>
                  <a:lnTo>
                    <a:pt x="2637" y="123"/>
                  </a:lnTo>
                  <a:lnTo>
                    <a:pt x="2637" y="80"/>
                  </a:lnTo>
                  <a:lnTo>
                    <a:pt x="2637" y="16"/>
                  </a:lnTo>
                  <a:lnTo>
                    <a:pt x="2638" y="13"/>
                  </a:lnTo>
                  <a:lnTo>
                    <a:pt x="2638" y="131"/>
                  </a:lnTo>
                  <a:lnTo>
                    <a:pt x="2638" y="108"/>
                  </a:lnTo>
                  <a:lnTo>
                    <a:pt x="2638" y="28"/>
                  </a:lnTo>
                  <a:lnTo>
                    <a:pt x="2638" y="0"/>
                  </a:lnTo>
                  <a:lnTo>
                    <a:pt x="2639" y="119"/>
                  </a:lnTo>
                  <a:lnTo>
                    <a:pt x="2639" y="102"/>
                  </a:lnTo>
                  <a:lnTo>
                    <a:pt x="2640" y="83"/>
                  </a:lnTo>
                  <a:lnTo>
                    <a:pt x="2640" y="0"/>
                  </a:lnTo>
                  <a:lnTo>
                    <a:pt x="2640" y="71"/>
                  </a:lnTo>
                  <a:lnTo>
                    <a:pt x="2641" y="34"/>
                  </a:lnTo>
                  <a:lnTo>
                    <a:pt x="2641" y="105"/>
                  </a:lnTo>
                  <a:lnTo>
                    <a:pt x="2641" y="0"/>
                  </a:lnTo>
                  <a:lnTo>
                    <a:pt x="2641" y="79"/>
                  </a:lnTo>
                  <a:lnTo>
                    <a:pt x="2642" y="0"/>
                  </a:lnTo>
                  <a:lnTo>
                    <a:pt x="2642" y="166"/>
                  </a:lnTo>
                  <a:lnTo>
                    <a:pt x="2642" y="142"/>
                  </a:lnTo>
                  <a:lnTo>
                    <a:pt x="2643" y="99"/>
                  </a:lnTo>
                  <a:lnTo>
                    <a:pt x="2643" y="150"/>
                  </a:lnTo>
                  <a:lnTo>
                    <a:pt x="2643" y="98"/>
                  </a:lnTo>
                  <a:lnTo>
                    <a:pt x="2644" y="75"/>
                  </a:lnTo>
                  <a:lnTo>
                    <a:pt x="2644" y="134"/>
                  </a:lnTo>
                  <a:lnTo>
                    <a:pt x="2644" y="0"/>
                  </a:lnTo>
                  <a:lnTo>
                    <a:pt x="2644" y="64"/>
                  </a:lnTo>
                  <a:lnTo>
                    <a:pt x="2645" y="0"/>
                  </a:lnTo>
                  <a:lnTo>
                    <a:pt x="2645" y="116"/>
                  </a:lnTo>
                  <a:lnTo>
                    <a:pt x="2645" y="68"/>
                  </a:lnTo>
                  <a:lnTo>
                    <a:pt x="2646" y="79"/>
                  </a:lnTo>
                  <a:lnTo>
                    <a:pt x="2646" y="127"/>
                  </a:lnTo>
                  <a:lnTo>
                    <a:pt x="2646" y="61"/>
                  </a:lnTo>
                  <a:lnTo>
                    <a:pt x="2646" y="111"/>
                  </a:lnTo>
                  <a:lnTo>
                    <a:pt x="2647" y="111"/>
                  </a:lnTo>
                  <a:lnTo>
                    <a:pt x="2647" y="52"/>
                  </a:lnTo>
                  <a:lnTo>
                    <a:pt x="2647" y="143"/>
                  </a:lnTo>
                  <a:lnTo>
                    <a:pt x="2647" y="59"/>
                  </a:lnTo>
                  <a:lnTo>
                    <a:pt x="2648" y="93"/>
                  </a:lnTo>
                  <a:lnTo>
                    <a:pt x="2648" y="0"/>
                  </a:lnTo>
                  <a:lnTo>
                    <a:pt x="2648" y="118"/>
                  </a:lnTo>
                  <a:lnTo>
                    <a:pt x="2649" y="93"/>
                  </a:lnTo>
                  <a:lnTo>
                    <a:pt x="2649" y="128"/>
                  </a:lnTo>
                  <a:lnTo>
                    <a:pt x="2649" y="49"/>
                  </a:lnTo>
                  <a:lnTo>
                    <a:pt x="2650" y="0"/>
                  </a:lnTo>
                  <a:lnTo>
                    <a:pt x="2650" y="131"/>
                  </a:lnTo>
                  <a:lnTo>
                    <a:pt x="2651" y="116"/>
                  </a:lnTo>
                  <a:lnTo>
                    <a:pt x="2651" y="108"/>
                  </a:lnTo>
                  <a:lnTo>
                    <a:pt x="2652" y="0"/>
                  </a:lnTo>
                  <a:lnTo>
                    <a:pt x="2652" y="35"/>
                  </a:lnTo>
                  <a:lnTo>
                    <a:pt x="2652" y="62"/>
                  </a:lnTo>
                  <a:lnTo>
                    <a:pt x="2652" y="123"/>
                  </a:lnTo>
                  <a:lnTo>
                    <a:pt x="2653" y="0"/>
                  </a:lnTo>
                  <a:lnTo>
                    <a:pt x="2653" y="46"/>
                  </a:lnTo>
                  <a:lnTo>
                    <a:pt x="2653" y="59"/>
                  </a:lnTo>
                  <a:lnTo>
                    <a:pt x="2653" y="0"/>
                  </a:lnTo>
                  <a:lnTo>
                    <a:pt x="2654" y="0"/>
                  </a:lnTo>
                  <a:lnTo>
                    <a:pt x="2654" y="44"/>
                  </a:lnTo>
                  <a:lnTo>
                    <a:pt x="2654" y="0"/>
                  </a:lnTo>
                  <a:lnTo>
                    <a:pt x="2654" y="63"/>
                  </a:lnTo>
                  <a:lnTo>
                    <a:pt x="2655" y="0"/>
                  </a:lnTo>
                  <a:lnTo>
                    <a:pt x="2655" y="0"/>
                  </a:lnTo>
                  <a:lnTo>
                    <a:pt x="2655" y="104"/>
                  </a:lnTo>
                  <a:lnTo>
                    <a:pt x="2656" y="0"/>
                  </a:lnTo>
                  <a:lnTo>
                    <a:pt x="2656" y="31"/>
                  </a:lnTo>
                  <a:lnTo>
                    <a:pt x="2656" y="0"/>
                  </a:lnTo>
                  <a:lnTo>
                    <a:pt x="2657" y="0"/>
                  </a:lnTo>
                  <a:lnTo>
                    <a:pt x="2657" y="0"/>
                  </a:lnTo>
                  <a:lnTo>
                    <a:pt x="2657" y="74"/>
                  </a:lnTo>
                  <a:lnTo>
                    <a:pt x="2658" y="0"/>
                  </a:lnTo>
                  <a:lnTo>
                    <a:pt x="2658" y="0"/>
                  </a:lnTo>
                  <a:lnTo>
                    <a:pt x="2659" y="0"/>
                  </a:lnTo>
                  <a:lnTo>
                    <a:pt x="2659" y="0"/>
                  </a:lnTo>
                  <a:lnTo>
                    <a:pt x="2660" y="0"/>
                  </a:lnTo>
                  <a:lnTo>
                    <a:pt x="2660" y="0"/>
                  </a:lnTo>
                  <a:lnTo>
                    <a:pt x="2661" y="0"/>
                  </a:lnTo>
                  <a:lnTo>
                    <a:pt x="2661" y="0"/>
                  </a:lnTo>
                  <a:lnTo>
                    <a:pt x="2662" y="0"/>
                  </a:lnTo>
                  <a:lnTo>
                    <a:pt x="2662" y="0"/>
                  </a:lnTo>
                  <a:lnTo>
                    <a:pt x="2663" y="0"/>
                  </a:lnTo>
                  <a:lnTo>
                    <a:pt x="2663" y="0"/>
                  </a:lnTo>
                  <a:lnTo>
                    <a:pt x="2664" y="0"/>
                  </a:lnTo>
                  <a:lnTo>
                    <a:pt x="2664" y="0"/>
                  </a:lnTo>
                  <a:lnTo>
                    <a:pt x="2665" y="0"/>
                  </a:lnTo>
                  <a:lnTo>
                    <a:pt x="2665" y="0"/>
                  </a:lnTo>
                  <a:lnTo>
                    <a:pt x="2666" y="0"/>
                  </a:lnTo>
                  <a:lnTo>
                    <a:pt x="2666" y="0"/>
                  </a:lnTo>
                  <a:lnTo>
                    <a:pt x="2667" y="0"/>
                  </a:lnTo>
                  <a:lnTo>
                    <a:pt x="2667" y="0"/>
                  </a:lnTo>
                  <a:lnTo>
                    <a:pt x="2668" y="0"/>
                  </a:lnTo>
                  <a:lnTo>
                    <a:pt x="2668" y="0"/>
                  </a:lnTo>
                  <a:lnTo>
                    <a:pt x="2669" y="0"/>
                  </a:lnTo>
                  <a:lnTo>
                    <a:pt x="2669" y="0"/>
                  </a:lnTo>
                  <a:lnTo>
                    <a:pt x="2670" y="0"/>
                  </a:lnTo>
                  <a:lnTo>
                    <a:pt x="2670" y="0"/>
                  </a:lnTo>
                  <a:lnTo>
                    <a:pt x="2671" y="59"/>
                  </a:lnTo>
                  <a:lnTo>
                    <a:pt x="2671" y="0"/>
                  </a:lnTo>
                  <a:lnTo>
                    <a:pt x="2671" y="0"/>
                  </a:lnTo>
                  <a:lnTo>
                    <a:pt x="2672" y="0"/>
                  </a:lnTo>
                  <a:lnTo>
                    <a:pt x="2672" y="0"/>
                  </a:lnTo>
                  <a:lnTo>
                    <a:pt x="2673" y="0"/>
                  </a:lnTo>
                  <a:lnTo>
                    <a:pt x="2673" y="0"/>
                  </a:lnTo>
                  <a:lnTo>
                    <a:pt x="2674" y="0"/>
                  </a:lnTo>
                  <a:lnTo>
                    <a:pt x="2674" y="0"/>
                  </a:lnTo>
                  <a:lnTo>
                    <a:pt x="2675" y="92"/>
                  </a:lnTo>
                  <a:lnTo>
                    <a:pt x="2675" y="0"/>
                  </a:lnTo>
                  <a:lnTo>
                    <a:pt x="2676" y="101"/>
                  </a:lnTo>
                  <a:lnTo>
                    <a:pt x="2676" y="100"/>
                  </a:lnTo>
                  <a:lnTo>
                    <a:pt x="2676" y="93"/>
                  </a:lnTo>
                  <a:lnTo>
                    <a:pt x="2677" y="105"/>
                  </a:lnTo>
                  <a:lnTo>
                    <a:pt x="2677" y="0"/>
                  </a:lnTo>
                  <a:lnTo>
                    <a:pt x="2677" y="44"/>
                  </a:lnTo>
                  <a:lnTo>
                    <a:pt x="2677" y="0"/>
                  </a:lnTo>
                  <a:lnTo>
                    <a:pt x="2678" y="53"/>
                  </a:lnTo>
                  <a:lnTo>
                    <a:pt x="2678" y="0"/>
                  </a:lnTo>
                  <a:lnTo>
                    <a:pt x="2678" y="26"/>
                  </a:lnTo>
                  <a:lnTo>
                    <a:pt x="2679" y="0"/>
                  </a:lnTo>
                  <a:lnTo>
                    <a:pt x="2679" y="6"/>
                  </a:lnTo>
                  <a:lnTo>
                    <a:pt x="2680" y="0"/>
                  </a:lnTo>
                  <a:lnTo>
                    <a:pt x="2680" y="90"/>
                  </a:lnTo>
                  <a:lnTo>
                    <a:pt x="2680" y="58"/>
                  </a:lnTo>
                  <a:lnTo>
                    <a:pt x="2680" y="47"/>
                  </a:lnTo>
                  <a:lnTo>
                    <a:pt x="2681" y="152"/>
                  </a:lnTo>
                  <a:lnTo>
                    <a:pt x="2681" y="125"/>
                  </a:lnTo>
                  <a:lnTo>
                    <a:pt x="2681" y="119"/>
                  </a:lnTo>
                  <a:lnTo>
                    <a:pt x="2682" y="170"/>
                  </a:lnTo>
                  <a:lnTo>
                    <a:pt x="2682" y="92"/>
                  </a:lnTo>
                  <a:lnTo>
                    <a:pt x="2682" y="111"/>
                  </a:lnTo>
                  <a:lnTo>
                    <a:pt x="2682" y="59"/>
                  </a:lnTo>
                  <a:lnTo>
                    <a:pt x="2683" y="123"/>
                  </a:lnTo>
                  <a:lnTo>
                    <a:pt x="2683" y="92"/>
                  </a:lnTo>
                  <a:lnTo>
                    <a:pt x="2683" y="119"/>
                  </a:lnTo>
                  <a:lnTo>
                    <a:pt x="2684" y="150"/>
                  </a:lnTo>
                  <a:lnTo>
                    <a:pt x="2684" y="95"/>
                  </a:lnTo>
                  <a:lnTo>
                    <a:pt x="2685" y="76"/>
                  </a:lnTo>
                  <a:lnTo>
                    <a:pt x="2685" y="149"/>
                  </a:lnTo>
                  <a:lnTo>
                    <a:pt x="2685" y="91"/>
                  </a:lnTo>
                  <a:lnTo>
                    <a:pt x="2686" y="121"/>
                  </a:lnTo>
                  <a:lnTo>
                    <a:pt x="2686" y="37"/>
                  </a:lnTo>
                  <a:lnTo>
                    <a:pt x="2686" y="54"/>
                  </a:lnTo>
                  <a:lnTo>
                    <a:pt x="2686" y="87"/>
                  </a:lnTo>
                  <a:lnTo>
                    <a:pt x="2687" y="60"/>
                  </a:lnTo>
                  <a:lnTo>
                    <a:pt x="2687" y="141"/>
                  </a:lnTo>
                  <a:lnTo>
                    <a:pt x="2687" y="130"/>
                  </a:lnTo>
                  <a:lnTo>
                    <a:pt x="2688" y="123"/>
                  </a:lnTo>
                  <a:lnTo>
                    <a:pt x="2688" y="133"/>
                  </a:lnTo>
                  <a:lnTo>
                    <a:pt x="2688" y="59"/>
                  </a:lnTo>
                  <a:lnTo>
                    <a:pt x="2688" y="87"/>
                  </a:lnTo>
                  <a:lnTo>
                    <a:pt x="2689" y="101"/>
                  </a:lnTo>
                  <a:lnTo>
                    <a:pt x="2689" y="144"/>
                  </a:lnTo>
                  <a:lnTo>
                    <a:pt x="2689" y="77"/>
                  </a:lnTo>
                  <a:lnTo>
                    <a:pt x="2689" y="95"/>
                  </a:lnTo>
                  <a:lnTo>
                    <a:pt x="2690" y="45"/>
                  </a:lnTo>
                  <a:lnTo>
                    <a:pt x="2690" y="141"/>
                  </a:lnTo>
                  <a:lnTo>
                    <a:pt x="2690" y="110"/>
                  </a:lnTo>
                  <a:lnTo>
                    <a:pt x="2690" y="124"/>
                  </a:lnTo>
                  <a:lnTo>
                    <a:pt x="2691" y="77"/>
                  </a:lnTo>
                  <a:lnTo>
                    <a:pt x="2691" y="99"/>
                  </a:lnTo>
                  <a:lnTo>
                    <a:pt x="2692" y="30"/>
                  </a:lnTo>
                  <a:lnTo>
                    <a:pt x="2692" y="104"/>
                  </a:lnTo>
                  <a:lnTo>
                    <a:pt x="2692" y="0"/>
                  </a:lnTo>
                  <a:lnTo>
                    <a:pt x="2692" y="94"/>
                  </a:lnTo>
                  <a:lnTo>
                    <a:pt x="2693" y="82"/>
                  </a:lnTo>
                  <a:lnTo>
                    <a:pt x="2693" y="0"/>
                  </a:lnTo>
                  <a:lnTo>
                    <a:pt x="2693" y="87"/>
                  </a:lnTo>
                  <a:lnTo>
                    <a:pt x="2693" y="45"/>
                  </a:lnTo>
                  <a:lnTo>
                    <a:pt x="2694" y="47"/>
                  </a:lnTo>
                  <a:lnTo>
                    <a:pt x="2694" y="96"/>
                  </a:lnTo>
                  <a:lnTo>
                    <a:pt x="2694" y="0"/>
                  </a:lnTo>
                  <a:lnTo>
                    <a:pt x="2694" y="46"/>
                  </a:lnTo>
                  <a:lnTo>
                    <a:pt x="2694" y="29"/>
                  </a:lnTo>
                  <a:lnTo>
                    <a:pt x="2695" y="0"/>
                  </a:lnTo>
                  <a:lnTo>
                    <a:pt x="2695" y="97"/>
                  </a:lnTo>
                  <a:lnTo>
                    <a:pt x="2696" y="45"/>
                  </a:lnTo>
                  <a:lnTo>
                    <a:pt x="2696" y="33"/>
                  </a:lnTo>
                  <a:lnTo>
                    <a:pt x="2696" y="0"/>
                  </a:lnTo>
                  <a:lnTo>
                    <a:pt x="2696" y="46"/>
                  </a:lnTo>
                  <a:lnTo>
                    <a:pt x="2697" y="0"/>
                  </a:lnTo>
                  <a:lnTo>
                    <a:pt x="2697" y="0"/>
                  </a:lnTo>
                  <a:lnTo>
                    <a:pt x="2698" y="0"/>
                  </a:lnTo>
                  <a:lnTo>
                    <a:pt x="2698" y="0"/>
                  </a:lnTo>
                  <a:lnTo>
                    <a:pt x="2699" y="0"/>
                  </a:lnTo>
                  <a:lnTo>
                    <a:pt x="2699" y="0"/>
                  </a:lnTo>
                  <a:lnTo>
                    <a:pt x="2700" y="0"/>
                  </a:lnTo>
                  <a:lnTo>
                    <a:pt x="2700" y="0"/>
                  </a:lnTo>
                  <a:lnTo>
                    <a:pt x="2700" y="22"/>
                  </a:lnTo>
                  <a:lnTo>
                    <a:pt x="2701" y="0"/>
                  </a:lnTo>
                  <a:lnTo>
                    <a:pt x="2701" y="0"/>
                  </a:lnTo>
                  <a:lnTo>
                    <a:pt x="2701" y="41"/>
                  </a:lnTo>
                  <a:lnTo>
                    <a:pt x="2702" y="0"/>
                  </a:lnTo>
                  <a:lnTo>
                    <a:pt x="2702" y="50"/>
                  </a:lnTo>
                  <a:lnTo>
                    <a:pt x="2702" y="0"/>
                  </a:lnTo>
                  <a:lnTo>
                    <a:pt x="2703" y="74"/>
                  </a:lnTo>
                  <a:lnTo>
                    <a:pt x="2703" y="86"/>
                  </a:lnTo>
                  <a:lnTo>
                    <a:pt x="2703" y="91"/>
                  </a:lnTo>
                  <a:lnTo>
                    <a:pt x="2703" y="0"/>
                  </a:lnTo>
                  <a:lnTo>
                    <a:pt x="2704" y="49"/>
                  </a:lnTo>
                  <a:lnTo>
                    <a:pt x="2704" y="88"/>
                  </a:lnTo>
                  <a:lnTo>
                    <a:pt x="2704" y="0"/>
                  </a:lnTo>
                  <a:lnTo>
                    <a:pt x="2704" y="113"/>
                  </a:lnTo>
                  <a:lnTo>
                    <a:pt x="2705" y="105"/>
                  </a:lnTo>
                  <a:lnTo>
                    <a:pt x="2705" y="123"/>
                  </a:lnTo>
                  <a:lnTo>
                    <a:pt x="2705" y="0"/>
                  </a:lnTo>
                  <a:lnTo>
                    <a:pt x="2706" y="137"/>
                  </a:lnTo>
                  <a:lnTo>
                    <a:pt x="2706" y="133"/>
                  </a:lnTo>
                  <a:lnTo>
                    <a:pt x="2706" y="157"/>
                  </a:lnTo>
                  <a:lnTo>
                    <a:pt x="2707" y="82"/>
                  </a:lnTo>
                  <a:lnTo>
                    <a:pt x="2707" y="99"/>
                  </a:lnTo>
                  <a:lnTo>
                    <a:pt x="2707" y="100"/>
                  </a:lnTo>
                  <a:lnTo>
                    <a:pt x="2708" y="148"/>
                  </a:lnTo>
                  <a:lnTo>
                    <a:pt x="2708" y="120"/>
                  </a:lnTo>
                  <a:lnTo>
                    <a:pt x="2708" y="125"/>
                  </a:lnTo>
                  <a:lnTo>
                    <a:pt x="2709" y="29"/>
                  </a:lnTo>
                  <a:lnTo>
                    <a:pt x="2709" y="126"/>
                  </a:lnTo>
                  <a:lnTo>
                    <a:pt x="2709" y="113"/>
                  </a:lnTo>
                  <a:lnTo>
                    <a:pt x="2709" y="0"/>
                  </a:lnTo>
                  <a:lnTo>
                    <a:pt x="2710" y="127"/>
                  </a:lnTo>
                  <a:lnTo>
                    <a:pt x="2710" y="123"/>
                  </a:lnTo>
                  <a:lnTo>
                    <a:pt x="2710" y="149"/>
                  </a:lnTo>
                  <a:lnTo>
                    <a:pt x="2711" y="75"/>
                  </a:lnTo>
                  <a:lnTo>
                    <a:pt x="2711" y="114"/>
                  </a:lnTo>
                  <a:lnTo>
                    <a:pt x="2711" y="99"/>
                  </a:lnTo>
                  <a:lnTo>
                    <a:pt x="2712" y="116"/>
                  </a:lnTo>
                  <a:lnTo>
                    <a:pt x="2712" y="0"/>
                  </a:lnTo>
                  <a:lnTo>
                    <a:pt x="2712" y="61"/>
                  </a:lnTo>
                  <a:lnTo>
                    <a:pt x="2712" y="120"/>
                  </a:lnTo>
                  <a:lnTo>
                    <a:pt x="2712" y="0"/>
                  </a:lnTo>
                  <a:lnTo>
                    <a:pt x="2713" y="55"/>
                  </a:lnTo>
                  <a:lnTo>
                    <a:pt x="2713" y="0"/>
                  </a:lnTo>
                  <a:lnTo>
                    <a:pt x="2714" y="61"/>
                  </a:lnTo>
                  <a:lnTo>
                    <a:pt x="2714" y="50"/>
                  </a:lnTo>
                  <a:lnTo>
                    <a:pt x="2714" y="0"/>
                  </a:lnTo>
                  <a:lnTo>
                    <a:pt x="2714" y="10"/>
                  </a:lnTo>
                  <a:lnTo>
                    <a:pt x="2715" y="0"/>
                  </a:lnTo>
                  <a:lnTo>
                    <a:pt x="2715" y="0"/>
                  </a:lnTo>
                  <a:lnTo>
                    <a:pt x="2716" y="91"/>
                  </a:lnTo>
                  <a:lnTo>
                    <a:pt x="2716" y="47"/>
                  </a:lnTo>
                  <a:lnTo>
                    <a:pt x="2716" y="47"/>
                  </a:lnTo>
                  <a:lnTo>
                    <a:pt x="2716" y="0"/>
                  </a:lnTo>
                  <a:lnTo>
                    <a:pt x="2717" y="0"/>
                  </a:lnTo>
                  <a:lnTo>
                    <a:pt x="2717" y="33"/>
                  </a:lnTo>
                  <a:lnTo>
                    <a:pt x="2717" y="0"/>
                  </a:lnTo>
                  <a:lnTo>
                    <a:pt x="2718" y="0"/>
                  </a:lnTo>
                  <a:lnTo>
                    <a:pt x="2718" y="0"/>
                  </a:lnTo>
                  <a:lnTo>
                    <a:pt x="2719" y="0"/>
                  </a:lnTo>
                  <a:lnTo>
                    <a:pt x="2719" y="23"/>
                  </a:lnTo>
                  <a:lnTo>
                    <a:pt x="2720" y="0"/>
                  </a:lnTo>
                  <a:lnTo>
                    <a:pt x="2720" y="0"/>
                  </a:lnTo>
                  <a:lnTo>
                    <a:pt x="2720" y="0"/>
                  </a:lnTo>
                  <a:lnTo>
                    <a:pt x="2721" y="45"/>
                  </a:lnTo>
                  <a:lnTo>
                    <a:pt x="2721" y="0"/>
                  </a:lnTo>
                  <a:lnTo>
                    <a:pt x="2721" y="5"/>
                  </a:lnTo>
                  <a:lnTo>
                    <a:pt x="2721" y="0"/>
                  </a:lnTo>
                  <a:lnTo>
                    <a:pt x="2722" y="0"/>
                  </a:lnTo>
                  <a:lnTo>
                    <a:pt x="2722" y="0"/>
                  </a:lnTo>
                  <a:lnTo>
                    <a:pt x="2723" y="34"/>
                  </a:lnTo>
                  <a:lnTo>
                    <a:pt x="2723" y="0"/>
                  </a:lnTo>
                  <a:lnTo>
                    <a:pt x="2723" y="0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725" y="0"/>
                  </a:lnTo>
                  <a:lnTo>
                    <a:pt x="2725" y="0"/>
                  </a:lnTo>
                  <a:lnTo>
                    <a:pt x="2726" y="29"/>
                  </a:lnTo>
                  <a:lnTo>
                    <a:pt x="2726" y="0"/>
                  </a:lnTo>
                  <a:lnTo>
                    <a:pt x="2727" y="0"/>
                  </a:lnTo>
                  <a:lnTo>
                    <a:pt x="2727" y="0"/>
                  </a:lnTo>
                  <a:lnTo>
                    <a:pt x="2728" y="43"/>
                  </a:lnTo>
                  <a:lnTo>
                    <a:pt x="2728" y="0"/>
                  </a:lnTo>
                  <a:lnTo>
                    <a:pt x="2728" y="0"/>
                  </a:lnTo>
                  <a:lnTo>
                    <a:pt x="2729" y="0"/>
                  </a:lnTo>
                  <a:lnTo>
                    <a:pt x="2730" y="0"/>
                  </a:lnTo>
                  <a:lnTo>
                    <a:pt x="2730" y="56"/>
                  </a:lnTo>
                  <a:lnTo>
                    <a:pt x="2731" y="66"/>
                  </a:lnTo>
                  <a:lnTo>
                    <a:pt x="2731" y="0"/>
                  </a:lnTo>
                  <a:lnTo>
                    <a:pt x="2731" y="0"/>
                  </a:lnTo>
                  <a:lnTo>
                    <a:pt x="2732" y="0"/>
                  </a:lnTo>
                  <a:lnTo>
                    <a:pt x="2732" y="0"/>
                  </a:lnTo>
                  <a:lnTo>
                    <a:pt x="2733" y="0"/>
                  </a:lnTo>
                  <a:lnTo>
                    <a:pt x="2733" y="3"/>
                  </a:lnTo>
                  <a:lnTo>
                    <a:pt x="2733" y="0"/>
                  </a:lnTo>
                  <a:lnTo>
                    <a:pt x="2734" y="0"/>
                  </a:lnTo>
                  <a:lnTo>
                    <a:pt x="2734" y="82"/>
                  </a:lnTo>
                  <a:lnTo>
                    <a:pt x="2734" y="0"/>
                  </a:lnTo>
                  <a:lnTo>
                    <a:pt x="2735" y="0"/>
                  </a:lnTo>
                  <a:lnTo>
                    <a:pt x="2735" y="55"/>
                  </a:lnTo>
                  <a:lnTo>
                    <a:pt x="2735" y="31"/>
                  </a:lnTo>
                  <a:lnTo>
                    <a:pt x="2736" y="35"/>
                  </a:lnTo>
                  <a:lnTo>
                    <a:pt x="2736" y="82"/>
                  </a:lnTo>
                  <a:lnTo>
                    <a:pt x="2736" y="0"/>
                  </a:lnTo>
                  <a:lnTo>
                    <a:pt x="2736" y="73"/>
                  </a:lnTo>
                  <a:lnTo>
                    <a:pt x="2737" y="52"/>
                  </a:lnTo>
                  <a:lnTo>
                    <a:pt x="2737" y="83"/>
                  </a:lnTo>
                  <a:lnTo>
                    <a:pt x="2737" y="0"/>
                  </a:lnTo>
                  <a:lnTo>
                    <a:pt x="2737" y="0"/>
                  </a:lnTo>
                  <a:lnTo>
                    <a:pt x="2738" y="61"/>
                  </a:lnTo>
                  <a:lnTo>
                    <a:pt x="2738" y="109"/>
                  </a:lnTo>
                  <a:lnTo>
                    <a:pt x="2738" y="0"/>
                  </a:lnTo>
                  <a:lnTo>
                    <a:pt x="2738" y="0"/>
                  </a:lnTo>
                  <a:lnTo>
                    <a:pt x="2739" y="39"/>
                  </a:lnTo>
                  <a:lnTo>
                    <a:pt x="2739" y="114"/>
                  </a:lnTo>
                  <a:lnTo>
                    <a:pt x="2739" y="99"/>
                  </a:lnTo>
                  <a:lnTo>
                    <a:pt x="2740" y="45"/>
                  </a:lnTo>
                  <a:lnTo>
                    <a:pt x="2740" y="0"/>
                  </a:lnTo>
                  <a:lnTo>
                    <a:pt x="2740" y="68"/>
                  </a:lnTo>
                  <a:lnTo>
                    <a:pt x="2740" y="55"/>
                  </a:lnTo>
                  <a:lnTo>
                    <a:pt x="2741" y="53"/>
                  </a:lnTo>
                  <a:lnTo>
                    <a:pt x="2741" y="9"/>
                  </a:lnTo>
                  <a:lnTo>
                    <a:pt x="2741" y="98"/>
                  </a:lnTo>
                  <a:lnTo>
                    <a:pt x="2742" y="52"/>
                  </a:lnTo>
                  <a:lnTo>
                    <a:pt x="2742" y="83"/>
                  </a:lnTo>
                  <a:lnTo>
                    <a:pt x="2742" y="0"/>
                  </a:lnTo>
                  <a:lnTo>
                    <a:pt x="2742" y="103"/>
                  </a:lnTo>
                  <a:lnTo>
                    <a:pt x="2743" y="0"/>
                  </a:lnTo>
                  <a:lnTo>
                    <a:pt x="2743" y="53"/>
                  </a:lnTo>
                  <a:lnTo>
                    <a:pt x="2743" y="88"/>
                  </a:lnTo>
                  <a:lnTo>
                    <a:pt x="2744" y="0"/>
                  </a:lnTo>
                  <a:lnTo>
                    <a:pt x="2744" y="33"/>
                  </a:lnTo>
                  <a:lnTo>
                    <a:pt x="2744" y="47"/>
                  </a:lnTo>
                  <a:lnTo>
                    <a:pt x="2744" y="0"/>
                  </a:lnTo>
                  <a:lnTo>
                    <a:pt x="2744" y="83"/>
                  </a:lnTo>
                  <a:lnTo>
                    <a:pt x="2745" y="14"/>
                  </a:lnTo>
                  <a:lnTo>
                    <a:pt x="2745" y="0"/>
                  </a:lnTo>
                  <a:lnTo>
                    <a:pt x="2745" y="51"/>
                  </a:lnTo>
                  <a:lnTo>
                    <a:pt x="2746" y="0"/>
                  </a:lnTo>
                  <a:lnTo>
                    <a:pt x="2746" y="0"/>
                  </a:lnTo>
                  <a:lnTo>
                    <a:pt x="2747" y="125"/>
                  </a:lnTo>
                  <a:lnTo>
                    <a:pt x="2747" y="75"/>
                  </a:lnTo>
                  <a:lnTo>
                    <a:pt x="2747" y="46"/>
                  </a:lnTo>
                  <a:lnTo>
                    <a:pt x="2747" y="39"/>
                  </a:lnTo>
                  <a:lnTo>
                    <a:pt x="2747" y="110"/>
                  </a:lnTo>
                  <a:lnTo>
                    <a:pt x="2748" y="89"/>
                  </a:lnTo>
                  <a:lnTo>
                    <a:pt x="2748" y="89"/>
                  </a:lnTo>
                  <a:lnTo>
                    <a:pt x="2748" y="116"/>
                  </a:lnTo>
                  <a:lnTo>
                    <a:pt x="2749" y="26"/>
                  </a:lnTo>
                  <a:lnTo>
                    <a:pt x="2749" y="54"/>
                  </a:lnTo>
                  <a:lnTo>
                    <a:pt x="2749" y="115"/>
                  </a:lnTo>
                  <a:lnTo>
                    <a:pt x="2750" y="41"/>
                  </a:lnTo>
                  <a:lnTo>
                    <a:pt x="2750" y="126"/>
                  </a:lnTo>
                  <a:lnTo>
                    <a:pt x="2750" y="74"/>
                  </a:lnTo>
                  <a:lnTo>
                    <a:pt x="2751" y="106"/>
                  </a:lnTo>
                  <a:lnTo>
                    <a:pt x="2751" y="105"/>
                  </a:lnTo>
                  <a:lnTo>
                    <a:pt x="2751" y="139"/>
                  </a:lnTo>
                  <a:lnTo>
                    <a:pt x="2752" y="91"/>
                  </a:lnTo>
                  <a:lnTo>
                    <a:pt x="2752" y="103"/>
                  </a:lnTo>
                  <a:lnTo>
                    <a:pt x="2752" y="101"/>
                  </a:lnTo>
                  <a:lnTo>
                    <a:pt x="2752" y="131"/>
                  </a:lnTo>
                  <a:lnTo>
                    <a:pt x="2753" y="88"/>
                  </a:lnTo>
                  <a:lnTo>
                    <a:pt x="2753" y="88"/>
                  </a:lnTo>
                  <a:lnTo>
                    <a:pt x="2753" y="111"/>
                  </a:lnTo>
                  <a:lnTo>
                    <a:pt x="2753" y="112"/>
                  </a:lnTo>
                  <a:lnTo>
                    <a:pt x="2754" y="9"/>
                  </a:lnTo>
                  <a:lnTo>
                    <a:pt x="2754" y="88"/>
                  </a:lnTo>
                  <a:lnTo>
                    <a:pt x="2754" y="56"/>
                  </a:lnTo>
                  <a:lnTo>
                    <a:pt x="2755" y="0"/>
                  </a:lnTo>
                  <a:lnTo>
                    <a:pt x="2755" y="90"/>
                  </a:lnTo>
                  <a:lnTo>
                    <a:pt x="2755" y="76"/>
                  </a:lnTo>
                  <a:lnTo>
                    <a:pt x="2755" y="41"/>
                  </a:lnTo>
                  <a:lnTo>
                    <a:pt x="2755" y="0"/>
                  </a:lnTo>
                  <a:lnTo>
                    <a:pt x="2756" y="102"/>
                  </a:lnTo>
                  <a:lnTo>
                    <a:pt x="2756" y="50"/>
                  </a:lnTo>
                  <a:lnTo>
                    <a:pt x="2756" y="0"/>
                  </a:lnTo>
                  <a:lnTo>
                    <a:pt x="2757" y="131"/>
                  </a:lnTo>
                  <a:lnTo>
                    <a:pt x="2757" y="101"/>
                  </a:lnTo>
                  <a:lnTo>
                    <a:pt x="2757" y="0"/>
                  </a:lnTo>
                  <a:lnTo>
                    <a:pt x="2758" y="138"/>
                  </a:lnTo>
                  <a:lnTo>
                    <a:pt x="2758" y="122"/>
                  </a:lnTo>
                  <a:lnTo>
                    <a:pt x="2758" y="72"/>
                  </a:lnTo>
                  <a:lnTo>
                    <a:pt x="2758" y="118"/>
                  </a:lnTo>
                  <a:lnTo>
                    <a:pt x="2759" y="0"/>
                  </a:lnTo>
                  <a:lnTo>
                    <a:pt x="2759" y="0"/>
                  </a:lnTo>
                  <a:lnTo>
                    <a:pt x="2759" y="0"/>
                  </a:lnTo>
                  <a:lnTo>
                    <a:pt x="2759" y="50"/>
                  </a:lnTo>
                  <a:lnTo>
                    <a:pt x="2760" y="0"/>
                  </a:lnTo>
                  <a:lnTo>
                    <a:pt x="2760" y="0"/>
                  </a:lnTo>
                  <a:lnTo>
                    <a:pt x="2760" y="49"/>
                  </a:lnTo>
                  <a:lnTo>
                    <a:pt x="2761" y="0"/>
                  </a:lnTo>
                  <a:lnTo>
                    <a:pt x="2761" y="65"/>
                  </a:lnTo>
                  <a:lnTo>
                    <a:pt x="2761" y="0"/>
                  </a:lnTo>
                  <a:lnTo>
                    <a:pt x="2762" y="0"/>
                  </a:lnTo>
                  <a:lnTo>
                    <a:pt x="2762" y="0"/>
                  </a:lnTo>
                  <a:lnTo>
                    <a:pt x="2763" y="0"/>
                  </a:lnTo>
                  <a:lnTo>
                    <a:pt x="2763" y="0"/>
                  </a:lnTo>
                  <a:lnTo>
                    <a:pt x="2764" y="0"/>
                  </a:lnTo>
                  <a:lnTo>
                    <a:pt x="2764" y="0"/>
                  </a:lnTo>
                  <a:lnTo>
                    <a:pt x="2765" y="0"/>
                  </a:lnTo>
                  <a:lnTo>
                    <a:pt x="2765" y="0"/>
                  </a:lnTo>
                  <a:lnTo>
                    <a:pt x="2766" y="0"/>
                  </a:lnTo>
                  <a:lnTo>
                    <a:pt x="2766" y="0"/>
                  </a:lnTo>
                  <a:lnTo>
                    <a:pt x="2767" y="50"/>
                  </a:lnTo>
                  <a:lnTo>
                    <a:pt x="2767" y="0"/>
                  </a:lnTo>
                  <a:lnTo>
                    <a:pt x="2767" y="0"/>
                  </a:lnTo>
                  <a:lnTo>
                    <a:pt x="2768" y="45"/>
                  </a:lnTo>
                  <a:lnTo>
                    <a:pt x="2768" y="0"/>
                  </a:lnTo>
                  <a:lnTo>
                    <a:pt x="2768" y="0"/>
                  </a:lnTo>
                  <a:lnTo>
                    <a:pt x="2769" y="0"/>
                  </a:lnTo>
                  <a:lnTo>
                    <a:pt x="2769" y="39"/>
                  </a:lnTo>
                  <a:lnTo>
                    <a:pt x="2769" y="0"/>
                  </a:lnTo>
                  <a:lnTo>
                    <a:pt x="2770" y="0"/>
                  </a:lnTo>
                  <a:lnTo>
                    <a:pt x="2770" y="42"/>
                  </a:lnTo>
                  <a:lnTo>
                    <a:pt x="2770" y="0"/>
                  </a:lnTo>
                  <a:lnTo>
                    <a:pt x="2771" y="97"/>
                  </a:lnTo>
                  <a:lnTo>
                    <a:pt x="2771" y="107"/>
                  </a:lnTo>
                  <a:lnTo>
                    <a:pt x="2772" y="0"/>
                  </a:lnTo>
                  <a:lnTo>
                    <a:pt x="2772" y="28"/>
                  </a:lnTo>
                  <a:lnTo>
                    <a:pt x="2772" y="54"/>
                  </a:lnTo>
                  <a:lnTo>
                    <a:pt x="2773" y="0"/>
                  </a:lnTo>
                  <a:lnTo>
                    <a:pt x="2773" y="111"/>
                  </a:lnTo>
                  <a:lnTo>
                    <a:pt x="2773" y="0"/>
                  </a:lnTo>
                  <a:lnTo>
                    <a:pt x="2773" y="16"/>
                  </a:lnTo>
                  <a:lnTo>
                    <a:pt x="2773" y="0"/>
                  </a:lnTo>
                  <a:lnTo>
                    <a:pt x="2774" y="0"/>
                  </a:lnTo>
                  <a:lnTo>
                    <a:pt x="2775" y="37"/>
                  </a:lnTo>
                  <a:lnTo>
                    <a:pt x="2775" y="0"/>
                  </a:lnTo>
                  <a:lnTo>
                    <a:pt x="2775" y="56"/>
                  </a:lnTo>
                  <a:lnTo>
                    <a:pt x="2775" y="13"/>
                  </a:lnTo>
                  <a:lnTo>
                    <a:pt x="2776" y="22"/>
                  </a:lnTo>
                  <a:lnTo>
                    <a:pt x="2776" y="0"/>
                  </a:lnTo>
                  <a:lnTo>
                    <a:pt x="2776" y="34"/>
                  </a:lnTo>
                  <a:lnTo>
                    <a:pt x="2776" y="0"/>
                  </a:lnTo>
                  <a:lnTo>
                    <a:pt x="2777" y="0"/>
                  </a:lnTo>
                  <a:lnTo>
                    <a:pt x="2777" y="76"/>
                  </a:lnTo>
                  <a:lnTo>
                    <a:pt x="2777" y="0"/>
                  </a:lnTo>
                  <a:lnTo>
                    <a:pt x="2777" y="0"/>
                  </a:lnTo>
                  <a:lnTo>
                    <a:pt x="2778" y="106"/>
                  </a:lnTo>
                  <a:lnTo>
                    <a:pt x="2779" y="93"/>
                  </a:lnTo>
                  <a:lnTo>
                    <a:pt x="2779" y="0"/>
                  </a:lnTo>
                  <a:lnTo>
                    <a:pt x="2779" y="69"/>
                  </a:lnTo>
                  <a:lnTo>
                    <a:pt x="2780" y="52"/>
                  </a:lnTo>
                  <a:lnTo>
                    <a:pt x="2780" y="0"/>
                  </a:lnTo>
                  <a:lnTo>
                    <a:pt x="2780" y="79"/>
                  </a:lnTo>
                  <a:lnTo>
                    <a:pt x="2780" y="46"/>
                  </a:lnTo>
                  <a:lnTo>
                    <a:pt x="2781" y="49"/>
                  </a:lnTo>
                  <a:lnTo>
                    <a:pt x="2781" y="0"/>
                  </a:lnTo>
                  <a:lnTo>
                    <a:pt x="2781" y="90"/>
                  </a:lnTo>
                  <a:lnTo>
                    <a:pt x="2781" y="0"/>
                  </a:lnTo>
                  <a:lnTo>
                    <a:pt x="2781" y="75"/>
                  </a:lnTo>
                  <a:lnTo>
                    <a:pt x="2782" y="0"/>
                  </a:lnTo>
                  <a:lnTo>
                    <a:pt x="2782" y="27"/>
                  </a:lnTo>
                  <a:lnTo>
                    <a:pt x="2783" y="0"/>
                  </a:lnTo>
                  <a:lnTo>
                    <a:pt x="2783" y="0"/>
                  </a:lnTo>
                  <a:lnTo>
                    <a:pt x="2784" y="10"/>
                  </a:lnTo>
                  <a:lnTo>
                    <a:pt x="2784" y="0"/>
                  </a:lnTo>
                  <a:lnTo>
                    <a:pt x="2784" y="63"/>
                  </a:lnTo>
                  <a:lnTo>
                    <a:pt x="2784" y="44"/>
                  </a:lnTo>
                  <a:lnTo>
                    <a:pt x="2785" y="0"/>
                  </a:lnTo>
                  <a:lnTo>
                    <a:pt x="2785" y="82"/>
                  </a:lnTo>
                  <a:lnTo>
                    <a:pt x="2785" y="20"/>
                  </a:lnTo>
                  <a:lnTo>
                    <a:pt x="2785" y="33"/>
                  </a:lnTo>
                  <a:lnTo>
                    <a:pt x="2786" y="0"/>
                  </a:lnTo>
                  <a:lnTo>
                    <a:pt x="2786" y="61"/>
                  </a:lnTo>
                  <a:lnTo>
                    <a:pt x="2787" y="0"/>
                  </a:lnTo>
                  <a:lnTo>
                    <a:pt x="2787" y="0"/>
                  </a:lnTo>
                  <a:lnTo>
                    <a:pt x="2787" y="82"/>
                  </a:lnTo>
                  <a:lnTo>
                    <a:pt x="2788" y="0"/>
                  </a:lnTo>
                  <a:lnTo>
                    <a:pt x="2788" y="13"/>
                  </a:lnTo>
                  <a:lnTo>
                    <a:pt x="2788" y="0"/>
                  </a:lnTo>
                  <a:lnTo>
                    <a:pt x="2789" y="16"/>
                  </a:lnTo>
                  <a:lnTo>
                    <a:pt x="2789" y="0"/>
                  </a:lnTo>
                  <a:lnTo>
                    <a:pt x="2789" y="14"/>
                  </a:lnTo>
                  <a:lnTo>
                    <a:pt x="2789" y="111"/>
                  </a:lnTo>
                  <a:lnTo>
                    <a:pt x="2790" y="79"/>
                  </a:lnTo>
                  <a:lnTo>
                    <a:pt x="2790" y="48"/>
                  </a:lnTo>
                  <a:lnTo>
                    <a:pt x="2791" y="133"/>
                  </a:lnTo>
                  <a:lnTo>
                    <a:pt x="2791" y="127"/>
                  </a:lnTo>
                  <a:lnTo>
                    <a:pt x="2791" y="69"/>
                  </a:lnTo>
                  <a:lnTo>
                    <a:pt x="2791" y="0"/>
                  </a:lnTo>
                  <a:lnTo>
                    <a:pt x="2792" y="0"/>
                  </a:lnTo>
                  <a:lnTo>
                    <a:pt x="2792" y="39"/>
                  </a:lnTo>
                  <a:lnTo>
                    <a:pt x="2792" y="57"/>
                  </a:lnTo>
                  <a:lnTo>
                    <a:pt x="2792" y="0"/>
                  </a:lnTo>
                  <a:lnTo>
                    <a:pt x="2793" y="0"/>
                  </a:lnTo>
                  <a:lnTo>
                    <a:pt x="2793" y="0"/>
                  </a:lnTo>
                  <a:lnTo>
                    <a:pt x="2794" y="67"/>
                  </a:lnTo>
                  <a:lnTo>
                    <a:pt x="2794" y="72"/>
                  </a:lnTo>
                  <a:lnTo>
                    <a:pt x="2794" y="116"/>
                  </a:lnTo>
                  <a:lnTo>
                    <a:pt x="2795" y="69"/>
                  </a:lnTo>
                  <a:lnTo>
                    <a:pt x="2795" y="135"/>
                  </a:lnTo>
                  <a:lnTo>
                    <a:pt x="2795" y="63"/>
                  </a:lnTo>
                  <a:lnTo>
                    <a:pt x="2796" y="123"/>
                  </a:lnTo>
                  <a:lnTo>
                    <a:pt x="2796" y="129"/>
                  </a:lnTo>
                  <a:lnTo>
                    <a:pt x="2796" y="94"/>
                  </a:lnTo>
                  <a:lnTo>
                    <a:pt x="2797" y="147"/>
                  </a:lnTo>
                  <a:lnTo>
                    <a:pt x="2797" y="111"/>
                  </a:lnTo>
                  <a:lnTo>
                    <a:pt x="2797" y="0"/>
                  </a:lnTo>
                  <a:lnTo>
                    <a:pt x="2798" y="61"/>
                  </a:lnTo>
                  <a:lnTo>
                    <a:pt x="2798" y="65"/>
                  </a:lnTo>
                  <a:lnTo>
                    <a:pt x="2798" y="0"/>
                  </a:lnTo>
                  <a:lnTo>
                    <a:pt x="2798" y="102"/>
                  </a:lnTo>
                  <a:lnTo>
                    <a:pt x="2799" y="35"/>
                  </a:lnTo>
                  <a:lnTo>
                    <a:pt x="2799" y="34"/>
                  </a:lnTo>
                  <a:lnTo>
                    <a:pt x="2799" y="0"/>
                  </a:lnTo>
                  <a:lnTo>
                    <a:pt x="2800" y="0"/>
                  </a:lnTo>
                  <a:lnTo>
                    <a:pt x="2800" y="0"/>
                  </a:lnTo>
                  <a:lnTo>
                    <a:pt x="2801" y="73"/>
                  </a:lnTo>
                  <a:lnTo>
                    <a:pt x="2801" y="67"/>
                  </a:lnTo>
                  <a:lnTo>
                    <a:pt x="2801" y="9"/>
                  </a:lnTo>
                  <a:lnTo>
                    <a:pt x="2802" y="79"/>
                  </a:lnTo>
                  <a:lnTo>
                    <a:pt x="2802" y="63"/>
                  </a:lnTo>
                  <a:lnTo>
                    <a:pt x="2802" y="82"/>
                  </a:lnTo>
                  <a:lnTo>
                    <a:pt x="2803" y="120"/>
                  </a:lnTo>
                  <a:lnTo>
                    <a:pt x="2803" y="92"/>
                  </a:lnTo>
                  <a:lnTo>
                    <a:pt x="2803" y="88"/>
                  </a:lnTo>
                  <a:lnTo>
                    <a:pt x="2803" y="93"/>
                  </a:lnTo>
                  <a:lnTo>
                    <a:pt x="2804" y="0"/>
                  </a:lnTo>
                  <a:lnTo>
                    <a:pt x="2804" y="0"/>
                  </a:lnTo>
                  <a:lnTo>
                    <a:pt x="2804" y="101"/>
                  </a:lnTo>
                  <a:lnTo>
                    <a:pt x="2805" y="0"/>
                  </a:lnTo>
                  <a:lnTo>
                    <a:pt x="2805" y="103"/>
                  </a:lnTo>
                  <a:lnTo>
                    <a:pt x="2805" y="69"/>
                  </a:lnTo>
                  <a:lnTo>
                    <a:pt x="2805" y="126"/>
                  </a:lnTo>
                  <a:lnTo>
                    <a:pt x="2806" y="0"/>
                  </a:lnTo>
                  <a:lnTo>
                    <a:pt x="2806" y="0"/>
                  </a:lnTo>
                  <a:lnTo>
                    <a:pt x="2806" y="75"/>
                  </a:lnTo>
                  <a:lnTo>
                    <a:pt x="2806" y="119"/>
                  </a:lnTo>
                  <a:lnTo>
                    <a:pt x="2806" y="47"/>
                  </a:lnTo>
                  <a:lnTo>
                    <a:pt x="2807" y="93"/>
                  </a:lnTo>
                  <a:lnTo>
                    <a:pt x="2807" y="61"/>
                  </a:lnTo>
                  <a:lnTo>
                    <a:pt x="2807" y="116"/>
                  </a:lnTo>
                  <a:lnTo>
                    <a:pt x="2808" y="0"/>
                  </a:lnTo>
                  <a:lnTo>
                    <a:pt x="2808" y="75"/>
                  </a:lnTo>
                  <a:lnTo>
                    <a:pt x="2808" y="154"/>
                  </a:lnTo>
                  <a:lnTo>
                    <a:pt x="2809" y="26"/>
                  </a:lnTo>
                  <a:lnTo>
                    <a:pt x="2809" y="43"/>
                  </a:lnTo>
                  <a:lnTo>
                    <a:pt x="2809" y="103"/>
                  </a:lnTo>
                  <a:lnTo>
                    <a:pt x="2810" y="82"/>
                  </a:lnTo>
                  <a:lnTo>
                    <a:pt x="2810" y="141"/>
                  </a:lnTo>
                  <a:lnTo>
                    <a:pt x="2810" y="114"/>
                  </a:lnTo>
                  <a:lnTo>
                    <a:pt x="2810" y="60"/>
                  </a:lnTo>
                  <a:lnTo>
                    <a:pt x="2811" y="122"/>
                  </a:lnTo>
                  <a:lnTo>
                    <a:pt x="2811" y="40"/>
                  </a:lnTo>
                  <a:lnTo>
                    <a:pt x="2811" y="47"/>
                  </a:lnTo>
                  <a:lnTo>
                    <a:pt x="2811" y="54"/>
                  </a:lnTo>
                  <a:lnTo>
                    <a:pt x="2811" y="0"/>
                  </a:lnTo>
                  <a:lnTo>
                    <a:pt x="2812" y="108"/>
                  </a:lnTo>
                  <a:lnTo>
                    <a:pt x="2812" y="95"/>
                  </a:lnTo>
                  <a:lnTo>
                    <a:pt x="2812" y="106"/>
                  </a:lnTo>
                  <a:lnTo>
                    <a:pt x="2812" y="0"/>
                  </a:lnTo>
                  <a:lnTo>
                    <a:pt x="2813" y="47"/>
                  </a:lnTo>
                  <a:lnTo>
                    <a:pt x="2813" y="10"/>
                  </a:lnTo>
                  <a:lnTo>
                    <a:pt x="2814" y="100"/>
                  </a:lnTo>
                  <a:lnTo>
                    <a:pt x="2814" y="0"/>
                  </a:lnTo>
                  <a:lnTo>
                    <a:pt x="2814" y="72"/>
                  </a:lnTo>
                  <a:lnTo>
                    <a:pt x="2814" y="107"/>
                  </a:lnTo>
                  <a:lnTo>
                    <a:pt x="2815" y="0"/>
                  </a:lnTo>
                  <a:lnTo>
                    <a:pt x="2815" y="25"/>
                  </a:lnTo>
                  <a:lnTo>
                    <a:pt x="2815" y="72"/>
                  </a:lnTo>
                  <a:lnTo>
                    <a:pt x="2815" y="0"/>
                  </a:lnTo>
                  <a:lnTo>
                    <a:pt x="2816" y="105"/>
                  </a:lnTo>
                  <a:lnTo>
                    <a:pt x="2816" y="95"/>
                  </a:lnTo>
                  <a:lnTo>
                    <a:pt x="2816" y="50"/>
                  </a:lnTo>
                  <a:lnTo>
                    <a:pt x="2816" y="85"/>
                  </a:lnTo>
                  <a:lnTo>
                    <a:pt x="2817" y="0"/>
                  </a:lnTo>
                  <a:lnTo>
                    <a:pt x="2817" y="0"/>
                  </a:lnTo>
                  <a:lnTo>
                    <a:pt x="2817" y="0"/>
                  </a:lnTo>
                  <a:lnTo>
                    <a:pt x="2818" y="100"/>
                  </a:lnTo>
                  <a:lnTo>
                    <a:pt x="2818" y="74"/>
                  </a:lnTo>
                  <a:lnTo>
                    <a:pt x="2818" y="33"/>
                  </a:lnTo>
                  <a:lnTo>
                    <a:pt x="2818" y="0"/>
                  </a:lnTo>
                  <a:lnTo>
                    <a:pt x="2819" y="69"/>
                  </a:lnTo>
                  <a:lnTo>
                    <a:pt x="2820" y="102"/>
                  </a:lnTo>
                  <a:lnTo>
                    <a:pt x="2820" y="129"/>
                  </a:lnTo>
                  <a:lnTo>
                    <a:pt x="2820" y="0"/>
                  </a:lnTo>
                  <a:lnTo>
                    <a:pt x="2820" y="0"/>
                  </a:lnTo>
                  <a:lnTo>
                    <a:pt x="2821" y="0"/>
                  </a:lnTo>
                  <a:lnTo>
                    <a:pt x="2821" y="139"/>
                  </a:lnTo>
                  <a:lnTo>
                    <a:pt x="2821" y="50"/>
                  </a:lnTo>
                  <a:lnTo>
                    <a:pt x="2822" y="61"/>
                  </a:lnTo>
                  <a:lnTo>
                    <a:pt x="2822" y="0"/>
                  </a:lnTo>
                  <a:lnTo>
                    <a:pt x="2822" y="91"/>
                  </a:lnTo>
                  <a:lnTo>
                    <a:pt x="2823" y="118"/>
                  </a:lnTo>
                  <a:lnTo>
                    <a:pt x="2823" y="126"/>
                  </a:lnTo>
                  <a:lnTo>
                    <a:pt x="2823" y="0"/>
                  </a:lnTo>
                  <a:lnTo>
                    <a:pt x="2823" y="0"/>
                  </a:lnTo>
                  <a:lnTo>
                    <a:pt x="2824" y="0"/>
                  </a:lnTo>
                  <a:lnTo>
                    <a:pt x="2824" y="165"/>
                  </a:lnTo>
                  <a:lnTo>
                    <a:pt x="2824" y="54"/>
                  </a:lnTo>
                  <a:lnTo>
                    <a:pt x="2825" y="0"/>
                  </a:lnTo>
                  <a:lnTo>
                    <a:pt x="2825" y="134"/>
                  </a:lnTo>
                  <a:lnTo>
                    <a:pt x="2826" y="151"/>
                  </a:lnTo>
                  <a:lnTo>
                    <a:pt x="2826" y="0"/>
                  </a:lnTo>
                  <a:lnTo>
                    <a:pt x="2826" y="54"/>
                  </a:lnTo>
                  <a:lnTo>
                    <a:pt x="2827" y="57"/>
                  </a:lnTo>
                  <a:lnTo>
                    <a:pt x="2827" y="103"/>
                  </a:lnTo>
                  <a:lnTo>
                    <a:pt x="2827" y="0"/>
                  </a:lnTo>
                  <a:lnTo>
                    <a:pt x="2827" y="0"/>
                  </a:lnTo>
                  <a:lnTo>
                    <a:pt x="2828" y="0"/>
                  </a:lnTo>
                  <a:lnTo>
                    <a:pt x="2828" y="130"/>
                  </a:lnTo>
                  <a:lnTo>
                    <a:pt x="2829" y="125"/>
                  </a:lnTo>
                  <a:lnTo>
                    <a:pt x="2829" y="0"/>
                  </a:lnTo>
                  <a:lnTo>
                    <a:pt x="2829" y="138"/>
                  </a:lnTo>
                  <a:lnTo>
                    <a:pt x="2830" y="142"/>
                  </a:lnTo>
                  <a:lnTo>
                    <a:pt x="2830" y="150"/>
                  </a:lnTo>
                  <a:lnTo>
                    <a:pt x="2830" y="0"/>
                  </a:lnTo>
                  <a:lnTo>
                    <a:pt x="2830" y="0"/>
                  </a:lnTo>
                  <a:lnTo>
                    <a:pt x="2831" y="0"/>
                  </a:lnTo>
                  <a:lnTo>
                    <a:pt x="2832" y="160"/>
                  </a:lnTo>
                  <a:lnTo>
                    <a:pt x="2832" y="156"/>
                  </a:lnTo>
                  <a:lnTo>
                    <a:pt x="2832" y="0"/>
                  </a:lnTo>
                  <a:lnTo>
                    <a:pt x="2833" y="0"/>
                  </a:lnTo>
                  <a:lnTo>
                    <a:pt x="2833" y="87"/>
                  </a:lnTo>
                  <a:lnTo>
                    <a:pt x="2833" y="144"/>
                  </a:lnTo>
                  <a:lnTo>
                    <a:pt x="2834" y="23"/>
                  </a:lnTo>
                  <a:lnTo>
                    <a:pt x="2834" y="63"/>
                  </a:lnTo>
                  <a:lnTo>
                    <a:pt x="2834" y="82"/>
                  </a:lnTo>
                  <a:lnTo>
                    <a:pt x="2834" y="69"/>
                  </a:lnTo>
                  <a:lnTo>
                    <a:pt x="2834" y="130"/>
                  </a:lnTo>
                  <a:lnTo>
                    <a:pt x="2835" y="118"/>
                  </a:lnTo>
                  <a:lnTo>
                    <a:pt x="2835" y="125"/>
                  </a:lnTo>
                  <a:lnTo>
                    <a:pt x="2836" y="64"/>
                  </a:lnTo>
                  <a:lnTo>
                    <a:pt x="2836" y="85"/>
                  </a:lnTo>
                  <a:lnTo>
                    <a:pt x="2836" y="90"/>
                  </a:lnTo>
                  <a:lnTo>
                    <a:pt x="2836" y="79"/>
                  </a:lnTo>
                  <a:lnTo>
                    <a:pt x="2837" y="163"/>
                  </a:lnTo>
                  <a:lnTo>
                    <a:pt x="2837" y="175"/>
                  </a:lnTo>
                  <a:lnTo>
                    <a:pt x="2837" y="186"/>
                  </a:lnTo>
                  <a:lnTo>
                    <a:pt x="2838" y="88"/>
                  </a:lnTo>
                  <a:lnTo>
                    <a:pt x="2838" y="80"/>
                  </a:lnTo>
                  <a:lnTo>
                    <a:pt x="2838" y="161"/>
                  </a:lnTo>
                  <a:lnTo>
                    <a:pt x="2839" y="43"/>
                  </a:lnTo>
                  <a:lnTo>
                    <a:pt x="2839" y="0"/>
                  </a:lnTo>
                  <a:lnTo>
                    <a:pt x="2840" y="125"/>
                  </a:lnTo>
                  <a:lnTo>
                    <a:pt x="2840" y="140"/>
                  </a:lnTo>
                  <a:lnTo>
                    <a:pt x="2840" y="160"/>
                  </a:lnTo>
                  <a:lnTo>
                    <a:pt x="2840" y="0"/>
                  </a:lnTo>
                  <a:lnTo>
                    <a:pt x="2841" y="0"/>
                  </a:lnTo>
                  <a:lnTo>
                    <a:pt x="2841" y="0"/>
                  </a:lnTo>
                  <a:lnTo>
                    <a:pt x="2841" y="164"/>
                  </a:lnTo>
                  <a:lnTo>
                    <a:pt x="2842" y="110"/>
                  </a:lnTo>
                  <a:lnTo>
                    <a:pt x="2842" y="64"/>
                  </a:lnTo>
                  <a:lnTo>
                    <a:pt x="2842" y="61"/>
                  </a:lnTo>
                  <a:lnTo>
                    <a:pt x="2842" y="115"/>
                  </a:lnTo>
                  <a:lnTo>
                    <a:pt x="2843" y="100"/>
                  </a:lnTo>
                  <a:lnTo>
                    <a:pt x="2843" y="55"/>
                  </a:lnTo>
                  <a:lnTo>
                    <a:pt x="2843" y="0"/>
                  </a:lnTo>
                  <a:lnTo>
                    <a:pt x="2844" y="148"/>
                  </a:lnTo>
                  <a:lnTo>
                    <a:pt x="2844" y="140"/>
                  </a:lnTo>
                  <a:lnTo>
                    <a:pt x="2844" y="95"/>
                  </a:lnTo>
                  <a:lnTo>
                    <a:pt x="2844" y="0"/>
                  </a:lnTo>
                  <a:lnTo>
                    <a:pt x="2845" y="0"/>
                  </a:lnTo>
                  <a:lnTo>
                    <a:pt x="2845" y="0"/>
                  </a:lnTo>
                  <a:lnTo>
                    <a:pt x="2846" y="138"/>
                  </a:lnTo>
                  <a:lnTo>
                    <a:pt x="2846" y="0"/>
                  </a:lnTo>
                  <a:lnTo>
                    <a:pt x="2846" y="0"/>
                  </a:lnTo>
                  <a:lnTo>
                    <a:pt x="2847" y="0"/>
                  </a:lnTo>
                  <a:lnTo>
                    <a:pt x="2847" y="0"/>
                  </a:lnTo>
                  <a:lnTo>
                    <a:pt x="2848" y="0"/>
                  </a:lnTo>
                  <a:lnTo>
                    <a:pt x="2848" y="0"/>
                  </a:lnTo>
                  <a:lnTo>
                    <a:pt x="2849" y="95"/>
                  </a:lnTo>
                  <a:lnTo>
                    <a:pt x="2849" y="82"/>
                  </a:lnTo>
                  <a:lnTo>
                    <a:pt x="2849" y="64"/>
                  </a:lnTo>
                  <a:lnTo>
                    <a:pt x="2849" y="0"/>
                  </a:lnTo>
                  <a:lnTo>
                    <a:pt x="2850" y="0"/>
                  </a:lnTo>
                  <a:lnTo>
                    <a:pt x="2850" y="0"/>
                  </a:lnTo>
                  <a:lnTo>
                    <a:pt x="2851" y="97"/>
                  </a:lnTo>
                  <a:lnTo>
                    <a:pt x="2851" y="0"/>
                  </a:lnTo>
                  <a:lnTo>
                    <a:pt x="2851" y="0"/>
                  </a:lnTo>
                  <a:lnTo>
                    <a:pt x="2852" y="0"/>
                  </a:lnTo>
                  <a:lnTo>
                    <a:pt x="2852" y="0"/>
                  </a:lnTo>
                  <a:lnTo>
                    <a:pt x="2853" y="48"/>
                  </a:lnTo>
                  <a:lnTo>
                    <a:pt x="2853" y="0"/>
                  </a:lnTo>
                  <a:lnTo>
                    <a:pt x="2853" y="0"/>
                  </a:lnTo>
                  <a:lnTo>
                    <a:pt x="2854" y="82"/>
                  </a:lnTo>
                  <a:lnTo>
                    <a:pt x="2854" y="71"/>
                  </a:lnTo>
                  <a:lnTo>
                    <a:pt x="2854" y="60"/>
                  </a:lnTo>
                  <a:lnTo>
                    <a:pt x="2854" y="100"/>
                  </a:lnTo>
                  <a:lnTo>
                    <a:pt x="2855" y="0"/>
                  </a:lnTo>
                  <a:lnTo>
                    <a:pt x="2855" y="0"/>
                  </a:lnTo>
                  <a:lnTo>
                    <a:pt x="2855" y="0"/>
                  </a:lnTo>
                  <a:lnTo>
                    <a:pt x="2856" y="35"/>
                  </a:lnTo>
                  <a:lnTo>
                    <a:pt x="2856" y="0"/>
                  </a:lnTo>
                  <a:lnTo>
                    <a:pt x="2856" y="0"/>
                  </a:lnTo>
                  <a:lnTo>
                    <a:pt x="2857" y="0"/>
                  </a:lnTo>
                  <a:lnTo>
                    <a:pt x="2857" y="0"/>
                  </a:lnTo>
                  <a:lnTo>
                    <a:pt x="2858" y="109"/>
                  </a:lnTo>
                  <a:lnTo>
                    <a:pt x="2858" y="0"/>
                  </a:lnTo>
                  <a:lnTo>
                    <a:pt x="2858" y="0"/>
                  </a:lnTo>
                  <a:lnTo>
                    <a:pt x="2859" y="143"/>
                  </a:lnTo>
                  <a:lnTo>
                    <a:pt x="2859" y="89"/>
                  </a:lnTo>
                  <a:lnTo>
                    <a:pt x="2859" y="0"/>
                  </a:lnTo>
                  <a:lnTo>
                    <a:pt x="2860" y="82"/>
                  </a:lnTo>
                  <a:lnTo>
                    <a:pt x="2860" y="116"/>
                  </a:lnTo>
                  <a:lnTo>
                    <a:pt x="2860" y="116"/>
                  </a:lnTo>
                  <a:lnTo>
                    <a:pt x="2861" y="0"/>
                  </a:lnTo>
                  <a:lnTo>
                    <a:pt x="2861" y="0"/>
                  </a:lnTo>
                  <a:lnTo>
                    <a:pt x="2861" y="0"/>
                  </a:lnTo>
                  <a:lnTo>
                    <a:pt x="2862" y="85"/>
                  </a:lnTo>
                  <a:lnTo>
                    <a:pt x="2862" y="25"/>
                  </a:lnTo>
                  <a:lnTo>
                    <a:pt x="2862" y="0"/>
                  </a:lnTo>
                  <a:lnTo>
                    <a:pt x="2863" y="0"/>
                  </a:lnTo>
                  <a:lnTo>
                    <a:pt x="2863" y="0"/>
                  </a:lnTo>
                  <a:lnTo>
                    <a:pt x="2864" y="26"/>
                  </a:lnTo>
                  <a:lnTo>
                    <a:pt x="2864" y="0"/>
                  </a:lnTo>
                  <a:lnTo>
                    <a:pt x="2864" y="0"/>
                  </a:lnTo>
                  <a:lnTo>
                    <a:pt x="2865" y="0"/>
                  </a:lnTo>
                  <a:lnTo>
                    <a:pt x="2866" y="0"/>
                  </a:lnTo>
                  <a:lnTo>
                    <a:pt x="2866" y="28"/>
                  </a:lnTo>
                  <a:lnTo>
                    <a:pt x="2867" y="0"/>
                  </a:lnTo>
                  <a:lnTo>
                    <a:pt x="2867" y="0"/>
                  </a:lnTo>
                  <a:lnTo>
                    <a:pt x="2868" y="0"/>
                  </a:lnTo>
                  <a:lnTo>
                    <a:pt x="2868" y="0"/>
                  </a:lnTo>
                  <a:lnTo>
                    <a:pt x="2868" y="0"/>
                  </a:lnTo>
                  <a:lnTo>
                    <a:pt x="2869" y="0"/>
                  </a:lnTo>
                  <a:lnTo>
                    <a:pt x="2870" y="0"/>
                  </a:lnTo>
                  <a:lnTo>
                    <a:pt x="2870" y="0"/>
                  </a:lnTo>
                  <a:lnTo>
                    <a:pt x="2871" y="0"/>
                  </a:lnTo>
                  <a:lnTo>
                    <a:pt x="2871" y="0"/>
                  </a:lnTo>
                  <a:lnTo>
                    <a:pt x="2872" y="0"/>
                  </a:lnTo>
                  <a:lnTo>
                    <a:pt x="2872" y="54"/>
                  </a:lnTo>
                  <a:lnTo>
                    <a:pt x="2872" y="0"/>
                  </a:lnTo>
                  <a:lnTo>
                    <a:pt x="2872" y="0"/>
                  </a:lnTo>
                  <a:lnTo>
                    <a:pt x="2873" y="0"/>
                  </a:lnTo>
                  <a:lnTo>
                    <a:pt x="2874" y="62"/>
                  </a:lnTo>
                  <a:lnTo>
                    <a:pt x="2874" y="105"/>
                  </a:lnTo>
                  <a:lnTo>
                    <a:pt x="2874" y="0"/>
                  </a:lnTo>
                  <a:lnTo>
                    <a:pt x="2874" y="0"/>
                  </a:lnTo>
                  <a:lnTo>
                    <a:pt x="2875" y="0"/>
                  </a:lnTo>
                  <a:lnTo>
                    <a:pt x="2875" y="98"/>
                  </a:lnTo>
                  <a:lnTo>
                    <a:pt x="2875" y="0"/>
                  </a:lnTo>
                  <a:lnTo>
                    <a:pt x="2876" y="0"/>
                  </a:lnTo>
                  <a:lnTo>
                    <a:pt x="2877" y="83"/>
                  </a:lnTo>
                  <a:lnTo>
                    <a:pt x="2877" y="116"/>
                  </a:lnTo>
                  <a:lnTo>
                    <a:pt x="2877" y="120"/>
                  </a:lnTo>
                  <a:lnTo>
                    <a:pt x="2877" y="0"/>
                  </a:lnTo>
                  <a:lnTo>
                    <a:pt x="2878" y="0"/>
                  </a:lnTo>
                  <a:lnTo>
                    <a:pt x="2878" y="0"/>
                  </a:lnTo>
                  <a:lnTo>
                    <a:pt x="2879" y="0"/>
                  </a:lnTo>
                  <a:lnTo>
                    <a:pt x="2879" y="0"/>
                  </a:lnTo>
                  <a:lnTo>
                    <a:pt x="2880" y="55"/>
                  </a:lnTo>
                  <a:lnTo>
                    <a:pt x="2880" y="71"/>
                  </a:lnTo>
                  <a:lnTo>
                    <a:pt x="2880" y="0"/>
                  </a:lnTo>
                  <a:lnTo>
                    <a:pt x="2881" y="0"/>
                  </a:lnTo>
                  <a:lnTo>
                    <a:pt x="2881" y="46"/>
                  </a:lnTo>
                  <a:lnTo>
                    <a:pt x="2881" y="79"/>
                  </a:lnTo>
                  <a:lnTo>
                    <a:pt x="2882" y="0"/>
                  </a:lnTo>
                  <a:lnTo>
                    <a:pt x="2882" y="25"/>
                  </a:lnTo>
                  <a:lnTo>
                    <a:pt x="2882" y="101"/>
                  </a:lnTo>
                  <a:lnTo>
                    <a:pt x="2882" y="0"/>
                  </a:lnTo>
                  <a:lnTo>
                    <a:pt x="2883" y="0"/>
                  </a:lnTo>
                  <a:lnTo>
                    <a:pt x="2883" y="0"/>
                  </a:lnTo>
                  <a:lnTo>
                    <a:pt x="2884" y="58"/>
                  </a:lnTo>
                  <a:lnTo>
                    <a:pt x="2884" y="44"/>
                  </a:lnTo>
                  <a:lnTo>
                    <a:pt x="2884" y="19"/>
                  </a:lnTo>
                  <a:lnTo>
                    <a:pt x="2884" y="0"/>
                  </a:lnTo>
                  <a:lnTo>
                    <a:pt x="2884" y="34"/>
                  </a:lnTo>
                  <a:lnTo>
                    <a:pt x="2885" y="0"/>
                  </a:lnTo>
                  <a:lnTo>
                    <a:pt x="2885" y="37"/>
                  </a:lnTo>
                  <a:lnTo>
                    <a:pt x="2886" y="143"/>
                  </a:lnTo>
                  <a:lnTo>
                    <a:pt x="2886" y="126"/>
                  </a:lnTo>
                  <a:lnTo>
                    <a:pt x="2886" y="90"/>
                  </a:lnTo>
                  <a:lnTo>
                    <a:pt x="2886" y="0"/>
                  </a:lnTo>
                  <a:lnTo>
                    <a:pt x="2887" y="93"/>
                  </a:lnTo>
                  <a:lnTo>
                    <a:pt x="2887" y="120"/>
                  </a:lnTo>
                  <a:lnTo>
                    <a:pt x="2887" y="167"/>
                  </a:lnTo>
                  <a:lnTo>
                    <a:pt x="2888" y="0"/>
                  </a:lnTo>
                  <a:lnTo>
                    <a:pt x="2888" y="0"/>
                  </a:lnTo>
                  <a:lnTo>
                    <a:pt x="2888" y="0"/>
                  </a:lnTo>
                  <a:lnTo>
                    <a:pt x="2889" y="164"/>
                  </a:lnTo>
                  <a:lnTo>
                    <a:pt x="2889" y="144"/>
                  </a:lnTo>
                  <a:lnTo>
                    <a:pt x="2889" y="119"/>
                  </a:lnTo>
                  <a:lnTo>
                    <a:pt x="2889" y="0"/>
                  </a:lnTo>
                  <a:lnTo>
                    <a:pt x="2890" y="39"/>
                  </a:lnTo>
                  <a:lnTo>
                    <a:pt x="2890" y="108"/>
                  </a:lnTo>
                  <a:lnTo>
                    <a:pt x="2890" y="185"/>
                  </a:lnTo>
                  <a:lnTo>
                    <a:pt x="2891" y="0"/>
                  </a:lnTo>
                  <a:lnTo>
                    <a:pt x="2891" y="0"/>
                  </a:lnTo>
                  <a:lnTo>
                    <a:pt x="2891" y="0"/>
                  </a:lnTo>
                  <a:lnTo>
                    <a:pt x="2892" y="114"/>
                  </a:lnTo>
                  <a:lnTo>
                    <a:pt x="2892" y="64"/>
                  </a:lnTo>
                  <a:lnTo>
                    <a:pt x="2892" y="0"/>
                  </a:lnTo>
                  <a:lnTo>
                    <a:pt x="2893" y="79"/>
                  </a:lnTo>
                  <a:lnTo>
                    <a:pt x="2893" y="68"/>
                  </a:lnTo>
                  <a:lnTo>
                    <a:pt x="2893" y="87"/>
                  </a:lnTo>
                  <a:lnTo>
                    <a:pt x="2894" y="0"/>
                  </a:lnTo>
                  <a:lnTo>
                    <a:pt x="2894" y="0"/>
                  </a:lnTo>
                  <a:lnTo>
                    <a:pt x="2894" y="0"/>
                  </a:lnTo>
                  <a:lnTo>
                    <a:pt x="2895" y="30"/>
                  </a:lnTo>
                  <a:lnTo>
                    <a:pt x="2895" y="41"/>
                  </a:lnTo>
                  <a:lnTo>
                    <a:pt x="2896" y="107"/>
                  </a:lnTo>
                  <a:lnTo>
                    <a:pt x="2896" y="59"/>
                  </a:lnTo>
                  <a:lnTo>
                    <a:pt x="2896" y="52"/>
                  </a:lnTo>
                  <a:lnTo>
                    <a:pt x="2896" y="0"/>
                  </a:lnTo>
                  <a:lnTo>
                    <a:pt x="2897" y="73"/>
                  </a:lnTo>
                  <a:lnTo>
                    <a:pt x="2897" y="38"/>
                  </a:lnTo>
                  <a:lnTo>
                    <a:pt x="2897" y="0"/>
                  </a:lnTo>
                  <a:lnTo>
                    <a:pt x="2898" y="0"/>
                  </a:lnTo>
                  <a:lnTo>
                    <a:pt x="2898" y="0"/>
                  </a:lnTo>
                  <a:lnTo>
                    <a:pt x="2899" y="88"/>
                  </a:lnTo>
                  <a:lnTo>
                    <a:pt x="2899" y="75"/>
                  </a:lnTo>
                  <a:lnTo>
                    <a:pt x="2899" y="50"/>
                  </a:lnTo>
                  <a:lnTo>
                    <a:pt x="2899" y="0"/>
                  </a:lnTo>
                  <a:lnTo>
                    <a:pt x="2900" y="53"/>
                  </a:lnTo>
                  <a:lnTo>
                    <a:pt x="2900" y="0"/>
                  </a:lnTo>
                  <a:lnTo>
                    <a:pt x="2900" y="27"/>
                  </a:lnTo>
                  <a:lnTo>
                    <a:pt x="2901" y="0"/>
                  </a:lnTo>
                  <a:lnTo>
                    <a:pt x="2901" y="59"/>
                  </a:lnTo>
                  <a:lnTo>
                    <a:pt x="2901" y="74"/>
                  </a:lnTo>
                  <a:lnTo>
                    <a:pt x="2902" y="116"/>
                  </a:lnTo>
                  <a:lnTo>
                    <a:pt x="2902" y="100"/>
                  </a:lnTo>
                  <a:lnTo>
                    <a:pt x="2902" y="105"/>
                  </a:lnTo>
                  <a:lnTo>
                    <a:pt x="2903" y="69"/>
                  </a:lnTo>
                  <a:lnTo>
                    <a:pt x="2903" y="145"/>
                  </a:lnTo>
                  <a:lnTo>
                    <a:pt x="2903" y="154"/>
                  </a:lnTo>
                  <a:lnTo>
                    <a:pt x="2904" y="0"/>
                  </a:lnTo>
                  <a:lnTo>
                    <a:pt x="2904" y="0"/>
                  </a:lnTo>
                  <a:lnTo>
                    <a:pt x="2904" y="0"/>
                  </a:lnTo>
                  <a:lnTo>
                    <a:pt x="2905" y="122"/>
                  </a:lnTo>
                  <a:lnTo>
                    <a:pt x="2905" y="4"/>
                  </a:lnTo>
                  <a:lnTo>
                    <a:pt x="2905" y="0"/>
                  </a:lnTo>
                  <a:lnTo>
                    <a:pt x="2906" y="106"/>
                  </a:lnTo>
                  <a:lnTo>
                    <a:pt x="2906" y="135"/>
                  </a:lnTo>
                  <a:lnTo>
                    <a:pt x="2906" y="152"/>
                  </a:lnTo>
                  <a:lnTo>
                    <a:pt x="2907" y="72"/>
                  </a:lnTo>
                  <a:lnTo>
                    <a:pt x="2907" y="68"/>
                  </a:lnTo>
                  <a:lnTo>
                    <a:pt x="2907" y="147"/>
                  </a:lnTo>
                  <a:lnTo>
                    <a:pt x="2908" y="88"/>
                  </a:lnTo>
                  <a:lnTo>
                    <a:pt x="2908" y="83"/>
                  </a:lnTo>
                  <a:lnTo>
                    <a:pt x="2909" y="0"/>
                  </a:lnTo>
                  <a:lnTo>
                    <a:pt x="2909" y="81"/>
                  </a:lnTo>
                  <a:lnTo>
                    <a:pt x="2909" y="87"/>
                  </a:lnTo>
                  <a:lnTo>
                    <a:pt x="2910" y="111"/>
                  </a:lnTo>
                  <a:lnTo>
                    <a:pt x="2910" y="0"/>
                  </a:lnTo>
                  <a:lnTo>
                    <a:pt x="2910" y="0"/>
                  </a:lnTo>
                  <a:lnTo>
                    <a:pt x="2911" y="70"/>
                  </a:lnTo>
                  <a:lnTo>
                    <a:pt x="2911" y="129"/>
                  </a:lnTo>
                  <a:lnTo>
                    <a:pt x="2911" y="0"/>
                  </a:lnTo>
                  <a:lnTo>
                    <a:pt x="2911" y="0"/>
                  </a:lnTo>
                  <a:lnTo>
                    <a:pt x="2912" y="0"/>
                  </a:lnTo>
                  <a:lnTo>
                    <a:pt x="2912" y="111"/>
                  </a:lnTo>
                  <a:lnTo>
                    <a:pt x="2912" y="77"/>
                  </a:lnTo>
                  <a:lnTo>
                    <a:pt x="2913" y="83"/>
                  </a:lnTo>
                  <a:lnTo>
                    <a:pt x="2913" y="0"/>
                  </a:lnTo>
                  <a:lnTo>
                    <a:pt x="2913" y="0"/>
                  </a:lnTo>
                  <a:lnTo>
                    <a:pt x="2914" y="0"/>
                  </a:lnTo>
                  <a:lnTo>
                    <a:pt x="2914" y="90"/>
                  </a:lnTo>
                  <a:lnTo>
                    <a:pt x="2914" y="0"/>
                  </a:lnTo>
                  <a:lnTo>
                    <a:pt x="2915" y="0"/>
                  </a:lnTo>
                  <a:lnTo>
                    <a:pt x="2915" y="52"/>
                  </a:lnTo>
                  <a:lnTo>
                    <a:pt x="2916" y="67"/>
                  </a:lnTo>
                  <a:lnTo>
                    <a:pt x="2916" y="0"/>
                  </a:lnTo>
                  <a:lnTo>
                    <a:pt x="2916" y="59"/>
                  </a:lnTo>
                  <a:lnTo>
                    <a:pt x="2917" y="66"/>
                  </a:lnTo>
                  <a:lnTo>
                    <a:pt x="2917" y="103"/>
                  </a:lnTo>
                  <a:lnTo>
                    <a:pt x="2917" y="44"/>
                  </a:lnTo>
                  <a:lnTo>
                    <a:pt x="2917" y="59"/>
                  </a:lnTo>
                  <a:lnTo>
                    <a:pt x="2918" y="51"/>
                  </a:lnTo>
                  <a:lnTo>
                    <a:pt x="2918" y="95"/>
                  </a:lnTo>
                  <a:lnTo>
                    <a:pt x="2918" y="51"/>
                  </a:lnTo>
                  <a:lnTo>
                    <a:pt x="2918" y="71"/>
                  </a:lnTo>
                  <a:lnTo>
                    <a:pt x="2919" y="62"/>
                  </a:lnTo>
                  <a:lnTo>
                    <a:pt x="2919" y="70"/>
                  </a:lnTo>
                  <a:lnTo>
                    <a:pt x="2919" y="0"/>
                  </a:lnTo>
                  <a:lnTo>
                    <a:pt x="2919" y="0"/>
                  </a:lnTo>
                  <a:lnTo>
                    <a:pt x="2920" y="0"/>
                  </a:lnTo>
                  <a:lnTo>
                    <a:pt x="2920" y="85"/>
                  </a:lnTo>
                  <a:lnTo>
                    <a:pt x="2921" y="95"/>
                  </a:lnTo>
                  <a:lnTo>
                    <a:pt x="2921" y="0"/>
                  </a:lnTo>
                  <a:lnTo>
                    <a:pt x="2922" y="0"/>
                  </a:lnTo>
                  <a:lnTo>
                    <a:pt x="2922" y="0"/>
                  </a:lnTo>
                  <a:lnTo>
                    <a:pt x="2922" y="130"/>
                  </a:lnTo>
                  <a:lnTo>
                    <a:pt x="2923" y="122"/>
                  </a:lnTo>
                  <a:lnTo>
                    <a:pt x="2923" y="125"/>
                  </a:lnTo>
                  <a:lnTo>
                    <a:pt x="2923" y="0"/>
                  </a:lnTo>
                  <a:lnTo>
                    <a:pt x="2924" y="0"/>
                  </a:lnTo>
                  <a:lnTo>
                    <a:pt x="2924" y="0"/>
                  </a:lnTo>
                  <a:lnTo>
                    <a:pt x="2924" y="104"/>
                  </a:lnTo>
                  <a:lnTo>
                    <a:pt x="2925" y="0"/>
                  </a:lnTo>
                  <a:lnTo>
                    <a:pt x="2925" y="0"/>
                  </a:lnTo>
                  <a:lnTo>
                    <a:pt x="2925" y="87"/>
                  </a:lnTo>
                  <a:lnTo>
                    <a:pt x="2926" y="0"/>
                  </a:lnTo>
                  <a:lnTo>
                    <a:pt x="2926" y="0"/>
                  </a:lnTo>
                  <a:lnTo>
                    <a:pt x="2927" y="58"/>
                  </a:lnTo>
                  <a:lnTo>
                    <a:pt x="2927" y="83"/>
                  </a:lnTo>
                  <a:lnTo>
                    <a:pt x="2927" y="114"/>
                  </a:lnTo>
                  <a:lnTo>
                    <a:pt x="2927" y="0"/>
                  </a:lnTo>
                  <a:lnTo>
                    <a:pt x="2928" y="0"/>
                  </a:lnTo>
                  <a:lnTo>
                    <a:pt x="2928" y="0"/>
                  </a:lnTo>
                  <a:lnTo>
                    <a:pt x="2928" y="34"/>
                  </a:lnTo>
                  <a:lnTo>
                    <a:pt x="2929" y="0"/>
                  </a:lnTo>
                  <a:lnTo>
                    <a:pt x="2929" y="0"/>
                  </a:lnTo>
                  <a:lnTo>
                    <a:pt x="2930" y="0"/>
                  </a:lnTo>
                  <a:lnTo>
                    <a:pt x="2930" y="0"/>
                  </a:lnTo>
                  <a:lnTo>
                    <a:pt x="2930" y="89"/>
                  </a:lnTo>
                  <a:lnTo>
                    <a:pt x="2931" y="0"/>
                  </a:lnTo>
                  <a:lnTo>
                    <a:pt x="2931" y="0"/>
                  </a:lnTo>
                  <a:lnTo>
                    <a:pt x="2932" y="95"/>
                  </a:lnTo>
                  <a:lnTo>
                    <a:pt x="2932" y="86"/>
                  </a:lnTo>
                  <a:lnTo>
                    <a:pt x="2932" y="41"/>
                  </a:lnTo>
                  <a:lnTo>
                    <a:pt x="2932" y="0"/>
                  </a:lnTo>
                  <a:lnTo>
                    <a:pt x="2933" y="0"/>
                  </a:lnTo>
                  <a:lnTo>
                    <a:pt x="2933" y="0"/>
                  </a:lnTo>
                  <a:lnTo>
                    <a:pt x="2934" y="0"/>
                  </a:lnTo>
                  <a:lnTo>
                    <a:pt x="2934" y="0"/>
                  </a:lnTo>
                  <a:lnTo>
                    <a:pt x="2935" y="0"/>
                  </a:lnTo>
                  <a:lnTo>
                    <a:pt x="2935" y="0"/>
                  </a:lnTo>
                  <a:lnTo>
                    <a:pt x="2935" y="75"/>
                  </a:lnTo>
                  <a:lnTo>
                    <a:pt x="2936" y="63"/>
                  </a:lnTo>
                  <a:lnTo>
                    <a:pt x="2936" y="26"/>
                  </a:lnTo>
                  <a:lnTo>
                    <a:pt x="2936" y="0"/>
                  </a:lnTo>
                  <a:lnTo>
                    <a:pt x="2937" y="0"/>
                  </a:lnTo>
                  <a:lnTo>
                    <a:pt x="2937" y="0"/>
                  </a:lnTo>
                  <a:lnTo>
                    <a:pt x="2938" y="0"/>
                  </a:lnTo>
                  <a:lnTo>
                    <a:pt x="2938" y="0"/>
                  </a:lnTo>
                  <a:lnTo>
                    <a:pt x="2939" y="0"/>
                  </a:lnTo>
                  <a:lnTo>
                    <a:pt x="2939" y="0"/>
                  </a:lnTo>
                  <a:lnTo>
                    <a:pt x="2940" y="0"/>
                  </a:lnTo>
                  <a:lnTo>
                    <a:pt x="2940" y="0"/>
                  </a:lnTo>
                  <a:lnTo>
                    <a:pt x="2941" y="0"/>
                  </a:lnTo>
                  <a:lnTo>
                    <a:pt x="2941" y="0"/>
                  </a:lnTo>
                  <a:lnTo>
                    <a:pt x="2942" y="0"/>
                  </a:lnTo>
                  <a:lnTo>
                    <a:pt x="2942" y="0"/>
                  </a:lnTo>
                  <a:lnTo>
                    <a:pt x="2943" y="74"/>
                  </a:lnTo>
                  <a:lnTo>
                    <a:pt x="2943" y="0"/>
                  </a:lnTo>
                  <a:lnTo>
                    <a:pt x="2943" y="0"/>
                  </a:lnTo>
                  <a:lnTo>
                    <a:pt x="2944" y="67"/>
                  </a:lnTo>
                  <a:lnTo>
                    <a:pt x="2944" y="79"/>
                  </a:lnTo>
                  <a:lnTo>
                    <a:pt x="2944" y="0"/>
                  </a:lnTo>
                  <a:lnTo>
                    <a:pt x="2945" y="0"/>
                  </a:lnTo>
                  <a:lnTo>
                    <a:pt x="2945" y="0"/>
                  </a:lnTo>
                  <a:lnTo>
                    <a:pt x="2946" y="96"/>
                  </a:lnTo>
                  <a:lnTo>
                    <a:pt x="2946" y="84"/>
                  </a:lnTo>
                  <a:lnTo>
                    <a:pt x="2946" y="20"/>
                  </a:lnTo>
                  <a:lnTo>
                    <a:pt x="2946" y="0"/>
                  </a:lnTo>
                  <a:lnTo>
                    <a:pt x="2947" y="0"/>
                  </a:lnTo>
                  <a:lnTo>
                    <a:pt x="2947" y="0"/>
                  </a:lnTo>
                  <a:lnTo>
                    <a:pt x="2948" y="79"/>
                  </a:lnTo>
                  <a:lnTo>
                    <a:pt x="2948" y="0"/>
                  </a:lnTo>
                  <a:lnTo>
                    <a:pt x="2948" y="0"/>
                  </a:lnTo>
                  <a:lnTo>
                    <a:pt x="2949" y="98"/>
                  </a:lnTo>
                  <a:lnTo>
                    <a:pt x="2949" y="77"/>
                  </a:lnTo>
                  <a:lnTo>
                    <a:pt x="2949" y="47"/>
                  </a:lnTo>
                  <a:lnTo>
                    <a:pt x="2950" y="51"/>
                  </a:lnTo>
                  <a:lnTo>
                    <a:pt x="2950" y="0"/>
                  </a:lnTo>
                  <a:lnTo>
                    <a:pt x="2950" y="0"/>
                  </a:lnTo>
                  <a:lnTo>
                    <a:pt x="2950" y="0"/>
                  </a:lnTo>
                  <a:lnTo>
                    <a:pt x="2951" y="93"/>
                  </a:lnTo>
                  <a:lnTo>
                    <a:pt x="2951" y="32"/>
                  </a:lnTo>
                  <a:lnTo>
                    <a:pt x="2951" y="0"/>
                  </a:lnTo>
                  <a:lnTo>
                    <a:pt x="2952" y="0"/>
                  </a:lnTo>
                  <a:lnTo>
                    <a:pt x="2952" y="0"/>
                  </a:lnTo>
                  <a:lnTo>
                    <a:pt x="2953" y="0"/>
                  </a:lnTo>
                  <a:lnTo>
                    <a:pt x="2953" y="0"/>
                  </a:lnTo>
                  <a:lnTo>
                    <a:pt x="2954" y="125"/>
                  </a:lnTo>
                  <a:lnTo>
                    <a:pt x="2954" y="118"/>
                  </a:lnTo>
                  <a:lnTo>
                    <a:pt x="2955" y="120"/>
                  </a:lnTo>
                  <a:lnTo>
                    <a:pt x="2955" y="0"/>
                  </a:lnTo>
                  <a:lnTo>
                    <a:pt x="2955" y="80"/>
                  </a:lnTo>
                  <a:lnTo>
                    <a:pt x="2955" y="99"/>
                  </a:lnTo>
                  <a:lnTo>
                    <a:pt x="2956" y="116"/>
                  </a:lnTo>
                  <a:lnTo>
                    <a:pt x="2956" y="0"/>
                  </a:lnTo>
                  <a:lnTo>
                    <a:pt x="2956" y="0"/>
                  </a:lnTo>
                  <a:lnTo>
                    <a:pt x="2957" y="0"/>
                  </a:lnTo>
                  <a:lnTo>
                    <a:pt x="2957" y="86"/>
                  </a:lnTo>
                  <a:lnTo>
                    <a:pt x="2958" y="85"/>
                  </a:lnTo>
                  <a:lnTo>
                    <a:pt x="2958" y="0"/>
                  </a:lnTo>
                  <a:lnTo>
                    <a:pt x="2958" y="29"/>
                  </a:lnTo>
                  <a:lnTo>
                    <a:pt x="2959" y="76"/>
                  </a:lnTo>
                  <a:lnTo>
                    <a:pt x="2959" y="124"/>
                  </a:lnTo>
                  <a:lnTo>
                    <a:pt x="2959" y="40"/>
                  </a:lnTo>
                  <a:lnTo>
                    <a:pt x="2959" y="0"/>
                  </a:lnTo>
                  <a:lnTo>
                    <a:pt x="2960" y="111"/>
                  </a:lnTo>
                  <a:lnTo>
                    <a:pt x="2960" y="102"/>
                  </a:lnTo>
                  <a:lnTo>
                    <a:pt x="2961" y="117"/>
                  </a:lnTo>
                  <a:lnTo>
                    <a:pt x="2961" y="0"/>
                  </a:lnTo>
                  <a:lnTo>
                    <a:pt x="2961" y="22"/>
                  </a:lnTo>
                  <a:lnTo>
                    <a:pt x="2962" y="0"/>
                  </a:lnTo>
                  <a:lnTo>
                    <a:pt x="2962" y="95"/>
                  </a:lnTo>
                  <a:lnTo>
                    <a:pt x="2963" y="81"/>
                  </a:lnTo>
                  <a:lnTo>
                    <a:pt x="2963" y="0"/>
                  </a:lnTo>
                  <a:lnTo>
                    <a:pt x="2963" y="0"/>
                  </a:lnTo>
                  <a:lnTo>
                    <a:pt x="2963" y="41"/>
                  </a:lnTo>
                  <a:lnTo>
                    <a:pt x="2964" y="82"/>
                  </a:lnTo>
                  <a:lnTo>
                    <a:pt x="2964" y="75"/>
                  </a:lnTo>
                  <a:lnTo>
                    <a:pt x="2965" y="46"/>
                  </a:lnTo>
                  <a:lnTo>
                    <a:pt x="2965" y="34"/>
                  </a:lnTo>
                  <a:lnTo>
                    <a:pt x="2965" y="104"/>
                  </a:lnTo>
                  <a:lnTo>
                    <a:pt x="2966" y="108"/>
                  </a:lnTo>
                  <a:lnTo>
                    <a:pt x="2966" y="111"/>
                  </a:lnTo>
                  <a:lnTo>
                    <a:pt x="2967" y="82"/>
                  </a:lnTo>
                  <a:lnTo>
                    <a:pt x="2967" y="87"/>
                  </a:lnTo>
                  <a:lnTo>
                    <a:pt x="2967" y="88"/>
                  </a:lnTo>
                  <a:lnTo>
                    <a:pt x="2967" y="69"/>
                  </a:lnTo>
                  <a:lnTo>
                    <a:pt x="2967" y="99"/>
                  </a:lnTo>
                  <a:lnTo>
                    <a:pt x="2968" y="96"/>
                  </a:lnTo>
                  <a:lnTo>
                    <a:pt x="2968" y="113"/>
                  </a:lnTo>
                  <a:lnTo>
                    <a:pt x="2968" y="160"/>
                  </a:lnTo>
                  <a:lnTo>
                    <a:pt x="2969" y="45"/>
                  </a:lnTo>
                  <a:lnTo>
                    <a:pt x="2969" y="0"/>
                  </a:lnTo>
                  <a:lnTo>
                    <a:pt x="2970" y="192"/>
                  </a:lnTo>
                  <a:lnTo>
                    <a:pt x="2970" y="189"/>
                  </a:lnTo>
                  <a:lnTo>
                    <a:pt x="2970" y="0"/>
                  </a:lnTo>
                  <a:lnTo>
                    <a:pt x="2971" y="0"/>
                  </a:lnTo>
                  <a:lnTo>
                    <a:pt x="2971" y="116"/>
                  </a:lnTo>
                  <a:lnTo>
                    <a:pt x="2971" y="205"/>
                  </a:lnTo>
                  <a:lnTo>
                    <a:pt x="2972" y="0"/>
                  </a:lnTo>
                  <a:lnTo>
                    <a:pt x="2972" y="0"/>
                  </a:lnTo>
                  <a:lnTo>
                    <a:pt x="2972" y="0"/>
                  </a:lnTo>
                  <a:lnTo>
                    <a:pt x="2973" y="145"/>
                  </a:lnTo>
                  <a:lnTo>
                    <a:pt x="2973" y="174"/>
                  </a:lnTo>
                  <a:lnTo>
                    <a:pt x="2973" y="187"/>
                  </a:lnTo>
                  <a:lnTo>
                    <a:pt x="2974" y="105"/>
                  </a:lnTo>
                  <a:lnTo>
                    <a:pt x="2974" y="130"/>
                  </a:lnTo>
                  <a:lnTo>
                    <a:pt x="2974" y="159"/>
                  </a:lnTo>
                  <a:lnTo>
                    <a:pt x="2974" y="211"/>
                  </a:lnTo>
                  <a:lnTo>
                    <a:pt x="2975" y="115"/>
                  </a:lnTo>
                  <a:lnTo>
                    <a:pt x="2975" y="84"/>
                  </a:lnTo>
                  <a:lnTo>
                    <a:pt x="2975" y="0"/>
                  </a:lnTo>
                  <a:lnTo>
                    <a:pt x="2976" y="100"/>
                  </a:lnTo>
                  <a:lnTo>
                    <a:pt x="2976" y="94"/>
                  </a:lnTo>
                  <a:lnTo>
                    <a:pt x="2976" y="0"/>
                  </a:lnTo>
                  <a:lnTo>
                    <a:pt x="2977" y="0"/>
                  </a:lnTo>
                  <a:lnTo>
                    <a:pt x="2977" y="0"/>
                  </a:lnTo>
                  <a:lnTo>
                    <a:pt x="2978" y="91"/>
                  </a:lnTo>
                  <a:lnTo>
                    <a:pt x="2978" y="85"/>
                  </a:lnTo>
                  <a:lnTo>
                    <a:pt x="2978" y="74"/>
                  </a:lnTo>
                  <a:lnTo>
                    <a:pt x="2979" y="140"/>
                  </a:lnTo>
                  <a:lnTo>
                    <a:pt x="2979" y="122"/>
                  </a:lnTo>
                  <a:lnTo>
                    <a:pt x="2979" y="127"/>
                  </a:lnTo>
                  <a:lnTo>
                    <a:pt x="2980" y="95"/>
                  </a:lnTo>
                  <a:lnTo>
                    <a:pt x="2980" y="96"/>
                  </a:lnTo>
                  <a:lnTo>
                    <a:pt x="2980" y="88"/>
                  </a:lnTo>
                  <a:lnTo>
                    <a:pt x="2981" y="101"/>
                  </a:lnTo>
                  <a:lnTo>
                    <a:pt x="2981" y="0"/>
                  </a:lnTo>
                  <a:lnTo>
                    <a:pt x="2981" y="0"/>
                  </a:lnTo>
                  <a:lnTo>
                    <a:pt x="2982" y="57"/>
                  </a:lnTo>
                  <a:lnTo>
                    <a:pt x="2982" y="0"/>
                  </a:lnTo>
                  <a:lnTo>
                    <a:pt x="2982" y="0"/>
                  </a:lnTo>
                  <a:lnTo>
                    <a:pt x="2983" y="86"/>
                  </a:lnTo>
                  <a:lnTo>
                    <a:pt x="2983" y="108"/>
                  </a:lnTo>
                  <a:lnTo>
                    <a:pt x="2984" y="9"/>
                  </a:lnTo>
                  <a:lnTo>
                    <a:pt x="2984" y="29"/>
                  </a:lnTo>
                  <a:lnTo>
                    <a:pt x="2985" y="84"/>
                  </a:lnTo>
                  <a:lnTo>
                    <a:pt x="2985" y="14"/>
                  </a:lnTo>
                  <a:lnTo>
                    <a:pt x="2985" y="38"/>
                  </a:lnTo>
                  <a:lnTo>
                    <a:pt x="2985" y="0"/>
                  </a:lnTo>
                  <a:lnTo>
                    <a:pt x="2986" y="59"/>
                  </a:lnTo>
                  <a:lnTo>
                    <a:pt x="2986" y="67"/>
                  </a:lnTo>
                  <a:lnTo>
                    <a:pt x="2986" y="0"/>
                  </a:lnTo>
                  <a:lnTo>
                    <a:pt x="2987" y="0"/>
                  </a:lnTo>
                  <a:lnTo>
                    <a:pt x="2987" y="0"/>
                  </a:lnTo>
                  <a:lnTo>
                    <a:pt x="2988" y="165"/>
                  </a:lnTo>
                  <a:lnTo>
                    <a:pt x="2988" y="153"/>
                  </a:lnTo>
                  <a:lnTo>
                    <a:pt x="2988" y="0"/>
                  </a:lnTo>
                  <a:lnTo>
                    <a:pt x="2989" y="0"/>
                  </a:lnTo>
                  <a:lnTo>
                    <a:pt x="2989" y="0"/>
                  </a:lnTo>
                  <a:lnTo>
                    <a:pt x="2990" y="174"/>
                  </a:lnTo>
                  <a:lnTo>
                    <a:pt x="2990" y="0"/>
                  </a:lnTo>
                  <a:lnTo>
                    <a:pt x="2990" y="0"/>
                  </a:lnTo>
                  <a:lnTo>
                    <a:pt x="2991" y="62"/>
                  </a:lnTo>
                  <a:lnTo>
                    <a:pt x="2991" y="66"/>
                  </a:lnTo>
                  <a:lnTo>
                    <a:pt x="2991" y="67"/>
                  </a:lnTo>
                  <a:lnTo>
                    <a:pt x="2992" y="0"/>
                  </a:lnTo>
                  <a:lnTo>
                    <a:pt x="2992" y="0"/>
                  </a:lnTo>
                  <a:lnTo>
                    <a:pt x="2992" y="0"/>
                  </a:lnTo>
                  <a:lnTo>
                    <a:pt x="2993" y="130"/>
                  </a:lnTo>
                  <a:lnTo>
                    <a:pt x="2993" y="89"/>
                  </a:lnTo>
                  <a:lnTo>
                    <a:pt x="2993" y="39"/>
                  </a:lnTo>
                  <a:lnTo>
                    <a:pt x="2993" y="0"/>
                  </a:lnTo>
                  <a:lnTo>
                    <a:pt x="2994" y="164"/>
                  </a:lnTo>
                  <a:lnTo>
                    <a:pt x="2994" y="166"/>
                  </a:lnTo>
                  <a:lnTo>
                    <a:pt x="2995" y="0"/>
                  </a:lnTo>
                  <a:lnTo>
                    <a:pt x="2995" y="0"/>
                  </a:lnTo>
                  <a:lnTo>
                    <a:pt x="2995" y="0"/>
                  </a:lnTo>
                  <a:lnTo>
                    <a:pt x="2996" y="0"/>
                  </a:lnTo>
                  <a:lnTo>
                    <a:pt x="2996" y="0"/>
                  </a:lnTo>
                  <a:lnTo>
                    <a:pt x="2997" y="0"/>
                  </a:lnTo>
                  <a:lnTo>
                    <a:pt x="2997" y="0"/>
                  </a:lnTo>
                  <a:lnTo>
                    <a:pt x="2998" y="0"/>
                  </a:lnTo>
                  <a:lnTo>
                    <a:pt x="2998" y="0"/>
                  </a:lnTo>
                  <a:lnTo>
                    <a:pt x="2999" y="106"/>
                  </a:lnTo>
                  <a:lnTo>
                    <a:pt x="2999" y="68"/>
                  </a:lnTo>
                  <a:lnTo>
                    <a:pt x="2999" y="76"/>
                  </a:lnTo>
                  <a:lnTo>
                    <a:pt x="3000" y="0"/>
                  </a:lnTo>
                  <a:lnTo>
                    <a:pt x="3000" y="64"/>
                  </a:lnTo>
                  <a:lnTo>
                    <a:pt x="3001" y="77"/>
                  </a:lnTo>
                  <a:lnTo>
                    <a:pt x="3001" y="90"/>
                  </a:lnTo>
                  <a:lnTo>
                    <a:pt x="3001" y="0"/>
                  </a:lnTo>
                  <a:lnTo>
                    <a:pt x="3001" y="0"/>
                  </a:lnTo>
                  <a:lnTo>
                    <a:pt x="3002" y="0"/>
                  </a:lnTo>
                  <a:lnTo>
                    <a:pt x="3002" y="0"/>
                  </a:lnTo>
                  <a:lnTo>
                    <a:pt x="3003" y="0"/>
                  </a:lnTo>
                  <a:lnTo>
                    <a:pt x="3003" y="14"/>
                  </a:lnTo>
                  <a:lnTo>
                    <a:pt x="3003" y="0"/>
                  </a:lnTo>
                  <a:lnTo>
                    <a:pt x="3004" y="0"/>
                  </a:lnTo>
                  <a:lnTo>
                    <a:pt x="3004" y="0"/>
                  </a:lnTo>
                  <a:lnTo>
                    <a:pt x="3005" y="0"/>
                  </a:lnTo>
                  <a:lnTo>
                    <a:pt x="3005" y="0"/>
                  </a:lnTo>
                  <a:lnTo>
                    <a:pt x="3006" y="0"/>
                  </a:lnTo>
                  <a:lnTo>
                    <a:pt x="3006" y="66"/>
                  </a:lnTo>
                  <a:lnTo>
                    <a:pt x="3006" y="0"/>
                  </a:lnTo>
                  <a:lnTo>
                    <a:pt x="3007" y="0"/>
                  </a:lnTo>
                  <a:lnTo>
                    <a:pt x="3007" y="16"/>
                  </a:lnTo>
                  <a:lnTo>
                    <a:pt x="3008" y="33"/>
                  </a:lnTo>
                  <a:lnTo>
                    <a:pt x="3008" y="0"/>
                  </a:lnTo>
                  <a:lnTo>
                    <a:pt x="3008" y="0"/>
                  </a:lnTo>
                </a:path>
              </a:pathLst>
            </a:custGeom>
            <a:noFill/>
            <a:ln w="4763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4" name="Freeform 7"/>
            <p:cNvSpPr>
              <a:spLocks/>
            </p:cNvSpPr>
            <p:nvPr/>
          </p:nvSpPr>
          <p:spPr bwMode="auto">
            <a:xfrm>
              <a:off x="6761315" y="1389364"/>
              <a:ext cx="1962150" cy="125043"/>
            </a:xfrm>
            <a:custGeom>
              <a:avLst/>
              <a:gdLst>
                <a:gd name="T0" fmla="*/ 43 w 3008"/>
                <a:gd name="T1" fmla="*/ 1289 h 1289"/>
                <a:gd name="T2" fmla="*/ 83 w 3008"/>
                <a:gd name="T3" fmla="*/ 1289 h 1289"/>
                <a:gd name="T4" fmla="*/ 131 w 3008"/>
                <a:gd name="T5" fmla="*/ 739 h 1289"/>
                <a:gd name="T6" fmla="*/ 186 w 3008"/>
                <a:gd name="T7" fmla="*/ 1289 h 1289"/>
                <a:gd name="T8" fmla="*/ 239 w 3008"/>
                <a:gd name="T9" fmla="*/ 1289 h 1289"/>
                <a:gd name="T10" fmla="*/ 292 w 3008"/>
                <a:gd name="T11" fmla="*/ 1289 h 1289"/>
                <a:gd name="T12" fmla="*/ 347 w 3008"/>
                <a:gd name="T13" fmla="*/ 1074 h 1289"/>
                <a:gd name="T14" fmla="*/ 399 w 3008"/>
                <a:gd name="T15" fmla="*/ 1289 h 1289"/>
                <a:gd name="T16" fmla="*/ 451 w 3008"/>
                <a:gd name="T17" fmla="*/ 817 h 1289"/>
                <a:gd name="T18" fmla="*/ 505 w 3008"/>
                <a:gd name="T19" fmla="*/ 1106 h 1289"/>
                <a:gd name="T20" fmla="*/ 555 w 3008"/>
                <a:gd name="T21" fmla="*/ 1289 h 1289"/>
                <a:gd name="T22" fmla="*/ 603 w 3008"/>
                <a:gd name="T23" fmla="*/ 1289 h 1289"/>
                <a:gd name="T24" fmla="*/ 651 w 3008"/>
                <a:gd name="T25" fmla="*/ 1289 h 1289"/>
                <a:gd name="T26" fmla="*/ 698 w 3008"/>
                <a:gd name="T27" fmla="*/ 290 h 1289"/>
                <a:gd name="T28" fmla="*/ 745 w 3008"/>
                <a:gd name="T29" fmla="*/ 1289 h 1289"/>
                <a:gd name="T30" fmla="*/ 794 w 3008"/>
                <a:gd name="T31" fmla="*/ 1289 h 1289"/>
                <a:gd name="T32" fmla="*/ 843 w 3008"/>
                <a:gd name="T33" fmla="*/ 431 h 1289"/>
                <a:gd name="T34" fmla="*/ 893 w 3008"/>
                <a:gd name="T35" fmla="*/ 419 h 1289"/>
                <a:gd name="T36" fmla="*/ 946 w 3008"/>
                <a:gd name="T37" fmla="*/ 929 h 1289"/>
                <a:gd name="T38" fmla="*/ 999 w 3008"/>
                <a:gd name="T39" fmla="*/ 1289 h 1289"/>
                <a:gd name="T40" fmla="*/ 1042 w 3008"/>
                <a:gd name="T41" fmla="*/ 1289 h 1289"/>
                <a:gd name="T42" fmla="*/ 1085 w 3008"/>
                <a:gd name="T43" fmla="*/ 313 h 1289"/>
                <a:gd name="T44" fmla="*/ 1125 w 3008"/>
                <a:gd name="T45" fmla="*/ 828 h 1289"/>
                <a:gd name="T46" fmla="*/ 1167 w 3008"/>
                <a:gd name="T47" fmla="*/ 995 h 1289"/>
                <a:gd name="T48" fmla="*/ 1213 w 3008"/>
                <a:gd name="T49" fmla="*/ 1289 h 1289"/>
                <a:gd name="T50" fmla="*/ 1261 w 3008"/>
                <a:gd name="T51" fmla="*/ 765 h 1289"/>
                <a:gd name="T52" fmla="*/ 1305 w 3008"/>
                <a:gd name="T53" fmla="*/ 595 h 1289"/>
                <a:gd name="T54" fmla="*/ 1345 w 3008"/>
                <a:gd name="T55" fmla="*/ 596 h 1289"/>
                <a:gd name="T56" fmla="*/ 1387 w 3008"/>
                <a:gd name="T57" fmla="*/ 456 h 1289"/>
                <a:gd name="T58" fmla="*/ 1428 w 3008"/>
                <a:gd name="T59" fmla="*/ 1289 h 1289"/>
                <a:gd name="T60" fmla="*/ 1468 w 3008"/>
                <a:gd name="T61" fmla="*/ 169 h 1289"/>
                <a:gd name="T62" fmla="*/ 1509 w 3008"/>
                <a:gd name="T63" fmla="*/ 1289 h 1289"/>
                <a:gd name="T64" fmla="*/ 1552 w 3008"/>
                <a:gd name="T65" fmla="*/ 703 h 1289"/>
                <a:gd name="T66" fmla="*/ 1593 w 3008"/>
                <a:gd name="T67" fmla="*/ 1289 h 1289"/>
                <a:gd name="T68" fmla="*/ 1634 w 3008"/>
                <a:gd name="T69" fmla="*/ 776 h 1289"/>
                <a:gd name="T70" fmla="*/ 1675 w 3008"/>
                <a:gd name="T71" fmla="*/ 1289 h 1289"/>
                <a:gd name="T72" fmla="*/ 1716 w 3008"/>
                <a:gd name="T73" fmla="*/ 920 h 1289"/>
                <a:gd name="T74" fmla="*/ 1757 w 3008"/>
                <a:gd name="T75" fmla="*/ 1289 h 1289"/>
                <a:gd name="T76" fmla="*/ 1801 w 3008"/>
                <a:gd name="T77" fmla="*/ 1031 h 1289"/>
                <a:gd name="T78" fmla="*/ 1852 w 3008"/>
                <a:gd name="T79" fmla="*/ 418 h 1289"/>
                <a:gd name="T80" fmla="*/ 1903 w 3008"/>
                <a:gd name="T81" fmla="*/ 411 h 1289"/>
                <a:gd name="T82" fmla="*/ 1956 w 3008"/>
                <a:gd name="T83" fmla="*/ 601 h 1289"/>
                <a:gd name="T84" fmla="*/ 2006 w 3008"/>
                <a:gd name="T85" fmla="*/ 728 h 1289"/>
                <a:gd name="T86" fmla="*/ 2058 w 3008"/>
                <a:gd name="T87" fmla="*/ 580 h 1289"/>
                <a:gd name="T88" fmla="*/ 2110 w 3008"/>
                <a:gd name="T89" fmla="*/ 619 h 1289"/>
                <a:gd name="T90" fmla="*/ 2160 w 3008"/>
                <a:gd name="T91" fmla="*/ 582 h 1289"/>
                <a:gd name="T92" fmla="*/ 2211 w 3008"/>
                <a:gd name="T93" fmla="*/ 852 h 1289"/>
                <a:gd name="T94" fmla="*/ 2261 w 3008"/>
                <a:gd name="T95" fmla="*/ 1289 h 1289"/>
                <a:gd name="T96" fmla="*/ 2316 w 3008"/>
                <a:gd name="T97" fmla="*/ 1112 h 1289"/>
                <a:gd name="T98" fmla="*/ 2370 w 3008"/>
                <a:gd name="T99" fmla="*/ 1028 h 1289"/>
                <a:gd name="T100" fmla="*/ 2420 w 3008"/>
                <a:gd name="T101" fmla="*/ 1195 h 1289"/>
                <a:gd name="T102" fmla="*/ 2469 w 3008"/>
                <a:gd name="T103" fmla="*/ 1125 h 1289"/>
                <a:gd name="T104" fmla="*/ 2516 w 3008"/>
                <a:gd name="T105" fmla="*/ 1258 h 1289"/>
                <a:gd name="T106" fmla="*/ 2562 w 3008"/>
                <a:gd name="T107" fmla="*/ 1171 h 1289"/>
                <a:gd name="T108" fmla="*/ 2606 w 3008"/>
                <a:gd name="T109" fmla="*/ 1289 h 1289"/>
                <a:gd name="T110" fmla="*/ 2653 w 3008"/>
                <a:gd name="T111" fmla="*/ 1289 h 1289"/>
                <a:gd name="T112" fmla="*/ 2699 w 3008"/>
                <a:gd name="T113" fmla="*/ 1214 h 1289"/>
                <a:gd name="T114" fmla="*/ 2742 w 3008"/>
                <a:gd name="T115" fmla="*/ 1194 h 1289"/>
                <a:gd name="T116" fmla="*/ 2788 w 3008"/>
                <a:gd name="T117" fmla="*/ 1192 h 1289"/>
                <a:gd name="T118" fmla="*/ 2839 w 3008"/>
                <a:gd name="T119" fmla="*/ 1167 h 1289"/>
                <a:gd name="T120" fmla="*/ 2882 w 3008"/>
                <a:gd name="T121" fmla="*/ 1261 h 1289"/>
                <a:gd name="T122" fmla="*/ 2931 w 3008"/>
                <a:gd name="T123" fmla="*/ 1181 h 1289"/>
                <a:gd name="T124" fmla="*/ 2978 w 3008"/>
                <a:gd name="T125" fmla="*/ 1289 h 1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08" h="1289">
                  <a:moveTo>
                    <a:pt x="0" y="1289"/>
                  </a:moveTo>
                  <a:lnTo>
                    <a:pt x="0" y="1184"/>
                  </a:lnTo>
                  <a:lnTo>
                    <a:pt x="1" y="1289"/>
                  </a:lnTo>
                  <a:lnTo>
                    <a:pt x="1" y="1289"/>
                  </a:lnTo>
                  <a:lnTo>
                    <a:pt x="1" y="1215"/>
                  </a:lnTo>
                  <a:lnTo>
                    <a:pt x="2" y="1289"/>
                  </a:lnTo>
                  <a:lnTo>
                    <a:pt x="2" y="1247"/>
                  </a:lnTo>
                  <a:lnTo>
                    <a:pt x="2" y="1223"/>
                  </a:lnTo>
                  <a:lnTo>
                    <a:pt x="2" y="1289"/>
                  </a:lnTo>
                  <a:lnTo>
                    <a:pt x="3" y="1254"/>
                  </a:lnTo>
                  <a:lnTo>
                    <a:pt x="3" y="1289"/>
                  </a:lnTo>
                  <a:lnTo>
                    <a:pt x="3" y="1194"/>
                  </a:lnTo>
                  <a:lnTo>
                    <a:pt x="4" y="1289"/>
                  </a:lnTo>
                  <a:lnTo>
                    <a:pt x="4" y="1289"/>
                  </a:lnTo>
                  <a:lnTo>
                    <a:pt x="4" y="1217"/>
                  </a:lnTo>
                  <a:lnTo>
                    <a:pt x="5" y="1228"/>
                  </a:lnTo>
                  <a:lnTo>
                    <a:pt x="5" y="1241"/>
                  </a:lnTo>
                  <a:lnTo>
                    <a:pt x="5" y="1289"/>
                  </a:lnTo>
                  <a:lnTo>
                    <a:pt x="6" y="1289"/>
                  </a:lnTo>
                  <a:lnTo>
                    <a:pt x="6" y="1289"/>
                  </a:lnTo>
                  <a:lnTo>
                    <a:pt x="7" y="1289"/>
                  </a:lnTo>
                  <a:lnTo>
                    <a:pt x="7" y="1289"/>
                  </a:lnTo>
                  <a:lnTo>
                    <a:pt x="7" y="1214"/>
                  </a:lnTo>
                  <a:lnTo>
                    <a:pt x="8" y="1289"/>
                  </a:lnTo>
                  <a:lnTo>
                    <a:pt x="8" y="1289"/>
                  </a:lnTo>
                  <a:lnTo>
                    <a:pt x="9" y="1213"/>
                  </a:lnTo>
                  <a:lnTo>
                    <a:pt x="9" y="1289"/>
                  </a:lnTo>
                  <a:lnTo>
                    <a:pt x="9" y="1228"/>
                  </a:lnTo>
                  <a:lnTo>
                    <a:pt x="9" y="1183"/>
                  </a:lnTo>
                  <a:lnTo>
                    <a:pt x="10" y="1289"/>
                  </a:lnTo>
                  <a:lnTo>
                    <a:pt x="10" y="1289"/>
                  </a:lnTo>
                  <a:lnTo>
                    <a:pt x="10" y="1289"/>
                  </a:lnTo>
                  <a:lnTo>
                    <a:pt x="10" y="1193"/>
                  </a:lnTo>
                  <a:lnTo>
                    <a:pt x="11" y="1209"/>
                  </a:lnTo>
                  <a:lnTo>
                    <a:pt x="11" y="1215"/>
                  </a:lnTo>
                  <a:lnTo>
                    <a:pt x="11" y="1289"/>
                  </a:lnTo>
                  <a:lnTo>
                    <a:pt x="12" y="1289"/>
                  </a:lnTo>
                  <a:lnTo>
                    <a:pt x="12" y="1289"/>
                  </a:lnTo>
                  <a:lnTo>
                    <a:pt x="12" y="1266"/>
                  </a:lnTo>
                  <a:lnTo>
                    <a:pt x="13" y="1289"/>
                  </a:lnTo>
                  <a:lnTo>
                    <a:pt x="13" y="1289"/>
                  </a:lnTo>
                  <a:lnTo>
                    <a:pt x="14" y="1215"/>
                  </a:lnTo>
                  <a:lnTo>
                    <a:pt x="14" y="1289"/>
                  </a:lnTo>
                  <a:lnTo>
                    <a:pt x="15" y="1246"/>
                  </a:lnTo>
                  <a:lnTo>
                    <a:pt x="15" y="1257"/>
                  </a:lnTo>
                  <a:lnTo>
                    <a:pt x="16" y="1222"/>
                  </a:lnTo>
                  <a:lnTo>
                    <a:pt x="16" y="1289"/>
                  </a:lnTo>
                  <a:lnTo>
                    <a:pt x="16" y="1289"/>
                  </a:lnTo>
                  <a:lnTo>
                    <a:pt x="16" y="1289"/>
                  </a:lnTo>
                  <a:lnTo>
                    <a:pt x="17" y="1180"/>
                  </a:lnTo>
                  <a:lnTo>
                    <a:pt x="17" y="1196"/>
                  </a:lnTo>
                  <a:lnTo>
                    <a:pt x="18" y="1289"/>
                  </a:lnTo>
                  <a:lnTo>
                    <a:pt x="18" y="1264"/>
                  </a:lnTo>
                  <a:lnTo>
                    <a:pt x="18" y="1289"/>
                  </a:lnTo>
                  <a:lnTo>
                    <a:pt x="19" y="1224"/>
                  </a:lnTo>
                  <a:lnTo>
                    <a:pt x="19" y="1289"/>
                  </a:lnTo>
                  <a:lnTo>
                    <a:pt x="20" y="1147"/>
                  </a:lnTo>
                  <a:lnTo>
                    <a:pt x="20" y="1289"/>
                  </a:lnTo>
                  <a:lnTo>
                    <a:pt x="20" y="1289"/>
                  </a:lnTo>
                  <a:lnTo>
                    <a:pt x="21" y="1184"/>
                  </a:lnTo>
                  <a:lnTo>
                    <a:pt x="21" y="1289"/>
                  </a:lnTo>
                  <a:lnTo>
                    <a:pt x="21" y="1289"/>
                  </a:lnTo>
                  <a:lnTo>
                    <a:pt x="21" y="1187"/>
                  </a:lnTo>
                  <a:lnTo>
                    <a:pt x="22" y="1273"/>
                  </a:lnTo>
                  <a:lnTo>
                    <a:pt x="22" y="1289"/>
                  </a:lnTo>
                  <a:lnTo>
                    <a:pt x="23" y="1166"/>
                  </a:lnTo>
                  <a:lnTo>
                    <a:pt x="23" y="1289"/>
                  </a:lnTo>
                  <a:lnTo>
                    <a:pt x="23" y="1289"/>
                  </a:lnTo>
                  <a:lnTo>
                    <a:pt x="24" y="1145"/>
                  </a:lnTo>
                  <a:lnTo>
                    <a:pt x="24" y="1289"/>
                  </a:lnTo>
                  <a:lnTo>
                    <a:pt x="25" y="1199"/>
                  </a:lnTo>
                  <a:lnTo>
                    <a:pt x="25" y="1289"/>
                  </a:lnTo>
                  <a:lnTo>
                    <a:pt x="25" y="1139"/>
                  </a:lnTo>
                  <a:lnTo>
                    <a:pt x="25" y="1289"/>
                  </a:lnTo>
                  <a:lnTo>
                    <a:pt x="26" y="1207"/>
                  </a:lnTo>
                  <a:lnTo>
                    <a:pt x="26" y="1173"/>
                  </a:lnTo>
                  <a:lnTo>
                    <a:pt x="26" y="1289"/>
                  </a:lnTo>
                  <a:lnTo>
                    <a:pt x="26" y="1289"/>
                  </a:lnTo>
                  <a:lnTo>
                    <a:pt x="27" y="1179"/>
                  </a:lnTo>
                  <a:lnTo>
                    <a:pt x="27" y="1163"/>
                  </a:lnTo>
                  <a:lnTo>
                    <a:pt x="27" y="1289"/>
                  </a:lnTo>
                  <a:lnTo>
                    <a:pt x="27" y="1237"/>
                  </a:lnTo>
                  <a:lnTo>
                    <a:pt x="28" y="1289"/>
                  </a:lnTo>
                  <a:lnTo>
                    <a:pt x="28" y="1138"/>
                  </a:lnTo>
                  <a:lnTo>
                    <a:pt x="28" y="1289"/>
                  </a:lnTo>
                  <a:lnTo>
                    <a:pt x="29" y="1289"/>
                  </a:lnTo>
                  <a:lnTo>
                    <a:pt x="29" y="1206"/>
                  </a:lnTo>
                  <a:lnTo>
                    <a:pt x="29" y="1230"/>
                  </a:lnTo>
                  <a:lnTo>
                    <a:pt x="30" y="1289"/>
                  </a:lnTo>
                  <a:lnTo>
                    <a:pt x="30" y="1148"/>
                  </a:lnTo>
                  <a:lnTo>
                    <a:pt x="30" y="1171"/>
                  </a:lnTo>
                  <a:lnTo>
                    <a:pt x="31" y="1289"/>
                  </a:lnTo>
                  <a:lnTo>
                    <a:pt x="31" y="1113"/>
                  </a:lnTo>
                  <a:lnTo>
                    <a:pt x="31" y="1206"/>
                  </a:lnTo>
                  <a:lnTo>
                    <a:pt x="32" y="1161"/>
                  </a:lnTo>
                  <a:lnTo>
                    <a:pt x="32" y="1289"/>
                  </a:lnTo>
                  <a:lnTo>
                    <a:pt x="32" y="1281"/>
                  </a:lnTo>
                  <a:lnTo>
                    <a:pt x="33" y="1289"/>
                  </a:lnTo>
                  <a:lnTo>
                    <a:pt x="33" y="1180"/>
                  </a:lnTo>
                  <a:lnTo>
                    <a:pt x="33" y="1225"/>
                  </a:lnTo>
                  <a:lnTo>
                    <a:pt x="34" y="1150"/>
                  </a:lnTo>
                  <a:lnTo>
                    <a:pt x="34" y="1289"/>
                  </a:lnTo>
                  <a:lnTo>
                    <a:pt x="34" y="1150"/>
                  </a:lnTo>
                  <a:lnTo>
                    <a:pt x="34" y="1289"/>
                  </a:lnTo>
                  <a:lnTo>
                    <a:pt x="35" y="1289"/>
                  </a:lnTo>
                  <a:lnTo>
                    <a:pt x="35" y="1082"/>
                  </a:lnTo>
                  <a:lnTo>
                    <a:pt x="35" y="1258"/>
                  </a:lnTo>
                  <a:lnTo>
                    <a:pt x="36" y="1231"/>
                  </a:lnTo>
                  <a:lnTo>
                    <a:pt x="36" y="1289"/>
                  </a:lnTo>
                  <a:lnTo>
                    <a:pt x="36" y="1086"/>
                  </a:lnTo>
                  <a:lnTo>
                    <a:pt x="37" y="1289"/>
                  </a:lnTo>
                  <a:lnTo>
                    <a:pt x="37" y="1179"/>
                  </a:lnTo>
                  <a:lnTo>
                    <a:pt x="37" y="1119"/>
                  </a:lnTo>
                  <a:lnTo>
                    <a:pt x="37" y="1289"/>
                  </a:lnTo>
                  <a:lnTo>
                    <a:pt x="38" y="1187"/>
                  </a:lnTo>
                  <a:lnTo>
                    <a:pt x="38" y="1289"/>
                  </a:lnTo>
                  <a:lnTo>
                    <a:pt x="39" y="1150"/>
                  </a:lnTo>
                  <a:lnTo>
                    <a:pt x="39" y="1194"/>
                  </a:lnTo>
                  <a:lnTo>
                    <a:pt x="39" y="1289"/>
                  </a:lnTo>
                  <a:lnTo>
                    <a:pt x="39" y="1150"/>
                  </a:lnTo>
                  <a:lnTo>
                    <a:pt x="40" y="1289"/>
                  </a:lnTo>
                  <a:lnTo>
                    <a:pt x="40" y="1201"/>
                  </a:lnTo>
                  <a:lnTo>
                    <a:pt x="40" y="1289"/>
                  </a:lnTo>
                  <a:lnTo>
                    <a:pt x="41" y="1134"/>
                  </a:lnTo>
                  <a:lnTo>
                    <a:pt x="41" y="1208"/>
                  </a:lnTo>
                  <a:lnTo>
                    <a:pt x="41" y="1289"/>
                  </a:lnTo>
                  <a:lnTo>
                    <a:pt x="41" y="1164"/>
                  </a:lnTo>
                  <a:lnTo>
                    <a:pt x="42" y="1289"/>
                  </a:lnTo>
                  <a:lnTo>
                    <a:pt x="42" y="1289"/>
                  </a:lnTo>
                  <a:lnTo>
                    <a:pt x="42" y="1090"/>
                  </a:lnTo>
                  <a:lnTo>
                    <a:pt x="43" y="1121"/>
                  </a:lnTo>
                  <a:lnTo>
                    <a:pt x="43" y="1150"/>
                  </a:lnTo>
                  <a:lnTo>
                    <a:pt x="43" y="1289"/>
                  </a:lnTo>
                  <a:lnTo>
                    <a:pt x="43" y="1129"/>
                  </a:lnTo>
                  <a:lnTo>
                    <a:pt x="44" y="1289"/>
                  </a:lnTo>
                  <a:lnTo>
                    <a:pt x="44" y="1289"/>
                  </a:lnTo>
                  <a:lnTo>
                    <a:pt x="44" y="1070"/>
                  </a:lnTo>
                  <a:lnTo>
                    <a:pt x="45" y="1289"/>
                  </a:lnTo>
                  <a:lnTo>
                    <a:pt x="45" y="1224"/>
                  </a:lnTo>
                  <a:lnTo>
                    <a:pt x="45" y="1289"/>
                  </a:lnTo>
                  <a:lnTo>
                    <a:pt x="45" y="1085"/>
                  </a:lnTo>
                  <a:lnTo>
                    <a:pt x="46" y="1289"/>
                  </a:lnTo>
                  <a:lnTo>
                    <a:pt x="46" y="1289"/>
                  </a:lnTo>
                  <a:lnTo>
                    <a:pt x="46" y="1163"/>
                  </a:lnTo>
                  <a:lnTo>
                    <a:pt x="47" y="1289"/>
                  </a:lnTo>
                  <a:lnTo>
                    <a:pt x="47" y="1281"/>
                  </a:lnTo>
                  <a:lnTo>
                    <a:pt x="47" y="1289"/>
                  </a:lnTo>
                  <a:lnTo>
                    <a:pt x="48" y="1137"/>
                  </a:lnTo>
                  <a:lnTo>
                    <a:pt x="48" y="1289"/>
                  </a:lnTo>
                  <a:lnTo>
                    <a:pt x="48" y="1289"/>
                  </a:lnTo>
                  <a:lnTo>
                    <a:pt x="49" y="1206"/>
                  </a:lnTo>
                  <a:lnTo>
                    <a:pt x="49" y="1289"/>
                  </a:lnTo>
                  <a:lnTo>
                    <a:pt x="49" y="1147"/>
                  </a:lnTo>
                  <a:lnTo>
                    <a:pt x="49" y="1123"/>
                  </a:lnTo>
                  <a:lnTo>
                    <a:pt x="50" y="1289"/>
                  </a:lnTo>
                  <a:lnTo>
                    <a:pt x="50" y="1289"/>
                  </a:lnTo>
                  <a:lnTo>
                    <a:pt x="50" y="1148"/>
                  </a:lnTo>
                  <a:lnTo>
                    <a:pt x="50" y="1289"/>
                  </a:lnTo>
                  <a:lnTo>
                    <a:pt x="51" y="1112"/>
                  </a:lnTo>
                  <a:lnTo>
                    <a:pt x="51" y="1289"/>
                  </a:lnTo>
                  <a:lnTo>
                    <a:pt x="51" y="1289"/>
                  </a:lnTo>
                  <a:lnTo>
                    <a:pt x="51" y="1146"/>
                  </a:lnTo>
                  <a:lnTo>
                    <a:pt x="52" y="1289"/>
                  </a:lnTo>
                  <a:lnTo>
                    <a:pt x="52" y="1289"/>
                  </a:lnTo>
                  <a:lnTo>
                    <a:pt x="53" y="1139"/>
                  </a:lnTo>
                  <a:lnTo>
                    <a:pt x="53" y="1213"/>
                  </a:lnTo>
                  <a:lnTo>
                    <a:pt x="53" y="1289"/>
                  </a:lnTo>
                  <a:lnTo>
                    <a:pt x="53" y="1131"/>
                  </a:lnTo>
                  <a:lnTo>
                    <a:pt x="54" y="1248"/>
                  </a:lnTo>
                  <a:lnTo>
                    <a:pt x="54" y="1045"/>
                  </a:lnTo>
                  <a:lnTo>
                    <a:pt x="55" y="1289"/>
                  </a:lnTo>
                  <a:lnTo>
                    <a:pt x="55" y="1106"/>
                  </a:lnTo>
                  <a:lnTo>
                    <a:pt x="55" y="1077"/>
                  </a:lnTo>
                  <a:lnTo>
                    <a:pt x="55" y="1289"/>
                  </a:lnTo>
                  <a:lnTo>
                    <a:pt x="56" y="1230"/>
                  </a:lnTo>
                  <a:lnTo>
                    <a:pt x="56" y="1135"/>
                  </a:lnTo>
                  <a:lnTo>
                    <a:pt x="56" y="1106"/>
                  </a:lnTo>
                  <a:lnTo>
                    <a:pt x="57" y="1289"/>
                  </a:lnTo>
                  <a:lnTo>
                    <a:pt x="57" y="1187"/>
                  </a:lnTo>
                  <a:lnTo>
                    <a:pt x="57" y="1208"/>
                  </a:lnTo>
                  <a:lnTo>
                    <a:pt x="57" y="1250"/>
                  </a:lnTo>
                  <a:lnTo>
                    <a:pt x="58" y="1110"/>
                  </a:lnTo>
                  <a:lnTo>
                    <a:pt x="58" y="1114"/>
                  </a:lnTo>
                  <a:lnTo>
                    <a:pt x="58" y="1289"/>
                  </a:lnTo>
                  <a:lnTo>
                    <a:pt x="59" y="1107"/>
                  </a:lnTo>
                  <a:lnTo>
                    <a:pt x="59" y="1067"/>
                  </a:lnTo>
                  <a:lnTo>
                    <a:pt x="59" y="1048"/>
                  </a:lnTo>
                  <a:lnTo>
                    <a:pt x="60" y="1289"/>
                  </a:lnTo>
                  <a:lnTo>
                    <a:pt x="60" y="1148"/>
                  </a:lnTo>
                  <a:lnTo>
                    <a:pt x="60" y="1190"/>
                  </a:lnTo>
                  <a:lnTo>
                    <a:pt x="60" y="1289"/>
                  </a:lnTo>
                  <a:lnTo>
                    <a:pt x="61" y="1053"/>
                  </a:lnTo>
                  <a:lnTo>
                    <a:pt x="61" y="1090"/>
                  </a:lnTo>
                  <a:lnTo>
                    <a:pt x="61" y="1046"/>
                  </a:lnTo>
                  <a:lnTo>
                    <a:pt x="62" y="1289"/>
                  </a:lnTo>
                  <a:lnTo>
                    <a:pt x="62" y="1070"/>
                  </a:lnTo>
                  <a:lnTo>
                    <a:pt x="62" y="1289"/>
                  </a:lnTo>
                  <a:lnTo>
                    <a:pt x="63" y="1127"/>
                  </a:lnTo>
                  <a:lnTo>
                    <a:pt x="63" y="1149"/>
                  </a:lnTo>
                  <a:lnTo>
                    <a:pt x="63" y="1045"/>
                  </a:lnTo>
                  <a:lnTo>
                    <a:pt x="64" y="1289"/>
                  </a:lnTo>
                  <a:lnTo>
                    <a:pt x="64" y="1098"/>
                  </a:lnTo>
                  <a:lnTo>
                    <a:pt x="64" y="1059"/>
                  </a:lnTo>
                  <a:lnTo>
                    <a:pt x="65" y="1289"/>
                  </a:lnTo>
                  <a:lnTo>
                    <a:pt x="65" y="1012"/>
                  </a:lnTo>
                  <a:lnTo>
                    <a:pt x="65" y="1206"/>
                  </a:lnTo>
                  <a:lnTo>
                    <a:pt x="65" y="1149"/>
                  </a:lnTo>
                  <a:lnTo>
                    <a:pt x="66" y="1289"/>
                  </a:lnTo>
                  <a:lnTo>
                    <a:pt x="66" y="1079"/>
                  </a:lnTo>
                  <a:lnTo>
                    <a:pt x="66" y="1169"/>
                  </a:lnTo>
                  <a:lnTo>
                    <a:pt x="66" y="1205"/>
                  </a:lnTo>
                  <a:lnTo>
                    <a:pt x="67" y="1289"/>
                  </a:lnTo>
                  <a:lnTo>
                    <a:pt x="67" y="1054"/>
                  </a:lnTo>
                  <a:lnTo>
                    <a:pt x="67" y="1145"/>
                  </a:lnTo>
                  <a:lnTo>
                    <a:pt x="67" y="1289"/>
                  </a:lnTo>
                  <a:lnTo>
                    <a:pt x="68" y="1096"/>
                  </a:lnTo>
                  <a:lnTo>
                    <a:pt x="68" y="1138"/>
                  </a:lnTo>
                  <a:lnTo>
                    <a:pt x="68" y="1133"/>
                  </a:lnTo>
                  <a:lnTo>
                    <a:pt x="69" y="1289"/>
                  </a:lnTo>
                  <a:lnTo>
                    <a:pt x="69" y="1019"/>
                  </a:lnTo>
                  <a:lnTo>
                    <a:pt x="69" y="1289"/>
                  </a:lnTo>
                  <a:lnTo>
                    <a:pt x="70" y="1289"/>
                  </a:lnTo>
                  <a:lnTo>
                    <a:pt x="70" y="1122"/>
                  </a:lnTo>
                  <a:lnTo>
                    <a:pt x="70" y="1261"/>
                  </a:lnTo>
                  <a:lnTo>
                    <a:pt x="70" y="1040"/>
                  </a:lnTo>
                  <a:lnTo>
                    <a:pt x="71" y="1289"/>
                  </a:lnTo>
                  <a:lnTo>
                    <a:pt x="71" y="1289"/>
                  </a:lnTo>
                  <a:lnTo>
                    <a:pt x="72" y="1289"/>
                  </a:lnTo>
                  <a:lnTo>
                    <a:pt x="72" y="1133"/>
                  </a:lnTo>
                  <a:lnTo>
                    <a:pt x="72" y="1228"/>
                  </a:lnTo>
                  <a:lnTo>
                    <a:pt x="73" y="1232"/>
                  </a:lnTo>
                  <a:lnTo>
                    <a:pt x="73" y="1110"/>
                  </a:lnTo>
                  <a:lnTo>
                    <a:pt x="73" y="1289"/>
                  </a:lnTo>
                  <a:lnTo>
                    <a:pt x="73" y="1182"/>
                  </a:lnTo>
                  <a:lnTo>
                    <a:pt x="74" y="1168"/>
                  </a:lnTo>
                  <a:lnTo>
                    <a:pt x="74" y="1289"/>
                  </a:lnTo>
                  <a:lnTo>
                    <a:pt x="74" y="1135"/>
                  </a:lnTo>
                  <a:lnTo>
                    <a:pt x="74" y="1178"/>
                  </a:lnTo>
                  <a:lnTo>
                    <a:pt x="74" y="1194"/>
                  </a:lnTo>
                  <a:lnTo>
                    <a:pt x="75" y="1174"/>
                  </a:lnTo>
                  <a:lnTo>
                    <a:pt x="75" y="1289"/>
                  </a:lnTo>
                  <a:lnTo>
                    <a:pt x="75" y="1289"/>
                  </a:lnTo>
                  <a:lnTo>
                    <a:pt x="76" y="1289"/>
                  </a:lnTo>
                  <a:lnTo>
                    <a:pt x="76" y="1089"/>
                  </a:lnTo>
                  <a:lnTo>
                    <a:pt x="76" y="1153"/>
                  </a:lnTo>
                  <a:lnTo>
                    <a:pt x="77" y="1117"/>
                  </a:lnTo>
                  <a:lnTo>
                    <a:pt x="77" y="1289"/>
                  </a:lnTo>
                  <a:lnTo>
                    <a:pt x="77" y="1267"/>
                  </a:lnTo>
                  <a:lnTo>
                    <a:pt x="78" y="1289"/>
                  </a:lnTo>
                  <a:lnTo>
                    <a:pt x="78" y="1166"/>
                  </a:lnTo>
                  <a:lnTo>
                    <a:pt x="78" y="1289"/>
                  </a:lnTo>
                  <a:lnTo>
                    <a:pt x="78" y="1289"/>
                  </a:lnTo>
                  <a:lnTo>
                    <a:pt x="79" y="1058"/>
                  </a:lnTo>
                  <a:lnTo>
                    <a:pt x="79" y="1289"/>
                  </a:lnTo>
                  <a:lnTo>
                    <a:pt x="80" y="1289"/>
                  </a:lnTo>
                  <a:lnTo>
                    <a:pt x="80" y="1139"/>
                  </a:lnTo>
                  <a:lnTo>
                    <a:pt x="80" y="1289"/>
                  </a:lnTo>
                  <a:lnTo>
                    <a:pt x="81" y="1289"/>
                  </a:lnTo>
                  <a:lnTo>
                    <a:pt x="81" y="1116"/>
                  </a:lnTo>
                  <a:lnTo>
                    <a:pt x="82" y="1260"/>
                  </a:lnTo>
                  <a:lnTo>
                    <a:pt x="82" y="1289"/>
                  </a:lnTo>
                  <a:lnTo>
                    <a:pt x="83" y="1195"/>
                  </a:lnTo>
                  <a:lnTo>
                    <a:pt x="83" y="1253"/>
                  </a:lnTo>
                  <a:lnTo>
                    <a:pt x="83" y="1220"/>
                  </a:lnTo>
                  <a:lnTo>
                    <a:pt x="83" y="1081"/>
                  </a:lnTo>
                  <a:lnTo>
                    <a:pt x="83" y="1289"/>
                  </a:lnTo>
                  <a:lnTo>
                    <a:pt x="84" y="1289"/>
                  </a:lnTo>
                  <a:lnTo>
                    <a:pt x="84" y="1289"/>
                  </a:lnTo>
                  <a:lnTo>
                    <a:pt x="85" y="1048"/>
                  </a:lnTo>
                  <a:lnTo>
                    <a:pt x="85" y="1089"/>
                  </a:lnTo>
                  <a:lnTo>
                    <a:pt x="85" y="1289"/>
                  </a:lnTo>
                  <a:lnTo>
                    <a:pt x="86" y="1289"/>
                  </a:lnTo>
                  <a:lnTo>
                    <a:pt x="86" y="1289"/>
                  </a:lnTo>
                  <a:lnTo>
                    <a:pt x="86" y="1052"/>
                  </a:lnTo>
                  <a:lnTo>
                    <a:pt x="87" y="1289"/>
                  </a:lnTo>
                  <a:lnTo>
                    <a:pt x="87" y="1162"/>
                  </a:lnTo>
                  <a:lnTo>
                    <a:pt x="87" y="1289"/>
                  </a:lnTo>
                  <a:lnTo>
                    <a:pt x="87" y="1141"/>
                  </a:lnTo>
                  <a:lnTo>
                    <a:pt x="88" y="1289"/>
                  </a:lnTo>
                  <a:lnTo>
                    <a:pt x="88" y="1289"/>
                  </a:lnTo>
                  <a:lnTo>
                    <a:pt x="89" y="707"/>
                  </a:lnTo>
                  <a:lnTo>
                    <a:pt x="89" y="747"/>
                  </a:lnTo>
                  <a:lnTo>
                    <a:pt x="89" y="848"/>
                  </a:lnTo>
                  <a:lnTo>
                    <a:pt x="89" y="1024"/>
                  </a:lnTo>
                  <a:lnTo>
                    <a:pt x="90" y="891"/>
                  </a:lnTo>
                  <a:lnTo>
                    <a:pt x="90" y="972"/>
                  </a:lnTo>
                  <a:lnTo>
                    <a:pt x="90" y="1289"/>
                  </a:lnTo>
                  <a:lnTo>
                    <a:pt x="91" y="1289"/>
                  </a:lnTo>
                  <a:lnTo>
                    <a:pt x="91" y="1289"/>
                  </a:lnTo>
                  <a:lnTo>
                    <a:pt x="92" y="1289"/>
                  </a:lnTo>
                  <a:lnTo>
                    <a:pt x="92" y="1289"/>
                  </a:lnTo>
                  <a:lnTo>
                    <a:pt x="93" y="1177"/>
                  </a:lnTo>
                  <a:lnTo>
                    <a:pt x="93" y="1289"/>
                  </a:lnTo>
                  <a:lnTo>
                    <a:pt x="93" y="1289"/>
                  </a:lnTo>
                  <a:lnTo>
                    <a:pt x="94" y="1037"/>
                  </a:lnTo>
                  <a:lnTo>
                    <a:pt x="94" y="1177"/>
                  </a:lnTo>
                  <a:lnTo>
                    <a:pt x="94" y="1100"/>
                  </a:lnTo>
                  <a:lnTo>
                    <a:pt x="94" y="981"/>
                  </a:lnTo>
                  <a:lnTo>
                    <a:pt x="95" y="1123"/>
                  </a:lnTo>
                  <a:lnTo>
                    <a:pt x="95" y="1223"/>
                  </a:lnTo>
                  <a:lnTo>
                    <a:pt x="95" y="1094"/>
                  </a:lnTo>
                  <a:lnTo>
                    <a:pt x="96" y="1213"/>
                  </a:lnTo>
                  <a:lnTo>
                    <a:pt x="96" y="1289"/>
                  </a:lnTo>
                  <a:lnTo>
                    <a:pt x="96" y="1164"/>
                  </a:lnTo>
                  <a:lnTo>
                    <a:pt x="97" y="1214"/>
                  </a:lnTo>
                  <a:lnTo>
                    <a:pt x="97" y="1219"/>
                  </a:lnTo>
                  <a:lnTo>
                    <a:pt x="97" y="1289"/>
                  </a:lnTo>
                  <a:lnTo>
                    <a:pt x="97" y="1140"/>
                  </a:lnTo>
                  <a:lnTo>
                    <a:pt x="98" y="1289"/>
                  </a:lnTo>
                  <a:lnTo>
                    <a:pt x="98" y="1289"/>
                  </a:lnTo>
                  <a:lnTo>
                    <a:pt x="99" y="1083"/>
                  </a:lnTo>
                  <a:lnTo>
                    <a:pt x="99" y="1143"/>
                  </a:lnTo>
                  <a:lnTo>
                    <a:pt x="99" y="1264"/>
                  </a:lnTo>
                  <a:lnTo>
                    <a:pt x="99" y="1289"/>
                  </a:lnTo>
                  <a:lnTo>
                    <a:pt x="100" y="1060"/>
                  </a:lnTo>
                  <a:lnTo>
                    <a:pt x="100" y="1050"/>
                  </a:lnTo>
                  <a:lnTo>
                    <a:pt x="101" y="1012"/>
                  </a:lnTo>
                  <a:lnTo>
                    <a:pt x="101" y="1204"/>
                  </a:lnTo>
                  <a:lnTo>
                    <a:pt x="101" y="1026"/>
                  </a:lnTo>
                  <a:lnTo>
                    <a:pt x="101" y="1041"/>
                  </a:lnTo>
                  <a:lnTo>
                    <a:pt x="101" y="1217"/>
                  </a:lnTo>
                  <a:lnTo>
                    <a:pt x="102" y="1106"/>
                  </a:lnTo>
                  <a:lnTo>
                    <a:pt x="102" y="1282"/>
                  </a:lnTo>
                  <a:lnTo>
                    <a:pt x="102" y="1289"/>
                  </a:lnTo>
                  <a:lnTo>
                    <a:pt x="102" y="1052"/>
                  </a:lnTo>
                  <a:lnTo>
                    <a:pt x="103" y="1228"/>
                  </a:lnTo>
                  <a:lnTo>
                    <a:pt x="103" y="1245"/>
                  </a:lnTo>
                  <a:lnTo>
                    <a:pt x="103" y="1289"/>
                  </a:lnTo>
                  <a:lnTo>
                    <a:pt x="104" y="1215"/>
                  </a:lnTo>
                  <a:lnTo>
                    <a:pt x="104" y="1289"/>
                  </a:lnTo>
                  <a:lnTo>
                    <a:pt x="104" y="1289"/>
                  </a:lnTo>
                  <a:lnTo>
                    <a:pt x="105" y="1108"/>
                  </a:lnTo>
                  <a:lnTo>
                    <a:pt x="105" y="1289"/>
                  </a:lnTo>
                  <a:lnTo>
                    <a:pt x="105" y="1289"/>
                  </a:lnTo>
                  <a:lnTo>
                    <a:pt x="106" y="1080"/>
                  </a:lnTo>
                  <a:lnTo>
                    <a:pt x="106" y="1289"/>
                  </a:lnTo>
                  <a:lnTo>
                    <a:pt x="106" y="1289"/>
                  </a:lnTo>
                  <a:lnTo>
                    <a:pt x="107" y="1289"/>
                  </a:lnTo>
                  <a:lnTo>
                    <a:pt x="107" y="1289"/>
                  </a:lnTo>
                  <a:lnTo>
                    <a:pt x="108" y="1289"/>
                  </a:lnTo>
                  <a:lnTo>
                    <a:pt x="108" y="1289"/>
                  </a:lnTo>
                  <a:lnTo>
                    <a:pt x="109" y="1289"/>
                  </a:lnTo>
                  <a:lnTo>
                    <a:pt x="109" y="1289"/>
                  </a:lnTo>
                  <a:lnTo>
                    <a:pt x="109" y="1173"/>
                  </a:lnTo>
                  <a:lnTo>
                    <a:pt x="110" y="1289"/>
                  </a:lnTo>
                  <a:lnTo>
                    <a:pt x="110" y="1289"/>
                  </a:lnTo>
                  <a:lnTo>
                    <a:pt x="111" y="1075"/>
                  </a:lnTo>
                  <a:lnTo>
                    <a:pt x="111" y="1105"/>
                  </a:lnTo>
                  <a:lnTo>
                    <a:pt x="111" y="1164"/>
                  </a:lnTo>
                  <a:lnTo>
                    <a:pt x="112" y="1289"/>
                  </a:lnTo>
                  <a:lnTo>
                    <a:pt x="112" y="1102"/>
                  </a:lnTo>
                  <a:lnTo>
                    <a:pt x="112" y="1085"/>
                  </a:lnTo>
                  <a:lnTo>
                    <a:pt x="113" y="1023"/>
                  </a:lnTo>
                  <a:lnTo>
                    <a:pt x="113" y="1114"/>
                  </a:lnTo>
                  <a:lnTo>
                    <a:pt x="113" y="1091"/>
                  </a:lnTo>
                  <a:lnTo>
                    <a:pt x="113" y="1069"/>
                  </a:lnTo>
                  <a:lnTo>
                    <a:pt x="113" y="1081"/>
                  </a:lnTo>
                  <a:lnTo>
                    <a:pt x="114" y="919"/>
                  </a:lnTo>
                  <a:lnTo>
                    <a:pt x="115" y="911"/>
                  </a:lnTo>
                  <a:lnTo>
                    <a:pt x="115" y="924"/>
                  </a:lnTo>
                  <a:lnTo>
                    <a:pt x="115" y="882"/>
                  </a:lnTo>
                  <a:lnTo>
                    <a:pt x="116" y="868"/>
                  </a:lnTo>
                  <a:lnTo>
                    <a:pt x="116" y="861"/>
                  </a:lnTo>
                  <a:lnTo>
                    <a:pt x="116" y="897"/>
                  </a:lnTo>
                  <a:lnTo>
                    <a:pt x="117" y="911"/>
                  </a:lnTo>
                  <a:lnTo>
                    <a:pt x="117" y="925"/>
                  </a:lnTo>
                  <a:lnTo>
                    <a:pt x="117" y="898"/>
                  </a:lnTo>
                  <a:lnTo>
                    <a:pt x="117" y="915"/>
                  </a:lnTo>
                  <a:lnTo>
                    <a:pt x="118" y="916"/>
                  </a:lnTo>
                  <a:lnTo>
                    <a:pt x="118" y="915"/>
                  </a:lnTo>
                  <a:lnTo>
                    <a:pt x="118" y="1022"/>
                  </a:lnTo>
                  <a:lnTo>
                    <a:pt x="119" y="1031"/>
                  </a:lnTo>
                  <a:lnTo>
                    <a:pt x="119" y="1289"/>
                  </a:lnTo>
                  <a:lnTo>
                    <a:pt x="119" y="1289"/>
                  </a:lnTo>
                  <a:lnTo>
                    <a:pt x="120" y="1289"/>
                  </a:lnTo>
                  <a:lnTo>
                    <a:pt x="120" y="1289"/>
                  </a:lnTo>
                  <a:lnTo>
                    <a:pt x="121" y="1289"/>
                  </a:lnTo>
                  <a:lnTo>
                    <a:pt x="121" y="1289"/>
                  </a:lnTo>
                  <a:lnTo>
                    <a:pt x="122" y="1289"/>
                  </a:lnTo>
                  <a:lnTo>
                    <a:pt x="122" y="1289"/>
                  </a:lnTo>
                  <a:lnTo>
                    <a:pt x="123" y="1289"/>
                  </a:lnTo>
                  <a:lnTo>
                    <a:pt x="123" y="1289"/>
                  </a:lnTo>
                  <a:lnTo>
                    <a:pt x="124" y="1289"/>
                  </a:lnTo>
                  <a:lnTo>
                    <a:pt x="124" y="1289"/>
                  </a:lnTo>
                  <a:lnTo>
                    <a:pt x="125" y="1289"/>
                  </a:lnTo>
                  <a:lnTo>
                    <a:pt x="125" y="656"/>
                  </a:lnTo>
                  <a:lnTo>
                    <a:pt x="126" y="597"/>
                  </a:lnTo>
                  <a:lnTo>
                    <a:pt x="126" y="481"/>
                  </a:lnTo>
                  <a:lnTo>
                    <a:pt x="127" y="761"/>
                  </a:lnTo>
                  <a:lnTo>
                    <a:pt x="127" y="752"/>
                  </a:lnTo>
                  <a:lnTo>
                    <a:pt x="128" y="1025"/>
                  </a:lnTo>
                  <a:lnTo>
                    <a:pt x="128" y="1188"/>
                  </a:lnTo>
                  <a:lnTo>
                    <a:pt x="128" y="1289"/>
                  </a:lnTo>
                  <a:lnTo>
                    <a:pt x="129" y="1289"/>
                  </a:lnTo>
                  <a:lnTo>
                    <a:pt x="129" y="1289"/>
                  </a:lnTo>
                  <a:lnTo>
                    <a:pt x="130" y="1289"/>
                  </a:lnTo>
                  <a:lnTo>
                    <a:pt x="130" y="1289"/>
                  </a:lnTo>
                  <a:lnTo>
                    <a:pt x="131" y="824"/>
                  </a:lnTo>
                  <a:lnTo>
                    <a:pt x="131" y="739"/>
                  </a:lnTo>
                  <a:lnTo>
                    <a:pt x="132" y="623"/>
                  </a:lnTo>
                  <a:lnTo>
                    <a:pt x="132" y="597"/>
                  </a:lnTo>
                  <a:lnTo>
                    <a:pt x="132" y="397"/>
                  </a:lnTo>
                  <a:lnTo>
                    <a:pt x="133" y="407"/>
                  </a:lnTo>
                  <a:lnTo>
                    <a:pt x="133" y="418"/>
                  </a:lnTo>
                  <a:lnTo>
                    <a:pt x="133" y="497"/>
                  </a:lnTo>
                  <a:lnTo>
                    <a:pt x="134" y="448"/>
                  </a:lnTo>
                  <a:lnTo>
                    <a:pt x="134" y="450"/>
                  </a:lnTo>
                  <a:lnTo>
                    <a:pt x="134" y="447"/>
                  </a:lnTo>
                  <a:lnTo>
                    <a:pt x="135" y="721"/>
                  </a:lnTo>
                  <a:lnTo>
                    <a:pt x="135" y="713"/>
                  </a:lnTo>
                  <a:lnTo>
                    <a:pt x="135" y="695"/>
                  </a:lnTo>
                  <a:lnTo>
                    <a:pt x="136" y="752"/>
                  </a:lnTo>
                  <a:lnTo>
                    <a:pt x="136" y="812"/>
                  </a:lnTo>
                  <a:lnTo>
                    <a:pt x="136" y="1289"/>
                  </a:lnTo>
                  <a:lnTo>
                    <a:pt x="137" y="1289"/>
                  </a:lnTo>
                  <a:lnTo>
                    <a:pt x="137" y="1289"/>
                  </a:lnTo>
                  <a:lnTo>
                    <a:pt x="138" y="1289"/>
                  </a:lnTo>
                  <a:lnTo>
                    <a:pt x="138" y="1289"/>
                  </a:lnTo>
                  <a:lnTo>
                    <a:pt x="139" y="1289"/>
                  </a:lnTo>
                  <a:lnTo>
                    <a:pt x="139" y="1289"/>
                  </a:lnTo>
                  <a:lnTo>
                    <a:pt x="140" y="1289"/>
                  </a:lnTo>
                  <a:lnTo>
                    <a:pt x="140" y="1289"/>
                  </a:lnTo>
                  <a:lnTo>
                    <a:pt x="141" y="1289"/>
                  </a:lnTo>
                  <a:lnTo>
                    <a:pt x="141" y="1289"/>
                  </a:lnTo>
                  <a:lnTo>
                    <a:pt x="142" y="177"/>
                  </a:lnTo>
                  <a:lnTo>
                    <a:pt x="142" y="158"/>
                  </a:lnTo>
                  <a:lnTo>
                    <a:pt x="143" y="625"/>
                  </a:lnTo>
                  <a:lnTo>
                    <a:pt x="143" y="606"/>
                  </a:lnTo>
                  <a:lnTo>
                    <a:pt x="143" y="578"/>
                  </a:lnTo>
                  <a:lnTo>
                    <a:pt x="144" y="1289"/>
                  </a:lnTo>
                  <a:lnTo>
                    <a:pt x="144" y="1289"/>
                  </a:lnTo>
                  <a:lnTo>
                    <a:pt x="144" y="1289"/>
                  </a:lnTo>
                  <a:lnTo>
                    <a:pt x="145" y="1289"/>
                  </a:lnTo>
                  <a:lnTo>
                    <a:pt x="145" y="1289"/>
                  </a:lnTo>
                  <a:lnTo>
                    <a:pt x="146" y="1289"/>
                  </a:lnTo>
                  <a:lnTo>
                    <a:pt x="146" y="1289"/>
                  </a:lnTo>
                  <a:lnTo>
                    <a:pt x="147" y="588"/>
                  </a:lnTo>
                  <a:lnTo>
                    <a:pt x="147" y="591"/>
                  </a:lnTo>
                  <a:lnTo>
                    <a:pt x="147" y="650"/>
                  </a:lnTo>
                  <a:lnTo>
                    <a:pt x="148" y="466"/>
                  </a:lnTo>
                  <a:lnTo>
                    <a:pt x="148" y="453"/>
                  </a:lnTo>
                  <a:lnTo>
                    <a:pt x="149" y="690"/>
                  </a:lnTo>
                  <a:lnTo>
                    <a:pt x="149" y="796"/>
                  </a:lnTo>
                  <a:lnTo>
                    <a:pt x="150" y="1289"/>
                  </a:lnTo>
                  <a:lnTo>
                    <a:pt x="150" y="1289"/>
                  </a:lnTo>
                  <a:lnTo>
                    <a:pt x="150" y="1289"/>
                  </a:lnTo>
                  <a:lnTo>
                    <a:pt x="151" y="1289"/>
                  </a:lnTo>
                  <a:lnTo>
                    <a:pt x="151" y="1289"/>
                  </a:lnTo>
                  <a:lnTo>
                    <a:pt x="152" y="1289"/>
                  </a:lnTo>
                  <a:lnTo>
                    <a:pt x="152" y="1289"/>
                  </a:lnTo>
                  <a:lnTo>
                    <a:pt x="153" y="434"/>
                  </a:lnTo>
                  <a:lnTo>
                    <a:pt x="153" y="409"/>
                  </a:lnTo>
                  <a:lnTo>
                    <a:pt x="154" y="286"/>
                  </a:lnTo>
                  <a:lnTo>
                    <a:pt x="154" y="275"/>
                  </a:lnTo>
                  <a:lnTo>
                    <a:pt x="155" y="261"/>
                  </a:lnTo>
                  <a:lnTo>
                    <a:pt x="155" y="437"/>
                  </a:lnTo>
                  <a:lnTo>
                    <a:pt x="155" y="507"/>
                  </a:lnTo>
                  <a:lnTo>
                    <a:pt x="156" y="770"/>
                  </a:lnTo>
                  <a:lnTo>
                    <a:pt x="156" y="791"/>
                  </a:lnTo>
                  <a:lnTo>
                    <a:pt x="157" y="1289"/>
                  </a:lnTo>
                  <a:lnTo>
                    <a:pt x="157" y="1289"/>
                  </a:lnTo>
                  <a:lnTo>
                    <a:pt x="157" y="1289"/>
                  </a:lnTo>
                  <a:lnTo>
                    <a:pt x="158" y="1289"/>
                  </a:lnTo>
                  <a:lnTo>
                    <a:pt x="158" y="1289"/>
                  </a:lnTo>
                  <a:lnTo>
                    <a:pt x="159" y="1289"/>
                  </a:lnTo>
                  <a:lnTo>
                    <a:pt x="159" y="1289"/>
                  </a:lnTo>
                  <a:lnTo>
                    <a:pt x="160" y="1289"/>
                  </a:lnTo>
                  <a:lnTo>
                    <a:pt x="161" y="1289"/>
                  </a:lnTo>
                  <a:lnTo>
                    <a:pt x="161" y="1289"/>
                  </a:lnTo>
                  <a:lnTo>
                    <a:pt x="161" y="1289"/>
                  </a:lnTo>
                  <a:lnTo>
                    <a:pt x="162" y="242"/>
                  </a:lnTo>
                  <a:lnTo>
                    <a:pt x="163" y="283"/>
                  </a:lnTo>
                  <a:lnTo>
                    <a:pt x="163" y="616"/>
                  </a:lnTo>
                  <a:lnTo>
                    <a:pt x="163" y="589"/>
                  </a:lnTo>
                  <a:lnTo>
                    <a:pt x="164" y="581"/>
                  </a:lnTo>
                  <a:lnTo>
                    <a:pt x="164" y="1289"/>
                  </a:lnTo>
                  <a:lnTo>
                    <a:pt x="164" y="1289"/>
                  </a:lnTo>
                  <a:lnTo>
                    <a:pt x="165" y="1289"/>
                  </a:lnTo>
                  <a:lnTo>
                    <a:pt x="165" y="1289"/>
                  </a:lnTo>
                  <a:lnTo>
                    <a:pt x="165" y="1289"/>
                  </a:lnTo>
                  <a:lnTo>
                    <a:pt x="166" y="1289"/>
                  </a:lnTo>
                  <a:lnTo>
                    <a:pt x="167" y="1289"/>
                  </a:lnTo>
                  <a:lnTo>
                    <a:pt x="167" y="681"/>
                  </a:lnTo>
                  <a:lnTo>
                    <a:pt x="168" y="669"/>
                  </a:lnTo>
                  <a:lnTo>
                    <a:pt x="168" y="689"/>
                  </a:lnTo>
                  <a:lnTo>
                    <a:pt x="168" y="450"/>
                  </a:lnTo>
                  <a:lnTo>
                    <a:pt x="168" y="452"/>
                  </a:lnTo>
                  <a:lnTo>
                    <a:pt x="169" y="473"/>
                  </a:lnTo>
                  <a:lnTo>
                    <a:pt x="169" y="779"/>
                  </a:lnTo>
                  <a:lnTo>
                    <a:pt x="169" y="843"/>
                  </a:lnTo>
                  <a:lnTo>
                    <a:pt x="170" y="1289"/>
                  </a:lnTo>
                  <a:lnTo>
                    <a:pt x="170" y="1289"/>
                  </a:lnTo>
                  <a:lnTo>
                    <a:pt x="171" y="1289"/>
                  </a:lnTo>
                  <a:lnTo>
                    <a:pt x="172" y="1289"/>
                  </a:lnTo>
                  <a:lnTo>
                    <a:pt x="172" y="1289"/>
                  </a:lnTo>
                  <a:lnTo>
                    <a:pt x="173" y="1289"/>
                  </a:lnTo>
                  <a:lnTo>
                    <a:pt x="173" y="1289"/>
                  </a:lnTo>
                  <a:lnTo>
                    <a:pt x="174" y="727"/>
                  </a:lnTo>
                  <a:lnTo>
                    <a:pt x="174" y="688"/>
                  </a:lnTo>
                  <a:lnTo>
                    <a:pt x="174" y="699"/>
                  </a:lnTo>
                  <a:lnTo>
                    <a:pt x="175" y="498"/>
                  </a:lnTo>
                  <a:lnTo>
                    <a:pt x="175" y="491"/>
                  </a:lnTo>
                  <a:lnTo>
                    <a:pt x="175" y="397"/>
                  </a:lnTo>
                  <a:lnTo>
                    <a:pt x="176" y="506"/>
                  </a:lnTo>
                  <a:lnTo>
                    <a:pt x="176" y="520"/>
                  </a:lnTo>
                  <a:lnTo>
                    <a:pt x="176" y="544"/>
                  </a:lnTo>
                  <a:lnTo>
                    <a:pt x="176" y="419"/>
                  </a:lnTo>
                  <a:lnTo>
                    <a:pt x="177" y="508"/>
                  </a:lnTo>
                  <a:lnTo>
                    <a:pt x="177" y="534"/>
                  </a:lnTo>
                  <a:lnTo>
                    <a:pt x="177" y="777"/>
                  </a:lnTo>
                  <a:lnTo>
                    <a:pt x="178" y="738"/>
                  </a:lnTo>
                  <a:lnTo>
                    <a:pt x="178" y="721"/>
                  </a:lnTo>
                  <a:lnTo>
                    <a:pt x="178" y="675"/>
                  </a:lnTo>
                  <a:lnTo>
                    <a:pt x="179" y="962"/>
                  </a:lnTo>
                  <a:lnTo>
                    <a:pt x="179" y="1095"/>
                  </a:lnTo>
                  <a:lnTo>
                    <a:pt x="179" y="1289"/>
                  </a:lnTo>
                  <a:lnTo>
                    <a:pt x="180" y="1289"/>
                  </a:lnTo>
                  <a:lnTo>
                    <a:pt x="180" y="1289"/>
                  </a:lnTo>
                  <a:lnTo>
                    <a:pt x="181" y="1289"/>
                  </a:lnTo>
                  <a:lnTo>
                    <a:pt x="181" y="1289"/>
                  </a:lnTo>
                  <a:lnTo>
                    <a:pt x="182" y="1289"/>
                  </a:lnTo>
                  <a:lnTo>
                    <a:pt x="182" y="1289"/>
                  </a:lnTo>
                  <a:lnTo>
                    <a:pt x="183" y="1289"/>
                  </a:lnTo>
                  <a:lnTo>
                    <a:pt x="183" y="1289"/>
                  </a:lnTo>
                  <a:lnTo>
                    <a:pt x="184" y="312"/>
                  </a:lnTo>
                  <a:lnTo>
                    <a:pt x="184" y="261"/>
                  </a:lnTo>
                  <a:lnTo>
                    <a:pt x="185" y="527"/>
                  </a:lnTo>
                  <a:lnTo>
                    <a:pt x="185" y="486"/>
                  </a:lnTo>
                  <a:lnTo>
                    <a:pt x="185" y="463"/>
                  </a:lnTo>
                  <a:lnTo>
                    <a:pt x="185" y="450"/>
                  </a:lnTo>
                  <a:lnTo>
                    <a:pt x="186" y="1289"/>
                  </a:lnTo>
                  <a:lnTo>
                    <a:pt x="186" y="1289"/>
                  </a:lnTo>
                  <a:lnTo>
                    <a:pt x="187" y="1289"/>
                  </a:lnTo>
                  <a:lnTo>
                    <a:pt x="187" y="1289"/>
                  </a:lnTo>
                  <a:lnTo>
                    <a:pt x="188" y="1289"/>
                  </a:lnTo>
                  <a:lnTo>
                    <a:pt x="188" y="1289"/>
                  </a:lnTo>
                  <a:lnTo>
                    <a:pt x="189" y="870"/>
                  </a:lnTo>
                  <a:lnTo>
                    <a:pt x="189" y="828"/>
                  </a:lnTo>
                  <a:lnTo>
                    <a:pt x="189" y="836"/>
                  </a:lnTo>
                  <a:lnTo>
                    <a:pt x="190" y="479"/>
                  </a:lnTo>
                  <a:lnTo>
                    <a:pt x="190" y="455"/>
                  </a:lnTo>
                  <a:lnTo>
                    <a:pt x="190" y="444"/>
                  </a:lnTo>
                  <a:lnTo>
                    <a:pt x="191" y="603"/>
                  </a:lnTo>
                  <a:lnTo>
                    <a:pt x="191" y="649"/>
                  </a:lnTo>
                  <a:lnTo>
                    <a:pt x="192" y="990"/>
                  </a:lnTo>
                  <a:lnTo>
                    <a:pt x="192" y="1223"/>
                  </a:lnTo>
                  <a:lnTo>
                    <a:pt x="192" y="1289"/>
                  </a:lnTo>
                  <a:lnTo>
                    <a:pt x="193" y="1289"/>
                  </a:lnTo>
                  <a:lnTo>
                    <a:pt x="193" y="1289"/>
                  </a:lnTo>
                  <a:lnTo>
                    <a:pt x="194" y="1289"/>
                  </a:lnTo>
                  <a:lnTo>
                    <a:pt x="194" y="1289"/>
                  </a:lnTo>
                  <a:lnTo>
                    <a:pt x="195" y="957"/>
                  </a:lnTo>
                  <a:lnTo>
                    <a:pt x="195" y="892"/>
                  </a:lnTo>
                  <a:lnTo>
                    <a:pt x="196" y="739"/>
                  </a:lnTo>
                  <a:lnTo>
                    <a:pt x="196" y="729"/>
                  </a:lnTo>
                  <a:lnTo>
                    <a:pt x="197" y="658"/>
                  </a:lnTo>
                  <a:lnTo>
                    <a:pt x="197" y="758"/>
                  </a:lnTo>
                  <a:lnTo>
                    <a:pt x="197" y="784"/>
                  </a:lnTo>
                  <a:lnTo>
                    <a:pt x="198" y="863"/>
                  </a:lnTo>
                  <a:lnTo>
                    <a:pt x="198" y="703"/>
                  </a:lnTo>
                  <a:lnTo>
                    <a:pt x="198" y="738"/>
                  </a:lnTo>
                  <a:lnTo>
                    <a:pt x="198" y="657"/>
                  </a:lnTo>
                  <a:lnTo>
                    <a:pt x="199" y="836"/>
                  </a:lnTo>
                  <a:lnTo>
                    <a:pt x="199" y="812"/>
                  </a:lnTo>
                  <a:lnTo>
                    <a:pt x="199" y="799"/>
                  </a:lnTo>
                  <a:lnTo>
                    <a:pt x="200" y="576"/>
                  </a:lnTo>
                  <a:lnTo>
                    <a:pt x="200" y="580"/>
                  </a:lnTo>
                  <a:lnTo>
                    <a:pt x="200" y="562"/>
                  </a:lnTo>
                  <a:lnTo>
                    <a:pt x="201" y="665"/>
                  </a:lnTo>
                  <a:lnTo>
                    <a:pt x="201" y="635"/>
                  </a:lnTo>
                  <a:lnTo>
                    <a:pt x="201" y="624"/>
                  </a:lnTo>
                  <a:lnTo>
                    <a:pt x="202" y="609"/>
                  </a:lnTo>
                  <a:lnTo>
                    <a:pt x="202" y="885"/>
                  </a:lnTo>
                  <a:lnTo>
                    <a:pt x="202" y="991"/>
                  </a:lnTo>
                  <a:lnTo>
                    <a:pt x="203" y="1289"/>
                  </a:lnTo>
                  <a:lnTo>
                    <a:pt x="203" y="1289"/>
                  </a:lnTo>
                  <a:lnTo>
                    <a:pt x="203" y="1289"/>
                  </a:lnTo>
                  <a:lnTo>
                    <a:pt x="204" y="1289"/>
                  </a:lnTo>
                  <a:lnTo>
                    <a:pt x="204" y="1289"/>
                  </a:lnTo>
                  <a:lnTo>
                    <a:pt x="205" y="1289"/>
                  </a:lnTo>
                  <a:lnTo>
                    <a:pt x="206" y="1289"/>
                  </a:lnTo>
                  <a:lnTo>
                    <a:pt x="206" y="1289"/>
                  </a:lnTo>
                  <a:lnTo>
                    <a:pt x="207" y="1289"/>
                  </a:lnTo>
                  <a:lnTo>
                    <a:pt x="207" y="672"/>
                  </a:lnTo>
                  <a:lnTo>
                    <a:pt x="208" y="562"/>
                  </a:lnTo>
                  <a:lnTo>
                    <a:pt x="208" y="403"/>
                  </a:lnTo>
                  <a:lnTo>
                    <a:pt x="208" y="553"/>
                  </a:lnTo>
                  <a:lnTo>
                    <a:pt x="209" y="567"/>
                  </a:lnTo>
                  <a:lnTo>
                    <a:pt x="209" y="469"/>
                  </a:lnTo>
                  <a:lnTo>
                    <a:pt x="209" y="676"/>
                  </a:lnTo>
                  <a:lnTo>
                    <a:pt x="210" y="725"/>
                  </a:lnTo>
                  <a:lnTo>
                    <a:pt x="210" y="1289"/>
                  </a:lnTo>
                  <a:lnTo>
                    <a:pt x="210" y="1289"/>
                  </a:lnTo>
                  <a:lnTo>
                    <a:pt x="211" y="1289"/>
                  </a:lnTo>
                  <a:lnTo>
                    <a:pt x="211" y="1289"/>
                  </a:lnTo>
                  <a:lnTo>
                    <a:pt x="212" y="1289"/>
                  </a:lnTo>
                  <a:lnTo>
                    <a:pt x="212" y="1289"/>
                  </a:lnTo>
                  <a:lnTo>
                    <a:pt x="213" y="1289"/>
                  </a:lnTo>
                  <a:lnTo>
                    <a:pt x="213" y="911"/>
                  </a:lnTo>
                  <a:lnTo>
                    <a:pt x="214" y="842"/>
                  </a:lnTo>
                  <a:lnTo>
                    <a:pt x="214" y="591"/>
                  </a:lnTo>
                  <a:lnTo>
                    <a:pt x="214" y="620"/>
                  </a:lnTo>
                  <a:lnTo>
                    <a:pt x="215" y="633"/>
                  </a:lnTo>
                  <a:lnTo>
                    <a:pt x="215" y="756"/>
                  </a:lnTo>
                  <a:lnTo>
                    <a:pt x="215" y="701"/>
                  </a:lnTo>
                  <a:lnTo>
                    <a:pt x="216" y="699"/>
                  </a:lnTo>
                  <a:lnTo>
                    <a:pt x="217" y="1289"/>
                  </a:lnTo>
                  <a:lnTo>
                    <a:pt x="217" y="1289"/>
                  </a:lnTo>
                  <a:lnTo>
                    <a:pt x="217" y="1289"/>
                  </a:lnTo>
                  <a:lnTo>
                    <a:pt x="218" y="1289"/>
                  </a:lnTo>
                  <a:lnTo>
                    <a:pt x="218" y="1289"/>
                  </a:lnTo>
                  <a:lnTo>
                    <a:pt x="219" y="1289"/>
                  </a:lnTo>
                  <a:lnTo>
                    <a:pt x="219" y="1289"/>
                  </a:lnTo>
                  <a:lnTo>
                    <a:pt x="220" y="1197"/>
                  </a:lnTo>
                  <a:lnTo>
                    <a:pt x="220" y="1241"/>
                  </a:lnTo>
                  <a:lnTo>
                    <a:pt x="220" y="1289"/>
                  </a:lnTo>
                  <a:lnTo>
                    <a:pt x="221" y="833"/>
                  </a:lnTo>
                  <a:lnTo>
                    <a:pt x="221" y="811"/>
                  </a:lnTo>
                  <a:lnTo>
                    <a:pt x="221" y="811"/>
                  </a:lnTo>
                  <a:lnTo>
                    <a:pt x="222" y="864"/>
                  </a:lnTo>
                  <a:lnTo>
                    <a:pt x="222" y="859"/>
                  </a:lnTo>
                  <a:lnTo>
                    <a:pt x="222" y="849"/>
                  </a:lnTo>
                  <a:lnTo>
                    <a:pt x="222" y="830"/>
                  </a:lnTo>
                  <a:lnTo>
                    <a:pt x="223" y="903"/>
                  </a:lnTo>
                  <a:lnTo>
                    <a:pt x="223" y="940"/>
                  </a:lnTo>
                  <a:lnTo>
                    <a:pt x="224" y="1124"/>
                  </a:lnTo>
                  <a:lnTo>
                    <a:pt x="224" y="1125"/>
                  </a:lnTo>
                  <a:lnTo>
                    <a:pt x="224" y="1289"/>
                  </a:lnTo>
                  <a:lnTo>
                    <a:pt x="225" y="1086"/>
                  </a:lnTo>
                  <a:lnTo>
                    <a:pt x="225" y="1154"/>
                  </a:lnTo>
                  <a:lnTo>
                    <a:pt x="226" y="758"/>
                  </a:lnTo>
                  <a:lnTo>
                    <a:pt x="226" y="778"/>
                  </a:lnTo>
                  <a:lnTo>
                    <a:pt x="226" y="760"/>
                  </a:lnTo>
                  <a:lnTo>
                    <a:pt x="226" y="775"/>
                  </a:lnTo>
                  <a:lnTo>
                    <a:pt x="227" y="694"/>
                  </a:lnTo>
                  <a:lnTo>
                    <a:pt x="227" y="689"/>
                  </a:lnTo>
                  <a:lnTo>
                    <a:pt x="227" y="609"/>
                  </a:lnTo>
                  <a:lnTo>
                    <a:pt x="228" y="681"/>
                  </a:lnTo>
                  <a:lnTo>
                    <a:pt x="228" y="705"/>
                  </a:lnTo>
                  <a:lnTo>
                    <a:pt x="229" y="836"/>
                  </a:lnTo>
                  <a:lnTo>
                    <a:pt x="229" y="871"/>
                  </a:lnTo>
                  <a:lnTo>
                    <a:pt x="230" y="1289"/>
                  </a:lnTo>
                  <a:lnTo>
                    <a:pt x="230" y="1289"/>
                  </a:lnTo>
                  <a:lnTo>
                    <a:pt x="230" y="1289"/>
                  </a:lnTo>
                  <a:lnTo>
                    <a:pt x="231" y="1289"/>
                  </a:lnTo>
                  <a:lnTo>
                    <a:pt x="231" y="1289"/>
                  </a:lnTo>
                  <a:lnTo>
                    <a:pt x="232" y="1289"/>
                  </a:lnTo>
                  <a:lnTo>
                    <a:pt x="232" y="1289"/>
                  </a:lnTo>
                  <a:lnTo>
                    <a:pt x="233" y="1289"/>
                  </a:lnTo>
                  <a:lnTo>
                    <a:pt x="233" y="1289"/>
                  </a:lnTo>
                  <a:lnTo>
                    <a:pt x="234" y="1289"/>
                  </a:lnTo>
                  <a:lnTo>
                    <a:pt x="234" y="1289"/>
                  </a:lnTo>
                  <a:lnTo>
                    <a:pt x="235" y="968"/>
                  </a:lnTo>
                  <a:lnTo>
                    <a:pt x="235" y="999"/>
                  </a:lnTo>
                  <a:lnTo>
                    <a:pt x="235" y="1012"/>
                  </a:lnTo>
                  <a:lnTo>
                    <a:pt x="236" y="774"/>
                  </a:lnTo>
                  <a:lnTo>
                    <a:pt x="236" y="771"/>
                  </a:lnTo>
                  <a:lnTo>
                    <a:pt x="237" y="1141"/>
                  </a:lnTo>
                  <a:lnTo>
                    <a:pt x="237" y="1203"/>
                  </a:lnTo>
                  <a:lnTo>
                    <a:pt x="237" y="1074"/>
                  </a:lnTo>
                  <a:lnTo>
                    <a:pt x="238" y="1289"/>
                  </a:lnTo>
                  <a:lnTo>
                    <a:pt x="238" y="1289"/>
                  </a:lnTo>
                  <a:lnTo>
                    <a:pt x="238" y="1289"/>
                  </a:lnTo>
                  <a:lnTo>
                    <a:pt x="239" y="1289"/>
                  </a:lnTo>
                  <a:lnTo>
                    <a:pt x="239" y="1289"/>
                  </a:lnTo>
                  <a:lnTo>
                    <a:pt x="240" y="1289"/>
                  </a:lnTo>
                  <a:lnTo>
                    <a:pt x="240" y="1289"/>
                  </a:lnTo>
                  <a:lnTo>
                    <a:pt x="241" y="1046"/>
                  </a:lnTo>
                  <a:lnTo>
                    <a:pt x="241" y="1040"/>
                  </a:lnTo>
                  <a:lnTo>
                    <a:pt x="242" y="1007"/>
                  </a:lnTo>
                  <a:lnTo>
                    <a:pt x="242" y="1118"/>
                  </a:lnTo>
                  <a:lnTo>
                    <a:pt x="242" y="1123"/>
                  </a:lnTo>
                  <a:lnTo>
                    <a:pt x="243" y="1024"/>
                  </a:lnTo>
                  <a:lnTo>
                    <a:pt x="243" y="1089"/>
                  </a:lnTo>
                  <a:lnTo>
                    <a:pt x="243" y="1103"/>
                  </a:lnTo>
                  <a:lnTo>
                    <a:pt x="243" y="1102"/>
                  </a:lnTo>
                  <a:lnTo>
                    <a:pt x="244" y="1289"/>
                  </a:lnTo>
                  <a:lnTo>
                    <a:pt x="244" y="1289"/>
                  </a:lnTo>
                  <a:lnTo>
                    <a:pt x="244" y="1289"/>
                  </a:lnTo>
                  <a:lnTo>
                    <a:pt x="245" y="1151"/>
                  </a:lnTo>
                  <a:lnTo>
                    <a:pt x="245" y="1289"/>
                  </a:lnTo>
                  <a:lnTo>
                    <a:pt x="245" y="1289"/>
                  </a:lnTo>
                  <a:lnTo>
                    <a:pt x="246" y="1289"/>
                  </a:lnTo>
                  <a:lnTo>
                    <a:pt x="246" y="1221"/>
                  </a:lnTo>
                  <a:lnTo>
                    <a:pt x="247" y="1163"/>
                  </a:lnTo>
                  <a:lnTo>
                    <a:pt x="247" y="1289"/>
                  </a:lnTo>
                  <a:lnTo>
                    <a:pt x="247" y="1289"/>
                  </a:lnTo>
                  <a:lnTo>
                    <a:pt x="247" y="1238"/>
                  </a:lnTo>
                  <a:lnTo>
                    <a:pt x="248" y="1144"/>
                  </a:lnTo>
                  <a:lnTo>
                    <a:pt x="248" y="1110"/>
                  </a:lnTo>
                  <a:lnTo>
                    <a:pt x="248" y="1081"/>
                  </a:lnTo>
                  <a:lnTo>
                    <a:pt x="249" y="1169"/>
                  </a:lnTo>
                  <a:lnTo>
                    <a:pt x="249" y="1157"/>
                  </a:lnTo>
                  <a:lnTo>
                    <a:pt x="249" y="1128"/>
                  </a:lnTo>
                  <a:lnTo>
                    <a:pt x="250" y="1072"/>
                  </a:lnTo>
                  <a:lnTo>
                    <a:pt x="251" y="1072"/>
                  </a:lnTo>
                  <a:lnTo>
                    <a:pt x="251" y="1070"/>
                  </a:lnTo>
                  <a:lnTo>
                    <a:pt x="251" y="1136"/>
                  </a:lnTo>
                  <a:lnTo>
                    <a:pt x="251" y="1110"/>
                  </a:lnTo>
                  <a:lnTo>
                    <a:pt x="252" y="1110"/>
                  </a:lnTo>
                  <a:lnTo>
                    <a:pt x="252" y="951"/>
                  </a:lnTo>
                  <a:lnTo>
                    <a:pt x="252" y="950"/>
                  </a:lnTo>
                  <a:lnTo>
                    <a:pt x="253" y="1160"/>
                  </a:lnTo>
                  <a:lnTo>
                    <a:pt x="253" y="1115"/>
                  </a:lnTo>
                  <a:lnTo>
                    <a:pt x="254" y="1105"/>
                  </a:lnTo>
                  <a:lnTo>
                    <a:pt x="254" y="1096"/>
                  </a:lnTo>
                  <a:lnTo>
                    <a:pt x="254" y="1289"/>
                  </a:lnTo>
                  <a:lnTo>
                    <a:pt x="254" y="1289"/>
                  </a:lnTo>
                  <a:lnTo>
                    <a:pt x="255" y="1289"/>
                  </a:lnTo>
                  <a:lnTo>
                    <a:pt x="255" y="1289"/>
                  </a:lnTo>
                  <a:lnTo>
                    <a:pt x="256" y="1289"/>
                  </a:lnTo>
                  <a:lnTo>
                    <a:pt x="256" y="1289"/>
                  </a:lnTo>
                  <a:lnTo>
                    <a:pt x="256" y="1289"/>
                  </a:lnTo>
                  <a:lnTo>
                    <a:pt x="257" y="1152"/>
                  </a:lnTo>
                  <a:lnTo>
                    <a:pt x="258" y="1133"/>
                  </a:lnTo>
                  <a:lnTo>
                    <a:pt x="258" y="1090"/>
                  </a:lnTo>
                  <a:lnTo>
                    <a:pt x="258" y="1133"/>
                  </a:lnTo>
                  <a:lnTo>
                    <a:pt x="259" y="1147"/>
                  </a:lnTo>
                  <a:lnTo>
                    <a:pt x="259" y="1156"/>
                  </a:lnTo>
                  <a:lnTo>
                    <a:pt x="259" y="1101"/>
                  </a:lnTo>
                  <a:lnTo>
                    <a:pt x="259" y="1121"/>
                  </a:lnTo>
                  <a:lnTo>
                    <a:pt x="260" y="1123"/>
                  </a:lnTo>
                  <a:lnTo>
                    <a:pt x="260" y="1289"/>
                  </a:lnTo>
                  <a:lnTo>
                    <a:pt x="260" y="1289"/>
                  </a:lnTo>
                  <a:lnTo>
                    <a:pt x="261" y="1239"/>
                  </a:lnTo>
                  <a:lnTo>
                    <a:pt x="262" y="1289"/>
                  </a:lnTo>
                  <a:lnTo>
                    <a:pt x="262" y="1289"/>
                  </a:lnTo>
                  <a:lnTo>
                    <a:pt x="263" y="1289"/>
                  </a:lnTo>
                  <a:lnTo>
                    <a:pt x="263" y="1289"/>
                  </a:lnTo>
                  <a:lnTo>
                    <a:pt x="264" y="1289"/>
                  </a:lnTo>
                  <a:lnTo>
                    <a:pt x="264" y="1289"/>
                  </a:lnTo>
                  <a:lnTo>
                    <a:pt x="265" y="1289"/>
                  </a:lnTo>
                  <a:lnTo>
                    <a:pt x="265" y="1265"/>
                  </a:lnTo>
                  <a:lnTo>
                    <a:pt x="266" y="1168"/>
                  </a:lnTo>
                  <a:lnTo>
                    <a:pt x="266" y="1169"/>
                  </a:lnTo>
                  <a:lnTo>
                    <a:pt x="266" y="1159"/>
                  </a:lnTo>
                  <a:lnTo>
                    <a:pt x="266" y="1175"/>
                  </a:lnTo>
                  <a:lnTo>
                    <a:pt x="266" y="1138"/>
                  </a:lnTo>
                  <a:lnTo>
                    <a:pt x="267" y="1146"/>
                  </a:lnTo>
                  <a:lnTo>
                    <a:pt x="267" y="1139"/>
                  </a:lnTo>
                  <a:lnTo>
                    <a:pt x="267" y="1133"/>
                  </a:lnTo>
                  <a:lnTo>
                    <a:pt x="268" y="1156"/>
                  </a:lnTo>
                  <a:lnTo>
                    <a:pt x="268" y="1153"/>
                  </a:lnTo>
                  <a:lnTo>
                    <a:pt x="268" y="1147"/>
                  </a:lnTo>
                  <a:lnTo>
                    <a:pt x="269" y="1184"/>
                  </a:lnTo>
                  <a:lnTo>
                    <a:pt x="269" y="1169"/>
                  </a:lnTo>
                  <a:lnTo>
                    <a:pt x="269" y="1170"/>
                  </a:lnTo>
                  <a:lnTo>
                    <a:pt x="270" y="1242"/>
                  </a:lnTo>
                  <a:lnTo>
                    <a:pt x="270" y="1207"/>
                  </a:lnTo>
                  <a:lnTo>
                    <a:pt x="270" y="1190"/>
                  </a:lnTo>
                  <a:lnTo>
                    <a:pt x="270" y="1232"/>
                  </a:lnTo>
                  <a:lnTo>
                    <a:pt x="271" y="1222"/>
                  </a:lnTo>
                  <a:lnTo>
                    <a:pt x="271" y="1216"/>
                  </a:lnTo>
                  <a:lnTo>
                    <a:pt x="272" y="895"/>
                  </a:lnTo>
                  <a:lnTo>
                    <a:pt x="272" y="888"/>
                  </a:lnTo>
                  <a:lnTo>
                    <a:pt x="273" y="687"/>
                  </a:lnTo>
                  <a:lnTo>
                    <a:pt x="273" y="688"/>
                  </a:lnTo>
                  <a:lnTo>
                    <a:pt x="273" y="689"/>
                  </a:lnTo>
                  <a:lnTo>
                    <a:pt x="274" y="629"/>
                  </a:lnTo>
                  <a:lnTo>
                    <a:pt x="274" y="646"/>
                  </a:lnTo>
                  <a:lnTo>
                    <a:pt x="275" y="854"/>
                  </a:lnTo>
                  <a:lnTo>
                    <a:pt x="275" y="908"/>
                  </a:lnTo>
                  <a:lnTo>
                    <a:pt x="275" y="1289"/>
                  </a:lnTo>
                  <a:lnTo>
                    <a:pt x="276" y="1289"/>
                  </a:lnTo>
                  <a:lnTo>
                    <a:pt x="276" y="1289"/>
                  </a:lnTo>
                  <a:lnTo>
                    <a:pt x="277" y="1289"/>
                  </a:lnTo>
                  <a:lnTo>
                    <a:pt x="277" y="1289"/>
                  </a:lnTo>
                  <a:lnTo>
                    <a:pt x="278" y="1289"/>
                  </a:lnTo>
                  <a:lnTo>
                    <a:pt x="278" y="1289"/>
                  </a:lnTo>
                  <a:lnTo>
                    <a:pt x="279" y="1289"/>
                  </a:lnTo>
                  <a:lnTo>
                    <a:pt x="279" y="1289"/>
                  </a:lnTo>
                  <a:lnTo>
                    <a:pt x="280" y="1091"/>
                  </a:lnTo>
                  <a:lnTo>
                    <a:pt x="280" y="1017"/>
                  </a:lnTo>
                  <a:lnTo>
                    <a:pt x="281" y="757"/>
                  </a:lnTo>
                  <a:lnTo>
                    <a:pt x="281" y="740"/>
                  </a:lnTo>
                  <a:lnTo>
                    <a:pt x="281" y="723"/>
                  </a:lnTo>
                  <a:lnTo>
                    <a:pt x="282" y="795"/>
                  </a:lnTo>
                  <a:lnTo>
                    <a:pt x="282" y="818"/>
                  </a:lnTo>
                  <a:lnTo>
                    <a:pt x="283" y="1030"/>
                  </a:lnTo>
                  <a:lnTo>
                    <a:pt x="283" y="1063"/>
                  </a:lnTo>
                  <a:lnTo>
                    <a:pt x="283" y="1289"/>
                  </a:lnTo>
                  <a:lnTo>
                    <a:pt x="284" y="1289"/>
                  </a:lnTo>
                  <a:lnTo>
                    <a:pt x="284" y="1289"/>
                  </a:lnTo>
                  <a:lnTo>
                    <a:pt x="285" y="1289"/>
                  </a:lnTo>
                  <a:lnTo>
                    <a:pt x="285" y="1289"/>
                  </a:lnTo>
                  <a:lnTo>
                    <a:pt x="286" y="1289"/>
                  </a:lnTo>
                  <a:lnTo>
                    <a:pt x="286" y="1289"/>
                  </a:lnTo>
                  <a:lnTo>
                    <a:pt x="287" y="1039"/>
                  </a:lnTo>
                  <a:lnTo>
                    <a:pt x="287" y="1025"/>
                  </a:lnTo>
                  <a:lnTo>
                    <a:pt x="288" y="944"/>
                  </a:lnTo>
                  <a:lnTo>
                    <a:pt x="288" y="937"/>
                  </a:lnTo>
                  <a:lnTo>
                    <a:pt x="289" y="1022"/>
                  </a:lnTo>
                  <a:lnTo>
                    <a:pt x="289" y="1038"/>
                  </a:lnTo>
                  <a:lnTo>
                    <a:pt x="290" y="1221"/>
                  </a:lnTo>
                  <a:lnTo>
                    <a:pt x="290" y="1289"/>
                  </a:lnTo>
                  <a:lnTo>
                    <a:pt x="291" y="1289"/>
                  </a:lnTo>
                  <a:lnTo>
                    <a:pt x="291" y="1289"/>
                  </a:lnTo>
                  <a:lnTo>
                    <a:pt x="292" y="1289"/>
                  </a:lnTo>
                  <a:lnTo>
                    <a:pt x="292" y="1289"/>
                  </a:lnTo>
                  <a:lnTo>
                    <a:pt x="293" y="1289"/>
                  </a:lnTo>
                  <a:lnTo>
                    <a:pt x="293" y="1289"/>
                  </a:lnTo>
                  <a:lnTo>
                    <a:pt x="294" y="1041"/>
                  </a:lnTo>
                  <a:lnTo>
                    <a:pt x="294" y="1025"/>
                  </a:lnTo>
                  <a:lnTo>
                    <a:pt x="295" y="969"/>
                  </a:lnTo>
                  <a:lnTo>
                    <a:pt x="296" y="949"/>
                  </a:lnTo>
                  <a:lnTo>
                    <a:pt x="296" y="936"/>
                  </a:lnTo>
                  <a:lnTo>
                    <a:pt x="296" y="980"/>
                  </a:lnTo>
                  <a:lnTo>
                    <a:pt x="297" y="988"/>
                  </a:lnTo>
                  <a:lnTo>
                    <a:pt x="297" y="1083"/>
                  </a:lnTo>
                  <a:lnTo>
                    <a:pt x="298" y="1097"/>
                  </a:lnTo>
                  <a:lnTo>
                    <a:pt x="298" y="1289"/>
                  </a:lnTo>
                  <a:lnTo>
                    <a:pt x="298" y="1289"/>
                  </a:lnTo>
                  <a:lnTo>
                    <a:pt x="299" y="1289"/>
                  </a:lnTo>
                  <a:lnTo>
                    <a:pt x="299" y="1289"/>
                  </a:lnTo>
                  <a:lnTo>
                    <a:pt x="300" y="1289"/>
                  </a:lnTo>
                  <a:lnTo>
                    <a:pt x="300" y="1289"/>
                  </a:lnTo>
                  <a:lnTo>
                    <a:pt x="301" y="1289"/>
                  </a:lnTo>
                  <a:lnTo>
                    <a:pt x="301" y="1289"/>
                  </a:lnTo>
                  <a:lnTo>
                    <a:pt x="302" y="1289"/>
                  </a:lnTo>
                  <a:lnTo>
                    <a:pt x="302" y="1213"/>
                  </a:lnTo>
                  <a:lnTo>
                    <a:pt x="303" y="1178"/>
                  </a:lnTo>
                  <a:lnTo>
                    <a:pt x="303" y="1115"/>
                  </a:lnTo>
                  <a:lnTo>
                    <a:pt x="303" y="1127"/>
                  </a:lnTo>
                  <a:lnTo>
                    <a:pt x="304" y="1142"/>
                  </a:lnTo>
                  <a:lnTo>
                    <a:pt x="304" y="1149"/>
                  </a:lnTo>
                  <a:lnTo>
                    <a:pt x="304" y="1139"/>
                  </a:lnTo>
                  <a:lnTo>
                    <a:pt x="304" y="1149"/>
                  </a:lnTo>
                  <a:lnTo>
                    <a:pt x="305" y="1148"/>
                  </a:lnTo>
                  <a:lnTo>
                    <a:pt x="305" y="1140"/>
                  </a:lnTo>
                  <a:lnTo>
                    <a:pt x="305" y="1277"/>
                  </a:lnTo>
                  <a:lnTo>
                    <a:pt x="306" y="1289"/>
                  </a:lnTo>
                  <a:lnTo>
                    <a:pt x="307" y="1289"/>
                  </a:lnTo>
                  <a:lnTo>
                    <a:pt x="307" y="1289"/>
                  </a:lnTo>
                  <a:lnTo>
                    <a:pt x="308" y="1289"/>
                  </a:lnTo>
                  <a:lnTo>
                    <a:pt x="308" y="1289"/>
                  </a:lnTo>
                  <a:lnTo>
                    <a:pt x="309" y="1201"/>
                  </a:lnTo>
                  <a:lnTo>
                    <a:pt x="309" y="1202"/>
                  </a:lnTo>
                  <a:lnTo>
                    <a:pt x="309" y="1215"/>
                  </a:lnTo>
                  <a:lnTo>
                    <a:pt x="309" y="1235"/>
                  </a:lnTo>
                  <a:lnTo>
                    <a:pt x="310" y="1184"/>
                  </a:lnTo>
                  <a:lnTo>
                    <a:pt x="310" y="1178"/>
                  </a:lnTo>
                  <a:lnTo>
                    <a:pt x="310" y="1164"/>
                  </a:lnTo>
                  <a:lnTo>
                    <a:pt x="311" y="1183"/>
                  </a:lnTo>
                  <a:lnTo>
                    <a:pt x="311" y="1188"/>
                  </a:lnTo>
                  <a:lnTo>
                    <a:pt x="312" y="1289"/>
                  </a:lnTo>
                  <a:lnTo>
                    <a:pt x="312" y="1227"/>
                  </a:lnTo>
                  <a:lnTo>
                    <a:pt x="312" y="1206"/>
                  </a:lnTo>
                  <a:lnTo>
                    <a:pt x="312" y="1289"/>
                  </a:lnTo>
                  <a:lnTo>
                    <a:pt x="313" y="1289"/>
                  </a:lnTo>
                  <a:lnTo>
                    <a:pt x="313" y="1289"/>
                  </a:lnTo>
                  <a:lnTo>
                    <a:pt x="314" y="1289"/>
                  </a:lnTo>
                  <a:lnTo>
                    <a:pt x="314" y="1289"/>
                  </a:lnTo>
                  <a:lnTo>
                    <a:pt x="315" y="1289"/>
                  </a:lnTo>
                  <a:lnTo>
                    <a:pt x="315" y="1289"/>
                  </a:lnTo>
                  <a:lnTo>
                    <a:pt x="316" y="1208"/>
                  </a:lnTo>
                  <a:lnTo>
                    <a:pt x="316" y="1203"/>
                  </a:lnTo>
                  <a:lnTo>
                    <a:pt x="317" y="1281"/>
                  </a:lnTo>
                  <a:lnTo>
                    <a:pt x="317" y="1241"/>
                  </a:lnTo>
                  <a:lnTo>
                    <a:pt x="318" y="1289"/>
                  </a:lnTo>
                  <a:lnTo>
                    <a:pt x="318" y="1280"/>
                  </a:lnTo>
                  <a:lnTo>
                    <a:pt x="318" y="1289"/>
                  </a:lnTo>
                  <a:lnTo>
                    <a:pt x="319" y="1289"/>
                  </a:lnTo>
                  <a:lnTo>
                    <a:pt x="319" y="1289"/>
                  </a:lnTo>
                  <a:lnTo>
                    <a:pt x="320" y="1289"/>
                  </a:lnTo>
                  <a:lnTo>
                    <a:pt x="320" y="1289"/>
                  </a:lnTo>
                  <a:lnTo>
                    <a:pt x="321" y="1289"/>
                  </a:lnTo>
                  <a:lnTo>
                    <a:pt x="321" y="1289"/>
                  </a:lnTo>
                  <a:lnTo>
                    <a:pt x="322" y="1289"/>
                  </a:lnTo>
                  <a:lnTo>
                    <a:pt x="322" y="1289"/>
                  </a:lnTo>
                  <a:lnTo>
                    <a:pt x="323" y="1249"/>
                  </a:lnTo>
                  <a:lnTo>
                    <a:pt x="323" y="1233"/>
                  </a:lnTo>
                  <a:lnTo>
                    <a:pt x="324" y="935"/>
                  </a:lnTo>
                  <a:lnTo>
                    <a:pt x="324" y="894"/>
                  </a:lnTo>
                  <a:lnTo>
                    <a:pt x="324" y="783"/>
                  </a:lnTo>
                  <a:lnTo>
                    <a:pt x="325" y="802"/>
                  </a:lnTo>
                  <a:lnTo>
                    <a:pt x="325" y="761"/>
                  </a:lnTo>
                  <a:lnTo>
                    <a:pt x="325" y="731"/>
                  </a:lnTo>
                  <a:lnTo>
                    <a:pt x="326" y="808"/>
                  </a:lnTo>
                  <a:lnTo>
                    <a:pt x="326" y="814"/>
                  </a:lnTo>
                  <a:lnTo>
                    <a:pt x="326" y="807"/>
                  </a:lnTo>
                  <a:lnTo>
                    <a:pt x="327" y="1007"/>
                  </a:lnTo>
                  <a:lnTo>
                    <a:pt x="327" y="997"/>
                  </a:lnTo>
                  <a:lnTo>
                    <a:pt x="327" y="1009"/>
                  </a:lnTo>
                  <a:lnTo>
                    <a:pt x="327" y="1289"/>
                  </a:lnTo>
                  <a:lnTo>
                    <a:pt x="328" y="1289"/>
                  </a:lnTo>
                  <a:lnTo>
                    <a:pt x="328" y="1289"/>
                  </a:lnTo>
                  <a:lnTo>
                    <a:pt x="329" y="1289"/>
                  </a:lnTo>
                  <a:lnTo>
                    <a:pt x="329" y="1289"/>
                  </a:lnTo>
                  <a:lnTo>
                    <a:pt x="330" y="1289"/>
                  </a:lnTo>
                  <a:lnTo>
                    <a:pt x="330" y="1289"/>
                  </a:lnTo>
                  <a:lnTo>
                    <a:pt x="331" y="1289"/>
                  </a:lnTo>
                  <a:lnTo>
                    <a:pt x="331" y="1289"/>
                  </a:lnTo>
                  <a:lnTo>
                    <a:pt x="332" y="1289"/>
                  </a:lnTo>
                  <a:lnTo>
                    <a:pt x="332" y="1289"/>
                  </a:lnTo>
                  <a:lnTo>
                    <a:pt x="333" y="964"/>
                  </a:lnTo>
                  <a:lnTo>
                    <a:pt x="333" y="952"/>
                  </a:lnTo>
                  <a:lnTo>
                    <a:pt x="334" y="850"/>
                  </a:lnTo>
                  <a:lnTo>
                    <a:pt x="334" y="844"/>
                  </a:lnTo>
                  <a:lnTo>
                    <a:pt x="335" y="1031"/>
                  </a:lnTo>
                  <a:lnTo>
                    <a:pt x="335" y="1072"/>
                  </a:lnTo>
                  <a:lnTo>
                    <a:pt x="336" y="1193"/>
                  </a:lnTo>
                  <a:lnTo>
                    <a:pt x="336" y="1099"/>
                  </a:lnTo>
                  <a:lnTo>
                    <a:pt x="336" y="1128"/>
                  </a:lnTo>
                  <a:lnTo>
                    <a:pt x="336" y="1289"/>
                  </a:lnTo>
                  <a:lnTo>
                    <a:pt x="337" y="1289"/>
                  </a:lnTo>
                  <a:lnTo>
                    <a:pt x="337" y="1289"/>
                  </a:lnTo>
                  <a:lnTo>
                    <a:pt x="338" y="1109"/>
                  </a:lnTo>
                  <a:lnTo>
                    <a:pt x="338" y="1170"/>
                  </a:lnTo>
                  <a:lnTo>
                    <a:pt x="338" y="1203"/>
                  </a:lnTo>
                  <a:lnTo>
                    <a:pt x="338" y="1214"/>
                  </a:lnTo>
                  <a:lnTo>
                    <a:pt x="339" y="1083"/>
                  </a:lnTo>
                  <a:lnTo>
                    <a:pt x="339" y="1047"/>
                  </a:lnTo>
                  <a:lnTo>
                    <a:pt x="340" y="935"/>
                  </a:lnTo>
                  <a:lnTo>
                    <a:pt x="340" y="968"/>
                  </a:lnTo>
                  <a:lnTo>
                    <a:pt x="341" y="976"/>
                  </a:lnTo>
                  <a:lnTo>
                    <a:pt x="341" y="999"/>
                  </a:lnTo>
                  <a:lnTo>
                    <a:pt x="341" y="971"/>
                  </a:lnTo>
                  <a:lnTo>
                    <a:pt x="342" y="975"/>
                  </a:lnTo>
                  <a:lnTo>
                    <a:pt x="342" y="973"/>
                  </a:lnTo>
                  <a:lnTo>
                    <a:pt x="342" y="1289"/>
                  </a:lnTo>
                  <a:lnTo>
                    <a:pt x="343" y="1289"/>
                  </a:lnTo>
                  <a:lnTo>
                    <a:pt x="343" y="1289"/>
                  </a:lnTo>
                  <a:lnTo>
                    <a:pt x="343" y="1289"/>
                  </a:lnTo>
                  <a:lnTo>
                    <a:pt x="344" y="1289"/>
                  </a:lnTo>
                  <a:lnTo>
                    <a:pt x="345" y="1289"/>
                  </a:lnTo>
                  <a:lnTo>
                    <a:pt x="345" y="1158"/>
                  </a:lnTo>
                  <a:lnTo>
                    <a:pt x="345" y="1159"/>
                  </a:lnTo>
                  <a:lnTo>
                    <a:pt x="346" y="1155"/>
                  </a:lnTo>
                  <a:lnTo>
                    <a:pt x="346" y="1210"/>
                  </a:lnTo>
                  <a:lnTo>
                    <a:pt x="346" y="1105"/>
                  </a:lnTo>
                  <a:lnTo>
                    <a:pt x="347" y="1074"/>
                  </a:lnTo>
                  <a:lnTo>
                    <a:pt x="347" y="979"/>
                  </a:lnTo>
                  <a:lnTo>
                    <a:pt x="347" y="991"/>
                  </a:lnTo>
                  <a:lnTo>
                    <a:pt x="347" y="994"/>
                  </a:lnTo>
                  <a:lnTo>
                    <a:pt x="348" y="1021"/>
                  </a:lnTo>
                  <a:lnTo>
                    <a:pt x="348" y="991"/>
                  </a:lnTo>
                  <a:lnTo>
                    <a:pt x="349" y="987"/>
                  </a:lnTo>
                  <a:lnTo>
                    <a:pt x="349" y="980"/>
                  </a:lnTo>
                  <a:lnTo>
                    <a:pt x="349" y="1086"/>
                  </a:lnTo>
                  <a:lnTo>
                    <a:pt x="350" y="1107"/>
                  </a:lnTo>
                  <a:lnTo>
                    <a:pt x="350" y="1217"/>
                  </a:lnTo>
                  <a:lnTo>
                    <a:pt x="351" y="1233"/>
                  </a:lnTo>
                  <a:lnTo>
                    <a:pt x="351" y="1231"/>
                  </a:lnTo>
                  <a:lnTo>
                    <a:pt x="351" y="1289"/>
                  </a:lnTo>
                  <a:lnTo>
                    <a:pt x="352" y="1289"/>
                  </a:lnTo>
                  <a:lnTo>
                    <a:pt x="352" y="1289"/>
                  </a:lnTo>
                  <a:lnTo>
                    <a:pt x="353" y="1289"/>
                  </a:lnTo>
                  <a:lnTo>
                    <a:pt x="353" y="1289"/>
                  </a:lnTo>
                  <a:lnTo>
                    <a:pt x="354" y="1289"/>
                  </a:lnTo>
                  <a:lnTo>
                    <a:pt x="354" y="1289"/>
                  </a:lnTo>
                  <a:lnTo>
                    <a:pt x="355" y="1220"/>
                  </a:lnTo>
                  <a:lnTo>
                    <a:pt x="355" y="1228"/>
                  </a:lnTo>
                  <a:lnTo>
                    <a:pt x="355" y="1245"/>
                  </a:lnTo>
                  <a:lnTo>
                    <a:pt x="355" y="1289"/>
                  </a:lnTo>
                  <a:lnTo>
                    <a:pt x="356" y="1289"/>
                  </a:lnTo>
                  <a:lnTo>
                    <a:pt x="356" y="1218"/>
                  </a:lnTo>
                  <a:lnTo>
                    <a:pt x="356" y="1172"/>
                  </a:lnTo>
                  <a:lnTo>
                    <a:pt x="357" y="1257"/>
                  </a:lnTo>
                  <a:lnTo>
                    <a:pt x="357" y="1262"/>
                  </a:lnTo>
                  <a:lnTo>
                    <a:pt x="357" y="1289"/>
                  </a:lnTo>
                  <a:lnTo>
                    <a:pt x="358" y="1289"/>
                  </a:lnTo>
                  <a:lnTo>
                    <a:pt x="358" y="1289"/>
                  </a:lnTo>
                  <a:lnTo>
                    <a:pt x="359" y="1289"/>
                  </a:lnTo>
                  <a:lnTo>
                    <a:pt x="359" y="1289"/>
                  </a:lnTo>
                  <a:lnTo>
                    <a:pt x="360" y="1289"/>
                  </a:lnTo>
                  <a:lnTo>
                    <a:pt x="360" y="1289"/>
                  </a:lnTo>
                  <a:lnTo>
                    <a:pt x="361" y="1289"/>
                  </a:lnTo>
                  <a:lnTo>
                    <a:pt x="361" y="1289"/>
                  </a:lnTo>
                  <a:lnTo>
                    <a:pt x="362" y="1289"/>
                  </a:lnTo>
                  <a:lnTo>
                    <a:pt x="362" y="1289"/>
                  </a:lnTo>
                  <a:lnTo>
                    <a:pt x="363" y="1003"/>
                  </a:lnTo>
                  <a:lnTo>
                    <a:pt x="363" y="969"/>
                  </a:lnTo>
                  <a:lnTo>
                    <a:pt x="363" y="871"/>
                  </a:lnTo>
                  <a:lnTo>
                    <a:pt x="364" y="881"/>
                  </a:lnTo>
                  <a:lnTo>
                    <a:pt x="364" y="808"/>
                  </a:lnTo>
                  <a:lnTo>
                    <a:pt x="365" y="737"/>
                  </a:lnTo>
                  <a:lnTo>
                    <a:pt x="365" y="749"/>
                  </a:lnTo>
                  <a:lnTo>
                    <a:pt x="365" y="745"/>
                  </a:lnTo>
                  <a:lnTo>
                    <a:pt x="365" y="735"/>
                  </a:lnTo>
                  <a:lnTo>
                    <a:pt x="366" y="845"/>
                  </a:lnTo>
                  <a:lnTo>
                    <a:pt x="366" y="810"/>
                  </a:lnTo>
                  <a:lnTo>
                    <a:pt x="366" y="838"/>
                  </a:lnTo>
                  <a:lnTo>
                    <a:pt x="366" y="835"/>
                  </a:lnTo>
                  <a:lnTo>
                    <a:pt x="367" y="999"/>
                  </a:lnTo>
                  <a:lnTo>
                    <a:pt x="367" y="1081"/>
                  </a:lnTo>
                  <a:lnTo>
                    <a:pt x="367" y="1289"/>
                  </a:lnTo>
                  <a:lnTo>
                    <a:pt x="368" y="1289"/>
                  </a:lnTo>
                  <a:lnTo>
                    <a:pt x="368" y="1289"/>
                  </a:lnTo>
                  <a:lnTo>
                    <a:pt x="369" y="1289"/>
                  </a:lnTo>
                  <a:lnTo>
                    <a:pt x="369" y="1289"/>
                  </a:lnTo>
                  <a:lnTo>
                    <a:pt x="370" y="1289"/>
                  </a:lnTo>
                  <a:lnTo>
                    <a:pt x="370" y="1289"/>
                  </a:lnTo>
                  <a:lnTo>
                    <a:pt x="371" y="1289"/>
                  </a:lnTo>
                  <a:lnTo>
                    <a:pt x="371" y="1289"/>
                  </a:lnTo>
                  <a:lnTo>
                    <a:pt x="372" y="1289"/>
                  </a:lnTo>
                  <a:lnTo>
                    <a:pt x="372" y="1289"/>
                  </a:lnTo>
                  <a:lnTo>
                    <a:pt x="373" y="1289"/>
                  </a:lnTo>
                  <a:lnTo>
                    <a:pt x="373" y="1109"/>
                  </a:lnTo>
                  <a:lnTo>
                    <a:pt x="373" y="901"/>
                  </a:lnTo>
                  <a:lnTo>
                    <a:pt x="374" y="959"/>
                  </a:lnTo>
                  <a:lnTo>
                    <a:pt x="374" y="903"/>
                  </a:lnTo>
                  <a:lnTo>
                    <a:pt x="375" y="832"/>
                  </a:lnTo>
                  <a:lnTo>
                    <a:pt x="375" y="855"/>
                  </a:lnTo>
                  <a:lnTo>
                    <a:pt x="375" y="872"/>
                  </a:lnTo>
                  <a:lnTo>
                    <a:pt x="376" y="1150"/>
                  </a:lnTo>
                  <a:lnTo>
                    <a:pt x="376" y="1019"/>
                  </a:lnTo>
                  <a:lnTo>
                    <a:pt x="376" y="1035"/>
                  </a:lnTo>
                  <a:lnTo>
                    <a:pt x="377" y="1195"/>
                  </a:lnTo>
                  <a:lnTo>
                    <a:pt x="377" y="1289"/>
                  </a:lnTo>
                  <a:lnTo>
                    <a:pt x="378" y="1157"/>
                  </a:lnTo>
                  <a:lnTo>
                    <a:pt x="378" y="1164"/>
                  </a:lnTo>
                  <a:lnTo>
                    <a:pt x="379" y="1106"/>
                  </a:lnTo>
                  <a:lnTo>
                    <a:pt x="379" y="1289"/>
                  </a:lnTo>
                  <a:lnTo>
                    <a:pt x="379" y="1289"/>
                  </a:lnTo>
                  <a:lnTo>
                    <a:pt x="380" y="948"/>
                  </a:lnTo>
                  <a:lnTo>
                    <a:pt x="380" y="953"/>
                  </a:lnTo>
                  <a:lnTo>
                    <a:pt x="380" y="952"/>
                  </a:lnTo>
                  <a:lnTo>
                    <a:pt x="381" y="1058"/>
                  </a:lnTo>
                  <a:lnTo>
                    <a:pt x="381" y="1069"/>
                  </a:lnTo>
                  <a:lnTo>
                    <a:pt x="382" y="993"/>
                  </a:lnTo>
                  <a:lnTo>
                    <a:pt x="382" y="1075"/>
                  </a:lnTo>
                  <a:lnTo>
                    <a:pt x="382" y="1117"/>
                  </a:lnTo>
                  <a:lnTo>
                    <a:pt x="383" y="1289"/>
                  </a:lnTo>
                  <a:lnTo>
                    <a:pt x="383" y="1289"/>
                  </a:lnTo>
                  <a:lnTo>
                    <a:pt x="383" y="1289"/>
                  </a:lnTo>
                  <a:lnTo>
                    <a:pt x="384" y="1289"/>
                  </a:lnTo>
                  <a:lnTo>
                    <a:pt x="384" y="1289"/>
                  </a:lnTo>
                  <a:lnTo>
                    <a:pt x="385" y="1289"/>
                  </a:lnTo>
                  <a:lnTo>
                    <a:pt x="386" y="1289"/>
                  </a:lnTo>
                  <a:lnTo>
                    <a:pt x="386" y="1185"/>
                  </a:lnTo>
                  <a:lnTo>
                    <a:pt x="386" y="1186"/>
                  </a:lnTo>
                  <a:lnTo>
                    <a:pt x="387" y="1169"/>
                  </a:lnTo>
                  <a:lnTo>
                    <a:pt x="387" y="1180"/>
                  </a:lnTo>
                  <a:lnTo>
                    <a:pt x="387" y="972"/>
                  </a:lnTo>
                  <a:lnTo>
                    <a:pt x="388" y="966"/>
                  </a:lnTo>
                  <a:lnTo>
                    <a:pt x="388" y="990"/>
                  </a:lnTo>
                  <a:lnTo>
                    <a:pt x="388" y="988"/>
                  </a:lnTo>
                  <a:lnTo>
                    <a:pt x="389" y="984"/>
                  </a:lnTo>
                  <a:lnTo>
                    <a:pt x="389" y="985"/>
                  </a:lnTo>
                  <a:lnTo>
                    <a:pt x="389" y="843"/>
                  </a:lnTo>
                  <a:lnTo>
                    <a:pt x="389" y="843"/>
                  </a:lnTo>
                  <a:lnTo>
                    <a:pt x="390" y="852"/>
                  </a:lnTo>
                  <a:lnTo>
                    <a:pt x="390" y="886"/>
                  </a:lnTo>
                  <a:lnTo>
                    <a:pt x="390" y="805"/>
                  </a:lnTo>
                  <a:lnTo>
                    <a:pt x="391" y="799"/>
                  </a:lnTo>
                  <a:lnTo>
                    <a:pt x="391" y="704"/>
                  </a:lnTo>
                  <a:lnTo>
                    <a:pt x="391" y="709"/>
                  </a:lnTo>
                  <a:lnTo>
                    <a:pt x="392" y="708"/>
                  </a:lnTo>
                  <a:lnTo>
                    <a:pt x="392" y="737"/>
                  </a:lnTo>
                  <a:lnTo>
                    <a:pt x="392" y="699"/>
                  </a:lnTo>
                  <a:lnTo>
                    <a:pt x="393" y="704"/>
                  </a:lnTo>
                  <a:lnTo>
                    <a:pt x="393" y="850"/>
                  </a:lnTo>
                  <a:lnTo>
                    <a:pt x="394" y="872"/>
                  </a:lnTo>
                  <a:lnTo>
                    <a:pt x="394" y="1112"/>
                  </a:lnTo>
                  <a:lnTo>
                    <a:pt x="395" y="1174"/>
                  </a:lnTo>
                  <a:lnTo>
                    <a:pt x="395" y="1289"/>
                  </a:lnTo>
                  <a:lnTo>
                    <a:pt x="395" y="1289"/>
                  </a:lnTo>
                  <a:lnTo>
                    <a:pt x="396" y="1289"/>
                  </a:lnTo>
                  <a:lnTo>
                    <a:pt x="397" y="1289"/>
                  </a:lnTo>
                  <a:lnTo>
                    <a:pt x="397" y="1289"/>
                  </a:lnTo>
                  <a:lnTo>
                    <a:pt x="398" y="1289"/>
                  </a:lnTo>
                  <a:lnTo>
                    <a:pt x="398" y="1289"/>
                  </a:lnTo>
                  <a:lnTo>
                    <a:pt x="399" y="1289"/>
                  </a:lnTo>
                  <a:lnTo>
                    <a:pt x="399" y="1289"/>
                  </a:lnTo>
                  <a:lnTo>
                    <a:pt x="400" y="1289"/>
                  </a:lnTo>
                  <a:lnTo>
                    <a:pt x="400" y="1289"/>
                  </a:lnTo>
                  <a:lnTo>
                    <a:pt x="401" y="938"/>
                  </a:lnTo>
                  <a:lnTo>
                    <a:pt x="401" y="981"/>
                  </a:lnTo>
                  <a:lnTo>
                    <a:pt x="401" y="1040"/>
                  </a:lnTo>
                  <a:lnTo>
                    <a:pt x="401" y="1092"/>
                  </a:lnTo>
                  <a:lnTo>
                    <a:pt x="402" y="784"/>
                  </a:lnTo>
                  <a:lnTo>
                    <a:pt x="402" y="767"/>
                  </a:lnTo>
                  <a:lnTo>
                    <a:pt x="402" y="711"/>
                  </a:lnTo>
                  <a:lnTo>
                    <a:pt x="403" y="1109"/>
                  </a:lnTo>
                  <a:lnTo>
                    <a:pt x="403" y="1289"/>
                  </a:lnTo>
                  <a:lnTo>
                    <a:pt x="404" y="944"/>
                  </a:lnTo>
                  <a:lnTo>
                    <a:pt x="404" y="950"/>
                  </a:lnTo>
                  <a:lnTo>
                    <a:pt x="404" y="1289"/>
                  </a:lnTo>
                  <a:lnTo>
                    <a:pt x="405" y="1289"/>
                  </a:lnTo>
                  <a:lnTo>
                    <a:pt x="405" y="1289"/>
                  </a:lnTo>
                  <a:lnTo>
                    <a:pt x="406" y="1015"/>
                  </a:lnTo>
                  <a:lnTo>
                    <a:pt x="406" y="1028"/>
                  </a:lnTo>
                  <a:lnTo>
                    <a:pt x="406" y="1289"/>
                  </a:lnTo>
                  <a:lnTo>
                    <a:pt x="407" y="1129"/>
                  </a:lnTo>
                  <a:lnTo>
                    <a:pt x="407" y="1031"/>
                  </a:lnTo>
                  <a:lnTo>
                    <a:pt x="408" y="859"/>
                  </a:lnTo>
                  <a:lnTo>
                    <a:pt x="408" y="909"/>
                  </a:lnTo>
                  <a:lnTo>
                    <a:pt x="408" y="947"/>
                  </a:lnTo>
                  <a:lnTo>
                    <a:pt x="408" y="1082"/>
                  </a:lnTo>
                  <a:lnTo>
                    <a:pt x="409" y="916"/>
                  </a:lnTo>
                  <a:lnTo>
                    <a:pt x="409" y="903"/>
                  </a:lnTo>
                  <a:lnTo>
                    <a:pt x="409" y="900"/>
                  </a:lnTo>
                  <a:lnTo>
                    <a:pt x="410" y="1289"/>
                  </a:lnTo>
                  <a:lnTo>
                    <a:pt x="410" y="1289"/>
                  </a:lnTo>
                  <a:lnTo>
                    <a:pt x="411" y="1111"/>
                  </a:lnTo>
                  <a:lnTo>
                    <a:pt x="411" y="1095"/>
                  </a:lnTo>
                  <a:lnTo>
                    <a:pt x="412" y="836"/>
                  </a:lnTo>
                  <a:lnTo>
                    <a:pt x="412" y="858"/>
                  </a:lnTo>
                  <a:lnTo>
                    <a:pt x="412" y="863"/>
                  </a:lnTo>
                  <a:lnTo>
                    <a:pt x="413" y="537"/>
                  </a:lnTo>
                  <a:lnTo>
                    <a:pt x="413" y="529"/>
                  </a:lnTo>
                  <a:lnTo>
                    <a:pt x="413" y="513"/>
                  </a:lnTo>
                  <a:lnTo>
                    <a:pt x="414" y="563"/>
                  </a:lnTo>
                  <a:lnTo>
                    <a:pt x="414" y="560"/>
                  </a:lnTo>
                  <a:lnTo>
                    <a:pt x="415" y="512"/>
                  </a:lnTo>
                  <a:lnTo>
                    <a:pt x="415" y="570"/>
                  </a:lnTo>
                  <a:lnTo>
                    <a:pt x="415" y="586"/>
                  </a:lnTo>
                  <a:lnTo>
                    <a:pt x="416" y="916"/>
                  </a:lnTo>
                  <a:lnTo>
                    <a:pt x="416" y="921"/>
                  </a:lnTo>
                  <a:lnTo>
                    <a:pt x="416" y="918"/>
                  </a:lnTo>
                  <a:lnTo>
                    <a:pt x="417" y="1289"/>
                  </a:lnTo>
                  <a:lnTo>
                    <a:pt x="417" y="1289"/>
                  </a:lnTo>
                  <a:lnTo>
                    <a:pt x="417" y="1289"/>
                  </a:lnTo>
                  <a:lnTo>
                    <a:pt x="418" y="1289"/>
                  </a:lnTo>
                  <a:lnTo>
                    <a:pt x="418" y="1289"/>
                  </a:lnTo>
                  <a:lnTo>
                    <a:pt x="419" y="1289"/>
                  </a:lnTo>
                  <a:lnTo>
                    <a:pt x="419" y="1289"/>
                  </a:lnTo>
                  <a:lnTo>
                    <a:pt x="420" y="1289"/>
                  </a:lnTo>
                  <a:lnTo>
                    <a:pt x="420" y="1289"/>
                  </a:lnTo>
                  <a:lnTo>
                    <a:pt x="421" y="1289"/>
                  </a:lnTo>
                  <a:lnTo>
                    <a:pt x="421" y="1289"/>
                  </a:lnTo>
                  <a:lnTo>
                    <a:pt x="422" y="883"/>
                  </a:lnTo>
                  <a:lnTo>
                    <a:pt x="422" y="910"/>
                  </a:lnTo>
                  <a:lnTo>
                    <a:pt x="423" y="1002"/>
                  </a:lnTo>
                  <a:lnTo>
                    <a:pt x="423" y="742"/>
                  </a:lnTo>
                  <a:lnTo>
                    <a:pt x="423" y="715"/>
                  </a:lnTo>
                  <a:lnTo>
                    <a:pt x="424" y="609"/>
                  </a:lnTo>
                  <a:lnTo>
                    <a:pt x="424" y="914"/>
                  </a:lnTo>
                  <a:lnTo>
                    <a:pt x="424" y="994"/>
                  </a:lnTo>
                  <a:lnTo>
                    <a:pt x="425" y="1076"/>
                  </a:lnTo>
                  <a:lnTo>
                    <a:pt x="425" y="879"/>
                  </a:lnTo>
                  <a:lnTo>
                    <a:pt x="425" y="869"/>
                  </a:lnTo>
                  <a:lnTo>
                    <a:pt x="425" y="864"/>
                  </a:lnTo>
                  <a:lnTo>
                    <a:pt x="426" y="1289"/>
                  </a:lnTo>
                  <a:lnTo>
                    <a:pt x="426" y="1289"/>
                  </a:lnTo>
                  <a:lnTo>
                    <a:pt x="426" y="1289"/>
                  </a:lnTo>
                  <a:lnTo>
                    <a:pt x="427" y="1035"/>
                  </a:lnTo>
                  <a:lnTo>
                    <a:pt x="427" y="1024"/>
                  </a:lnTo>
                  <a:lnTo>
                    <a:pt x="428" y="1289"/>
                  </a:lnTo>
                  <a:lnTo>
                    <a:pt x="428" y="1289"/>
                  </a:lnTo>
                  <a:lnTo>
                    <a:pt x="428" y="1124"/>
                  </a:lnTo>
                  <a:lnTo>
                    <a:pt x="429" y="840"/>
                  </a:lnTo>
                  <a:lnTo>
                    <a:pt x="429" y="890"/>
                  </a:lnTo>
                  <a:lnTo>
                    <a:pt x="429" y="942"/>
                  </a:lnTo>
                  <a:lnTo>
                    <a:pt x="430" y="1121"/>
                  </a:lnTo>
                  <a:lnTo>
                    <a:pt x="430" y="965"/>
                  </a:lnTo>
                  <a:lnTo>
                    <a:pt x="430" y="931"/>
                  </a:lnTo>
                  <a:lnTo>
                    <a:pt x="431" y="901"/>
                  </a:lnTo>
                  <a:lnTo>
                    <a:pt x="431" y="1022"/>
                  </a:lnTo>
                  <a:lnTo>
                    <a:pt x="432" y="986"/>
                  </a:lnTo>
                  <a:lnTo>
                    <a:pt x="432" y="678"/>
                  </a:lnTo>
                  <a:lnTo>
                    <a:pt x="433" y="655"/>
                  </a:lnTo>
                  <a:lnTo>
                    <a:pt x="433" y="541"/>
                  </a:lnTo>
                  <a:lnTo>
                    <a:pt x="434" y="534"/>
                  </a:lnTo>
                  <a:lnTo>
                    <a:pt x="434" y="496"/>
                  </a:lnTo>
                  <a:lnTo>
                    <a:pt x="434" y="482"/>
                  </a:lnTo>
                  <a:lnTo>
                    <a:pt x="435" y="601"/>
                  </a:lnTo>
                  <a:lnTo>
                    <a:pt x="436" y="616"/>
                  </a:lnTo>
                  <a:lnTo>
                    <a:pt x="436" y="808"/>
                  </a:lnTo>
                  <a:lnTo>
                    <a:pt x="437" y="851"/>
                  </a:lnTo>
                  <a:lnTo>
                    <a:pt x="437" y="1289"/>
                  </a:lnTo>
                  <a:lnTo>
                    <a:pt x="437" y="1289"/>
                  </a:lnTo>
                  <a:lnTo>
                    <a:pt x="438" y="1289"/>
                  </a:lnTo>
                  <a:lnTo>
                    <a:pt x="438" y="1289"/>
                  </a:lnTo>
                  <a:lnTo>
                    <a:pt x="439" y="1289"/>
                  </a:lnTo>
                  <a:lnTo>
                    <a:pt x="439" y="1289"/>
                  </a:lnTo>
                  <a:lnTo>
                    <a:pt x="440" y="1289"/>
                  </a:lnTo>
                  <a:lnTo>
                    <a:pt x="440" y="1289"/>
                  </a:lnTo>
                  <a:lnTo>
                    <a:pt x="441" y="1289"/>
                  </a:lnTo>
                  <a:lnTo>
                    <a:pt x="442" y="1289"/>
                  </a:lnTo>
                  <a:lnTo>
                    <a:pt x="442" y="1289"/>
                  </a:lnTo>
                  <a:lnTo>
                    <a:pt x="442" y="884"/>
                  </a:lnTo>
                  <a:lnTo>
                    <a:pt x="443" y="939"/>
                  </a:lnTo>
                  <a:lnTo>
                    <a:pt x="443" y="958"/>
                  </a:lnTo>
                  <a:lnTo>
                    <a:pt x="444" y="573"/>
                  </a:lnTo>
                  <a:lnTo>
                    <a:pt x="444" y="544"/>
                  </a:lnTo>
                  <a:lnTo>
                    <a:pt x="444" y="505"/>
                  </a:lnTo>
                  <a:lnTo>
                    <a:pt x="445" y="914"/>
                  </a:lnTo>
                  <a:lnTo>
                    <a:pt x="445" y="945"/>
                  </a:lnTo>
                  <a:lnTo>
                    <a:pt x="446" y="751"/>
                  </a:lnTo>
                  <a:lnTo>
                    <a:pt x="446" y="757"/>
                  </a:lnTo>
                  <a:lnTo>
                    <a:pt x="446" y="782"/>
                  </a:lnTo>
                  <a:lnTo>
                    <a:pt x="446" y="1289"/>
                  </a:lnTo>
                  <a:lnTo>
                    <a:pt x="447" y="1289"/>
                  </a:lnTo>
                  <a:lnTo>
                    <a:pt x="447" y="1289"/>
                  </a:lnTo>
                  <a:lnTo>
                    <a:pt x="448" y="979"/>
                  </a:lnTo>
                  <a:lnTo>
                    <a:pt x="448" y="1016"/>
                  </a:lnTo>
                  <a:lnTo>
                    <a:pt x="448" y="1138"/>
                  </a:lnTo>
                  <a:lnTo>
                    <a:pt x="448" y="1289"/>
                  </a:lnTo>
                  <a:lnTo>
                    <a:pt x="449" y="1009"/>
                  </a:lnTo>
                  <a:lnTo>
                    <a:pt x="449" y="926"/>
                  </a:lnTo>
                  <a:lnTo>
                    <a:pt x="449" y="790"/>
                  </a:lnTo>
                  <a:lnTo>
                    <a:pt x="450" y="945"/>
                  </a:lnTo>
                  <a:lnTo>
                    <a:pt x="450" y="1009"/>
                  </a:lnTo>
                  <a:lnTo>
                    <a:pt x="450" y="1062"/>
                  </a:lnTo>
                  <a:lnTo>
                    <a:pt x="451" y="824"/>
                  </a:lnTo>
                  <a:lnTo>
                    <a:pt x="451" y="817"/>
                  </a:lnTo>
                  <a:lnTo>
                    <a:pt x="451" y="828"/>
                  </a:lnTo>
                  <a:lnTo>
                    <a:pt x="452" y="765"/>
                  </a:lnTo>
                  <a:lnTo>
                    <a:pt x="452" y="770"/>
                  </a:lnTo>
                  <a:lnTo>
                    <a:pt x="452" y="766"/>
                  </a:lnTo>
                  <a:lnTo>
                    <a:pt x="453" y="465"/>
                  </a:lnTo>
                  <a:lnTo>
                    <a:pt x="453" y="435"/>
                  </a:lnTo>
                  <a:lnTo>
                    <a:pt x="453" y="418"/>
                  </a:lnTo>
                  <a:lnTo>
                    <a:pt x="454" y="464"/>
                  </a:lnTo>
                  <a:lnTo>
                    <a:pt x="454" y="463"/>
                  </a:lnTo>
                  <a:lnTo>
                    <a:pt x="454" y="452"/>
                  </a:lnTo>
                  <a:lnTo>
                    <a:pt x="455" y="386"/>
                  </a:lnTo>
                  <a:lnTo>
                    <a:pt x="455" y="416"/>
                  </a:lnTo>
                  <a:lnTo>
                    <a:pt x="455" y="427"/>
                  </a:lnTo>
                  <a:lnTo>
                    <a:pt x="456" y="698"/>
                  </a:lnTo>
                  <a:lnTo>
                    <a:pt x="456" y="699"/>
                  </a:lnTo>
                  <a:lnTo>
                    <a:pt x="457" y="1073"/>
                  </a:lnTo>
                  <a:lnTo>
                    <a:pt x="457" y="1289"/>
                  </a:lnTo>
                  <a:lnTo>
                    <a:pt x="458" y="1289"/>
                  </a:lnTo>
                  <a:lnTo>
                    <a:pt x="458" y="1289"/>
                  </a:lnTo>
                  <a:lnTo>
                    <a:pt x="459" y="1289"/>
                  </a:lnTo>
                  <a:lnTo>
                    <a:pt x="459" y="1289"/>
                  </a:lnTo>
                  <a:lnTo>
                    <a:pt x="460" y="1289"/>
                  </a:lnTo>
                  <a:lnTo>
                    <a:pt x="460" y="1289"/>
                  </a:lnTo>
                  <a:lnTo>
                    <a:pt x="461" y="1289"/>
                  </a:lnTo>
                  <a:lnTo>
                    <a:pt x="461" y="1289"/>
                  </a:lnTo>
                  <a:lnTo>
                    <a:pt x="462" y="1204"/>
                  </a:lnTo>
                  <a:lnTo>
                    <a:pt x="462" y="962"/>
                  </a:lnTo>
                  <a:lnTo>
                    <a:pt x="463" y="964"/>
                  </a:lnTo>
                  <a:lnTo>
                    <a:pt x="463" y="741"/>
                  </a:lnTo>
                  <a:lnTo>
                    <a:pt x="463" y="654"/>
                  </a:lnTo>
                  <a:lnTo>
                    <a:pt x="464" y="437"/>
                  </a:lnTo>
                  <a:lnTo>
                    <a:pt x="464" y="453"/>
                  </a:lnTo>
                  <a:lnTo>
                    <a:pt x="464" y="497"/>
                  </a:lnTo>
                  <a:lnTo>
                    <a:pt x="465" y="863"/>
                  </a:lnTo>
                  <a:lnTo>
                    <a:pt x="465" y="718"/>
                  </a:lnTo>
                  <a:lnTo>
                    <a:pt x="465" y="691"/>
                  </a:lnTo>
                  <a:lnTo>
                    <a:pt x="465" y="673"/>
                  </a:lnTo>
                  <a:lnTo>
                    <a:pt x="466" y="1131"/>
                  </a:lnTo>
                  <a:lnTo>
                    <a:pt x="466" y="1289"/>
                  </a:lnTo>
                  <a:lnTo>
                    <a:pt x="467" y="1021"/>
                  </a:lnTo>
                  <a:lnTo>
                    <a:pt x="467" y="1005"/>
                  </a:lnTo>
                  <a:lnTo>
                    <a:pt x="468" y="987"/>
                  </a:lnTo>
                  <a:lnTo>
                    <a:pt x="468" y="1289"/>
                  </a:lnTo>
                  <a:lnTo>
                    <a:pt x="468" y="1289"/>
                  </a:lnTo>
                  <a:lnTo>
                    <a:pt x="468" y="1289"/>
                  </a:lnTo>
                  <a:lnTo>
                    <a:pt x="469" y="783"/>
                  </a:lnTo>
                  <a:lnTo>
                    <a:pt x="469" y="788"/>
                  </a:lnTo>
                  <a:lnTo>
                    <a:pt x="470" y="961"/>
                  </a:lnTo>
                  <a:lnTo>
                    <a:pt x="470" y="876"/>
                  </a:lnTo>
                  <a:lnTo>
                    <a:pt x="470" y="814"/>
                  </a:lnTo>
                  <a:lnTo>
                    <a:pt x="471" y="564"/>
                  </a:lnTo>
                  <a:lnTo>
                    <a:pt x="471" y="571"/>
                  </a:lnTo>
                  <a:lnTo>
                    <a:pt x="472" y="464"/>
                  </a:lnTo>
                  <a:lnTo>
                    <a:pt x="472" y="441"/>
                  </a:lnTo>
                  <a:lnTo>
                    <a:pt x="473" y="354"/>
                  </a:lnTo>
                  <a:lnTo>
                    <a:pt x="473" y="409"/>
                  </a:lnTo>
                  <a:lnTo>
                    <a:pt x="473" y="429"/>
                  </a:lnTo>
                  <a:lnTo>
                    <a:pt x="474" y="503"/>
                  </a:lnTo>
                  <a:lnTo>
                    <a:pt x="474" y="502"/>
                  </a:lnTo>
                  <a:lnTo>
                    <a:pt x="474" y="512"/>
                  </a:lnTo>
                  <a:lnTo>
                    <a:pt x="475" y="784"/>
                  </a:lnTo>
                  <a:lnTo>
                    <a:pt x="476" y="851"/>
                  </a:lnTo>
                  <a:lnTo>
                    <a:pt x="476" y="1289"/>
                  </a:lnTo>
                  <a:lnTo>
                    <a:pt x="477" y="1289"/>
                  </a:lnTo>
                  <a:lnTo>
                    <a:pt x="477" y="1289"/>
                  </a:lnTo>
                  <a:lnTo>
                    <a:pt x="478" y="1289"/>
                  </a:lnTo>
                  <a:lnTo>
                    <a:pt x="478" y="1289"/>
                  </a:lnTo>
                  <a:lnTo>
                    <a:pt x="479" y="1289"/>
                  </a:lnTo>
                  <a:lnTo>
                    <a:pt x="479" y="1289"/>
                  </a:lnTo>
                  <a:lnTo>
                    <a:pt x="480" y="1289"/>
                  </a:lnTo>
                  <a:lnTo>
                    <a:pt x="480" y="1289"/>
                  </a:lnTo>
                  <a:lnTo>
                    <a:pt x="481" y="1289"/>
                  </a:lnTo>
                  <a:lnTo>
                    <a:pt x="481" y="1289"/>
                  </a:lnTo>
                  <a:lnTo>
                    <a:pt x="482" y="1289"/>
                  </a:lnTo>
                  <a:lnTo>
                    <a:pt x="482" y="786"/>
                  </a:lnTo>
                  <a:lnTo>
                    <a:pt x="483" y="690"/>
                  </a:lnTo>
                  <a:lnTo>
                    <a:pt x="483" y="408"/>
                  </a:lnTo>
                  <a:lnTo>
                    <a:pt x="483" y="422"/>
                  </a:lnTo>
                  <a:lnTo>
                    <a:pt x="484" y="458"/>
                  </a:lnTo>
                  <a:lnTo>
                    <a:pt x="484" y="807"/>
                  </a:lnTo>
                  <a:lnTo>
                    <a:pt x="484" y="705"/>
                  </a:lnTo>
                  <a:lnTo>
                    <a:pt x="485" y="665"/>
                  </a:lnTo>
                  <a:lnTo>
                    <a:pt x="485" y="642"/>
                  </a:lnTo>
                  <a:lnTo>
                    <a:pt x="485" y="906"/>
                  </a:lnTo>
                  <a:lnTo>
                    <a:pt x="486" y="1103"/>
                  </a:lnTo>
                  <a:lnTo>
                    <a:pt x="486" y="1289"/>
                  </a:lnTo>
                  <a:lnTo>
                    <a:pt x="487" y="972"/>
                  </a:lnTo>
                  <a:lnTo>
                    <a:pt x="487" y="955"/>
                  </a:lnTo>
                  <a:lnTo>
                    <a:pt x="487" y="944"/>
                  </a:lnTo>
                  <a:lnTo>
                    <a:pt x="487" y="1289"/>
                  </a:lnTo>
                  <a:lnTo>
                    <a:pt x="488" y="1289"/>
                  </a:lnTo>
                  <a:lnTo>
                    <a:pt x="488" y="1289"/>
                  </a:lnTo>
                  <a:lnTo>
                    <a:pt x="489" y="730"/>
                  </a:lnTo>
                  <a:lnTo>
                    <a:pt x="489" y="712"/>
                  </a:lnTo>
                  <a:lnTo>
                    <a:pt x="489" y="853"/>
                  </a:lnTo>
                  <a:lnTo>
                    <a:pt x="490" y="755"/>
                  </a:lnTo>
                  <a:lnTo>
                    <a:pt x="490" y="680"/>
                  </a:lnTo>
                  <a:lnTo>
                    <a:pt x="490" y="444"/>
                  </a:lnTo>
                  <a:lnTo>
                    <a:pt x="491" y="458"/>
                  </a:lnTo>
                  <a:lnTo>
                    <a:pt x="491" y="470"/>
                  </a:lnTo>
                  <a:lnTo>
                    <a:pt x="491" y="514"/>
                  </a:lnTo>
                  <a:lnTo>
                    <a:pt x="492" y="407"/>
                  </a:lnTo>
                  <a:lnTo>
                    <a:pt x="492" y="395"/>
                  </a:lnTo>
                  <a:lnTo>
                    <a:pt x="493" y="513"/>
                  </a:lnTo>
                  <a:lnTo>
                    <a:pt x="493" y="535"/>
                  </a:lnTo>
                  <a:lnTo>
                    <a:pt x="493" y="588"/>
                  </a:lnTo>
                  <a:lnTo>
                    <a:pt x="494" y="580"/>
                  </a:lnTo>
                  <a:lnTo>
                    <a:pt x="494" y="599"/>
                  </a:lnTo>
                  <a:lnTo>
                    <a:pt x="495" y="969"/>
                  </a:lnTo>
                  <a:lnTo>
                    <a:pt x="495" y="981"/>
                  </a:lnTo>
                  <a:lnTo>
                    <a:pt x="495" y="1289"/>
                  </a:lnTo>
                  <a:lnTo>
                    <a:pt x="496" y="1289"/>
                  </a:lnTo>
                  <a:lnTo>
                    <a:pt x="496" y="1289"/>
                  </a:lnTo>
                  <a:lnTo>
                    <a:pt x="497" y="1289"/>
                  </a:lnTo>
                  <a:lnTo>
                    <a:pt x="497" y="1289"/>
                  </a:lnTo>
                  <a:lnTo>
                    <a:pt x="498" y="1289"/>
                  </a:lnTo>
                  <a:lnTo>
                    <a:pt x="498" y="1289"/>
                  </a:lnTo>
                  <a:lnTo>
                    <a:pt x="499" y="1289"/>
                  </a:lnTo>
                  <a:lnTo>
                    <a:pt x="499" y="1289"/>
                  </a:lnTo>
                  <a:lnTo>
                    <a:pt x="500" y="1289"/>
                  </a:lnTo>
                  <a:lnTo>
                    <a:pt x="500" y="1289"/>
                  </a:lnTo>
                  <a:lnTo>
                    <a:pt x="501" y="1289"/>
                  </a:lnTo>
                  <a:lnTo>
                    <a:pt x="501" y="1289"/>
                  </a:lnTo>
                  <a:lnTo>
                    <a:pt x="502" y="785"/>
                  </a:lnTo>
                  <a:lnTo>
                    <a:pt x="502" y="680"/>
                  </a:lnTo>
                  <a:lnTo>
                    <a:pt x="503" y="411"/>
                  </a:lnTo>
                  <a:lnTo>
                    <a:pt x="503" y="434"/>
                  </a:lnTo>
                  <a:lnTo>
                    <a:pt x="503" y="473"/>
                  </a:lnTo>
                  <a:lnTo>
                    <a:pt x="504" y="814"/>
                  </a:lnTo>
                  <a:lnTo>
                    <a:pt x="504" y="641"/>
                  </a:lnTo>
                  <a:lnTo>
                    <a:pt x="504" y="612"/>
                  </a:lnTo>
                  <a:lnTo>
                    <a:pt x="505" y="920"/>
                  </a:lnTo>
                  <a:lnTo>
                    <a:pt x="505" y="1106"/>
                  </a:lnTo>
                  <a:lnTo>
                    <a:pt x="505" y="1289"/>
                  </a:lnTo>
                  <a:lnTo>
                    <a:pt x="506" y="933"/>
                  </a:lnTo>
                  <a:lnTo>
                    <a:pt x="506" y="923"/>
                  </a:lnTo>
                  <a:lnTo>
                    <a:pt x="507" y="1289"/>
                  </a:lnTo>
                  <a:lnTo>
                    <a:pt x="507" y="1289"/>
                  </a:lnTo>
                  <a:lnTo>
                    <a:pt x="507" y="1289"/>
                  </a:lnTo>
                  <a:lnTo>
                    <a:pt x="508" y="703"/>
                  </a:lnTo>
                  <a:lnTo>
                    <a:pt x="508" y="714"/>
                  </a:lnTo>
                  <a:lnTo>
                    <a:pt x="508" y="749"/>
                  </a:lnTo>
                  <a:lnTo>
                    <a:pt x="509" y="680"/>
                  </a:lnTo>
                  <a:lnTo>
                    <a:pt x="509" y="651"/>
                  </a:lnTo>
                  <a:lnTo>
                    <a:pt x="510" y="381"/>
                  </a:lnTo>
                  <a:lnTo>
                    <a:pt x="510" y="389"/>
                  </a:lnTo>
                  <a:lnTo>
                    <a:pt x="510" y="435"/>
                  </a:lnTo>
                  <a:lnTo>
                    <a:pt x="511" y="553"/>
                  </a:lnTo>
                  <a:lnTo>
                    <a:pt x="511" y="414"/>
                  </a:lnTo>
                  <a:lnTo>
                    <a:pt x="511" y="398"/>
                  </a:lnTo>
                  <a:lnTo>
                    <a:pt x="511" y="368"/>
                  </a:lnTo>
                  <a:lnTo>
                    <a:pt x="512" y="548"/>
                  </a:lnTo>
                  <a:lnTo>
                    <a:pt x="512" y="574"/>
                  </a:lnTo>
                  <a:lnTo>
                    <a:pt x="513" y="596"/>
                  </a:lnTo>
                  <a:lnTo>
                    <a:pt x="513" y="535"/>
                  </a:lnTo>
                  <a:lnTo>
                    <a:pt x="513" y="570"/>
                  </a:lnTo>
                  <a:lnTo>
                    <a:pt x="514" y="1115"/>
                  </a:lnTo>
                  <a:lnTo>
                    <a:pt x="514" y="1289"/>
                  </a:lnTo>
                  <a:lnTo>
                    <a:pt x="514" y="1139"/>
                  </a:lnTo>
                  <a:lnTo>
                    <a:pt x="515" y="1289"/>
                  </a:lnTo>
                  <a:lnTo>
                    <a:pt x="515" y="1289"/>
                  </a:lnTo>
                  <a:lnTo>
                    <a:pt x="516" y="1289"/>
                  </a:lnTo>
                  <a:lnTo>
                    <a:pt x="516" y="1289"/>
                  </a:lnTo>
                  <a:lnTo>
                    <a:pt x="517" y="1289"/>
                  </a:lnTo>
                  <a:lnTo>
                    <a:pt x="517" y="1289"/>
                  </a:lnTo>
                  <a:lnTo>
                    <a:pt x="518" y="1289"/>
                  </a:lnTo>
                  <a:lnTo>
                    <a:pt x="518" y="1289"/>
                  </a:lnTo>
                  <a:lnTo>
                    <a:pt x="519" y="1289"/>
                  </a:lnTo>
                  <a:lnTo>
                    <a:pt x="519" y="1289"/>
                  </a:lnTo>
                  <a:lnTo>
                    <a:pt x="520" y="833"/>
                  </a:lnTo>
                  <a:lnTo>
                    <a:pt x="521" y="848"/>
                  </a:lnTo>
                  <a:lnTo>
                    <a:pt x="521" y="1289"/>
                  </a:lnTo>
                  <a:lnTo>
                    <a:pt x="521" y="868"/>
                  </a:lnTo>
                  <a:lnTo>
                    <a:pt x="521" y="716"/>
                  </a:lnTo>
                  <a:lnTo>
                    <a:pt x="522" y="467"/>
                  </a:lnTo>
                  <a:lnTo>
                    <a:pt x="522" y="661"/>
                  </a:lnTo>
                  <a:lnTo>
                    <a:pt x="523" y="796"/>
                  </a:lnTo>
                  <a:lnTo>
                    <a:pt x="523" y="1289"/>
                  </a:lnTo>
                  <a:lnTo>
                    <a:pt x="523" y="745"/>
                  </a:lnTo>
                  <a:lnTo>
                    <a:pt x="524" y="715"/>
                  </a:lnTo>
                  <a:lnTo>
                    <a:pt x="524" y="1289"/>
                  </a:lnTo>
                  <a:lnTo>
                    <a:pt x="524" y="1289"/>
                  </a:lnTo>
                  <a:lnTo>
                    <a:pt x="525" y="1289"/>
                  </a:lnTo>
                  <a:lnTo>
                    <a:pt x="525" y="690"/>
                  </a:lnTo>
                  <a:lnTo>
                    <a:pt x="525" y="704"/>
                  </a:lnTo>
                  <a:lnTo>
                    <a:pt x="526" y="722"/>
                  </a:lnTo>
                  <a:lnTo>
                    <a:pt x="526" y="936"/>
                  </a:lnTo>
                  <a:lnTo>
                    <a:pt x="526" y="847"/>
                  </a:lnTo>
                  <a:lnTo>
                    <a:pt x="527" y="759"/>
                  </a:lnTo>
                  <a:lnTo>
                    <a:pt x="527" y="536"/>
                  </a:lnTo>
                  <a:lnTo>
                    <a:pt x="527" y="626"/>
                  </a:lnTo>
                  <a:lnTo>
                    <a:pt x="528" y="635"/>
                  </a:lnTo>
                  <a:lnTo>
                    <a:pt x="528" y="407"/>
                  </a:lnTo>
                  <a:lnTo>
                    <a:pt x="528" y="424"/>
                  </a:lnTo>
                  <a:lnTo>
                    <a:pt x="529" y="418"/>
                  </a:lnTo>
                  <a:lnTo>
                    <a:pt x="529" y="406"/>
                  </a:lnTo>
                  <a:lnTo>
                    <a:pt x="529" y="580"/>
                  </a:lnTo>
                  <a:lnTo>
                    <a:pt x="530" y="574"/>
                  </a:lnTo>
                  <a:lnTo>
                    <a:pt x="530" y="593"/>
                  </a:lnTo>
                  <a:lnTo>
                    <a:pt x="530" y="496"/>
                  </a:lnTo>
                  <a:lnTo>
                    <a:pt x="530" y="579"/>
                  </a:lnTo>
                  <a:lnTo>
                    <a:pt x="531" y="573"/>
                  </a:lnTo>
                  <a:lnTo>
                    <a:pt x="531" y="662"/>
                  </a:lnTo>
                  <a:lnTo>
                    <a:pt x="532" y="553"/>
                  </a:lnTo>
                  <a:lnTo>
                    <a:pt x="532" y="557"/>
                  </a:lnTo>
                  <a:lnTo>
                    <a:pt x="532" y="514"/>
                  </a:lnTo>
                  <a:lnTo>
                    <a:pt x="532" y="492"/>
                  </a:lnTo>
                  <a:lnTo>
                    <a:pt x="533" y="687"/>
                  </a:lnTo>
                  <a:lnTo>
                    <a:pt x="533" y="759"/>
                  </a:lnTo>
                  <a:lnTo>
                    <a:pt x="533" y="579"/>
                  </a:lnTo>
                  <a:lnTo>
                    <a:pt x="534" y="877"/>
                  </a:lnTo>
                  <a:lnTo>
                    <a:pt x="534" y="1016"/>
                  </a:lnTo>
                  <a:lnTo>
                    <a:pt x="534" y="1289"/>
                  </a:lnTo>
                  <a:lnTo>
                    <a:pt x="535" y="1289"/>
                  </a:lnTo>
                  <a:lnTo>
                    <a:pt x="535" y="1289"/>
                  </a:lnTo>
                  <a:lnTo>
                    <a:pt x="536" y="1289"/>
                  </a:lnTo>
                  <a:lnTo>
                    <a:pt x="536" y="1289"/>
                  </a:lnTo>
                  <a:lnTo>
                    <a:pt x="537" y="1289"/>
                  </a:lnTo>
                  <a:lnTo>
                    <a:pt x="537" y="1289"/>
                  </a:lnTo>
                  <a:lnTo>
                    <a:pt x="538" y="1289"/>
                  </a:lnTo>
                  <a:lnTo>
                    <a:pt x="538" y="1289"/>
                  </a:lnTo>
                  <a:lnTo>
                    <a:pt x="539" y="469"/>
                  </a:lnTo>
                  <a:lnTo>
                    <a:pt x="539" y="363"/>
                  </a:lnTo>
                  <a:lnTo>
                    <a:pt x="539" y="225"/>
                  </a:lnTo>
                  <a:lnTo>
                    <a:pt x="540" y="634"/>
                  </a:lnTo>
                  <a:lnTo>
                    <a:pt x="540" y="805"/>
                  </a:lnTo>
                  <a:lnTo>
                    <a:pt x="540" y="896"/>
                  </a:lnTo>
                  <a:lnTo>
                    <a:pt x="540" y="624"/>
                  </a:lnTo>
                  <a:lnTo>
                    <a:pt x="541" y="790"/>
                  </a:lnTo>
                  <a:lnTo>
                    <a:pt x="541" y="927"/>
                  </a:lnTo>
                  <a:lnTo>
                    <a:pt x="541" y="1289"/>
                  </a:lnTo>
                  <a:lnTo>
                    <a:pt x="542" y="1289"/>
                  </a:lnTo>
                  <a:lnTo>
                    <a:pt x="542" y="1289"/>
                  </a:lnTo>
                  <a:lnTo>
                    <a:pt x="543" y="1289"/>
                  </a:lnTo>
                  <a:lnTo>
                    <a:pt x="543" y="1289"/>
                  </a:lnTo>
                  <a:lnTo>
                    <a:pt x="544" y="668"/>
                  </a:lnTo>
                  <a:lnTo>
                    <a:pt x="544" y="657"/>
                  </a:lnTo>
                  <a:lnTo>
                    <a:pt x="545" y="747"/>
                  </a:lnTo>
                  <a:lnTo>
                    <a:pt x="545" y="519"/>
                  </a:lnTo>
                  <a:lnTo>
                    <a:pt x="545" y="469"/>
                  </a:lnTo>
                  <a:lnTo>
                    <a:pt x="545" y="418"/>
                  </a:lnTo>
                  <a:lnTo>
                    <a:pt x="546" y="729"/>
                  </a:lnTo>
                  <a:lnTo>
                    <a:pt x="546" y="778"/>
                  </a:lnTo>
                  <a:lnTo>
                    <a:pt x="546" y="778"/>
                  </a:lnTo>
                  <a:lnTo>
                    <a:pt x="547" y="559"/>
                  </a:lnTo>
                  <a:lnTo>
                    <a:pt x="547" y="489"/>
                  </a:lnTo>
                  <a:lnTo>
                    <a:pt x="548" y="667"/>
                  </a:lnTo>
                  <a:lnTo>
                    <a:pt x="548" y="583"/>
                  </a:lnTo>
                  <a:lnTo>
                    <a:pt x="548" y="481"/>
                  </a:lnTo>
                  <a:lnTo>
                    <a:pt x="548" y="323"/>
                  </a:lnTo>
                  <a:lnTo>
                    <a:pt x="549" y="420"/>
                  </a:lnTo>
                  <a:lnTo>
                    <a:pt x="549" y="452"/>
                  </a:lnTo>
                  <a:lnTo>
                    <a:pt x="549" y="518"/>
                  </a:lnTo>
                  <a:lnTo>
                    <a:pt x="550" y="326"/>
                  </a:lnTo>
                  <a:lnTo>
                    <a:pt x="550" y="330"/>
                  </a:lnTo>
                  <a:lnTo>
                    <a:pt x="550" y="346"/>
                  </a:lnTo>
                  <a:lnTo>
                    <a:pt x="551" y="546"/>
                  </a:lnTo>
                  <a:lnTo>
                    <a:pt x="551" y="521"/>
                  </a:lnTo>
                  <a:lnTo>
                    <a:pt x="551" y="514"/>
                  </a:lnTo>
                  <a:lnTo>
                    <a:pt x="552" y="1191"/>
                  </a:lnTo>
                  <a:lnTo>
                    <a:pt x="552" y="1289"/>
                  </a:lnTo>
                  <a:lnTo>
                    <a:pt x="553" y="1289"/>
                  </a:lnTo>
                  <a:lnTo>
                    <a:pt x="553" y="1289"/>
                  </a:lnTo>
                  <a:lnTo>
                    <a:pt x="554" y="1289"/>
                  </a:lnTo>
                  <a:lnTo>
                    <a:pt x="554" y="1289"/>
                  </a:lnTo>
                  <a:lnTo>
                    <a:pt x="555" y="1289"/>
                  </a:lnTo>
                  <a:lnTo>
                    <a:pt x="555" y="1289"/>
                  </a:lnTo>
                  <a:lnTo>
                    <a:pt x="556" y="1289"/>
                  </a:lnTo>
                  <a:lnTo>
                    <a:pt x="556" y="1289"/>
                  </a:lnTo>
                  <a:lnTo>
                    <a:pt x="557" y="1289"/>
                  </a:lnTo>
                  <a:lnTo>
                    <a:pt x="557" y="801"/>
                  </a:lnTo>
                  <a:lnTo>
                    <a:pt x="558" y="175"/>
                  </a:lnTo>
                  <a:lnTo>
                    <a:pt x="558" y="691"/>
                  </a:lnTo>
                  <a:lnTo>
                    <a:pt x="558" y="940"/>
                  </a:lnTo>
                  <a:lnTo>
                    <a:pt x="558" y="1125"/>
                  </a:lnTo>
                  <a:lnTo>
                    <a:pt x="559" y="655"/>
                  </a:lnTo>
                  <a:lnTo>
                    <a:pt x="559" y="636"/>
                  </a:lnTo>
                  <a:lnTo>
                    <a:pt x="560" y="1289"/>
                  </a:lnTo>
                  <a:lnTo>
                    <a:pt x="560" y="1289"/>
                  </a:lnTo>
                  <a:lnTo>
                    <a:pt x="560" y="1289"/>
                  </a:lnTo>
                  <a:lnTo>
                    <a:pt x="561" y="1289"/>
                  </a:lnTo>
                  <a:lnTo>
                    <a:pt x="561" y="1289"/>
                  </a:lnTo>
                  <a:lnTo>
                    <a:pt x="562" y="551"/>
                  </a:lnTo>
                  <a:lnTo>
                    <a:pt x="562" y="558"/>
                  </a:lnTo>
                  <a:lnTo>
                    <a:pt x="563" y="912"/>
                  </a:lnTo>
                  <a:lnTo>
                    <a:pt x="563" y="727"/>
                  </a:lnTo>
                  <a:lnTo>
                    <a:pt x="563" y="636"/>
                  </a:lnTo>
                  <a:lnTo>
                    <a:pt x="564" y="335"/>
                  </a:lnTo>
                  <a:lnTo>
                    <a:pt x="564" y="706"/>
                  </a:lnTo>
                  <a:lnTo>
                    <a:pt x="564" y="795"/>
                  </a:lnTo>
                  <a:lnTo>
                    <a:pt x="564" y="966"/>
                  </a:lnTo>
                  <a:lnTo>
                    <a:pt x="565" y="624"/>
                  </a:lnTo>
                  <a:lnTo>
                    <a:pt x="565" y="650"/>
                  </a:lnTo>
                  <a:lnTo>
                    <a:pt x="566" y="683"/>
                  </a:lnTo>
                  <a:lnTo>
                    <a:pt x="566" y="1289"/>
                  </a:lnTo>
                  <a:lnTo>
                    <a:pt x="566" y="796"/>
                  </a:lnTo>
                  <a:lnTo>
                    <a:pt x="567" y="602"/>
                  </a:lnTo>
                  <a:lnTo>
                    <a:pt x="567" y="185"/>
                  </a:lnTo>
                  <a:lnTo>
                    <a:pt x="567" y="326"/>
                  </a:lnTo>
                  <a:lnTo>
                    <a:pt x="568" y="355"/>
                  </a:lnTo>
                  <a:lnTo>
                    <a:pt x="568" y="419"/>
                  </a:lnTo>
                  <a:lnTo>
                    <a:pt x="568" y="164"/>
                  </a:lnTo>
                  <a:lnTo>
                    <a:pt x="568" y="166"/>
                  </a:lnTo>
                  <a:lnTo>
                    <a:pt x="569" y="202"/>
                  </a:lnTo>
                  <a:lnTo>
                    <a:pt x="569" y="514"/>
                  </a:lnTo>
                  <a:lnTo>
                    <a:pt x="569" y="461"/>
                  </a:lnTo>
                  <a:lnTo>
                    <a:pt x="570" y="415"/>
                  </a:lnTo>
                  <a:lnTo>
                    <a:pt x="570" y="368"/>
                  </a:lnTo>
                  <a:lnTo>
                    <a:pt x="570" y="837"/>
                  </a:lnTo>
                  <a:lnTo>
                    <a:pt x="571" y="960"/>
                  </a:lnTo>
                  <a:lnTo>
                    <a:pt x="571" y="1289"/>
                  </a:lnTo>
                  <a:lnTo>
                    <a:pt x="571" y="1289"/>
                  </a:lnTo>
                  <a:lnTo>
                    <a:pt x="572" y="1289"/>
                  </a:lnTo>
                  <a:lnTo>
                    <a:pt x="572" y="1289"/>
                  </a:lnTo>
                  <a:lnTo>
                    <a:pt x="573" y="1289"/>
                  </a:lnTo>
                  <a:lnTo>
                    <a:pt x="573" y="1289"/>
                  </a:lnTo>
                  <a:lnTo>
                    <a:pt x="574" y="1289"/>
                  </a:lnTo>
                  <a:lnTo>
                    <a:pt x="574" y="1289"/>
                  </a:lnTo>
                  <a:lnTo>
                    <a:pt x="575" y="1289"/>
                  </a:lnTo>
                  <a:lnTo>
                    <a:pt x="575" y="1289"/>
                  </a:lnTo>
                  <a:lnTo>
                    <a:pt x="576" y="1289"/>
                  </a:lnTo>
                  <a:lnTo>
                    <a:pt x="576" y="148"/>
                  </a:lnTo>
                  <a:lnTo>
                    <a:pt x="576" y="361"/>
                  </a:lnTo>
                  <a:lnTo>
                    <a:pt x="577" y="538"/>
                  </a:lnTo>
                  <a:lnTo>
                    <a:pt x="577" y="1289"/>
                  </a:lnTo>
                  <a:lnTo>
                    <a:pt x="578" y="743"/>
                  </a:lnTo>
                  <a:lnTo>
                    <a:pt x="578" y="761"/>
                  </a:lnTo>
                  <a:lnTo>
                    <a:pt x="578" y="719"/>
                  </a:lnTo>
                  <a:lnTo>
                    <a:pt x="578" y="1289"/>
                  </a:lnTo>
                  <a:lnTo>
                    <a:pt x="579" y="1289"/>
                  </a:lnTo>
                  <a:lnTo>
                    <a:pt x="579" y="1289"/>
                  </a:lnTo>
                  <a:lnTo>
                    <a:pt x="579" y="1069"/>
                  </a:lnTo>
                  <a:lnTo>
                    <a:pt x="580" y="1289"/>
                  </a:lnTo>
                  <a:lnTo>
                    <a:pt x="580" y="1289"/>
                  </a:lnTo>
                  <a:lnTo>
                    <a:pt x="581" y="564"/>
                  </a:lnTo>
                  <a:lnTo>
                    <a:pt x="581" y="528"/>
                  </a:lnTo>
                  <a:lnTo>
                    <a:pt x="581" y="982"/>
                  </a:lnTo>
                  <a:lnTo>
                    <a:pt x="582" y="799"/>
                  </a:lnTo>
                  <a:lnTo>
                    <a:pt x="582" y="665"/>
                  </a:lnTo>
                  <a:lnTo>
                    <a:pt x="582" y="371"/>
                  </a:lnTo>
                  <a:lnTo>
                    <a:pt x="583" y="692"/>
                  </a:lnTo>
                  <a:lnTo>
                    <a:pt x="583" y="859"/>
                  </a:lnTo>
                  <a:lnTo>
                    <a:pt x="583" y="1156"/>
                  </a:lnTo>
                  <a:lnTo>
                    <a:pt x="584" y="635"/>
                  </a:lnTo>
                  <a:lnTo>
                    <a:pt x="584" y="648"/>
                  </a:lnTo>
                  <a:lnTo>
                    <a:pt x="584" y="1289"/>
                  </a:lnTo>
                  <a:lnTo>
                    <a:pt x="585" y="849"/>
                  </a:lnTo>
                  <a:lnTo>
                    <a:pt x="585" y="756"/>
                  </a:lnTo>
                  <a:lnTo>
                    <a:pt x="585" y="301"/>
                  </a:lnTo>
                  <a:lnTo>
                    <a:pt x="586" y="384"/>
                  </a:lnTo>
                  <a:lnTo>
                    <a:pt x="586" y="416"/>
                  </a:lnTo>
                  <a:lnTo>
                    <a:pt x="586" y="452"/>
                  </a:lnTo>
                  <a:lnTo>
                    <a:pt x="587" y="236"/>
                  </a:lnTo>
                  <a:lnTo>
                    <a:pt x="587" y="276"/>
                  </a:lnTo>
                  <a:lnTo>
                    <a:pt x="587" y="472"/>
                  </a:lnTo>
                  <a:lnTo>
                    <a:pt x="588" y="444"/>
                  </a:lnTo>
                  <a:lnTo>
                    <a:pt x="588" y="396"/>
                  </a:lnTo>
                  <a:lnTo>
                    <a:pt x="588" y="335"/>
                  </a:lnTo>
                  <a:lnTo>
                    <a:pt x="589" y="696"/>
                  </a:lnTo>
                  <a:lnTo>
                    <a:pt x="589" y="759"/>
                  </a:lnTo>
                  <a:lnTo>
                    <a:pt x="590" y="1289"/>
                  </a:lnTo>
                  <a:lnTo>
                    <a:pt x="590" y="1289"/>
                  </a:lnTo>
                  <a:lnTo>
                    <a:pt x="590" y="1289"/>
                  </a:lnTo>
                  <a:lnTo>
                    <a:pt x="591" y="1289"/>
                  </a:lnTo>
                  <a:lnTo>
                    <a:pt x="591" y="1289"/>
                  </a:lnTo>
                  <a:lnTo>
                    <a:pt x="592" y="1289"/>
                  </a:lnTo>
                  <a:lnTo>
                    <a:pt x="592" y="1289"/>
                  </a:lnTo>
                  <a:lnTo>
                    <a:pt x="593" y="1289"/>
                  </a:lnTo>
                  <a:lnTo>
                    <a:pt x="593" y="1289"/>
                  </a:lnTo>
                  <a:lnTo>
                    <a:pt x="594" y="913"/>
                  </a:lnTo>
                  <a:lnTo>
                    <a:pt x="594" y="1289"/>
                  </a:lnTo>
                  <a:lnTo>
                    <a:pt x="594" y="1289"/>
                  </a:lnTo>
                  <a:lnTo>
                    <a:pt x="595" y="196"/>
                  </a:lnTo>
                  <a:lnTo>
                    <a:pt x="595" y="292"/>
                  </a:lnTo>
                  <a:lnTo>
                    <a:pt x="595" y="1289"/>
                  </a:lnTo>
                  <a:lnTo>
                    <a:pt x="596" y="1289"/>
                  </a:lnTo>
                  <a:lnTo>
                    <a:pt x="596" y="976"/>
                  </a:lnTo>
                  <a:lnTo>
                    <a:pt x="596" y="871"/>
                  </a:lnTo>
                  <a:lnTo>
                    <a:pt x="597" y="1289"/>
                  </a:lnTo>
                  <a:lnTo>
                    <a:pt x="597" y="1289"/>
                  </a:lnTo>
                  <a:lnTo>
                    <a:pt x="597" y="1289"/>
                  </a:lnTo>
                  <a:lnTo>
                    <a:pt x="598" y="1026"/>
                  </a:lnTo>
                  <a:lnTo>
                    <a:pt x="598" y="1289"/>
                  </a:lnTo>
                  <a:lnTo>
                    <a:pt x="598" y="1289"/>
                  </a:lnTo>
                  <a:lnTo>
                    <a:pt x="599" y="791"/>
                  </a:lnTo>
                  <a:lnTo>
                    <a:pt x="599" y="631"/>
                  </a:lnTo>
                  <a:lnTo>
                    <a:pt x="600" y="478"/>
                  </a:lnTo>
                  <a:lnTo>
                    <a:pt x="600" y="865"/>
                  </a:lnTo>
                  <a:lnTo>
                    <a:pt x="600" y="926"/>
                  </a:lnTo>
                  <a:lnTo>
                    <a:pt x="601" y="385"/>
                  </a:lnTo>
                  <a:lnTo>
                    <a:pt x="601" y="447"/>
                  </a:lnTo>
                  <a:lnTo>
                    <a:pt x="601" y="514"/>
                  </a:lnTo>
                  <a:lnTo>
                    <a:pt x="602" y="1289"/>
                  </a:lnTo>
                  <a:lnTo>
                    <a:pt x="602" y="814"/>
                  </a:lnTo>
                  <a:lnTo>
                    <a:pt x="602" y="736"/>
                  </a:lnTo>
                  <a:lnTo>
                    <a:pt x="603" y="674"/>
                  </a:lnTo>
                  <a:lnTo>
                    <a:pt x="603" y="1289"/>
                  </a:lnTo>
                  <a:lnTo>
                    <a:pt x="603" y="1289"/>
                  </a:lnTo>
                  <a:lnTo>
                    <a:pt x="603" y="1289"/>
                  </a:lnTo>
                  <a:lnTo>
                    <a:pt x="604" y="219"/>
                  </a:lnTo>
                  <a:lnTo>
                    <a:pt x="604" y="212"/>
                  </a:lnTo>
                  <a:lnTo>
                    <a:pt x="605" y="392"/>
                  </a:lnTo>
                  <a:lnTo>
                    <a:pt x="605" y="280"/>
                  </a:lnTo>
                  <a:lnTo>
                    <a:pt x="605" y="253"/>
                  </a:lnTo>
                  <a:lnTo>
                    <a:pt x="606" y="216"/>
                  </a:lnTo>
                  <a:lnTo>
                    <a:pt x="606" y="541"/>
                  </a:lnTo>
                  <a:lnTo>
                    <a:pt x="606" y="547"/>
                  </a:lnTo>
                  <a:lnTo>
                    <a:pt x="607" y="394"/>
                  </a:lnTo>
                  <a:lnTo>
                    <a:pt x="607" y="503"/>
                  </a:lnTo>
                  <a:lnTo>
                    <a:pt x="607" y="610"/>
                  </a:lnTo>
                  <a:lnTo>
                    <a:pt x="608" y="1289"/>
                  </a:lnTo>
                  <a:lnTo>
                    <a:pt x="608" y="1289"/>
                  </a:lnTo>
                  <a:lnTo>
                    <a:pt x="608" y="1289"/>
                  </a:lnTo>
                  <a:lnTo>
                    <a:pt x="609" y="1289"/>
                  </a:lnTo>
                  <a:lnTo>
                    <a:pt x="609" y="1289"/>
                  </a:lnTo>
                  <a:lnTo>
                    <a:pt x="610" y="1289"/>
                  </a:lnTo>
                  <a:lnTo>
                    <a:pt x="611" y="1289"/>
                  </a:lnTo>
                  <a:lnTo>
                    <a:pt x="611" y="1289"/>
                  </a:lnTo>
                  <a:lnTo>
                    <a:pt x="612" y="1289"/>
                  </a:lnTo>
                  <a:lnTo>
                    <a:pt x="612" y="578"/>
                  </a:lnTo>
                  <a:lnTo>
                    <a:pt x="612" y="1289"/>
                  </a:lnTo>
                  <a:lnTo>
                    <a:pt x="613" y="1289"/>
                  </a:lnTo>
                  <a:lnTo>
                    <a:pt x="613" y="76"/>
                  </a:lnTo>
                  <a:lnTo>
                    <a:pt x="613" y="119"/>
                  </a:lnTo>
                  <a:lnTo>
                    <a:pt x="614" y="264"/>
                  </a:lnTo>
                  <a:lnTo>
                    <a:pt x="614" y="1289"/>
                  </a:lnTo>
                  <a:lnTo>
                    <a:pt x="614" y="1289"/>
                  </a:lnTo>
                  <a:lnTo>
                    <a:pt x="615" y="890"/>
                  </a:lnTo>
                  <a:lnTo>
                    <a:pt x="615" y="838"/>
                  </a:lnTo>
                  <a:lnTo>
                    <a:pt x="615" y="1289"/>
                  </a:lnTo>
                  <a:lnTo>
                    <a:pt x="615" y="1289"/>
                  </a:lnTo>
                  <a:lnTo>
                    <a:pt x="616" y="1289"/>
                  </a:lnTo>
                  <a:lnTo>
                    <a:pt x="616" y="860"/>
                  </a:lnTo>
                  <a:lnTo>
                    <a:pt x="616" y="1289"/>
                  </a:lnTo>
                  <a:lnTo>
                    <a:pt x="617" y="1289"/>
                  </a:lnTo>
                  <a:lnTo>
                    <a:pt x="617" y="728"/>
                  </a:lnTo>
                  <a:lnTo>
                    <a:pt x="618" y="586"/>
                  </a:lnTo>
                  <a:lnTo>
                    <a:pt x="618" y="421"/>
                  </a:lnTo>
                  <a:lnTo>
                    <a:pt x="618" y="1009"/>
                  </a:lnTo>
                  <a:lnTo>
                    <a:pt x="619" y="997"/>
                  </a:lnTo>
                  <a:lnTo>
                    <a:pt x="619" y="364"/>
                  </a:lnTo>
                  <a:lnTo>
                    <a:pt x="619" y="502"/>
                  </a:lnTo>
                  <a:lnTo>
                    <a:pt x="620" y="622"/>
                  </a:lnTo>
                  <a:lnTo>
                    <a:pt x="620" y="1289"/>
                  </a:lnTo>
                  <a:lnTo>
                    <a:pt x="620" y="757"/>
                  </a:lnTo>
                  <a:lnTo>
                    <a:pt x="621" y="662"/>
                  </a:lnTo>
                  <a:lnTo>
                    <a:pt x="621" y="635"/>
                  </a:lnTo>
                  <a:lnTo>
                    <a:pt x="621" y="1289"/>
                  </a:lnTo>
                  <a:lnTo>
                    <a:pt x="621" y="1289"/>
                  </a:lnTo>
                  <a:lnTo>
                    <a:pt x="622" y="1289"/>
                  </a:lnTo>
                  <a:lnTo>
                    <a:pt x="622" y="197"/>
                  </a:lnTo>
                  <a:lnTo>
                    <a:pt x="623" y="219"/>
                  </a:lnTo>
                  <a:lnTo>
                    <a:pt x="623" y="218"/>
                  </a:lnTo>
                  <a:lnTo>
                    <a:pt x="623" y="462"/>
                  </a:lnTo>
                  <a:lnTo>
                    <a:pt x="624" y="296"/>
                  </a:lnTo>
                  <a:lnTo>
                    <a:pt x="624" y="244"/>
                  </a:lnTo>
                  <a:lnTo>
                    <a:pt x="625" y="540"/>
                  </a:lnTo>
                  <a:lnTo>
                    <a:pt x="625" y="540"/>
                  </a:lnTo>
                  <a:lnTo>
                    <a:pt x="625" y="508"/>
                  </a:lnTo>
                  <a:lnTo>
                    <a:pt x="625" y="414"/>
                  </a:lnTo>
                  <a:lnTo>
                    <a:pt x="626" y="579"/>
                  </a:lnTo>
                  <a:lnTo>
                    <a:pt x="626" y="691"/>
                  </a:lnTo>
                  <a:lnTo>
                    <a:pt x="626" y="1289"/>
                  </a:lnTo>
                  <a:lnTo>
                    <a:pt x="627" y="1289"/>
                  </a:lnTo>
                  <a:lnTo>
                    <a:pt x="627" y="1289"/>
                  </a:lnTo>
                  <a:lnTo>
                    <a:pt x="628" y="1289"/>
                  </a:lnTo>
                  <a:lnTo>
                    <a:pt x="628" y="1289"/>
                  </a:lnTo>
                  <a:lnTo>
                    <a:pt x="629" y="1289"/>
                  </a:lnTo>
                  <a:lnTo>
                    <a:pt x="629" y="1289"/>
                  </a:lnTo>
                  <a:lnTo>
                    <a:pt x="630" y="1289"/>
                  </a:lnTo>
                  <a:lnTo>
                    <a:pt x="630" y="1289"/>
                  </a:lnTo>
                  <a:lnTo>
                    <a:pt x="630" y="481"/>
                  </a:lnTo>
                  <a:lnTo>
                    <a:pt x="631" y="1289"/>
                  </a:lnTo>
                  <a:lnTo>
                    <a:pt x="631" y="1289"/>
                  </a:lnTo>
                  <a:lnTo>
                    <a:pt x="631" y="105"/>
                  </a:lnTo>
                  <a:lnTo>
                    <a:pt x="632" y="383"/>
                  </a:lnTo>
                  <a:lnTo>
                    <a:pt x="632" y="607"/>
                  </a:lnTo>
                  <a:lnTo>
                    <a:pt x="632" y="1289"/>
                  </a:lnTo>
                  <a:lnTo>
                    <a:pt x="633" y="1000"/>
                  </a:lnTo>
                  <a:lnTo>
                    <a:pt x="633" y="983"/>
                  </a:lnTo>
                  <a:lnTo>
                    <a:pt x="633" y="938"/>
                  </a:lnTo>
                  <a:lnTo>
                    <a:pt x="633" y="1289"/>
                  </a:lnTo>
                  <a:lnTo>
                    <a:pt x="634" y="1289"/>
                  </a:lnTo>
                  <a:lnTo>
                    <a:pt x="634" y="1289"/>
                  </a:lnTo>
                  <a:lnTo>
                    <a:pt x="635" y="824"/>
                  </a:lnTo>
                  <a:lnTo>
                    <a:pt x="635" y="1095"/>
                  </a:lnTo>
                  <a:lnTo>
                    <a:pt x="635" y="1289"/>
                  </a:lnTo>
                  <a:lnTo>
                    <a:pt x="636" y="555"/>
                  </a:lnTo>
                  <a:lnTo>
                    <a:pt x="636" y="450"/>
                  </a:lnTo>
                  <a:lnTo>
                    <a:pt x="636" y="403"/>
                  </a:lnTo>
                  <a:lnTo>
                    <a:pt x="637" y="1032"/>
                  </a:lnTo>
                  <a:lnTo>
                    <a:pt x="637" y="943"/>
                  </a:lnTo>
                  <a:lnTo>
                    <a:pt x="638" y="382"/>
                  </a:lnTo>
                  <a:lnTo>
                    <a:pt x="638" y="537"/>
                  </a:lnTo>
                  <a:lnTo>
                    <a:pt x="638" y="646"/>
                  </a:lnTo>
                  <a:lnTo>
                    <a:pt x="638" y="1289"/>
                  </a:lnTo>
                  <a:lnTo>
                    <a:pt x="639" y="779"/>
                  </a:lnTo>
                  <a:lnTo>
                    <a:pt x="639" y="685"/>
                  </a:lnTo>
                  <a:lnTo>
                    <a:pt x="639" y="635"/>
                  </a:lnTo>
                  <a:lnTo>
                    <a:pt x="640" y="1289"/>
                  </a:lnTo>
                  <a:lnTo>
                    <a:pt x="640" y="1289"/>
                  </a:lnTo>
                  <a:lnTo>
                    <a:pt x="640" y="1071"/>
                  </a:lnTo>
                  <a:lnTo>
                    <a:pt x="641" y="0"/>
                  </a:lnTo>
                  <a:lnTo>
                    <a:pt x="641" y="71"/>
                  </a:lnTo>
                  <a:lnTo>
                    <a:pt x="641" y="173"/>
                  </a:lnTo>
                  <a:lnTo>
                    <a:pt x="642" y="521"/>
                  </a:lnTo>
                  <a:lnTo>
                    <a:pt x="642" y="360"/>
                  </a:lnTo>
                  <a:lnTo>
                    <a:pt x="642" y="285"/>
                  </a:lnTo>
                  <a:lnTo>
                    <a:pt x="642" y="180"/>
                  </a:lnTo>
                  <a:lnTo>
                    <a:pt x="643" y="696"/>
                  </a:lnTo>
                  <a:lnTo>
                    <a:pt x="643" y="738"/>
                  </a:lnTo>
                  <a:lnTo>
                    <a:pt x="644" y="345"/>
                  </a:lnTo>
                  <a:lnTo>
                    <a:pt x="644" y="562"/>
                  </a:lnTo>
                  <a:lnTo>
                    <a:pt x="644" y="692"/>
                  </a:lnTo>
                  <a:lnTo>
                    <a:pt x="645" y="1289"/>
                  </a:lnTo>
                  <a:lnTo>
                    <a:pt x="645" y="1289"/>
                  </a:lnTo>
                  <a:lnTo>
                    <a:pt x="645" y="1289"/>
                  </a:lnTo>
                  <a:lnTo>
                    <a:pt x="646" y="1289"/>
                  </a:lnTo>
                  <a:lnTo>
                    <a:pt x="646" y="1289"/>
                  </a:lnTo>
                  <a:lnTo>
                    <a:pt x="647" y="1289"/>
                  </a:lnTo>
                  <a:lnTo>
                    <a:pt x="647" y="1289"/>
                  </a:lnTo>
                  <a:lnTo>
                    <a:pt x="648" y="681"/>
                  </a:lnTo>
                  <a:lnTo>
                    <a:pt x="648" y="351"/>
                  </a:lnTo>
                  <a:lnTo>
                    <a:pt x="648" y="327"/>
                  </a:lnTo>
                  <a:lnTo>
                    <a:pt x="649" y="1289"/>
                  </a:lnTo>
                  <a:lnTo>
                    <a:pt x="649" y="1289"/>
                  </a:lnTo>
                  <a:lnTo>
                    <a:pt x="649" y="1289"/>
                  </a:lnTo>
                  <a:lnTo>
                    <a:pt x="650" y="121"/>
                  </a:lnTo>
                  <a:lnTo>
                    <a:pt x="650" y="512"/>
                  </a:lnTo>
                  <a:lnTo>
                    <a:pt x="650" y="842"/>
                  </a:lnTo>
                  <a:lnTo>
                    <a:pt x="650" y="1289"/>
                  </a:lnTo>
                  <a:lnTo>
                    <a:pt x="651" y="1289"/>
                  </a:lnTo>
                  <a:lnTo>
                    <a:pt x="651" y="1036"/>
                  </a:lnTo>
                  <a:lnTo>
                    <a:pt x="651" y="920"/>
                  </a:lnTo>
                  <a:lnTo>
                    <a:pt x="652" y="1289"/>
                  </a:lnTo>
                  <a:lnTo>
                    <a:pt x="652" y="1289"/>
                  </a:lnTo>
                  <a:lnTo>
                    <a:pt x="652" y="1289"/>
                  </a:lnTo>
                  <a:lnTo>
                    <a:pt x="653" y="837"/>
                  </a:lnTo>
                  <a:lnTo>
                    <a:pt x="653" y="1289"/>
                  </a:lnTo>
                  <a:lnTo>
                    <a:pt x="653" y="1289"/>
                  </a:lnTo>
                  <a:lnTo>
                    <a:pt x="654" y="622"/>
                  </a:lnTo>
                  <a:lnTo>
                    <a:pt x="654" y="515"/>
                  </a:lnTo>
                  <a:lnTo>
                    <a:pt x="654" y="429"/>
                  </a:lnTo>
                  <a:lnTo>
                    <a:pt x="655" y="906"/>
                  </a:lnTo>
                  <a:lnTo>
                    <a:pt x="655" y="894"/>
                  </a:lnTo>
                  <a:lnTo>
                    <a:pt x="656" y="837"/>
                  </a:lnTo>
                  <a:lnTo>
                    <a:pt x="656" y="458"/>
                  </a:lnTo>
                  <a:lnTo>
                    <a:pt x="656" y="729"/>
                  </a:lnTo>
                  <a:lnTo>
                    <a:pt x="657" y="913"/>
                  </a:lnTo>
                  <a:lnTo>
                    <a:pt x="657" y="1289"/>
                  </a:lnTo>
                  <a:lnTo>
                    <a:pt x="657" y="718"/>
                  </a:lnTo>
                  <a:lnTo>
                    <a:pt x="658" y="670"/>
                  </a:lnTo>
                  <a:lnTo>
                    <a:pt x="658" y="1289"/>
                  </a:lnTo>
                  <a:lnTo>
                    <a:pt x="659" y="1289"/>
                  </a:lnTo>
                  <a:lnTo>
                    <a:pt x="659" y="136"/>
                  </a:lnTo>
                  <a:lnTo>
                    <a:pt x="660" y="162"/>
                  </a:lnTo>
                  <a:lnTo>
                    <a:pt x="660" y="475"/>
                  </a:lnTo>
                  <a:lnTo>
                    <a:pt x="660" y="384"/>
                  </a:lnTo>
                  <a:lnTo>
                    <a:pt x="661" y="363"/>
                  </a:lnTo>
                  <a:lnTo>
                    <a:pt x="661" y="308"/>
                  </a:lnTo>
                  <a:lnTo>
                    <a:pt x="661" y="559"/>
                  </a:lnTo>
                  <a:lnTo>
                    <a:pt x="662" y="570"/>
                  </a:lnTo>
                  <a:lnTo>
                    <a:pt x="662" y="572"/>
                  </a:lnTo>
                  <a:lnTo>
                    <a:pt x="662" y="491"/>
                  </a:lnTo>
                  <a:lnTo>
                    <a:pt x="662" y="534"/>
                  </a:lnTo>
                  <a:lnTo>
                    <a:pt x="663" y="613"/>
                  </a:lnTo>
                  <a:lnTo>
                    <a:pt x="663" y="1289"/>
                  </a:lnTo>
                  <a:lnTo>
                    <a:pt x="663" y="1289"/>
                  </a:lnTo>
                  <a:lnTo>
                    <a:pt x="664" y="1289"/>
                  </a:lnTo>
                  <a:lnTo>
                    <a:pt x="664" y="1289"/>
                  </a:lnTo>
                  <a:lnTo>
                    <a:pt x="665" y="1289"/>
                  </a:lnTo>
                  <a:lnTo>
                    <a:pt x="665" y="1289"/>
                  </a:lnTo>
                  <a:lnTo>
                    <a:pt x="666" y="1289"/>
                  </a:lnTo>
                  <a:lnTo>
                    <a:pt x="666" y="837"/>
                  </a:lnTo>
                  <a:lnTo>
                    <a:pt x="667" y="424"/>
                  </a:lnTo>
                  <a:lnTo>
                    <a:pt x="667" y="326"/>
                  </a:lnTo>
                  <a:lnTo>
                    <a:pt x="668" y="1289"/>
                  </a:lnTo>
                  <a:lnTo>
                    <a:pt x="668" y="1289"/>
                  </a:lnTo>
                  <a:lnTo>
                    <a:pt x="668" y="1289"/>
                  </a:lnTo>
                  <a:lnTo>
                    <a:pt x="668" y="169"/>
                  </a:lnTo>
                  <a:lnTo>
                    <a:pt x="669" y="672"/>
                  </a:lnTo>
                  <a:lnTo>
                    <a:pt x="669" y="1289"/>
                  </a:lnTo>
                  <a:lnTo>
                    <a:pt x="670" y="1289"/>
                  </a:lnTo>
                  <a:lnTo>
                    <a:pt x="670" y="1208"/>
                  </a:lnTo>
                  <a:lnTo>
                    <a:pt x="670" y="923"/>
                  </a:lnTo>
                  <a:lnTo>
                    <a:pt x="670" y="1289"/>
                  </a:lnTo>
                  <a:lnTo>
                    <a:pt x="671" y="1289"/>
                  </a:lnTo>
                  <a:lnTo>
                    <a:pt x="671" y="1289"/>
                  </a:lnTo>
                  <a:lnTo>
                    <a:pt x="672" y="830"/>
                  </a:lnTo>
                  <a:lnTo>
                    <a:pt x="672" y="898"/>
                  </a:lnTo>
                  <a:lnTo>
                    <a:pt x="672" y="1039"/>
                  </a:lnTo>
                  <a:lnTo>
                    <a:pt x="672" y="1289"/>
                  </a:lnTo>
                  <a:lnTo>
                    <a:pt x="673" y="728"/>
                  </a:lnTo>
                  <a:lnTo>
                    <a:pt x="673" y="604"/>
                  </a:lnTo>
                  <a:lnTo>
                    <a:pt x="673" y="436"/>
                  </a:lnTo>
                  <a:lnTo>
                    <a:pt x="674" y="849"/>
                  </a:lnTo>
                  <a:lnTo>
                    <a:pt x="674" y="853"/>
                  </a:lnTo>
                  <a:lnTo>
                    <a:pt x="674" y="564"/>
                  </a:lnTo>
                  <a:lnTo>
                    <a:pt x="675" y="635"/>
                  </a:lnTo>
                  <a:lnTo>
                    <a:pt x="675" y="706"/>
                  </a:lnTo>
                  <a:lnTo>
                    <a:pt x="675" y="1289"/>
                  </a:lnTo>
                  <a:lnTo>
                    <a:pt x="676" y="1164"/>
                  </a:lnTo>
                  <a:lnTo>
                    <a:pt x="676" y="905"/>
                  </a:lnTo>
                  <a:lnTo>
                    <a:pt x="676" y="701"/>
                  </a:lnTo>
                  <a:lnTo>
                    <a:pt x="677" y="900"/>
                  </a:lnTo>
                  <a:lnTo>
                    <a:pt x="677" y="920"/>
                  </a:lnTo>
                  <a:lnTo>
                    <a:pt x="678" y="71"/>
                  </a:lnTo>
                  <a:lnTo>
                    <a:pt x="678" y="98"/>
                  </a:lnTo>
                  <a:lnTo>
                    <a:pt x="679" y="620"/>
                  </a:lnTo>
                  <a:lnTo>
                    <a:pt x="679" y="587"/>
                  </a:lnTo>
                  <a:lnTo>
                    <a:pt x="679" y="538"/>
                  </a:lnTo>
                  <a:lnTo>
                    <a:pt x="680" y="274"/>
                  </a:lnTo>
                  <a:lnTo>
                    <a:pt x="680" y="452"/>
                  </a:lnTo>
                  <a:lnTo>
                    <a:pt x="680" y="515"/>
                  </a:lnTo>
                  <a:lnTo>
                    <a:pt x="680" y="687"/>
                  </a:lnTo>
                  <a:lnTo>
                    <a:pt x="681" y="523"/>
                  </a:lnTo>
                  <a:lnTo>
                    <a:pt x="681" y="536"/>
                  </a:lnTo>
                  <a:lnTo>
                    <a:pt x="682" y="1289"/>
                  </a:lnTo>
                  <a:lnTo>
                    <a:pt x="682" y="1289"/>
                  </a:lnTo>
                  <a:lnTo>
                    <a:pt x="682" y="1289"/>
                  </a:lnTo>
                  <a:lnTo>
                    <a:pt x="683" y="1289"/>
                  </a:lnTo>
                  <a:lnTo>
                    <a:pt x="683" y="1289"/>
                  </a:lnTo>
                  <a:lnTo>
                    <a:pt x="684" y="1289"/>
                  </a:lnTo>
                  <a:lnTo>
                    <a:pt x="684" y="1289"/>
                  </a:lnTo>
                  <a:lnTo>
                    <a:pt x="685" y="602"/>
                  </a:lnTo>
                  <a:lnTo>
                    <a:pt x="685" y="370"/>
                  </a:lnTo>
                  <a:lnTo>
                    <a:pt x="685" y="317"/>
                  </a:lnTo>
                  <a:lnTo>
                    <a:pt x="686" y="1289"/>
                  </a:lnTo>
                  <a:lnTo>
                    <a:pt x="686" y="1289"/>
                  </a:lnTo>
                  <a:lnTo>
                    <a:pt x="686" y="1289"/>
                  </a:lnTo>
                  <a:lnTo>
                    <a:pt x="686" y="258"/>
                  </a:lnTo>
                  <a:lnTo>
                    <a:pt x="687" y="502"/>
                  </a:lnTo>
                  <a:lnTo>
                    <a:pt x="687" y="718"/>
                  </a:lnTo>
                  <a:lnTo>
                    <a:pt x="687" y="1289"/>
                  </a:lnTo>
                  <a:lnTo>
                    <a:pt x="688" y="1289"/>
                  </a:lnTo>
                  <a:lnTo>
                    <a:pt x="688" y="1289"/>
                  </a:lnTo>
                  <a:lnTo>
                    <a:pt x="688" y="899"/>
                  </a:lnTo>
                  <a:lnTo>
                    <a:pt x="689" y="1289"/>
                  </a:lnTo>
                  <a:lnTo>
                    <a:pt x="689" y="1289"/>
                  </a:lnTo>
                  <a:lnTo>
                    <a:pt x="690" y="796"/>
                  </a:lnTo>
                  <a:lnTo>
                    <a:pt x="690" y="856"/>
                  </a:lnTo>
                  <a:lnTo>
                    <a:pt x="691" y="1289"/>
                  </a:lnTo>
                  <a:lnTo>
                    <a:pt x="691" y="1054"/>
                  </a:lnTo>
                  <a:lnTo>
                    <a:pt x="691" y="850"/>
                  </a:lnTo>
                  <a:lnTo>
                    <a:pt x="692" y="427"/>
                  </a:lnTo>
                  <a:lnTo>
                    <a:pt x="692" y="709"/>
                  </a:lnTo>
                  <a:lnTo>
                    <a:pt x="692" y="772"/>
                  </a:lnTo>
                  <a:lnTo>
                    <a:pt x="693" y="894"/>
                  </a:lnTo>
                  <a:lnTo>
                    <a:pt x="693" y="644"/>
                  </a:lnTo>
                  <a:lnTo>
                    <a:pt x="693" y="664"/>
                  </a:lnTo>
                  <a:lnTo>
                    <a:pt x="693" y="707"/>
                  </a:lnTo>
                  <a:lnTo>
                    <a:pt x="694" y="1289"/>
                  </a:lnTo>
                  <a:lnTo>
                    <a:pt x="694" y="1289"/>
                  </a:lnTo>
                  <a:lnTo>
                    <a:pt x="694" y="1237"/>
                  </a:lnTo>
                  <a:lnTo>
                    <a:pt x="695" y="632"/>
                  </a:lnTo>
                  <a:lnTo>
                    <a:pt x="695" y="697"/>
                  </a:lnTo>
                  <a:lnTo>
                    <a:pt x="695" y="739"/>
                  </a:lnTo>
                  <a:lnTo>
                    <a:pt x="695" y="843"/>
                  </a:lnTo>
                  <a:lnTo>
                    <a:pt x="696" y="251"/>
                  </a:lnTo>
                  <a:lnTo>
                    <a:pt x="696" y="170"/>
                  </a:lnTo>
                  <a:lnTo>
                    <a:pt x="696" y="117"/>
                  </a:lnTo>
                  <a:lnTo>
                    <a:pt x="697" y="627"/>
                  </a:lnTo>
                  <a:lnTo>
                    <a:pt x="697" y="679"/>
                  </a:lnTo>
                  <a:lnTo>
                    <a:pt x="698" y="226"/>
                  </a:lnTo>
                  <a:lnTo>
                    <a:pt x="698" y="290"/>
                  </a:lnTo>
                  <a:lnTo>
                    <a:pt x="698" y="364"/>
                  </a:lnTo>
                  <a:lnTo>
                    <a:pt x="699" y="737"/>
                  </a:lnTo>
                  <a:lnTo>
                    <a:pt x="699" y="580"/>
                  </a:lnTo>
                  <a:lnTo>
                    <a:pt x="699" y="559"/>
                  </a:lnTo>
                  <a:lnTo>
                    <a:pt x="699" y="554"/>
                  </a:lnTo>
                  <a:lnTo>
                    <a:pt x="700" y="1289"/>
                  </a:lnTo>
                  <a:lnTo>
                    <a:pt x="700" y="1289"/>
                  </a:lnTo>
                  <a:lnTo>
                    <a:pt x="700" y="1289"/>
                  </a:lnTo>
                  <a:lnTo>
                    <a:pt x="701" y="1289"/>
                  </a:lnTo>
                  <a:lnTo>
                    <a:pt x="702" y="1289"/>
                  </a:lnTo>
                  <a:lnTo>
                    <a:pt x="702" y="1289"/>
                  </a:lnTo>
                  <a:lnTo>
                    <a:pt x="703" y="1289"/>
                  </a:lnTo>
                  <a:lnTo>
                    <a:pt x="703" y="1289"/>
                  </a:lnTo>
                  <a:lnTo>
                    <a:pt x="704" y="886"/>
                  </a:lnTo>
                  <a:lnTo>
                    <a:pt x="704" y="297"/>
                  </a:lnTo>
                  <a:lnTo>
                    <a:pt x="704" y="820"/>
                  </a:lnTo>
                  <a:lnTo>
                    <a:pt x="705" y="1289"/>
                  </a:lnTo>
                  <a:lnTo>
                    <a:pt x="705" y="329"/>
                  </a:lnTo>
                  <a:lnTo>
                    <a:pt x="705" y="370"/>
                  </a:lnTo>
                  <a:lnTo>
                    <a:pt x="706" y="424"/>
                  </a:lnTo>
                  <a:lnTo>
                    <a:pt x="706" y="1289"/>
                  </a:lnTo>
                  <a:lnTo>
                    <a:pt x="706" y="1289"/>
                  </a:lnTo>
                  <a:lnTo>
                    <a:pt x="707" y="1289"/>
                  </a:lnTo>
                  <a:lnTo>
                    <a:pt x="707" y="784"/>
                  </a:lnTo>
                  <a:lnTo>
                    <a:pt x="707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09" y="839"/>
                  </a:lnTo>
                  <a:lnTo>
                    <a:pt x="709" y="698"/>
                  </a:lnTo>
                  <a:lnTo>
                    <a:pt x="709" y="1289"/>
                  </a:lnTo>
                  <a:lnTo>
                    <a:pt x="709" y="1289"/>
                  </a:lnTo>
                  <a:lnTo>
                    <a:pt x="710" y="1289"/>
                  </a:lnTo>
                  <a:lnTo>
                    <a:pt x="710" y="437"/>
                  </a:lnTo>
                  <a:lnTo>
                    <a:pt x="710" y="488"/>
                  </a:lnTo>
                  <a:lnTo>
                    <a:pt x="711" y="522"/>
                  </a:lnTo>
                  <a:lnTo>
                    <a:pt x="711" y="1035"/>
                  </a:lnTo>
                  <a:lnTo>
                    <a:pt x="711" y="803"/>
                  </a:lnTo>
                  <a:lnTo>
                    <a:pt x="712" y="758"/>
                  </a:lnTo>
                  <a:lnTo>
                    <a:pt x="712" y="722"/>
                  </a:lnTo>
                  <a:lnTo>
                    <a:pt x="713" y="1289"/>
                  </a:lnTo>
                  <a:lnTo>
                    <a:pt x="713" y="1289"/>
                  </a:lnTo>
                  <a:lnTo>
                    <a:pt x="713" y="1289"/>
                  </a:lnTo>
                  <a:lnTo>
                    <a:pt x="714" y="635"/>
                  </a:lnTo>
                  <a:lnTo>
                    <a:pt x="714" y="594"/>
                  </a:lnTo>
                  <a:lnTo>
                    <a:pt x="714" y="810"/>
                  </a:lnTo>
                  <a:lnTo>
                    <a:pt x="715" y="564"/>
                  </a:lnTo>
                  <a:lnTo>
                    <a:pt x="715" y="446"/>
                  </a:lnTo>
                  <a:lnTo>
                    <a:pt x="715" y="81"/>
                  </a:lnTo>
                  <a:lnTo>
                    <a:pt x="716" y="353"/>
                  </a:lnTo>
                  <a:lnTo>
                    <a:pt x="716" y="452"/>
                  </a:lnTo>
                  <a:lnTo>
                    <a:pt x="716" y="691"/>
                  </a:lnTo>
                  <a:lnTo>
                    <a:pt x="717" y="319"/>
                  </a:lnTo>
                  <a:lnTo>
                    <a:pt x="717" y="253"/>
                  </a:lnTo>
                  <a:lnTo>
                    <a:pt x="717" y="230"/>
                  </a:lnTo>
                  <a:lnTo>
                    <a:pt x="718" y="842"/>
                  </a:lnTo>
                  <a:lnTo>
                    <a:pt x="718" y="885"/>
                  </a:lnTo>
                  <a:lnTo>
                    <a:pt x="718" y="630"/>
                  </a:lnTo>
                  <a:lnTo>
                    <a:pt x="719" y="840"/>
                  </a:lnTo>
                  <a:lnTo>
                    <a:pt x="719" y="1107"/>
                  </a:lnTo>
                  <a:lnTo>
                    <a:pt x="719" y="1289"/>
                  </a:lnTo>
                  <a:lnTo>
                    <a:pt x="720" y="1289"/>
                  </a:lnTo>
                  <a:lnTo>
                    <a:pt x="720" y="1289"/>
                  </a:lnTo>
                  <a:lnTo>
                    <a:pt x="721" y="1289"/>
                  </a:lnTo>
                  <a:lnTo>
                    <a:pt x="721" y="1289"/>
                  </a:lnTo>
                  <a:lnTo>
                    <a:pt x="722" y="1289"/>
                  </a:lnTo>
                  <a:lnTo>
                    <a:pt x="722" y="1289"/>
                  </a:lnTo>
                  <a:lnTo>
                    <a:pt x="722" y="230"/>
                  </a:lnTo>
                  <a:lnTo>
                    <a:pt x="723" y="472"/>
                  </a:lnTo>
                  <a:lnTo>
                    <a:pt x="723" y="676"/>
                  </a:lnTo>
                  <a:lnTo>
                    <a:pt x="723" y="1289"/>
                  </a:lnTo>
                  <a:lnTo>
                    <a:pt x="724" y="343"/>
                  </a:lnTo>
                  <a:lnTo>
                    <a:pt x="724" y="349"/>
                  </a:lnTo>
                  <a:lnTo>
                    <a:pt x="725" y="1289"/>
                  </a:lnTo>
                  <a:lnTo>
                    <a:pt x="725" y="1289"/>
                  </a:lnTo>
                  <a:lnTo>
                    <a:pt x="725" y="1289"/>
                  </a:lnTo>
                  <a:lnTo>
                    <a:pt x="726" y="726"/>
                  </a:lnTo>
                  <a:lnTo>
                    <a:pt x="726" y="755"/>
                  </a:lnTo>
                  <a:lnTo>
                    <a:pt x="726" y="881"/>
                  </a:lnTo>
                  <a:lnTo>
                    <a:pt x="726" y="1289"/>
                  </a:lnTo>
                  <a:lnTo>
                    <a:pt x="727" y="1289"/>
                  </a:lnTo>
                  <a:lnTo>
                    <a:pt x="727" y="1289"/>
                  </a:lnTo>
                  <a:lnTo>
                    <a:pt x="727" y="625"/>
                  </a:lnTo>
                  <a:lnTo>
                    <a:pt x="728" y="948"/>
                  </a:lnTo>
                  <a:lnTo>
                    <a:pt x="728" y="1130"/>
                  </a:lnTo>
                  <a:lnTo>
                    <a:pt x="728" y="1289"/>
                  </a:lnTo>
                  <a:lnTo>
                    <a:pt x="729" y="454"/>
                  </a:lnTo>
                  <a:lnTo>
                    <a:pt x="729" y="426"/>
                  </a:lnTo>
                  <a:lnTo>
                    <a:pt x="729" y="414"/>
                  </a:lnTo>
                  <a:lnTo>
                    <a:pt x="730" y="1289"/>
                  </a:lnTo>
                  <a:lnTo>
                    <a:pt x="730" y="1164"/>
                  </a:lnTo>
                  <a:lnTo>
                    <a:pt x="731" y="724"/>
                  </a:lnTo>
                  <a:lnTo>
                    <a:pt x="731" y="839"/>
                  </a:lnTo>
                  <a:lnTo>
                    <a:pt x="731" y="991"/>
                  </a:lnTo>
                  <a:lnTo>
                    <a:pt x="731" y="1289"/>
                  </a:lnTo>
                  <a:lnTo>
                    <a:pt x="732" y="836"/>
                  </a:lnTo>
                  <a:lnTo>
                    <a:pt x="732" y="711"/>
                  </a:lnTo>
                  <a:lnTo>
                    <a:pt x="732" y="567"/>
                  </a:lnTo>
                  <a:lnTo>
                    <a:pt x="733" y="723"/>
                  </a:lnTo>
                  <a:lnTo>
                    <a:pt x="733" y="704"/>
                  </a:lnTo>
                  <a:lnTo>
                    <a:pt x="733" y="676"/>
                  </a:lnTo>
                  <a:lnTo>
                    <a:pt x="734" y="137"/>
                  </a:lnTo>
                  <a:lnTo>
                    <a:pt x="734" y="158"/>
                  </a:lnTo>
                  <a:lnTo>
                    <a:pt x="734" y="195"/>
                  </a:lnTo>
                  <a:lnTo>
                    <a:pt x="735" y="663"/>
                  </a:lnTo>
                  <a:lnTo>
                    <a:pt x="735" y="542"/>
                  </a:lnTo>
                  <a:lnTo>
                    <a:pt x="735" y="432"/>
                  </a:lnTo>
                  <a:lnTo>
                    <a:pt x="736" y="254"/>
                  </a:lnTo>
                  <a:lnTo>
                    <a:pt x="736" y="557"/>
                  </a:lnTo>
                  <a:lnTo>
                    <a:pt x="736" y="652"/>
                  </a:lnTo>
                  <a:lnTo>
                    <a:pt x="737" y="847"/>
                  </a:lnTo>
                  <a:lnTo>
                    <a:pt x="737" y="692"/>
                  </a:lnTo>
                  <a:lnTo>
                    <a:pt x="737" y="715"/>
                  </a:lnTo>
                  <a:lnTo>
                    <a:pt x="738" y="1289"/>
                  </a:lnTo>
                  <a:lnTo>
                    <a:pt x="738" y="1289"/>
                  </a:lnTo>
                  <a:lnTo>
                    <a:pt x="738" y="1289"/>
                  </a:lnTo>
                  <a:lnTo>
                    <a:pt x="739" y="1289"/>
                  </a:lnTo>
                  <a:lnTo>
                    <a:pt x="739" y="1289"/>
                  </a:lnTo>
                  <a:lnTo>
                    <a:pt x="740" y="1289"/>
                  </a:lnTo>
                  <a:lnTo>
                    <a:pt x="740" y="1289"/>
                  </a:lnTo>
                  <a:lnTo>
                    <a:pt x="741" y="142"/>
                  </a:lnTo>
                  <a:lnTo>
                    <a:pt x="741" y="142"/>
                  </a:lnTo>
                  <a:lnTo>
                    <a:pt x="741" y="193"/>
                  </a:lnTo>
                  <a:lnTo>
                    <a:pt x="742" y="1289"/>
                  </a:lnTo>
                  <a:lnTo>
                    <a:pt x="742" y="731"/>
                  </a:lnTo>
                  <a:lnTo>
                    <a:pt x="742" y="543"/>
                  </a:lnTo>
                  <a:lnTo>
                    <a:pt x="743" y="343"/>
                  </a:lnTo>
                  <a:lnTo>
                    <a:pt x="743" y="1289"/>
                  </a:lnTo>
                  <a:lnTo>
                    <a:pt x="743" y="1289"/>
                  </a:lnTo>
                  <a:lnTo>
                    <a:pt x="743" y="1289"/>
                  </a:lnTo>
                  <a:lnTo>
                    <a:pt x="744" y="878"/>
                  </a:lnTo>
                  <a:lnTo>
                    <a:pt x="744" y="725"/>
                  </a:lnTo>
                  <a:lnTo>
                    <a:pt x="744" y="686"/>
                  </a:lnTo>
                  <a:lnTo>
                    <a:pt x="745" y="1289"/>
                  </a:lnTo>
                  <a:lnTo>
                    <a:pt x="745" y="1289"/>
                  </a:lnTo>
                  <a:lnTo>
                    <a:pt x="745" y="1289"/>
                  </a:lnTo>
                  <a:lnTo>
                    <a:pt x="746" y="594"/>
                  </a:lnTo>
                  <a:lnTo>
                    <a:pt x="747" y="609"/>
                  </a:lnTo>
                  <a:lnTo>
                    <a:pt x="747" y="1289"/>
                  </a:lnTo>
                  <a:lnTo>
                    <a:pt x="747" y="929"/>
                  </a:lnTo>
                  <a:lnTo>
                    <a:pt x="748" y="748"/>
                  </a:lnTo>
                  <a:lnTo>
                    <a:pt x="748" y="377"/>
                  </a:lnTo>
                  <a:lnTo>
                    <a:pt x="748" y="780"/>
                  </a:lnTo>
                  <a:lnTo>
                    <a:pt x="749" y="956"/>
                  </a:lnTo>
                  <a:lnTo>
                    <a:pt x="749" y="1289"/>
                  </a:lnTo>
                  <a:lnTo>
                    <a:pt x="749" y="1013"/>
                  </a:lnTo>
                  <a:lnTo>
                    <a:pt x="750" y="864"/>
                  </a:lnTo>
                  <a:lnTo>
                    <a:pt x="750" y="788"/>
                  </a:lnTo>
                  <a:lnTo>
                    <a:pt x="750" y="1289"/>
                  </a:lnTo>
                  <a:lnTo>
                    <a:pt x="750" y="1289"/>
                  </a:lnTo>
                  <a:lnTo>
                    <a:pt x="751" y="1289"/>
                  </a:lnTo>
                  <a:lnTo>
                    <a:pt x="751" y="567"/>
                  </a:lnTo>
                  <a:lnTo>
                    <a:pt x="752" y="574"/>
                  </a:lnTo>
                  <a:lnTo>
                    <a:pt x="752" y="603"/>
                  </a:lnTo>
                  <a:lnTo>
                    <a:pt x="752" y="388"/>
                  </a:lnTo>
                  <a:lnTo>
                    <a:pt x="753" y="321"/>
                  </a:lnTo>
                  <a:lnTo>
                    <a:pt x="753" y="200"/>
                  </a:lnTo>
                  <a:lnTo>
                    <a:pt x="753" y="408"/>
                  </a:lnTo>
                  <a:lnTo>
                    <a:pt x="754" y="488"/>
                  </a:lnTo>
                  <a:lnTo>
                    <a:pt x="754" y="614"/>
                  </a:lnTo>
                  <a:lnTo>
                    <a:pt x="754" y="352"/>
                  </a:lnTo>
                  <a:lnTo>
                    <a:pt x="755" y="330"/>
                  </a:lnTo>
                  <a:lnTo>
                    <a:pt x="755" y="326"/>
                  </a:lnTo>
                  <a:lnTo>
                    <a:pt x="755" y="1076"/>
                  </a:lnTo>
                  <a:lnTo>
                    <a:pt x="756" y="1289"/>
                  </a:lnTo>
                  <a:lnTo>
                    <a:pt x="756" y="1289"/>
                  </a:lnTo>
                  <a:lnTo>
                    <a:pt x="757" y="1289"/>
                  </a:lnTo>
                  <a:lnTo>
                    <a:pt x="758" y="1289"/>
                  </a:lnTo>
                  <a:lnTo>
                    <a:pt x="758" y="1289"/>
                  </a:lnTo>
                  <a:lnTo>
                    <a:pt x="759" y="1289"/>
                  </a:lnTo>
                  <a:lnTo>
                    <a:pt x="759" y="1289"/>
                  </a:lnTo>
                  <a:lnTo>
                    <a:pt x="760" y="152"/>
                  </a:lnTo>
                  <a:lnTo>
                    <a:pt x="760" y="70"/>
                  </a:lnTo>
                  <a:lnTo>
                    <a:pt x="760" y="63"/>
                  </a:lnTo>
                  <a:lnTo>
                    <a:pt x="760" y="1289"/>
                  </a:lnTo>
                  <a:lnTo>
                    <a:pt x="761" y="1289"/>
                  </a:lnTo>
                  <a:lnTo>
                    <a:pt x="761" y="1289"/>
                  </a:lnTo>
                  <a:lnTo>
                    <a:pt x="761" y="351"/>
                  </a:lnTo>
                  <a:lnTo>
                    <a:pt x="762" y="489"/>
                  </a:lnTo>
                  <a:lnTo>
                    <a:pt x="762" y="739"/>
                  </a:lnTo>
                  <a:lnTo>
                    <a:pt x="762" y="1289"/>
                  </a:lnTo>
                  <a:lnTo>
                    <a:pt x="763" y="1289"/>
                  </a:lnTo>
                  <a:lnTo>
                    <a:pt x="763" y="1289"/>
                  </a:lnTo>
                  <a:lnTo>
                    <a:pt x="763" y="616"/>
                  </a:lnTo>
                  <a:lnTo>
                    <a:pt x="764" y="1289"/>
                  </a:lnTo>
                  <a:lnTo>
                    <a:pt x="764" y="1289"/>
                  </a:lnTo>
                  <a:lnTo>
                    <a:pt x="765" y="751"/>
                  </a:lnTo>
                  <a:lnTo>
                    <a:pt x="765" y="632"/>
                  </a:lnTo>
                  <a:lnTo>
                    <a:pt x="765" y="493"/>
                  </a:lnTo>
                  <a:lnTo>
                    <a:pt x="766" y="1289"/>
                  </a:lnTo>
                  <a:lnTo>
                    <a:pt x="766" y="1289"/>
                  </a:lnTo>
                  <a:lnTo>
                    <a:pt x="766" y="1289"/>
                  </a:lnTo>
                  <a:lnTo>
                    <a:pt x="767" y="372"/>
                  </a:lnTo>
                  <a:lnTo>
                    <a:pt x="767" y="406"/>
                  </a:lnTo>
                  <a:lnTo>
                    <a:pt x="767" y="1289"/>
                  </a:lnTo>
                  <a:lnTo>
                    <a:pt x="768" y="1289"/>
                  </a:lnTo>
                  <a:lnTo>
                    <a:pt x="768" y="1289"/>
                  </a:lnTo>
                  <a:lnTo>
                    <a:pt x="769" y="821"/>
                  </a:lnTo>
                  <a:lnTo>
                    <a:pt x="769" y="943"/>
                  </a:lnTo>
                  <a:lnTo>
                    <a:pt x="769" y="1133"/>
                  </a:lnTo>
                  <a:lnTo>
                    <a:pt x="769" y="1289"/>
                  </a:lnTo>
                  <a:lnTo>
                    <a:pt x="770" y="851"/>
                  </a:lnTo>
                  <a:lnTo>
                    <a:pt x="770" y="727"/>
                  </a:lnTo>
                  <a:lnTo>
                    <a:pt x="770" y="473"/>
                  </a:lnTo>
                  <a:lnTo>
                    <a:pt x="771" y="627"/>
                  </a:lnTo>
                  <a:lnTo>
                    <a:pt x="771" y="637"/>
                  </a:lnTo>
                  <a:lnTo>
                    <a:pt x="772" y="166"/>
                  </a:lnTo>
                  <a:lnTo>
                    <a:pt x="772" y="186"/>
                  </a:lnTo>
                  <a:lnTo>
                    <a:pt x="773" y="590"/>
                  </a:lnTo>
                  <a:lnTo>
                    <a:pt x="773" y="565"/>
                  </a:lnTo>
                  <a:lnTo>
                    <a:pt x="773" y="516"/>
                  </a:lnTo>
                  <a:lnTo>
                    <a:pt x="774" y="320"/>
                  </a:lnTo>
                  <a:lnTo>
                    <a:pt x="774" y="446"/>
                  </a:lnTo>
                  <a:lnTo>
                    <a:pt x="774" y="537"/>
                  </a:lnTo>
                  <a:lnTo>
                    <a:pt x="774" y="1289"/>
                  </a:lnTo>
                  <a:lnTo>
                    <a:pt x="775" y="1289"/>
                  </a:lnTo>
                  <a:lnTo>
                    <a:pt x="775" y="1289"/>
                  </a:lnTo>
                  <a:lnTo>
                    <a:pt x="776" y="1289"/>
                  </a:lnTo>
                  <a:lnTo>
                    <a:pt x="776" y="1289"/>
                  </a:lnTo>
                  <a:lnTo>
                    <a:pt x="777" y="1289"/>
                  </a:lnTo>
                  <a:lnTo>
                    <a:pt x="777" y="1289"/>
                  </a:lnTo>
                  <a:lnTo>
                    <a:pt x="778" y="1289"/>
                  </a:lnTo>
                  <a:lnTo>
                    <a:pt x="778" y="1289"/>
                  </a:lnTo>
                  <a:lnTo>
                    <a:pt x="779" y="75"/>
                  </a:lnTo>
                  <a:lnTo>
                    <a:pt x="779" y="706"/>
                  </a:lnTo>
                  <a:lnTo>
                    <a:pt x="779" y="1289"/>
                  </a:lnTo>
                  <a:lnTo>
                    <a:pt x="780" y="481"/>
                  </a:lnTo>
                  <a:lnTo>
                    <a:pt x="780" y="409"/>
                  </a:lnTo>
                  <a:lnTo>
                    <a:pt x="780" y="395"/>
                  </a:lnTo>
                  <a:lnTo>
                    <a:pt x="781" y="1289"/>
                  </a:lnTo>
                  <a:lnTo>
                    <a:pt x="781" y="1289"/>
                  </a:lnTo>
                  <a:lnTo>
                    <a:pt x="781" y="1289"/>
                  </a:lnTo>
                  <a:lnTo>
                    <a:pt x="782" y="616"/>
                  </a:lnTo>
                  <a:lnTo>
                    <a:pt x="782" y="569"/>
                  </a:lnTo>
                  <a:lnTo>
                    <a:pt x="783" y="1289"/>
                  </a:lnTo>
                  <a:lnTo>
                    <a:pt x="783" y="1289"/>
                  </a:lnTo>
                  <a:lnTo>
                    <a:pt x="783" y="1289"/>
                  </a:lnTo>
                  <a:lnTo>
                    <a:pt x="784" y="464"/>
                  </a:lnTo>
                  <a:lnTo>
                    <a:pt x="784" y="559"/>
                  </a:lnTo>
                  <a:lnTo>
                    <a:pt x="784" y="672"/>
                  </a:lnTo>
                  <a:lnTo>
                    <a:pt x="785" y="1289"/>
                  </a:lnTo>
                  <a:lnTo>
                    <a:pt x="785" y="688"/>
                  </a:lnTo>
                  <a:lnTo>
                    <a:pt x="785" y="561"/>
                  </a:lnTo>
                  <a:lnTo>
                    <a:pt x="786" y="418"/>
                  </a:lnTo>
                  <a:lnTo>
                    <a:pt x="786" y="671"/>
                  </a:lnTo>
                  <a:lnTo>
                    <a:pt x="786" y="861"/>
                  </a:lnTo>
                  <a:lnTo>
                    <a:pt x="786" y="1289"/>
                  </a:lnTo>
                  <a:lnTo>
                    <a:pt x="787" y="1289"/>
                  </a:lnTo>
                  <a:lnTo>
                    <a:pt x="787" y="978"/>
                  </a:lnTo>
                  <a:lnTo>
                    <a:pt x="787" y="819"/>
                  </a:lnTo>
                  <a:lnTo>
                    <a:pt x="788" y="1289"/>
                  </a:lnTo>
                  <a:lnTo>
                    <a:pt x="788" y="1289"/>
                  </a:lnTo>
                  <a:lnTo>
                    <a:pt x="788" y="1289"/>
                  </a:lnTo>
                  <a:lnTo>
                    <a:pt x="789" y="611"/>
                  </a:lnTo>
                  <a:lnTo>
                    <a:pt x="789" y="585"/>
                  </a:lnTo>
                  <a:lnTo>
                    <a:pt x="790" y="463"/>
                  </a:lnTo>
                  <a:lnTo>
                    <a:pt x="790" y="393"/>
                  </a:lnTo>
                  <a:lnTo>
                    <a:pt x="791" y="165"/>
                  </a:lnTo>
                  <a:lnTo>
                    <a:pt x="791" y="196"/>
                  </a:lnTo>
                  <a:lnTo>
                    <a:pt x="792" y="254"/>
                  </a:lnTo>
                  <a:lnTo>
                    <a:pt x="792" y="578"/>
                  </a:lnTo>
                  <a:lnTo>
                    <a:pt x="792" y="548"/>
                  </a:lnTo>
                  <a:lnTo>
                    <a:pt x="793" y="525"/>
                  </a:lnTo>
                  <a:lnTo>
                    <a:pt x="793" y="429"/>
                  </a:lnTo>
                  <a:lnTo>
                    <a:pt x="793" y="688"/>
                  </a:lnTo>
                  <a:lnTo>
                    <a:pt x="794" y="810"/>
                  </a:lnTo>
                  <a:lnTo>
                    <a:pt x="794" y="1289"/>
                  </a:lnTo>
                  <a:lnTo>
                    <a:pt x="794" y="1289"/>
                  </a:lnTo>
                  <a:lnTo>
                    <a:pt x="795" y="1289"/>
                  </a:lnTo>
                  <a:lnTo>
                    <a:pt x="795" y="1289"/>
                  </a:lnTo>
                  <a:lnTo>
                    <a:pt x="796" y="1289"/>
                  </a:lnTo>
                  <a:lnTo>
                    <a:pt x="796" y="1289"/>
                  </a:lnTo>
                  <a:lnTo>
                    <a:pt x="797" y="1289"/>
                  </a:lnTo>
                  <a:lnTo>
                    <a:pt x="797" y="167"/>
                  </a:lnTo>
                  <a:lnTo>
                    <a:pt x="798" y="105"/>
                  </a:lnTo>
                  <a:lnTo>
                    <a:pt x="798" y="1289"/>
                  </a:lnTo>
                  <a:lnTo>
                    <a:pt x="798" y="1289"/>
                  </a:lnTo>
                  <a:lnTo>
                    <a:pt x="799" y="970"/>
                  </a:lnTo>
                  <a:lnTo>
                    <a:pt x="799" y="376"/>
                  </a:lnTo>
                  <a:lnTo>
                    <a:pt x="799" y="510"/>
                  </a:lnTo>
                  <a:lnTo>
                    <a:pt x="800" y="762"/>
                  </a:lnTo>
                  <a:lnTo>
                    <a:pt x="800" y="1289"/>
                  </a:lnTo>
                  <a:lnTo>
                    <a:pt x="800" y="1289"/>
                  </a:lnTo>
                  <a:lnTo>
                    <a:pt x="801" y="1289"/>
                  </a:lnTo>
                  <a:lnTo>
                    <a:pt x="801" y="560"/>
                  </a:lnTo>
                  <a:lnTo>
                    <a:pt x="801" y="914"/>
                  </a:lnTo>
                  <a:lnTo>
                    <a:pt x="802" y="1289"/>
                  </a:lnTo>
                  <a:lnTo>
                    <a:pt x="803" y="1146"/>
                  </a:lnTo>
                  <a:lnTo>
                    <a:pt x="803" y="800"/>
                  </a:lnTo>
                  <a:lnTo>
                    <a:pt x="803" y="473"/>
                  </a:lnTo>
                  <a:lnTo>
                    <a:pt x="804" y="873"/>
                  </a:lnTo>
                  <a:lnTo>
                    <a:pt x="804" y="1008"/>
                  </a:lnTo>
                  <a:lnTo>
                    <a:pt x="804" y="1289"/>
                  </a:lnTo>
                  <a:lnTo>
                    <a:pt x="805" y="486"/>
                  </a:lnTo>
                  <a:lnTo>
                    <a:pt x="805" y="454"/>
                  </a:lnTo>
                  <a:lnTo>
                    <a:pt x="805" y="428"/>
                  </a:lnTo>
                  <a:lnTo>
                    <a:pt x="806" y="1289"/>
                  </a:lnTo>
                  <a:lnTo>
                    <a:pt x="806" y="1289"/>
                  </a:lnTo>
                  <a:lnTo>
                    <a:pt x="806" y="1289"/>
                  </a:lnTo>
                  <a:lnTo>
                    <a:pt x="807" y="885"/>
                  </a:lnTo>
                  <a:lnTo>
                    <a:pt x="807" y="929"/>
                  </a:lnTo>
                  <a:lnTo>
                    <a:pt x="807" y="1289"/>
                  </a:lnTo>
                  <a:lnTo>
                    <a:pt x="808" y="1289"/>
                  </a:lnTo>
                  <a:lnTo>
                    <a:pt x="808" y="1289"/>
                  </a:lnTo>
                  <a:lnTo>
                    <a:pt x="809" y="606"/>
                  </a:lnTo>
                  <a:lnTo>
                    <a:pt x="809" y="642"/>
                  </a:lnTo>
                  <a:lnTo>
                    <a:pt x="809" y="672"/>
                  </a:lnTo>
                  <a:lnTo>
                    <a:pt x="810" y="349"/>
                  </a:lnTo>
                  <a:lnTo>
                    <a:pt x="810" y="332"/>
                  </a:lnTo>
                  <a:lnTo>
                    <a:pt x="810" y="209"/>
                  </a:lnTo>
                  <a:lnTo>
                    <a:pt x="811" y="283"/>
                  </a:lnTo>
                  <a:lnTo>
                    <a:pt x="811" y="344"/>
                  </a:lnTo>
                  <a:lnTo>
                    <a:pt x="811" y="579"/>
                  </a:lnTo>
                  <a:lnTo>
                    <a:pt x="812" y="530"/>
                  </a:lnTo>
                  <a:lnTo>
                    <a:pt x="812" y="512"/>
                  </a:lnTo>
                  <a:lnTo>
                    <a:pt x="812" y="496"/>
                  </a:lnTo>
                  <a:lnTo>
                    <a:pt x="813" y="971"/>
                  </a:lnTo>
                  <a:lnTo>
                    <a:pt x="813" y="1135"/>
                  </a:lnTo>
                  <a:lnTo>
                    <a:pt x="813" y="1289"/>
                  </a:lnTo>
                  <a:lnTo>
                    <a:pt x="814" y="1289"/>
                  </a:lnTo>
                  <a:lnTo>
                    <a:pt x="814" y="1289"/>
                  </a:lnTo>
                  <a:lnTo>
                    <a:pt x="815" y="1289"/>
                  </a:lnTo>
                  <a:lnTo>
                    <a:pt x="815" y="1289"/>
                  </a:lnTo>
                  <a:lnTo>
                    <a:pt x="816" y="1289"/>
                  </a:lnTo>
                  <a:lnTo>
                    <a:pt x="816" y="1289"/>
                  </a:lnTo>
                  <a:lnTo>
                    <a:pt x="817" y="124"/>
                  </a:lnTo>
                  <a:lnTo>
                    <a:pt x="817" y="196"/>
                  </a:lnTo>
                  <a:lnTo>
                    <a:pt x="817" y="310"/>
                  </a:lnTo>
                  <a:lnTo>
                    <a:pt x="817" y="1289"/>
                  </a:lnTo>
                  <a:lnTo>
                    <a:pt x="818" y="854"/>
                  </a:lnTo>
                  <a:lnTo>
                    <a:pt x="818" y="727"/>
                  </a:lnTo>
                  <a:lnTo>
                    <a:pt x="818" y="385"/>
                  </a:lnTo>
                  <a:lnTo>
                    <a:pt x="819" y="1289"/>
                  </a:lnTo>
                  <a:lnTo>
                    <a:pt x="819" y="1289"/>
                  </a:lnTo>
                  <a:lnTo>
                    <a:pt x="819" y="1289"/>
                  </a:lnTo>
                  <a:lnTo>
                    <a:pt x="820" y="1289"/>
                  </a:lnTo>
                  <a:lnTo>
                    <a:pt x="820" y="1203"/>
                  </a:lnTo>
                  <a:lnTo>
                    <a:pt x="820" y="574"/>
                  </a:lnTo>
                  <a:lnTo>
                    <a:pt x="821" y="1289"/>
                  </a:lnTo>
                  <a:lnTo>
                    <a:pt x="821" y="1289"/>
                  </a:lnTo>
                  <a:lnTo>
                    <a:pt x="821" y="1289"/>
                  </a:lnTo>
                  <a:lnTo>
                    <a:pt x="822" y="538"/>
                  </a:lnTo>
                  <a:lnTo>
                    <a:pt x="822" y="500"/>
                  </a:lnTo>
                  <a:lnTo>
                    <a:pt x="823" y="1289"/>
                  </a:lnTo>
                  <a:lnTo>
                    <a:pt x="823" y="1289"/>
                  </a:lnTo>
                  <a:lnTo>
                    <a:pt x="823" y="1289"/>
                  </a:lnTo>
                  <a:lnTo>
                    <a:pt x="824" y="415"/>
                  </a:lnTo>
                  <a:lnTo>
                    <a:pt x="824" y="427"/>
                  </a:lnTo>
                  <a:lnTo>
                    <a:pt x="825" y="1289"/>
                  </a:lnTo>
                  <a:lnTo>
                    <a:pt x="825" y="1289"/>
                  </a:lnTo>
                  <a:lnTo>
                    <a:pt x="825" y="1289"/>
                  </a:lnTo>
                  <a:lnTo>
                    <a:pt x="826" y="953"/>
                  </a:lnTo>
                  <a:lnTo>
                    <a:pt x="826" y="1055"/>
                  </a:lnTo>
                  <a:lnTo>
                    <a:pt x="826" y="1180"/>
                  </a:lnTo>
                  <a:lnTo>
                    <a:pt x="826" y="1289"/>
                  </a:lnTo>
                  <a:lnTo>
                    <a:pt x="827" y="1095"/>
                  </a:lnTo>
                  <a:lnTo>
                    <a:pt x="827" y="937"/>
                  </a:lnTo>
                  <a:lnTo>
                    <a:pt x="828" y="655"/>
                  </a:lnTo>
                  <a:lnTo>
                    <a:pt x="828" y="805"/>
                  </a:lnTo>
                  <a:lnTo>
                    <a:pt x="828" y="912"/>
                  </a:lnTo>
                  <a:lnTo>
                    <a:pt x="828" y="1040"/>
                  </a:lnTo>
                  <a:lnTo>
                    <a:pt x="829" y="400"/>
                  </a:lnTo>
                  <a:lnTo>
                    <a:pt x="829" y="321"/>
                  </a:lnTo>
                  <a:lnTo>
                    <a:pt x="830" y="168"/>
                  </a:lnTo>
                  <a:lnTo>
                    <a:pt x="830" y="296"/>
                  </a:lnTo>
                  <a:lnTo>
                    <a:pt x="830" y="336"/>
                  </a:lnTo>
                  <a:lnTo>
                    <a:pt x="831" y="488"/>
                  </a:lnTo>
                  <a:lnTo>
                    <a:pt x="831" y="487"/>
                  </a:lnTo>
                  <a:lnTo>
                    <a:pt x="831" y="483"/>
                  </a:lnTo>
                  <a:lnTo>
                    <a:pt x="832" y="830"/>
                  </a:lnTo>
                  <a:lnTo>
                    <a:pt x="832" y="924"/>
                  </a:lnTo>
                  <a:lnTo>
                    <a:pt x="833" y="1289"/>
                  </a:lnTo>
                  <a:lnTo>
                    <a:pt x="833" y="1289"/>
                  </a:lnTo>
                  <a:lnTo>
                    <a:pt x="833" y="1289"/>
                  </a:lnTo>
                  <a:lnTo>
                    <a:pt x="834" y="1289"/>
                  </a:lnTo>
                  <a:lnTo>
                    <a:pt x="834" y="1289"/>
                  </a:lnTo>
                  <a:lnTo>
                    <a:pt x="835" y="1289"/>
                  </a:lnTo>
                  <a:lnTo>
                    <a:pt x="835" y="1289"/>
                  </a:lnTo>
                  <a:lnTo>
                    <a:pt x="836" y="200"/>
                  </a:lnTo>
                  <a:lnTo>
                    <a:pt x="836" y="242"/>
                  </a:lnTo>
                  <a:lnTo>
                    <a:pt x="837" y="362"/>
                  </a:lnTo>
                  <a:lnTo>
                    <a:pt x="837" y="1289"/>
                  </a:lnTo>
                  <a:lnTo>
                    <a:pt x="837" y="723"/>
                  </a:lnTo>
                  <a:lnTo>
                    <a:pt x="838" y="648"/>
                  </a:lnTo>
                  <a:lnTo>
                    <a:pt x="838" y="379"/>
                  </a:lnTo>
                  <a:lnTo>
                    <a:pt x="838" y="1289"/>
                  </a:lnTo>
                  <a:lnTo>
                    <a:pt x="838" y="1289"/>
                  </a:lnTo>
                  <a:lnTo>
                    <a:pt x="839" y="1289"/>
                  </a:lnTo>
                  <a:lnTo>
                    <a:pt x="839" y="1289"/>
                  </a:lnTo>
                  <a:lnTo>
                    <a:pt x="840" y="981"/>
                  </a:lnTo>
                  <a:lnTo>
                    <a:pt x="840" y="669"/>
                  </a:lnTo>
                  <a:lnTo>
                    <a:pt x="840" y="1289"/>
                  </a:lnTo>
                  <a:lnTo>
                    <a:pt x="840" y="1289"/>
                  </a:lnTo>
                  <a:lnTo>
                    <a:pt x="841" y="1289"/>
                  </a:lnTo>
                  <a:lnTo>
                    <a:pt x="841" y="554"/>
                  </a:lnTo>
                  <a:lnTo>
                    <a:pt x="842" y="527"/>
                  </a:lnTo>
                  <a:lnTo>
                    <a:pt x="842" y="1289"/>
                  </a:lnTo>
                  <a:lnTo>
                    <a:pt x="842" y="1289"/>
                  </a:lnTo>
                  <a:lnTo>
                    <a:pt x="843" y="1289"/>
                  </a:lnTo>
                  <a:lnTo>
                    <a:pt x="843" y="431"/>
                  </a:lnTo>
                  <a:lnTo>
                    <a:pt x="843" y="436"/>
                  </a:lnTo>
                  <a:lnTo>
                    <a:pt x="844" y="485"/>
                  </a:lnTo>
                  <a:lnTo>
                    <a:pt x="844" y="1289"/>
                  </a:lnTo>
                  <a:lnTo>
                    <a:pt x="844" y="1289"/>
                  </a:lnTo>
                  <a:lnTo>
                    <a:pt x="845" y="1289"/>
                  </a:lnTo>
                  <a:lnTo>
                    <a:pt x="845" y="1063"/>
                  </a:lnTo>
                  <a:lnTo>
                    <a:pt x="845" y="1101"/>
                  </a:lnTo>
                  <a:lnTo>
                    <a:pt x="846" y="1195"/>
                  </a:lnTo>
                  <a:lnTo>
                    <a:pt x="846" y="1289"/>
                  </a:lnTo>
                  <a:lnTo>
                    <a:pt x="846" y="1289"/>
                  </a:lnTo>
                  <a:lnTo>
                    <a:pt x="847" y="1086"/>
                  </a:lnTo>
                  <a:lnTo>
                    <a:pt x="847" y="666"/>
                  </a:lnTo>
                  <a:lnTo>
                    <a:pt x="848" y="886"/>
                  </a:lnTo>
                  <a:lnTo>
                    <a:pt x="848" y="971"/>
                  </a:lnTo>
                  <a:lnTo>
                    <a:pt x="848" y="1289"/>
                  </a:lnTo>
                  <a:lnTo>
                    <a:pt x="849" y="1020"/>
                  </a:lnTo>
                  <a:lnTo>
                    <a:pt x="849" y="853"/>
                  </a:lnTo>
                  <a:lnTo>
                    <a:pt x="850" y="351"/>
                  </a:lnTo>
                  <a:lnTo>
                    <a:pt x="850" y="351"/>
                  </a:lnTo>
                  <a:lnTo>
                    <a:pt x="850" y="350"/>
                  </a:lnTo>
                  <a:lnTo>
                    <a:pt x="850" y="288"/>
                  </a:lnTo>
                  <a:lnTo>
                    <a:pt x="851" y="304"/>
                  </a:lnTo>
                  <a:lnTo>
                    <a:pt x="851" y="319"/>
                  </a:lnTo>
                  <a:lnTo>
                    <a:pt x="852" y="678"/>
                  </a:lnTo>
                  <a:lnTo>
                    <a:pt x="852" y="716"/>
                  </a:lnTo>
                  <a:lnTo>
                    <a:pt x="853" y="925"/>
                  </a:lnTo>
                  <a:lnTo>
                    <a:pt x="853" y="1037"/>
                  </a:lnTo>
                  <a:lnTo>
                    <a:pt x="853" y="1289"/>
                  </a:lnTo>
                  <a:lnTo>
                    <a:pt x="854" y="1289"/>
                  </a:lnTo>
                  <a:lnTo>
                    <a:pt x="854" y="1289"/>
                  </a:lnTo>
                  <a:lnTo>
                    <a:pt x="855" y="1289"/>
                  </a:lnTo>
                  <a:lnTo>
                    <a:pt x="855" y="1289"/>
                  </a:lnTo>
                  <a:lnTo>
                    <a:pt x="856" y="715"/>
                  </a:lnTo>
                  <a:lnTo>
                    <a:pt x="856" y="512"/>
                  </a:lnTo>
                  <a:lnTo>
                    <a:pt x="856" y="313"/>
                  </a:lnTo>
                  <a:lnTo>
                    <a:pt x="857" y="989"/>
                  </a:lnTo>
                  <a:lnTo>
                    <a:pt x="857" y="895"/>
                  </a:lnTo>
                  <a:lnTo>
                    <a:pt x="858" y="358"/>
                  </a:lnTo>
                  <a:lnTo>
                    <a:pt x="858" y="387"/>
                  </a:lnTo>
                  <a:lnTo>
                    <a:pt x="858" y="459"/>
                  </a:lnTo>
                  <a:lnTo>
                    <a:pt x="858" y="1289"/>
                  </a:lnTo>
                  <a:lnTo>
                    <a:pt x="859" y="1289"/>
                  </a:lnTo>
                  <a:lnTo>
                    <a:pt x="859" y="1289"/>
                  </a:lnTo>
                  <a:lnTo>
                    <a:pt x="860" y="827"/>
                  </a:lnTo>
                  <a:lnTo>
                    <a:pt x="860" y="917"/>
                  </a:lnTo>
                  <a:lnTo>
                    <a:pt x="860" y="1289"/>
                  </a:lnTo>
                  <a:lnTo>
                    <a:pt x="861" y="1289"/>
                  </a:lnTo>
                  <a:lnTo>
                    <a:pt x="861" y="1289"/>
                  </a:lnTo>
                  <a:lnTo>
                    <a:pt x="862" y="577"/>
                  </a:lnTo>
                  <a:lnTo>
                    <a:pt x="862" y="711"/>
                  </a:lnTo>
                  <a:lnTo>
                    <a:pt x="862" y="817"/>
                  </a:lnTo>
                  <a:lnTo>
                    <a:pt x="862" y="1289"/>
                  </a:lnTo>
                  <a:lnTo>
                    <a:pt x="863" y="735"/>
                  </a:lnTo>
                  <a:lnTo>
                    <a:pt x="863" y="643"/>
                  </a:lnTo>
                  <a:lnTo>
                    <a:pt x="863" y="482"/>
                  </a:lnTo>
                  <a:lnTo>
                    <a:pt x="864" y="981"/>
                  </a:lnTo>
                  <a:lnTo>
                    <a:pt x="864" y="1289"/>
                  </a:lnTo>
                  <a:lnTo>
                    <a:pt x="865" y="1209"/>
                  </a:lnTo>
                  <a:lnTo>
                    <a:pt x="865" y="1135"/>
                  </a:lnTo>
                  <a:lnTo>
                    <a:pt x="865" y="1068"/>
                  </a:lnTo>
                  <a:lnTo>
                    <a:pt x="866" y="1289"/>
                  </a:lnTo>
                  <a:lnTo>
                    <a:pt x="866" y="1289"/>
                  </a:lnTo>
                  <a:lnTo>
                    <a:pt x="866" y="1289"/>
                  </a:lnTo>
                  <a:lnTo>
                    <a:pt x="867" y="763"/>
                  </a:lnTo>
                  <a:lnTo>
                    <a:pt x="867" y="744"/>
                  </a:lnTo>
                  <a:lnTo>
                    <a:pt x="868" y="1289"/>
                  </a:lnTo>
                  <a:lnTo>
                    <a:pt x="868" y="1289"/>
                  </a:lnTo>
                  <a:lnTo>
                    <a:pt x="868" y="1289"/>
                  </a:lnTo>
                  <a:lnTo>
                    <a:pt x="869" y="903"/>
                  </a:lnTo>
                  <a:lnTo>
                    <a:pt x="869" y="881"/>
                  </a:lnTo>
                  <a:lnTo>
                    <a:pt x="870" y="457"/>
                  </a:lnTo>
                  <a:lnTo>
                    <a:pt x="870" y="422"/>
                  </a:lnTo>
                  <a:lnTo>
                    <a:pt x="871" y="347"/>
                  </a:lnTo>
                  <a:lnTo>
                    <a:pt x="871" y="402"/>
                  </a:lnTo>
                  <a:lnTo>
                    <a:pt x="871" y="426"/>
                  </a:lnTo>
                  <a:lnTo>
                    <a:pt x="872" y="483"/>
                  </a:lnTo>
                  <a:lnTo>
                    <a:pt x="872" y="502"/>
                  </a:lnTo>
                  <a:lnTo>
                    <a:pt x="873" y="737"/>
                  </a:lnTo>
                  <a:lnTo>
                    <a:pt x="873" y="769"/>
                  </a:lnTo>
                  <a:lnTo>
                    <a:pt x="874" y="1289"/>
                  </a:lnTo>
                  <a:lnTo>
                    <a:pt x="874" y="1289"/>
                  </a:lnTo>
                  <a:lnTo>
                    <a:pt x="874" y="1289"/>
                  </a:lnTo>
                  <a:lnTo>
                    <a:pt x="875" y="1289"/>
                  </a:lnTo>
                  <a:lnTo>
                    <a:pt x="875" y="1289"/>
                  </a:lnTo>
                  <a:lnTo>
                    <a:pt x="876" y="1289"/>
                  </a:lnTo>
                  <a:lnTo>
                    <a:pt x="876" y="1289"/>
                  </a:lnTo>
                  <a:lnTo>
                    <a:pt x="877" y="482"/>
                  </a:lnTo>
                  <a:lnTo>
                    <a:pt x="877" y="817"/>
                  </a:lnTo>
                  <a:lnTo>
                    <a:pt x="877" y="905"/>
                  </a:lnTo>
                  <a:lnTo>
                    <a:pt x="877" y="912"/>
                  </a:lnTo>
                  <a:lnTo>
                    <a:pt x="878" y="416"/>
                  </a:lnTo>
                  <a:lnTo>
                    <a:pt x="878" y="375"/>
                  </a:lnTo>
                  <a:lnTo>
                    <a:pt x="878" y="374"/>
                  </a:lnTo>
                  <a:lnTo>
                    <a:pt x="879" y="1289"/>
                  </a:lnTo>
                  <a:lnTo>
                    <a:pt x="879" y="1289"/>
                  </a:lnTo>
                  <a:lnTo>
                    <a:pt x="879" y="1289"/>
                  </a:lnTo>
                  <a:lnTo>
                    <a:pt x="880" y="1184"/>
                  </a:lnTo>
                  <a:lnTo>
                    <a:pt x="880" y="1069"/>
                  </a:lnTo>
                  <a:lnTo>
                    <a:pt x="881" y="1289"/>
                  </a:lnTo>
                  <a:lnTo>
                    <a:pt x="881" y="1289"/>
                  </a:lnTo>
                  <a:lnTo>
                    <a:pt x="882" y="1289"/>
                  </a:lnTo>
                  <a:lnTo>
                    <a:pt x="882" y="641"/>
                  </a:lnTo>
                  <a:lnTo>
                    <a:pt x="882" y="654"/>
                  </a:lnTo>
                  <a:lnTo>
                    <a:pt x="883" y="672"/>
                  </a:lnTo>
                  <a:lnTo>
                    <a:pt x="883" y="1289"/>
                  </a:lnTo>
                  <a:lnTo>
                    <a:pt x="883" y="953"/>
                  </a:lnTo>
                  <a:lnTo>
                    <a:pt x="884" y="864"/>
                  </a:lnTo>
                  <a:lnTo>
                    <a:pt x="884" y="540"/>
                  </a:lnTo>
                  <a:lnTo>
                    <a:pt x="884" y="712"/>
                  </a:lnTo>
                  <a:lnTo>
                    <a:pt x="885" y="807"/>
                  </a:lnTo>
                  <a:lnTo>
                    <a:pt x="885" y="1289"/>
                  </a:lnTo>
                  <a:lnTo>
                    <a:pt x="885" y="1093"/>
                  </a:lnTo>
                  <a:lnTo>
                    <a:pt x="886" y="1059"/>
                  </a:lnTo>
                  <a:lnTo>
                    <a:pt x="886" y="1018"/>
                  </a:lnTo>
                  <a:lnTo>
                    <a:pt x="886" y="1289"/>
                  </a:lnTo>
                  <a:lnTo>
                    <a:pt x="886" y="1289"/>
                  </a:lnTo>
                  <a:lnTo>
                    <a:pt x="887" y="1289"/>
                  </a:lnTo>
                  <a:lnTo>
                    <a:pt x="887" y="1009"/>
                  </a:lnTo>
                  <a:lnTo>
                    <a:pt x="888" y="946"/>
                  </a:lnTo>
                  <a:lnTo>
                    <a:pt x="888" y="876"/>
                  </a:lnTo>
                  <a:lnTo>
                    <a:pt x="888" y="1127"/>
                  </a:lnTo>
                  <a:lnTo>
                    <a:pt x="889" y="1153"/>
                  </a:lnTo>
                  <a:lnTo>
                    <a:pt x="889" y="866"/>
                  </a:lnTo>
                  <a:lnTo>
                    <a:pt x="889" y="880"/>
                  </a:lnTo>
                  <a:lnTo>
                    <a:pt x="890" y="918"/>
                  </a:lnTo>
                  <a:lnTo>
                    <a:pt x="890" y="940"/>
                  </a:lnTo>
                  <a:lnTo>
                    <a:pt x="890" y="668"/>
                  </a:lnTo>
                  <a:lnTo>
                    <a:pt x="891" y="597"/>
                  </a:lnTo>
                  <a:lnTo>
                    <a:pt x="891" y="343"/>
                  </a:lnTo>
                  <a:lnTo>
                    <a:pt x="891" y="380"/>
                  </a:lnTo>
                  <a:lnTo>
                    <a:pt x="892" y="390"/>
                  </a:lnTo>
                  <a:lnTo>
                    <a:pt x="892" y="445"/>
                  </a:lnTo>
                  <a:lnTo>
                    <a:pt x="893" y="419"/>
                  </a:lnTo>
                  <a:lnTo>
                    <a:pt x="893" y="418"/>
                  </a:lnTo>
                  <a:lnTo>
                    <a:pt x="894" y="734"/>
                  </a:lnTo>
                  <a:lnTo>
                    <a:pt x="894" y="749"/>
                  </a:lnTo>
                  <a:lnTo>
                    <a:pt x="894" y="745"/>
                  </a:lnTo>
                  <a:lnTo>
                    <a:pt x="895" y="1289"/>
                  </a:lnTo>
                  <a:lnTo>
                    <a:pt x="895" y="1289"/>
                  </a:lnTo>
                  <a:lnTo>
                    <a:pt x="896" y="1289"/>
                  </a:lnTo>
                  <a:lnTo>
                    <a:pt x="896" y="1289"/>
                  </a:lnTo>
                  <a:lnTo>
                    <a:pt x="897" y="1289"/>
                  </a:lnTo>
                  <a:lnTo>
                    <a:pt x="897" y="1289"/>
                  </a:lnTo>
                  <a:lnTo>
                    <a:pt x="898" y="884"/>
                  </a:lnTo>
                  <a:lnTo>
                    <a:pt x="898" y="803"/>
                  </a:lnTo>
                  <a:lnTo>
                    <a:pt x="898" y="1289"/>
                  </a:lnTo>
                  <a:lnTo>
                    <a:pt x="899" y="755"/>
                  </a:lnTo>
                  <a:lnTo>
                    <a:pt x="899" y="676"/>
                  </a:lnTo>
                  <a:lnTo>
                    <a:pt x="899" y="364"/>
                  </a:lnTo>
                  <a:lnTo>
                    <a:pt x="900" y="661"/>
                  </a:lnTo>
                  <a:lnTo>
                    <a:pt x="900" y="802"/>
                  </a:lnTo>
                  <a:lnTo>
                    <a:pt x="900" y="1289"/>
                  </a:lnTo>
                  <a:lnTo>
                    <a:pt x="901" y="1289"/>
                  </a:lnTo>
                  <a:lnTo>
                    <a:pt x="901" y="1289"/>
                  </a:lnTo>
                  <a:lnTo>
                    <a:pt x="902" y="1289"/>
                  </a:lnTo>
                  <a:lnTo>
                    <a:pt x="902" y="1289"/>
                  </a:lnTo>
                  <a:lnTo>
                    <a:pt x="903" y="978"/>
                  </a:lnTo>
                  <a:lnTo>
                    <a:pt x="903" y="911"/>
                  </a:lnTo>
                  <a:lnTo>
                    <a:pt x="903" y="818"/>
                  </a:lnTo>
                  <a:lnTo>
                    <a:pt x="904" y="1248"/>
                  </a:lnTo>
                  <a:lnTo>
                    <a:pt x="904" y="1109"/>
                  </a:lnTo>
                  <a:lnTo>
                    <a:pt x="904" y="1029"/>
                  </a:lnTo>
                  <a:lnTo>
                    <a:pt x="905" y="639"/>
                  </a:lnTo>
                  <a:lnTo>
                    <a:pt x="905" y="674"/>
                  </a:lnTo>
                  <a:lnTo>
                    <a:pt x="905" y="704"/>
                  </a:lnTo>
                  <a:lnTo>
                    <a:pt x="906" y="935"/>
                  </a:lnTo>
                  <a:lnTo>
                    <a:pt x="906" y="877"/>
                  </a:lnTo>
                  <a:lnTo>
                    <a:pt x="906" y="874"/>
                  </a:lnTo>
                  <a:lnTo>
                    <a:pt x="906" y="874"/>
                  </a:lnTo>
                  <a:lnTo>
                    <a:pt x="907" y="1289"/>
                  </a:lnTo>
                  <a:lnTo>
                    <a:pt x="907" y="1289"/>
                  </a:lnTo>
                  <a:lnTo>
                    <a:pt x="908" y="1289"/>
                  </a:lnTo>
                  <a:lnTo>
                    <a:pt x="908" y="1289"/>
                  </a:lnTo>
                  <a:lnTo>
                    <a:pt x="909" y="1289"/>
                  </a:lnTo>
                  <a:lnTo>
                    <a:pt x="909" y="1289"/>
                  </a:lnTo>
                  <a:lnTo>
                    <a:pt x="910" y="845"/>
                  </a:lnTo>
                  <a:lnTo>
                    <a:pt x="910" y="854"/>
                  </a:lnTo>
                  <a:lnTo>
                    <a:pt x="910" y="855"/>
                  </a:lnTo>
                  <a:lnTo>
                    <a:pt x="911" y="645"/>
                  </a:lnTo>
                  <a:lnTo>
                    <a:pt x="911" y="576"/>
                  </a:lnTo>
                  <a:lnTo>
                    <a:pt x="912" y="381"/>
                  </a:lnTo>
                  <a:lnTo>
                    <a:pt x="912" y="400"/>
                  </a:lnTo>
                  <a:lnTo>
                    <a:pt x="912" y="407"/>
                  </a:lnTo>
                  <a:lnTo>
                    <a:pt x="912" y="400"/>
                  </a:lnTo>
                  <a:lnTo>
                    <a:pt x="913" y="465"/>
                  </a:lnTo>
                  <a:lnTo>
                    <a:pt x="913" y="486"/>
                  </a:lnTo>
                  <a:lnTo>
                    <a:pt x="914" y="723"/>
                  </a:lnTo>
                  <a:lnTo>
                    <a:pt x="914" y="779"/>
                  </a:lnTo>
                  <a:lnTo>
                    <a:pt x="915" y="1289"/>
                  </a:lnTo>
                  <a:lnTo>
                    <a:pt x="915" y="1289"/>
                  </a:lnTo>
                  <a:lnTo>
                    <a:pt x="916" y="1289"/>
                  </a:lnTo>
                  <a:lnTo>
                    <a:pt x="916" y="1289"/>
                  </a:lnTo>
                  <a:lnTo>
                    <a:pt x="917" y="1289"/>
                  </a:lnTo>
                  <a:lnTo>
                    <a:pt x="917" y="1289"/>
                  </a:lnTo>
                  <a:lnTo>
                    <a:pt x="918" y="1289"/>
                  </a:lnTo>
                  <a:lnTo>
                    <a:pt x="918" y="1289"/>
                  </a:lnTo>
                  <a:lnTo>
                    <a:pt x="919" y="1289"/>
                  </a:lnTo>
                  <a:lnTo>
                    <a:pt x="919" y="1289"/>
                  </a:lnTo>
                  <a:lnTo>
                    <a:pt x="920" y="515"/>
                  </a:lnTo>
                  <a:lnTo>
                    <a:pt x="920" y="559"/>
                  </a:lnTo>
                  <a:lnTo>
                    <a:pt x="921" y="1289"/>
                  </a:lnTo>
                  <a:lnTo>
                    <a:pt x="921" y="1232"/>
                  </a:lnTo>
                  <a:lnTo>
                    <a:pt x="921" y="1149"/>
                  </a:lnTo>
                  <a:lnTo>
                    <a:pt x="922" y="1051"/>
                  </a:lnTo>
                  <a:lnTo>
                    <a:pt x="922" y="1289"/>
                  </a:lnTo>
                  <a:lnTo>
                    <a:pt x="922" y="1289"/>
                  </a:lnTo>
                  <a:lnTo>
                    <a:pt x="922" y="1289"/>
                  </a:lnTo>
                  <a:lnTo>
                    <a:pt x="923" y="1289"/>
                  </a:lnTo>
                  <a:lnTo>
                    <a:pt x="923" y="1289"/>
                  </a:lnTo>
                  <a:lnTo>
                    <a:pt x="924" y="1083"/>
                  </a:lnTo>
                  <a:lnTo>
                    <a:pt x="924" y="1242"/>
                  </a:lnTo>
                  <a:lnTo>
                    <a:pt x="924" y="1289"/>
                  </a:lnTo>
                  <a:lnTo>
                    <a:pt x="925" y="760"/>
                  </a:lnTo>
                  <a:lnTo>
                    <a:pt x="925" y="754"/>
                  </a:lnTo>
                  <a:lnTo>
                    <a:pt x="926" y="746"/>
                  </a:lnTo>
                  <a:lnTo>
                    <a:pt x="926" y="866"/>
                  </a:lnTo>
                  <a:lnTo>
                    <a:pt x="927" y="854"/>
                  </a:lnTo>
                  <a:lnTo>
                    <a:pt x="927" y="788"/>
                  </a:lnTo>
                  <a:lnTo>
                    <a:pt x="927" y="831"/>
                  </a:lnTo>
                  <a:lnTo>
                    <a:pt x="928" y="857"/>
                  </a:lnTo>
                  <a:lnTo>
                    <a:pt x="928" y="1289"/>
                  </a:lnTo>
                  <a:lnTo>
                    <a:pt x="928" y="1289"/>
                  </a:lnTo>
                  <a:lnTo>
                    <a:pt x="929" y="1289"/>
                  </a:lnTo>
                  <a:lnTo>
                    <a:pt x="929" y="1140"/>
                  </a:lnTo>
                  <a:lnTo>
                    <a:pt x="929" y="1289"/>
                  </a:lnTo>
                  <a:lnTo>
                    <a:pt x="930" y="1289"/>
                  </a:lnTo>
                  <a:lnTo>
                    <a:pt x="930" y="927"/>
                  </a:lnTo>
                  <a:lnTo>
                    <a:pt x="931" y="839"/>
                  </a:lnTo>
                  <a:lnTo>
                    <a:pt x="931" y="620"/>
                  </a:lnTo>
                  <a:lnTo>
                    <a:pt x="932" y="604"/>
                  </a:lnTo>
                  <a:lnTo>
                    <a:pt x="932" y="515"/>
                  </a:lnTo>
                  <a:lnTo>
                    <a:pt x="933" y="514"/>
                  </a:lnTo>
                  <a:lnTo>
                    <a:pt x="933" y="506"/>
                  </a:lnTo>
                  <a:lnTo>
                    <a:pt x="933" y="626"/>
                  </a:lnTo>
                  <a:lnTo>
                    <a:pt x="933" y="625"/>
                  </a:lnTo>
                  <a:lnTo>
                    <a:pt x="934" y="636"/>
                  </a:lnTo>
                  <a:lnTo>
                    <a:pt x="934" y="802"/>
                  </a:lnTo>
                  <a:lnTo>
                    <a:pt x="935" y="840"/>
                  </a:lnTo>
                  <a:lnTo>
                    <a:pt x="935" y="831"/>
                  </a:lnTo>
                  <a:lnTo>
                    <a:pt x="935" y="1289"/>
                  </a:lnTo>
                  <a:lnTo>
                    <a:pt x="935" y="1289"/>
                  </a:lnTo>
                  <a:lnTo>
                    <a:pt x="936" y="1289"/>
                  </a:lnTo>
                  <a:lnTo>
                    <a:pt x="937" y="1289"/>
                  </a:lnTo>
                  <a:lnTo>
                    <a:pt x="938" y="1289"/>
                  </a:lnTo>
                  <a:lnTo>
                    <a:pt x="938" y="1289"/>
                  </a:lnTo>
                  <a:lnTo>
                    <a:pt x="939" y="1289"/>
                  </a:lnTo>
                  <a:lnTo>
                    <a:pt x="939" y="1289"/>
                  </a:lnTo>
                  <a:lnTo>
                    <a:pt x="940" y="1289"/>
                  </a:lnTo>
                  <a:lnTo>
                    <a:pt x="940" y="1289"/>
                  </a:lnTo>
                  <a:lnTo>
                    <a:pt x="941" y="1289"/>
                  </a:lnTo>
                  <a:lnTo>
                    <a:pt x="941" y="1289"/>
                  </a:lnTo>
                  <a:lnTo>
                    <a:pt x="942" y="969"/>
                  </a:lnTo>
                  <a:lnTo>
                    <a:pt x="942" y="960"/>
                  </a:lnTo>
                  <a:lnTo>
                    <a:pt x="942" y="869"/>
                  </a:lnTo>
                  <a:lnTo>
                    <a:pt x="943" y="925"/>
                  </a:lnTo>
                  <a:lnTo>
                    <a:pt x="943" y="953"/>
                  </a:lnTo>
                  <a:lnTo>
                    <a:pt x="943" y="1044"/>
                  </a:lnTo>
                  <a:lnTo>
                    <a:pt x="944" y="1003"/>
                  </a:lnTo>
                  <a:lnTo>
                    <a:pt x="944" y="1002"/>
                  </a:lnTo>
                  <a:lnTo>
                    <a:pt x="944" y="945"/>
                  </a:lnTo>
                  <a:lnTo>
                    <a:pt x="945" y="997"/>
                  </a:lnTo>
                  <a:lnTo>
                    <a:pt x="945" y="1014"/>
                  </a:lnTo>
                  <a:lnTo>
                    <a:pt x="945" y="1049"/>
                  </a:lnTo>
                  <a:lnTo>
                    <a:pt x="946" y="939"/>
                  </a:lnTo>
                  <a:lnTo>
                    <a:pt x="946" y="932"/>
                  </a:lnTo>
                  <a:lnTo>
                    <a:pt x="946" y="929"/>
                  </a:lnTo>
                  <a:lnTo>
                    <a:pt x="947" y="960"/>
                  </a:lnTo>
                  <a:lnTo>
                    <a:pt x="947" y="940"/>
                  </a:lnTo>
                  <a:lnTo>
                    <a:pt x="947" y="949"/>
                  </a:lnTo>
                  <a:lnTo>
                    <a:pt x="948" y="845"/>
                  </a:lnTo>
                  <a:lnTo>
                    <a:pt x="948" y="845"/>
                  </a:lnTo>
                  <a:lnTo>
                    <a:pt x="949" y="882"/>
                  </a:lnTo>
                  <a:lnTo>
                    <a:pt x="949" y="871"/>
                  </a:lnTo>
                  <a:lnTo>
                    <a:pt x="950" y="820"/>
                  </a:lnTo>
                  <a:lnTo>
                    <a:pt x="950" y="826"/>
                  </a:lnTo>
                  <a:lnTo>
                    <a:pt x="950" y="839"/>
                  </a:lnTo>
                  <a:lnTo>
                    <a:pt x="950" y="862"/>
                  </a:lnTo>
                  <a:lnTo>
                    <a:pt x="951" y="830"/>
                  </a:lnTo>
                  <a:lnTo>
                    <a:pt x="951" y="822"/>
                  </a:lnTo>
                  <a:lnTo>
                    <a:pt x="952" y="774"/>
                  </a:lnTo>
                  <a:lnTo>
                    <a:pt x="952" y="786"/>
                  </a:lnTo>
                  <a:lnTo>
                    <a:pt x="952" y="788"/>
                  </a:lnTo>
                  <a:lnTo>
                    <a:pt x="953" y="753"/>
                  </a:lnTo>
                  <a:lnTo>
                    <a:pt x="953" y="849"/>
                  </a:lnTo>
                  <a:lnTo>
                    <a:pt x="953" y="797"/>
                  </a:lnTo>
                  <a:lnTo>
                    <a:pt x="953" y="719"/>
                  </a:lnTo>
                  <a:lnTo>
                    <a:pt x="954" y="889"/>
                  </a:lnTo>
                  <a:lnTo>
                    <a:pt x="954" y="863"/>
                  </a:lnTo>
                  <a:lnTo>
                    <a:pt x="955" y="1056"/>
                  </a:lnTo>
                  <a:lnTo>
                    <a:pt x="955" y="1162"/>
                  </a:lnTo>
                  <a:lnTo>
                    <a:pt x="955" y="1289"/>
                  </a:lnTo>
                  <a:lnTo>
                    <a:pt x="956" y="1289"/>
                  </a:lnTo>
                  <a:lnTo>
                    <a:pt x="956" y="1289"/>
                  </a:lnTo>
                  <a:lnTo>
                    <a:pt x="957" y="1289"/>
                  </a:lnTo>
                  <a:lnTo>
                    <a:pt x="957" y="1289"/>
                  </a:lnTo>
                  <a:lnTo>
                    <a:pt x="958" y="1289"/>
                  </a:lnTo>
                  <a:lnTo>
                    <a:pt x="958" y="1289"/>
                  </a:lnTo>
                  <a:lnTo>
                    <a:pt x="959" y="1289"/>
                  </a:lnTo>
                  <a:lnTo>
                    <a:pt x="959" y="1289"/>
                  </a:lnTo>
                  <a:lnTo>
                    <a:pt x="960" y="1289"/>
                  </a:lnTo>
                  <a:lnTo>
                    <a:pt x="960" y="1289"/>
                  </a:lnTo>
                  <a:lnTo>
                    <a:pt x="961" y="1289"/>
                  </a:lnTo>
                  <a:lnTo>
                    <a:pt x="961" y="1289"/>
                  </a:lnTo>
                  <a:lnTo>
                    <a:pt x="962" y="1289"/>
                  </a:lnTo>
                  <a:lnTo>
                    <a:pt x="962" y="1289"/>
                  </a:lnTo>
                  <a:lnTo>
                    <a:pt x="963" y="1115"/>
                  </a:lnTo>
                  <a:lnTo>
                    <a:pt x="963" y="1090"/>
                  </a:lnTo>
                  <a:lnTo>
                    <a:pt x="964" y="995"/>
                  </a:lnTo>
                  <a:lnTo>
                    <a:pt x="964" y="979"/>
                  </a:lnTo>
                  <a:lnTo>
                    <a:pt x="965" y="956"/>
                  </a:lnTo>
                  <a:lnTo>
                    <a:pt x="965" y="984"/>
                  </a:lnTo>
                  <a:lnTo>
                    <a:pt x="965" y="984"/>
                  </a:lnTo>
                  <a:lnTo>
                    <a:pt x="966" y="948"/>
                  </a:lnTo>
                  <a:lnTo>
                    <a:pt x="966" y="957"/>
                  </a:lnTo>
                  <a:lnTo>
                    <a:pt x="967" y="965"/>
                  </a:lnTo>
                  <a:lnTo>
                    <a:pt x="967" y="943"/>
                  </a:lnTo>
                  <a:lnTo>
                    <a:pt x="967" y="931"/>
                  </a:lnTo>
                  <a:lnTo>
                    <a:pt x="968" y="893"/>
                  </a:lnTo>
                  <a:lnTo>
                    <a:pt x="968" y="891"/>
                  </a:lnTo>
                  <a:lnTo>
                    <a:pt x="969" y="905"/>
                  </a:lnTo>
                  <a:lnTo>
                    <a:pt x="969" y="874"/>
                  </a:lnTo>
                  <a:lnTo>
                    <a:pt x="969" y="877"/>
                  </a:lnTo>
                  <a:lnTo>
                    <a:pt x="969" y="868"/>
                  </a:lnTo>
                  <a:lnTo>
                    <a:pt x="970" y="923"/>
                  </a:lnTo>
                  <a:lnTo>
                    <a:pt x="970" y="923"/>
                  </a:lnTo>
                  <a:lnTo>
                    <a:pt x="970" y="928"/>
                  </a:lnTo>
                  <a:lnTo>
                    <a:pt x="971" y="1007"/>
                  </a:lnTo>
                  <a:lnTo>
                    <a:pt x="972" y="1000"/>
                  </a:lnTo>
                  <a:lnTo>
                    <a:pt x="972" y="1057"/>
                  </a:lnTo>
                  <a:lnTo>
                    <a:pt x="972" y="1052"/>
                  </a:lnTo>
                  <a:lnTo>
                    <a:pt x="973" y="1108"/>
                  </a:lnTo>
                  <a:lnTo>
                    <a:pt x="973" y="1289"/>
                  </a:lnTo>
                  <a:lnTo>
                    <a:pt x="973" y="1289"/>
                  </a:lnTo>
                  <a:lnTo>
                    <a:pt x="974" y="1289"/>
                  </a:lnTo>
                  <a:lnTo>
                    <a:pt x="974" y="1289"/>
                  </a:lnTo>
                  <a:lnTo>
                    <a:pt x="975" y="1289"/>
                  </a:lnTo>
                  <a:lnTo>
                    <a:pt x="975" y="1289"/>
                  </a:lnTo>
                  <a:lnTo>
                    <a:pt x="976" y="1289"/>
                  </a:lnTo>
                  <a:lnTo>
                    <a:pt x="976" y="1283"/>
                  </a:lnTo>
                  <a:lnTo>
                    <a:pt x="976" y="1289"/>
                  </a:lnTo>
                  <a:lnTo>
                    <a:pt x="977" y="1285"/>
                  </a:lnTo>
                  <a:lnTo>
                    <a:pt x="977" y="1289"/>
                  </a:lnTo>
                  <a:lnTo>
                    <a:pt x="977" y="1289"/>
                  </a:lnTo>
                  <a:lnTo>
                    <a:pt x="978" y="1289"/>
                  </a:lnTo>
                  <a:lnTo>
                    <a:pt x="978" y="1289"/>
                  </a:lnTo>
                  <a:lnTo>
                    <a:pt x="979" y="1289"/>
                  </a:lnTo>
                  <a:lnTo>
                    <a:pt x="979" y="1289"/>
                  </a:lnTo>
                  <a:lnTo>
                    <a:pt x="980" y="1289"/>
                  </a:lnTo>
                  <a:lnTo>
                    <a:pt x="980" y="1289"/>
                  </a:lnTo>
                  <a:lnTo>
                    <a:pt x="981" y="1289"/>
                  </a:lnTo>
                  <a:lnTo>
                    <a:pt x="981" y="1289"/>
                  </a:lnTo>
                  <a:lnTo>
                    <a:pt x="982" y="1289"/>
                  </a:lnTo>
                  <a:lnTo>
                    <a:pt x="983" y="1289"/>
                  </a:lnTo>
                  <a:lnTo>
                    <a:pt x="983" y="1289"/>
                  </a:lnTo>
                  <a:lnTo>
                    <a:pt x="984" y="1150"/>
                  </a:lnTo>
                  <a:lnTo>
                    <a:pt x="984" y="1163"/>
                  </a:lnTo>
                  <a:lnTo>
                    <a:pt x="984" y="1137"/>
                  </a:lnTo>
                  <a:lnTo>
                    <a:pt x="985" y="1190"/>
                  </a:lnTo>
                  <a:lnTo>
                    <a:pt x="985" y="1166"/>
                  </a:lnTo>
                  <a:lnTo>
                    <a:pt x="985" y="1167"/>
                  </a:lnTo>
                  <a:lnTo>
                    <a:pt x="985" y="1191"/>
                  </a:lnTo>
                  <a:lnTo>
                    <a:pt x="986" y="1134"/>
                  </a:lnTo>
                  <a:lnTo>
                    <a:pt x="986" y="1140"/>
                  </a:lnTo>
                  <a:lnTo>
                    <a:pt x="986" y="1136"/>
                  </a:lnTo>
                  <a:lnTo>
                    <a:pt x="986" y="1191"/>
                  </a:lnTo>
                  <a:lnTo>
                    <a:pt x="987" y="1138"/>
                  </a:lnTo>
                  <a:lnTo>
                    <a:pt x="987" y="1115"/>
                  </a:lnTo>
                  <a:lnTo>
                    <a:pt x="987" y="1122"/>
                  </a:lnTo>
                  <a:lnTo>
                    <a:pt x="988" y="1072"/>
                  </a:lnTo>
                  <a:lnTo>
                    <a:pt x="988" y="1074"/>
                  </a:lnTo>
                  <a:lnTo>
                    <a:pt x="988" y="1102"/>
                  </a:lnTo>
                  <a:lnTo>
                    <a:pt x="989" y="1062"/>
                  </a:lnTo>
                  <a:lnTo>
                    <a:pt x="989" y="1063"/>
                  </a:lnTo>
                  <a:lnTo>
                    <a:pt x="989" y="1076"/>
                  </a:lnTo>
                  <a:lnTo>
                    <a:pt x="989" y="1047"/>
                  </a:lnTo>
                  <a:lnTo>
                    <a:pt x="990" y="1079"/>
                  </a:lnTo>
                  <a:lnTo>
                    <a:pt x="990" y="1060"/>
                  </a:lnTo>
                  <a:lnTo>
                    <a:pt x="990" y="1077"/>
                  </a:lnTo>
                  <a:lnTo>
                    <a:pt x="991" y="1207"/>
                  </a:lnTo>
                  <a:lnTo>
                    <a:pt x="991" y="1192"/>
                  </a:lnTo>
                  <a:lnTo>
                    <a:pt x="991" y="1183"/>
                  </a:lnTo>
                  <a:lnTo>
                    <a:pt x="991" y="1289"/>
                  </a:lnTo>
                  <a:lnTo>
                    <a:pt x="992" y="1289"/>
                  </a:lnTo>
                  <a:lnTo>
                    <a:pt x="992" y="1289"/>
                  </a:lnTo>
                  <a:lnTo>
                    <a:pt x="993" y="1289"/>
                  </a:lnTo>
                  <a:lnTo>
                    <a:pt x="993" y="1289"/>
                  </a:lnTo>
                  <a:lnTo>
                    <a:pt x="994" y="1289"/>
                  </a:lnTo>
                  <a:lnTo>
                    <a:pt x="994" y="1289"/>
                  </a:lnTo>
                  <a:lnTo>
                    <a:pt x="995" y="1233"/>
                  </a:lnTo>
                  <a:lnTo>
                    <a:pt x="995" y="1289"/>
                  </a:lnTo>
                  <a:lnTo>
                    <a:pt x="995" y="1289"/>
                  </a:lnTo>
                  <a:lnTo>
                    <a:pt x="996" y="1289"/>
                  </a:lnTo>
                  <a:lnTo>
                    <a:pt x="996" y="1289"/>
                  </a:lnTo>
                  <a:lnTo>
                    <a:pt x="997" y="1289"/>
                  </a:lnTo>
                  <a:lnTo>
                    <a:pt x="997" y="1289"/>
                  </a:lnTo>
                  <a:lnTo>
                    <a:pt x="998" y="1289"/>
                  </a:lnTo>
                  <a:lnTo>
                    <a:pt x="998" y="1289"/>
                  </a:lnTo>
                  <a:lnTo>
                    <a:pt x="999" y="1289"/>
                  </a:lnTo>
                  <a:lnTo>
                    <a:pt x="999" y="1289"/>
                  </a:lnTo>
                  <a:lnTo>
                    <a:pt x="1000" y="1261"/>
                  </a:lnTo>
                  <a:lnTo>
                    <a:pt x="1000" y="1289"/>
                  </a:lnTo>
                  <a:lnTo>
                    <a:pt x="1000" y="1289"/>
                  </a:lnTo>
                  <a:lnTo>
                    <a:pt x="1001" y="1289"/>
                  </a:lnTo>
                  <a:lnTo>
                    <a:pt x="1001" y="1289"/>
                  </a:lnTo>
                  <a:lnTo>
                    <a:pt x="1002" y="1289"/>
                  </a:lnTo>
                  <a:lnTo>
                    <a:pt x="1002" y="1289"/>
                  </a:lnTo>
                  <a:lnTo>
                    <a:pt x="1003" y="1289"/>
                  </a:lnTo>
                  <a:lnTo>
                    <a:pt x="1003" y="1289"/>
                  </a:lnTo>
                  <a:lnTo>
                    <a:pt x="1004" y="1289"/>
                  </a:lnTo>
                  <a:lnTo>
                    <a:pt x="1004" y="1289"/>
                  </a:lnTo>
                  <a:lnTo>
                    <a:pt x="1005" y="1214"/>
                  </a:lnTo>
                  <a:lnTo>
                    <a:pt x="1005" y="1289"/>
                  </a:lnTo>
                  <a:lnTo>
                    <a:pt x="1005" y="1289"/>
                  </a:lnTo>
                  <a:lnTo>
                    <a:pt x="1006" y="1272"/>
                  </a:lnTo>
                  <a:lnTo>
                    <a:pt x="1006" y="1289"/>
                  </a:lnTo>
                  <a:lnTo>
                    <a:pt x="1006" y="1289"/>
                  </a:lnTo>
                  <a:lnTo>
                    <a:pt x="1007" y="1289"/>
                  </a:lnTo>
                  <a:lnTo>
                    <a:pt x="1007" y="1289"/>
                  </a:lnTo>
                  <a:lnTo>
                    <a:pt x="1008" y="1240"/>
                  </a:lnTo>
                  <a:lnTo>
                    <a:pt x="1008" y="1289"/>
                  </a:lnTo>
                  <a:lnTo>
                    <a:pt x="1008" y="1289"/>
                  </a:lnTo>
                  <a:lnTo>
                    <a:pt x="1009" y="1289"/>
                  </a:lnTo>
                  <a:lnTo>
                    <a:pt x="1009" y="1289"/>
                  </a:lnTo>
                  <a:lnTo>
                    <a:pt x="1010" y="1246"/>
                  </a:lnTo>
                  <a:lnTo>
                    <a:pt x="1010" y="1289"/>
                  </a:lnTo>
                  <a:lnTo>
                    <a:pt x="1010" y="1289"/>
                  </a:lnTo>
                  <a:lnTo>
                    <a:pt x="1011" y="1214"/>
                  </a:lnTo>
                  <a:lnTo>
                    <a:pt x="1011" y="1289"/>
                  </a:lnTo>
                  <a:lnTo>
                    <a:pt x="1011" y="1211"/>
                  </a:lnTo>
                  <a:lnTo>
                    <a:pt x="1011" y="1289"/>
                  </a:lnTo>
                  <a:lnTo>
                    <a:pt x="1012" y="1189"/>
                  </a:lnTo>
                  <a:lnTo>
                    <a:pt x="1012" y="1289"/>
                  </a:lnTo>
                  <a:lnTo>
                    <a:pt x="1013" y="1180"/>
                  </a:lnTo>
                  <a:lnTo>
                    <a:pt x="1013" y="1246"/>
                  </a:lnTo>
                  <a:lnTo>
                    <a:pt x="1013" y="1289"/>
                  </a:lnTo>
                  <a:lnTo>
                    <a:pt x="1014" y="1138"/>
                  </a:lnTo>
                  <a:lnTo>
                    <a:pt x="1014" y="1184"/>
                  </a:lnTo>
                  <a:lnTo>
                    <a:pt x="1014" y="1141"/>
                  </a:lnTo>
                  <a:lnTo>
                    <a:pt x="1014" y="1289"/>
                  </a:lnTo>
                  <a:lnTo>
                    <a:pt x="1015" y="1103"/>
                  </a:lnTo>
                  <a:lnTo>
                    <a:pt x="1015" y="1289"/>
                  </a:lnTo>
                  <a:lnTo>
                    <a:pt x="1015" y="1203"/>
                  </a:lnTo>
                  <a:lnTo>
                    <a:pt x="1015" y="1150"/>
                  </a:lnTo>
                  <a:lnTo>
                    <a:pt x="1016" y="1289"/>
                  </a:lnTo>
                  <a:lnTo>
                    <a:pt x="1016" y="1289"/>
                  </a:lnTo>
                  <a:lnTo>
                    <a:pt x="1017" y="1289"/>
                  </a:lnTo>
                  <a:lnTo>
                    <a:pt x="1017" y="1151"/>
                  </a:lnTo>
                  <a:lnTo>
                    <a:pt x="1018" y="1289"/>
                  </a:lnTo>
                  <a:lnTo>
                    <a:pt x="1018" y="1243"/>
                  </a:lnTo>
                  <a:lnTo>
                    <a:pt x="1018" y="1289"/>
                  </a:lnTo>
                  <a:lnTo>
                    <a:pt x="1019" y="1219"/>
                  </a:lnTo>
                  <a:lnTo>
                    <a:pt x="1019" y="1289"/>
                  </a:lnTo>
                  <a:lnTo>
                    <a:pt x="1019" y="1144"/>
                  </a:lnTo>
                  <a:lnTo>
                    <a:pt x="1019" y="1289"/>
                  </a:lnTo>
                  <a:lnTo>
                    <a:pt x="1020" y="1247"/>
                  </a:lnTo>
                  <a:lnTo>
                    <a:pt x="1020" y="1289"/>
                  </a:lnTo>
                  <a:lnTo>
                    <a:pt x="1020" y="1133"/>
                  </a:lnTo>
                  <a:lnTo>
                    <a:pt x="1020" y="1289"/>
                  </a:lnTo>
                  <a:lnTo>
                    <a:pt x="1021" y="1174"/>
                  </a:lnTo>
                  <a:lnTo>
                    <a:pt x="1021" y="1289"/>
                  </a:lnTo>
                  <a:lnTo>
                    <a:pt x="1021" y="1124"/>
                  </a:lnTo>
                  <a:lnTo>
                    <a:pt x="1022" y="1204"/>
                  </a:lnTo>
                  <a:lnTo>
                    <a:pt x="1022" y="1289"/>
                  </a:lnTo>
                  <a:lnTo>
                    <a:pt x="1022" y="1094"/>
                  </a:lnTo>
                  <a:lnTo>
                    <a:pt x="1022" y="1289"/>
                  </a:lnTo>
                  <a:lnTo>
                    <a:pt x="1022" y="1165"/>
                  </a:lnTo>
                  <a:lnTo>
                    <a:pt x="1023" y="1289"/>
                  </a:lnTo>
                  <a:lnTo>
                    <a:pt x="1023" y="1044"/>
                  </a:lnTo>
                  <a:lnTo>
                    <a:pt x="1023" y="1289"/>
                  </a:lnTo>
                  <a:lnTo>
                    <a:pt x="1024" y="1137"/>
                  </a:lnTo>
                  <a:lnTo>
                    <a:pt x="1024" y="1289"/>
                  </a:lnTo>
                  <a:lnTo>
                    <a:pt x="1024" y="1133"/>
                  </a:lnTo>
                  <a:lnTo>
                    <a:pt x="1024" y="1289"/>
                  </a:lnTo>
                  <a:lnTo>
                    <a:pt x="1025" y="1176"/>
                  </a:lnTo>
                  <a:lnTo>
                    <a:pt x="1025" y="1289"/>
                  </a:lnTo>
                  <a:lnTo>
                    <a:pt x="1025" y="1131"/>
                  </a:lnTo>
                  <a:lnTo>
                    <a:pt x="1025" y="1289"/>
                  </a:lnTo>
                  <a:lnTo>
                    <a:pt x="1026" y="1289"/>
                  </a:lnTo>
                  <a:lnTo>
                    <a:pt x="1026" y="1079"/>
                  </a:lnTo>
                  <a:lnTo>
                    <a:pt x="1026" y="1126"/>
                  </a:lnTo>
                  <a:lnTo>
                    <a:pt x="1026" y="1117"/>
                  </a:lnTo>
                  <a:lnTo>
                    <a:pt x="1027" y="1289"/>
                  </a:lnTo>
                  <a:lnTo>
                    <a:pt x="1028" y="1289"/>
                  </a:lnTo>
                  <a:lnTo>
                    <a:pt x="1028" y="1194"/>
                  </a:lnTo>
                  <a:lnTo>
                    <a:pt x="1028" y="1289"/>
                  </a:lnTo>
                  <a:lnTo>
                    <a:pt x="1029" y="1101"/>
                  </a:lnTo>
                  <a:lnTo>
                    <a:pt x="1029" y="1289"/>
                  </a:lnTo>
                  <a:lnTo>
                    <a:pt x="1029" y="1092"/>
                  </a:lnTo>
                  <a:lnTo>
                    <a:pt x="1030" y="1173"/>
                  </a:lnTo>
                  <a:lnTo>
                    <a:pt x="1030" y="1182"/>
                  </a:lnTo>
                  <a:lnTo>
                    <a:pt x="1030" y="1289"/>
                  </a:lnTo>
                  <a:lnTo>
                    <a:pt x="1030" y="1099"/>
                  </a:lnTo>
                  <a:lnTo>
                    <a:pt x="1031" y="1168"/>
                  </a:lnTo>
                  <a:lnTo>
                    <a:pt x="1031" y="1115"/>
                  </a:lnTo>
                  <a:lnTo>
                    <a:pt x="1031" y="1289"/>
                  </a:lnTo>
                  <a:lnTo>
                    <a:pt x="1032" y="1289"/>
                  </a:lnTo>
                  <a:lnTo>
                    <a:pt x="1032" y="1227"/>
                  </a:lnTo>
                  <a:lnTo>
                    <a:pt x="1032" y="1289"/>
                  </a:lnTo>
                  <a:lnTo>
                    <a:pt x="1032" y="999"/>
                  </a:lnTo>
                  <a:lnTo>
                    <a:pt x="1033" y="1289"/>
                  </a:lnTo>
                  <a:lnTo>
                    <a:pt x="1033" y="1047"/>
                  </a:lnTo>
                  <a:lnTo>
                    <a:pt x="1033" y="1289"/>
                  </a:lnTo>
                  <a:lnTo>
                    <a:pt x="1034" y="1289"/>
                  </a:lnTo>
                  <a:lnTo>
                    <a:pt x="1034" y="1194"/>
                  </a:lnTo>
                  <a:lnTo>
                    <a:pt x="1034" y="1289"/>
                  </a:lnTo>
                  <a:lnTo>
                    <a:pt x="1034" y="1082"/>
                  </a:lnTo>
                  <a:lnTo>
                    <a:pt x="1035" y="1143"/>
                  </a:lnTo>
                  <a:lnTo>
                    <a:pt x="1035" y="1289"/>
                  </a:lnTo>
                  <a:lnTo>
                    <a:pt x="1035" y="1081"/>
                  </a:lnTo>
                  <a:lnTo>
                    <a:pt x="1036" y="1289"/>
                  </a:lnTo>
                  <a:lnTo>
                    <a:pt x="1036" y="1054"/>
                  </a:lnTo>
                  <a:lnTo>
                    <a:pt x="1036" y="1289"/>
                  </a:lnTo>
                  <a:lnTo>
                    <a:pt x="1037" y="1189"/>
                  </a:lnTo>
                  <a:lnTo>
                    <a:pt x="1037" y="1167"/>
                  </a:lnTo>
                  <a:lnTo>
                    <a:pt x="1037" y="1289"/>
                  </a:lnTo>
                  <a:lnTo>
                    <a:pt x="1037" y="983"/>
                  </a:lnTo>
                  <a:lnTo>
                    <a:pt x="1038" y="1122"/>
                  </a:lnTo>
                  <a:lnTo>
                    <a:pt x="1038" y="1150"/>
                  </a:lnTo>
                  <a:lnTo>
                    <a:pt x="1038" y="1289"/>
                  </a:lnTo>
                  <a:lnTo>
                    <a:pt x="1038" y="979"/>
                  </a:lnTo>
                  <a:lnTo>
                    <a:pt x="1039" y="1289"/>
                  </a:lnTo>
                  <a:lnTo>
                    <a:pt x="1039" y="1289"/>
                  </a:lnTo>
                  <a:lnTo>
                    <a:pt x="1040" y="1119"/>
                  </a:lnTo>
                  <a:lnTo>
                    <a:pt x="1040" y="1289"/>
                  </a:lnTo>
                  <a:lnTo>
                    <a:pt x="1040" y="1104"/>
                  </a:lnTo>
                  <a:lnTo>
                    <a:pt x="1040" y="1289"/>
                  </a:lnTo>
                  <a:lnTo>
                    <a:pt x="1041" y="1053"/>
                  </a:lnTo>
                  <a:lnTo>
                    <a:pt x="1041" y="1289"/>
                  </a:lnTo>
                  <a:lnTo>
                    <a:pt x="1041" y="1289"/>
                  </a:lnTo>
                  <a:lnTo>
                    <a:pt x="1042" y="1022"/>
                  </a:lnTo>
                  <a:lnTo>
                    <a:pt x="1042" y="1144"/>
                  </a:lnTo>
                  <a:lnTo>
                    <a:pt x="1042" y="1289"/>
                  </a:lnTo>
                  <a:lnTo>
                    <a:pt x="1043" y="1119"/>
                  </a:lnTo>
                  <a:lnTo>
                    <a:pt x="1043" y="1289"/>
                  </a:lnTo>
                  <a:lnTo>
                    <a:pt x="1043" y="1289"/>
                  </a:lnTo>
                  <a:lnTo>
                    <a:pt x="1044" y="934"/>
                  </a:lnTo>
                  <a:lnTo>
                    <a:pt x="1044" y="1289"/>
                  </a:lnTo>
                  <a:lnTo>
                    <a:pt x="1044" y="936"/>
                  </a:lnTo>
                  <a:lnTo>
                    <a:pt x="1045" y="1289"/>
                  </a:lnTo>
                  <a:lnTo>
                    <a:pt x="1045" y="1289"/>
                  </a:lnTo>
                  <a:lnTo>
                    <a:pt x="1046" y="956"/>
                  </a:lnTo>
                  <a:lnTo>
                    <a:pt x="1046" y="1096"/>
                  </a:lnTo>
                  <a:lnTo>
                    <a:pt x="1046" y="1289"/>
                  </a:lnTo>
                  <a:lnTo>
                    <a:pt x="1047" y="1055"/>
                  </a:lnTo>
                  <a:lnTo>
                    <a:pt x="1047" y="1289"/>
                  </a:lnTo>
                  <a:lnTo>
                    <a:pt x="1047" y="907"/>
                  </a:lnTo>
                  <a:lnTo>
                    <a:pt x="1048" y="999"/>
                  </a:lnTo>
                  <a:lnTo>
                    <a:pt x="1048" y="1289"/>
                  </a:lnTo>
                  <a:lnTo>
                    <a:pt x="1049" y="958"/>
                  </a:lnTo>
                  <a:lnTo>
                    <a:pt x="1049" y="1289"/>
                  </a:lnTo>
                  <a:lnTo>
                    <a:pt x="1049" y="1289"/>
                  </a:lnTo>
                  <a:lnTo>
                    <a:pt x="1050" y="767"/>
                  </a:lnTo>
                  <a:lnTo>
                    <a:pt x="1050" y="1289"/>
                  </a:lnTo>
                  <a:lnTo>
                    <a:pt x="1050" y="931"/>
                  </a:lnTo>
                  <a:lnTo>
                    <a:pt x="1051" y="1289"/>
                  </a:lnTo>
                  <a:lnTo>
                    <a:pt x="1051" y="1289"/>
                  </a:lnTo>
                  <a:lnTo>
                    <a:pt x="1051" y="1104"/>
                  </a:lnTo>
                  <a:lnTo>
                    <a:pt x="1051" y="857"/>
                  </a:lnTo>
                  <a:lnTo>
                    <a:pt x="1052" y="1289"/>
                  </a:lnTo>
                  <a:lnTo>
                    <a:pt x="1052" y="1289"/>
                  </a:lnTo>
                  <a:lnTo>
                    <a:pt x="1052" y="1289"/>
                  </a:lnTo>
                  <a:lnTo>
                    <a:pt x="1052" y="845"/>
                  </a:lnTo>
                  <a:lnTo>
                    <a:pt x="1053" y="903"/>
                  </a:lnTo>
                  <a:lnTo>
                    <a:pt x="1053" y="1011"/>
                  </a:lnTo>
                  <a:lnTo>
                    <a:pt x="1053" y="1289"/>
                  </a:lnTo>
                  <a:lnTo>
                    <a:pt x="1054" y="869"/>
                  </a:lnTo>
                  <a:lnTo>
                    <a:pt x="1054" y="1289"/>
                  </a:lnTo>
                  <a:lnTo>
                    <a:pt x="1054" y="1017"/>
                  </a:lnTo>
                  <a:lnTo>
                    <a:pt x="1055" y="1289"/>
                  </a:lnTo>
                  <a:lnTo>
                    <a:pt x="1055" y="913"/>
                  </a:lnTo>
                  <a:lnTo>
                    <a:pt x="1055" y="1057"/>
                  </a:lnTo>
                  <a:lnTo>
                    <a:pt x="1055" y="1289"/>
                  </a:lnTo>
                  <a:lnTo>
                    <a:pt x="1056" y="996"/>
                  </a:lnTo>
                  <a:lnTo>
                    <a:pt x="1056" y="1289"/>
                  </a:lnTo>
                  <a:lnTo>
                    <a:pt x="1056" y="1289"/>
                  </a:lnTo>
                  <a:lnTo>
                    <a:pt x="1057" y="884"/>
                  </a:lnTo>
                  <a:lnTo>
                    <a:pt x="1057" y="1121"/>
                  </a:lnTo>
                  <a:lnTo>
                    <a:pt x="1057" y="1289"/>
                  </a:lnTo>
                  <a:lnTo>
                    <a:pt x="1058" y="633"/>
                  </a:lnTo>
                  <a:lnTo>
                    <a:pt x="1058" y="1289"/>
                  </a:lnTo>
                  <a:lnTo>
                    <a:pt x="1058" y="964"/>
                  </a:lnTo>
                  <a:lnTo>
                    <a:pt x="1059" y="1289"/>
                  </a:lnTo>
                  <a:lnTo>
                    <a:pt x="1059" y="758"/>
                  </a:lnTo>
                  <a:lnTo>
                    <a:pt x="1059" y="1289"/>
                  </a:lnTo>
                  <a:lnTo>
                    <a:pt x="1059" y="1289"/>
                  </a:lnTo>
                  <a:lnTo>
                    <a:pt x="1060" y="832"/>
                  </a:lnTo>
                  <a:lnTo>
                    <a:pt x="1060" y="914"/>
                  </a:lnTo>
                  <a:lnTo>
                    <a:pt x="1060" y="1289"/>
                  </a:lnTo>
                  <a:lnTo>
                    <a:pt x="1061" y="835"/>
                  </a:lnTo>
                  <a:lnTo>
                    <a:pt x="1061" y="1289"/>
                  </a:lnTo>
                  <a:lnTo>
                    <a:pt x="1062" y="720"/>
                  </a:lnTo>
                  <a:lnTo>
                    <a:pt x="1062" y="1289"/>
                  </a:lnTo>
                  <a:lnTo>
                    <a:pt x="1062" y="1289"/>
                  </a:lnTo>
                  <a:lnTo>
                    <a:pt x="1063" y="1289"/>
                  </a:lnTo>
                  <a:lnTo>
                    <a:pt x="1063" y="820"/>
                  </a:lnTo>
                  <a:lnTo>
                    <a:pt x="1063" y="1030"/>
                  </a:lnTo>
                  <a:lnTo>
                    <a:pt x="1064" y="1289"/>
                  </a:lnTo>
                  <a:lnTo>
                    <a:pt x="1064" y="727"/>
                  </a:lnTo>
                  <a:lnTo>
                    <a:pt x="1064" y="1289"/>
                  </a:lnTo>
                  <a:lnTo>
                    <a:pt x="1065" y="1289"/>
                  </a:lnTo>
                  <a:lnTo>
                    <a:pt x="1065" y="805"/>
                  </a:lnTo>
                  <a:lnTo>
                    <a:pt x="1065" y="1289"/>
                  </a:lnTo>
                  <a:lnTo>
                    <a:pt x="1066" y="1062"/>
                  </a:lnTo>
                  <a:lnTo>
                    <a:pt x="1066" y="1289"/>
                  </a:lnTo>
                  <a:lnTo>
                    <a:pt x="1066" y="776"/>
                  </a:lnTo>
                  <a:lnTo>
                    <a:pt x="1066" y="1289"/>
                  </a:lnTo>
                  <a:lnTo>
                    <a:pt x="1067" y="704"/>
                  </a:lnTo>
                  <a:lnTo>
                    <a:pt x="1067" y="1289"/>
                  </a:lnTo>
                  <a:lnTo>
                    <a:pt x="1067" y="1289"/>
                  </a:lnTo>
                  <a:lnTo>
                    <a:pt x="1068" y="949"/>
                  </a:lnTo>
                  <a:lnTo>
                    <a:pt x="1068" y="833"/>
                  </a:lnTo>
                  <a:lnTo>
                    <a:pt x="1068" y="1289"/>
                  </a:lnTo>
                  <a:lnTo>
                    <a:pt x="1068" y="1289"/>
                  </a:lnTo>
                  <a:lnTo>
                    <a:pt x="1069" y="1027"/>
                  </a:lnTo>
                  <a:lnTo>
                    <a:pt x="1069" y="1289"/>
                  </a:lnTo>
                  <a:lnTo>
                    <a:pt x="1069" y="706"/>
                  </a:lnTo>
                  <a:lnTo>
                    <a:pt x="1069" y="1289"/>
                  </a:lnTo>
                  <a:lnTo>
                    <a:pt x="1070" y="1289"/>
                  </a:lnTo>
                  <a:lnTo>
                    <a:pt x="1070" y="571"/>
                  </a:lnTo>
                  <a:lnTo>
                    <a:pt x="1070" y="1289"/>
                  </a:lnTo>
                  <a:lnTo>
                    <a:pt x="1071" y="1289"/>
                  </a:lnTo>
                  <a:lnTo>
                    <a:pt x="1071" y="785"/>
                  </a:lnTo>
                  <a:lnTo>
                    <a:pt x="1071" y="1093"/>
                  </a:lnTo>
                  <a:lnTo>
                    <a:pt x="1072" y="1211"/>
                  </a:lnTo>
                  <a:lnTo>
                    <a:pt x="1072" y="1289"/>
                  </a:lnTo>
                  <a:lnTo>
                    <a:pt x="1073" y="862"/>
                  </a:lnTo>
                  <a:lnTo>
                    <a:pt x="1073" y="1289"/>
                  </a:lnTo>
                  <a:lnTo>
                    <a:pt x="1073" y="713"/>
                  </a:lnTo>
                  <a:lnTo>
                    <a:pt x="1074" y="1047"/>
                  </a:lnTo>
                  <a:lnTo>
                    <a:pt x="1074" y="629"/>
                  </a:lnTo>
                  <a:lnTo>
                    <a:pt x="1074" y="1289"/>
                  </a:lnTo>
                  <a:lnTo>
                    <a:pt x="1074" y="534"/>
                  </a:lnTo>
                  <a:lnTo>
                    <a:pt x="1075" y="1079"/>
                  </a:lnTo>
                  <a:lnTo>
                    <a:pt x="1075" y="1289"/>
                  </a:lnTo>
                  <a:lnTo>
                    <a:pt x="1076" y="737"/>
                  </a:lnTo>
                  <a:lnTo>
                    <a:pt x="1076" y="1289"/>
                  </a:lnTo>
                  <a:lnTo>
                    <a:pt x="1076" y="1289"/>
                  </a:lnTo>
                  <a:lnTo>
                    <a:pt x="1076" y="618"/>
                  </a:lnTo>
                  <a:lnTo>
                    <a:pt x="1077" y="1289"/>
                  </a:lnTo>
                  <a:lnTo>
                    <a:pt x="1077" y="1289"/>
                  </a:lnTo>
                  <a:lnTo>
                    <a:pt x="1078" y="748"/>
                  </a:lnTo>
                  <a:lnTo>
                    <a:pt x="1078" y="1289"/>
                  </a:lnTo>
                  <a:lnTo>
                    <a:pt x="1078" y="717"/>
                  </a:lnTo>
                  <a:lnTo>
                    <a:pt x="1079" y="1289"/>
                  </a:lnTo>
                  <a:lnTo>
                    <a:pt x="1079" y="532"/>
                  </a:lnTo>
                  <a:lnTo>
                    <a:pt x="1079" y="1289"/>
                  </a:lnTo>
                  <a:lnTo>
                    <a:pt x="1080" y="1289"/>
                  </a:lnTo>
                  <a:lnTo>
                    <a:pt x="1080" y="882"/>
                  </a:lnTo>
                  <a:lnTo>
                    <a:pt x="1080" y="492"/>
                  </a:lnTo>
                  <a:lnTo>
                    <a:pt x="1080" y="1289"/>
                  </a:lnTo>
                  <a:lnTo>
                    <a:pt x="1081" y="609"/>
                  </a:lnTo>
                  <a:lnTo>
                    <a:pt x="1081" y="506"/>
                  </a:lnTo>
                  <a:lnTo>
                    <a:pt x="1081" y="1289"/>
                  </a:lnTo>
                  <a:lnTo>
                    <a:pt x="1081" y="397"/>
                  </a:lnTo>
                  <a:lnTo>
                    <a:pt x="1082" y="1289"/>
                  </a:lnTo>
                  <a:lnTo>
                    <a:pt x="1082" y="910"/>
                  </a:lnTo>
                  <a:lnTo>
                    <a:pt x="1082" y="1289"/>
                  </a:lnTo>
                  <a:lnTo>
                    <a:pt x="1082" y="705"/>
                  </a:lnTo>
                  <a:lnTo>
                    <a:pt x="1083" y="1289"/>
                  </a:lnTo>
                  <a:lnTo>
                    <a:pt x="1083" y="820"/>
                  </a:lnTo>
                  <a:lnTo>
                    <a:pt x="1083" y="1289"/>
                  </a:lnTo>
                  <a:lnTo>
                    <a:pt x="1083" y="352"/>
                  </a:lnTo>
                  <a:lnTo>
                    <a:pt x="1084" y="814"/>
                  </a:lnTo>
                  <a:lnTo>
                    <a:pt x="1084" y="1289"/>
                  </a:lnTo>
                  <a:lnTo>
                    <a:pt x="1085" y="313"/>
                  </a:lnTo>
                  <a:lnTo>
                    <a:pt x="1085" y="1289"/>
                  </a:lnTo>
                  <a:lnTo>
                    <a:pt x="1085" y="788"/>
                  </a:lnTo>
                  <a:lnTo>
                    <a:pt x="1085" y="1289"/>
                  </a:lnTo>
                  <a:lnTo>
                    <a:pt x="1086" y="671"/>
                  </a:lnTo>
                  <a:lnTo>
                    <a:pt x="1086" y="1289"/>
                  </a:lnTo>
                  <a:lnTo>
                    <a:pt x="1086" y="947"/>
                  </a:lnTo>
                  <a:lnTo>
                    <a:pt x="1086" y="1289"/>
                  </a:lnTo>
                  <a:lnTo>
                    <a:pt x="1087" y="772"/>
                  </a:lnTo>
                  <a:lnTo>
                    <a:pt x="1087" y="1289"/>
                  </a:lnTo>
                  <a:lnTo>
                    <a:pt x="1087" y="1170"/>
                  </a:lnTo>
                  <a:lnTo>
                    <a:pt x="1087" y="1289"/>
                  </a:lnTo>
                  <a:lnTo>
                    <a:pt x="1087" y="683"/>
                  </a:lnTo>
                  <a:lnTo>
                    <a:pt x="1088" y="1289"/>
                  </a:lnTo>
                  <a:lnTo>
                    <a:pt x="1088" y="1289"/>
                  </a:lnTo>
                  <a:lnTo>
                    <a:pt x="1089" y="661"/>
                  </a:lnTo>
                  <a:lnTo>
                    <a:pt x="1089" y="1289"/>
                  </a:lnTo>
                  <a:lnTo>
                    <a:pt x="1089" y="743"/>
                  </a:lnTo>
                  <a:lnTo>
                    <a:pt x="1089" y="1289"/>
                  </a:lnTo>
                  <a:lnTo>
                    <a:pt x="1090" y="611"/>
                  </a:lnTo>
                  <a:lnTo>
                    <a:pt x="1090" y="1289"/>
                  </a:lnTo>
                  <a:lnTo>
                    <a:pt x="1090" y="1289"/>
                  </a:lnTo>
                  <a:lnTo>
                    <a:pt x="1091" y="803"/>
                  </a:lnTo>
                  <a:lnTo>
                    <a:pt x="1091" y="1041"/>
                  </a:lnTo>
                  <a:lnTo>
                    <a:pt x="1091" y="633"/>
                  </a:lnTo>
                  <a:lnTo>
                    <a:pt x="1091" y="1289"/>
                  </a:lnTo>
                  <a:lnTo>
                    <a:pt x="1091" y="391"/>
                  </a:lnTo>
                  <a:lnTo>
                    <a:pt x="1092" y="1289"/>
                  </a:lnTo>
                  <a:lnTo>
                    <a:pt x="1092" y="866"/>
                  </a:lnTo>
                  <a:lnTo>
                    <a:pt x="1092" y="1289"/>
                  </a:lnTo>
                  <a:lnTo>
                    <a:pt x="1093" y="817"/>
                  </a:lnTo>
                  <a:lnTo>
                    <a:pt x="1093" y="1289"/>
                  </a:lnTo>
                  <a:lnTo>
                    <a:pt x="1093" y="597"/>
                  </a:lnTo>
                  <a:lnTo>
                    <a:pt x="1093" y="1289"/>
                  </a:lnTo>
                  <a:lnTo>
                    <a:pt x="1094" y="595"/>
                  </a:lnTo>
                  <a:lnTo>
                    <a:pt x="1094" y="1054"/>
                  </a:lnTo>
                  <a:lnTo>
                    <a:pt x="1094" y="1289"/>
                  </a:lnTo>
                  <a:lnTo>
                    <a:pt x="1095" y="620"/>
                  </a:lnTo>
                  <a:lnTo>
                    <a:pt x="1095" y="756"/>
                  </a:lnTo>
                  <a:lnTo>
                    <a:pt x="1095" y="1289"/>
                  </a:lnTo>
                  <a:lnTo>
                    <a:pt x="1096" y="212"/>
                  </a:lnTo>
                  <a:lnTo>
                    <a:pt x="1096" y="541"/>
                  </a:lnTo>
                  <a:lnTo>
                    <a:pt x="1096" y="639"/>
                  </a:lnTo>
                  <a:lnTo>
                    <a:pt x="1096" y="1289"/>
                  </a:lnTo>
                  <a:lnTo>
                    <a:pt x="1097" y="587"/>
                  </a:lnTo>
                  <a:lnTo>
                    <a:pt x="1097" y="607"/>
                  </a:lnTo>
                  <a:lnTo>
                    <a:pt x="1097" y="1289"/>
                  </a:lnTo>
                  <a:lnTo>
                    <a:pt x="1098" y="752"/>
                  </a:lnTo>
                  <a:lnTo>
                    <a:pt x="1098" y="1289"/>
                  </a:lnTo>
                  <a:lnTo>
                    <a:pt x="1098" y="606"/>
                  </a:lnTo>
                  <a:lnTo>
                    <a:pt x="1099" y="1289"/>
                  </a:lnTo>
                  <a:lnTo>
                    <a:pt x="1099" y="1289"/>
                  </a:lnTo>
                  <a:lnTo>
                    <a:pt x="1100" y="654"/>
                  </a:lnTo>
                  <a:lnTo>
                    <a:pt x="1100" y="1289"/>
                  </a:lnTo>
                  <a:lnTo>
                    <a:pt x="1100" y="1289"/>
                  </a:lnTo>
                  <a:lnTo>
                    <a:pt x="1101" y="458"/>
                  </a:lnTo>
                  <a:lnTo>
                    <a:pt x="1101" y="627"/>
                  </a:lnTo>
                  <a:lnTo>
                    <a:pt x="1101" y="1289"/>
                  </a:lnTo>
                  <a:lnTo>
                    <a:pt x="1102" y="600"/>
                  </a:lnTo>
                  <a:lnTo>
                    <a:pt x="1102" y="1289"/>
                  </a:lnTo>
                  <a:lnTo>
                    <a:pt x="1102" y="1085"/>
                  </a:lnTo>
                  <a:lnTo>
                    <a:pt x="1102" y="1289"/>
                  </a:lnTo>
                  <a:lnTo>
                    <a:pt x="1103" y="430"/>
                  </a:lnTo>
                  <a:lnTo>
                    <a:pt x="1103" y="1289"/>
                  </a:lnTo>
                  <a:lnTo>
                    <a:pt x="1103" y="1289"/>
                  </a:lnTo>
                  <a:lnTo>
                    <a:pt x="1104" y="709"/>
                  </a:lnTo>
                  <a:lnTo>
                    <a:pt x="1104" y="1289"/>
                  </a:lnTo>
                  <a:lnTo>
                    <a:pt x="1104" y="1289"/>
                  </a:lnTo>
                  <a:lnTo>
                    <a:pt x="1104" y="767"/>
                  </a:lnTo>
                  <a:lnTo>
                    <a:pt x="1105" y="958"/>
                  </a:lnTo>
                  <a:lnTo>
                    <a:pt x="1105" y="792"/>
                  </a:lnTo>
                  <a:lnTo>
                    <a:pt x="1106" y="1289"/>
                  </a:lnTo>
                  <a:lnTo>
                    <a:pt x="1106" y="531"/>
                  </a:lnTo>
                  <a:lnTo>
                    <a:pt x="1107" y="749"/>
                  </a:lnTo>
                  <a:lnTo>
                    <a:pt x="1107" y="1289"/>
                  </a:lnTo>
                  <a:lnTo>
                    <a:pt x="1107" y="689"/>
                  </a:lnTo>
                  <a:lnTo>
                    <a:pt x="1108" y="990"/>
                  </a:lnTo>
                  <a:lnTo>
                    <a:pt x="1108" y="1289"/>
                  </a:lnTo>
                  <a:lnTo>
                    <a:pt x="1108" y="546"/>
                  </a:lnTo>
                  <a:lnTo>
                    <a:pt x="1108" y="1289"/>
                  </a:lnTo>
                  <a:lnTo>
                    <a:pt x="1109" y="1289"/>
                  </a:lnTo>
                  <a:lnTo>
                    <a:pt x="1109" y="701"/>
                  </a:lnTo>
                  <a:lnTo>
                    <a:pt x="1109" y="1289"/>
                  </a:lnTo>
                  <a:lnTo>
                    <a:pt x="1109" y="706"/>
                  </a:lnTo>
                  <a:lnTo>
                    <a:pt x="1110" y="1289"/>
                  </a:lnTo>
                  <a:lnTo>
                    <a:pt x="1110" y="688"/>
                  </a:lnTo>
                  <a:lnTo>
                    <a:pt x="1110" y="765"/>
                  </a:lnTo>
                  <a:lnTo>
                    <a:pt x="1111" y="863"/>
                  </a:lnTo>
                  <a:lnTo>
                    <a:pt x="1111" y="1289"/>
                  </a:lnTo>
                  <a:lnTo>
                    <a:pt x="1111" y="649"/>
                  </a:lnTo>
                  <a:lnTo>
                    <a:pt x="1111" y="1289"/>
                  </a:lnTo>
                  <a:lnTo>
                    <a:pt x="1112" y="1289"/>
                  </a:lnTo>
                  <a:lnTo>
                    <a:pt x="1112" y="436"/>
                  </a:lnTo>
                  <a:lnTo>
                    <a:pt x="1112" y="1078"/>
                  </a:lnTo>
                  <a:lnTo>
                    <a:pt x="1113" y="684"/>
                  </a:lnTo>
                  <a:lnTo>
                    <a:pt x="1113" y="1289"/>
                  </a:lnTo>
                  <a:lnTo>
                    <a:pt x="1113" y="481"/>
                  </a:lnTo>
                  <a:lnTo>
                    <a:pt x="1113" y="1289"/>
                  </a:lnTo>
                  <a:lnTo>
                    <a:pt x="1114" y="673"/>
                  </a:lnTo>
                  <a:lnTo>
                    <a:pt x="1114" y="926"/>
                  </a:lnTo>
                  <a:lnTo>
                    <a:pt x="1115" y="995"/>
                  </a:lnTo>
                  <a:lnTo>
                    <a:pt x="1115" y="1289"/>
                  </a:lnTo>
                  <a:lnTo>
                    <a:pt x="1115" y="574"/>
                  </a:lnTo>
                  <a:lnTo>
                    <a:pt x="1115" y="810"/>
                  </a:lnTo>
                  <a:lnTo>
                    <a:pt x="1116" y="949"/>
                  </a:lnTo>
                  <a:lnTo>
                    <a:pt x="1116" y="1289"/>
                  </a:lnTo>
                  <a:lnTo>
                    <a:pt x="1116" y="490"/>
                  </a:lnTo>
                  <a:lnTo>
                    <a:pt x="1116" y="642"/>
                  </a:lnTo>
                  <a:lnTo>
                    <a:pt x="1117" y="1289"/>
                  </a:lnTo>
                  <a:lnTo>
                    <a:pt x="1117" y="524"/>
                  </a:lnTo>
                  <a:lnTo>
                    <a:pt x="1117" y="1289"/>
                  </a:lnTo>
                  <a:lnTo>
                    <a:pt x="1117" y="639"/>
                  </a:lnTo>
                  <a:lnTo>
                    <a:pt x="1118" y="1289"/>
                  </a:lnTo>
                  <a:lnTo>
                    <a:pt x="1119" y="1025"/>
                  </a:lnTo>
                  <a:lnTo>
                    <a:pt x="1119" y="1289"/>
                  </a:lnTo>
                  <a:lnTo>
                    <a:pt x="1119" y="542"/>
                  </a:lnTo>
                  <a:lnTo>
                    <a:pt x="1120" y="1289"/>
                  </a:lnTo>
                  <a:lnTo>
                    <a:pt x="1120" y="790"/>
                  </a:lnTo>
                  <a:lnTo>
                    <a:pt x="1120" y="1289"/>
                  </a:lnTo>
                  <a:lnTo>
                    <a:pt x="1120" y="520"/>
                  </a:lnTo>
                  <a:lnTo>
                    <a:pt x="1121" y="1289"/>
                  </a:lnTo>
                  <a:lnTo>
                    <a:pt x="1121" y="1289"/>
                  </a:lnTo>
                  <a:lnTo>
                    <a:pt x="1121" y="656"/>
                  </a:lnTo>
                  <a:lnTo>
                    <a:pt x="1122" y="793"/>
                  </a:lnTo>
                  <a:lnTo>
                    <a:pt x="1122" y="1289"/>
                  </a:lnTo>
                  <a:lnTo>
                    <a:pt x="1123" y="638"/>
                  </a:lnTo>
                  <a:lnTo>
                    <a:pt x="1123" y="841"/>
                  </a:lnTo>
                  <a:lnTo>
                    <a:pt x="1123" y="1289"/>
                  </a:lnTo>
                  <a:lnTo>
                    <a:pt x="1123" y="589"/>
                  </a:lnTo>
                  <a:lnTo>
                    <a:pt x="1124" y="1289"/>
                  </a:lnTo>
                  <a:lnTo>
                    <a:pt x="1124" y="570"/>
                  </a:lnTo>
                  <a:lnTo>
                    <a:pt x="1124" y="1289"/>
                  </a:lnTo>
                  <a:lnTo>
                    <a:pt x="1125" y="1289"/>
                  </a:lnTo>
                  <a:lnTo>
                    <a:pt x="1125" y="828"/>
                  </a:lnTo>
                  <a:lnTo>
                    <a:pt x="1125" y="1289"/>
                  </a:lnTo>
                  <a:lnTo>
                    <a:pt x="1126" y="930"/>
                  </a:lnTo>
                  <a:lnTo>
                    <a:pt x="1126" y="1289"/>
                  </a:lnTo>
                  <a:lnTo>
                    <a:pt x="1126" y="609"/>
                  </a:lnTo>
                  <a:lnTo>
                    <a:pt x="1127" y="986"/>
                  </a:lnTo>
                  <a:lnTo>
                    <a:pt x="1127" y="800"/>
                  </a:lnTo>
                  <a:lnTo>
                    <a:pt x="1127" y="1289"/>
                  </a:lnTo>
                  <a:lnTo>
                    <a:pt x="1128" y="675"/>
                  </a:lnTo>
                  <a:lnTo>
                    <a:pt x="1128" y="740"/>
                  </a:lnTo>
                  <a:lnTo>
                    <a:pt x="1128" y="1289"/>
                  </a:lnTo>
                  <a:lnTo>
                    <a:pt x="1128" y="549"/>
                  </a:lnTo>
                  <a:lnTo>
                    <a:pt x="1129" y="1289"/>
                  </a:lnTo>
                  <a:lnTo>
                    <a:pt x="1129" y="1289"/>
                  </a:lnTo>
                  <a:lnTo>
                    <a:pt x="1129" y="525"/>
                  </a:lnTo>
                  <a:lnTo>
                    <a:pt x="1130" y="845"/>
                  </a:lnTo>
                  <a:lnTo>
                    <a:pt x="1130" y="768"/>
                  </a:lnTo>
                  <a:lnTo>
                    <a:pt x="1130" y="1289"/>
                  </a:lnTo>
                  <a:lnTo>
                    <a:pt x="1131" y="617"/>
                  </a:lnTo>
                  <a:lnTo>
                    <a:pt x="1131" y="1289"/>
                  </a:lnTo>
                  <a:lnTo>
                    <a:pt x="1131" y="1289"/>
                  </a:lnTo>
                  <a:lnTo>
                    <a:pt x="1132" y="442"/>
                  </a:lnTo>
                  <a:lnTo>
                    <a:pt x="1132" y="1289"/>
                  </a:lnTo>
                  <a:lnTo>
                    <a:pt x="1132" y="741"/>
                  </a:lnTo>
                  <a:lnTo>
                    <a:pt x="1132" y="469"/>
                  </a:lnTo>
                  <a:lnTo>
                    <a:pt x="1132" y="1289"/>
                  </a:lnTo>
                  <a:lnTo>
                    <a:pt x="1133" y="933"/>
                  </a:lnTo>
                  <a:lnTo>
                    <a:pt x="1133" y="1289"/>
                  </a:lnTo>
                  <a:lnTo>
                    <a:pt x="1134" y="345"/>
                  </a:lnTo>
                  <a:lnTo>
                    <a:pt x="1134" y="1289"/>
                  </a:lnTo>
                  <a:lnTo>
                    <a:pt x="1134" y="1289"/>
                  </a:lnTo>
                  <a:lnTo>
                    <a:pt x="1135" y="335"/>
                  </a:lnTo>
                  <a:lnTo>
                    <a:pt x="1135" y="1289"/>
                  </a:lnTo>
                  <a:lnTo>
                    <a:pt x="1135" y="1289"/>
                  </a:lnTo>
                  <a:lnTo>
                    <a:pt x="1135" y="439"/>
                  </a:lnTo>
                  <a:lnTo>
                    <a:pt x="1136" y="1289"/>
                  </a:lnTo>
                  <a:lnTo>
                    <a:pt x="1136" y="873"/>
                  </a:lnTo>
                  <a:lnTo>
                    <a:pt x="1136" y="1289"/>
                  </a:lnTo>
                  <a:lnTo>
                    <a:pt x="1137" y="491"/>
                  </a:lnTo>
                  <a:lnTo>
                    <a:pt x="1137" y="1289"/>
                  </a:lnTo>
                  <a:lnTo>
                    <a:pt x="1138" y="447"/>
                  </a:lnTo>
                  <a:lnTo>
                    <a:pt x="1138" y="1289"/>
                  </a:lnTo>
                  <a:lnTo>
                    <a:pt x="1138" y="794"/>
                  </a:lnTo>
                  <a:lnTo>
                    <a:pt x="1138" y="509"/>
                  </a:lnTo>
                  <a:lnTo>
                    <a:pt x="1138" y="1289"/>
                  </a:lnTo>
                  <a:lnTo>
                    <a:pt x="1139" y="1289"/>
                  </a:lnTo>
                  <a:lnTo>
                    <a:pt x="1139" y="1289"/>
                  </a:lnTo>
                  <a:lnTo>
                    <a:pt x="1140" y="617"/>
                  </a:lnTo>
                  <a:lnTo>
                    <a:pt x="1140" y="744"/>
                  </a:lnTo>
                  <a:lnTo>
                    <a:pt x="1140" y="499"/>
                  </a:lnTo>
                  <a:lnTo>
                    <a:pt x="1140" y="1289"/>
                  </a:lnTo>
                  <a:lnTo>
                    <a:pt x="1141" y="685"/>
                  </a:lnTo>
                  <a:lnTo>
                    <a:pt x="1141" y="697"/>
                  </a:lnTo>
                  <a:lnTo>
                    <a:pt x="1141" y="1289"/>
                  </a:lnTo>
                  <a:lnTo>
                    <a:pt x="1142" y="1289"/>
                  </a:lnTo>
                  <a:lnTo>
                    <a:pt x="1142" y="1289"/>
                  </a:lnTo>
                  <a:lnTo>
                    <a:pt x="1142" y="643"/>
                  </a:lnTo>
                  <a:lnTo>
                    <a:pt x="1143" y="1289"/>
                  </a:lnTo>
                  <a:lnTo>
                    <a:pt x="1143" y="987"/>
                  </a:lnTo>
                  <a:lnTo>
                    <a:pt x="1143" y="445"/>
                  </a:lnTo>
                  <a:lnTo>
                    <a:pt x="1143" y="1289"/>
                  </a:lnTo>
                  <a:lnTo>
                    <a:pt x="1144" y="1289"/>
                  </a:lnTo>
                  <a:lnTo>
                    <a:pt x="1144" y="735"/>
                  </a:lnTo>
                  <a:lnTo>
                    <a:pt x="1144" y="1289"/>
                  </a:lnTo>
                  <a:lnTo>
                    <a:pt x="1145" y="574"/>
                  </a:lnTo>
                  <a:lnTo>
                    <a:pt x="1145" y="1289"/>
                  </a:lnTo>
                  <a:lnTo>
                    <a:pt x="1146" y="755"/>
                  </a:lnTo>
                  <a:lnTo>
                    <a:pt x="1146" y="1289"/>
                  </a:lnTo>
                  <a:lnTo>
                    <a:pt x="1147" y="642"/>
                  </a:lnTo>
                  <a:lnTo>
                    <a:pt x="1147" y="1075"/>
                  </a:lnTo>
                  <a:lnTo>
                    <a:pt x="1147" y="1289"/>
                  </a:lnTo>
                  <a:lnTo>
                    <a:pt x="1147" y="598"/>
                  </a:lnTo>
                  <a:lnTo>
                    <a:pt x="1148" y="1289"/>
                  </a:lnTo>
                  <a:lnTo>
                    <a:pt x="1148" y="1289"/>
                  </a:lnTo>
                  <a:lnTo>
                    <a:pt x="1149" y="706"/>
                  </a:lnTo>
                  <a:lnTo>
                    <a:pt x="1149" y="865"/>
                  </a:lnTo>
                  <a:lnTo>
                    <a:pt x="1149" y="1289"/>
                  </a:lnTo>
                  <a:lnTo>
                    <a:pt x="1150" y="790"/>
                  </a:lnTo>
                  <a:lnTo>
                    <a:pt x="1150" y="995"/>
                  </a:lnTo>
                  <a:lnTo>
                    <a:pt x="1150" y="1289"/>
                  </a:lnTo>
                  <a:lnTo>
                    <a:pt x="1151" y="560"/>
                  </a:lnTo>
                  <a:lnTo>
                    <a:pt x="1151" y="858"/>
                  </a:lnTo>
                  <a:lnTo>
                    <a:pt x="1152" y="819"/>
                  </a:lnTo>
                  <a:lnTo>
                    <a:pt x="1152" y="1289"/>
                  </a:lnTo>
                  <a:lnTo>
                    <a:pt x="1152" y="615"/>
                  </a:lnTo>
                  <a:lnTo>
                    <a:pt x="1152" y="1289"/>
                  </a:lnTo>
                  <a:lnTo>
                    <a:pt x="1153" y="1289"/>
                  </a:lnTo>
                  <a:lnTo>
                    <a:pt x="1153" y="619"/>
                  </a:lnTo>
                  <a:lnTo>
                    <a:pt x="1153" y="698"/>
                  </a:lnTo>
                  <a:lnTo>
                    <a:pt x="1154" y="847"/>
                  </a:lnTo>
                  <a:lnTo>
                    <a:pt x="1154" y="1289"/>
                  </a:lnTo>
                  <a:lnTo>
                    <a:pt x="1154" y="657"/>
                  </a:lnTo>
                  <a:lnTo>
                    <a:pt x="1154" y="1289"/>
                  </a:lnTo>
                  <a:lnTo>
                    <a:pt x="1155" y="1289"/>
                  </a:lnTo>
                  <a:lnTo>
                    <a:pt x="1155" y="659"/>
                  </a:lnTo>
                  <a:lnTo>
                    <a:pt x="1155" y="906"/>
                  </a:lnTo>
                  <a:lnTo>
                    <a:pt x="1156" y="1289"/>
                  </a:lnTo>
                  <a:lnTo>
                    <a:pt x="1156" y="566"/>
                  </a:lnTo>
                  <a:lnTo>
                    <a:pt x="1156" y="1289"/>
                  </a:lnTo>
                  <a:lnTo>
                    <a:pt x="1157" y="809"/>
                  </a:lnTo>
                  <a:lnTo>
                    <a:pt x="1157" y="1289"/>
                  </a:lnTo>
                  <a:lnTo>
                    <a:pt x="1157" y="645"/>
                  </a:lnTo>
                  <a:lnTo>
                    <a:pt x="1157" y="1164"/>
                  </a:lnTo>
                  <a:lnTo>
                    <a:pt x="1158" y="1289"/>
                  </a:lnTo>
                  <a:lnTo>
                    <a:pt x="1158" y="558"/>
                  </a:lnTo>
                  <a:lnTo>
                    <a:pt x="1158" y="1289"/>
                  </a:lnTo>
                  <a:lnTo>
                    <a:pt x="1159" y="1289"/>
                  </a:lnTo>
                  <a:lnTo>
                    <a:pt x="1159" y="588"/>
                  </a:lnTo>
                  <a:lnTo>
                    <a:pt x="1159" y="1289"/>
                  </a:lnTo>
                  <a:lnTo>
                    <a:pt x="1160" y="1289"/>
                  </a:lnTo>
                  <a:lnTo>
                    <a:pt x="1160" y="563"/>
                  </a:lnTo>
                  <a:lnTo>
                    <a:pt x="1160" y="786"/>
                  </a:lnTo>
                  <a:lnTo>
                    <a:pt x="1161" y="698"/>
                  </a:lnTo>
                  <a:lnTo>
                    <a:pt x="1161" y="1289"/>
                  </a:lnTo>
                  <a:lnTo>
                    <a:pt x="1161" y="557"/>
                  </a:lnTo>
                  <a:lnTo>
                    <a:pt x="1161" y="772"/>
                  </a:lnTo>
                  <a:lnTo>
                    <a:pt x="1162" y="1289"/>
                  </a:lnTo>
                  <a:lnTo>
                    <a:pt x="1162" y="591"/>
                  </a:lnTo>
                  <a:lnTo>
                    <a:pt x="1162" y="1289"/>
                  </a:lnTo>
                  <a:lnTo>
                    <a:pt x="1163" y="1004"/>
                  </a:lnTo>
                  <a:lnTo>
                    <a:pt x="1163" y="676"/>
                  </a:lnTo>
                  <a:lnTo>
                    <a:pt x="1163" y="1289"/>
                  </a:lnTo>
                  <a:lnTo>
                    <a:pt x="1164" y="1289"/>
                  </a:lnTo>
                  <a:lnTo>
                    <a:pt x="1164" y="819"/>
                  </a:lnTo>
                  <a:lnTo>
                    <a:pt x="1164" y="1289"/>
                  </a:lnTo>
                  <a:lnTo>
                    <a:pt x="1165" y="805"/>
                  </a:lnTo>
                  <a:lnTo>
                    <a:pt x="1165" y="1241"/>
                  </a:lnTo>
                  <a:lnTo>
                    <a:pt x="1165" y="1289"/>
                  </a:lnTo>
                  <a:lnTo>
                    <a:pt x="1165" y="644"/>
                  </a:lnTo>
                  <a:lnTo>
                    <a:pt x="1166" y="1289"/>
                  </a:lnTo>
                  <a:lnTo>
                    <a:pt x="1166" y="1173"/>
                  </a:lnTo>
                  <a:lnTo>
                    <a:pt x="1166" y="1289"/>
                  </a:lnTo>
                  <a:lnTo>
                    <a:pt x="1166" y="903"/>
                  </a:lnTo>
                  <a:lnTo>
                    <a:pt x="1167" y="995"/>
                  </a:lnTo>
                  <a:lnTo>
                    <a:pt x="1167" y="682"/>
                  </a:lnTo>
                  <a:lnTo>
                    <a:pt x="1167" y="1289"/>
                  </a:lnTo>
                  <a:lnTo>
                    <a:pt x="1168" y="933"/>
                  </a:lnTo>
                  <a:lnTo>
                    <a:pt x="1168" y="773"/>
                  </a:lnTo>
                  <a:lnTo>
                    <a:pt x="1168" y="758"/>
                  </a:lnTo>
                  <a:lnTo>
                    <a:pt x="1168" y="1289"/>
                  </a:lnTo>
                  <a:lnTo>
                    <a:pt x="1169" y="981"/>
                  </a:lnTo>
                  <a:lnTo>
                    <a:pt x="1169" y="1289"/>
                  </a:lnTo>
                  <a:lnTo>
                    <a:pt x="1169" y="910"/>
                  </a:lnTo>
                  <a:lnTo>
                    <a:pt x="1170" y="1087"/>
                  </a:lnTo>
                  <a:lnTo>
                    <a:pt x="1170" y="1289"/>
                  </a:lnTo>
                  <a:lnTo>
                    <a:pt x="1170" y="952"/>
                  </a:lnTo>
                  <a:lnTo>
                    <a:pt x="1171" y="1011"/>
                  </a:lnTo>
                  <a:lnTo>
                    <a:pt x="1171" y="1009"/>
                  </a:lnTo>
                  <a:lnTo>
                    <a:pt x="1171" y="1289"/>
                  </a:lnTo>
                  <a:lnTo>
                    <a:pt x="1172" y="829"/>
                  </a:lnTo>
                  <a:lnTo>
                    <a:pt x="1172" y="1289"/>
                  </a:lnTo>
                  <a:lnTo>
                    <a:pt x="1173" y="557"/>
                  </a:lnTo>
                  <a:lnTo>
                    <a:pt x="1173" y="1289"/>
                  </a:lnTo>
                  <a:lnTo>
                    <a:pt x="1173" y="1289"/>
                  </a:lnTo>
                  <a:lnTo>
                    <a:pt x="1173" y="522"/>
                  </a:lnTo>
                  <a:lnTo>
                    <a:pt x="1174" y="1289"/>
                  </a:lnTo>
                  <a:lnTo>
                    <a:pt x="1174" y="823"/>
                  </a:lnTo>
                  <a:lnTo>
                    <a:pt x="1174" y="1289"/>
                  </a:lnTo>
                  <a:lnTo>
                    <a:pt x="1175" y="631"/>
                  </a:lnTo>
                  <a:lnTo>
                    <a:pt x="1175" y="1029"/>
                  </a:lnTo>
                  <a:lnTo>
                    <a:pt x="1175" y="1289"/>
                  </a:lnTo>
                  <a:lnTo>
                    <a:pt x="1176" y="589"/>
                  </a:lnTo>
                  <a:lnTo>
                    <a:pt x="1176" y="1289"/>
                  </a:lnTo>
                  <a:lnTo>
                    <a:pt x="1177" y="636"/>
                  </a:lnTo>
                  <a:lnTo>
                    <a:pt x="1177" y="810"/>
                  </a:lnTo>
                  <a:lnTo>
                    <a:pt x="1177" y="1289"/>
                  </a:lnTo>
                  <a:lnTo>
                    <a:pt x="1178" y="679"/>
                  </a:lnTo>
                  <a:lnTo>
                    <a:pt x="1178" y="1289"/>
                  </a:lnTo>
                  <a:lnTo>
                    <a:pt x="1178" y="1289"/>
                  </a:lnTo>
                  <a:lnTo>
                    <a:pt x="1178" y="943"/>
                  </a:lnTo>
                  <a:lnTo>
                    <a:pt x="1179" y="995"/>
                  </a:lnTo>
                  <a:lnTo>
                    <a:pt x="1179" y="842"/>
                  </a:lnTo>
                  <a:lnTo>
                    <a:pt x="1179" y="1289"/>
                  </a:lnTo>
                  <a:lnTo>
                    <a:pt x="1180" y="877"/>
                  </a:lnTo>
                  <a:lnTo>
                    <a:pt x="1180" y="832"/>
                  </a:lnTo>
                  <a:lnTo>
                    <a:pt x="1180" y="1289"/>
                  </a:lnTo>
                  <a:lnTo>
                    <a:pt x="1181" y="758"/>
                  </a:lnTo>
                  <a:lnTo>
                    <a:pt x="1181" y="1289"/>
                  </a:lnTo>
                  <a:lnTo>
                    <a:pt x="1181" y="909"/>
                  </a:lnTo>
                  <a:lnTo>
                    <a:pt x="1182" y="1289"/>
                  </a:lnTo>
                  <a:lnTo>
                    <a:pt x="1182" y="1289"/>
                  </a:lnTo>
                  <a:lnTo>
                    <a:pt x="1183" y="714"/>
                  </a:lnTo>
                  <a:lnTo>
                    <a:pt x="1183" y="1289"/>
                  </a:lnTo>
                  <a:lnTo>
                    <a:pt x="1183" y="1289"/>
                  </a:lnTo>
                  <a:lnTo>
                    <a:pt x="1183" y="768"/>
                  </a:lnTo>
                  <a:lnTo>
                    <a:pt x="1184" y="1063"/>
                  </a:lnTo>
                  <a:lnTo>
                    <a:pt x="1184" y="1289"/>
                  </a:lnTo>
                  <a:lnTo>
                    <a:pt x="1185" y="848"/>
                  </a:lnTo>
                  <a:lnTo>
                    <a:pt x="1185" y="1289"/>
                  </a:lnTo>
                  <a:lnTo>
                    <a:pt x="1185" y="1289"/>
                  </a:lnTo>
                  <a:lnTo>
                    <a:pt x="1186" y="802"/>
                  </a:lnTo>
                  <a:lnTo>
                    <a:pt x="1186" y="1289"/>
                  </a:lnTo>
                  <a:lnTo>
                    <a:pt x="1186" y="1289"/>
                  </a:lnTo>
                  <a:lnTo>
                    <a:pt x="1186" y="813"/>
                  </a:lnTo>
                  <a:lnTo>
                    <a:pt x="1187" y="1289"/>
                  </a:lnTo>
                  <a:lnTo>
                    <a:pt x="1187" y="1071"/>
                  </a:lnTo>
                  <a:lnTo>
                    <a:pt x="1188" y="1289"/>
                  </a:lnTo>
                  <a:lnTo>
                    <a:pt x="1188" y="992"/>
                  </a:lnTo>
                  <a:lnTo>
                    <a:pt x="1188" y="1246"/>
                  </a:lnTo>
                  <a:lnTo>
                    <a:pt x="1188" y="1017"/>
                  </a:lnTo>
                  <a:lnTo>
                    <a:pt x="1188" y="1289"/>
                  </a:lnTo>
                  <a:lnTo>
                    <a:pt x="1189" y="829"/>
                  </a:lnTo>
                  <a:lnTo>
                    <a:pt x="1189" y="1158"/>
                  </a:lnTo>
                  <a:lnTo>
                    <a:pt x="1189" y="1289"/>
                  </a:lnTo>
                  <a:lnTo>
                    <a:pt x="1190" y="905"/>
                  </a:lnTo>
                  <a:lnTo>
                    <a:pt x="1190" y="1289"/>
                  </a:lnTo>
                  <a:lnTo>
                    <a:pt x="1190" y="1289"/>
                  </a:lnTo>
                  <a:lnTo>
                    <a:pt x="1191" y="887"/>
                  </a:lnTo>
                  <a:lnTo>
                    <a:pt x="1191" y="1148"/>
                  </a:lnTo>
                  <a:lnTo>
                    <a:pt x="1191" y="1289"/>
                  </a:lnTo>
                  <a:lnTo>
                    <a:pt x="1192" y="861"/>
                  </a:lnTo>
                  <a:lnTo>
                    <a:pt x="1192" y="1289"/>
                  </a:lnTo>
                  <a:lnTo>
                    <a:pt x="1192" y="1289"/>
                  </a:lnTo>
                  <a:lnTo>
                    <a:pt x="1193" y="995"/>
                  </a:lnTo>
                  <a:lnTo>
                    <a:pt x="1193" y="1289"/>
                  </a:lnTo>
                  <a:lnTo>
                    <a:pt x="1193" y="993"/>
                  </a:lnTo>
                  <a:lnTo>
                    <a:pt x="1193" y="1289"/>
                  </a:lnTo>
                  <a:lnTo>
                    <a:pt x="1194" y="882"/>
                  </a:lnTo>
                  <a:lnTo>
                    <a:pt x="1194" y="1093"/>
                  </a:lnTo>
                  <a:lnTo>
                    <a:pt x="1194" y="1289"/>
                  </a:lnTo>
                  <a:lnTo>
                    <a:pt x="1195" y="990"/>
                  </a:lnTo>
                  <a:lnTo>
                    <a:pt x="1195" y="1289"/>
                  </a:lnTo>
                  <a:lnTo>
                    <a:pt x="1195" y="1289"/>
                  </a:lnTo>
                  <a:lnTo>
                    <a:pt x="1196" y="1289"/>
                  </a:lnTo>
                  <a:lnTo>
                    <a:pt x="1197" y="1289"/>
                  </a:lnTo>
                  <a:lnTo>
                    <a:pt x="1197" y="1289"/>
                  </a:lnTo>
                  <a:lnTo>
                    <a:pt x="1198" y="1289"/>
                  </a:lnTo>
                  <a:lnTo>
                    <a:pt x="1198" y="1289"/>
                  </a:lnTo>
                  <a:lnTo>
                    <a:pt x="1199" y="1289"/>
                  </a:lnTo>
                  <a:lnTo>
                    <a:pt x="1199" y="1289"/>
                  </a:lnTo>
                  <a:lnTo>
                    <a:pt x="1200" y="1289"/>
                  </a:lnTo>
                  <a:lnTo>
                    <a:pt x="1200" y="938"/>
                  </a:lnTo>
                  <a:lnTo>
                    <a:pt x="1200" y="966"/>
                  </a:lnTo>
                  <a:lnTo>
                    <a:pt x="1200" y="984"/>
                  </a:lnTo>
                  <a:lnTo>
                    <a:pt x="1201" y="617"/>
                  </a:lnTo>
                  <a:lnTo>
                    <a:pt x="1202" y="555"/>
                  </a:lnTo>
                  <a:lnTo>
                    <a:pt x="1202" y="635"/>
                  </a:lnTo>
                  <a:lnTo>
                    <a:pt x="1202" y="527"/>
                  </a:lnTo>
                  <a:lnTo>
                    <a:pt x="1202" y="531"/>
                  </a:lnTo>
                  <a:lnTo>
                    <a:pt x="1203" y="541"/>
                  </a:lnTo>
                  <a:lnTo>
                    <a:pt x="1203" y="489"/>
                  </a:lnTo>
                  <a:lnTo>
                    <a:pt x="1203" y="611"/>
                  </a:lnTo>
                  <a:lnTo>
                    <a:pt x="1203" y="606"/>
                  </a:lnTo>
                  <a:lnTo>
                    <a:pt x="1204" y="643"/>
                  </a:lnTo>
                  <a:lnTo>
                    <a:pt x="1204" y="619"/>
                  </a:lnTo>
                  <a:lnTo>
                    <a:pt x="1204" y="763"/>
                  </a:lnTo>
                  <a:lnTo>
                    <a:pt x="1204" y="753"/>
                  </a:lnTo>
                  <a:lnTo>
                    <a:pt x="1204" y="770"/>
                  </a:lnTo>
                  <a:lnTo>
                    <a:pt x="1205" y="691"/>
                  </a:lnTo>
                  <a:lnTo>
                    <a:pt x="1205" y="1036"/>
                  </a:lnTo>
                  <a:lnTo>
                    <a:pt x="1205" y="787"/>
                  </a:lnTo>
                  <a:lnTo>
                    <a:pt x="1206" y="718"/>
                  </a:lnTo>
                  <a:lnTo>
                    <a:pt x="1206" y="1289"/>
                  </a:lnTo>
                  <a:lnTo>
                    <a:pt x="1206" y="1289"/>
                  </a:lnTo>
                  <a:lnTo>
                    <a:pt x="1207" y="1002"/>
                  </a:lnTo>
                  <a:lnTo>
                    <a:pt x="1207" y="1289"/>
                  </a:lnTo>
                  <a:lnTo>
                    <a:pt x="1207" y="1289"/>
                  </a:lnTo>
                  <a:lnTo>
                    <a:pt x="1208" y="1289"/>
                  </a:lnTo>
                  <a:lnTo>
                    <a:pt x="1209" y="1289"/>
                  </a:lnTo>
                  <a:lnTo>
                    <a:pt x="1209" y="1289"/>
                  </a:lnTo>
                  <a:lnTo>
                    <a:pt x="1210" y="1289"/>
                  </a:lnTo>
                  <a:lnTo>
                    <a:pt x="1210" y="1289"/>
                  </a:lnTo>
                  <a:lnTo>
                    <a:pt x="1211" y="1289"/>
                  </a:lnTo>
                  <a:lnTo>
                    <a:pt x="1211" y="1289"/>
                  </a:lnTo>
                  <a:lnTo>
                    <a:pt x="1212" y="1289"/>
                  </a:lnTo>
                  <a:lnTo>
                    <a:pt x="1212" y="1289"/>
                  </a:lnTo>
                  <a:lnTo>
                    <a:pt x="1213" y="1289"/>
                  </a:lnTo>
                  <a:lnTo>
                    <a:pt x="1213" y="1289"/>
                  </a:lnTo>
                  <a:lnTo>
                    <a:pt x="1213" y="679"/>
                  </a:lnTo>
                  <a:lnTo>
                    <a:pt x="1214" y="729"/>
                  </a:lnTo>
                  <a:lnTo>
                    <a:pt x="1214" y="729"/>
                  </a:lnTo>
                  <a:lnTo>
                    <a:pt x="1214" y="777"/>
                  </a:lnTo>
                  <a:lnTo>
                    <a:pt x="1215" y="517"/>
                  </a:lnTo>
                  <a:lnTo>
                    <a:pt x="1215" y="540"/>
                  </a:lnTo>
                  <a:lnTo>
                    <a:pt x="1215" y="572"/>
                  </a:lnTo>
                  <a:lnTo>
                    <a:pt x="1216" y="948"/>
                  </a:lnTo>
                  <a:lnTo>
                    <a:pt x="1216" y="1051"/>
                  </a:lnTo>
                  <a:lnTo>
                    <a:pt x="1216" y="895"/>
                  </a:lnTo>
                  <a:lnTo>
                    <a:pt x="1217" y="1289"/>
                  </a:lnTo>
                  <a:lnTo>
                    <a:pt x="1217" y="1289"/>
                  </a:lnTo>
                  <a:lnTo>
                    <a:pt x="1218" y="1289"/>
                  </a:lnTo>
                  <a:lnTo>
                    <a:pt x="1218" y="1289"/>
                  </a:lnTo>
                  <a:lnTo>
                    <a:pt x="1219" y="1289"/>
                  </a:lnTo>
                  <a:lnTo>
                    <a:pt x="1219" y="1289"/>
                  </a:lnTo>
                  <a:lnTo>
                    <a:pt x="1220" y="840"/>
                  </a:lnTo>
                  <a:lnTo>
                    <a:pt x="1220" y="822"/>
                  </a:lnTo>
                  <a:lnTo>
                    <a:pt x="1220" y="760"/>
                  </a:lnTo>
                  <a:lnTo>
                    <a:pt x="1221" y="850"/>
                  </a:lnTo>
                  <a:lnTo>
                    <a:pt x="1221" y="841"/>
                  </a:lnTo>
                  <a:lnTo>
                    <a:pt x="1221" y="869"/>
                  </a:lnTo>
                  <a:lnTo>
                    <a:pt x="1221" y="716"/>
                  </a:lnTo>
                  <a:lnTo>
                    <a:pt x="1222" y="795"/>
                  </a:lnTo>
                  <a:lnTo>
                    <a:pt x="1222" y="848"/>
                  </a:lnTo>
                  <a:lnTo>
                    <a:pt x="1223" y="702"/>
                  </a:lnTo>
                  <a:lnTo>
                    <a:pt x="1223" y="745"/>
                  </a:lnTo>
                  <a:lnTo>
                    <a:pt x="1223" y="719"/>
                  </a:lnTo>
                  <a:lnTo>
                    <a:pt x="1224" y="634"/>
                  </a:lnTo>
                  <a:lnTo>
                    <a:pt x="1224" y="656"/>
                  </a:lnTo>
                  <a:lnTo>
                    <a:pt x="1224" y="638"/>
                  </a:lnTo>
                  <a:lnTo>
                    <a:pt x="1224" y="558"/>
                  </a:lnTo>
                  <a:lnTo>
                    <a:pt x="1225" y="592"/>
                  </a:lnTo>
                  <a:lnTo>
                    <a:pt x="1225" y="548"/>
                  </a:lnTo>
                  <a:lnTo>
                    <a:pt x="1225" y="642"/>
                  </a:lnTo>
                  <a:lnTo>
                    <a:pt x="1226" y="587"/>
                  </a:lnTo>
                  <a:lnTo>
                    <a:pt x="1226" y="680"/>
                  </a:lnTo>
                  <a:lnTo>
                    <a:pt x="1226" y="541"/>
                  </a:lnTo>
                  <a:lnTo>
                    <a:pt x="1227" y="1018"/>
                  </a:lnTo>
                  <a:lnTo>
                    <a:pt x="1227" y="748"/>
                  </a:lnTo>
                  <a:lnTo>
                    <a:pt x="1227" y="1289"/>
                  </a:lnTo>
                  <a:lnTo>
                    <a:pt x="1227" y="713"/>
                  </a:lnTo>
                  <a:lnTo>
                    <a:pt x="1228" y="1289"/>
                  </a:lnTo>
                  <a:lnTo>
                    <a:pt x="1228" y="1289"/>
                  </a:lnTo>
                  <a:lnTo>
                    <a:pt x="1228" y="736"/>
                  </a:lnTo>
                  <a:lnTo>
                    <a:pt x="1229" y="1289"/>
                  </a:lnTo>
                  <a:lnTo>
                    <a:pt x="1229" y="1289"/>
                  </a:lnTo>
                  <a:lnTo>
                    <a:pt x="1230" y="1289"/>
                  </a:lnTo>
                  <a:lnTo>
                    <a:pt x="1230" y="1289"/>
                  </a:lnTo>
                  <a:lnTo>
                    <a:pt x="1231" y="1289"/>
                  </a:lnTo>
                  <a:lnTo>
                    <a:pt x="1231" y="1289"/>
                  </a:lnTo>
                  <a:lnTo>
                    <a:pt x="1232" y="1289"/>
                  </a:lnTo>
                  <a:lnTo>
                    <a:pt x="1232" y="1289"/>
                  </a:lnTo>
                  <a:lnTo>
                    <a:pt x="1233" y="973"/>
                  </a:lnTo>
                  <a:lnTo>
                    <a:pt x="1233" y="909"/>
                  </a:lnTo>
                  <a:lnTo>
                    <a:pt x="1234" y="684"/>
                  </a:lnTo>
                  <a:lnTo>
                    <a:pt x="1234" y="753"/>
                  </a:lnTo>
                  <a:lnTo>
                    <a:pt x="1234" y="705"/>
                  </a:lnTo>
                  <a:lnTo>
                    <a:pt x="1235" y="520"/>
                  </a:lnTo>
                  <a:lnTo>
                    <a:pt x="1235" y="629"/>
                  </a:lnTo>
                  <a:lnTo>
                    <a:pt x="1235" y="674"/>
                  </a:lnTo>
                  <a:lnTo>
                    <a:pt x="1235" y="665"/>
                  </a:lnTo>
                  <a:lnTo>
                    <a:pt x="1236" y="979"/>
                  </a:lnTo>
                  <a:lnTo>
                    <a:pt x="1236" y="953"/>
                  </a:lnTo>
                  <a:lnTo>
                    <a:pt x="1236" y="974"/>
                  </a:lnTo>
                  <a:lnTo>
                    <a:pt x="1237" y="1289"/>
                  </a:lnTo>
                  <a:lnTo>
                    <a:pt x="1237" y="1289"/>
                  </a:lnTo>
                  <a:lnTo>
                    <a:pt x="1237" y="1289"/>
                  </a:lnTo>
                  <a:lnTo>
                    <a:pt x="1238" y="1289"/>
                  </a:lnTo>
                  <a:lnTo>
                    <a:pt x="1238" y="1289"/>
                  </a:lnTo>
                  <a:lnTo>
                    <a:pt x="1239" y="1289"/>
                  </a:lnTo>
                  <a:lnTo>
                    <a:pt x="1239" y="1289"/>
                  </a:lnTo>
                  <a:lnTo>
                    <a:pt x="1240" y="807"/>
                  </a:lnTo>
                  <a:lnTo>
                    <a:pt x="1240" y="873"/>
                  </a:lnTo>
                  <a:lnTo>
                    <a:pt x="1240" y="894"/>
                  </a:lnTo>
                  <a:lnTo>
                    <a:pt x="1241" y="925"/>
                  </a:lnTo>
                  <a:lnTo>
                    <a:pt x="1241" y="728"/>
                  </a:lnTo>
                  <a:lnTo>
                    <a:pt x="1241" y="778"/>
                  </a:lnTo>
                  <a:lnTo>
                    <a:pt x="1241" y="730"/>
                  </a:lnTo>
                  <a:lnTo>
                    <a:pt x="1241" y="694"/>
                  </a:lnTo>
                  <a:lnTo>
                    <a:pt x="1242" y="1018"/>
                  </a:lnTo>
                  <a:lnTo>
                    <a:pt x="1243" y="1002"/>
                  </a:lnTo>
                  <a:lnTo>
                    <a:pt x="1243" y="801"/>
                  </a:lnTo>
                  <a:lnTo>
                    <a:pt x="1243" y="873"/>
                  </a:lnTo>
                  <a:lnTo>
                    <a:pt x="1244" y="866"/>
                  </a:lnTo>
                  <a:lnTo>
                    <a:pt x="1244" y="931"/>
                  </a:lnTo>
                  <a:lnTo>
                    <a:pt x="1244" y="619"/>
                  </a:lnTo>
                  <a:lnTo>
                    <a:pt x="1245" y="574"/>
                  </a:lnTo>
                  <a:lnTo>
                    <a:pt x="1245" y="593"/>
                  </a:lnTo>
                  <a:lnTo>
                    <a:pt x="1245" y="535"/>
                  </a:lnTo>
                  <a:lnTo>
                    <a:pt x="1245" y="555"/>
                  </a:lnTo>
                  <a:lnTo>
                    <a:pt x="1246" y="615"/>
                  </a:lnTo>
                  <a:lnTo>
                    <a:pt x="1246" y="497"/>
                  </a:lnTo>
                  <a:lnTo>
                    <a:pt x="1246" y="568"/>
                  </a:lnTo>
                  <a:lnTo>
                    <a:pt x="1247" y="510"/>
                  </a:lnTo>
                  <a:lnTo>
                    <a:pt x="1247" y="827"/>
                  </a:lnTo>
                  <a:lnTo>
                    <a:pt x="1247" y="580"/>
                  </a:lnTo>
                  <a:lnTo>
                    <a:pt x="1248" y="803"/>
                  </a:lnTo>
                  <a:lnTo>
                    <a:pt x="1248" y="1289"/>
                  </a:lnTo>
                  <a:lnTo>
                    <a:pt x="1248" y="610"/>
                  </a:lnTo>
                  <a:lnTo>
                    <a:pt x="1248" y="1289"/>
                  </a:lnTo>
                  <a:lnTo>
                    <a:pt x="1249" y="1289"/>
                  </a:lnTo>
                  <a:lnTo>
                    <a:pt x="1249" y="919"/>
                  </a:lnTo>
                  <a:lnTo>
                    <a:pt x="1249" y="1289"/>
                  </a:lnTo>
                  <a:lnTo>
                    <a:pt x="1250" y="1289"/>
                  </a:lnTo>
                  <a:lnTo>
                    <a:pt x="1250" y="1289"/>
                  </a:lnTo>
                  <a:lnTo>
                    <a:pt x="1251" y="1289"/>
                  </a:lnTo>
                  <a:lnTo>
                    <a:pt x="1251" y="1289"/>
                  </a:lnTo>
                  <a:lnTo>
                    <a:pt x="1252" y="1289"/>
                  </a:lnTo>
                  <a:lnTo>
                    <a:pt x="1252" y="1289"/>
                  </a:lnTo>
                  <a:lnTo>
                    <a:pt x="1253" y="1289"/>
                  </a:lnTo>
                  <a:lnTo>
                    <a:pt x="1254" y="1289"/>
                  </a:lnTo>
                  <a:lnTo>
                    <a:pt x="1254" y="1289"/>
                  </a:lnTo>
                  <a:lnTo>
                    <a:pt x="1255" y="704"/>
                  </a:lnTo>
                  <a:lnTo>
                    <a:pt x="1255" y="762"/>
                  </a:lnTo>
                  <a:lnTo>
                    <a:pt x="1255" y="868"/>
                  </a:lnTo>
                  <a:lnTo>
                    <a:pt x="1256" y="526"/>
                  </a:lnTo>
                  <a:lnTo>
                    <a:pt x="1256" y="542"/>
                  </a:lnTo>
                  <a:lnTo>
                    <a:pt x="1256" y="509"/>
                  </a:lnTo>
                  <a:lnTo>
                    <a:pt x="1257" y="800"/>
                  </a:lnTo>
                  <a:lnTo>
                    <a:pt x="1257" y="838"/>
                  </a:lnTo>
                  <a:lnTo>
                    <a:pt x="1257" y="978"/>
                  </a:lnTo>
                  <a:lnTo>
                    <a:pt x="1258" y="977"/>
                  </a:lnTo>
                  <a:lnTo>
                    <a:pt x="1258" y="1289"/>
                  </a:lnTo>
                  <a:lnTo>
                    <a:pt x="1259" y="1289"/>
                  </a:lnTo>
                  <a:lnTo>
                    <a:pt x="1259" y="1289"/>
                  </a:lnTo>
                  <a:lnTo>
                    <a:pt x="1260" y="1289"/>
                  </a:lnTo>
                  <a:lnTo>
                    <a:pt x="1260" y="1289"/>
                  </a:lnTo>
                  <a:lnTo>
                    <a:pt x="1261" y="839"/>
                  </a:lnTo>
                  <a:lnTo>
                    <a:pt x="1261" y="900"/>
                  </a:lnTo>
                  <a:lnTo>
                    <a:pt x="1261" y="999"/>
                  </a:lnTo>
                  <a:lnTo>
                    <a:pt x="1261" y="765"/>
                  </a:lnTo>
                  <a:lnTo>
                    <a:pt x="1262" y="915"/>
                  </a:lnTo>
                  <a:lnTo>
                    <a:pt x="1262" y="909"/>
                  </a:lnTo>
                  <a:lnTo>
                    <a:pt x="1262" y="671"/>
                  </a:lnTo>
                  <a:lnTo>
                    <a:pt x="1263" y="800"/>
                  </a:lnTo>
                  <a:lnTo>
                    <a:pt x="1263" y="861"/>
                  </a:lnTo>
                  <a:lnTo>
                    <a:pt x="1263" y="986"/>
                  </a:lnTo>
                  <a:lnTo>
                    <a:pt x="1264" y="824"/>
                  </a:lnTo>
                  <a:lnTo>
                    <a:pt x="1264" y="803"/>
                  </a:lnTo>
                  <a:lnTo>
                    <a:pt x="1265" y="700"/>
                  </a:lnTo>
                  <a:lnTo>
                    <a:pt x="1265" y="749"/>
                  </a:lnTo>
                  <a:lnTo>
                    <a:pt x="1265" y="805"/>
                  </a:lnTo>
                  <a:lnTo>
                    <a:pt x="1265" y="821"/>
                  </a:lnTo>
                  <a:lnTo>
                    <a:pt x="1266" y="545"/>
                  </a:lnTo>
                  <a:lnTo>
                    <a:pt x="1266" y="501"/>
                  </a:lnTo>
                  <a:lnTo>
                    <a:pt x="1267" y="743"/>
                  </a:lnTo>
                  <a:lnTo>
                    <a:pt x="1267" y="732"/>
                  </a:lnTo>
                  <a:lnTo>
                    <a:pt x="1267" y="564"/>
                  </a:lnTo>
                  <a:lnTo>
                    <a:pt x="1268" y="494"/>
                  </a:lnTo>
                  <a:lnTo>
                    <a:pt x="1268" y="837"/>
                  </a:lnTo>
                  <a:lnTo>
                    <a:pt x="1268" y="510"/>
                  </a:lnTo>
                  <a:lnTo>
                    <a:pt x="1268" y="620"/>
                  </a:lnTo>
                  <a:lnTo>
                    <a:pt x="1268" y="1289"/>
                  </a:lnTo>
                  <a:lnTo>
                    <a:pt x="1269" y="501"/>
                  </a:lnTo>
                  <a:lnTo>
                    <a:pt x="1269" y="1289"/>
                  </a:lnTo>
                  <a:lnTo>
                    <a:pt x="1269" y="753"/>
                  </a:lnTo>
                  <a:lnTo>
                    <a:pt x="1269" y="681"/>
                  </a:lnTo>
                  <a:lnTo>
                    <a:pt x="1269" y="1289"/>
                  </a:lnTo>
                  <a:lnTo>
                    <a:pt x="1270" y="1289"/>
                  </a:lnTo>
                  <a:lnTo>
                    <a:pt x="1270" y="1289"/>
                  </a:lnTo>
                  <a:lnTo>
                    <a:pt x="1270" y="967"/>
                  </a:lnTo>
                  <a:lnTo>
                    <a:pt x="1271" y="1289"/>
                  </a:lnTo>
                  <a:lnTo>
                    <a:pt x="1271" y="1289"/>
                  </a:lnTo>
                  <a:lnTo>
                    <a:pt x="1272" y="1289"/>
                  </a:lnTo>
                  <a:lnTo>
                    <a:pt x="1272" y="1289"/>
                  </a:lnTo>
                  <a:lnTo>
                    <a:pt x="1273" y="1289"/>
                  </a:lnTo>
                  <a:lnTo>
                    <a:pt x="1273" y="1289"/>
                  </a:lnTo>
                  <a:lnTo>
                    <a:pt x="1274" y="1289"/>
                  </a:lnTo>
                  <a:lnTo>
                    <a:pt x="1274" y="1289"/>
                  </a:lnTo>
                  <a:lnTo>
                    <a:pt x="1275" y="1289"/>
                  </a:lnTo>
                  <a:lnTo>
                    <a:pt x="1275" y="1289"/>
                  </a:lnTo>
                  <a:lnTo>
                    <a:pt x="1276" y="1087"/>
                  </a:lnTo>
                  <a:lnTo>
                    <a:pt x="1276" y="905"/>
                  </a:lnTo>
                  <a:lnTo>
                    <a:pt x="1277" y="1137"/>
                  </a:lnTo>
                  <a:lnTo>
                    <a:pt x="1277" y="706"/>
                  </a:lnTo>
                  <a:lnTo>
                    <a:pt x="1277" y="649"/>
                  </a:lnTo>
                  <a:lnTo>
                    <a:pt x="1278" y="596"/>
                  </a:lnTo>
                  <a:lnTo>
                    <a:pt x="1278" y="774"/>
                  </a:lnTo>
                  <a:lnTo>
                    <a:pt x="1278" y="707"/>
                  </a:lnTo>
                  <a:lnTo>
                    <a:pt x="1278" y="848"/>
                  </a:lnTo>
                  <a:lnTo>
                    <a:pt x="1279" y="984"/>
                  </a:lnTo>
                  <a:lnTo>
                    <a:pt x="1279" y="975"/>
                  </a:lnTo>
                  <a:lnTo>
                    <a:pt x="1279" y="910"/>
                  </a:lnTo>
                  <a:lnTo>
                    <a:pt x="1279" y="901"/>
                  </a:lnTo>
                  <a:lnTo>
                    <a:pt x="1280" y="1289"/>
                  </a:lnTo>
                  <a:lnTo>
                    <a:pt x="1280" y="1289"/>
                  </a:lnTo>
                  <a:lnTo>
                    <a:pt x="1280" y="1289"/>
                  </a:lnTo>
                  <a:lnTo>
                    <a:pt x="1281" y="1014"/>
                  </a:lnTo>
                  <a:lnTo>
                    <a:pt x="1281" y="1289"/>
                  </a:lnTo>
                  <a:lnTo>
                    <a:pt x="1281" y="1289"/>
                  </a:lnTo>
                  <a:lnTo>
                    <a:pt x="1282" y="934"/>
                  </a:lnTo>
                  <a:lnTo>
                    <a:pt x="1282" y="1289"/>
                  </a:lnTo>
                  <a:lnTo>
                    <a:pt x="1282" y="1004"/>
                  </a:lnTo>
                  <a:lnTo>
                    <a:pt x="1282" y="740"/>
                  </a:lnTo>
                  <a:lnTo>
                    <a:pt x="1283" y="1198"/>
                  </a:lnTo>
                  <a:lnTo>
                    <a:pt x="1283" y="1047"/>
                  </a:lnTo>
                  <a:lnTo>
                    <a:pt x="1283" y="887"/>
                  </a:lnTo>
                  <a:lnTo>
                    <a:pt x="1284" y="1015"/>
                  </a:lnTo>
                  <a:lnTo>
                    <a:pt x="1284" y="758"/>
                  </a:lnTo>
                  <a:lnTo>
                    <a:pt x="1284" y="771"/>
                  </a:lnTo>
                  <a:lnTo>
                    <a:pt x="1285" y="927"/>
                  </a:lnTo>
                  <a:lnTo>
                    <a:pt x="1285" y="676"/>
                  </a:lnTo>
                  <a:lnTo>
                    <a:pt x="1285" y="718"/>
                  </a:lnTo>
                  <a:lnTo>
                    <a:pt x="1285" y="932"/>
                  </a:lnTo>
                  <a:lnTo>
                    <a:pt x="1286" y="613"/>
                  </a:lnTo>
                  <a:lnTo>
                    <a:pt x="1286" y="868"/>
                  </a:lnTo>
                  <a:lnTo>
                    <a:pt x="1286" y="719"/>
                  </a:lnTo>
                  <a:lnTo>
                    <a:pt x="1287" y="815"/>
                  </a:lnTo>
                  <a:lnTo>
                    <a:pt x="1287" y="627"/>
                  </a:lnTo>
                  <a:lnTo>
                    <a:pt x="1287" y="728"/>
                  </a:lnTo>
                  <a:lnTo>
                    <a:pt x="1287" y="654"/>
                  </a:lnTo>
                  <a:lnTo>
                    <a:pt x="1288" y="410"/>
                  </a:lnTo>
                  <a:lnTo>
                    <a:pt x="1288" y="1289"/>
                  </a:lnTo>
                  <a:lnTo>
                    <a:pt x="1288" y="505"/>
                  </a:lnTo>
                  <a:lnTo>
                    <a:pt x="1289" y="511"/>
                  </a:lnTo>
                  <a:lnTo>
                    <a:pt x="1289" y="1289"/>
                  </a:lnTo>
                  <a:lnTo>
                    <a:pt x="1289" y="398"/>
                  </a:lnTo>
                  <a:lnTo>
                    <a:pt x="1289" y="400"/>
                  </a:lnTo>
                  <a:lnTo>
                    <a:pt x="1290" y="618"/>
                  </a:lnTo>
                  <a:lnTo>
                    <a:pt x="1290" y="1289"/>
                  </a:lnTo>
                  <a:lnTo>
                    <a:pt x="1290" y="355"/>
                  </a:lnTo>
                  <a:lnTo>
                    <a:pt x="1290" y="1289"/>
                  </a:lnTo>
                  <a:lnTo>
                    <a:pt x="1291" y="1289"/>
                  </a:lnTo>
                  <a:lnTo>
                    <a:pt x="1291" y="581"/>
                  </a:lnTo>
                  <a:lnTo>
                    <a:pt x="1291" y="1289"/>
                  </a:lnTo>
                  <a:lnTo>
                    <a:pt x="1291" y="1289"/>
                  </a:lnTo>
                  <a:lnTo>
                    <a:pt x="1292" y="572"/>
                  </a:lnTo>
                  <a:lnTo>
                    <a:pt x="1292" y="1289"/>
                  </a:lnTo>
                  <a:lnTo>
                    <a:pt x="1293" y="1289"/>
                  </a:lnTo>
                  <a:lnTo>
                    <a:pt x="1293" y="965"/>
                  </a:lnTo>
                  <a:lnTo>
                    <a:pt x="1293" y="1289"/>
                  </a:lnTo>
                  <a:lnTo>
                    <a:pt x="1294" y="1289"/>
                  </a:lnTo>
                  <a:lnTo>
                    <a:pt x="1294" y="1124"/>
                  </a:lnTo>
                  <a:lnTo>
                    <a:pt x="1294" y="1289"/>
                  </a:lnTo>
                  <a:lnTo>
                    <a:pt x="1295" y="1289"/>
                  </a:lnTo>
                  <a:lnTo>
                    <a:pt x="1295" y="1289"/>
                  </a:lnTo>
                  <a:lnTo>
                    <a:pt x="1295" y="1289"/>
                  </a:lnTo>
                  <a:lnTo>
                    <a:pt x="1296" y="1289"/>
                  </a:lnTo>
                  <a:lnTo>
                    <a:pt x="1297" y="1289"/>
                  </a:lnTo>
                  <a:lnTo>
                    <a:pt x="1297" y="1289"/>
                  </a:lnTo>
                  <a:lnTo>
                    <a:pt x="1298" y="1289"/>
                  </a:lnTo>
                  <a:lnTo>
                    <a:pt x="1299" y="1172"/>
                  </a:lnTo>
                  <a:lnTo>
                    <a:pt x="1299" y="1289"/>
                  </a:lnTo>
                  <a:lnTo>
                    <a:pt x="1299" y="1023"/>
                  </a:lnTo>
                  <a:lnTo>
                    <a:pt x="1299" y="1289"/>
                  </a:lnTo>
                  <a:lnTo>
                    <a:pt x="1300" y="829"/>
                  </a:lnTo>
                  <a:lnTo>
                    <a:pt x="1300" y="916"/>
                  </a:lnTo>
                  <a:lnTo>
                    <a:pt x="1300" y="1289"/>
                  </a:lnTo>
                  <a:lnTo>
                    <a:pt x="1300" y="786"/>
                  </a:lnTo>
                  <a:lnTo>
                    <a:pt x="1301" y="922"/>
                  </a:lnTo>
                  <a:lnTo>
                    <a:pt x="1301" y="798"/>
                  </a:lnTo>
                  <a:lnTo>
                    <a:pt x="1301" y="1289"/>
                  </a:lnTo>
                  <a:lnTo>
                    <a:pt x="1301" y="785"/>
                  </a:lnTo>
                  <a:lnTo>
                    <a:pt x="1302" y="1004"/>
                  </a:lnTo>
                  <a:lnTo>
                    <a:pt x="1302" y="867"/>
                  </a:lnTo>
                  <a:lnTo>
                    <a:pt x="1302" y="1289"/>
                  </a:lnTo>
                  <a:lnTo>
                    <a:pt x="1303" y="705"/>
                  </a:lnTo>
                  <a:lnTo>
                    <a:pt x="1303" y="1289"/>
                  </a:lnTo>
                  <a:lnTo>
                    <a:pt x="1304" y="646"/>
                  </a:lnTo>
                  <a:lnTo>
                    <a:pt x="1304" y="1106"/>
                  </a:lnTo>
                  <a:lnTo>
                    <a:pt x="1304" y="1289"/>
                  </a:lnTo>
                  <a:lnTo>
                    <a:pt x="1304" y="725"/>
                  </a:lnTo>
                  <a:lnTo>
                    <a:pt x="1305" y="1018"/>
                  </a:lnTo>
                  <a:lnTo>
                    <a:pt x="1305" y="595"/>
                  </a:lnTo>
                  <a:lnTo>
                    <a:pt x="1305" y="1289"/>
                  </a:lnTo>
                  <a:lnTo>
                    <a:pt x="1306" y="733"/>
                  </a:lnTo>
                  <a:lnTo>
                    <a:pt x="1306" y="1289"/>
                  </a:lnTo>
                  <a:lnTo>
                    <a:pt x="1306" y="591"/>
                  </a:lnTo>
                  <a:lnTo>
                    <a:pt x="1307" y="901"/>
                  </a:lnTo>
                  <a:lnTo>
                    <a:pt x="1307" y="777"/>
                  </a:lnTo>
                  <a:lnTo>
                    <a:pt x="1307" y="1145"/>
                  </a:lnTo>
                  <a:lnTo>
                    <a:pt x="1308" y="683"/>
                  </a:lnTo>
                  <a:lnTo>
                    <a:pt x="1308" y="801"/>
                  </a:lnTo>
                  <a:lnTo>
                    <a:pt x="1308" y="1012"/>
                  </a:lnTo>
                  <a:lnTo>
                    <a:pt x="1308" y="1289"/>
                  </a:lnTo>
                  <a:lnTo>
                    <a:pt x="1308" y="570"/>
                  </a:lnTo>
                  <a:lnTo>
                    <a:pt x="1309" y="901"/>
                  </a:lnTo>
                  <a:lnTo>
                    <a:pt x="1309" y="1072"/>
                  </a:lnTo>
                  <a:lnTo>
                    <a:pt x="1309" y="1289"/>
                  </a:lnTo>
                  <a:lnTo>
                    <a:pt x="1310" y="525"/>
                  </a:lnTo>
                  <a:lnTo>
                    <a:pt x="1310" y="1289"/>
                  </a:lnTo>
                  <a:lnTo>
                    <a:pt x="1310" y="1289"/>
                  </a:lnTo>
                  <a:lnTo>
                    <a:pt x="1311" y="276"/>
                  </a:lnTo>
                  <a:lnTo>
                    <a:pt x="1311" y="1289"/>
                  </a:lnTo>
                  <a:lnTo>
                    <a:pt x="1311" y="579"/>
                  </a:lnTo>
                  <a:lnTo>
                    <a:pt x="1311" y="1289"/>
                  </a:lnTo>
                  <a:lnTo>
                    <a:pt x="1312" y="349"/>
                  </a:lnTo>
                  <a:lnTo>
                    <a:pt x="1312" y="640"/>
                  </a:lnTo>
                  <a:lnTo>
                    <a:pt x="1312" y="877"/>
                  </a:lnTo>
                  <a:lnTo>
                    <a:pt x="1312" y="1289"/>
                  </a:lnTo>
                  <a:lnTo>
                    <a:pt x="1313" y="693"/>
                  </a:lnTo>
                  <a:lnTo>
                    <a:pt x="1313" y="755"/>
                  </a:lnTo>
                  <a:lnTo>
                    <a:pt x="1313" y="1289"/>
                  </a:lnTo>
                  <a:lnTo>
                    <a:pt x="1314" y="565"/>
                  </a:lnTo>
                  <a:lnTo>
                    <a:pt x="1314" y="1289"/>
                  </a:lnTo>
                  <a:lnTo>
                    <a:pt x="1314" y="1289"/>
                  </a:lnTo>
                  <a:lnTo>
                    <a:pt x="1314" y="683"/>
                  </a:lnTo>
                  <a:lnTo>
                    <a:pt x="1315" y="1289"/>
                  </a:lnTo>
                  <a:lnTo>
                    <a:pt x="1315" y="958"/>
                  </a:lnTo>
                  <a:lnTo>
                    <a:pt x="1315" y="1289"/>
                  </a:lnTo>
                  <a:lnTo>
                    <a:pt x="1316" y="614"/>
                  </a:lnTo>
                  <a:lnTo>
                    <a:pt x="1316" y="721"/>
                  </a:lnTo>
                  <a:lnTo>
                    <a:pt x="1316" y="1289"/>
                  </a:lnTo>
                  <a:lnTo>
                    <a:pt x="1317" y="855"/>
                  </a:lnTo>
                  <a:lnTo>
                    <a:pt x="1317" y="917"/>
                  </a:lnTo>
                  <a:lnTo>
                    <a:pt x="1317" y="1289"/>
                  </a:lnTo>
                  <a:lnTo>
                    <a:pt x="1317" y="969"/>
                  </a:lnTo>
                  <a:lnTo>
                    <a:pt x="1318" y="1069"/>
                  </a:lnTo>
                  <a:lnTo>
                    <a:pt x="1318" y="1289"/>
                  </a:lnTo>
                  <a:lnTo>
                    <a:pt x="1318" y="1091"/>
                  </a:lnTo>
                  <a:lnTo>
                    <a:pt x="1319" y="1289"/>
                  </a:lnTo>
                  <a:lnTo>
                    <a:pt x="1319" y="1289"/>
                  </a:lnTo>
                  <a:lnTo>
                    <a:pt x="1319" y="813"/>
                  </a:lnTo>
                  <a:lnTo>
                    <a:pt x="1320" y="1053"/>
                  </a:lnTo>
                  <a:lnTo>
                    <a:pt x="1320" y="1289"/>
                  </a:lnTo>
                  <a:lnTo>
                    <a:pt x="1321" y="934"/>
                  </a:lnTo>
                  <a:lnTo>
                    <a:pt x="1321" y="1289"/>
                  </a:lnTo>
                  <a:lnTo>
                    <a:pt x="1321" y="975"/>
                  </a:lnTo>
                  <a:lnTo>
                    <a:pt x="1321" y="1289"/>
                  </a:lnTo>
                  <a:lnTo>
                    <a:pt x="1322" y="1289"/>
                  </a:lnTo>
                  <a:lnTo>
                    <a:pt x="1322" y="1289"/>
                  </a:lnTo>
                  <a:lnTo>
                    <a:pt x="1323" y="1117"/>
                  </a:lnTo>
                  <a:lnTo>
                    <a:pt x="1323" y="618"/>
                  </a:lnTo>
                  <a:lnTo>
                    <a:pt x="1323" y="1289"/>
                  </a:lnTo>
                  <a:lnTo>
                    <a:pt x="1324" y="458"/>
                  </a:lnTo>
                  <a:lnTo>
                    <a:pt x="1324" y="1289"/>
                  </a:lnTo>
                  <a:lnTo>
                    <a:pt x="1324" y="1289"/>
                  </a:lnTo>
                  <a:lnTo>
                    <a:pt x="1325" y="746"/>
                  </a:lnTo>
                  <a:lnTo>
                    <a:pt x="1325" y="1149"/>
                  </a:lnTo>
                  <a:lnTo>
                    <a:pt x="1325" y="1289"/>
                  </a:lnTo>
                  <a:lnTo>
                    <a:pt x="1326" y="462"/>
                  </a:lnTo>
                  <a:lnTo>
                    <a:pt x="1326" y="1289"/>
                  </a:lnTo>
                  <a:lnTo>
                    <a:pt x="1326" y="426"/>
                  </a:lnTo>
                  <a:lnTo>
                    <a:pt x="1326" y="1289"/>
                  </a:lnTo>
                  <a:lnTo>
                    <a:pt x="1327" y="847"/>
                  </a:lnTo>
                  <a:lnTo>
                    <a:pt x="1327" y="962"/>
                  </a:lnTo>
                  <a:lnTo>
                    <a:pt x="1327" y="1289"/>
                  </a:lnTo>
                  <a:lnTo>
                    <a:pt x="1328" y="750"/>
                  </a:lnTo>
                  <a:lnTo>
                    <a:pt x="1328" y="833"/>
                  </a:lnTo>
                  <a:lnTo>
                    <a:pt x="1328" y="453"/>
                  </a:lnTo>
                  <a:lnTo>
                    <a:pt x="1328" y="1289"/>
                  </a:lnTo>
                  <a:lnTo>
                    <a:pt x="1329" y="1289"/>
                  </a:lnTo>
                  <a:lnTo>
                    <a:pt x="1329" y="1123"/>
                  </a:lnTo>
                  <a:lnTo>
                    <a:pt x="1330" y="1289"/>
                  </a:lnTo>
                  <a:lnTo>
                    <a:pt x="1330" y="509"/>
                  </a:lnTo>
                  <a:lnTo>
                    <a:pt x="1330" y="509"/>
                  </a:lnTo>
                  <a:lnTo>
                    <a:pt x="1330" y="1289"/>
                  </a:lnTo>
                  <a:lnTo>
                    <a:pt x="1331" y="706"/>
                  </a:lnTo>
                  <a:lnTo>
                    <a:pt x="1331" y="1093"/>
                  </a:lnTo>
                  <a:lnTo>
                    <a:pt x="1331" y="1112"/>
                  </a:lnTo>
                  <a:lnTo>
                    <a:pt x="1331" y="784"/>
                  </a:lnTo>
                  <a:lnTo>
                    <a:pt x="1332" y="1289"/>
                  </a:lnTo>
                  <a:lnTo>
                    <a:pt x="1332" y="1088"/>
                  </a:lnTo>
                  <a:lnTo>
                    <a:pt x="1333" y="762"/>
                  </a:lnTo>
                  <a:lnTo>
                    <a:pt x="1333" y="1289"/>
                  </a:lnTo>
                  <a:lnTo>
                    <a:pt x="1333" y="543"/>
                  </a:lnTo>
                  <a:lnTo>
                    <a:pt x="1333" y="698"/>
                  </a:lnTo>
                  <a:lnTo>
                    <a:pt x="1334" y="935"/>
                  </a:lnTo>
                  <a:lnTo>
                    <a:pt x="1334" y="1289"/>
                  </a:lnTo>
                  <a:lnTo>
                    <a:pt x="1334" y="613"/>
                  </a:lnTo>
                  <a:lnTo>
                    <a:pt x="1334" y="1289"/>
                  </a:lnTo>
                  <a:lnTo>
                    <a:pt x="1335" y="808"/>
                  </a:lnTo>
                  <a:lnTo>
                    <a:pt x="1335" y="530"/>
                  </a:lnTo>
                  <a:lnTo>
                    <a:pt x="1335" y="1289"/>
                  </a:lnTo>
                  <a:lnTo>
                    <a:pt x="1335" y="1289"/>
                  </a:lnTo>
                  <a:lnTo>
                    <a:pt x="1336" y="1289"/>
                  </a:lnTo>
                  <a:lnTo>
                    <a:pt x="1336" y="643"/>
                  </a:lnTo>
                  <a:lnTo>
                    <a:pt x="1336" y="1289"/>
                  </a:lnTo>
                  <a:lnTo>
                    <a:pt x="1337" y="1289"/>
                  </a:lnTo>
                  <a:lnTo>
                    <a:pt x="1337" y="511"/>
                  </a:lnTo>
                  <a:lnTo>
                    <a:pt x="1337" y="1289"/>
                  </a:lnTo>
                  <a:lnTo>
                    <a:pt x="1338" y="1289"/>
                  </a:lnTo>
                  <a:lnTo>
                    <a:pt x="1338" y="674"/>
                  </a:lnTo>
                  <a:lnTo>
                    <a:pt x="1338" y="1289"/>
                  </a:lnTo>
                  <a:lnTo>
                    <a:pt x="1339" y="1289"/>
                  </a:lnTo>
                  <a:lnTo>
                    <a:pt x="1339" y="533"/>
                  </a:lnTo>
                  <a:lnTo>
                    <a:pt x="1339" y="1289"/>
                  </a:lnTo>
                  <a:lnTo>
                    <a:pt x="1340" y="940"/>
                  </a:lnTo>
                  <a:lnTo>
                    <a:pt x="1340" y="874"/>
                  </a:lnTo>
                  <a:lnTo>
                    <a:pt x="1340" y="1289"/>
                  </a:lnTo>
                  <a:lnTo>
                    <a:pt x="1340" y="1289"/>
                  </a:lnTo>
                  <a:lnTo>
                    <a:pt x="1341" y="1131"/>
                  </a:lnTo>
                  <a:lnTo>
                    <a:pt x="1341" y="1289"/>
                  </a:lnTo>
                  <a:lnTo>
                    <a:pt x="1341" y="842"/>
                  </a:lnTo>
                  <a:lnTo>
                    <a:pt x="1342" y="1289"/>
                  </a:lnTo>
                  <a:lnTo>
                    <a:pt x="1342" y="920"/>
                  </a:lnTo>
                  <a:lnTo>
                    <a:pt x="1342" y="1289"/>
                  </a:lnTo>
                  <a:lnTo>
                    <a:pt x="1343" y="1089"/>
                  </a:lnTo>
                  <a:lnTo>
                    <a:pt x="1343" y="1289"/>
                  </a:lnTo>
                  <a:lnTo>
                    <a:pt x="1343" y="684"/>
                  </a:lnTo>
                  <a:lnTo>
                    <a:pt x="1344" y="815"/>
                  </a:lnTo>
                  <a:lnTo>
                    <a:pt x="1344" y="563"/>
                  </a:lnTo>
                  <a:lnTo>
                    <a:pt x="1344" y="1289"/>
                  </a:lnTo>
                  <a:lnTo>
                    <a:pt x="1345" y="1289"/>
                  </a:lnTo>
                  <a:lnTo>
                    <a:pt x="1345" y="745"/>
                  </a:lnTo>
                  <a:lnTo>
                    <a:pt x="1345" y="1289"/>
                  </a:lnTo>
                  <a:lnTo>
                    <a:pt x="1345" y="596"/>
                  </a:lnTo>
                  <a:lnTo>
                    <a:pt x="1346" y="833"/>
                  </a:lnTo>
                  <a:lnTo>
                    <a:pt x="1346" y="1289"/>
                  </a:lnTo>
                  <a:lnTo>
                    <a:pt x="1347" y="690"/>
                  </a:lnTo>
                  <a:lnTo>
                    <a:pt x="1347" y="1000"/>
                  </a:lnTo>
                  <a:lnTo>
                    <a:pt x="1347" y="1289"/>
                  </a:lnTo>
                  <a:lnTo>
                    <a:pt x="1348" y="776"/>
                  </a:lnTo>
                  <a:lnTo>
                    <a:pt x="1348" y="1289"/>
                  </a:lnTo>
                  <a:lnTo>
                    <a:pt x="1348" y="851"/>
                  </a:lnTo>
                  <a:lnTo>
                    <a:pt x="1348" y="1289"/>
                  </a:lnTo>
                  <a:lnTo>
                    <a:pt x="1348" y="570"/>
                  </a:lnTo>
                  <a:lnTo>
                    <a:pt x="1349" y="1289"/>
                  </a:lnTo>
                  <a:lnTo>
                    <a:pt x="1349" y="1289"/>
                  </a:lnTo>
                  <a:lnTo>
                    <a:pt x="1349" y="523"/>
                  </a:lnTo>
                  <a:lnTo>
                    <a:pt x="1350" y="1289"/>
                  </a:lnTo>
                  <a:lnTo>
                    <a:pt x="1350" y="1289"/>
                  </a:lnTo>
                  <a:lnTo>
                    <a:pt x="1350" y="567"/>
                  </a:lnTo>
                  <a:lnTo>
                    <a:pt x="1351" y="1289"/>
                  </a:lnTo>
                  <a:lnTo>
                    <a:pt x="1351" y="1289"/>
                  </a:lnTo>
                  <a:lnTo>
                    <a:pt x="1351" y="478"/>
                  </a:lnTo>
                  <a:lnTo>
                    <a:pt x="1352" y="1289"/>
                  </a:lnTo>
                  <a:lnTo>
                    <a:pt x="1352" y="453"/>
                  </a:lnTo>
                  <a:lnTo>
                    <a:pt x="1352" y="1289"/>
                  </a:lnTo>
                  <a:lnTo>
                    <a:pt x="1353" y="1093"/>
                  </a:lnTo>
                  <a:lnTo>
                    <a:pt x="1353" y="1289"/>
                  </a:lnTo>
                  <a:lnTo>
                    <a:pt x="1353" y="781"/>
                  </a:lnTo>
                  <a:lnTo>
                    <a:pt x="1354" y="930"/>
                  </a:lnTo>
                  <a:lnTo>
                    <a:pt x="1354" y="1289"/>
                  </a:lnTo>
                  <a:lnTo>
                    <a:pt x="1355" y="561"/>
                  </a:lnTo>
                  <a:lnTo>
                    <a:pt x="1355" y="1002"/>
                  </a:lnTo>
                  <a:lnTo>
                    <a:pt x="1355" y="665"/>
                  </a:lnTo>
                  <a:lnTo>
                    <a:pt x="1355" y="1289"/>
                  </a:lnTo>
                  <a:lnTo>
                    <a:pt x="1356" y="1289"/>
                  </a:lnTo>
                  <a:lnTo>
                    <a:pt x="1356" y="813"/>
                  </a:lnTo>
                  <a:lnTo>
                    <a:pt x="1356" y="781"/>
                  </a:lnTo>
                  <a:lnTo>
                    <a:pt x="1356" y="1289"/>
                  </a:lnTo>
                  <a:lnTo>
                    <a:pt x="1357" y="1181"/>
                  </a:lnTo>
                  <a:lnTo>
                    <a:pt x="1357" y="734"/>
                  </a:lnTo>
                  <a:lnTo>
                    <a:pt x="1357" y="1289"/>
                  </a:lnTo>
                  <a:lnTo>
                    <a:pt x="1358" y="1289"/>
                  </a:lnTo>
                  <a:lnTo>
                    <a:pt x="1358" y="1289"/>
                  </a:lnTo>
                  <a:lnTo>
                    <a:pt x="1358" y="560"/>
                  </a:lnTo>
                  <a:lnTo>
                    <a:pt x="1359" y="1289"/>
                  </a:lnTo>
                  <a:lnTo>
                    <a:pt x="1359" y="1289"/>
                  </a:lnTo>
                  <a:lnTo>
                    <a:pt x="1359" y="803"/>
                  </a:lnTo>
                  <a:lnTo>
                    <a:pt x="1360" y="1289"/>
                  </a:lnTo>
                  <a:lnTo>
                    <a:pt x="1360" y="1289"/>
                  </a:lnTo>
                  <a:lnTo>
                    <a:pt x="1361" y="404"/>
                  </a:lnTo>
                  <a:lnTo>
                    <a:pt x="1361" y="628"/>
                  </a:lnTo>
                  <a:lnTo>
                    <a:pt x="1361" y="388"/>
                  </a:lnTo>
                  <a:lnTo>
                    <a:pt x="1361" y="1289"/>
                  </a:lnTo>
                  <a:lnTo>
                    <a:pt x="1362" y="1289"/>
                  </a:lnTo>
                  <a:lnTo>
                    <a:pt x="1362" y="250"/>
                  </a:lnTo>
                  <a:lnTo>
                    <a:pt x="1362" y="1289"/>
                  </a:lnTo>
                  <a:lnTo>
                    <a:pt x="1363" y="1013"/>
                  </a:lnTo>
                  <a:lnTo>
                    <a:pt x="1363" y="1289"/>
                  </a:lnTo>
                  <a:lnTo>
                    <a:pt x="1364" y="605"/>
                  </a:lnTo>
                  <a:lnTo>
                    <a:pt x="1364" y="1289"/>
                  </a:lnTo>
                  <a:lnTo>
                    <a:pt x="1364" y="681"/>
                  </a:lnTo>
                  <a:lnTo>
                    <a:pt x="1364" y="1289"/>
                  </a:lnTo>
                  <a:lnTo>
                    <a:pt x="1365" y="454"/>
                  </a:lnTo>
                  <a:lnTo>
                    <a:pt x="1365" y="785"/>
                  </a:lnTo>
                  <a:lnTo>
                    <a:pt x="1365" y="1289"/>
                  </a:lnTo>
                  <a:lnTo>
                    <a:pt x="1365" y="777"/>
                  </a:lnTo>
                  <a:lnTo>
                    <a:pt x="1366" y="1289"/>
                  </a:lnTo>
                  <a:lnTo>
                    <a:pt x="1366" y="751"/>
                  </a:lnTo>
                  <a:lnTo>
                    <a:pt x="1366" y="1289"/>
                  </a:lnTo>
                  <a:lnTo>
                    <a:pt x="1367" y="591"/>
                  </a:lnTo>
                  <a:lnTo>
                    <a:pt x="1367" y="1289"/>
                  </a:lnTo>
                  <a:lnTo>
                    <a:pt x="1367" y="1134"/>
                  </a:lnTo>
                  <a:lnTo>
                    <a:pt x="1367" y="465"/>
                  </a:lnTo>
                  <a:lnTo>
                    <a:pt x="1367" y="1289"/>
                  </a:lnTo>
                  <a:lnTo>
                    <a:pt x="1368" y="1289"/>
                  </a:lnTo>
                  <a:lnTo>
                    <a:pt x="1368" y="1289"/>
                  </a:lnTo>
                  <a:lnTo>
                    <a:pt x="1369" y="288"/>
                  </a:lnTo>
                  <a:lnTo>
                    <a:pt x="1369" y="905"/>
                  </a:lnTo>
                  <a:lnTo>
                    <a:pt x="1369" y="771"/>
                  </a:lnTo>
                  <a:lnTo>
                    <a:pt x="1370" y="1289"/>
                  </a:lnTo>
                  <a:lnTo>
                    <a:pt x="1370" y="626"/>
                  </a:lnTo>
                  <a:lnTo>
                    <a:pt x="1370" y="1289"/>
                  </a:lnTo>
                  <a:lnTo>
                    <a:pt x="1370" y="732"/>
                  </a:lnTo>
                  <a:lnTo>
                    <a:pt x="1370" y="1289"/>
                  </a:lnTo>
                  <a:lnTo>
                    <a:pt x="1371" y="460"/>
                  </a:lnTo>
                  <a:lnTo>
                    <a:pt x="1371" y="984"/>
                  </a:lnTo>
                  <a:lnTo>
                    <a:pt x="1371" y="1289"/>
                  </a:lnTo>
                  <a:lnTo>
                    <a:pt x="1372" y="534"/>
                  </a:lnTo>
                  <a:lnTo>
                    <a:pt x="1372" y="708"/>
                  </a:lnTo>
                  <a:lnTo>
                    <a:pt x="1372" y="1289"/>
                  </a:lnTo>
                  <a:lnTo>
                    <a:pt x="1373" y="645"/>
                  </a:lnTo>
                  <a:lnTo>
                    <a:pt x="1373" y="1289"/>
                  </a:lnTo>
                  <a:lnTo>
                    <a:pt x="1373" y="1289"/>
                  </a:lnTo>
                  <a:lnTo>
                    <a:pt x="1373" y="775"/>
                  </a:lnTo>
                  <a:lnTo>
                    <a:pt x="1374" y="1289"/>
                  </a:lnTo>
                  <a:lnTo>
                    <a:pt x="1374" y="992"/>
                  </a:lnTo>
                  <a:lnTo>
                    <a:pt x="1374" y="1289"/>
                  </a:lnTo>
                  <a:lnTo>
                    <a:pt x="1375" y="615"/>
                  </a:lnTo>
                  <a:lnTo>
                    <a:pt x="1375" y="770"/>
                  </a:lnTo>
                  <a:lnTo>
                    <a:pt x="1375" y="532"/>
                  </a:lnTo>
                  <a:lnTo>
                    <a:pt x="1375" y="1289"/>
                  </a:lnTo>
                  <a:lnTo>
                    <a:pt x="1376" y="703"/>
                  </a:lnTo>
                  <a:lnTo>
                    <a:pt x="1376" y="1289"/>
                  </a:lnTo>
                  <a:lnTo>
                    <a:pt x="1377" y="698"/>
                  </a:lnTo>
                  <a:lnTo>
                    <a:pt x="1378" y="791"/>
                  </a:lnTo>
                  <a:lnTo>
                    <a:pt x="1378" y="1289"/>
                  </a:lnTo>
                  <a:lnTo>
                    <a:pt x="1378" y="689"/>
                  </a:lnTo>
                  <a:lnTo>
                    <a:pt x="1378" y="1289"/>
                  </a:lnTo>
                  <a:lnTo>
                    <a:pt x="1378" y="895"/>
                  </a:lnTo>
                  <a:lnTo>
                    <a:pt x="1379" y="1289"/>
                  </a:lnTo>
                  <a:lnTo>
                    <a:pt x="1379" y="703"/>
                  </a:lnTo>
                  <a:lnTo>
                    <a:pt x="1379" y="1289"/>
                  </a:lnTo>
                  <a:lnTo>
                    <a:pt x="1380" y="1289"/>
                  </a:lnTo>
                  <a:lnTo>
                    <a:pt x="1380" y="378"/>
                  </a:lnTo>
                  <a:lnTo>
                    <a:pt x="1380" y="477"/>
                  </a:lnTo>
                  <a:lnTo>
                    <a:pt x="1381" y="449"/>
                  </a:lnTo>
                  <a:lnTo>
                    <a:pt x="1381" y="1289"/>
                  </a:lnTo>
                  <a:lnTo>
                    <a:pt x="1381" y="510"/>
                  </a:lnTo>
                  <a:lnTo>
                    <a:pt x="1382" y="414"/>
                  </a:lnTo>
                  <a:lnTo>
                    <a:pt x="1382" y="1289"/>
                  </a:lnTo>
                  <a:lnTo>
                    <a:pt x="1382" y="954"/>
                  </a:lnTo>
                  <a:lnTo>
                    <a:pt x="1382" y="1289"/>
                  </a:lnTo>
                  <a:lnTo>
                    <a:pt x="1383" y="652"/>
                  </a:lnTo>
                  <a:lnTo>
                    <a:pt x="1383" y="962"/>
                  </a:lnTo>
                  <a:lnTo>
                    <a:pt x="1384" y="1289"/>
                  </a:lnTo>
                  <a:lnTo>
                    <a:pt x="1384" y="478"/>
                  </a:lnTo>
                  <a:lnTo>
                    <a:pt x="1384" y="1289"/>
                  </a:lnTo>
                  <a:lnTo>
                    <a:pt x="1385" y="1289"/>
                  </a:lnTo>
                  <a:lnTo>
                    <a:pt x="1385" y="385"/>
                  </a:lnTo>
                  <a:lnTo>
                    <a:pt x="1385" y="1289"/>
                  </a:lnTo>
                  <a:lnTo>
                    <a:pt x="1386" y="755"/>
                  </a:lnTo>
                  <a:lnTo>
                    <a:pt x="1386" y="627"/>
                  </a:lnTo>
                  <a:lnTo>
                    <a:pt x="1386" y="1289"/>
                  </a:lnTo>
                  <a:lnTo>
                    <a:pt x="1386" y="819"/>
                  </a:lnTo>
                  <a:lnTo>
                    <a:pt x="1386" y="1289"/>
                  </a:lnTo>
                  <a:lnTo>
                    <a:pt x="1387" y="456"/>
                  </a:lnTo>
                  <a:lnTo>
                    <a:pt x="1387" y="1289"/>
                  </a:lnTo>
                  <a:lnTo>
                    <a:pt x="1388" y="1289"/>
                  </a:lnTo>
                  <a:lnTo>
                    <a:pt x="1388" y="503"/>
                  </a:lnTo>
                  <a:lnTo>
                    <a:pt x="1389" y="1031"/>
                  </a:lnTo>
                  <a:lnTo>
                    <a:pt x="1389" y="878"/>
                  </a:lnTo>
                  <a:lnTo>
                    <a:pt x="1389" y="1289"/>
                  </a:lnTo>
                  <a:lnTo>
                    <a:pt x="1390" y="763"/>
                  </a:lnTo>
                  <a:lnTo>
                    <a:pt x="1390" y="1289"/>
                  </a:lnTo>
                  <a:lnTo>
                    <a:pt x="1390" y="852"/>
                  </a:lnTo>
                  <a:lnTo>
                    <a:pt x="1390" y="1289"/>
                  </a:lnTo>
                  <a:lnTo>
                    <a:pt x="1390" y="649"/>
                  </a:lnTo>
                  <a:lnTo>
                    <a:pt x="1391" y="1289"/>
                  </a:lnTo>
                  <a:lnTo>
                    <a:pt x="1391" y="669"/>
                  </a:lnTo>
                  <a:lnTo>
                    <a:pt x="1391" y="1289"/>
                  </a:lnTo>
                  <a:lnTo>
                    <a:pt x="1392" y="658"/>
                  </a:lnTo>
                  <a:lnTo>
                    <a:pt x="1392" y="1289"/>
                  </a:lnTo>
                  <a:lnTo>
                    <a:pt x="1392" y="1289"/>
                  </a:lnTo>
                  <a:lnTo>
                    <a:pt x="1393" y="357"/>
                  </a:lnTo>
                  <a:lnTo>
                    <a:pt x="1393" y="845"/>
                  </a:lnTo>
                  <a:lnTo>
                    <a:pt x="1393" y="1289"/>
                  </a:lnTo>
                  <a:lnTo>
                    <a:pt x="1394" y="640"/>
                  </a:lnTo>
                  <a:lnTo>
                    <a:pt x="1394" y="1018"/>
                  </a:lnTo>
                  <a:lnTo>
                    <a:pt x="1394" y="1289"/>
                  </a:lnTo>
                  <a:lnTo>
                    <a:pt x="1394" y="531"/>
                  </a:lnTo>
                  <a:lnTo>
                    <a:pt x="1395" y="1020"/>
                  </a:lnTo>
                  <a:lnTo>
                    <a:pt x="1395" y="1289"/>
                  </a:lnTo>
                  <a:lnTo>
                    <a:pt x="1395" y="853"/>
                  </a:lnTo>
                  <a:lnTo>
                    <a:pt x="1396" y="975"/>
                  </a:lnTo>
                  <a:lnTo>
                    <a:pt x="1396" y="1289"/>
                  </a:lnTo>
                  <a:lnTo>
                    <a:pt x="1396" y="538"/>
                  </a:lnTo>
                  <a:lnTo>
                    <a:pt x="1397" y="577"/>
                  </a:lnTo>
                  <a:lnTo>
                    <a:pt x="1397" y="1289"/>
                  </a:lnTo>
                  <a:lnTo>
                    <a:pt x="1397" y="734"/>
                  </a:lnTo>
                  <a:lnTo>
                    <a:pt x="1398" y="1289"/>
                  </a:lnTo>
                  <a:lnTo>
                    <a:pt x="1398" y="1289"/>
                  </a:lnTo>
                  <a:lnTo>
                    <a:pt x="1398" y="620"/>
                  </a:lnTo>
                  <a:lnTo>
                    <a:pt x="1399" y="844"/>
                  </a:lnTo>
                  <a:lnTo>
                    <a:pt x="1399" y="1102"/>
                  </a:lnTo>
                  <a:lnTo>
                    <a:pt x="1399" y="1289"/>
                  </a:lnTo>
                  <a:lnTo>
                    <a:pt x="1400" y="534"/>
                  </a:lnTo>
                  <a:lnTo>
                    <a:pt x="1400" y="1289"/>
                  </a:lnTo>
                  <a:lnTo>
                    <a:pt x="1401" y="359"/>
                  </a:lnTo>
                  <a:lnTo>
                    <a:pt x="1401" y="1289"/>
                  </a:lnTo>
                  <a:lnTo>
                    <a:pt x="1401" y="1095"/>
                  </a:lnTo>
                  <a:lnTo>
                    <a:pt x="1401" y="1289"/>
                  </a:lnTo>
                  <a:lnTo>
                    <a:pt x="1401" y="633"/>
                  </a:lnTo>
                  <a:lnTo>
                    <a:pt x="1402" y="1289"/>
                  </a:lnTo>
                  <a:lnTo>
                    <a:pt x="1402" y="1289"/>
                  </a:lnTo>
                  <a:lnTo>
                    <a:pt x="1403" y="557"/>
                  </a:lnTo>
                  <a:lnTo>
                    <a:pt x="1403" y="1289"/>
                  </a:lnTo>
                  <a:lnTo>
                    <a:pt x="1403" y="1289"/>
                  </a:lnTo>
                  <a:lnTo>
                    <a:pt x="1403" y="492"/>
                  </a:lnTo>
                  <a:lnTo>
                    <a:pt x="1404" y="1289"/>
                  </a:lnTo>
                  <a:lnTo>
                    <a:pt x="1404" y="1006"/>
                  </a:lnTo>
                  <a:lnTo>
                    <a:pt x="1404" y="1289"/>
                  </a:lnTo>
                  <a:lnTo>
                    <a:pt x="1405" y="720"/>
                  </a:lnTo>
                  <a:lnTo>
                    <a:pt x="1405" y="1289"/>
                  </a:lnTo>
                  <a:lnTo>
                    <a:pt x="1405" y="1143"/>
                  </a:lnTo>
                  <a:lnTo>
                    <a:pt x="1405" y="1289"/>
                  </a:lnTo>
                  <a:lnTo>
                    <a:pt x="1405" y="500"/>
                  </a:lnTo>
                  <a:lnTo>
                    <a:pt x="1406" y="1289"/>
                  </a:lnTo>
                  <a:lnTo>
                    <a:pt x="1406" y="1289"/>
                  </a:lnTo>
                  <a:lnTo>
                    <a:pt x="1406" y="887"/>
                  </a:lnTo>
                  <a:lnTo>
                    <a:pt x="1407" y="1018"/>
                  </a:lnTo>
                  <a:lnTo>
                    <a:pt x="1407" y="922"/>
                  </a:lnTo>
                  <a:lnTo>
                    <a:pt x="1407" y="1289"/>
                  </a:lnTo>
                  <a:lnTo>
                    <a:pt x="1407" y="686"/>
                  </a:lnTo>
                  <a:lnTo>
                    <a:pt x="1408" y="721"/>
                  </a:lnTo>
                  <a:lnTo>
                    <a:pt x="1408" y="1158"/>
                  </a:lnTo>
                  <a:lnTo>
                    <a:pt x="1408" y="1289"/>
                  </a:lnTo>
                  <a:lnTo>
                    <a:pt x="1409" y="665"/>
                  </a:lnTo>
                  <a:lnTo>
                    <a:pt x="1409" y="1289"/>
                  </a:lnTo>
                  <a:lnTo>
                    <a:pt x="1410" y="494"/>
                  </a:lnTo>
                  <a:lnTo>
                    <a:pt x="1410" y="801"/>
                  </a:lnTo>
                  <a:lnTo>
                    <a:pt x="1410" y="1289"/>
                  </a:lnTo>
                  <a:lnTo>
                    <a:pt x="1411" y="610"/>
                  </a:lnTo>
                  <a:lnTo>
                    <a:pt x="1411" y="1289"/>
                  </a:lnTo>
                  <a:lnTo>
                    <a:pt x="1411" y="628"/>
                  </a:lnTo>
                  <a:lnTo>
                    <a:pt x="1411" y="1289"/>
                  </a:lnTo>
                  <a:lnTo>
                    <a:pt x="1412" y="1289"/>
                  </a:lnTo>
                  <a:lnTo>
                    <a:pt x="1412" y="1289"/>
                  </a:lnTo>
                  <a:lnTo>
                    <a:pt x="1413" y="667"/>
                  </a:lnTo>
                  <a:lnTo>
                    <a:pt x="1413" y="915"/>
                  </a:lnTo>
                  <a:lnTo>
                    <a:pt x="1413" y="1289"/>
                  </a:lnTo>
                  <a:lnTo>
                    <a:pt x="1414" y="362"/>
                  </a:lnTo>
                  <a:lnTo>
                    <a:pt x="1414" y="1289"/>
                  </a:lnTo>
                  <a:lnTo>
                    <a:pt x="1414" y="1289"/>
                  </a:lnTo>
                  <a:lnTo>
                    <a:pt x="1415" y="505"/>
                  </a:lnTo>
                  <a:lnTo>
                    <a:pt x="1415" y="1289"/>
                  </a:lnTo>
                  <a:lnTo>
                    <a:pt x="1415" y="1289"/>
                  </a:lnTo>
                  <a:lnTo>
                    <a:pt x="1415" y="581"/>
                  </a:lnTo>
                  <a:lnTo>
                    <a:pt x="1416" y="1289"/>
                  </a:lnTo>
                  <a:lnTo>
                    <a:pt x="1416" y="1289"/>
                  </a:lnTo>
                  <a:lnTo>
                    <a:pt x="1416" y="646"/>
                  </a:lnTo>
                  <a:lnTo>
                    <a:pt x="1417" y="1289"/>
                  </a:lnTo>
                  <a:lnTo>
                    <a:pt x="1417" y="1289"/>
                  </a:lnTo>
                  <a:lnTo>
                    <a:pt x="1418" y="451"/>
                  </a:lnTo>
                  <a:lnTo>
                    <a:pt x="1418" y="592"/>
                  </a:lnTo>
                  <a:lnTo>
                    <a:pt x="1418" y="1289"/>
                  </a:lnTo>
                  <a:lnTo>
                    <a:pt x="1419" y="528"/>
                  </a:lnTo>
                  <a:lnTo>
                    <a:pt x="1419" y="1289"/>
                  </a:lnTo>
                  <a:lnTo>
                    <a:pt x="1419" y="635"/>
                  </a:lnTo>
                  <a:lnTo>
                    <a:pt x="1419" y="1289"/>
                  </a:lnTo>
                  <a:lnTo>
                    <a:pt x="1420" y="625"/>
                  </a:lnTo>
                  <a:lnTo>
                    <a:pt x="1420" y="1289"/>
                  </a:lnTo>
                  <a:lnTo>
                    <a:pt x="1420" y="620"/>
                  </a:lnTo>
                  <a:lnTo>
                    <a:pt x="1420" y="354"/>
                  </a:lnTo>
                  <a:lnTo>
                    <a:pt x="1420" y="1289"/>
                  </a:lnTo>
                  <a:lnTo>
                    <a:pt x="1421" y="718"/>
                  </a:lnTo>
                  <a:lnTo>
                    <a:pt x="1421" y="741"/>
                  </a:lnTo>
                  <a:lnTo>
                    <a:pt x="1421" y="1289"/>
                  </a:lnTo>
                  <a:lnTo>
                    <a:pt x="1422" y="703"/>
                  </a:lnTo>
                  <a:lnTo>
                    <a:pt x="1422" y="1289"/>
                  </a:lnTo>
                  <a:lnTo>
                    <a:pt x="1423" y="1289"/>
                  </a:lnTo>
                  <a:lnTo>
                    <a:pt x="1423" y="500"/>
                  </a:lnTo>
                  <a:lnTo>
                    <a:pt x="1423" y="1289"/>
                  </a:lnTo>
                  <a:lnTo>
                    <a:pt x="1424" y="253"/>
                  </a:lnTo>
                  <a:lnTo>
                    <a:pt x="1424" y="1289"/>
                  </a:lnTo>
                  <a:lnTo>
                    <a:pt x="1424" y="495"/>
                  </a:lnTo>
                  <a:lnTo>
                    <a:pt x="1425" y="553"/>
                  </a:lnTo>
                  <a:lnTo>
                    <a:pt x="1425" y="1289"/>
                  </a:lnTo>
                  <a:lnTo>
                    <a:pt x="1425" y="457"/>
                  </a:lnTo>
                  <a:lnTo>
                    <a:pt x="1425" y="1024"/>
                  </a:lnTo>
                  <a:lnTo>
                    <a:pt x="1426" y="1289"/>
                  </a:lnTo>
                  <a:lnTo>
                    <a:pt x="1426" y="594"/>
                  </a:lnTo>
                  <a:lnTo>
                    <a:pt x="1426" y="1289"/>
                  </a:lnTo>
                  <a:lnTo>
                    <a:pt x="1427" y="943"/>
                  </a:lnTo>
                  <a:lnTo>
                    <a:pt x="1427" y="1289"/>
                  </a:lnTo>
                  <a:lnTo>
                    <a:pt x="1427" y="494"/>
                  </a:lnTo>
                  <a:lnTo>
                    <a:pt x="1427" y="1289"/>
                  </a:lnTo>
                  <a:lnTo>
                    <a:pt x="1428" y="1289"/>
                  </a:lnTo>
                  <a:lnTo>
                    <a:pt x="1428" y="480"/>
                  </a:lnTo>
                  <a:lnTo>
                    <a:pt x="1428" y="1289"/>
                  </a:lnTo>
                  <a:lnTo>
                    <a:pt x="1429" y="1289"/>
                  </a:lnTo>
                  <a:lnTo>
                    <a:pt x="1429" y="483"/>
                  </a:lnTo>
                  <a:lnTo>
                    <a:pt x="1429" y="996"/>
                  </a:lnTo>
                  <a:lnTo>
                    <a:pt x="1430" y="270"/>
                  </a:lnTo>
                  <a:lnTo>
                    <a:pt x="1430" y="1289"/>
                  </a:lnTo>
                  <a:lnTo>
                    <a:pt x="1430" y="827"/>
                  </a:lnTo>
                  <a:lnTo>
                    <a:pt x="1431" y="711"/>
                  </a:lnTo>
                  <a:lnTo>
                    <a:pt x="1431" y="1289"/>
                  </a:lnTo>
                  <a:lnTo>
                    <a:pt x="1431" y="406"/>
                  </a:lnTo>
                  <a:lnTo>
                    <a:pt x="1431" y="1289"/>
                  </a:lnTo>
                  <a:lnTo>
                    <a:pt x="1432" y="1289"/>
                  </a:lnTo>
                  <a:lnTo>
                    <a:pt x="1432" y="598"/>
                  </a:lnTo>
                  <a:lnTo>
                    <a:pt x="1432" y="1289"/>
                  </a:lnTo>
                  <a:lnTo>
                    <a:pt x="1433" y="1289"/>
                  </a:lnTo>
                  <a:lnTo>
                    <a:pt x="1433" y="358"/>
                  </a:lnTo>
                  <a:lnTo>
                    <a:pt x="1434" y="694"/>
                  </a:lnTo>
                  <a:lnTo>
                    <a:pt x="1434" y="521"/>
                  </a:lnTo>
                  <a:lnTo>
                    <a:pt x="1434" y="1289"/>
                  </a:lnTo>
                  <a:lnTo>
                    <a:pt x="1435" y="558"/>
                  </a:lnTo>
                  <a:lnTo>
                    <a:pt x="1435" y="1289"/>
                  </a:lnTo>
                  <a:lnTo>
                    <a:pt x="1436" y="361"/>
                  </a:lnTo>
                  <a:lnTo>
                    <a:pt x="1436" y="1289"/>
                  </a:lnTo>
                  <a:lnTo>
                    <a:pt x="1436" y="739"/>
                  </a:lnTo>
                  <a:lnTo>
                    <a:pt x="1436" y="690"/>
                  </a:lnTo>
                  <a:lnTo>
                    <a:pt x="1436" y="1289"/>
                  </a:lnTo>
                  <a:lnTo>
                    <a:pt x="1437" y="1289"/>
                  </a:lnTo>
                  <a:lnTo>
                    <a:pt x="1437" y="399"/>
                  </a:lnTo>
                  <a:lnTo>
                    <a:pt x="1437" y="1289"/>
                  </a:lnTo>
                  <a:lnTo>
                    <a:pt x="1438" y="1187"/>
                  </a:lnTo>
                  <a:lnTo>
                    <a:pt x="1438" y="584"/>
                  </a:lnTo>
                  <a:lnTo>
                    <a:pt x="1438" y="1289"/>
                  </a:lnTo>
                  <a:lnTo>
                    <a:pt x="1438" y="470"/>
                  </a:lnTo>
                  <a:lnTo>
                    <a:pt x="1439" y="1289"/>
                  </a:lnTo>
                  <a:lnTo>
                    <a:pt x="1439" y="1205"/>
                  </a:lnTo>
                  <a:lnTo>
                    <a:pt x="1439" y="1289"/>
                  </a:lnTo>
                  <a:lnTo>
                    <a:pt x="1440" y="559"/>
                  </a:lnTo>
                  <a:lnTo>
                    <a:pt x="1440" y="1289"/>
                  </a:lnTo>
                  <a:lnTo>
                    <a:pt x="1440" y="1289"/>
                  </a:lnTo>
                  <a:lnTo>
                    <a:pt x="1440" y="443"/>
                  </a:lnTo>
                  <a:lnTo>
                    <a:pt x="1441" y="1033"/>
                  </a:lnTo>
                  <a:lnTo>
                    <a:pt x="1441" y="1289"/>
                  </a:lnTo>
                  <a:lnTo>
                    <a:pt x="1441" y="516"/>
                  </a:lnTo>
                  <a:lnTo>
                    <a:pt x="1442" y="1289"/>
                  </a:lnTo>
                  <a:lnTo>
                    <a:pt x="1442" y="1289"/>
                  </a:lnTo>
                  <a:lnTo>
                    <a:pt x="1442" y="532"/>
                  </a:lnTo>
                  <a:lnTo>
                    <a:pt x="1443" y="1289"/>
                  </a:lnTo>
                  <a:lnTo>
                    <a:pt x="1443" y="1289"/>
                  </a:lnTo>
                  <a:lnTo>
                    <a:pt x="1444" y="528"/>
                  </a:lnTo>
                  <a:lnTo>
                    <a:pt x="1444" y="750"/>
                  </a:lnTo>
                  <a:lnTo>
                    <a:pt x="1444" y="1289"/>
                  </a:lnTo>
                  <a:lnTo>
                    <a:pt x="1444" y="370"/>
                  </a:lnTo>
                  <a:lnTo>
                    <a:pt x="1445" y="702"/>
                  </a:lnTo>
                  <a:lnTo>
                    <a:pt x="1445" y="974"/>
                  </a:lnTo>
                  <a:lnTo>
                    <a:pt x="1445" y="1289"/>
                  </a:lnTo>
                  <a:lnTo>
                    <a:pt x="1446" y="621"/>
                  </a:lnTo>
                  <a:lnTo>
                    <a:pt x="1446" y="1009"/>
                  </a:lnTo>
                  <a:lnTo>
                    <a:pt x="1446" y="778"/>
                  </a:lnTo>
                  <a:lnTo>
                    <a:pt x="1446" y="1289"/>
                  </a:lnTo>
                  <a:lnTo>
                    <a:pt x="1447" y="757"/>
                  </a:lnTo>
                  <a:lnTo>
                    <a:pt x="1447" y="1289"/>
                  </a:lnTo>
                  <a:lnTo>
                    <a:pt x="1447" y="899"/>
                  </a:lnTo>
                  <a:lnTo>
                    <a:pt x="1447" y="1289"/>
                  </a:lnTo>
                  <a:lnTo>
                    <a:pt x="1447" y="784"/>
                  </a:lnTo>
                  <a:lnTo>
                    <a:pt x="1448" y="1289"/>
                  </a:lnTo>
                  <a:lnTo>
                    <a:pt x="1448" y="1104"/>
                  </a:lnTo>
                  <a:lnTo>
                    <a:pt x="1448" y="1289"/>
                  </a:lnTo>
                  <a:lnTo>
                    <a:pt x="1449" y="664"/>
                  </a:lnTo>
                  <a:lnTo>
                    <a:pt x="1449" y="977"/>
                  </a:lnTo>
                  <a:lnTo>
                    <a:pt x="1449" y="835"/>
                  </a:lnTo>
                  <a:lnTo>
                    <a:pt x="1449" y="1289"/>
                  </a:lnTo>
                  <a:lnTo>
                    <a:pt x="1450" y="386"/>
                  </a:lnTo>
                  <a:lnTo>
                    <a:pt x="1450" y="776"/>
                  </a:lnTo>
                  <a:lnTo>
                    <a:pt x="1450" y="1289"/>
                  </a:lnTo>
                  <a:lnTo>
                    <a:pt x="1450" y="769"/>
                  </a:lnTo>
                  <a:lnTo>
                    <a:pt x="1451" y="1289"/>
                  </a:lnTo>
                  <a:lnTo>
                    <a:pt x="1451" y="722"/>
                  </a:lnTo>
                  <a:lnTo>
                    <a:pt x="1451" y="1289"/>
                  </a:lnTo>
                  <a:lnTo>
                    <a:pt x="1451" y="524"/>
                  </a:lnTo>
                  <a:lnTo>
                    <a:pt x="1452" y="1289"/>
                  </a:lnTo>
                  <a:lnTo>
                    <a:pt x="1452" y="1115"/>
                  </a:lnTo>
                  <a:lnTo>
                    <a:pt x="1452" y="1289"/>
                  </a:lnTo>
                  <a:lnTo>
                    <a:pt x="1452" y="657"/>
                  </a:lnTo>
                  <a:lnTo>
                    <a:pt x="1453" y="1289"/>
                  </a:lnTo>
                  <a:lnTo>
                    <a:pt x="1453" y="813"/>
                  </a:lnTo>
                  <a:lnTo>
                    <a:pt x="1453" y="1289"/>
                  </a:lnTo>
                  <a:lnTo>
                    <a:pt x="1454" y="477"/>
                  </a:lnTo>
                  <a:lnTo>
                    <a:pt x="1454" y="832"/>
                  </a:lnTo>
                  <a:lnTo>
                    <a:pt x="1454" y="1289"/>
                  </a:lnTo>
                  <a:lnTo>
                    <a:pt x="1454" y="621"/>
                  </a:lnTo>
                  <a:lnTo>
                    <a:pt x="1455" y="1289"/>
                  </a:lnTo>
                  <a:lnTo>
                    <a:pt x="1455" y="880"/>
                  </a:lnTo>
                  <a:lnTo>
                    <a:pt x="1455" y="1289"/>
                  </a:lnTo>
                  <a:lnTo>
                    <a:pt x="1456" y="599"/>
                  </a:lnTo>
                  <a:lnTo>
                    <a:pt x="1456" y="1289"/>
                  </a:lnTo>
                  <a:lnTo>
                    <a:pt x="1457" y="434"/>
                  </a:lnTo>
                  <a:lnTo>
                    <a:pt x="1457" y="1289"/>
                  </a:lnTo>
                  <a:lnTo>
                    <a:pt x="1457" y="911"/>
                  </a:lnTo>
                  <a:lnTo>
                    <a:pt x="1457" y="1289"/>
                  </a:lnTo>
                  <a:lnTo>
                    <a:pt x="1458" y="579"/>
                  </a:lnTo>
                  <a:lnTo>
                    <a:pt x="1458" y="1289"/>
                  </a:lnTo>
                  <a:lnTo>
                    <a:pt x="1458" y="884"/>
                  </a:lnTo>
                  <a:lnTo>
                    <a:pt x="1458" y="1289"/>
                  </a:lnTo>
                  <a:lnTo>
                    <a:pt x="1459" y="563"/>
                  </a:lnTo>
                  <a:lnTo>
                    <a:pt x="1459" y="1289"/>
                  </a:lnTo>
                  <a:lnTo>
                    <a:pt x="1460" y="657"/>
                  </a:lnTo>
                  <a:lnTo>
                    <a:pt x="1460" y="1289"/>
                  </a:lnTo>
                  <a:lnTo>
                    <a:pt x="1460" y="627"/>
                  </a:lnTo>
                  <a:lnTo>
                    <a:pt x="1461" y="1289"/>
                  </a:lnTo>
                  <a:lnTo>
                    <a:pt x="1461" y="349"/>
                  </a:lnTo>
                  <a:lnTo>
                    <a:pt x="1461" y="1289"/>
                  </a:lnTo>
                  <a:lnTo>
                    <a:pt x="1461" y="523"/>
                  </a:lnTo>
                  <a:lnTo>
                    <a:pt x="1461" y="1289"/>
                  </a:lnTo>
                  <a:lnTo>
                    <a:pt x="1462" y="582"/>
                  </a:lnTo>
                  <a:lnTo>
                    <a:pt x="1462" y="1032"/>
                  </a:lnTo>
                  <a:lnTo>
                    <a:pt x="1462" y="1289"/>
                  </a:lnTo>
                  <a:lnTo>
                    <a:pt x="1463" y="471"/>
                  </a:lnTo>
                  <a:lnTo>
                    <a:pt x="1463" y="1289"/>
                  </a:lnTo>
                  <a:lnTo>
                    <a:pt x="1463" y="1289"/>
                  </a:lnTo>
                  <a:lnTo>
                    <a:pt x="1464" y="303"/>
                  </a:lnTo>
                  <a:lnTo>
                    <a:pt x="1464" y="1289"/>
                  </a:lnTo>
                  <a:lnTo>
                    <a:pt x="1464" y="247"/>
                  </a:lnTo>
                  <a:lnTo>
                    <a:pt x="1465" y="1289"/>
                  </a:lnTo>
                  <a:lnTo>
                    <a:pt x="1465" y="1289"/>
                  </a:lnTo>
                  <a:lnTo>
                    <a:pt x="1465" y="923"/>
                  </a:lnTo>
                  <a:lnTo>
                    <a:pt x="1466" y="1289"/>
                  </a:lnTo>
                  <a:lnTo>
                    <a:pt x="1466" y="620"/>
                  </a:lnTo>
                  <a:lnTo>
                    <a:pt x="1466" y="908"/>
                  </a:lnTo>
                  <a:lnTo>
                    <a:pt x="1466" y="1289"/>
                  </a:lnTo>
                  <a:lnTo>
                    <a:pt x="1467" y="404"/>
                  </a:lnTo>
                  <a:lnTo>
                    <a:pt x="1467" y="1289"/>
                  </a:lnTo>
                  <a:lnTo>
                    <a:pt x="1468" y="786"/>
                  </a:lnTo>
                  <a:lnTo>
                    <a:pt x="1468" y="1289"/>
                  </a:lnTo>
                  <a:lnTo>
                    <a:pt x="1468" y="169"/>
                  </a:lnTo>
                  <a:lnTo>
                    <a:pt x="1468" y="1289"/>
                  </a:lnTo>
                  <a:lnTo>
                    <a:pt x="1469" y="680"/>
                  </a:lnTo>
                  <a:lnTo>
                    <a:pt x="1469" y="1289"/>
                  </a:lnTo>
                  <a:lnTo>
                    <a:pt x="1469" y="415"/>
                  </a:lnTo>
                  <a:lnTo>
                    <a:pt x="1469" y="692"/>
                  </a:lnTo>
                  <a:lnTo>
                    <a:pt x="1469" y="1289"/>
                  </a:lnTo>
                  <a:lnTo>
                    <a:pt x="1470" y="756"/>
                  </a:lnTo>
                  <a:lnTo>
                    <a:pt x="1470" y="829"/>
                  </a:lnTo>
                  <a:lnTo>
                    <a:pt x="1471" y="979"/>
                  </a:lnTo>
                  <a:lnTo>
                    <a:pt x="1471" y="1289"/>
                  </a:lnTo>
                  <a:lnTo>
                    <a:pt x="1471" y="732"/>
                  </a:lnTo>
                  <a:lnTo>
                    <a:pt x="1471" y="1289"/>
                  </a:lnTo>
                  <a:lnTo>
                    <a:pt x="1472" y="1289"/>
                  </a:lnTo>
                  <a:lnTo>
                    <a:pt x="1472" y="599"/>
                  </a:lnTo>
                  <a:lnTo>
                    <a:pt x="1472" y="1289"/>
                  </a:lnTo>
                  <a:lnTo>
                    <a:pt x="1473" y="481"/>
                  </a:lnTo>
                  <a:lnTo>
                    <a:pt x="1473" y="264"/>
                  </a:lnTo>
                  <a:lnTo>
                    <a:pt x="1473" y="1289"/>
                  </a:lnTo>
                  <a:lnTo>
                    <a:pt x="1473" y="1289"/>
                  </a:lnTo>
                  <a:lnTo>
                    <a:pt x="1473" y="592"/>
                  </a:lnTo>
                  <a:lnTo>
                    <a:pt x="1474" y="1289"/>
                  </a:lnTo>
                  <a:lnTo>
                    <a:pt x="1474" y="534"/>
                  </a:lnTo>
                  <a:lnTo>
                    <a:pt x="1474" y="1000"/>
                  </a:lnTo>
                  <a:lnTo>
                    <a:pt x="1475" y="1289"/>
                  </a:lnTo>
                  <a:lnTo>
                    <a:pt x="1475" y="365"/>
                  </a:lnTo>
                  <a:lnTo>
                    <a:pt x="1475" y="1289"/>
                  </a:lnTo>
                  <a:lnTo>
                    <a:pt x="1476" y="1209"/>
                  </a:lnTo>
                  <a:lnTo>
                    <a:pt x="1476" y="1289"/>
                  </a:lnTo>
                  <a:lnTo>
                    <a:pt x="1476" y="365"/>
                  </a:lnTo>
                  <a:lnTo>
                    <a:pt x="1476" y="1289"/>
                  </a:lnTo>
                  <a:lnTo>
                    <a:pt x="1477" y="537"/>
                  </a:lnTo>
                  <a:lnTo>
                    <a:pt x="1477" y="1289"/>
                  </a:lnTo>
                  <a:lnTo>
                    <a:pt x="1477" y="659"/>
                  </a:lnTo>
                  <a:lnTo>
                    <a:pt x="1477" y="1289"/>
                  </a:lnTo>
                  <a:lnTo>
                    <a:pt x="1478" y="702"/>
                  </a:lnTo>
                  <a:lnTo>
                    <a:pt x="1479" y="878"/>
                  </a:lnTo>
                  <a:lnTo>
                    <a:pt x="1479" y="663"/>
                  </a:lnTo>
                  <a:lnTo>
                    <a:pt x="1479" y="1289"/>
                  </a:lnTo>
                  <a:lnTo>
                    <a:pt x="1479" y="498"/>
                  </a:lnTo>
                  <a:lnTo>
                    <a:pt x="1480" y="1289"/>
                  </a:lnTo>
                  <a:lnTo>
                    <a:pt x="1480" y="145"/>
                  </a:lnTo>
                  <a:lnTo>
                    <a:pt x="1480" y="1289"/>
                  </a:lnTo>
                  <a:lnTo>
                    <a:pt x="1481" y="820"/>
                  </a:lnTo>
                  <a:lnTo>
                    <a:pt x="1481" y="632"/>
                  </a:lnTo>
                  <a:lnTo>
                    <a:pt x="1481" y="1289"/>
                  </a:lnTo>
                  <a:lnTo>
                    <a:pt x="1481" y="351"/>
                  </a:lnTo>
                  <a:lnTo>
                    <a:pt x="1482" y="1020"/>
                  </a:lnTo>
                  <a:lnTo>
                    <a:pt x="1482" y="1289"/>
                  </a:lnTo>
                  <a:lnTo>
                    <a:pt x="1482" y="704"/>
                  </a:lnTo>
                  <a:lnTo>
                    <a:pt x="1483" y="1289"/>
                  </a:lnTo>
                  <a:lnTo>
                    <a:pt x="1483" y="760"/>
                  </a:lnTo>
                  <a:lnTo>
                    <a:pt x="1483" y="1289"/>
                  </a:lnTo>
                  <a:lnTo>
                    <a:pt x="1483" y="435"/>
                  </a:lnTo>
                  <a:lnTo>
                    <a:pt x="1484" y="742"/>
                  </a:lnTo>
                  <a:lnTo>
                    <a:pt x="1484" y="656"/>
                  </a:lnTo>
                  <a:lnTo>
                    <a:pt x="1484" y="1289"/>
                  </a:lnTo>
                  <a:lnTo>
                    <a:pt x="1485" y="622"/>
                  </a:lnTo>
                  <a:lnTo>
                    <a:pt x="1485" y="1289"/>
                  </a:lnTo>
                  <a:lnTo>
                    <a:pt x="1485" y="419"/>
                  </a:lnTo>
                  <a:lnTo>
                    <a:pt x="1486" y="1289"/>
                  </a:lnTo>
                  <a:lnTo>
                    <a:pt x="1486" y="1289"/>
                  </a:lnTo>
                  <a:lnTo>
                    <a:pt x="1486" y="633"/>
                  </a:lnTo>
                  <a:lnTo>
                    <a:pt x="1487" y="1289"/>
                  </a:lnTo>
                  <a:lnTo>
                    <a:pt x="1487" y="501"/>
                  </a:lnTo>
                  <a:lnTo>
                    <a:pt x="1487" y="1289"/>
                  </a:lnTo>
                  <a:lnTo>
                    <a:pt x="1487" y="495"/>
                  </a:lnTo>
                  <a:lnTo>
                    <a:pt x="1488" y="704"/>
                  </a:lnTo>
                  <a:lnTo>
                    <a:pt x="1488" y="793"/>
                  </a:lnTo>
                  <a:lnTo>
                    <a:pt x="1488" y="1289"/>
                  </a:lnTo>
                  <a:lnTo>
                    <a:pt x="1488" y="631"/>
                  </a:lnTo>
                  <a:lnTo>
                    <a:pt x="1489" y="792"/>
                  </a:lnTo>
                  <a:lnTo>
                    <a:pt x="1489" y="1289"/>
                  </a:lnTo>
                  <a:lnTo>
                    <a:pt x="1490" y="572"/>
                  </a:lnTo>
                  <a:lnTo>
                    <a:pt x="1490" y="927"/>
                  </a:lnTo>
                  <a:lnTo>
                    <a:pt x="1490" y="1289"/>
                  </a:lnTo>
                  <a:lnTo>
                    <a:pt x="1490" y="786"/>
                  </a:lnTo>
                  <a:lnTo>
                    <a:pt x="1491" y="1207"/>
                  </a:lnTo>
                  <a:lnTo>
                    <a:pt x="1491" y="961"/>
                  </a:lnTo>
                  <a:lnTo>
                    <a:pt x="1491" y="1289"/>
                  </a:lnTo>
                  <a:lnTo>
                    <a:pt x="1491" y="594"/>
                  </a:lnTo>
                  <a:lnTo>
                    <a:pt x="1492" y="698"/>
                  </a:lnTo>
                  <a:lnTo>
                    <a:pt x="1492" y="484"/>
                  </a:lnTo>
                  <a:lnTo>
                    <a:pt x="1492" y="1289"/>
                  </a:lnTo>
                  <a:lnTo>
                    <a:pt x="1493" y="498"/>
                  </a:lnTo>
                  <a:lnTo>
                    <a:pt x="1493" y="1289"/>
                  </a:lnTo>
                  <a:lnTo>
                    <a:pt x="1493" y="532"/>
                  </a:lnTo>
                  <a:lnTo>
                    <a:pt x="1494" y="1289"/>
                  </a:lnTo>
                  <a:lnTo>
                    <a:pt x="1494" y="1289"/>
                  </a:lnTo>
                  <a:lnTo>
                    <a:pt x="1494" y="543"/>
                  </a:lnTo>
                  <a:lnTo>
                    <a:pt x="1495" y="1289"/>
                  </a:lnTo>
                  <a:lnTo>
                    <a:pt x="1495" y="1289"/>
                  </a:lnTo>
                  <a:lnTo>
                    <a:pt x="1495" y="734"/>
                  </a:lnTo>
                  <a:lnTo>
                    <a:pt x="1496" y="798"/>
                  </a:lnTo>
                  <a:lnTo>
                    <a:pt x="1496" y="367"/>
                  </a:lnTo>
                  <a:lnTo>
                    <a:pt x="1496" y="1289"/>
                  </a:lnTo>
                  <a:lnTo>
                    <a:pt x="1497" y="512"/>
                  </a:lnTo>
                  <a:lnTo>
                    <a:pt x="1497" y="1289"/>
                  </a:lnTo>
                  <a:lnTo>
                    <a:pt x="1498" y="416"/>
                  </a:lnTo>
                  <a:lnTo>
                    <a:pt x="1498" y="1289"/>
                  </a:lnTo>
                  <a:lnTo>
                    <a:pt x="1498" y="1289"/>
                  </a:lnTo>
                  <a:lnTo>
                    <a:pt x="1498" y="440"/>
                  </a:lnTo>
                  <a:lnTo>
                    <a:pt x="1499" y="769"/>
                  </a:lnTo>
                  <a:lnTo>
                    <a:pt x="1499" y="1289"/>
                  </a:lnTo>
                  <a:lnTo>
                    <a:pt x="1500" y="887"/>
                  </a:lnTo>
                  <a:lnTo>
                    <a:pt x="1500" y="953"/>
                  </a:lnTo>
                  <a:lnTo>
                    <a:pt x="1500" y="1289"/>
                  </a:lnTo>
                  <a:lnTo>
                    <a:pt x="1500" y="468"/>
                  </a:lnTo>
                  <a:lnTo>
                    <a:pt x="1501" y="888"/>
                  </a:lnTo>
                  <a:lnTo>
                    <a:pt x="1501" y="1289"/>
                  </a:lnTo>
                  <a:lnTo>
                    <a:pt x="1502" y="960"/>
                  </a:lnTo>
                  <a:lnTo>
                    <a:pt x="1502" y="1289"/>
                  </a:lnTo>
                  <a:lnTo>
                    <a:pt x="1502" y="1289"/>
                  </a:lnTo>
                  <a:lnTo>
                    <a:pt x="1503" y="511"/>
                  </a:lnTo>
                  <a:lnTo>
                    <a:pt x="1503" y="1289"/>
                  </a:lnTo>
                  <a:lnTo>
                    <a:pt x="1504" y="507"/>
                  </a:lnTo>
                  <a:lnTo>
                    <a:pt x="1504" y="1289"/>
                  </a:lnTo>
                  <a:lnTo>
                    <a:pt x="1504" y="1289"/>
                  </a:lnTo>
                  <a:lnTo>
                    <a:pt x="1504" y="657"/>
                  </a:lnTo>
                  <a:lnTo>
                    <a:pt x="1505" y="1289"/>
                  </a:lnTo>
                  <a:lnTo>
                    <a:pt x="1505" y="978"/>
                  </a:lnTo>
                  <a:lnTo>
                    <a:pt x="1506" y="1289"/>
                  </a:lnTo>
                  <a:lnTo>
                    <a:pt x="1506" y="495"/>
                  </a:lnTo>
                  <a:lnTo>
                    <a:pt x="1506" y="724"/>
                  </a:lnTo>
                  <a:lnTo>
                    <a:pt x="1506" y="1289"/>
                  </a:lnTo>
                  <a:lnTo>
                    <a:pt x="1507" y="510"/>
                  </a:lnTo>
                  <a:lnTo>
                    <a:pt x="1507" y="579"/>
                  </a:lnTo>
                  <a:lnTo>
                    <a:pt x="1507" y="420"/>
                  </a:lnTo>
                  <a:lnTo>
                    <a:pt x="1507" y="1289"/>
                  </a:lnTo>
                  <a:lnTo>
                    <a:pt x="1508" y="1289"/>
                  </a:lnTo>
                  <a:lnTo>
                    <a:pt x="1508" y="1289"/>
                  </a:lnTo>
                  <a:lnTo>
                    <a:pt x="1509" y="117"/>
                  </a:lnTo>
                  <a:lnTo>
                    <a:pt x="1509" y="1289"/>
                  </a:lnTo>
                  <a:lnTo>
                    <a:pt x="1509" y="1289"/>
                  </a:lnTo>
                  <a:lnTo>
                    <a:pt x="1510" y="244"/>
                  </a:lnTo>
                  <a:lnTo>
                    <a:pt x="1510" y="1289"/>
                  </a:lnTo>
                  <a:lnTo>
                    <a:pt x="1510" y="309"/>
                  </a:lnTo>
                  <a:lnTo>
                    <a:pt x="1511" y="1289"/>
                  </a:lnTo>
                  <a:lnTo>
                    <a:pt x="1511" y="255"/>
                  </a:lnTo>
                  <a:lnTo>
                    <a:pt x="1511" y="1010"/>
                  </a:lnTo>
                  <a:lnTo>
                    <a:pt x="1511" y="297"/>
                  </a:lnTo>
                  <a:lnTo>
                    <a:pt x="1511" y="1289"/>
                  </a:lnTo>
                  <a:lnTo>
                    <a:pt x="1512" y="651"/>
                  </a:lnTo>
                  <a:lnTo>
                    <a:pt x="1513" y="1289"/>
                  </a:lnTo>
                  <a:lnTo>
                    <a:pt x="1513" y="376"/>
                  </a:lnTo>
                  <a:lnTo>
                    <a:pt x="1513" y="1289"/>
                  </a:lnTo>
                  <a:lnTo>
                    <a:pt x="1514" y="1289"/>
                  </a:lnTo>
                  <a:lnTo>
                    <a:pt x="1514" y="313"/>
                  </a:lnTo>
                  <a:lnTo>
                    <a:pt x="1514" y="1289"/>
                  </a:lnTo>
                  <a:lnTo>
                    <a:pt x="1515" y="1080"/>
                  </a:lnTo>
                  <a:lnTo>
                    <a:pt x="1515" y="1289"/>
                  </a:lnTo>
                  <a:lnTo>
                    <a:pt x="1515" y="613"/>
                  </a:lnTo>
                  <a:lnTo>
                    <a:pt x="1515" y="1289"/>
                  </a:lnTo>
                  <a:lnTo>
                    <a:pt x="1516" y="1168"/>
                  </a:lnTo>
                  <a:lnTo>
                    <a:pt x="1516" y="473"/>
                  </a:lnTo>
                  <a:lnTo>
                    <a:pt x="1516" y="1289"/>
                  </a:lnTo>
                  <a:lnTo>
                    <a:pt x="1516" y="997"/>
                  </a:lnTo>
                  <a:lnTo>
                    <a:pt x="1517" y="953"/>
                  </a:lnTo>
                  <a:lnTo>
                    <a:pt x="1517" y="1289"/>
                  </a:lnTo>
                  <a:lnTo>
                    <a:pt x="1517" y="590"/>
                  </a:lnTo>
                  <a:lnTo>
                    <a:pt x="1518" y="1289"/>
                  </a:lnTo>
                  <a:lnTo>
                    <a:pt x="1518" y="555"/>
                  </a:lnTo>
                  <a:lnTo>
                    <a:pt x="1518" y="900"/>
                  </a:lnTo>
                  <a:lnTo>
                    <a:pt x="1519" y="1289"/>
                  </a:lnTo>
                  <a:lnTo>
                    <a:pt x="1519" y="535"/>
                  </a:lnTo>
                  <a:lnTo>
                    <a:pt x="1519" y="588"/>
                  </a:lnTo>
                  <a:lnTo>
                    <a:pt x="1520" y="1289"/>
                  </a:lnTo>
                  <a:lnTo>
                    <a:pt x="1520" y="432"/>
                  </a:lnTo>
                  <a:lnTo>
                    <a:pt x="1520" y="1289"/>
                  </a:lnTo>
                  <a:lnTo>
                    <a:pt x="1521" y="1289"/>
                  </a:lnTo>
                  <a:lnTo>
                    <a:pt x="1521" y="501"/>
                  </a:lnTo>
                  <a:lnTo>
                    <a:pt x="1521" y="1289"/>
                  </a:lnTo>
                  <a:lnTo>
                    <a:pt x="1522" y="491"/>
                  </a:lnTo>
                  <a:lnTo>
                    <a:pt x="1522" y="1289"/>
                  </a:lnTo>
                  <a:lnTo>
                    <a:pt x="1522" y="1289"/>
                  </a:lnTo>
                  <a:lnTo>
                    <a:pt x="1523" y="1050"/>
                  </a:lnTo>
                  <a:lnTo>
                    <a:pt x="1523" y="1289"/>
                  </a:lnTo>
                  <a:lnTo>
                    <a:pt x="1523" y="744"/>
                  </a:lnTo>
                  <a:lnTo>
                    <a:pt x="1524" y="1289"/>
                  </a:lnTo>
                  <a:lnTo>
                    <a:pt x="1524" y="1289"/>
                  </a:lnTo>
                  <a:lnTo>
                    <a:pt x="1524" y="617"/>
                  </a:lnTo>
                  <a:lnTo>
                    <a:pt x="1525" y="806"/>
                  </a:lnTo>
                  <a:lnTo>
                    <a:pt x="1525" y="1289"/>
                  </a:lnTo>
                  <a:lnTo>
                    <a:pt x="1525" y="627"/>
                  </a:lnTo>
                  <a:lnTo>
                    <a:pt x="1526" y="780"/>
                  </a:lnTo>
                  <a:lnTo>
                    <a:pt x="1526" y="1164"/>
                  </a:lnTo>
                  <a:lnTo>
                    <a:pt x="1526" y="1289"/>
                  </a:lnTo>
                  <a:lnTo>
                    <a:pt x="1527" y="467"/>
                  </a:lnTo>
                  <a:lnTo>
                    <a:pt x="1527" y="1289"/>
                  </a:lnTo>
                  <a:lnTo>
                    <a:pt x="1527" y="1289"/>
                  </a:lnTo>
                  <a:lnTo>
                    <a:pt x="1527" y="529"/>
                  </a:lnTo>
                  <a:lnTo>
                    <a:pt x="1528" y="1289"/>
                  </a:lnTo>
                  <a:lnTo>
                    <a:pt x="1528" y="1289"/>
                  </a:lnTo>
                  <a:lnTo>
                    <a:pt x="1529" y="443"/>
                  </a:lnTo>
                  <a:lnTo>
                    <a:pt x="1529" y="687"/>
                  </a:lnTo>
                  <a:lnTo>
                    <a:pt x="1529" y="1289"/>
                  </a:lnTo>
                  <a:lnTo>
                    <a:pt x="1530" y="614"/>
                  </a:lnTo>
                  <a:lnTo>
                    <a:pt x="1530" y="1289"/>
                  </a:lnTo>
                  <a:lnTo>
                    <a:pt x="1530" y="1289"/>
                  </a:lnTo>
                  <a:lnTo>
                    <a:pt x="1531" y="546"/>
                  </a:lnTo>
                  <a:lnTo>
                    <a:pt x="1531" y="1289"/>
                  </a:lnTo>
                  <a:lnTo>
                    <a:pt x="1531" y="703"/>
                  </a:lnTo>
                  <a:lnTo>
                    <a:pt x="1531" y="1289"/>
                  </a:lnTo>
                  <a:lnTo>
                    <a:pt x="1532" y="762"/>
                  </a:lnTo>
                  <a:lnTo>
                    <a:pt x="1532" y="1289"/>
                  </a:lnTo>
                  <a:lnTo>
                    <a:pt x="1532" y="606"/>
                  </a:lnTo>
                  <a:lnTo>
                    <a:pt x="1533" y="836"/>
                  </a:lnTo>
                  <a:lnTo>
                    <a:pt x="1533" y="1289"/>
                  </a:lnTo>
                  <a:lnTo>
                    <a:pt x="1534" y="753"/>
                  </a:lnTo>
                  <a:lnTo>
                    <a:pt x="1534" y="836"/>
                  </a:lnTo>
                  <a:lnTo>
                    <a:pt x="1534" y="1289"/>
                  </a:lnTo>
                  <a:lnTo>
                    <a:pt x="1534" y="814"/>
                  </a:lnTo>
                  <a:lnTo>
                    <a:pt x="1535" y="1289"/>
                  </a:lnTo>
                  <a:lnTo>
                    <a:pt x="1535" y="1289"/>
                  </a:lnTo>
                  <a:lnTo>
                    <a:pt x="1535" y="722"/>
                  </a:lnTo>
                  <a:lnTo>
                    <a:pt x="1536" y="1036"/>
                  </a:lnTo>
                  <a:lnTo>
                    <a:pt x="1536" y="1289"/>
                  </a:lnTo>
                  <a:lnTo>
                    <a:pt x="1537" y="859"/>
                  </a:lnTo>
                  <a:lnTo>
                    <a:pt x="1537" y="1289"/>
                  </a:lnTo>
                  <a:lnTo>
                    <a:pt x="1538" y="597"/>
                  </a:lnTo>
                  <a:lnTo>
                    <a:pt x="1538" y="1289"/>
                  </a:lnTo>
                  <a:lnTo>
                    <a:pt x="1538" y="623"/>
                  </a:lnTo>
                  <a:lnTo>
                    <a:pt x="1539" y="1289"/>
                  </a:lnTo>
                  <a:lnTo>
                    <a:pt x="1539" y="1289"/>
                  </a:lnTo>
                  <a:lnTo>
                    <a:pt x="1540" y="628"/>
                  </a:lnTo>
                  <a:lnTo>
                    <a:pt x="1540" y="1144"/>
                  </a:lnTo>
                  <a:lnTo>
                    <a:pt x="1540" y="1289"/>
                  </a:lnTo>
                  <a:lnTo>
                    <a:pt x="1541" y="529"/>
                  </a:lnTo>
                  <a:lnTo>
                    <a:pt x="1541" y="1289"/>
                  </a:lnTo>
                  <a:lnTo>
                    <a:pt x="1541" y="1088"/>
                  </a:lnTo>
                  <a:lnTo>
                    <a:pt x="1541" y="1289"/>
                  </a:lnTo>
                  <a:lnTo>
                    <a:pt x="1542" y="304"/>
                  </a:lnTo>
                  <a:lnTo>
                    <a:pt x="1542" y="917"/>
                  </a:lnTo>
                  <a:lnTo>
                    <a:pt x="1542" y="656"/>
                  </a:lnTo>
                  <a:lnTo>
                    <a:pt x="1542" y="1289"/>
                  </a:lnTo>
                  <a:lnTo>
                    <a:pt x="1542" y="478"/>
                  </a:lnTo>
                  <a:lnTo>
                    <a:pt x="1543" y="724"/>
                  </a:lnTo>
                  <a:lnTo>
                    <a:pt x="1543" y="1289"/>
                  </a:lnTo>
                  <a:lnTo>
                    <a:pt x="1543" y="540"/>
                  </a:lnTo>
                  <a:lnTo>
                    <a:pt x="1544" y="1289"/>
                  </a:lnTo>
                  <a:lnTo>
                    <a:pt x="1544" y="1289"/>
                  </a:lnTo>
                  <a:lnTo>
                    <a:pt x="1544" y="741"/>
                  </a:lnTo>
                  <a:lnTo>
                    <a:pt x="1545" y="1289"/>
                  </a:lnTo>
                  <a:lnTo>
                    <a:pt x="1545" y="1289"/>
                  </a:lnTo>
                  <a:lnTo>
                    <a:pt x="1546" y="678"/>
                  </a:lnTo>
                  <a:lnTo>
                    <a:pt x="1546" y="1289"/>
                  </a:lnTo>
                  <a:lnTo>
                    <a:pt x="1546" y="898"/>
                  </a:lnTo>
                  <a:lnTo>
                    <a:pt x="1547" y="1289"/>
                  </a:lnTo>
                  <a:lnTo>
                    <a:pt x="1547" y="694"/>
                  </a:lnTo>
                  <a:lnTo>
                    <a:pt x="1547" y="1289"/>
                  </a:lnTo>
                  <a:lnTo>
                    <a:pt x="1547" y="872"/>
                  </a:lnTo>
                  <a:lnTo>
                    <a:pt x="1547" y="1289"/>
                  </a:lnTo>
                  <a:lnTo>
                    <a:pt x="1548" y="753"/>
                  </a:lnTo>
                  <a:lnTo>
                    <a:pt x="1548" y="984"/>
                  </a:lnTo>
                  <a:lnTo>
                    <a:pt x="1548" y="1289"/>
                  </a:lnTo>
                  <a:lnTo>
                    <a:pt x="1549" y="855"/>
                  </a:lnTo>
                  <a:lnTo>
                    <a:pt x="1549" y="1289"/>
                  </a:lnTo>
                  <a:lnTo>
                    <a:pt x="1549" y="1211"/>
                  </a:lnTo>
                  <a:lnTo>
                    <a:pt x="1549" y="1289"/>
                  </a:lnTo>
                  <a:lnTo>
                    <a:pt x="1550" y="663"/>
                  </a:lnTo>
                  <a:lnTo>
                    <a:pt x="1550" y="1021"/>
                  </a:lnTo>
                  <a:lnTo>
                    <a:pt x="1550" y="1289"/>
                  </a:lnTo>
                  <a:lnTo>
                    <a:pt x="1551" y="608"/>
                  </a:lnTo>
                  <a:lnTo>
                    <a:pt x="1551" y="834"/>
                  </a:lnTo>
                  <a:lnTo>
                    <a:pt x="1551" y="1289"/>
                  </a:lnTo>
                  <a:lnTo>
                    <a:pt x="1552" y="586"/>
                  </a:lnTo>
                  <a:lnTo>
                    <a:pt x="1552" y="703"/>
                  </a:lnTo>
                  <a:lnTo>
                    <a:pt x="1552" y="1289"/>
                  </a:lnTo>
                  <a:lnTo>
                    <a:pt x="1553" y="608"/>
                  </a:lnTo>
                  <a:lnTo>
                    <a:pt x="1553" y="825"/>
                  </a:lnTo>
                  <a:lnTo>
                    <a:pt x="1553" y="1289"/>
                  </a:lnTo>
                  <a:lnTo>
                    <a:pt x="1554" y="760"/>
                  </a:lnTo>
                  <a:lnTo>
                    <a:pt x="1554" y="1289"/>
                  </a:lnTo>
                  <a:lnTo>
                    <a:pt x="1554" y="934"/>
                  </a:lnTo>
                  <a:lnTo>
                    <a:pt x="1555" y="1289"/>
                  </a:lnTo>
                  <a:lnTo>
                    <a:pt x="1555" y="804"/>
                  </a:lnTo>
                  <a:lnTo>
                    <a:pt x="1555" y="1149"/>
                  </a:lnTo>
                  <a:lnTo>
                    <a:pt x="1555" y="1289"/>
                  </a:lnTo>
                  <a:lnTo>
                    <a:pt x="1556" y="834"/>
                  </a:lnTo>
                  <a:lnTo>
                    <a:pt x="1556" y="927"/>
                  </a:lnTo>
                  <a:lnTo>
                    <a:pt x="1556" y="1289"/>
                  </a:lnTo>
                  <a:lnTo>
                    <a:pt x="1557" y="712"/>
                  </a:lnTo>
                  <a:lnTo>
                    <a:pt x="1557" y="1289"/>
                  </a:lnTo>
                  <a:lnTo>
                    <a:pt x="1558" y="1289"/>
                  </a:lnTo>
                  <a:lnTo>
                    <a:pt x="1558" y="580"/>
                  </a:lnTo>
                  <a:lnTo>
                    <a:pt x="1558" y="1289"/>
                  </a:lnTo>
                  <a:lnTo>
                    <a:pt x="1559" y="730"/>
                  </a:lnTo>
                  <a:lnTo>
                    <a:pt x="1559" y="1289"/>
                  </a:lnTo>
                  <a:lnTo>
                    <a:pt x="1559" y="478"/>
                  </a:lnTo>
                  <a:lnTo>
                    <a:pt x="1559" y="1289"/>
                  </a:lnTo>
                  <a:lnTo>
                    <a:pt x="1560" y="739"/>
                  </a:lnTo>
                  <a:lnTo>
                    <a:pt x="1560" y="1289"/>
                  </a:lnTo>
                  <a:lnTo>
                    <a:pt x="1560" y="1289"/>
                  </a:lnTo>
                  <a:lnTo>
                    <a:pt x="1560" y="1289"/>
                  </a:lnTo>
                  <a:lnTo>
                    <a:pt x="1561" y="773"/>
                  </a:lnTo>
                  <a:lnTo>
                    <a:pt x="1561" y="1289"/>
                  </a:lnTo>
                  <a:lnTo>
                    <a:pt x="1562" y="1289"/>
                  </a:lnTo>
                  <a:lnTo>
                    <a:pt x="1562" y="606"/>
                  </a:lnTo>
                  <a:lnTo>
                    <a:pt x="1562" y="1289"/>
                  </a:lnTo>
                  <a:lnTo>
                    <a:pt x="1563" y="918"/>
                  </a:lnTo>
                  <a:lnTo>
                    <a:pt x="1563" y="1289"/>
                  </a:lnTo>
                  <a:lnTo>
                    <a:pt x="1563" y="824"/>
                  </a:lnTo>
                  <a:lnTo>
                    <a:pt x="1563" y="962"/>
                  </a:lnTo>
                  <a:lnTo>
                    <a:pt x="1564" y="1289"/>
                  </a:lnTo>
                  <a:lnTo>
                    <a:pt x="1564" y="844"/>
                  </a:lnTo>
                  <a:lnTo>
                    <a:pt x="1564" y="985"/>
                  </a:lnTo>
                  <a:lnTo>
                    <a:pt x="1564" y="1051"/>
                  </a:lnTo>
                  <a:lnTo>
                    <a:pt x="1565" y="1289"/>
                  </a:lnTo>
                  <a:lnTo>
                    <a:pt x="1565" y="745"/>
                  </a:lnTo>
                  <a:lnTo>
                    <a:pt x="1565" y="977"/>
                  </a:lnTo>
                  <a:lnTo>
                    <a:pt x="1566" y="1289"/>
                  </a:lnTo>
                  <a:lnTo>
                    <a:pt x="1566" y="922"/>
                  </a:lnTo>
                  <a:lnTo>
                    <a:pt x="1566" y="1289"/>
                  </a:lnTo>
                  <a:lnTo>
                    <a:pt x="1567" y="882"/>
                  </a:lnTo>
                  <a:lnTo>
                    <a:pt x="1567" y="1289"/>
                  </a:lnTo>
                  <a:lnTo>
                    <a:pt x="1567" y="813"/>
                  </a:lnTo>
                  <a:lnTo>
                    <a:pt x="1568" y="809"/>
                  </a:lnTo>
                  <a:lnTo>
                    <a:pt x="1568" y="1289"/>
                  </a:lnTo>
                  <a:lnTo>
                    <a:pt x="1568" y="520"/>
                  </a:lnTo>
                  <a:lnTo>
                    <a:pt x="1569" y="996"/>
                  </a:lnTo>
                  <a:lnTo>
                    <a:pt x="1569" y="518"/>
                  </a:lnTo>
                  <a:lnTo>
                    <a:pt x="1569" y="1289"/>
                  </a:lnTo>
                  <a:lnTo>
                    <a:pt x="1570" y="967"/>
                  </a:lnTo>
                  <a:lnTo>
                    <a:pt x="1570" y="773"/>
                  </a:lnTo>
                  <a:lnTo>
                    <a:pt x="1570" y="1289"/>
                  </a:lnTo>
                  <a:lnTo>
                    <a:pt x="1571" y="932"/>
                  </a:lnTo>
                  <a:lnTo>
                    <a:pt x="1571" y="1289"/>
                  </a:lnTo>
                  <a:lnTo>
                    <a:pt x="1571" y="912"/>
                  </a:lnTo>
                  <a:lnTo>
                    <a:pt x="1572" y="1289"/>
                  </a:lnTo>
                  <a:lnTo>
                    <a:pt x="1572" y="1289"/>
                  </a:lnTo>
                  <a:lnTo>
                    <a:pt x="1572" y="703"/>
                  </a:lnTo>
                  <a:lnTo>
                    <a:pt x="1573" y="1289"/>
                  </a:lnTo>
                  <a:lnTo>
                    <a:pt x="1573" y="1289"/>
                  </a:lnTo>
                  <a:lnTo>
                    <a:pt x="1573" y="642"/>
                  </a:lnTo>
                  <a:lnTo>
                    <a:pt x="1574" y="1289"/>
                  </a:lnTo>
                  <a:lnTo>
                    <a:pt x="1574" y="957"/>
                  </a:lnTo>
                  <a:lnTo>
                    <a:pt x="1574" y="567"/>
                  </a:lnTo>
                  <a:lnTo>
                    <a:pt x="1574" y="1289"/>
                  </a:lnTo>
                  <a:lnTo>
                    <a:pt x="1575" y="1289"/>
                  </a:lnTo>
                  <a:lnTo>
                    <a:pt x="1575" y="955"/>
                  </a:lnTo>
                  <a:lnTo>
                    <a:pt x="1575" y="1289"/>
                  </a:lnTo>
                  <a:lnTo>
                    <a:pt x="1575" y="665"/>
                  </a:lnTo>
                  <a:lnTo>
                    <a:pt x="1576" y="1289"/>
                  </a:lnTo>
                  <a:lnTo>
                    <a:pt x="1576" y="711"/>
                  </a:lnTo>
                  <a:lnTo>
                    <a:pt x="1576" y="644"/>
                  </a:lnTo>
                  <a:lnTo>
                    <a:pt x="1576" y="1289"/>
                  </a:lnTo>
                  <a:lnTo>
                    <a:pt x="1577" y="1289"/>
                  </a:lnTo>
                  <a:lnTo>
                    <a:pt x="1577" y="1034"/>
                  </a:lnTo>
                  <a:lnTo>
                    <a:pt x="1577" y="883"/>
                  </a:lnTo>
                  <a:lnTo>
                    <a:pt x="1577" y="1289"/>
                  </a:lnTo>
                  <a:lnTo>
                    <a:pt x="1578" y="1289"/>
                  </a:lnTo>
                  <a:lnTo>
                    <a:pt x="1578" y="1102"/>
                  </a:lnTo>
                  <a:lnTo>
                    <a:pt x="1578" y="1289"/>
                  </a:lnTo>
                  <a:lnTo>
                    <a:pt x="1578" y="657"/>
                  </a:lnTo>
                  <a:lnTo>
                    <a:pt x="1579" y="1289"/>
                  </a:lnTo>
                  <a:lnTo>
                    <a:pt x="1579" y="1289"/>
                  </a:lnTo>
                  <a:lnTo>
                    <a:pt x="1580" y="690"/>
                  </a:lnTo>
                  <a:lnTo>
                    <a:pt x="1580" y="1289"/>
                  </a:lnTo>
                  <a:lnTo>
                    <a:pt x="1580" y="1289"/>
                  </a:lnTo>
                  <a:lnTo>
                    <a:pt x="1581" y="936"/>
                  </a:lnTo>
                  <a:lnTo>
                    <a:pt x="1581" y="1289"/>
                  </a:lnTo>
                  <a:lnTo>
                    <a:pt x="1581" y="1289"/>
                  </a:lnTo>
                  <a:lnTo>
                    <a:pt x="1582" y="895"/>
                  </a:lnTo>
                  <a:lnTo>
                    <a:pt x="1582" y="1289"/>
                  </a:lnTo>
                  <a:lnTo>
                    <a:pt x="1582" y="1289"/>
                  </a:lnTo>
                  <a:lnTo>
                    <a:pt x="1583" y="799"/>
                  </a:lnTo>
                  <a:lnTo>
                    <a:pt x="1583" y="1289"/>
                  </a:lnTo>
                  <a:lnTo>
                    <a:pt x="1583" y="1289"/>
                  </a:lnTo>
                  <a:lnTo>
                    <a:pt x="1583" y="749"/>
                  </a:lnTo>
                  <a:lnTo>
                    <a:pt x="1584" y="1289"/>
                  </a:lnTo>
                  <a:lnTo>
                    <a:pt x="1584" y="1289"/>
                  </a:lnTo>
                  <a:lnTo>
                    <a:pt x="1584" y="897"/>
                  </a:lnTo>
                  <a:lnTo>
                    <a:pt x="1585" y="1289"/>
                  </a:lnTo>
                  <a:lnTo>
                    <a:pt x="1585" y="1289"/>
                  </a:lnTo>
                  <a:lnTo>
                    <a:pt x="1585" y="1132"/>
                  </a:lnTo>
                  <a:lnTo>
                    <a:pt x="1586" y="1289"/>
                  </a:lnTo>
                  <a:lnTo>
                    <a:pt x="1586" y="1289"/>
                  </a:lnTo>
                  <a:lnTo>
                    <a:pt x="1586" y="817"/>
                  </a:lnTo>
                  <a:lnTo>
                    <a:pt x="1587" y="1289"/>
                  </a:lnTo>
                  <a:lnTo>
                    <a:pt x="1587" y="1289"/>
                  </a:lnTo>
                  <a:lnTo>
                    <a:pt x="1588" y="933"/>
                  </a:lnTo>
                  <a:lnTo>
                    <a:pt x="1588" y="1289"/>
                  </a:lnTo>
                  <a:lnTo>
                    <a:pt x="1588" y="1132"/>
                  </a:lnTo>
                  <a:lnTo>
                    <a:pt x="1588" y="1289"/>
                  </a:lnTo>
                  <a:lnTo>
                    <a:pt x="1589" y="767"/>
                  </a:lnTo>
                  <a:lnTo>
                    <a:pt x="1589" y="773"/>
                  </a:lnTo>
                  <a:lnTo>
                    <a:pt x="1589" y="1289"/>
                  </a:lnTo>
                  <a:lnTo>
                    <a:pt x="1590" y="672"/>
                  </a:lnTo>
                  <a:lnTo>
                    <a:pt x="1590" y="1289"/>
                  </a:lnTo>
                  <a:lnTo>
                    <a:pt x="1590" y="1001"/>
                  </a:lnTo>
                  <a:lnTo>
                    <a:pt x="1590" y="718"/>
                  </a:lnTo>
                  <a:lnTo>
                    <a:pt x="1590" y="1289"/>
                  </a:lnTo>
                  <a:lnTo>
                    <a:pt x="1591" y="1289"/>
                  </a:lnTo>
                  <a:lnTo>
                    <a:pt x="1591" y="1289"/>
                  </a:lnTo>
                  <a:lnTo>
                    <a:pt x="1592" y="679"/>
                  </a:lnTo>
                  <a:lnTo>
                    <a:pt x="1592" y="1289"/>
                  </a:lnTo>
                  <a:lnTo>
                    <a:pt x="1592" y="1289"/>
                  </a:lnTo>
                  <a:lnTo>
                    <a:pt x="1593" y="579"/>
                  </a:lnTo>
                  <a:lnTo>
                    <a:pt x="1593" y="1289"/>
                  </a:lnTo>
                  <a:lnTo>
                    <a:pt x="1593" y="1289"/>
                  </a:lnTo>
                  <a:lnTo>
                    <a:pt x="1594" y="888"/>
                  </a:lnTo>
                  <a:lnTo>
                    <a:pt x="1594" y="986"/>
                  </a:lnTo>
                  <a:lnTo>
                    <a:pt x="1594" y="1289"/>
                  </a:lnTo>
                  <a:lnTo>
                    <a:pt x="1595" y="732"/>
                  </a:lnTo>
                  <a:lnTo>
                    <a:pt x="1595" y="1029"/>
                  </a:lnTo>
                  <a:lnTo>
                    <a:pt x="1595" y="1289"/>
                  </a:lnTo>
                  <a:lnTo>
                    <a:pt x="1596" y="925"/>
                  </a:lnTo>
                  <a:lnTo>
                    <a:pt x="1596" y="1231"/>
                  </a:lnTo>
                  <a:lnTo>
                    <a:pt x="1596" y="954"/>
                  </a:lnTo>
                  <a:lnTo>
                    <a:pt x="1597" y="1289"/>
                  </a:lnTo>
                  <a:lnTo>
                    <a:pt x="1597" y="797"/>
                  </a:lnTo>
                  <a:lnTo>
                    <a:pt x="1597" y="1289"/>
                  </a:lnTo>
                  <a:lnTo>
                    <a:pt x="1597" y="1189"/>
                  </a:lnTo>
                  <a:lnTo>
                    <a:pt x="1598" y="1289"/>
                  </a:lnTo>
                  <a:lnTo>
                    <a:pt x="1598" y="900"/>
                  </a:lnTo>
                  <a:lnTo>
                    <a:pt x="1598" y="1170"/>
                  </a:lnTo>
                  <a:lnTo>
                    <a:pt x="1598" y="1063"/>
                  </a:lnTo>
                  <a:lnTo>
                    <a:pt x="1598" y="1289"/>
                  </a:lnTo>
                  <a:lnTo>
                    <a:pt x="1599" y="772"/>
                  </a:lnTo>
                  <a:lnTo>
                    <a:pt x="1599" y="1289"/>
                  </a:lnTo>
                  <a:lnTo>
                    <a:pt x="1599" y="1289"/>
                  </a:lnTo>
                  <a:lnTo>
                    <a:pt x="1600" y="704"/>
                  </a:lnTo>
                  <a:lnTo>
                    <a:pt x="1600" y="1047"/>
                  </a:lnTo>
                  <a:lnTo>
                    <a:pt x="1600" y="1289"/>
                  </a:lnTo>
                  <a:lnTo>
                    <a:pt x="1601" y="728"/>
                  </a:lnTo>
                  <a:lnTo>
                    <a:pt x="1601" y="1289"/>
                  </a:lnTo>
                  <a:lnTo>
                    <a:pt x="1601" y="1289"/>
                  </a:lnTo>
                  <a:lnTo>
                    <a:pt x="1602" y="591"/>
                  </a:lnTo>
                  <a:lnTo>
                    <a:pt x="1603" y="849"/>
                  </a:lnTo>
                  <a:lnTo>
                    <a:pt x="1603" y="1289"/>
                  </a:lnTo>
                  <a:lnTo>
                    <a:pt x="1603" y="654"/>
                  </a:lnTo>
                  <a:lnTo>
                    <a:pt x="1603" y="1047"/>
                  </a:lnTo>
                  <a:lnTo>
                    <a:pt x="1604" y="1100"/>
                  </a:lnTo>
                  <a:lnTo>
                    <a:pt x="1604" y="1289"/>
                  </a:lnTo>
                  <a:lnTo>
                    <a:pt x="1604" y="800"/>
                  </a:lnTo>
                  <a:lnTo>
                    <a:pt x="1604" y="1289"/>
                  </a:lnTo>
                  <a:lnTo>
                    <a:pt x="1605" y="1289"/>
                  </a:lnTo>
                  <a:lnTo>
                    <a:pt x="1605" y="967"/>
                  </a:lnTo>
                  <a:lnTo>
                    <a:pt x="1605" y="1289"/>
                  </a:lnTo>
                  <a:lnTo>
                    <a:pt x="1606" y="947"/>
                  </a:lnTo>
                  <a:lnTo>
                    <a:pt x="1606" y="868"/>
                  </a:lnTo>
                  <a:lnTo>
                    <a:pt x="1606" y="1289"/>
                  </a:lnTo>
                  <a:lnTo>
                    <a:pt x="1606" y="1289"/>
                  </a:lnTo>
                  <a:lnTo>
                    <a:pt x="1607" y="1289"/>
                  </a:lnTo>
                  <a:lnTo>
                    <a:pt x="1607" y="827"/>
                  </a:lnTo>
                  <a:lnTo>
                    <a:pt x="1607" y="1050"/>
                  </a:lnTo>
                  <a:lnTo>
                    <a:pt x="1608" y="895"/>
                  </a:lnTo>
                  <a:lnTo>
                    <a:pt x="1608" y="1289"/>
                  </a:lnTo>
                  <a:lnTo>
                    <a:pt x="1608" y="809"/>
                  </a:lnTo>
                  <a:lnTo>
                    <a:pt x="1608" y="1289"/>
                  </a:lnTo>
                  <a:lnTo>
                    <a:pt x="1609" y="821"/>
                  </a:lnTo>
                  <a:lnTo>
                    <a:pt x="1609" y="799"/>
                  </a:lnTo>
                  <a:lnTo>
                    <a:pt x="1609" y="1289"/>
                  </a:lnTo>
                  <a:lnTo>
                    <a:pt x="1609" y="1289"/>
                  </a:lnTo>
                  <a:lnTo>
                    <a:pt x="1610" y="1032"/>
                  </a:lnTo>
                  <a:lnTo>
                    <a:pt x="1610" y="1289"/>
                  </a:lnTo>
                  <a:lnTo>
                    <a:pt x="1610" y="820"/>
                  </a:lnTo>
                  <a:lnTo>
                    <a:pt x="1610" y="1289"/>
                  </a:lnTo>
                  <a:lnTo>
                    <a:pt x="1611" y="1289"/>
                  </a:lnTo>
                  <a:lnTo>
                    <a:pt x="1611" y="818"/>
                  </a:lnTo>
                  <a:lnTo>
                    <a:pt x="1611" y="1092"/>
                  </a:lnTo>
                  <a:lnTo>
                    <a:pt x="1612" y="1289"/>
                  </a:lnTo>
                  <a:lnTo>
                    <a:pt x="1612" y="780"/>
                  </a:lnTo>
                  <a:lnTo>
                    <a:pt x="1612" y="1038"/>
                  </a:lnTo>
                  <a:lnTo>
                    <a:pt x="1613" y="1289"/>
                  </a:lnTo>
                  <a:lnTo>
                    <a:pt x="1613" y="826"/>
                  </a:lnTo>
                  <a:lnTo>
                    <a:pt x="1614" y="979"/>
                  </a:lnTo>
                  <a:lnTo>
                    <a:pt x="1614" y="1289"/>
                  </a:lnTo>
                  <a:lnTo>
                    <a:pt x="1615" y="975"/>
                  </a:lnTo>
                  <a:lnTo>
                    <a:pt x="1615" y="920"/>
                  </a:lnTo>
                  <a:lnTo>
                    <a:pt x="1615" y="1289"/>
                  </a:lnTo>
                  <a:lnTo>
                    <a:pt x="1615" y="900"/>
                  </a:lnTo>
                  <a:lnTo>
                    <a:pt x="1616" y="1289"/>
                  </a:lnTo>
                  <a:lnTo>
                    <a:pt x="1616" y="1138"/>
                  </a:lnTo>
                  <a:lnTo>
                    <a:pt x="1616" y="1025"/>
                  </a:lnTo>
                  <a:lnTo>
                    <a:pt x="1616" y="1289"/>
                  </a:lnTo>
                  <a:lnTo>
                    <a:pt x="1617" y="1289"/>
                  </a:lnTo>
                  <a:lnTo>
                    <a:pt x="1617" y="1142"/>
                  </a:lnTo>
                  <a:lnTo>
                    <a:pt x="1617" y="898"/>
                  </a:lnTo>
                  <a:lnTo>
                    <a:pt x="1617" y="1289"/>
                  </a:lnTo>
                  <a:lnTo>
                    <a:pt x="1618" y="1289"/>
                  </a:lnTo>
                  <a:lnTo>
                    <a:pt x="1618" y="1175"/>
                  </a:lnTo>
                  <a:lnTo>
                    <a:pt x="1618" y="898"/>
                  </a:lnTo>
                  <a:lnTo>
                    <a:pt x="1618" y="1289"/>
                  </a:lnTo>
                  <a:lnTo>
                    <a:pt x="1619" y="1289"/>
                  </a:lnTo>
                  <a:lnTo>
                    <a:pt x="1619" y="1289"/>
                  </a:lnTo>
                  <a:lnTo>
                    <a:pt x="1620" y="898"/>
                  </a:lnTo>
                  <a:lnTo>
                    <a:pt x="1620" y="1014"/>
                  </a:lnTo>
                  <a:lnTo>
                    <a:pt x="1620" y="1289"/>
                  </a:lnTo>
                  <a:lnTo>
                    <a:pt x="1621" y="973"/>
                  </a:lnTo>
                  <a:lnTo>
                    <a:pt x="1621" y="1067"/>
                  </a:lnTo>
                  <a:lnTo>
                    <a:pt x="1621" y="1289"/>
                  </a:lnTo>
                  <a:lnTo>
                    <a:pt x="1621" y="1020"/>
                  </a:lnTo>
                  <a:lnTo>
                    <a:pt x="1622" y="1095"/>
                  </a:lnTo>
                  <a:lnTo>
                    <a:pt x="1622" y="985"/>
                  </a:lnTo>
                  <a:lnTo>
                    <a:pt x="1622" y="1289"/>
                  </a:lnTo>
                  <a:lnTo>
                    <a:pt x="1623" y="1289"/>
                  </a:lnTo>
                  <a:lnTo>
                    <a:pt x="1623" y="1289"/>
                  </a:lnTo>
                  <a:lnTo>
                    <a:pt x="1624" y="1174"/>
                  </a:lnTo>
                  <a:lnTo>
                    <a:pt x="1624" y="1289"/>
                  </a:lnTo>
                  <a:lnTo>
                    <a:pt x="1624" y="1144"/>
                  </a:lnTo>
                  <a:lnTo>
                    <a:pt x="1624" y="1061"/>
                  </a:lnTo>
                  <a:lnTo>
                    <a:pt x="1624" y="1289"/>
                  </a:lnTo>
                  <a:lnTo>
                    <a:pt x="1625" y="1289"/>
                  </a:lnTo>
                  <a:lnTo>
                    <a:pt x="1625" y="1038"/>
                  </a:lnTo>
                  <a:lnTo>
                    <a:pt x="1625" y="1289"/>
                  </a:lnTo>
                  <a:lnTo>
                    <a:pt x="1626" y="931"/>
                  </a:lnTo>
                  <a:lnTo>
                    <a:pt x="1626" y="1289"/>
                  </a:lnTo>
                  <a:lnTo>
                    <a:pt x="1626" y="1270"/>
                  </a:lnTo>
                  <a:lnTo>
                    <a:pt x="1626" y="1077"/>
                  </a:lnTo>
                  <a:lnTo>
                    <a:pt x="1626" y="1289"/>
                  </a:lnTo>
                  <a:lnTo>
                    <a:pt x="1627" y="1289"/>
                  </a:lnTo>
                  <a:lnTo>
                    <a:pt x="1627" y="1289"/>
                  </a:lnTo>
                  <a:lnTo>
                    <a:pt x="1627" y="1020"/>
                  </a:lnTo>
                  <a:lnTo>
                    <a:pt x="1628" y="1184"/>
                  </a:lnTo>
                  <a:lnTo>
                    <a:pt x="1628" y="1289"/>
                  </a:lnTo>
                  <a:lnTo>
                    <a:pt x="1629" y="1194"/>
                  </a:lnTo>
                  <a:lnTo>
                    <a:pt x="1629" y="1117"/>
                  </a:lnTo>
                  <a:lnTo>
                    <a:pt x="1629" y="1289"/>
                  </a:lnTo>
                  <a:lnTo>
                    <a:pt x="1630" y="1007"/>
                  </a:lnTo>
                  <a:lnTo>
                    <a:pt x="1630" y="1289"/>
                  </a:lnTo>
                  <a:lnTo>
                    <a:pt x="1630" y="1289"/>
                  </a:lnTo>
                  <a:lnTo>
                    <a:pt x="1631" y="1026"/>
                  </a:lnTo>
                  <a:lnTo>
                    <a:pt x="1631" y="1250"/>
                  </a:lnTo>
                  <a:lnTo>
                    <a:pt x="1631" y="1147"/>
                  </a:lnTo>
                  <a:lnTo>
                    <a:pt x="1631" y="862"/>
                  </a:lnTo>
                  <a:lnTo>
                    <a:pt x="1631" y="1289"/>
                  </a:lnTo>
                  <a:lnTo>
                    <a:pt x="1632" y="1289"/>
                  </a:lnTo>
                  <a:lnTo>
                    <a:pt x="1632" y="1289"/>
                  </a:lnTo>
                  <a:lnTo>
                    <a:pt x="1632" y="862"/>
                  </a:lnTo>
                  <a:lnTo>
                    <a:pt x="1633" y="1289"/>
                  </a:lnTo>
                  <a:lnTo>
                    <a:pt x="1633" y="1289"/>
                  </a:lnTo>
                  <a:lnTo>
                    <a:pt x="1634" y="776"/>
                  </a:lnTo>
                  <a:lnTo>
                    <a:pt x="1634" y="985"/>
                  </a:lnTo>
                  <a:lnTo>
                    <a:pt x="1634" y="1289"/>
                  </a:lnTo>
                  <a:lnTo>
                    <a:pt x="1634" y="935"/>
                  </a:lnTo>
                  <a:lnTo>
                    <a:pt x="1635" y="1014"/>
                  </a:lnTo>
                  <a:lnTo>
                    <a:pt x="1635" y="1072"/>
                  </a:lnTo>
                  <a:lnTo>
                    <a:pt x="1635" y="1289"/>
                  </a:lnTo>
                  <a:lnTo>
                    <a:pt x="1636" y="998"/>
                  </a:lnTo>
                  <a:lnTo>
                    <a:pt x="1636" y="960"/>
                  </a:lnTo>
                  <a:lnTo>
                    <a:pt x="1636" y="1289"/>
                  </a:lnTo>
                  <a:lnTo>
                    <a:pt x="1637" y="1289"/>
                  </a:lnTo>
                  <a:lnTo>
                    <a:pt x="1637" y="966"/>
                  </a:lnTo>
                  <a:lnTo>
                    <a:pt x="1638" y="1289"/>
                  </a:lnTo>
                  <a:lnTo>
                    <a:pt x="1638" y="940"/>
                  </a:lnTo>
                  <a:lnTo>
                    <a:pt x="1638" y="1289"/>
                  </a:lnTo>
                  <a:lnTo>
                    <a:pt x="1638" y="1289"/>
                  </a:lnTo>
                  <a:lnTo>
                    <a:pt x="1639" y="969"/>
                  </a:lnTo>
                  <a:lnTo>
                    <a:pt x="1639" y="1169"/>
                  </a:lnTo>
                  <a:lnTo>
                    <a:pt x="1639" y="1289"/>
                  </a:lnTo>
                  <a:lnTo>
                    <a:pt x="1639" y="1006"/>
                  </a:lnTo>
                  <a:lnTo>
                    <a:pt x="1640" y="1289"/>
                  </a:lnTo>
                  <a:lnTo>
                    <a:pt x="1640" y="1289"/>
                  </a:lnTo>
                  <a:lnTo>
                    <a:pt x="1641" y="887"/>
                  </a:lnTo>
                  <a:lnTo>
                    <a:pt x="1641" y="1014"/>
                  </a:lnTo>
                  <a:lnTo>
                    <a:pt x="1641" y="1289"/>
                  </a:lnTo>
                  <a:lnTo>
                    <a:pt x="1642" y="838"/>
                  </a:lnTo>
                  <a:lnTo>
                    <a:pt x="1642" y="939"/>
                  </a:lnTo>
                  <a:lnTo>
                    <a:pt x="1642" y="1097"/>
                  </a:lnTo>
                  <a:lnTo>
                    <a:pt x="1642" y="1289"/>
                  </a:lnTo>
                  <a:lnTo>
                    <a:pt x="1643" y="933"/>
                  </a:lnTo>
                  <a:lnTo>
                    <a:pt x="1643" y="1043"/>
                  </a:lnTo>
                  <a:lnTo>
                    <a:pt x="1643" y="1163"/>
                  </a:lnTo>
                  <a:lnTo>
                    <a:pt x="1644" y="1289"/>
                  </a:lnTo>
                  <a:lnTo>
                    <a:pt x="1644" y="909"/>
                  </a:lnTo>
                  <a:lnTo>
                    <a:pt x="1644" y="1289"/>
                  </a:lnTo>
                  <a:lnTo>
                    <a:pt x="1644" y="1289"/>
                  </a:lnTo>
                  <a:lnTo>
                    <a:pt x="1645" y="1005"/>
                  </a:lnTo>
                  <a:lnTo>
                    <a:pt x="1645" y="1289"/>
                  </a:lnTo>
                  <a:lnTo>
                    <a:pt x="1645" y="1289"/>
                  </a:lnTo>
                  <a:lnTo>
                    <a:pt x="1646" y="916"/>
                  </a:lnTo>
                  <a:lnTo>
                    <a:pt x="1646" y="1289"/>
                  </a:lnTo>
                  <a:lnTo>
                    <a:pt x="1646" y="1289"/>
                  </a:lnTo>
                  <a:lnTo>
                    <a:pt x="1647" y="918"/>
                  </a:lnTo>
                  <a:lnTo>
                    <a:pt x="1647" y="971"/>
                  </a:lnTo>
                  <a:lnTo>
                    <a:pt x="1647" y="934"/>
                  </a:lnTo>
                  <a:lnTo>
                    <a:pt x="1648" y="1289"/>
                  </a:lnTo>
                  <a:lnTo>
                    <a:pt x="1648" y="1289"/>
                  </a:lnTo>
                  <a:lnTo>
                    <a:pt x="1649" y="1148"/>
                  </a:lnTo>
                  <a:lnTo>
                    <a:pt x="1649" y="1289"/>
                  </a:lnTo>
                  <a:lnTo>
                    <a:pt x="1649" y="1011"/>
                  </a:lnTo>
                  <a:lnTo>
                    <a:pt x="1649" y="1289"/>
                  </a:lnTo>
                  <a:lnTo>
                    <a:pt x="1650" y="1072"/>
                  </a:lnTo>
                  <a:lnTo>
                    <a:pt x="1650" y="1289"/>
                  </a:lnTo>
                  <a:lnTo>
                    <a:pt x="1650" y="980"/>
                  </a:lnTo>
                  <a:lnTo>
                    <a:pt x="1650" y="1072"/>
                  </a:lnTo>
                  <a:lnTo>
                    <a:pt x="1651" y="1044"/>
                  </a:lnTo>
                  <a:lnTo>
                    <a:pt x="1651" y="1289"/>
                  </a:lnTo>
                  <a:lnTo>
                    <a:pt x="1651" y="979"/>
                  </a:lnTo>
                  <a:lnTo>
                    <a:pt x="1651" y="1221"/>
                  </a:lnTo>
                  <a:lnTo>
                    <a:pt x="1651" y="1289"/>
                  </a:lnTo>
                  <a:lnTo>
                    <a:pt x="1652" y="1045"/>
                  </a:lnTo>
                  <a:lnTo>
                    <a:pt x="1652" y="1177"/>
                  </a:lnTo>
                  <a:lnTo>
                    <a:pt x="1653" y="1289"/>
                  </a:lnTo>
                  <a:lnTo>
                    <a:pt x="1653" y="1060"/>
                  </a:lnTo>
                  <a:lnTo>
                    <a:pt x="1653" y="1289"/>
                  </a:lnTo>
                  <a:lnTo>
                    <a:pt x="1654" y="1289"/>
                  </a:lnTo>
                  <a:lnTo>
                    <a:pt x="1654" y="1026"/>
                  </a:lnTo>
                  <a:lnTo>
                    <a:pt x="1654" y="1289"/>
                  </a:lnTo>
                  <a:lnTo>
                    <a:pt x="1655" y="1289"/>
                  </a:lnTo>
                  <a:lnTo>
                    <a:pt x="1655" y="955"/>
                  </a:lnTo>
                  <a:lnTo>
                    <a:pt x="1655" y="1289"/>
                  </a:lnTo>
                  <a:lnTo>
                    <a:pt x="1655" y="1289"/>
                  </a:lnTo>
                  <a:lnTo>
                    <a:pt x="1656" y="1097"/>
                  </a:lnTo>
                  <a:lnTo>
                    <a:pt x="1656" y="1289"/>
                  </a:lnTo>
                  <a:lnTo>
                    <a:pt x="1657" y="1135"/>
                  </a:lnTo>
                  <a:lnTo>
                    <a:pt x="1657" y="1054"/>
                  </a:lnTo>
                  <a:lnTo>
                    <a:pt x="1657" y="1289"/>
                  </a:lnTo>
                  <a:lnTo>
                    <a:pt x="1657" y="1289"/>
                  </a:lnTo>
                  <a:lnTo>
                    <a:pt x="1658" y="1289"/>
                  </a:lnTo>
                  <a:lnTo>
                    <a:pt x="1658" y="1104"/>
                  </a:lnTo>
                  <a:lnTo>
                    <a:pt x="1658" y="1180"/>
                  </a:lnTo>
                  <a:lnTo>
                    <a:pt x="1659" y="1289"/>
                  </a:lnTo>
                  <a:lnTo>
                    <a:pt x="1659" y="1098"/>
                  </a:lnTo>
                  <a:lnTo>
                    <a:pt x="1660" y="1189"/>
                  </a:lnTo>
                  <a:lnTo>
                    <a:pt x="1660" y="1189"/>
                  </a:lnTo>
                  <a:lnTo>
                    <a:pt x="1660" y="1289"/>
                  </a:lnTo>
                  <a:lnTo>
                    <a:pt x="1661" y="1289"/>
                  </a:lnTo>
                  <a:lnTo>
                    <a:pt x="1661" y="1289"/>
                  </a:lnTo>
                  <a:lnTo>
                    <a:pt x="1661" y="1094"/>
                  </a:lnTo>
                  <a:lnTo>
                    <a:pt x="1662" y="1289"/>
                  </a:lnTo>
                  <a:lnTo>
                    <a:pt x="1662" y="1289"/>
                  </a:lnTo>
                  <a:lnTo>
                    <a:pt x="1662" y="1185"/>
                  </a:lnTo>
                  <a:lnTo>
                    <a:pt x="1663" y="1289"/>
                  </a:lnTo>
                  <a:lnTo>
                    <a:pt x="1663" y="1108"/>
                  </a:lnTo>
                  <a:lnTo>
                    <a:pt x="1663" y="1032"/>
                  </a:lnTo>
                  <a:lnTo>
                    <a:pt x="1663" y="1289"/>
                  </a:lnTo>
                  <a:lnTo>
                    <a:pt x="1664" y="1289"/>
                  </a:lnTo>
                  <a:lnTo>
                    <a:pt x="1664" y="1289"/>
                  </a:lnTo>
                  <a:lnTo>
                    <a:pt x="1664" y="1005"/>
                  </a:lnTo>
                  <a:lnTo>
                    <a:pt x="1665" y="1203"/>
                  </a:lnTo>
                  <a:lnTo>
                    <a:pt x="1665" y="1289"/>
                  </a:lnTo>
                  <a:lnTo>
                    <a:pt x="1665" y="983"/>
                  </a:lnTo>
                  <a:lnTo>
                    <a:pt x="1666" y="1147"/>
                  </a:lnTo>
                  <a:lnTo>
                    <a:pt x="1666" y="1191"/>
                  </a:lnTo>
                  <a:lnTo>
                    <a:pt x="1666" y="1289"/>
                  </a:lnTo>
                  <a:lnTo>
                    <a:pt x="1667" y="1093"/>
                  </a:lnTo>
                  <a:lnTo>
                    <a:pt x="1667" y="1289"/>
                  </a:lnTo>
                  <a:lnTo>
                    <a:pt x="1667" y="1149"/>
                  </a:lnTo>
                  <a:lnTo>
                    <a:pt x="1668" y="1289"/>
                  </a:lnTo>
                  <a:lnTo>
                    <a:pt x="1668" y="1289"/>
                  </a:lnTo>
                  <a:lnTo>
                    <a:pt x="1668" y="1034"/>
                  </a:lnTo>
                  <a:lnTo>
                    <a:pt x="1669" y="1289"/>
                  </a:lnTo>
                  <a:lnTo>
                    <a:pt x="1669" y="1213"/>
                  </a:lnTo>
                  <a:lnTo>
                    <a:pt x="1669" y="1289"/>
                  </a:lnTo>
                  <a:lnTo>
                    <a:pt x="1669" y="1059"/>
                  </a:lnTo>
                  <a:lnTo>
                    <a:pt x="1670" y="1103"/>
                  </a:lnTo>
                  <a:lnTo>
                    <a:pt x="1670" y="1160"/>
                  </a:lnTo>
                  <a:lnTo>
                    <a:pt x="1670" y="1289"/>
                  </a:lnTo>
                  <a:lnTo>
                    <a:pt x="1671" y="1136"/>
                  </a:lnTo>
                  <a:lnTo>
                    <a:pt x="1671" y="1203"/>
                  </a:lnTo>
                  <a:lnTo>
                    <a:pt x="1672" y="1021"/>
                  </a:lnTo>
                  <a:lnTo>
                    <a:pt x="1672" y="1289"/>
                  </a:lnTo>
                  <a:lnTo>
                    <a:pt x="1672" y="1289"/>
                  </a:lnTo>
                  <a:lnTo>
                    <a:pt x="1672" y="1289"/>
                  </a:lnTo>
                  <a:lnTo>
                    <a:pt x="1673" y="1130"/>
                  </a:lnTo>
                  <a:lnTo>
                    <a:pt x="1673" y="1289"/>
                  </a:lnTo>
                  <a:lnTo>
                    <a:pt x="1673" y="1138"/>
                  </a:lnTo>
                  <a:lnTo>
                    <a:pt x="1673" y="1034"/>
                  </a:lnTo>
                  <a:lnTo>
                    <a:pt x="1673" y="1289"/>
                  </a:lnTo>
                  <a:lnTo>
                    <a:pt x="1674" y="1289"/>
                  </a:lnTo>
                  <a:lnTo>
                    <a:pt x="1674" y="1289"/>
                  </a:lnTo>
                  <a:lnTo>
                    <a:pt x="1675" y="1069"/>
                  </a:lnTo>
                  <a:lnTo>
                    <a:pt x="1675" y="1189"/>
                  </a:lnTo>
                  <a:lnTo>
                    <a:pt x="1675" y="1289"/>
                  </a:lnTo>
                  <a:lnTo>
                    <a:pt x="1675" y="1048"/>
                  </a:lnTo>
                  <a:lnTo>
                    <a:pt x="1676" y="1091"/>
                  </a:lnTo>
                  <a:lnTo>
                    <a:pt x="1676" y="1289"/>
                  </a:lnTo>
                  <a:lnTo>
                    <a:pt x="1677" y="1038"/>
                  </a:lnTo>
                  <a:lnTo>
                    <a:pt x="1677" y="1289"/>
                  </a:lnTo>
                  <a:lnTo>
                    <a:pt x="1677" y="1203"/>
                  </a:lnTo>
                  <a:lnTo>
                    <a:pt x="1677" y="1289"/>
                  </a:lnTo>
                  <a:lnTo>
                    <a:pt x="1677" y="1092"/>
                  </a:lnTo>
                  <a:lnTo>
                    <a:pt x="1678" y="1289"/>
                  </a:lnTo>
                  <a:lnTo>
                    <a:pt x="1678" y="1188"/>
                  </a:lnTo>
                  <a:lnTo>
                    <a:pt x="1678" y="1289"/>
                  </a:lnTo>
                  <a:lnTo>
                    <a:pt x="1679" y="991"/>
                  </a:lnTo>
                  <a:lnTo>
                    <a:pt x="1679" y="1207"/>
                  </a:lnTo>
                  <a:lnTo>
                    <a:pt x="1679" y="1289"/>
                  </a:lnTo>
                  <a:lnTo>
                    <a:pt x="1679" y="1005"/>
                  </a:lnTo>
                  <a:lnTo>
                    <a:pt x="1680" y="1145"/>
                  </a:lnTo>
                  <a:lnTo>
                    <a:pt x="1680" y="1238"/>
                  </a:lnTo>
                  <a:lnTo>
                    <a:pt x="1680" y="1289"/>
                  </a:lnTo>
                  <a:lnTo>
                    <a:pt x="1680" y="1206"/>
                  </a:lnTo>
                  <a:lnTo>
                    <a:pt x="1681" y="1289"/>
                  </a:lnTo>
                  <a:lnTo>
                    <a:pt x="1681" y="1069"/>
                  </a:lnTo>
                  <a:lnTo>
                    <a:pt x="1681" y="1289"/>
                  </a:lnTo>
                  <a:lnTo>
                    <a:pt x="1682" y="966"/>
                  </a:lnTo>
                  <a:lnTo>
                    <a:pt x="1682" y="1124"/>
                  </a:lnTo>
                  <a:lnTo>
                    <a:pt x="1682" y="1150"/>
                  </a:lnTo>
                  <a:lnTo>
                    <a:pt x="1682" y="1289"/>
                  </a:lnTo>
                  <a:lnTo>
                    <a:pt x="1683" y="1135"/>
                  </a:lnTo>
                  <a:lnTo>
                    <a:pt x="1683" y="1289"/>
                  </a:lnTo>
                  <a:lnTo>
                    <a:pt x="1683" y="1067"/>
                  </a:lnTo>
                  <a:lnTo>
                    <a:pt x="1683" y="1059"/>
                  </a:lnTo>
                  <a:lnTo>
                    <a:pt x="1684" y="1289"/>
                  </a:lnTo>
                  <a:lnTo>
                    <a:pt x="1684" y="1289"/>
                  </a:lnTo>
                  <a:lnTo>
                    <a:pt x="1684" y="1176"/>
                  </a:lnTo>
                  <a:lnTo>
                    <a:pt x="1684" y="1289"/>
                  </a:lnTo>
                  <a:lnTo>
                    <a:pt x="1685" y="1090"/>
                  </a:lnTo>
                  <a:lnTo>
                    <a:pt x="1685" y="1289"/>
                  </a:lnTo>
                  <a:lnTo>
                    <a:pt x="1685" y="1289"/>
                  </a:lnTo>
                  <a:lnTo>
                    <a:pt x="1686" y="1034"/>
                  </a:lnTo>
                  <a:lnTo>
                    <a:pt x="1686" y="1092"/>
                  </a:lnTo>
                  <a:lnTo>
                    <a:pt x="1686" y="1235"/>
                  </a:lnTo>
                  <a:lnTo>
                    <a:pt x="1686" y="1289"/>
                  </a:lnTo>
                  <a:lnTo>
                    <a:pt x="1687" y="1013"/>
                  </a:lnTo>
                  <a:lnTo>
                    <a:pt x="1687" y="1170"/>
                  </a:lnTo>
                  <a:lnTo>
                    <a:pt x="1687" y="1159"/>
                  </a:lnTo>
                  <a:lnTo>
                    <a:pt x="1688" y="1289"/>
                  </a:lnTo>
                  <a:lnTo>
                    <a:pt x="1688" y="1289"/>
                  </a:lnTo>
                  <a:lnTo>
                    <a:pt x="1688" y="1103"/>
                  </a:lnTo>
                  <a:lnTo>
                    <a:pt x="1689" y="1289"/>
                  </a:lnTo>
                  <a:lnTo>
                    <a:pt x="1689" y="937"/>
                  </a:lnTo>
                  <a:lnTo>
                    <a:pt x="1689" y="988"/>
                  </a:lnTo>
                  <a:lnTo>
                    <a:pt x="1689" y="1061"/>
                  </a:lnTo>
                  <a:lnTo>
                    <a:pt x="1689" y="1289"/>
                  </a:lnTo>
                  <a:lnTo>
                    <a:pt x="1690" y="1289"/>
                  </a:lnTo>
                  <a:lnTo>
                    <a:pt x="1690" y="1289"/>
                  </a:lnTo>
                  <a:lnTo>
                    <a:pt x="1691" y="1057"/>
                  </a:lnTo>
                  <a:lnTo>
                    <a:pt x="1691" y="1101"/>
                  </a:lnTo>
                  <a:lnTo>
                    <a:pt x="1691" y="1289"/>
                  </a:lnTo>
                  <a:lnTo>
                    <a:pt x="1692" y="973"/>
                  </a:lnTo>
                  <a:lnTo>
                    <a:pt x="1692" y="1008"/>
                  </a:lnTo>
                  <a:lnTo>
                    <a:pt x="1693" y="1117"/>
                  </a:lnTo>
                  <a:lnTo>
                    <a:pt x="1693" y="1289"/>
                  </a:lnTo>
                  <a:lnTo>
                    <a:pt x="1693" y="1289"/>
                  </a:lnTo>
                  <a:lnTo>
                    <a:pt x="1694" y="1177"/>
                  </a:lnTo>
                  <a:lnTo>
                    <a:pt x="1694" y="1289"/>
                  </a:lnTo>
                  <a:lnTo>
                    <a:pt x="1694" y="1029"/>
                  </a:lnTo>
                  <a:lnTo>
                    <a:pt x="1695" y="1133"/>
                  </a:lnTo>
                  <a:lnTo>
                    <a:pt x="1695" y="1289"/>
                  </a:lnTo>
                  <a:lnTo>
                    <a:pt x="1695" y="1289"/>
                  </a:lnTo>
                  <a:lnTo>
                    <a:pt x="1696" y="1271"/>
                  </a:lnTo>
                  <a:lnTo>
                    <a:pt x="1696" y="1289"/>
                  </a:lnTo>
                  <a:lnTo>
                    <a:pt x="1696" y="1235"/>
                  </a:lnTo>
                  <a:lnTo>
                    <a:pt x="1696" y="1289"/>
                  </a:lnTo>
                  <a:lnTo>
                    <a:pt x="1697" y="1289"/>
                  </a:lnTo>
                  <a:lnTo>
                    <a:pt x="1697" y="1000"/>
                  </a:lnTo>
                  <a:lnTo>
                    <a:pt x="1698" y="1050"/>
                  </a:lnTo>
                  <a:lnTo>
                    <a:pt x="1698" y="1043"/>
                  </a:lnTo>
                  <a:lnTo>
                    <a:pt x="1698" y="1289"/>
                  </a:lnTo>
                  <a:lnTo>
                    <a:pt x="1698" y="1172"/>
                  </a:lnTo>
                  <a:lnTo>
                    <a:pt x="1699" y="1038"/>
                  </a:lnTo>
                  <a:lnTo>
                    <a:pt x="1699" y="992"/>
                  </a:lnTo>
                  <a:lnTo>
                    <a:pt x="1699" y="1289"/>
                  </a:lnTo>
                  <a:lnTo>
                    <a:pt x="1699" y="1289"/>
                  </a:lnTo>
                  <a:lnTo>
                    <a:pt x="1700" y="1289"/>
                  </a:lnTo>
                  <a:lnTo>
                    <a:pt x="1700" y="983"/>
                  </a:lnTo>
                  <a:lnTo>
                    <a:pt x="1700" y="1108"/>
                  </a:lnTo>
                  <a:lnTo>
                    <a:pt x="1701" y="1207"/>
                  </a:lnTo>
                  <a:lnTo>
                    <a:pt x="1701" y="1105"/>
                  </a:lnTo>
                  <a:lnTo>
                    <a:pt x="1701" y="1289"/>
                  </a:lnTo>
                  <a:lnTo>
                    <a:pt x="1701" y="1111"/>
                  </a:lnTo>
                  <a:lnTo>
                    <a:pt x="1702" y="1139"/>
                  </a:lnTo>
                  <a:lnTo>
                    <a:pt x="1702" y="1009"/>
                  </a:lnTo>
                  <a:lnTo>
                    <a:pt x="1702" y="1268"/>
                  </a:lnTo>
                  <a:lnTo>
                    <a:pt x="1703" y="1144"/>
                  </a:lnTo>
                  <a:lnTo>
                    <a:pt x="1703" y="1289"/>
                  </a:lnTo>
                  <a:lnTo>
                    <a:pt x="1703" y="1041"/>
                  </a:lnTo>
                  <a:lnTo>
                    <a:pt x="1704" y="1102"/>
                  </a:lnTo>
                  <a:lnTo>
                    <a:pt x="1704" y="1052"/>
                  </a:lnTo>
                  <a:lnTo>
                    <a:pt x="1704" y="1289"/>
                  </a:lnTo>
                  <a:lnTo>
                    <a:pt x="1705" y="1289"/>
                  </a:lnTo>
                  <a:lnTo>
                    <a:pt x="1705" y="1289"/>
                  </a:lnTo>
                  <a:lnTo>
                    <a:pt x="1705" y="1010"/>
                  </a:lnTo>
                  <a:lnTo>
                    <a:pt x="1706" y="1039"/>
                  </a:lnTo>
                  <a:lnTo>
                    <a:pt x="1706" y="1086"/>
                  </a:lnTo>
                  <a:lnTo>
                    <a:pt x="1706" y="1289"/>
                  </a:lnTo>
                  <a:lnTo>
                    <a:pt x="1707" y="1080"/>
                  </a:lnTo>
                  <a:lnTo>
                    <a:pt x="1707" y="1003"/>
                  </a:lnTo>
                  <a:lnTo>
                    <a:pt x="1707" y="993"/>
                  </a:lnTo>
                  <a:lnTo>
                    <a:pt x="1707" y="1289"/>
                  </a:lnTo>
                  <a:lnTo>
                    <a:pt x="1708" y="1289"/>
                  </a:lnTo>
                  <a:lnTo>
                    <a:pt x="1708" y="1195"/>
                  </a:lnTo>
                  <a:lnTo>
                    <a:pt x="1708" y="1289"/>
                  </a:lnTo>
                  <a:lnTo>
                    <a:pt x="1708" y="942"/>
                  </a:lnTo>
                  <a:lnTo>
                    <a:pt x="1709" y="1135"/>
                  </a:lnTo>
                  <a:lnTo>
                    <a:pt x="1709" y="1079"/>
                  </a:lnTo>
                  <a:lnTo>
                    <a:pt x="1709" y="1078"/>
                  </a:lnTo>
                  <a:lnTo>
                    <a:pt x="1709" y="1289"/>
                  </a:lnTo>
                  <a:lnTo>
                    <a:pt x="1710" y="1289"/>
                  </a:lnTo>
                  <a:lnTo>
                    <a:pt x="1710" y="1289"/>
                  </a:lnTo>
                  <a:lnTo>
                    <a:pt x="1710" y="1018"/>
                  </a:lnTo>
                  <a:lnTo>
                    <a:pt x="1711" y="1289"/>
                  </a:lnTo>
                  <a:lnTo>
                    <a:pt x="1711" y="1289"/>
                  </a:lnTo>
                  <a:lnTo>
                    <a:pt x="1711" y="1030"/>
                  </a:lnTo>
                  <a:lnTo>
                    <a:pt x="1712" y="1289"/>
                  </a:lnTo>
                  <a:lnTo>
                    <a:pt x="1712" y="1289"/>
                  </a:lnTo>
                  <a:lnTo>
                    <a:pt x="1713" y="1057"/>
                  </a:lnTo>
                  <a:lnTo>
                    <a:pt x="1713" y="1173"/>
                  </a:lnTo>
                  <a:lnTo>
                    <a:pt x="1713" y="1289"/>
                  </a:lnTo>
                  <a:lnTo>
                    <a:pt x="1713" y="1035"/>
                  </a:lnTo>
                  <a:lnTo>
                    <a:pt x="1714" y="1289"/>
                  </a:lnTo>
                  <a:lnTo>
                    <a:pt x="1714" y="1289"/>
                  </a:lnTo>
                  <a:lnTo>
                    <a:pt x="1715" y="984"/>
                  </a:lnTo>
                  <a:lnTo>
                    <a:pt x="1715" y="1289"/>
                  </a:lnTo>
                  <a:lnTo>
                    <a:pt x="1716" y="920"/>
                  </a:lnTo>
                  <a:lnTo>
                    <a:pt x="1716" y="1289"/>
                  </a:lnTo>
                  <a:lnTo>
                    <a:pt x="1716" y="1235"/>
                  </a:lnTo>
                  <a:lnTo>
                    <a:pt x="1716" y="1107"/>
                  </a:lnTo>
                  <a:lnTo>
                    <a:pt x="1716" y="1289"/>
                  </a:lnTo>
                  <a:lnTo>
                    <a:pt x="1717" y="1289"/>
                  </a:lnTo>
                  <a:lnTo>
                    <a:pt x="1717" y="998"/>
                  </a:lnTo>
                  <a:lnTo>
                    <a:pt x="1717" y="979"/>
                  </a:lnTo>
                  <a:lnTo>
                    <a:pt x="1717" y="1289"/>
                  </a:lnTo>
                  <a:lnTo>
                    <a:pt x="1718" y="1148"/>
                  </a:lnTo>
                  <a:lnTo>
                    <a:pt x="1718" y="1289"/>
                  </a:lnTo>
                  <a:lnTo>
                    <a:pt x="1718" y="1071"/>
                  </a:lnTo>
                  <a:lnTo>
                    <a:pt x="1719" y="1128"/>
                  </a:lnTo>
                  <a:lnTo>
                    <a:pt x="1719" y="1031"/>
                  </a:lnTo>
                  <a:lnTo>
                    <a:pt x="1719" y="1289"/>
                  </a:lnTo>
                  <a:lnTo>
                    <a:pt x="1719" y="1005"/>
                  </a:lnTo>
                  <a:lnTo>
                    <a:pt x="1720" y="1250"/>
                  </a:lnTo>
                  <a:lnTo>
                    <a:pt x="1720" y="955"/>
                  </a:lnTo>
                  <a:lnTo>
                    <a:pt x="1720" y="1199"/>
                  </a:lnTo>
                  <a:lnTo>
                    <a:pt x="1721" y="1066"/>
                  </a:lnTo>
                  <a:lnTo>
                    <a:pt x="1721" y="1099"/>
                  </a:lnTo>
                  <a:lnTo>
                    <a:pt x="1721" y="1087"/>
                  </a:lnTo>
                  <a:lnTo>
                    <a:pt x="1721" y="1289"/>
                  </a:lnTo>
                  <a:lnTo>
                    <a:pt x="1722" y="1289"/>
                  </a:lnTo>
                  <a:lnTo>
                    <a:pt x="1722" y="1153"/>
                  </a:lnTo>
                  <a:lnTo>
                    <a:pt x="1722" y="931"/>
                  </a:lnTo>
                  <a:lnTo>
                    <a:pt x="1723" y="1289"/>
                  </a:lnTo>
                  <a:lnTo>
                    <a:pt x="1723" y="1289"/>
                  </a:lnTo>
                  <a:lnTo>
                    <a:pt x="1723" y="1289"/>
                  </a:lnTo>
                  <a:lnTo>
                    <a:pt x="1724" y="936"/>
                  </a:lnTo>
                  <a:lnTo>
                    <a:pt x="1724" y="1117"/>
                  </a:lnTo>
                  <a:lnTo>
                    <a:pt x="1724" y="1042"/>
                  </a:lnTo>
                  <a:lnTo>
                    <a:pt x="1724" y="1289"/>
                  </a:lnTo>
                  <a:lnTo>
                    <a:pt x="1725" y="1048"/>
                  </a:lnTo>
                  <a:lnTo>
                    <a:pt x="1725" y="1047"/>
                  </a:lnTo>
                  <a:lnTo>
                    <a:pt x="1725" y="989"/>
                  </a:lnTo>
                  <a:lnTo>
                    <a:pt x="1726" y="1289"/>
                  </a:lnTo>
                  <a:lnTo>
                    <a:pt x="1726" y="1004"/>
                  </a:lnTo>
                  <a:lnTo>
                    <a:pt x="1726" y="1289"/>
                  </a:lnTo>
                  <a:lnTo>
                    <a:pt x="1727" y="964"/>
                  </a:lnTo>
                  <a:lnTo>
                    <a:pt x="1727" y="1289"/>
                  </a:lnTo>
                  <a:lnTo>
                    <a:pt x="1727" y="1129"/>
                  </a:lnTo>
                  <a:lnTo>
                    <a:pt x="1727" y="1021"/>
                  </a:lnTo>
                  <a:lnTo>
                    <a:pt x="1728" y="1289"/>
                  </a:lnTo>
                  <a:lnTo>
                    <a:pt x="1728" y="1289"/>
                  </a:lnTo>
                  <a:lnTo>
                    <a:pt x="1728" y="1289"/>
                  </a:lnTo>
                  <a:lnTo>
                    <a:pt x="1729" y="1025"/>
                  </a:lnTo>
                  <a:lnTo>
                    <a:pt x="1729" y="1289"/>
                  </a:lnTo>
                  <a:lnTo>
                    <a:pt x="1729" y="1289"/>
                  </a:lnTo>
                  <a:lnTo>
                    <a:pt x="1730" y="967"/>
                  </a:lnTo>
                  <a:lnTo>
                    <a:pt x="1730" y="1042"/>
                  </a:lnTo>
                  <a:lnTo>
                    <a:pt x="1730" y="1289"/>
                  </a:lnTo>
                  <a:lnTo>
                    <a:pt x="1731" y="1028"/>
                  </a:lnTo>
                  <a:lnTo>
                    <a:pt x="1731" y="1076"/>
                  </a:lnTo>
                  <a:lnTo>
                    <a:pt x="1731" y="1289"/>
                  </a:lnTo>
                  <a:lnTo>
                    <a:pt x="1732" y="1068"/>
                  </a:lnTo>
                  <a:lnTo>
                    <a:pt x="1732" y="1289"/>
                  </a:lnTo>
                  <a:lnTo>
                    <a:pt x="1732" y="1289"/>
                  </a:lnTo>
                  <a:lnTo>
                    <a:pt x="1733" y="1008"/>
                  </a:lnTo>
                  <a:lnTo>
                    <a:pt x="1733" y="1289"/>
                  </a:lnTo>
                  <a:lnTo>
                    <a:pt x="1733" y="1201"/>
                  </a:lnTo>
                  <a:lnTo>
                    <a:pt x="1733" y="1289"/>
                  </a:lnTo>
                  <a:lnTo>
                    <a:pt x="1734" y="930"/>
                  </a:lnTo>
                  <a:lnTo>
                    <a:pt x="1734" y="1289"/>
                  </a:lnTo>
                  <a:lnTo>
                    <a:pt x="1734" y="1289"/>
                  </a:lnTo>
                  <a:lnTo>
                    <a:pt x="1735" y="1041"/>
                  </a:lnTo>
                  <a:lnTo>
                    <a:pt x="1735" y="1125"/>
                  </a:lnTo>
                  <a:lnTo>
                    <a:pt x="1735" y="1090"/>
                  </a:lnTo>
                  <a:lnTo>
                    <a:pt x="1736" y="1289"/>
                  </a:lnTo>
                  <a:lnTo>
                    <a:pt x="1736" y="1289"/>
                  </a:lnTo>
                  <a:lnTo>
                    <a:pt x="1736" y="1289"/>
                  </a:lnTo>
                  <a:lnTo>
                    <a:pt x="1737" y="996"/>
                  </a:lnTo>
                  <a:lnTo>
                    <a:pt x="1737" y="1289"/>
                  </a:lnTo>
                  <a:lnTo>
                    <a:pt x="1738" y="1102"/>
                  </a:lnTo>
                  <a:lnTo>
                    <a:pt x="1738" y="1289"/>
                  </a:lnTo>
                  <a:lnTo>
                    <a:pt x="1738" y="1147"/>
                  </a:lnTo>
                  <a:lnTo>
                    <a:pt x="1738" y="1289"/>
                  </a:lnTo>
                  <a:lnTo>
                    <a:pt x="1739" y="966"/>
                  </a:lnTo>
                  <a:lnTo>
                    <a:pt x="1739" y="1289"/>
                  </a:lnTo>
                  <a:lnTo>
                    <a:pt x="1740" y="1289"/>
                  </a:lnTo>
                  <a:lnTo>
                    <a:pt x="1740" y="1009"/>
                  </a:lnTo>
                  <a:lnTo>
                    <a:pt x="1740" y="1023"/>
                  </a:lnTo>
                  <a:lnTo>
                    <a:pt x="1741" y="1097"/>
                  </a:lnTo>
                  <a:lnTo>
                    <a:pt x="1741" y="1289"/>
                  </a:lnTo>
                  <a:lnTo>
                    <a:pt x="1741" y="1064"/>
                  </a:lnTo>
                  <a:lnTo>
                    <a:pt x="1741" y="1140"/>
                  </a:lnTo>
                  <a:lnTo>
                    <a:pt x="1742" y="1289"/>
                  </a:lnTo>
                  <a:lnTo>
                    <a:pt x="1742" y="1098"/>
                  </a:lnTo>
                  <a:lnTo>
                    <a:pt x="1742" y="1289"/>
                  </a:lnTo>
                  <a:lnTo>
                    <a:pt x="1742" y="1289"/>
                  </a:lnTo>
                  <a:lnTo>
                    <a:pt x="1743" y="1033"/>
                  </a:lnTo>
                  <a:lnTo>
                    <a:pt x="1743" y="1289"/>
                  </a:lnTo>
                  <a:lnTo>
                    <a:pt x="1744" y="1289"/>
                  </a:lnTo>
                  <a:lnTo>
                    <a:pt x="1744" y="947"/>
                  </a:lnTo>
                  <a:lnTo>
                    <a:pt x="1744" y="1289"/>
                  </a:lnTo>
                  <a:lnTo>
                    <a:pt x="1745" y="1289"/>
                  </a:lnTo>
                  <a:lnTo>
                    <a:pt x="1745" y="875"/>
                  </a:lnTo>
                  <a:lnTo>
                    <a:pt x="1745" y="1124"/>
                  </a:lnTo>
                  <a:lnTo>
                    <a:pt x="1746" y="1165"/>
                  </a:lnTo>
                  <a:lnTo>
                    <a:pt x="1746" y="1289"/>
                  </a:lnTo>
                  <a:lnTo>
                    <a:pt x="1746" y="982"/>
                  </a:lnTo>
                  <a:lnTo>
                    <a:pt x="1746" y="1289"/>
                  </a:lnTo>
                  <a:lnTo>
                    <a:pt x="1746" y="1074"/>
                  </a:lnTo>
                  <a:lnTo>
                    <a:pt x="1747" y="912"/>
                  </a:lnTo>
                  <a:lnTo>
                    <a:pt x="1747" y="1289"/>
                  </a:lnTo>
                  <a:lnTo>
                    <a:pt x="1747" y="1289"/>
                  </a:lnTo>
                  <a:lnTo>
                    <a:pt x="1748" y="1289"/>
                  </a:lnTo>
                  <a:lnTo>
                    <a:pt x="1748" y="1140"/>
                  </a:lnTo>
                  <a:lnTo>
                    <a:pt x="1748" y="1289"/>
                  </a:lnTo>
                  <a:lnTo>
                    <a:pt x="1749" y="1289"/>
                  </a:lnTo>
                  <a:lnTo>
                    <a:pt x="1749" y="993"/>
                  </a:lnTo>
                  <a:lnTo>
                    <a:pt x="1750" y="1289"/>
                  </a:lnTo>
                  <a:lnTo>
                    <a:pt x="1750" y="1289"/>
                  </a:lnTo>
                  <a:lnTo>
                    <a:pt x="1750" y="1113"/>
                  </a:lnTo>
                  <a:lnTo>
                    <a:pt x="1751" y="1289"/>
                  </a:lnTo>
                  <a:lnTo>
                    <a:pt x="1751" y="1289"/>
                  </a:lnTo>
                  <a:lnTo>
                    <a:pt x="1751" y="1106"/>
                  </a:lnTo>
                  <a:lnTo>
                    <a:pt x="1752" y="1188"/>
                  </a:lnTo>
                  <a:lnTo>
                    <a:pt x="1752" y="1289"/>
                  </a:lnTo>
                  <a:lnTo>
                    <a:pt x="1752" y="963"/>
                  </a:lnTo>
                  <a:lnTo>
                    <a:pt x="1753" y="1289"/>
                  </a:lnTo>
                  <a:lnTo>
                    <a:pt x="1753" y="1289"/>
                  </a:lnTo>
                  <a:lnTo>
                    <a:pt x="1754" y="1123"/>
                  </a:lnTo>
                  <a:lnTo>
                    <a:pt x="1754" y="1289"/>
                  </a:lnTo>
                  <a:lnTo>
                    <a:pt x="1754" y="1289"/>
                  </a:lnTo>
                  <a:lnTo>
                    <a:pt x="1754" y="1158"/>
                  </a:lnTo>
                  <a:lnTo>
                    <a:pt x="1755" y="1289"/>
                  </a:lnTo>
                  <a:lnTo>
                    <a:pt x="1755" y="1289"/>
                  </a:lnTo>
                  <a:lnTo>
                    <a:pt x="1755" y="952"/>
                  </a:lnTo>
                  <a:lnTo>
                    <a:pt x="1756" y="1289"/>
                  </a:lnTo>
                  <a:lnTo>
                    <a:pt x="1756" y="1205"/>
                  </a:lnTo>
                  <a:lnTo>
                    <a:pt x="1756" y="1136"/>
                  </a:lnTo>
                  <a:lnTo>
                    <a:pt x="1756" y="1289"/>
                  </a:lnTo>
                  <a:lnTo>
                    <a:pt x="1757" y="1289"/>
                  </a:lnTo>
                  <a:lnTo>
                    <a:pt x="1757" y="1289"/>
                  </a:lnTo>
                  <a:lnTo>
                    <a:pt x="1757" y="1137"/>
                  </a:lnTo>
                  <a:lnTo>
                    <a:pt x="1758" y="1289"/>
                  </a:lnTo>
                  <a:lnTo>
                    <a:pt x="1758" y="996"/>
                  </a:lnTo>
                  <a:lnTo>
                    <a:pt x="1758" y="1289"/>
                  </a:lnTo>
                  <a:lnTo>
                    <a:pt x="1759" y="1140"/>
                  </a:lnTo>
                  <a:lnTo>
                    <a:pt x="1759" y="1231"/>
                  </a:lnTo>
                  <a:lnTo>
                    <a:pt x="1759" y="1289"/>
                  </a:lnTo>
                  <a:lnTo>
                    <a:pt x="1759" y="1046"/>
                  </a:lnTo>
                  <a:lnTo>
                    <a:pt x="1760" y="1115"/>
                  </a:lnTo>
                  <a:lnTo>
                    <a:pt x="1760" y="1289"/>
                  </a:lnTo>
                  <a:lnTo>
                    <a:pt x="1761" y="977"/>
                  </a:lnTo>
                  <a:lnTo>
                    <a:pt x="1761" y="1030"/>
                  </a:lnTo>
                  <a:lnTo>
                    <a:pt x="1761" y="1221"/>
                  </a:lnTo>
                  <a:lnTo>
                    <a:pt x="1761" y="1289"/>
                  </a:lnTo>
                  <a:lnTo>
                    <a:pt x="1761" y="1014"/>
                  </a:lnTo>
                  <a:lnTo>
                    <a:pt x="1762" y="1289"/>
                  </a:lnTo>
                  <a:lnTo>
                    <a:pt x="1762" y="1170"/>
                  </a:lnTo>
                  <a:lnTo>
                    <a:pt x="1763" y="1289"/>
                  </a:lnTo>
                  <a:lnTo>
                    <a:pt x="1763" y="1077"/>
                  </a:lnTo>
                  <a:lnTo>
                    <a:pt x="1763" y="1213"/>
                  </a:lnTo>
                  <a:lnTo>
                    <a:pt x="1763" y="1289"/>
                  </a:lnTo>
                  <a:lnTo>
                    <a:pt x="1764" y="1044"/>
                  </a:lnTo>
                  <a:lnTo>
                    <a:pt x="1764" y="1289"/>
                  </a:lnTo>
                  <a:lnTo>
                    <a:pt x="1764" y="1289"/>
                  </a:lnTo>
                  <a:lnTo>
                    <a:pt x="1764" y="1063"/>
                  </a:lnTo>
                  <a:lnTo>
                    <a:pt x="1765" y="1070"/>
                  </a:lnTo>
                  <a:lnTo>
                    <a:pt x="1765" y="1093"/>
                  </a:lnTo>
                  <a:lnTo>
                    <a:pt x="1765" y="1289"/>
                  </a:lnTo>
                  <a:lnTo>
                    <a:pt x="1765" y="1028"/>
                  </a:lnTo>
                  <a:lnTo>
                    <a:pt x="1766" y="1173"/>
                  </a:lnTo>
                  <a:lnTo>
                    <a:pt x="1766" y="1122"/>
                  </a:lnTo>
                  <a:lnTo>
                    <a:pt x="1766" y="1289"/>
                  </a:lnTo>
                  <a:lnTo>
                    <a:pt x="1766" y="1015"/>
                  </a:lnTo>
                  <a:lnTo>
                    <a:pt x="1767" y="1289"/>
                  </a:lnTo>
                  <a:lnTo>
                    <a:pt x="1767" y="1289"/>
                  </a:lnTo>
                  <a:lnTo>
                    <a:pt x="1767" y="1042"/>
                  </a:lnTo>
                  <a:lnTo>
                    <a:pt x="1768" y="1257"/>
                  </a:lnTo>
                  <a:lnTo>
                    <a:pt x="1768" y="1289"/>
                  </a:lnTo>
                  <a:lnTo>
                    <a:pt x="1769" y="1041"/>
                  </a:lnTo>
                  <a:lnTo>
                    <a:pt x="1769" y="1289"/>
                  </a:lnTo>
                  <a:lnTo>
                    <a:pt x="1769" y="1289"/>
                  </a:lnTo>
                  <a:lnTo>
                    <a:pt x="1769" y="981"/>
                  </a:lnTo>
                  <a:lnTo>
                    <a:pt x="1770" y="1289"/>
                  </a:lnTo>
                  <a:lnTo>
                    <a:pt x="1770" y="1289"/>
                  </a:lnTo>
                  <a:lnTo>
                    <a:pt x="1771" y="1208"/>
                  </a:lnTo>
                  <a:lnTo>
                    <a:pt x="1771" y="1289"/>
                  </a:lnTo>
                  <a:lnTo>
                    <a:pt x="1771" y="1136"/>
                  </a:lnTo>
                  <a:lnTo>
                    <a:pt x="1772" y="1289"/>
                  </a:lnTo>
                  <a:lnTo>
                    <a:pt x="1772" y="1051"/>
                  </a:lnTo>
                  <a:lnTo>
                    <a:pt x="1772" y="1143"/>
                  </a:lnTo>
                  <a:lnTo>
                    <a:pt x="1772" y="1289"/>
                  </a:lnTo>
                  <a:lnTo>
                    <a:pt x="1773" y="1017"/>
                  </a:lnTo>
                  <a:lnTo>
                    <a:pt x="1773" y="1289"/>
                  </a:lnTo>
                  <a:lnTo>
                    <a:pt x="1773" y="1289"/>
                  </a:lnTo>
                  <a:lnTo>
                    <a:pt x="1774" y="979"/>
                  </a:lnTo>
                  <a:lnTo>
                    <a:pt x="1774" y="1139"/>
                  </a:lnTo>
                  <a:lnTo>
                    <a:pt x="1774" y="1289"/>
                  </a:lnTo>
                  <a:lnTo>
                    <a:pt x="1775" y="1031"/>
                  </a:lnTo>
                  <a:lnTo>
                    <a:pt x="1775" y="1289"/>
                  </a:lnTo>
                  <a:lnTo>
                    <a:pt x="1775" y="1289"/>
                  </a:lnTo>
                  <a:lnTo>
                    <a:pt x="1776" y="1029"/>
                  </a:lnTo>
                  <a:lnTo>
                    <a:pt x="1776" y="1151"/>
                  </a:lnTo>
                  <a:lnTo>
                    <a:pt x="1776" y="1289"/>
                  </a:lnTo>
                  <a:lnTo>
                    <a:pt x="1777" y="1127"/>
                  </a:lnTo>
                  <a:lnTo>
                    <a:pt x="1777" y="1132"/>
                  </a:lnTo>
                  <a:lnTo>
                    <a:pt x="1777" y="1016"/>
                  </a:lnTo>
                  <a:lnTo>
                    <a:pt x="1777" y="980"/>
                  </a:lnTo>
                  <a:lnTo>
                    <a:pt x="1778" y="1289"/>
                  </a:lnTo>
                  <a:lnTo>
                    <a:pt x="1778" y="1049"/>
                  </a:lnTo>
                  <a:lnTo>
                    <a:pt x="1778" y="1046"/>
                  </a:lnTo>
                  <a:lnTo>
                    <a:pt x="1779" y="999"/>
                  </a:lnTo>
                  <a:lnTo>
                    <a:pt x="1779" y="1189"/>
                  </a:lnTo>
                  <a:lnTo>
                    <a:pt x="1779" y="1053"/>
                  </a:lnTo>
                  <a:lnTo>
                    <a:pt x="1779" y="1025"/>
                  </a:lnTo>
                  <a:lnTo>
                    <a:pt x="1780" y="1289"/>
                  </a:lnTo>
                  <a:lnTo>
                    <a:pt x="1780" y="988"/>
                  </a:lnTo>
                  <a:lnTo>
                    <a:pt x="1780" y="1025"/>
                  </a:lnTo>
                  <a:lnTo>
                    <a:pt x="1780" y="1289"/>
                  </a:lnTo>
                  <a:lnTo>
                    <a:pt x="1781" y="986"/>
                  </a:lnTo>
                  <a:lnTo>
                    <a:pt x="1781" y="1090"/>
                  </a:lnTo>
                  <a:lnTo>
                    <a:pt x="1781" y="1013"/>
                  </a:lnTo>
                  <a:lnTo>
                    <a:pt x="1781" y="1289"/>
                  </a:lnTo>
                  <a:lnTo>
                    <a:pt x="1782" y="1034"/>
                  </a:lnTo>
                  <a:lnTo>
                    <a:pt x="1782" y="1040"/>
                  </a:lnTo>
                  <a:lnTo>
                    <a:pt x="1783" y="1289"/>
                  </a:lnTo>
                  <a:lnTo>
                    <a:pt x="1783" y="1153"/>
                  </a:lnTo>
                  <a:lnTo>
                    <a:pt x="1784" y="1055"/>
                  </a:lnTo>
                  <a:lnTo>
                    <a:pt x="1784" y="1289"/>
                  </a:lnTo>
                  <a:lnTo>
                    <a:pt x="1784" y="1159"/>
                  </a:lnTo>
                  <a:lnTo>
                    <a:pt x="1785" y="1289"/>
                  </a:lnTo>
                  <a:lnTo>
                    <a:pt x="1785" y="1035"/>
                  </a:lnTo>
                  <a:lnTo>
                    <a:pt x="1785" y="1150"/>
                  </a:lnTo>
                  <a:lnTo>
                    <a:pt x="1786" y="1289"/>
                  </a:lnTo>
                  <a:lnTo>
                    <a:pt x="1786" y="1289"/>
                  </a:lnTo>
                  <a:lnTo>
                    <a:pt x="1787" y="1289"/>
                  </a:lnTo>
                  <a:lnTo>
                    <a:pt x="1787" y="1289"/>
                  </a:lnTo>
                  <a:lnTo>
                    <a:pt x="1788" y="1289"/>
                  </a:lnTo>
                  <a:lnTo>
                    <a:pt x="1788" y="1289"/>
                  </a:lnTo>
                  <a:lnTo>
                    <a:pt x="1789" y="1289"/>
                  </a:lnTo>
                  <a:lnTo>
                    <a:pt x="1789" y="1289"/>
                  </a:lnTo>
                  <a:lnTo>
                    <a:pt x="1790" y="1289"/>
                  </a:lnTo>
                  <a:lnTo>
                    <a:pt x="1790" y="1289"/>
                  </a:lnTo>
                  <a:lnTo>
                    <a:pt x="1791" y="1289"/>
                  </a:lnTo>
                  <a:lnTo>
                    <a:pt x="1791" y="1289"/>
                  </a:lnTo>
                  <a:lnTo>
                    <a:pt x="1792" y="1289"/>
                  </a:lnTo>
                  <a:lnTo>
                    <a:pt x="1792" y="1289"/>
                  </a:lnTo>
                  <a:lnTo>
                    <a:pt x="1793" y="1289"/>
                  </a:lnTo>
                  <a:lnTo>
                    <a:pt x="1793" y="1141"/>
                  </a:lnTo>
                  <a:lnTo>
                    <a:pt x="1794" y="1107"/>
                  </a:lnTo>
                  <a:lnTo>
                    <a:pt x="1794" y="1289"/>
                  </a:lnTo>
                  <a:lnTo>
                    <a:pt x="1794" y="1000"/>
                  </a:lnTo>
                  <a:lnTo>
                    <a:pt x="1795" y="1035"/>
                  </a:lnTo>
                  <a:lnTo>
                    <a:pt x="1795" y="1034"/>
                  </a:lnTo>
                  <a:lnTo>
                    <a:pt x="1795" y="908"/>
                  </a:lnTo>
                  <a:lnTo>
                    <a:pt x="1796" y="945"/>
                  </a:lnTo>
                  <a:lnTo>
                    <a:pt x="1796" y="943"/>
                  </a:lnTo>
                  <a:lnTo>
                    <a:pt x="1797" y="822"/>
                  </a:lnTo>
                  <a:lnTo>
                    <a:pt x="1797" y="878"/>
                  </a:lnTo>
                  <a:lnTo>
                    <a:pt x="1797" y="907"/>
                  </a:lnTo>
                  <a:lnTo>
                    <a:pt x="1798" y="854"/>
                  </a:lnTo>
                  <a:lnTo>
                    <a:pt x="1798" y="843"/>
                  </a:lnTo>
                  <a:lnTo>
                    <a:pt x="1798" y="813"/>
                  </a:lnTo>
                  <a:lnTo>
                    <a:pt x="1799" y="899"/>
                  </a:lnTo>
                  <a:lnTo>
                    <a:pt x="1799" y="888"/>
                  </a:lnTo>
                  <a:lnTo>
                    <a:pt x="1799" y="886"/>
                  </a:lnTo>
                  <a:lnTo>
                    <a:pt x="1799" y="964"/>
                  </a:lnTo>
                  <a:lnTo>
                    <a:pt x="1800" y="820"/>
                  </a:lnTo>
                  <a:lnTo>
                    <a:pt x="1800" y="839"/>
                  </a:lnTo>
                  <a:lnTo>
                    <a:pt x="1800" y="882"/>
                  </a:lnTo>
                  <a:lnTo>
                    <a:pt x="1800" y="976"/>
                  </a:lnTo>
                  <a:lnTo>
                    <a:pt x="1801" y="953"/>
                  </a:lnTo>
                  <a:lnTo>
                    <a:pt x="1801" y="1031"/>
                  </a:lnTo>
                  <a:lnTo>
                    <a:pt x="1801" y="1025"/>
                  </a:lnTo>
                  <a:lnTo>
                    <a:pt x="1801" y="1289"/>
                  </a:lnTo>
                  <a:lnTo>
                    <a:pt x="1802" y="1187"/>
                  </a:lnTo>
                  <a:lnTo>
                    <a:pt x="1802" y="1079"/>
                  </a:lnTo>
                  <a:lnTo>
                    <a:pt x="1802" y="1289"/>
                  </a:lnTo>
                  <a:lnTo>
                    <a:pt x="1803" y="1289"/>
                  </a:lnTo>
                  <a:lnTo>
                    <a:pt x="1803" y="1289"/>
                  </a:lnTo>
                  <a:lnTo>
                    <a:pt x="1804" y="1289"/>
                  </a:lnTo>
                  <a:lnTo>
                    <a:pt x="1804" y="1289"/>
                  </a:lnTo>
                  <a:lnTo>
                    <a:pt x="1805" y="1289"/>
                  </a:lnTo>
                  <a:lnTo>
                    <a:pt x="1805" y="1289"/>
                  </a:lnTo>
                  <a:lnTo>
                    <a:pt x="1806" y="1289"/>
                  </a:lnTo>
                  <a:lnTo>
                    <a:pt x="1806" y="1289"/>
                  </a:lnTo>
                  <a:lnTo>
                    <a:pt x="1807" y="1289"/>
                  </a:lnTo>
                  <a:lnTo>
                    <a:pt x="1807" y="1289"/>
                  </a:lnTo>
                  <a:lnTo>
                    <a:pt x="1808" y="1289"/>
                  </a:lnTo>
                  <a:lnTo>
                    <a:pt x="1808" y="1289"/>
                  </a:lnTo>
                  <a:lnTo>
                    <a:pt x="1809" y="764"/>
                  </a:lnTo>
                  <a:lnTo>
                    <a:pt x="1809" y="743"/>
                  </a:lnTo>
                  <a:lnTo>
                    <a:pt x="1810" y="981"/>
                  </a:lnTo>
                  <a:lnTo>
                    <a:pt x="1810" y="793"/>
                  </a:lnTo>
                  <a:lnTo>
                    <a:pt x="1810" y="781"/>
                  </a:lnTo>
                  <a:lnTo>
                    <a:pt x="1810" y="770"/>
                  </a:lnTo>
                  <a:lnTo>
                    <a:pt x="1811" y="1206"/>
                  </a:lnTo>
                  <a:lnTo>
                    <a:pt x="1811" y="1149"/>
                  </a:lnTo>
                  <a:lnTo>
                    <a:pt x="1812" y="989"/>
                  </a:lnTo>
                  <a:lnTo>
                    <a:pt x="1812" y="1026"/>
                  </a:lnTo>
                  <a:lnTo>
                    <a:pt x="1812" y="1289"/>
                  </a:lnTo>
                  <a:lnTo>
                    <a:pt x="1813" y="1289"/>
                  </a:lnTo>
                  <a:lnTo>
                    <a:pt x="1813" y="1132"/>
                  </a:lnTo>
                  <a:lnTo>
                    <a:pt x="1813" y="970"/>
                  </a:lnTo>
                  <a:lnTo>
                    <a:pt x="1814" y="1144"/>
                  </a:lnTo>
                  <a:lnTo>
                    <a:pt x="1814" y="1107"/>
                  </a:lnTo>
                  <a:lnTo>
                    <a:pt x="1814" y="1028"/>
                  </a:lnTo>
                  <a:lnTo>
                    <a:pt x="1814" y="1039"/>
                  </a:lnTo>
                  <a:lnTo>
                    <a:pt x="1815" y="911"/>
                  </a:lnTo>
                  <a:lnTo>
                    <a:pt x="1815" y="895"/>
                  </a:lnTo>
                  <a:lnTo>
                    <a:pt x="1815" y="871"/>
                  </a:lnTo>
                  <a:lnTo>
                    <a:pt x="1816" y="991"/>
                  </a:lnTo>
                  <a:lnTo>
                    <a:pt x="1816" y="951"/>
                  </a:lnTo>
                  <a:lnTo>
                    <a:pt x="1816" y="928"/>
                  </a:lnTo>
                  <a:lnTo>
                    <a:pt x="1817" y="879"/>
                  </a:lnTo>
                  <a:lnTo>
                    <a:pt x="1817" y="905"/>
                  </a:lnTo>
                  <a:lnTo>
                    <a:pt x="1817" y="894"/>
                  </a:lnTo>
                  <a:lnTo>
                    <a:pt x="1818" y="908"/>
                  </a:lnTo>
                  <a:lnTo>
                    <a:pt x="1818" y="823"/>
                  </a:lnTo>
                  <a:lnTo>
                    <a:pt x="1818" y="788"/>
                  </a:lnTo>
                  <a:lnTo>
                    <a:pt x="1819" y="689"/>
                  </a:lnTo>
                  <a:lnTo>
                    <a:pt x="1819" y="663"/>
                  </a:lnTo>
                  <a:lnTo>
                    <a:pt x="1819" y="638"/>
                  </a:lnTo>
                  <a:lnTo>
                    <a:pt x="1820" y="672"/>
                  </a:lnTo>
                  <a:lnTo>
                    <a:pt x="1820" y="652"/>
                  </a:lnTo>
                  <a:lnTo>
                    <a:pt x="1820" y="654"/>
                  </a:lnTo>
                  <a:lnTo>
                    <a:pt x="1821" y="649"/>
                  </a:lnTo>
                  <a:lnTo>
                    <a:pt x="1821" y="699"/>
                  </a:lnTo>
                  <a:lnTo>
                    <a:pt x="1821" y="680"/>
                  </a:lnTo>
                  <a:lnTo>
                    <a:pt x="1821" y="664"/>
                  </a:lnTo>
                  <a:lnTo>
                    <a:pt x="1822" y="805"/>
                  </a:lnTo>
                  <a:lnTo>
                    <a:pt x="1822" y="787"/>
                  </a:lnTo>
                  <a:lnTo>
                    <a:pt x="1822" y="777"/>
                  </a:lnTo>
                  <a:lnTo>
                    <a:pt x="1822" y="761"/>
                  </a:lnTo>
                  <a:lnTo>
                    <a:pt x="1823" y="975"/>
                  </a:lnTo>
                  <a:lnTo>
                    <a:pt x="1823" y="1031"/>
                  </a:lnTo>
                  <a:lnTo>
                    <a:pt x="1824" y="1289"/>
                  </a:lnTo>
                  <a:lnTo>
                    <a:pt x="1824" y="1289"/>
                  </a:lnTo>
                  <a:lnTo>
                    <a:pt x="1824" y="1289"/>
                  </a:lnTo>
                  <a:lnTo>
                    <a:pt x="1825" y="1289"/>
                  </a:lnTo>
                  <a:lnTo>
                    <a:pt x="1825" y="1289"/>
                  </a:lnTo>
                  <a:lnTo>
                    <a:pt x="1826" y="1289"/>
                  </a:lnTo>
                  <a:lnTo>
                    <a:pt x="1826" y="1289"/>
                  </a:lnTo>
                  <a:lnTo>
                    <a:pt x="1827" y="1289"/>
                  </a:lnTo>
                  <a:lnTo>
                    <a:pt x="1827" y="1289"/>
                  </a:lnTo>
                  <a:lnTo>
                    <a:pt x="1828" y="1289"/>
                  </a:lnTo>
                  <a:lnTo>
                    <a:pt x="1829" y="1289"/>
                  </a:lnTo>
                  <a:lnTo>
                    <a:pt x="1829" y="626"/>
                  </a:lnTo>
                  <a:lnTo>
                    <a:pt x="1829" y="601"/>
                  </a:lnTo>
                  <a:lnTo>
                    <a:pt x="1830" y="529"/>
                  </a:lnTo>
                  <a:lnTo>
                    <a:pt x="1830" y="921"/>
                  </a:lnTo>
                  <a:lnTo>
                    <a:pt x="1830" y="855"/>
                  </a:lnTo>
                  <a:lnTo>
                    <a:pt x="1831" y="738"/>
                  </a:lnTo>
                  <a:lnTo>
                    <a:pt x="1831" y="621"/>
                  </a:lnTo>
                  <a:lnTo>
                    <a:pt x="1831" y="1289"/>
                  </a:lnTo>
                  <a:lnTo>
                    <a:pt x="1832" y="1289"/>
                  </a:lnTo>
                  <a:lnTo>
                    <a:pt x="1832" y="1289"/>
                  </a:lnTo>
                  <a:lnTo>
                    <a:pt x="1833" y="1289"/>
                  </a:lnTo>
                  <a:lnTo>
                    <a:pt x="1833" y="1289"/>
                  </a:lnTo>
                  <a:lnTo>
                    <a:pt x="1833" y="1289"/>
                  </a:lnTo>
                  <a:lnTo>
                    <a:pt x="1834" y="930"/>
                  </a:lnTo>
                  <a:lnTo>
                    <a:pt x="1834" y="1111"/>
                  </a:lnTo>
                  <a:lnTo>
                    <a:pt x="1835" y="1176"/>
                  </a:lnTo>
                  <a:lnTo>
                    <a:pt x="1835" y="769"/>
                  </a:lnTo>
                  <a:lnTo>
                    <a:pt x="1836" y="745"/>
                  </a:lnTo>
                  <a:lnTo>
                    <a:pt x="1836" y="711"/>
                  </a:lnTo>
                  <a:lnTo>
                    <a:pt x="1836" y="989"/>
                  </a:lnTo>
                  <a:lnTo>
                    <a:pt x="1837" y="1020"/>
                  </a:lnTo>
                  <a:lnTo>
                    <a:pt x="1837" y="861"/>
                  </a:lnTo>
                  <a:lnTo>
                    <a:pt x="1837" y="1289"/>
                  </a:lnTo>
                  <a:lnTo>
                    <a:pt x="1838" y="1289"/>
                  </a:lnTo>
                  <a:lnTo>
                    <a:pt x="1838" y="1289"/>
                  </a:lnTo>
                  <a:lnTo>
                    <a:pt x="1839" y="1289"/>
                  </a:lnTo>
                  <a:lnTo>
                    <a:pt x="1840" y="1289"/>
                  </a:lnTo>
                  <a:lnTo>
                    <a:pt x="1840" y="1289"/>
                  </a:lnTo>
                  <a:lnTo>
                    <a:pt x="1841" y="819"/>
                  </a:lnTo>
                  <a:lnTo>
                    <a:pt x="1841" y="836"/>
                  </a:lnTo>
                  <a:lnTo>
                    <a:pt x="1841" y="832"/>
                  </a:lnTo>
                  <a:lnTo>
                    <a:pt x="1842" y="438"/>
                  </a:lnTo>
                  <a:lnTo>
                    <a:pt x="1842" y="441"/>
                  </a:lnTo>
                  <a:lnTo>
                    <a:pt x="1842" y="418"/>
                  </a:lnTo>
                  <a:lnTo>
                    <a:pt x="1843" y="493"/>
                  </a:lnTo>
                  <a:lnTo>
                    <a:pt x="1843" y="485"/>
                  </a:lnTo>
                  <a:lnTo>
                    <a:pt x="1843" y="462"/>
                  </a:lnTo>
                  <a:lnTo>
                    <a:pt x="1844" y="557"/>
                  </a:lnTo>
                  <a:lnTo>
                    <a:pt x="1844" y="614"/>
                  </a:lnTo>
                  <a:lnTo>
                    <a:pt x="1844" y="796"/>
                  </a:lnTo>
                  <a:lnTo>
                    <a:pt x="1845" y="749"/>
                  </a:lnTo>
                  <a:lnTo>
                    <a:pt x="1845" y="726"/>
                  </a:lnTo>
                  <a:lnTo>
                    <a:pt x="1846" y="1113"/>
                  </a:lnTo>
                  <a:lnTo>
                    <a:pt x="1846" y="1161"/>
                  </a:lnTo>
                  <a:lnTo>
                    <a:pt x="1846" y="1289"/>
                  </a:lnTo>
                  <a:lnTo>
                    <a:pt x="1847" y="1289"/>
                  </a:lnTo>
                  <a:lnTo>
                    <a:pt x="1847" y="1289"/>
                  </a:lnTo>
                  <a:lnTo>
                    <a:pt x="1848" y="1289"/>
                  </a:lnTo>
                  <a:lnTo>
                    <a:pt x="1848" y="1289"/>
                  </a:lnTo>
                  <a:lnTo>
                    <a:pt x="1849" y="1289"/>
                  </a:lnTo>
                  <a:lnTo>
                    <a:pt x="1849" y="1289"/>
                  </a:lnTo>
                  <a:lnTo>
                    <a:pt x="1850" y="1289"/>
                  </a:lnTo>
                  <a:lnTo>
                    <a:pt x="1850" y="1289"/>
                  </a:lnTo>
                  <a:lnTo>
                    <a:pt x="1851" y="1289"/>
                  </a:lnTo>
                  <a:lnTo>
                    <a:pt x="1851" y="1289"/>
                  </a:lnTo>
                  <a:lnTo>
                    <a:pt x="1852" y="391"/>
                  </a:lnTo>
                  <a:lnTo>
                    <a:pt x="1852" y="410"/>
                  </a:lnTo>
                  <a:lnTo>
                    <a:pt x="1852" y="434"/>
                  </a:lnTo>
                  <a:lnTo>
                    <a:pt x="1852" y="418"/>
                  </a:lnTo>
                  <a:lnTo>
                    <a:pt x="1853" y="707"/>
                  </a:lnTo>
                  <a:lnTo>
                    <a:pt x="1853" y="514"/>
                  </a:lnTo>
                  <a:lnTo>
                    <a:pt x="1853" y="507"/>
                  </a:lnTo>
                  <a:lnTo>
                    <a:pt x="1853" y="491"/>
                  </a:lnTo>
                  <a:lnTo>
                    <a:pt x="1854" y="1289"/>
                  </a:lnTo>
                  <a:lnTo>
                    <a:pt x="1854" y="1289"/>
                  </a:lnTo>
                  <a:lnTo>
                    <a:pt x="1854" y="1289"/>
                  </a:lnTo>
                  <a:lnTo>
                    <a:pt x="1855" y="1289"/>
                  </a:lnTo>
                  <a:lnTo>
                    <a:pt x="1855" y="1289"/>
                  </a:lnTo>
                  <a:lnTo>
                    <a:pt x="1856" y="1289"/>
                  </a:lnTo>
                  <a:lnTo>
                    <a:pt x="1856" y="1289"/>
                  </a:lnTo>
                  <a:lnTo>
                    <a:pt x="1857" y="879"/>
                  </a:lnTo>
                  <a:lnTo>
                    <a:pt x="1857" y="1009"/>
                  </a:lnTo>
                  <a:lnTo>
                    <a:pt x="1857" y="935"/>
                  </a:lnTo>
                  <a:lnTo>
                    <a:pt x="1858" y="537"/>
                  </a:lnTo>
                  <a:lnTo>
                    <a:pt x="1858" y="563"/>
                  </a:lnTo>
                  <a:lnTo>
                    <a:pt x="1858" y="588"/>
                  </a:lnTo>
                  <a:lnTo>
                    <a:pt x="1859" y="845"/>
                  </a:lnTo>
                  <a:lnTo>
                    <a:pt x="1859" y="837"/>
                  </a:lnTo>
                  <a:lnTo>
                    <a:pt x="1859" y="799"/>
                  </a:lnTo>
                  <a:lnTo>
                    <a:pt x="1860" y="1289"/>
                  </a:lnTo>
                  <a:lnTo>
                    <a:pt x="1860" y="1289"/>
                  </a:lnTo>
                  <a:lnTo>
                    <a:pt x="1860" y="1289"/>
                  </a:lnTo>
                  <a:lnTo>
                    <a:pt x="1861" y="1289"/>
                  </a:lnTo>
                  <a:lnTo>
                    <a:pt x="1861" y="1289"/>
                  </a:lnTo>
                  <a:lnTo>
                    <a:pt x="1862" y="1289"/>
                  </a:lnTo>
                  <a:lnTo>
                    <a:pt x="1862" y="1249"/>
                  </a:lnTo>
                  <a:lnTo>
                    <a:pt x="1863" y="784"/>
                  </a:lnTo>
                  <a:lnTo>
                    <a:pt x="1863" y="836"/>
                  </a:lnTo>
                  <a:lnTo>
                    <a:pt x="1863" y="779"/>
                  </a:lnTo>
                  <a:lnTo>
                    <a:pt x="1864" y="289"/>
                  </a:lnTo>
                  <a:lnTo>
                    <a:pt x="1864" y="322"/>
                  </a:lnTo>
                  <a:lnTo>
                    <a:pt x="1864" y="324"/>
                  </a:lnTo>
                  <a:lnTo>
                    <a:pt x="1865" y="419"/>
                  </a:lnTo>
                  <a:lnTo>
                    <a:pt x="1865" y="403"/>
                  </a:lnTo>
                  <a:lnTo>
                    <a:pt x="1865" y="408"/>
                  </a:lnTo>
                  <a:lnTo>
                    <a:pt x="1865" y="388"/>
                  </a:lnTo>
                  <a:lnTo>
                    <a:pt x="1866" y="810"/>
                  </a:lnTo>
                  <a:lnTo>
                    <a:pt x="1866" y="861"/>
                  </a:lnTo>
                  <a:lnTo>
                    <a:pt x="1867" y="645"/>
                  </a:lnTo>
                  <a:lnTo>
                    <a:pt x="1867" y="766"/>
                  </a:lnTo>
                  <a:lnTo>
                    <a:pt x="1867" y="822"/>
                  </a:lnTo>
                  <a:lnTo>
                    <a:pt x="1867" y="980"/>
                  </a:lnTo>
                  <a:lnTo>
                    <a:pt x="1868" y="816"/>
                  </a:lnTo>
                  <a:lnTo>
                    <a:pt x="1868" y="919"/>
                  </a:lnTo>
                  <a:lnTo>
                    <a:pt x="1868" y="876"/>
                  </a:lnTo>
                  <a:lnTo>
                    <a:pt x="1868" y="870"/>
                  </a:lnTo>
                  <a:lnTo>
                    <a:pt x="1869" y="1289"/>
                  </a:lnTo>
                  <a:lnTo>
                    <a:pt x="1869" y="1289"/>
                  </a:lnTo>
                  <a:lnTo>
                    <a:pt x="1869" y="1289"/>
                  </a:lnTo>
                  <a:lnTo>
                    <a:pt x="1870" y="1289"/>
                  </a:lnTo>
                  <a:lnTo>
                    <a:pt x="1870" y="1289"/>
                  </a:lnTo>
                  <a:lnTo>
                    <a:pt x="1871" y="1289"/>
                  </a:lnTo>
                  <a:lnTo>
                    <a:pt x="1871" y="1289"/>
                  </a:lnTo>
                  <a:lnTo>
                    <a:pt x="1872" y="1289"/>
                  </a:lnTo>
                  <a:lnTo>
                    <a:pt x="1872" y="1289"/>
                  </a:lnTo>
                  <a:lnTo>
                    <a:pt x="1873" y="1289"/>
                  </a:lnTo>
                  <a:lnTo>
                    <a:pt x="1874" y="1289"/>
                  </a:lnTo>
                  <a:lnTo>
                    <a:pt x="1874" y="283"/>
                  </a:lnTo>
                  <a:lnTo>
                    <a:pt x="1874" y="289"/>
                  </a:lnTo>
                  <a:lnTo>
                    <a:pt x="1875" y="341"/>
                  </a:lnTo>
                  <a:lnTo>
                    <a:pt x="1875" y="326"/>
                  </a:lnTo>
                  <a:lnTo>
                    <a:pt x="1875" y="581"/>
                  </a:lnTo>
                  <a:lnTo>
                    <a:pt x="1875" y="537"/>
                  </a:lnTo>
                  <a:lnTo>
                    <a:pt x="1876" y="453"/>
                  </a:lnTo>
                  <a:lnTo>
                    <a:pt x="1876" y="421"/>
                  </a:lnTo>
                  <a:lnTo>
                    <a:pt x="1876" y="1289"/>
                  </a:lnTo>
                  <a:lnTo>
                    <a:pt x="1876" y="1289"/>
                  </a:lnTo>
                  <a:lnTo>
                    <a:pt x="1877" y="1289"/>
                  </a:lnTo>
                  <a:lnTo>
                    <a:pt x="1877" y="1289"/>
                  </a:lnTo>
                  <a:lnTo>
                    <a:pt x="1878" y="1289"/>
                  </a:lnTo>
                  <a:lnTo>
                    <a:pt x="1878" y="1289"/>
                  </a:lnTo>
                  <a:lnTo>
                    <a:pt x="1879" y="1289"/>
                  </a:lnTo>
                  <a:lnTo>
                    <a:pt x="1879" y="864"/>
                  </a:lnTo>
                  <a:lnTo>
                    <a:pt x="1879" y="997"/>
                  </a:lnTo>
                  <a:lnTo>
                    <a:pt x="1880" y="918"/>
                  </a:lnTo>
                  <a:lnTo>
                    <a:pt x="1880" y="397"/>
                  </a:lnTo>
                  <a:lnTo>
                    <a:pt x="1880" y="479"/>
                  </a:lnTo>
                  <a:lnTo>
                    <a:pt x="1881" y="516"/>
                  </a:lnTo>
                  <a:lnTo>
                    <a:pt x="1881" y="730"/>
                  </a:lnTo>
                  <a:lnTo>
                    <a:pt x="1882" y="760"/>
                  </a:lnTo>
                  <a:lnTo>
                    <a:pt x="1882" y="1289"/>
                  </a:lnTo>
                  <a:lnTo>
                    <a:pt x="1882" y="1289"/>
                  </a:lnTo>
                  <a:lnTo>
                    <a:pt x="1883" y="1289"/>
                  </a:lnTo>
                  <a:lnTo>
                    <a:pt x="1883" y="1289"/>
                  </a:lnTo>
                  <a:lnTo>
                    <a:pt x="1884" y="1289"/>
                  </a:lnTo>
                  <a:lnTo>
                    <a:pt x="1885" y="1289"/>
                  </a:lnTo>
                  <a:lnTo>
                    <a:pt x="1885" y="1289"/>
                  </a:lnTo>
                  <a:lnTo>
                    <a:pt x="1886" y="764"/>
                  </a:lnTo>
                  <a:lnTo>
                    <a:pt x="1886" y="720"/>
                  </a:lnTo>
                  <a:lnTo>
                    <a:pt x="1887" y="315"/>
                  </a:lnTo>
                  <a:lnTo>
                    <a:pt x="1887" y="314"/>
                  </a:lnTo>
                  <a:lnTo>
                    <a:pt x="1887" y="408"/>
                  </a:lnTo>
                  <a:lnTo>
                    <a:pt x="1888" y="395"/>
                  </a:lnTo>
                  <a:lnTo>
                    <a:pt x="1888" y="413"/>
                  </a:lnTo>
                  <a:lnTo>
                    <a:pt x="1888" y="351"/>
                  </a:lnTo>
                  <a:lnTo>
                    <a:pt x="1889" y="565"/>
                  </a:lnTo>
                  <a:lnTo>
                    <a:pt x="1889" y="609"/>
                  </a:lnTo>
                  <a:lnTo>
                    <a:pt x="1889" y="740"/>
                  </a:lnTo>
                  <a:lnTo>
                    <a:pt x="1890" y="715"/>
                  </a:lnTo>
                  <a:lnTo>
                    <a:pt x="1890" y="716"/>
                  </a:lnTo>
                  <a:lnTo>
                    <a:pt x="1890" y="893"/>
                  </a:lnTo>
                  <a:lnTo>
                    <a:pt x="1891" y="799"/>
                  </a:lnTo>
                  <a:lnTo>
                    <a:pt x="1891" y="770"/>
                  </a:lnTo>
                  <a:lnTo>
                    <a:pt x="1891" y="769"/>
                  </a:lnTo>
                  <a:lnTo>
                    <a:pt x="1892" y="1289"/>
                  </a:lnTo>
                  <a:lnTo>
                    <a:pt x="1892" y="1289"/>
                  </a:lnTo>
                  <a:lnTo>
                    <a:pt x="1893" y="1289"/>
                  </a:lnTo>
                  <a:lnTo>
                    <a:pt x="1893" y="1289"/>
                  </a:lnTo>
                  <a:lnTo>
                    <a:pt x="1894" y="1289"/>
                  </a:lnTo>
                  <a:lnTo>
                    <a:pt x="1894" y="1289"/>
                  </a:lnTo>
                  <a:lnTo>
                    <a:pt x="1895" y="1289"/>
                  </a:lnTo>
                  <a:lnTo>
                    <a:pt x="1895" y="1289"/>
                  </a:lnTo>
                  <a:lnTo>
                    <a:pt x="1896" y="1289"/>
                  </a:lnTo>
                  <a:lnTo>
                    <a:pt x="1896" y="1289"/>
                  </a:lnTo>
                  <a:lnTo>
                    <a:pt x="1897" y="486"/>
                  </a:lnTo>
                  <a:lnTo>
                    <a:pt x="1897" y="327"/>
                  </a:lnTo>
                  <a:lnTo>
                    <a:pt x="1897" y="260"/>
                  </a:lnTo>
                  <a:lnTo>
                    <a:pt x="1898" y="421"/>
                  </a:lnTo>
                  <a:lnTo>
                    <a:pt x="1898" y="461"/>
                  </a:lnTo>
                  <a:lnTo>
                    <a:pt x="1899" y="410"/>
                  </a:lnTo>
                  <a:lnTo>
                    <a:pt x="1899" y="734"/>
                  </a:lnTo>
                  <a:lnTo>
                    <a:pt x="1899" y="954"/>
                  </a:lnTo>
                  <a:lnTo>
                    <a:pt x="1899" y="1289"/>
                  </a:lnTo>
                  <a:lnTo>
                    <a:pt x="1900" y="1289"/>
                  </a:lnTo>
                  <a:lnTo>
                    <a:pt x="1900" y="1289"/>
                  </a:lnTo>
                  <a:lnTo>
                    <a:pt x="1901" y="1289"/>
                  </a:lnTo>
                  <a:lnTo>
                    <a:pt x="1901" y="1289"/>
                  </a:lnTo>
                  <a:lnTo>
                    <a:pt x="1902" y="925"/>
                  </a:lnTo>
                  <a:lnTo>
                    <a:pt x="1902" y="939"/>
                  </a:lnTo>
                  <a:lnTo>
                    <a:pt x="1902" y="1011"/>
                  </a:lnTo>
                  <a:lnTo>
                    <a:pt x="1903" y="419"/>
                  </a:lnTo>
                  <a:lnTo>
                    <a:pt x="1903" y="411"/>
                  </a:lnTo>
                  <a:lnTo>
                    <a:pt x="1904" y="593"/>
                  </a:lnTo>
                  <a:lnTo>
                    <a:pt x="1904" y="555"/>
                  </a:lnTo>
                  <a:lnTo>
                    <a:pt x="1904" y="551"/>
                  </a:lnTo>
                  <a:lnTo>
                    <a:pt x="1905" y="1289"/>
                  </a:lnTo>
                  <a:lnTo>
                    <a:pt x="1905" y="1289"/>
                  </a:lnTo>
                  <a:lnTo>
                    <a:pt x="1906" y="1289"/>
                  </a:lnTo>
                  <a:lnTo>
                    <a:pt x="1906" y="1289"/>
                  </a:lnTo>
                  <a:lnTo>
                    <a:pt x="1907" y="1289"/>
                  </a:lnTo>
                  <a:lnTo>
                    <a:pt x="1907" y="1289"/>
                  </a:lnTo>
                  <a:lnTo>
                    <a:pt x="1908" y="838"/>
                  </a:lnTo>
                  <a:lnTo>
                    <a:pt x="1908" y="792"/>
                  </a:lnTo>
                  <a:lnTo>
                    <a:pt x="1909" y="519"/>
                  </a:lnTo>
                  <a:lnTo>
                    <a:pt x="1909" y="522"/>
                  </a:lnTo>
                  <a:lnTo>
                    <a:pt x="1909" y="535"/>
                  </a:lnTo>
                  <a:lnTo>
                    <a:pt x="1910" y="387"/>
                  </a:lnTo>
                  <a:lnTo>
                    <a:pt x="1910" y="445"/>
                  </a:lnTo>
                  <a:lnTo>
                    <a:pt x="1910" y="439"/>
                  </a:lnTo>
                  <a:lnTo>
                    <a:pt x="1910" y="431"/>
                  </a:lnTo>
                  <a:lnTo>
                    <a:pt x="1911" y="512"/>
                  </a:lnTo>
                  <a:lnTo>
                    <a:pt x="1911" y="535"/>
                  </a:lnTo>
                  <a:lnTo>
                    <a:pt x="1912" y="514"/>
                  </a:lnTo>
                  <a:lnTo>
                    <a:pt x="1912" y="655"/>
                  </a:lnTo>
                  <a:lnTo>
                    <a:pt x="1912" y="634"/>
                  </a:lnTo>
                  <a:lnTo>
                    <a:pt x="1912" y="666"/>
                  </a:lnTo>
                  <a:lnTo>
                    <a:pt x="1913" y="603"/>
                  </a:lnTo>
                  <a:lnTo>
                    <a:pt x="1913" y="632"/>
                  </a:lnTo>
                  <a:lnTo>
                    <a:pt x="1913" y="650"/>
                  </a:lnTo>
                  <a:lnTo>
                    <a:pt x="1914" y="646"/>
                  </a:lnTo>
                  <a:lnTo>
                    <a:pt x="1914" y="735"/>
                  </a:lnTo>
                  <a:lnTo>
                    <a:pt x="1914" y="765"/>
                  </a:lnTo>
                  <a:lnTo>
                    <a:pt x="1914" y="753"/>
                  </a:lnTo>
                  <a:lnTo>
                    <a:pt x="1915" y="1289"/>
                  </a:lnTo>
                  <a:lnTo>
                    <a:pt x="1915" y="1289"/>
                  </a:lnTo>
                  <a:lnTo>
                    <a:pt x="1915" y="1289"/>
                  </a:lnTo>
                  <a:lnTo>
                    <a:pt x="1916" y="1289"/>
                  </a:lnTo>
                  <a:lnTo>
                    <a:pt x="1916" y="1289"/>
                  </a:lnTo>
                  <a:lnTo>
                    <a:pt x="1917" y="1289"/>
                  </a:lnTo>
                  <a:lnTo>
                    <a:pt x="1917" y="1289"/>
                  </a:lnTo>
                  <a:lnTo>
                    <a:pt x="1918" y="1289"/>
                  </a:lnTo>
                  <a:lnTo>
                    <a:pt x="1919" y="1289"/>
                  </a:lnTo>
                  <a:lnTo>
                    <a:pt x="1919" y="1289"/>
                  </a:lnTo>
                  <a:lnTo>
                    <a:pt x="1920" y="1289"/>
                  </a:lnTo>
                  <a:lnTo>
                    <a:pt x="1920" y="314"/>
                  </a:lnTo>
                  <a:lnTo>
                    <a:pt x="1920" y="231"/>
                  </a:lnTo>
                  <a:lnTo>
                    <a:pt x="1921" y="228"/>
                  </a:lnTo>
                  <a:lnTo>
                    <a:pt x="1921" y="439"/>
                  </a:lnTo>
                  <a:lnTo>
                    <a:pt x="1922" y="490"/>
                  </a:lnTo>
                  <a:lnTo>
                    <a:pt x="1922" y="448"/>
                  </a:lnTo>
                  <a:lnTo>
                    <a:pt x="1922" y="995"/>
                  </a:lnTo>
                  <a:lnTo>
                    <a:pt x="1923" y="1289"/>
                  </a:lnTo>
                  <a:lnTo>
                    <a:pt x="1923" y="1289"/>
                  </a:lnTo>
                  <a:lnTo>
                    <a:pt x="1924" y="1289"/>
                  </a:lnTo>
                  <a:lnTo>
                    <a:pt x="1924" y="1289"/>
                  </a:lnTo>
                  <a:lnTo>
                    <a:pt x="1925" y="1289"/>
                  </a:lnTo>
                  <a:lnTo>
                    <a:pt x="1925" y="859"/>
                  </a:lnTo>
                  <a:lnTo>
                    <a:pt x="1926" y="913"/>
                  </a:lnTo>
                  <a:lnTo>
                    <a:pt x="1926" y="928"/>
                  </a:lnTo>
                  <a:lnTo>
                    <a:pt x="1926" y="405"/>
                  </a:lnTo>
                  <a:lnTo>
                    <a:pt x="1926" y="418"/>
                  </a:lnTo>
                  <a:lnTo>
                    <a:pt x="1927" y="422"/>
                  </a:lnTo>
                  <a:lnTo>
                    <a:pt x="1927" y="612"/>
                  </a:lnTo>
                  <a:lnTo>
                    <a:pt x="1928" y="671"/>
                  </a:lnTo>
                  <a:lnTo>
                    <a:pt x="1928" y="1289"/>
                  </a:lnTo>
                  <a:lnTo>
                    <a:pt x="1928" y="1289"/>
                  </a:lnTo>
                  <a:lnTo>
                    <a:pt x="1929" y="1289"/>
                  </a:lnTo>
                  <a:lnTo>
                    <a:pt x="1930" y="1289"/>
                  </a:lnTo>
                  <a:lnTo>
                    <a:pt x="1930" y="1289"/>
                  </a:lnTo>
                  <a:lnTo>
                    <a:pt x="1931" y="1289"/>
                  </a:lnTo>
                  <a:lnTo>
                    <a:pt x="1931" y="1289"/>
                  </a:lnTo>
                  <a:lnTo>
                    <a:pt x="1932" y="729"/>
                  </a:lnTo>
                  <a:lnTo>
                    <a:pt x="1932" y="714"/>
                  </a:lnTo>
                  <a:lnTo>
                    <a:pt x="1932" y="540"/>
                  </a:lnTo>
                  <a:lnTo>
                    <a:pt x="1933" y="621"/>
                  </a:lnTo>
                  <a:lnTo>
                    <a:pt x="1933" y="656"/>
                  </a:lnTo>
                  <a:lnTo>
                    <a:pt x="1933" y="680"/>
                  </a:lnTo>
                  <a:lnTo>
                    <a:pt x="1934" y="430"/>
                  </a:lnTo>
                  <a:lnTo>
                    <a:pt x="1934" y="478"/>
                  </a:lnTo>
                  <a:lnTo>
                    <a:pt x="1934" y="454"/>
                  </a:lnTo>
                  <a:lnTo>
                    <a:pt x="1934" y="657"/>
                  </a:lnTo>
                  <a:lnTo>
                    <a:pt x="1935" y="524"/>
                  </a:lnTo>
                  <a:lnTo>
                    <a:pt x="1935" y="530"/>
                  </a:lnTo>
                  <a:lnTo>
                    <a:pt x="1935" y="386"/>
                  </a:lnTo>
                  <a:lnTo>
                    <a:pt x="1936" y="591"/>
                  </a:lnTo>
                  <a:lnTo>
                    <a:pt x="1936" y="556"/>
                  </a:lnTo>
                  <a:lnTo>
                    <a:pt x="1936" y="549"/>
                  </a:lnTo>
                  <a:lnTo>
                    <a:pt x="1936" y="631"/>
                  </a:lnTo>
                  <a:lnTo>
                    <a:pt x="1937" y="430"/>
                  </a:lnTo>
                  <a:lnTo>
                    <a:pt x="1937" y="544"/>
                  </a:lnTo>
                  <a:lnTo>
                    <a:pt x="1937" y="559"/>
                  </a:lnTo>
                  <a:lnTo>
                    <a:pt x="1937" y="746"/>
                  </a:lnTo>
                  <a:lnTo>
                    <a:pt x="1938" y="645"/>
                  </a:lnTo>
                  <a:lnTo>
                    <a:pt x="1938" y="637"/>
                  </a:lnTo>
                  <a:lnTo>
                    <a:pt x="1938" y="1289"/>
                  </a:lnTo>
                  <a:lnTo>
                    <a:pt x="1939" y="1289"/>
                  </a:lnTo>
                  <a:lnTo>
                    <a:pt x="1939" y="1289"/>
                  </a:lnTo>
                  <a:lnTo>
                    <a:pt x="1940" y="1289"/>
                  </a:lnTo>
                  <a:lnTo>
                    <a:pt x="1940" y="1289"/>
                  </a:lnTo>
                  <a:lnTo>
                    <a:pt x="1941" y="1289"/>
                  </a:lnTo>
                  <a:lnTo>
                    <a:pt x="1941" y="1289"/>
                  </a:lnTo>
                  <a:lnTo>
                    <a:pt x="1942" y="1289"/>
                  </a:lnTo>
                  <a:lnTo>
                    <a:pt x="1942" y="1289"/>
                  </a:lnTo>
                  <a:lnTo>
                    <a:pt x="1943" y="1289"/>
                  </a:lnTo>
                  <a:lnTo>
                    <a:pt x="1943" y="1289"/>
                  </a:lnTo>
                  <a:lnTo>
                    <a:pt x="1944" y="915"/>
                  </a:lnTo>
                  <a:lnTo>
                    <a:pt x="1944" y="691"/>
                  </a:lnTo>
                  <a:lnTo>
                    <a:pt x="1944" y="330"/>
                  </a:lnTo>
                  <a:lnTo>
                    <a:pt x="1945" y="351"/>
                  </a:lnTo>
                  <a:lnTo>
                    <a:pt x="1945" y="335"/>
                  </a:lnTo>
                  <a:lnTo>
                    <a:pt x="1946" y="587"/>
                  </a:lnTo>
                  <a:lnTo>
                    <a:pt x="1946" y="621"/>
                  </a:lnTo>
                  <a:lnTo>
                    <a:pt x="1946" y="1289"/>
                  </a:lnTo>
                  <a:lnTo>
                    <a:pt x="1947" y="1289"/>
                  </a:lnTo>
                  <a:lnTo>
                    <a:pt x="1947" y="1289"/>
                  </a:lnTo>
                  <a:lnTo>
                    <a:pt x="1948" y="1289"/>
                  </a:lnTo>
                  <a:lnTo>
                    <a:pt x="1948" y="1289"/>
                  </a:lnTo>
                  <a:lnTo>
                    <a:pt x="1949" y="1074"/>
                  </a:lnTo>
                  <a:lnTo>
                    <a:pt x="1949" y="966"/>
                  </a:lnTo>
                  <a:lnTo>
                    <a:pt x="1950" y="542"/>
                  </a:lnTo>
                  <a:lnTo>
                    <a:pt x="1950" y="495"/>
                  </a:lnTo>
                  <a:lnTo>
                    <a:pt x="1950" y="451"/>
                  </a:lnTo>
                  <a:lnTo>
                    <a:pt x="1951" y="637"/>
                  </a:lnTo>
                  <a:lnTo>
                    <a:pt x="1951" y="598"/>
                  </a:lnTo>
                  <a:lnTo>
                    <a:pt x="1951" y="574"/>
                  </a:lnTo>
                  <a:lnTo>
                    <a:pt x="1951" y="568"/>
                  </a:lnTo>
                  <a:lnTo>
                    <a:pt x="1952" y="1055"/>
                  </a:lnTo>
                  <a:lnTo>
                    <a:pt x="1952" y="1289"/>
                  </a:lnTo>
                  <a:lnTo>
                    <a:pt x="1953" y="1289"/>
                  </a:lnTo>
                  <a:lnTo>
                    <a:pt x="1953" y="1289"/>
                  </a:lnTo>
                  <a:lnTo>
                    <a:pt x="1954" y="1289"/>
                  </a:lnTo>
                  <a:lnTo>
                    <a:pt x="1954" y="1289"/>
                  </a:lnTo>
                  <a:lnTo>
                    <a:pt x="1955" y="919"/>
                  </a:lnTo>
                  <a:lnTo>
                    <a:pt x="1955" y="839"/>
                  </a:lnTo>
                  <a:lnTo>
                    <a:pt x="1956" y="601"/>
                  </a:lnTo>
                  <a:lnTo>
                    <a:pt x="1956" y="603"/>
                  </a:lnTo>
                  <a:lnTo>
                    <a:pt x="1956" y="632"/>
                  </a:lnTo>
                  <a:lnTo>
                    <a:pt x="1957" y="667"/>
                  </a:lnTo>
                  <a:lnTo>
                    <a:pt x="1957" y="511"/>
                  </a:lnTo>
                  <a:lnTo>
                    <a:pt x="1957" y="573"/>
                  </a:lnTo>
                  <a:lnTo>
                    <a:pt x="1957" y="556"/>
                  </a:lnTo>
                  <a:lnTo>
                    <a:pt x="1958" y="608"/>
                  </a:lnTo>
                  <a:lnTo>
                    <a:pt x="1958" y="536"/>
                  </a:lnTo>
                  <a:lnTo>
                    <a:pt x="1958" y="541"/>
                  </a:lnTo>
                  <a:lnTo>
                    <a:pt x="1959" y="606"/>
                  </a:lnTo>
                  <a:lnTo>
                    <a:pt x="1959" y="518"/>
                  </a:lnTo>
                  <a:lnTo>
                    <a:pt x="1959" y="552"/>
                  </a:lnTo>
                  <a:lnTo>
                    <a:pt x="1959" y="566"/>
                  </a:lnTo>
                  <a:lnTo>
                    <a:pt x="1959" y="601"/>
                  </a:lnTo>
                  <a:lnTo>
                    <a:pt x="1960" y="494"/>
                  </a:lnTo>
                  <a:lnTo>
                    <a:pt x="1960" y="520"/>
                  </a:lnTo>
                  <a:lnTo>
                    <a:pt x="1960" y="534"/>
                  </a:lnTo>
                  <a:lnTo>
                    <a:pt x="1961" y="589"/>
                  </a:lnTo>
                  <a:lnTo>
                    <a:pt x="1961" y="582"/>
                  </a:lnTo>
                  <a:lnTo>
                    <a:pt x="1961" y="627"/>
                  </a:lnTo>
                  <a:lnTo>
                    <a:pt x="1962" y="865"/>
                  </a:lnTo>
                  <a:lnTo>
                    <a:pt x="1962" y="926"/>
                  </a:lnTo>
                  <a:lnTo>
                    <a:pt x="1962" y="1289"/>
                  </a:lnTo>
                  <a:lnTo>
                    <a:pt x="1963" y="1289"/>
                  </a:lnTo>
                  <a:lnTo>
                    <a:pt x="1964" y="1289"/>
                  </a:lnTo>
                  <a:lnTo>
                    <a:pt x="1964" y="1289"/>
                  </a:lnTo>
                  <a:lnTo>
                    <a:pt x="1965" y="1289"/>
                  </a:lnTo>
                  <a:lnTo>
                    <a:pt x="1965" y="1289"/>
                  </a:lnTo>
                  <a:lnTo>
                    <a:pt x="1966" y="1289"/>
                  </a:lnTo>
                  <a:lnTo>
                    <a:pt x="1966" y="1289"/>
                  </a:lnTo>
                  <a:lnTo>
                    <a:pt x="1967" y="1289"/>
                  </a:lnTo>
                  <a:lnTo>
                    <a:pt x="1967" y="1289"/>
                  </a:lnTo>
                  <a:lnTo>
                    <a:pt x="1968" y="1289"/>
                  </a:lnTo>
                  <a:lnTo>
                    <a:pt x="1968" y="340"/>
                  </a:lnTo>
                  <a:lnTo>
                    <a:pt x="1969" y="293"/>
                  </a:lnTo>
                  <a:lnTo>
                    <a:pt x="1969" y="549"/>
                  </a:lnTo>
                  <a:lnTo>
                    <a:pt x="1970" y="610"/>
                  </a:lnTo>
                  <a:lnTo>
                    <a:pt x="1970" y="468"/>
                  </a:lnTo>
                  <a:lnTo>
                    <a:pt x="1970" y="790"/>
                  </a:lnTo>
                  <a:lnTo>
                    <a:pt x="1971" y="1138"/>
                  </a:lnTo>
                  <a:lnTo>
                    <a:pt x="1971" y="1289"/>
                  </a:lnTo>
                  <a:lnTo>
                    <a:pt x="1971" y="1289"/>
                  </a:lnTo>
                  <a:lnTo>
                    <a:pt x="1972" y="1289"/>
                  </a:lnTo>
                  <a:lnTo>
                    <a:pt x="1972" y="1289"/>
                  </a:lnTo>
                  <a:lnTo>
                    <a:pt x="1973" y="1289"/>
                  </a:lnTo>
                  <a:lnTo>
                    <a:pt x="1973" y="992"/>
                  </a:lnTo>
                  <a:lnTo>
                    <a:pt x="1973" y="1171"/>
                  </a:lnTo>
                  <a:lnTo>
                    <a:pt x="1974" y="1289"/>
                  </a:lnTo>
                  <a:lnTo>
                    <a:pt x="1975" y="440"/>
                  </a:lnTo>
                  <a:lnTo>
                    <a:pt x="1975" y="471"/>
                  </a:lnTo>
                  <a:lnTo>
                    <a:pt x="1975" y="511"/>
                  </a:lnTo>
                  <a:lnTo>
                    <a:pt x="1975" y="739"/>
                  </a:lnTo>
                  <a:lnTo>
                    <a:pt x="1976" y="584"/>
                  </a:lnTo>
                  <a:lnTo>
                    <a:pt x="1976" y="640"/>
                  </a:lnTo>
                  <a:lnTo>
                    <a:pt x="1976" y="1289"/>
                  </a:lnTo>
                  <a:lnTo>
                    <a:pt x="1977" y="1289"/>
                  </a:lnTo>
                  <a:lnTo>
                    <a:pt x="1977" y="1289"/>
                  </a:lnTo>
                  <a:lnTo>
                    <a:pt x="1978" y="1289"/>
                  </a:lnTo>
                  <a:lnTo>
                    <a:pt x="1978" y="1289"/>
                  </a:lnTo>
                  <a:lnTo>
                    <a:pt x="1979" y="1289"/>
                  </a:lnTo>
                  <a:lnTo>
                    <a:pt x="1979" y="1289"/>
                  </a:lnTo>
                  <a:lnTo>
                    <a:pt x="1980" y="775"/>
                  </a:lnTo>
                  <a:lnTo>
                    <a:pt x="1980" y="733"/>
                  </a:lnTo>
                  <a:lnTo>
                    <a:pt x="1980" y="585"/>
                  </a:lnTo>
                  <a:lnTo>
                    <a:pt x="1981" y="728"/>
                  </a:lnTo>
                  <a:lnTo>
                    <a:pt x="1981" y="776"/>
                  </a:lnTo>
                  <a:lnTo>
                    <a:pt x="1981" y="489"/>
                  </a:lnTo>
                  <a:lnTo>
                    <a:pt x="1982" y="592"/>
                  </a:lnTo>
                  <a:lnTo>
                    <a:pt x="1982" y="676"/>
                  </a:lnTo>
                  <a:lnTo>
                    <a:pt x="1982" y="713"/>
                  </a:lnTo>
                  <a:lnTo>
                    <a:pt x="1983" y="489"/>
                  </a:lnTo>
                  <a:lnTo>
                    <a:pt x="1983" y="483"/>
                  </a:lnTo>
                  <a:lnTo>
                    <a:pt x="1984" y="611"/>
                  </a:lnTo>
                  <a:lnTo>
                    <a:pt x="1984" y="585"/>
                  </a:lnTo>
                  <a:lnTo>
                    <a:pt x="1984" y="460"/>
                  </a:lnTo>
                  <a:lnTo>
                    <a:pt x="1985" y="598"/>
                  </a:lnTo>
                  <a:lnTo>
                    <a:pt x="1985" y="651"/>
                  </a:lnTo>
                  <a:lnTo>
                    <a:pt x="1985" y="662"/>
                  </a:lnTo>
                  <a:lnTo>
                    <a:pt x="1986" y="562"/>
                  </a:lnTo>
                  <a:lnTo>
                    <a:pt x="1986" y="660"/>
                  </a:lnTo>
                  <a:lnTo>
                    <a:pt x="1986" y="708"/>
                  </a:lnTo>
                  <a:lnTo>
                    <a:pt x="1987" y="1169"/>
                  </a:lnTo>
                  <a:lnTo>
                    <a:pt x="1987" y="1289"/>
                  </a:lnTo>
                  <a:lnTo>
                    <a:pt x="1988" y="1289"/>
                  </a:lnTo>
                  <a:lnTo>
                    <a:pt x="1988" y="1289"/>
                  </a:lnTo>
                  <a:lnTo>
                    <a:pt x="1989" y="1289"/>
                  </a:lnTo>
                  <a:lnTo>
                    <a:pt x="1989" y="1289"/>
                  </a:lnTo>
                  <a:lnTo>
                    <a:pt x="1990" y="1289"/>
                  </a:lnTo>
                  <a:lnTo>
                    <a:pt x="1990" y="1289"/>
                  </a:lnTo>
                  <a:lnTo>
                    <a:pt x="1991" y="1289"/>
                  </a:lnTo>
                  <a:lnTo>
                    <a:pt x="1991" y="1289"/>
                  </a:lnTo>
                  <a:lnTo>
                    <a:pt x="1992" y="1289"/>
                  </a:lnTo>
                  <a:lnTo>
                    <a:pt x="1992" y="1289"/>
                  </a:lnTo>
                  <a:lnTo>
                    <a:pt x="1993" y="343"/>
                  </a:lnTo>
                  <a:lnTo>
                    <a:pt x="1993" y="349"/>
                  </a:lnTo>
                  <a:lnTo>
                    <a:pt x="1993" y="400"/>
                  </a:lnTo>
                  <a:lnTo>
                    <a:pt x="1994" y="399"/>
                  </a:lnTo>
                  <a:lnTo>
                    <a:pt x="1994" y="654"/>
                  </a:lnTo>
                  <a:lnTo>
                    <a:pt x="1994" y="608"/>
                  </a:lnTo>
                  <a:lnTo>
                    <a:pt x="1994" y="417"/>
                  </a:lnTo>
                  <a:lnTo>
                    <a:pt x="1995" y="1289"/>
                  </a:lnTo>
                  <a:lnTo>
                    <a:pt x="1995" y="1289"/>
                  </a:lnTo>
                  <a:lnTo>
                    <a:pt x="1995" y="1289"/>
                  </a:lnTo>
                  <a:lnTo>
                    <a:pt x="1996" y="1289"/>
                  </a:lnTo>
                  <a:lnTo>
                    <a:pt x="1996" y="1289"/>
                  </a:lnTo>
                  <a:lnTo>
                    <a:pt x="1997" y="1289"/>
                  </a:lnTo>
                  <a:lnTo>
                    <a:pt x="1997" y="1289"/>
                  </a:lnTo>
                  <a:lnTo>
                    <a:pt x="1998" y="1021"/>
                  </a:lnTo>
                  <a:lnTo>
                    <a:pt x="1998" y="1289"/>
                  </a:lnTo>
                  <a:lnTo>
                    <a:pt x="1998" y="942"/>
                  </a:lnTo>
                  <a:lnTo>
                    <a:pt x="1999" y="465"/>
                  </a:lnTo>
                  <a:lnTo>
                    <a:pt x="1999" y="617"/>
                  </a:lnTo>
                  <a:lnTo>
                    <a:pt x="1999" y="664"/>
                  </a:lnTo>
                  <a:lnTo>
                    <a:pt x="1999" y="756"/>
                  </a:lnTo>
                  <a:lnTo>
                    <a:pt x="2000" y="586"/>
                  </a:lnTo>
                  <a:lnTo>
                    <a:pt x="2000" y="716"/>
                  </a:lnTo>
                  <a:lnTo>
                    <a:pt x="2000" y="792"/>
                  </a:lnTo>
                  <a:lnTo>
                    <a:pt x="2001" y="1289"/>
                  </a:lnTo>
                  <a:lnTo>
                    <a:pt x="2001" y="1289"/>
                  </a:lnTo>
                  <a:lnTo>
                    <a:pt x="2001" y="1289"/>
                  </a:lnTo>
                  <a:lnTo>
                    <a:pt x="2002" y="1289"/>
                  </a:lnTo>
                  <a:lnTo>
                    <a:pt x="2002" y="1289"/>
                  </a:lnTo>
                  <a:lnTo>
                    <a:pt x="2003" y="1289"/>
                  </a:lnTo>
                  <a:lnTo>
                    <a:pt x="2003" y="1289"/>
                  </a:lnTo>
                  <a:lnTo>
                    <a:pt x="2004" y="699"/>
                  </a:lnTo>
                  <a:lnTo>
                    <a:pt x="2004" y="661"/>
                  </a:lnTo>
                  <a:lnTo>
                    <a:pt x="2005" y="599"/>
                  </a:lnTo>
                  <a:lnTo>
                    <a:pt x="2005" y="789"/>
                  </a:lnTo>
                  <a:lnTo>
                    <a:pt x="2005" y="759"/>
                  </a:lnTo>
                  <a:lnTo>
                    <a:pt x="2005" y="667"/>
                  </a:lnTo>
                  <a:lnTo>
                    <a:pt x="2006" y="505"/>
                  </a:lnTo>
                  <a:lnTo>
                    <a:pt x="2006" y="753"/>
                  </a:lnTo>
                  <a:lnTo>
                    <a:pt x="2006" y="728"/>
                  </a:lnTo>
                  <a:lnTo>
                    <a:pt x="2007" y="528"/>
                  </a:lnTo>
                  <a:lnTo>
                    <a:pt x="2007" y="577"/>
                  </a:lnTo>
                  <a:lnTo>
                    <a:pt x="2007" y="544"/>
                  </a:lnTo>
                  <a:lnTo>
                    <a:pt x="2008" y="601"/>
                  </a:lnTo>
                  <a:lnTo>
                    <a:pt x="2008" y="552"/>
                  </a:lnTo>
                  <a:lnTo>
                    <a:pt x="2009" y="506"/>
                  </a:lnTo>
                  <a:lnTo>
                    <a:pt x="2009" y="466"/>
                  </a:lnTo>
                  <a:lnTo>
                    <a:pt x="2009" y="598"/>
                  </a:lnTo>
                  <a:lnTo>
                    <a:pt x="2009" y="593"/>
                  </a:lnTo>
                  <a:lnTo>
                    <a:pt x="2010" y="611"/>
                  </a:lnTo>
                  <a:lnTo>
                    <a:pt x="2010" y="522"/>
                  </a:lnTo>
                  <a:lnTo>
                    <a:pt x="2010" y="673"/>
                  </a:lnTo>
                  <a:lnTo>
                    <a:pt x="2011" y="712"/>
                  </a:lnTo>
                  <a:lnTo>
                    <a:pt x="2011" y="1289"/>
                  </a:lnTo>
                  <a:lnTo>
                    <a:pt x="2011" y="1289"/>
                  </a:lnTo>
                  <a:lnTo>
                    <a:pt x="2012" y="1289"/>
                  </a:lnTo>
                  <a:lnTo>
                    <a:pt x="2012" y="1289"/>
                  </a:lnTo>
                  <a:lnTo>
                    <a:pt x="2013" y="1289"/>
                  </a:lnTo>
                  <a:lnTo>
                    <a:pt x="2013" y="1289"/>
                  </a:lnTo>
                  <a:lnTo>
                    <a:pt x="2014" y="1289"/>
                  </a:lnTo>
                  <a:lnTo>
                    <a:pt x="2014" y="1289"/>
                  </a:lnTo>
                  <a:lnTo>
                    <a:pt x="2015" y="1289"/>
                  </a:lnTo>
                  <a:lnTo>
                    <a:pt x="2015" y="1289"/>
                  </a:lnTo>
                  <a:lnTo>
                    <a:pt x="2016" y="1289"/>
                  </a:lnTo>
                  <a:lnTo>
                    <a:pt x="2016" y="1289"/>
                  </a:lnTo>
                  <a:lnTo>
                    <a:pt x="2017" y="1289"/>
                  </a:lnTo>
                  <a:lnTo>
                    <a:pt x="2017" y="357"/>
                  </a:lnTo>
                  <a:lnTo>
                    <a:pt x="2018" y="406"/>
                  </a:lnTo>
                  <a:lnTo>
                    <a:pt x="2018" y="372"/>
                  </a:lnTo>
                  <a:lnTo>
                    <a:pt x="2018" y="599"/>
                  </a:lnTo>
                  <a:lnTo>
                    <a:pt x="2019" y="599"/>
                  </a:lnTo>
                  <a:lnTo>
                    <a:pt x="2019" y="460"/>
                  </a:lnTo>
                  <a:lnTo>
                    <a:pt x="2020" y="1289"/>
                  </a:lnTo>
                  <a:lnTo>
                    <a:pt x="2020" y="1289"/>
                  </a:lnTo>
                  <a:lnTo>
                    <a:pt x="2020" y="1289"/>
                  </a:lnTo>
                  <a:lnTo>
                    <a:pt x="2021" y="1289"/>
                  </a:lnTo>
                  <a:lnTo>
                    <a:pt x="2021" y="1289"/>
                  </a:lnTo>
                  <a:lnTo>
                    <a:pt x="2022" y="1289"/>
                  </a:lnTo>
                  <a:lnTo>
                    <a:pt x="2022" y="1289"/>
                  </a:lnTo>
                  <a:lnTo>
                    <a:pt x="2022" y="944"/>
                  </a:lnTo>
                  <a:lnTo>
                    <a:pt x="2023" y="1039"/>
                  </a:lnTo>
                  <a:lnTo>
                    <a:pt x="2023" y="901"/>
                  </a:lnTo>
                  <a:lnTo>
                    <a:pt x="2023" y="463"/>
                  </a:lnTo>
                  <a:lnTo>
                    <a:pt x="2024" y="629"/>
                  </a:lnTo>
                  <a:lnTo>
                    <a:pt x="2024" y="715"/>
                  </a:lnTo>
                  <a:lnTo>
                    <a:pt x="2024" y="756"/>
                  </a:lnTo>
                  <a:lnTo>
                    <a:pt x="2024" y="599"/>
                  </a:lnTo>
                  <a:lnTo>
                    <a:pt x="2025" y="735"/>
                  </a:lnTo>
                  <a:lnTo>
                    <a:pt x="2025" y="794"/>
                  </a:lnTo>
                  <a:lnTo>
                    <a:pt x="2025" y="1289"/>
                  </a:lnTo>
                  <a:lnTo>
                    <a:pt x="2026" y="1289"/>
                  </a:lnTo>
                  <a:lnTo>
                    <a:pt x="2026" y="1289"/>
                  </a:lnTo>
                  <a:lnTo>
                    <a:pt x="2027" y="1289"/>
                  </a:lnTo>
                  <a:lnTo>
                    <a:pt x="2027" y="1289"/>
                  </a:lnTo>
                  <a:lnTo>
                    <a:pt x="2028" y="1074"/>
                  </a:lnTo>
                  <a:lnTo>
                    <a:pt x="2028" y="1083"/>
                  </a:lnTo>
                  <a:lnTo>
                    <a:pt x="2028" y="1065"/>
                  </a:lnTo>
                  <a:lnTo>
                    <a:pt x="2029" y="699"/>
                  </a:lnTo>
                  <a:lnTo>
                    <a:pt x="2029" y="680"/>
                  </a:lnTo>
                  <a:lnTo>
                    <a:pt x="2029" y="622"/>
                  </a:lnTo>
                  <a:lnTo>
                    <a:pt x="2030" y="801"/>
                  </a:lnTo>
                  <a:lnTo>
                    <a:pt x="2030" y="795"/>
                  </a:lnTo>
                  <a:lnTo>
                    <a:pt x="2030" y="740"/>
                  </a:lnTo>
                  <a:lnTo>
                    <a:pt x="2030" y="609"/>
                  </a:lnTo>
                  <a:lnTo>
                    <a:pt x="2031" y="761"/>
                  </a:lnTo>
                  <a:lnTo>
                    <a:pt x="2031" y="716"/>
                  </a:lnTo>
                  <a:lnTo>
                    <a:pt x="2031" y="824"/>
                  </a:lnTo>
                  <a:lnTo>
                    <a:pt x="2031" y="893"/>
                  </a:lnTo>
                  <a:lnTo>
                    <a:pt x="2032" y="570"/>
                  </a:lnTo>
                  <a:lnTo>
                    <a:pt x="2032" y="524"/>
                  </a:lnTo>
                  <a:lnTo>
                    <a:pt x="2032" y="611"/>
                  </a:lnTo>
                  <a:lnTo>
                    <a:pt x="2033" y="472"/>
                  </a:lnTo>
                  <a:lnTo>
                    <a:pt x="2033" y="505"/>
                  </a:lnTo>
                  <a:lnTo>
                    <a:pt x="2033" y="432"/>
                  </a:lnTo>
                  <a:lnTo>
                    <a:pt x="2034" y="574"/>
                  </a:lnTo>
                  <a:lnTo>
                    <a:pt x="2034" y="550"/>
                  </a:lnTo>
                  <a:lnTo>
                    <a:pt x="2034" y="559"/>
                  </a:lnTo>
                  <a:lnTo>
                    <a:pt x="2034" y="521"/>
                  </a:lnTo>
                  <a:lnTo>
                    <a:pt x="2035" y="648"/>
                  </a:lnTo>
                  <a:lnTo>
                    <a:pt x="2035" y="695"/>
                  </a:lnTo>
                  <a:lnTo>
                    <a:pt x="2036" y="953"/>
                  </a:lnTo>
                  <a:lnTo>
                    <a:pt x="2036" y="1034"/>
                  </a:lnTo>
                  <a:lnTo>
                    <a:pt x="2036" y="1289"/>
                  </a:lnTo>
                  <a:lnTo>
                    <a:pt x="2037" y="1289"/>
                  </a:lnTo>
                  <a:lnTo>
                    <a:pt x="2037" y="1289"/>
                  </a:lnTo>
                  <a:lnTo>
                    <a:pt x="2038" y="1289"/>
                  </a:lnTo>
                  <a:lnTo>
                    <a:pt x="2038" y="1289"/>
                  </a:lnTo>
                  <a:lnTo>
                    <a:pt x="2039" y="1289"/>
                  </a:lnTo>
                  <a:lnTo>
                    <a:pt x="2039" y="1289"/>
                  </a:lnTo>
                  <a:lnTo>
                    <a:pt x="2040" y="1289"/>
                  </a:lnTo>
                  <a:lnTo>
                    <a:pt x="2040" y="1289"/>
                  </a:lnTo>
                  <a:lnTo>
                    <a:pt x="2041" y="1289"/>
                  </a:lnTo>
                  <a:lnTo>
                    <a:pt x="2041" y="1289"/>
                  </a:lnTo>
                  <a:lnTo>
                    <a:pt x="2042" y="1289"/>
                  </a:lnTo>
                  <a:lnTo>
                    <a:pt x="2042" y="890"/>
                  </a:lnTo>
                  <a:lnTo>
                    <a:pt x="2043" y="409"/>
                  </a:lnTo>
                  <a:lnTo>
                    <a:pt x="2043" y="409"/>
                  </a:lnTo>
                  <a:lnTo>
                    <a:pt x="2043" y="378"/>
                  </a:lnTo>
                  <a:lnTo>
                    <a:pt x="2044" y="675"/>
                  </a:lnTo>
                  <a:lnTo>
                    <a:pt x="2044" y="724"/>
                  </a:lnTo>
                  <a:lnTo>
                    <a:pt x="2045" y="1289"/>
                  </a:lnTo>
                  <a:lnTo>
                    <a:pt x="2045" y="1289"/>
                  </a:lnTo>
                  <a:lnTo>
                    <a:pt x="2045" y="1289"/>
                  </a:lnTo>
                  <a:lnTo>
                    <a:pt x="2046" y="1289"/>
                  </a:lnTo>
                  <a:lnTo>
                    <a:pt x="2046" y="1289"/>
                  </a:lnTo>
                  <a:lnTo>
                    <a:pt x="2047" y="905"/>
                  </a:lnTo>
                  <a:lnTo>
                    <a:pt x="2047" y="905"/>
                  </a:lnTo>
                  <a:lnTo>
                    <a:pt x="2048" y="939"/>
                  </a:lnTo>
                  <a:lnTo>
                    <a:pt x="2048" y="532"/>
                  </a:lnTo>
                  <a:lnTo>
                    <a:pt x="2048" y="544"/>
                  </a:lnTo>
                  <a:lnTo>
                    <a:pt x="2049" y="748"/>
                  </a:lnTo>
                  <a:lnTo>
                    <a:pt x="2049" y="716"/>
                  </a:lnTo>
                  <a:lnTo>
                    <a:pt x="2049" y="695"/>
                  </a:lnTo>
                  <a:lnTo>
                    <a:pt x="2050" y="1289"/>
                  </a:lnTo>
                  <a:lnTo>
                    <a:pt x="2050" y="1289"/>
                  </a:lnTo>
                  <a:lnTo>
                    <a:pt x="2051" y="1289"/>
                  </a:lnTo>
                  <a:lnTo>
                    <a:pt x="2051" y="1289"/>
                  </a:lnTo>
                  <a:lnTo>
                    <a:pt x="2052" y="1289"/>
                  </a:lnTo>
                  <a:lnTo>
                    <a:pt x="2052" y="1152"/>
                  </a:lnTo>
                  <a:lnTo>
                    <a:pt x="2053" y="857"/>
                  </a:lnTo>
                  <a:lnTo>
                    <a:pt x="2054" y="797"/>
                  </a:lnTo>
                  <a:lnTo>
                    <a:pt x="2054" y="650"/>
                  </a:lnTo>
                  <a:lnTo>
                    <a:pt x="2054" y="681"/>
                  </a:lnTo>
                  <a:lnTo>
                    <a:pt x="2055" y="697"/>
                  </a:lnTo>
                  <a:lnTo>
                    <a:pt x="2055" y="832"/>
                  </a:lnTo>
                  <a:lnTo>
                    <a:pt x="2055" y="768"/>
                  </a:lnTo>
                  <a:lnTo>
                    <a:pt x="2056" y="735"/>
                  </a:lnTo>
                  <a:lnTo>
                    <a:pt x="2056" y="917"/>
                  </a:lnTo>
                  <a:lnTo>
                    <a:pt x="2056" y="794"/>
                  </a:lnTo>
                  <a:lnTo>
                    <a:pt x="2057" y="780"/>
                  </a:lnTo>
                  <a:lnTo>
                    <a:pt x="2057" y="548"/>
                  </a:lnTo>
                  <a:lnTo>
                    <a:pt x="2057" y="564"/>
                  </a:lnTo>
                  <a:lnTo>
                    <a:pt x="2058" y="580"/>
                  </a:lnTo>
                  <a:lnTo>
                    <a:pt x="2058" y="590"/>
                  </a:lnTo>
                  <a:lnTo>
                    <a:pt x="2058" y="415"/>
                  </a:lnTo>
                  <a:lnTo>
                    <a:pt x="2058" y="422"/>
                  </a:lnTo>
                  <a:lnTo>
                    <a:pt x="2059" y="443"/>
                  </a:lnTo>
                  <a:lnTo>
                    <a:pt x="2059" y="589"/>
                  </a:lnTo>
                  <a:lnTo>
                    <a:pt x="2059" y="570"/>
                  </a:lnTo>
                  <a:lnTo>
                    <a:pt x="2060" y="554"/>
                  </a:lnTo>
                  <a:lnTo>
                    <a:pt x="2060" y="893"/>
                  </a:lnTo>
                  <a:lnTo>
                    <a:pt x="2061" y="928"/>
                  </a:lnTo>
                  <a:lnTo>
                    <a:pt x="2061" y="1289"/>
                  </a:lnTo>
                  <a:lnTo>
                    <a:pt x="2062" y="1289"/>
                  </a:lnTo>
                  <a:lnTo>
                    <a:pt x="2062" y="1289"/>
                  </a:lnTo>
                  <a:lnTo>
                    <a:pt x="2063" y="1289"/>
                  </a:lnTo>
                  <a:lnTo>
                    <a:pt x="2063" y="1289"/>
                  </a:lnTo>
                  <a:lnTo>
                    <a:pt x="2064" y="1289"/>
                  </a:lnTo>
                  <a:lnTo>
                    <a:pt x="2065" y="1289"/>
                  </a:lnTo>
                  <a:lnTo>
                    <a:pt x="2065" y="1289"/>
                  </a:lnTo>
                  <a:lnTo>
                    <a:pt x="2066" y="1289"/>
                  </a:lnTo>
                  <a:lnTo>
                    <a:pt x="2066" y="1289"/>
                  </a:lnTo>
                  <a:lnTo>
                    <a:pt x="2067" y="1289"/>
                  </a:lnTo>
                  <a:lnTo>
                    <a:pt x="2067" y="1289"/>
                  </a:lnTo>
                  <a:lnTo>
                    <a:pt x="2068" y="515"/>
                  </a:lnTo>
                  <a:lnTo>
                    <a:pt x="2068" y="420"/>
                  </a:lnTo>
                  <a:lnTo>
                    <a:pt x="2068" y="392"/>
                  </a:lnTo>
                  <a:lnTo>
                    <a:pt x="2069" y="620"/>
                  </a:lnTo>
                  <a:lnTo>
                    <a:pt x="2069" y="661"/>
                  </a:lnTo>
                  <a:lnTo>
                    <a:pt x="2069" y="641"/>
                  </a:lnTo>
                  <a:lnTo>
                    <a:pt x="2070" y="899"/>
                  </a:lnTo>
                  <a:lnTo>
                    <a:pt x="2070" y="1289"/>
                  </a:lnTo>
                  <a:lnTo>
                    <a:pt x="2071" y="1289"/>
                  </a:lnTo>
                  <a:lnTo>
                    <a:pt x="2071" y="1289"/>
                  </a:lnTo>
                  <a:lnTo>
                    <a:pt x="2072" y="1289"/>
                  </a:lnTo>
                  <a:lnTo>
                    <a:pt x="2072" y="1289"/>
                  </a:lnTo>
                  <a:lnTo>
                    <a:pt x="2073" y="729"/>
                  </a:lnTo>
                  <a:lnTo>
                    <a:pt x="2073" y="758"/>
                  </a:lnTo>
                  <a:lnTo>
                    <a:pt x="2073" y="815"/>
                  </a:lnTo>
                  <a:lnTo>
                    <a:pt x="2073" y="841"/>
                  </a:lnTo>
                  <a:lnTo>
                    <a:pt x="2074" y="549"/>
                  </a:lnTo>
                  <a:lnTo>
                    <a:pt x="2074" y="571"/>
                  </a:lnTo>
                  <a:lnTo>
                    <a:pt x="2074" y="581"/>
                  </a:lnTo>
                  <a:lnTo>
                    <a:pt x="2075" y="905"/>
                  </a:lnTo>
                  <a:lnTo>
                    <a:pt x="2075" y="943"/>
                  </a:lnTo>
                  <a:lnTo>
                    <a:pt x="2075" y="1289"/>
                  </a:lnTo>
                  <a:lnTo>
                    <a:pt x="2076" y="1289"/>
                  </a:lnTo>
                  <a:lnTo>
                    <a:pt x="2076" y="1289"/>
                  </a:lnTo>
                  <a:lnTo>
                    <a:pt x="2077" y="1289"/>
                  </a:lnTo>
                  <a:lnTo>
                    <a:pt x="2077" y="1289"/>
                  </a:lnTo>
                  <a:lnTo>
                    <a:pt x="2078" y="1017"/>
                  </a:lnTo>
                  <a:lnTo>
                    <a:pt x="2078" y="948"/>
                  </a:lnTo>
                  <a:lnTo>
                    <a:pt x="2079" y="778"/>
                  </a:lnTo>
                  <a:lnTo>
                    <a:pt x="2079" y="783"/>
                  </a:lnTo>
                  <a:lnTo>
                    <a:pt x="2079" y="781"/>
                  </a:lnTo>
                  <a:lnTo>
                    <a:pt x="2080" y="714"/>
                  </a:lnTo>
                  <a:lnTo>
                    <a:pt x="2080" y="833"/>
                  </a:lnTo>
                  <a:lnTo>
                    <a:pt x="2080" y="866"/>
                  </a:lnTo>
                  <a:lnTo>
                    <a:pt x="2081" y="1024"/>
                  </a:lnTo>
                  <a:lnTo>
                    <a:pt x="2081" y="813"/>
                  </a:lnTo>
                  <a:lnTo>
                    <a:pt x="2081" y="819"/>
                  </a:lnTo>
                  <a:lnTo>
                    <a:pt x="2081" y="798"/>
                  </a:lnTo>
                  <a:lnTo>
                    <a:pt x="2081" y="882"/>
                  </a:lnTo>
                  <a:lnTo>
                    <a:pt x="2082" y="748"/>
                  </a:lnTo>
                  <a:lnTo>
                    <a:pt x="2082" y="744"/>
                  </a:lnTo>
                  <a:lnTo>
                    <a:pt x="2083" y="510"/>
                  </a:lnTo>
                  <a:lnTo>
                    <a:pt x="2083" y="553"/>
                  </a:lnTo>
                  <a:lnTo>
                    <a:pt x="2083" y="574"/>
                  </a:lnTo>
                  <a:lnTo>
                    <a:pt x="2083" y="577"/>
                  </a:lnTo>
                  <a:lnTo>
                    <a:pt x="2084" y="452"/>
                  </a:lnTo>
                  <a:lnTo>
                    <a:pt x="2084" y="482"/>
                  </a:lnTo>
                  <a:lnTo>
                    <a:pt x="2084" y="512"/>
                  </a:lnTo>
                  <a:lnTo>
                    <a:pt x="2085" y="673"/>
                  </a:lnTo>
                  <a:lnTo>
                    <a:pt x="2085" y="639"/>
                  </a:lnTo>
                  <a:lnTo>
                    <a:pt x="2085" y="634"/>
                  </a:lnTo>
                  <a:lnTo>
                    <a:pt x="2086" y="1019"/>
                  </a:lnTo>
                  <a:lnTo>
                    <a:pt x="2086" y="1036"/>
                  </a:lnTo>
                  <a:lnTo>
                    <a:pt x="2086" y="991"/>
                  </a:lnTo>
                  <a:lnTo>
                    <a:pt x="2087" y="1289"/>
                  </a:lnTo>
                  <a:lnTo>
                    <a:pt x="2087" y="1289"/>
                  </a:lnTo>
                  <a:lnTo>
                    <a:pt x="2087" y="1289"/>
                  </a:lnTo>
                  <a:lnTo>
                    <a:pt x="2088" y="1289"/>
                  </a:lnTo>
                  <a:lnTo>
                    <a:pt x="2088" y="1289"/>
                  </a:lnTo>
                  <a:lnTo>
                    <a:pt x="2089" y="1289"/>
                  </a:lnTo>
                  <a:lnTo>
                    <a:pt x="2089" y="1289"/>
                  </a:lnTo>
                  <a:lnTo>
                    <a:pt x="2090" y="1289"/>
                  </a:lnTo>
                  <a:lnTo>
                    <a:pt x="2090" y="1289"/>
                  </a:lnTo>
                  <a:lnTo>
                    <a:pt x="2091" y="1289"/>
                  </a:lnTo>
                  <a:lnTo>
                    <a:pt x="2091" y="1289"/>
                  </a:lnTo>
                  <a:lnTo>
                    <a:pt x="2092" y="1289"/>
                  </a:lnTo>
                  <a:lnTo>
                    <a:pt x="2092" y="1289"/>
                  </a:lnTo>
                  <a:lnTo>
                    <a:pt x="2093" y="418"/>
                  </a:lnTo>
                  <a:lnTo>
                    <a:pt x="2093" y="430"/>
                  </a:lnTo>
                  <a:lnTo>
                    <a:pt x="2094" y="410"/>
                  </a:lnTo>
                  <a:lnTo>
                    <a:pt x="2094" y="746"/>
                  </a:lnTo>
                  <a:lnTo>
                    <a:pt x="2094" y="791"/>
                  </a:lnTo>
                  <a:lnTo>
                    <a:pt x="2095" y="714"/>
                  </a:lnTo>
                  <a:lnTo>
                    <a:pt x="2095" y="1289"/>
                  </a:lnTo>
                  <a:lnTo>
                    <a:pt x="2095" y="1289"/>
                  </a:lnTo>
                  <a:lnTo>
                    <a:pt x="2095" y="1289"/>
                  </a:lnTo>
                  <a:lnTo>
                    <a:pt x="2096" y="1289"/>
                  </a:lnTo>
                  <a:lnTo>
                    <a:pt x="2096" y="1289"/>
                  </a:lnTo>
                  <a:lnTo>
                    <a:pt x="2097" y="1289"/>
                  </a:lnTo>
                  <a:lnTo>
                    <a:pt x="2097" y="1289"/>
                  </a:lnTo>
                  <a:lnTo>
                    <a:pt x="2098" y="710"/>
                  </a:lnTo>
                  <a:lnTo>
                    <a:pt x="2098" y="815"/>
                  </a:lnTo>
                  <a:lnTo>
                    <a:pt x="2099" y="823"/>
                  </a:lnTo>
                  <a:lnTo>
                    <a:pt x="2099" y="593"/>
                  </a:lnTo>
                  <a:lnTo>
                    <a:pt x="2099" y="651"/>
                  </a:lnTo>
                  <a:lnTo>
                    <a:pt x="2100" y="689"/>
                  </a:lnTo>
                  <a:lnTo>
                    <a:pt x="2100" y="1274"/>
                  </a:lnTo>
                  <a:lnTo>
                    <a:pt x="2101" y="1289"/>
                  </a:lnTo>
                  <a:lnTo>
                    <a:pt x="2101" y="1289"/>
                  </a:lnTo>
                  <a:lnTo>
                    <a:pt x="2102" y="1289"/>
                  </a:lnTo>
                  <a:lnTo>
                    <a:pt x="2102" y="1289"/>
                  </a:lnTo>
                  <a:lnTo>
                    <a:pt x="2103" y="1289"/>
                  </a:lnTo>
                  <a:lnTo>
                    <a:pt x="2103" y="869"/>
                  </a:lnTo>
                  <a:lnTo>
                    <a:pt x="2104" y="845"/>
                  </a:lnTo>
                  <a:lnTo>
                    <a:pt x="2104" y="755"/>
                  </a:lnTo>
                  <a:lnTo>
                    <a:pt x="2104" y="833"/>
                  </a:lnTo>
                  <a:lnTo>
                    <a:pt x="2105" y="844"/>
                  </a:lnTo>
                  <a:lnTo>
                    <a:pt x="2105" y="763"/>
                  </a:lnTo>
                  <a:lnTo>
                    <a:pt x="2105" y="944"/>
                  </a:lnTo>
                  <a:lnTo>
                    <a:pt x="2105" y="939"/>
                  </a:lnTo>
                  <a:lnTo>
                    <a:pt x="2106" y="999"/>
                  </a:lnTo>
                  <a:lnTo>
                    <a:pt x="2106" y="1073"/>
                  </a:lnTo>
                  <a:lnTo>
                    <a:pt x="2106" y="795"/>
                  </a:lnTo>
                  <a:lnTo>
                    <a:pt x="2106" y="816"/>
                  </a:lnTo>
                  <a:lnTo>
                    <a:pt x="2107" y="808"/>
                  </a:lnTo>
                  <a:lnTo>
                    <a:pt x="2107" y="585"/>
                  </a:lnTo>
                  <a:lnTo>
                    <a:pt x="2108" y="597"/>
                  </a:lnTo>
                  <a:lnTo>
                    <a:pt x="2108" y="503"/>
                  </a:lnTo>
                  <a:lnTo>
                    <a:pt x="2108" y="556"/>
                  </a:lnTo>
                  <a:lnTo>
                    <a:pt x="2109" y="550"/>
                  </a:lnTo>
                  <a:lnTo>
                    <a:pt x="2109" y="504"/>
                  </a:lnTo>
                  <a:lnTo>
                    <a:pt x="2110" y="619"/>
                  </a:lnTo>
                  <a:lnTo>
                    <a:pt x="2110" y="637"/>
                  </a:lnTo>
                  <a:lnTo>
                    <a:pt x="2110" y="709"/>
                  </a:lnTo>
                  <a:lnTo>
                    <a:pt x="2111" y="707"/>
                  </a:lnTo>
                  <a:lnTo>
                    <a:pt x="2111" y="723"/>
                  </a:lnTo>
                  <a:lnTo>
                    <a:pt x="2112" y="1006"/>
                  </a:lnTo>
                  <a:lnTo>
                    <a:pt x="2112" y="1018"/>
                  </a:lnTo>
                  <a:lnTo>
                    <a:pt x="2112" y="1289"/>
                  </a:lnTo>
                  <a:lnTo>
                    <a:pt x="2113" y="1289"/>
                  </a:lnTo>
                  <a:lnTo>
                    <a:pt x="2113" y="1289"/>
                  </a:lnTo>
                  <a:lnTo>
                    <a:pt x="2114" y="1289"/>
                  </a:lnTo>
                  <a:lnTo>
                    <a:pt x="2114" y="1289"/>
                  </a:lnTo>
                  <a:lnTo>
                    <a:pt x="2115" y="1289"/>
                  </a:lnTo>
                  <a:lnTo>
                    <a:pt x="2115" y="1289"/>
                  </a:lnTo>
                  <a:lnTo>
                    <a:pt x="2116" y="1289"/>
                  </a:lnTo>
                  <a:lnTo>
                    <a:pt x="2116" y="1289"/>
                  </a:lnTo>
                  <a:lnTo>
                    <a:pt x="2117" y="1289"/>
                  </a:lnTo>
                  <a:lnTo>
                    <a:pt x="2117" y="1289"/>
                  </a:lnTo>
                  <a:lnTo>
                    <a:pt x="2118" y="1289"/>
                  </a:lnTo>
                  <a:lnTo>
                    <a:pt x="2118" y="1289"/>
                  </a:lnTo>
                  <a:lnTo>
                    <a:pt x="2119" y="428"/>
                  </a:lnTo>
                  <a:lnTo>
                    <a:pt x="2119" y="398"/>
                  </a:lnTo>
                  <a:lnTo>
                    <a:pt x="2119" y="377"/>
                  </a:lnTo>
                  <a:lnTo>
                    <a:pt x="2120" y="857"/>
                  </a:lnTo>
                  <a:lnTo>
                    <a:pt x="2120" y="914"/>
                  </a:lnTo>
                  <a:lnTo>
                    <a:pt x="2120" y="766"/>
                  </a:lnTo>
                  <a:lnTo>
                    <a:pt x="2120" y="1289"/>
                  </a:lnTo>
                  <a:lnTo>
                    <a:pt x="2121" y="1289"/>
                  </a:lnTo>
                  <a:lnTo>
                    <a:pt x="2121" y="1289"/>
                  </a:lnTo>
                  <a:lnTo>
                    <a:pt x="2122" y="1289"/>
                  </a:lnTo>
                  <a:lnTo>
                    <a:pt x="2122" y="1289"/>
                  </a:lnTo>
                  <a:lnTo>
                    <a:pt x="2123" y="1289"/>
                  </a:lnTo>
                  <a:lnTo>
                    <a:pt x="2123" y="1111"/>
                  </a:lnTo>
                  <a:lnTo>
                    <a:pt x="2124" y="649"/>
                  </a:lnTo>
                  <a:lnTo>
                    <a:pt x="2124" y="861"/>
                  </a:lnTo>
                  <a:lnTo>
                    <a:pt x="2124" y="808"/>
                  </a:lnTo>
                  <a:lnTo>
                    <a:pt x="2124" y="668"/>
                  </a:lnTo>
                  <a:lnTo>
                    <a:pt x="2125" y="760"/>
                  </a:lnTo>
                  <a:lnTo>
                    <a:pt x="2125" y="800"/>
                  </a:lnTo>
                  <a:lnTo>
                    <a:pt x="2126" y="1289"/>
                  </a:lnTo>
                  <a:lnTo>
                    <a:pt x="2126" y="1289"/>
                  </a:lnTo>
                  <a:lnTo>
                    <a:pt x="2126" y="1289"/>
                  </a:lnTo>
                  <a:lnTo>
                    <a:pt x="2126" y="1077"/>
                  </a:lnTo>
                  <a:lnTo>
                    <a:pt x="2127" y="1289"/>
                  </a:lnTo>
                  <a:lnTo>
                    <a:pt x="2127" y="1289"/>
                  </a:lnTo>
                  <a:lnTo>
                    <a:pt x="2128" y="1289"/>
                  </a:lnTo>
                  <a:lnTo>
                    <a:pt x="2128" y="1289"/>
                  </a:lnTo>
                  <a:lnTo>
                    <a:pt x="2129" y="863"/>
                  </a:lnTo>
                  <a:lnTo>
                    <a:pt x="2129" y="812"/>
                  </a:lnTo>
                  <a:lnTo>
                    <a:pt x="2129" y="741"/>
                  </a:lnTo>
                  <a:lnTo>
                    <a:pt x="2130" y="884"/>
                  </a:lnTo>
                  <a:lnTo>
                    <a:pt x="2130" y="905"/>
                  </a:lnTo>
                  <a:lnTo>
                    <a:pt x="2130" y="774"/>
                  </a:lnTo>
                  <a:lnTo>
                    <a:pt x="2131" y="912"/>
                  </a:lnTo>
                  <a:lnTo>
                    <a:pt x="2131" y="889"/>
                  </a:lnTo>
                  <a:lnTo>
                    <a:pt x="2131" y="873"/>
                  </a:lnTo>
                  <a:lnTo>
                    <a:pt x="2131" y="902"/>
                  </a:lnTo>
                  <a:lnTo>
                    <a:pt x="2132" y="778"/>
                  </a:lnTo>
                  <a:lnTo>
                    <a:pt x="2132" y="798"/>
                  </a:lnTo>
                  <a:lnTo>
                    <a:pt x="2132" y="755"/>
                  </a:lnTo>
                  <a:lnTo>
                    <a:pt x="2133" y="610"/>
                  </a:lnTo>
                  <a:lnTo>
                    <a:pt x="2133" y="567"/>
                  </a:lnTo>
                  <a:lnTo>
                    <a:pt x="2134" y="529"/>
                  </a:lnTo>
                  <a:lnTo>
                    <a:pt x="2134" y="566"/>
                  </a:lnTo>
                  <a:lnTo>
                    <a:pt x="2134" y="586"/>
                  </a:lnTo>
                  <a:lnTo>
                    <a:pt x="2135" y="579"/>
                  </a:lnTo>
                  <a:lnTo>
                    <a:pt x="2135" y="630"/>
                  </a:lnTo>
                  <a:lnTo>
                    <a:pt x="2135" y="620"/>
                  </a:lnTo>
                  <a:lnTo>
                    <a:pt x="2135" y="635"/>
                  </a:lnTo>
                  <a:lnTo>
                    <a:pt x="2136" y="804"/>
                  </a:lnTo>
                  <a:lnTo>
                    <a:pt x="2136" y="822"/>
                  </a:lnTo>
                  <a:lnTo>
                    <a:pt x="2137" y="1178"/>
                  </a:lnTo>
                  <a:lnTo>
                    <a:pt x="2137" y="1289"/>
                  </a:lnTo>
                  <a:lnTo>
                    <a:pt x="2138" y="1289"/>
                  </a:lnTo>
                  <a:lnTo>
                    <a:pt x="2138" y="1289"/>
                  </a:lnTo>
                  <a:lnTo>
                    <a:pt x="2139" y="1289"/>
                  </a:lnTo>
                  <a:lnTo>
                    <a:pt x="2139" y="1289"/>
                  </a:lnTo>
                  <a:lnTo>
                    <a:pt x="2140" y="1289"/>
                  </a:lnTo>
                  <a:lnTo>
                    <a:pt x="2140" y="1289"/>
                  </a:lnTo>
                  <a:lnTo>
                    <a:pt x="2141" y="1289"/>
                  </a:lnTo>
                  <a:lnTo>
                    <a:pt x="2141" y="1289"/>
                  </a:lnTo>
                  <a:lnTo>
                    <a:pt x="2142" y="1289"/>
                  </a:lnTo>
                  <a:lnTo>
                    <a:pt x="2142" y="1289"/>
                  </a:lnTo>
                  <a:lnTo>
                    <a:pt x="2143" y="1289"/>
                  </a:lnTo>
                  <a:lnTo>
                    <a:pt x="2144" y="1289"/>
                  </a:lnTo>
                  <a:lnTo>
                    <a:pt x="2144" y="410"/>
                  </a:lnTo>
                  <a:lnTo>
                    <a:pt x="2145" y="430"/>
                  </a:lnTo>
                  <a:lnTo>
                    <a:pt x="2145" y="393"/>
                  </a:lnTo>
                  <a:lnTo>
                    <a:pt x="2145" y="1289"/>
                  </a:lnTo>
                  <a:lnTo>
                    <a:pt x="2145" y="1007"/>
                  </a:lnTo>
                  <a:lnTo>
                    <a:pt x="2146" y="867"/>
                  </a:lnTo>
                  <a:lnTo>
                    <a:pt x="2146" y="751"/>
                  </a:lnTo>
                  <a:lnTo>
                    <a:pt x="2146" y="1289"/>
                  </a:lnTo>
                  <a:lnTo>
                    <a:pt x="2146" y="1289"/>
                  </a:lnTo>
                  <a:lnTo>
                    <a:pt x="2147" y="1289"/>
                  </a:lnTo>
                  <a:lnTo>
                    <a:pt x="2147" y="1289"/>
                  </a:lnTo>
                  <a:lnTo>
                    <a:pt x="2148" y="1289"/>
                  </a:lnTo>
                  <a:lnTo>
                    <a:pt x="2148" y="1289"/>
                  </a:lnTo>
                  <a:lnTo>
                    <a:pt x="2149" y="1050"/>
                  </a:lnTo>
                  <a:lnTo>
                    <a:pt x="2149" y="604"/>
                  </a:lnTo>
                  <a:lnTo>
                    <a:pt x="2149" y="891"/>
                  </a:lnTo>
                  <a:lnTo>
                    <a:pt x="2150" y="965"/>
                  </a:lnTo>
                  <a:lnTo>
                    <a:pt x="2150" y="763"/>
                  </a:lnTo>
                  <a:lnTo>
                    <a:pt x="2150" y="767"/>
                  </a:lnTo>
                  <a:lnTo>
                    <a:pt x="2151" y="818"/>
                  </a:lnTo>
                  <a:lnTo>
                    <a:pt x="2151" y="1289"/>
                  </a:lnTo>
                  <a:lnTo>
                    <a:pt x="2151" y="1289"/>
                  </a:lnTo>
                  <a:lnTo>
                    <a:pt x="2152" y="1072"/>
                  </a:lnTo>
                  <a:lnTo>
                    <a:pt x="2152" y="982"/>
                  </a:lnTo>
                  <a:lnTo>
                    <a:pt x="2152" y="1289"/>
                  </a:lnTo>
                  <a:lnTo>
                    <a:pt x="2152" y="1289"/>
                  </a:lnTo>
                  <a:lnTo>
                    <a:pt x="2153" y="1289"/>
                  </a:lnTo>
                  <a:lnTo>
                    <a:pt x="2153" y="892"/>
                  </a:lnTo>
                  <a:lnTo>
                    <a:pt x="2154" y="865"/>
                  </a:lnTo>
                  <a:lnTo>
                    <a:pt x="2154" y="1208"/>
                  </a:lnTo>
                  <a:lnTo>
                    <a:pt x="2155" y="892"/>
                  </a:lnTo>
                  <a:lnTo>
                    <a:pt x="2155" y="813"/>
                  </a:lnTo>
                  <a:lnTo>
                    <a:pt x="2155" y="736"/>
                  </a:lnTo>
                  <a:lnTo>
                    <a:pt x="2156" y="958"/>
                  </a:lnTo>
                  <a:lnTo>
                    <a:pt x="2156" y="936"/>
                  </a:lnTo>
                  <a:lnTo>
                    <a:pt x="2156" y="924"/>
                  </a:lnTo>
                  <a:lnTo>
                    <a:pt x="2157" y="690"/>
                  </a:lnTo>
                  <a:lnTo>
                    <a:pt x="2157" y="698"/>
                  </a:lnTo>
                  <a:lnTo>
                    <a:pt x="2157" y="692"/>
                  </a:lnTo>
                  <a:lnTo>
                    <a:pt x="2157" y="823"/>
                  </a:lnTo>
                  <a:lnTo>
                    <a:pt x="2158" y="715"/>
                  </a:lnTo>
                  <a:lnTo>
                    <a:pt x="2158" y="664"/>
                  </a:lnTo>
                  <a:lnTo>
                    <a:pt x="2158" y="588"/>
                  </a:lnTo>
                  <a:lnTo>
                    <a:pt x="2159" y="659"/>
                  </a:lnTo>
                  <a:lnTo>
                    <a:pt x="2159" y="665"/>
                  </a:lnTo>
                  <a:lnTo>
                    <a:pt x="2159" y="669"/>
                  </a:lnTo>
                  <a:lnTo>
                    <a:pt x="2160" y="568"/>
                  </a:lnTo>
                  <a:lnTo>
                    <a:pt x="2160" y="571"/>
                  </a:lnTo>
                  <a:lnTo>
                    <a:pt x="2160" y="582"/>
                  </a:lnTo>
                  <a:lnTo>
                    <a:pt x="2160" y="720"/>
                  </a:lnTo>
                  <a:lnTo>
                    <a:pt x="2161" y="675"/>
                  </a:lnTo>
                  <a:lnTo>
                    <a:pt x="2161" y="660"/>
                  </a:lnTo>
                  <a:lnTo>
                    <a:pt x="2162" y="907"/>
                  </a:lnTo>
                  <a:lnTo>
                    <a:pt x="2162" y="955"/>
                  </a:lnTo>
                  <a:lnTo>
                    <a:pt x="2162" y="1289"/>
                  </a:lnTo>
                  <a:lnTo>
                    <a:pt x="2163" y="1289"/>
                  </a:lnTo>
                  <a:lnTo>
                    <a:pt x="2163" y="1289"/>
                  </a:lnTo>
                  <a:lnTo>
                    <a:pt x="2164" y="1289"/>
                  </a:lnTo>
                  <a:lnTo>
                    <a:pt x="2164" y="1289"/>
                  </a:lnTo>
                  <a:lnTo>
                    <a:pt x="2165" y="1289"/>
                  </a:lnTo>
                  <a:lnTo>
                    <a:pt x="2165" y="1289"/>
                  </a:lnTo>
                  <a:lnTo>
                    <a:pt x="2166" y="1289"/>
                  </a:lnTo>
                  <a:lnTo>
                    <a:pt x="2166" y="1289"/>
                  </a:lnTo>
                  <a:lnTo>
                    <a:pt x="2167" y="1289"/>
                  </a:lnTo>
                  <a:lnTo>
                    <a:pt x="2167" y="1289"/>
                  </a:lnTo>
                  <a:lnTo>
                    <a:pt x="2168" y="1289"/>
                  </a:lnTo>
                  <a:lnTo>
                    <a:pt x="2168" y="1289"/>
                  </a:lnTo>
                  <a:lnTo>
                    <a:pt x="2169" y="1289"/>
                  </a:lnTo>
                  <a:lnTo>
                    <a:pt x="2169" y="1289"/>
                  </a:lnTo>
                  <a:lnTo>
                    <a:pt x="2170" y="592"/>
                  </a:lnTo>
                  <a:lnTo>
                    <a:pt x="2170" y="603"/>
                  </a:lnTo>
                  <a:lnTo>
                    <a:pt x="2170" y="599"/>
                  </a:lnTo>
                  <a:lnTo>
                    <a:pt x="2170" y="508"/>
                  </a:lnTo>
                  <a:lnTo>
                    <a:pt x="2171" y="1289"/>
                  </a:lnTo>
                  <a:lnTo>
                    <a:pt x="2171" y="1289"/>
                  </a:lnTo>
                  <a:lnTo>
                    <a:pt x="2171" y="1289"/>
                  </a:lnTo>
                  <a:lnTo>
                    <a:pt x="2171" y="949"/>
                  </a:lnTo>
                  <a:lnTo>
                    <a:pt x="2172" y="1289"/>
                  </a:lnTo>
                  <a:lnTo>
                    <a:pt x="2172" y="1289"/>
                  </a:lnTo>
                  <a:lnTo>
                    <a:pt x="2173" y="1289"/>
                  </a:lnTo>
                  <a:lnTo>
                    <a:pt x="2173" y="1074"/>
                  </a:lnTo>
                  <a:lnTo>
                    <a:pt x="2173" y="1005"/>
                  </a:lnTo>
                  <a:lnTo>
                    <a:pt x="2174" y="1289"/>
                  </a:lnTo>
                  <a:lnTo>
                    <a:pt x="2174" y="1289"/>
                  </a:lnTo>
                  <a:lnTo>
                    <a:pt x="2174" y="1289"/>
                  </a:lnTo>
                  <a:lnTo>
                    <a:pt x="2174" y="746"/>
                  </a:lnTo>
                  <a:lnTo>
                    <a:pt x="2175" y="914"/>
                  </a:lnTo>
                  <a:lnTo>
                    <a:pt x="2175" y="943"/>
                  </a:lnTo>
                  <a:lnTo>
                    <a:pt x="2175" y="1091"/>
                  </a:lnTo>
                  <a:lnTo>
                    <a:pt x="2176" y="868"/>
                  </a:lnTo>
                  <a:lnTo>
                    <a:pt x="2176" y="858"/>
                  </a:lnTo>
                  <a:lnTo>
                    <a:pt x="2177" y="1289"/>
                  </a:lnTo>
                  <a:lnTo>
                    <a:pt x="2177" y="1289"/>
                  </a:lnTo>
                  <a:lnTo>
                    <a:pt x="2177" y="1289"/>
                  </a:lnTo>
                  <a:lnTo>
                    <a:pt x="2178" y="982"/>
                  </a:lnTo>
                  <a:lnTo>
                    <a:pt x="2178" y="1058"/>
                  </a:lnTo>
                  <a:lnTo>
                    <a:pt x="2178" y="1151"/>
                  </a:lnTo>
                  <a:lnTo>
                    <a:pt x="2178" y="1289"/>
                  </a:lnTo>
                  <a:lnTo>
                    <a:pt x="2179" y="880"/>
                  </a:lnTo>
                  <a:lnTo>
                    <a:pt x="2179" y="810"/>
                  </a:lnTo>
                  <a:lnTo>
                    <a:pt x="2179" y="808"/>
                  </a:lnTo>
                  <a:lnTo>
                    <a:pt x="2180" y="1037"/>
                  </a:lnTo>
                  <a:lnTo>
                    <a:pt x="2180" y="949"/>
                  </a:lnTo>
                  <a:lnTo>
                    <a:pt x="2180" y="883"/>
                  </a:lnTo>
                  <a:lnTo>
                    <a:pt x="2181" y="654"/>
                  </a:lnTo>
                  <a:lnTo>
                    <a:pt x="2181" y="738"/>
                  </a:lnTo>
                  <a:lnTo>
                    <a:pt x="2182" y="810"/>
                  </a:lnTo>
                  <a:lnTo>
                    <a:pt x="2182" y="605"/>
                  </a:lnTo>
                  <a:lnTo>
                    <a:pt x="2182" y="579"/>
                  </a:lnTo>
                  <a:lnTo>
                    <a:pt x="2183" y="770"/>
                  </a:lnTo>
                  <a:lnTo>
                    <a:pt x="2183" y="723"/>
                  </a:lnTo>
                  <a:lnTo>
                    <a:pt x="2184" y="614"/>
                  </a:lnTo>
                  <a:lnTo>
                    <a:pt x="2184" y="637"/>
                  </a:lnTo>
                  <a:lnTo>
                    <a:pt x="2184" y="642"/>
                  </a:lnTo>
                  <a:lnTo>
                    <a:pt x="2185" y="764"/>
                  </a:lnTo>
                  <a:lnTo>
                    <a:pt x="2185" y="678"/>
                  </a:lnTo>
                  <a:lnTo>
                    <a:pt x="2185" y="661"/>
                  </a:lnTo>
                  <a:lnTo>
                    <a:pt x="2186" y="900"/>
                  </a:lnTo>
                  <a:lnTo>
                    <a:pt x="2186" y="932"/>
                  </a:lnTo>
                  <a:lnTo>
                    <a:pt x="2187" y="1218"/>
                  </a:lnTo>
                  <a:lnTo>
                    <a:pt x="2187" y="1289"/>
                  </a:lnTo>
                  <a:lnTo>
                    <a:pt x="2188" y="1289"/>
                  </a:lnTo>
                  <a:lnTo>
                    <a:pt x="2189" y="1289"/>
                  </a:lnTo>
                  <a:lnTo>
                    <a:pt x="2189" y="1289"/>
                  </a:lnTo>
                  <a:lnTo>
                    <a:pt x="2190" y="1289"/>
                  </a:lnTo>
                  <a:lnTo>
                    <a:pt x="2190" y="1289"/>
                  </a:lnTo>
                  <a:lnTo>
                    <a:pt x="2191" y="1289"/>
                  </a:lnTo>
                  <a:lnTo>
                    <a:pt x="2191" y="1289"/>
                  </a:lnTo>
                  <a:lnTo>
                    <a:pt x="2192" y="1289"/>
                  </a:lnTo>
                  <a:lnTo>
                    <a:pt x="2192" y="1289"/>
                  </a:lnTo>
                  <a:lnTo>
                    <a:pt x="2193" y="1289"/>
                  </a:lnTo>
                  <a:lnTo>
                    <a:pt x="2193" y="1289"/>
                  </a:lnTo>
                  <a:lnTo>
                    <a:pt x="2194" y="1289"/>
                  </a:lnTo>
                  <a:lnTo>
                    <a:pt x="2194" y="869"/>
                  </a:lnTo>
                  <a:lnTo>
                    <a:pt x="2195" y="774"/>
                  </a:lnTo>
                  <a:lnTo>
                    <a:pt x="2195" y="595"/>
                  </a:lnTo>
                  <a:lnTo>
                    <a:pt x="2195" y="1289"/>
                  </a:lnTo>
                  <a:lnTo>
                    <a:pt x="2196" y="1289"/>
                  </a:lnTo>
                  <a:lnTo>
                    <a:pt x="2196" y="926"/>
                  </a:lnTo>
                  <a:lnTo>
                    <a:pt x="2196" y="959"/>
                  </a:lnTo>
                  <a:lnTo>
                    <a:pt x="2197" y="1086"/>
                  </a:lnTo>
                  <a:lnTo>
                    <a:pt x="2197" y="1289"/>
                  </a:lnTo>
                  <a:lnTo>
                    <a:pt x="2197" y="1289"/>
                  </a:lnTo>
                  <a:lnTo>
                    <a:pt x="2198" y="1289"/>
                  </a:lnTo>
                  <a:lnTo>
                    <a:pt x="2198" y="870"/>
                  </a:lnTo>
                  <a:lnTo>
                    <a:pt x="2198" y="1289"/>
                  </a:lnTo>
                  <a:lnTo>
                    <a:pt x="2199" y="1289"/>
                  </a:lnTo>
                  <a:lnTo>
                    <a:pt x="2199" y="878"/>
                  </a:lnTo>
                  <a:lnTo>
                    <a:pt x="2199" y="880"/>
                  </a:lnTo>
                  <a:lnTo>
                    <a:pt x="2200" y="878"/>
                  </a:lnTo>
                  <a:lnTo>
                    <a:pt x="2200" y="1289"/>
                  </a:lnTo>
                  <a:lnTo>
                    <a:pt x="2201" y="1289"/>
                  </a:lnTo>
                  <a:lnTo>
                    <a:pt x="2201" y="1119"/>
                  </a:lnTo>
                  <a:lnTo>
                    <a:pt x="2201" y="820"/>
                  </a:lnTo>
                  <a:lnTo>
                    <a:pt x="2202" y="1122"/>
                  </a:lnTo>
                  <a:lnTo>
                    <a:pt x="2202" y="1156"/>
                  </a:lnTo>
                  <a:lnTo>
                    <a:pt x="2202" y="1289"/>
                  </a:lnTo>
                  <a:lnTo>
                    <a:pt x="2203" y="969"/>
                  </a:lnTo>
                  <a:lnTo>
                    <a:pt x="2203" y="928"/>
                  </a:lnTo>
                  <a:lnTo>
                    <a:pt x="2203" y="908"/>
                  </a:lnTo>
                  <a:lnTo>
                    <a:pt x="2204" y="1289"/>
                  </a:lnTo>
                  <a:lnTo>
                    <a:pt x="2204" y="1289"/>
                  </a:lnTo>
                  <a:lnTo>
                    <a:pt x="2204" y="1255"/>
                  </a:lnTo>
                  <a:lnTo>
                    <a:pt x="2204" y="858"/>
                  </a:lnTo>
                  <a:lnTo>
                    <a:pt x="2205" y="932"/>
                  </a:lnTo>
                  <a:lnTo>
                    <a:pt x="2205" y="938"/>
                  </a:lnTo>
                  <a:lnTo>
                    <a:pt x="2206" y="748"/>
                  </a:lnTo>
                  <a:lnTo>
                    <a:pt x="2206" y="718"/>
                  </a:lnTo>
                  <a:lnTo>
                    <a:pt x="2206" y="622"/>
                  </a:lnTo>
                  <a:lnTo>
                    <a:pt x="2207" y="748"/>
                  </a:lnTo>
                  <a:lnTo>
                    <a:pt x="2207" y="749"/>
                  </a:lnTo>
                  <a:lnTo>
                    <a:pt x="2207" y="617"/>
                  </a:lnTo>
                  <a:lnTo>
                    <a:pt x="2208" y="632"/>
                  </a:lnTo>
                  <a:lnTo>
                    <a:pt x="2208" y="645"/>
                  </a:lnTo>
                  <a:lnTo>
                    <a:pt x="2209" y="757"/>
                  </a:lnTo>
                  <a:lnTo>
                    <a:pt x="2209" y="731"/>
                  </a:lnTo>
                  <a:lnTo>
                    <a:pt x="2209" y="687"/>
                  </a:lnTo>
                  <a:lnTo>
                    <a:pt x="2209" y="647"/>
                  </a:lnTo>
                  <a:lnTo>
                    <a:pt x="2210" y="833"/>
                  </a:lnTo>
                  <a:lnTo>
                    <a:pt x="2210" y="836"/>
                  </a:lnTo>
                  <a:lnTo>
                    <a:pt x="2210" y="811"/>
                  </a:lnTo>
                  <a:lnTo>
                    <a:pt x="2211" y="852"/>
                  </a:lnTo>
                  <a:lnTo>
                    <a:pt x="2211" y="861"/>
                  </a:lnTo>
                  <a:lnTo>
                    <a:pt x="2212" y="1289"/>
                  </a:lnTo>
                  <a:lnTo>
                    <a:pt x="2212" y="1289"/>
                  </a:lnTo>
                  <a:lnTo>
                    <a:pt x="2212" y="1289"/>
                  </a:lnTo>
                  <a:lnTo>
                    <a:pt x="2213" y="1289"/>
                  </a:lnTo>
                  <a:lnTo>
                    <a:pt x="2213" y="1289"/>
                  </a:lnTo>
                  <a:lnTo>
                    <a:pt x="2214" y="1289"/>
                  </a:lnTo>
                  <a:lnTo>
                    <a:pt x="2214" y="1289"/>
                  </a:lnTo>
                  <a:lnTo>
                    <a:pt x="2215" y="1289"/>
                  </a:lnTo>
                  <a:lnTo>
                    <a:pt x="2215" y="1289"/>
                  </a:lnTo>
                  <a:lnTo>
                    <a:pt x="2216" y="1289"/>
                  </a:lnTo>
                  <a:lnTo>
                    <a:pt x="2216" y="1289"/>
                  </a:lnTo>
                  <a:lnTo>
                    <a:pt x="2217" y="1289"/>
                  </a:lnTo>
                  <a:lnTo>
                    <a:pt x="2217" y="1289"/>
                  </a:lnTo>
                  <a:lnTo>
                    <a:pt x="2218" y="1289"/>
                  </a:lnTo>
                  <a:lnTo>
                    <a:pt x="2218" y="1289"/>
                  </a:lnTo>
                  <a:lnTo>
                    <a:pt x="2219" y="1289"/>
                  </a:lnTo>
                  <a:lnTo>
                    <a:pt x="2219" y="1289"/>
                  </a:lnTo>
                  <a:lnTo>
                    <a:pt x="2220" y="783"/>
                  </a:lnTo>
                  <a:lnTo>
                    <a:pt x="2220" y="829"/>
                  </a:lnTo>
                  <a:lnTo>
                    <a:pt x="2220" y="902"/>
                  </a:lnTo>
                  <a:lnTo>
                    <a:pt x="2220" y="1289"/>
                  </a:lnTo>
                  <a:lnTo>
                    <a:pt x="2221" y="1022"/>
                  </a:lnTo>
                  <a:lnTo>
                    <a:pt x="2221" y="1004"/>
                  </a:lnTo>
                  <a:lnTo>
                    <a:pt x="2221" y="941"/>
                  </a:lnTo>
                  <a:lnTo>
                    <a:pt x="2222" y="1289"/>
                  </a:lnTo>
                  <a:lnTo>
                    <a:pt x="2222" y="1289"/>
                  </a:lnTo>
                  <a:lnTo>
                    <a:pt x="2222" y="1289"/>
                  </a:lnTo>
                  <a:lnTo>
                    <a:pt x="2223" y="929"/>
                  </a:lnTo>
                  <a:lnTo>
                    <a:pt x="2223" y="933"/>
                  </a:lnTo>
                  <a:lnTo>
                    <a:pt x="2223" y="985"/>
                  </a:lnTo>
                  <a:lnTo>
                    <a:pt x="2224" y="1289"/>
                  </a:lnTo>
                  <a:lnTo>
                    <a:pt x="2224" y="1289"/>
                  </a:lnTo>
                  <a:lnTo>
                    <a:pt x="2224" y="1175"/>
                  </a:lnTo>
                  <a:lnTo>
                    <a:pt x="2225" y="918"/>
                  </a:lnTo>
                  <a:lnTo>
                    <a:pt x="2225" y="1031"/>
                  </a:lnTo>
                  <a:lnTo>
                    <a:pt x="2225" y="1089"/>
                  </a:lnTo>
                  <a:lnTo>
                    <a:pt x="2225" y="1174"/>
                  </a:lnTo>
                  <a:lnTo>
                    <a:pt x="2226" y="871"/>
                  </a:lnTo>
                  <a:lnTo>
                    <a:pt x="2226" y="864"/>
                  </a:lnTo>
                  <a:lnTo>
                    <a:pt x="2227" y="1140"/>
                  </a:lnTo>
                  <a:lnTo>
                    <a:pt x="2227" y="1220"/>
                  </a:lnTo>
                  <a:lnTo>
                    <a:pt x="2227" y="1225"/>
                  </a:lnTo>
                  <a:lnTo>
                    <a:pt x="2228" y="941"/>
                  </a:lnTo>
                  <a:lnTo>
                    <a:pt x="2228" y="1016"/>
                  </a:lnTo>
                  <a:lnTo>
                    <a:pt x="2228" y="1000"/>
                  </a:lnTo>
                  <a:lnTo>
                    <a:pt x="2228" y="1022"/>
                  </a:lnTo>
                  <a:lnTo>
                    <a:pt x="2229" y="781"/>
                  </a:lnTo>
                  <a:lnTo>
                    <a:pt x="2229" y="748"/>
                  </a:lnTo>
                  <a:lnTo>
                    <a:pt x="2230" y="699"/>
                  </a:lnTo>
                  <a:lnTo>
                    <a:pt x="2230" y="776"/>
                  </a:lnTo>
                  <a:lnTo>
                    <a:pt x="2230" y="795"/>
                  </a:lnTo>
                  <a:lnTo>
                    <a:pt x="2231" y="707"/>
                  </a:lnTo>
                  <a:lnTo>
                    <a:pt x="2231" y="723"/>
                  </a:lnTo>
                  <a:lnTo>
                    <a:pt x="2231" y="742"/>
                  </a:lnTo>
                  <a:lnTo>
                    <a:pt x="2232" y="691"/>
                  </a:lnTo>
                  <a:lnTo>
                    <a:pt x="2232" y="706"/>
                  </a:lnTo>
                  <a:lnTo>
                    <a:pt x="2232" y="714"/>
                  </a:lnTo>
                  <a:lnTo>
                    <a:pt x="2233" y="687"/>
                  </a:lnTo>
                  <a:lnTo>
                    <a:pt x="2233" y="798"/>
                  </a:lnTo>
                  <a:lnTo>
                    <a:pt x="2234" y="816"/>
                  </a:lnTo>
                  <a:lnTo>
                    <a:pt x="2234" y="943"/>
                  </a:lnTo>
                  <a:lnTo>
                    <a:pt x="2235" y="933"/>
                  </a:lnTo>
                  <a:lnTo>
                    <a:pt x="2235" y="929"/>
                  </a:lnTo>
                  <a:lnTo>
                    <a:pt x="2235" y="1024"/>
                  </a:lnTo>
                  <a:lnTo>
                    <a:pt x="2236" y="1056"/>
                  </a:lnTo>
                  <a:lnTo>
                    <a:pt x="2236" y="1045"/>
                  </a:lnTo>
                  <a:lnTo>
                    <a:pt x="2236" y="1289"/>
                  </a:lnTo>
                  <a:lnTo>
                    <a:pt x="2236" y="1289"/>
                  </a:lnTo>
                  <a:lnTo>
                    <a:pt x="2237" y="1289"/>
                  </a:lnTo>
                  <a:lnTo>
                    <a:pt x="2237" y="1289"/>
                  </a:lnTo>
                  <a:lnTo>
                    <a:pt x="2238" y="1289"/>
                  </a:lnTo>
                  <a:lnTo>
                    <a:pt x="2238" y="1289"/>
                  </a:lnTo>
                  <a:lnTo>
                    <a:pt x="2239" y="1289"/>
                  </a:lnTo>
                  <a:lnTo>
                    <a:pt x="2239" y="1289"/>
                  </a:lnTo>
                  <a:lnTo>
                    <a:pt x="2240" y="1289"/>
                  </a:lnTo>
                  <a:lnTo>
                    <a:pt x="2240" y="1289"/>
                  </a:lnTo>
                  <a:lnTo>
                    <a:pt x="2241" y="1289"/>
                  </a:lnTo>
                  <a:lnTo>
                    <a:pt x="2241" y="1289"/>
                  </a:lnTo>
                  <a:lnTo>
                    <a:pt x="2242" y="1289"/>
                  </a:lnTo>
                  <a:lnTo>
                    <a:pt x="2242" y="1289"/>
                  </a:lnTo>
                  <a:lnTo>
                    <a:pt x="2243" y="1289"/>
                  </a:lnTo>
                  <a:lnTo>
                    <a:pt x="2243" y="1289"/>
                  </a:lnTo>
                  <a:lnTo>
                    <a:pt x="2244" y="1117"/>
                  </a:lnTo>
                  <a:lnTo>
                    <a:pt x="2244" y="917"/>
                  </a:lnTo>
                  <a:lnTo>
                    <a:pt x="2244" y="1289"/>
                  </a:lnTo>
                  <a:lnTo>
                    <a:pt x="2244" y="1289"/>
                  </a:lnTo>
                  <a:lnTo>
                    <a:pt x="2245" y="1289"/>
                  </a:lnTo>
                  <a:lnTo>
                    <a:pt x="2246" y="964"/>
                  </a:lnTo>
                  <a:lnTo>
                    <a:pt x="2246" y="929"/>
                  </a:lnTo>
                  <a:lnTo>
                    <a:pt x="2246" y="1289"/>
                  </a:lnTo>
                  <a:lnTo>
                    <a:pt x="2247" y="1289"/>
                  </a:lnTo>
                  <a:lnTo>
                    <a:pt x="2247" y="1289"/>
                  </a:lnTo>
                  <a:lnTo>
                    <a:pt x="2247" y="958"/>
                  </a:lnTo>
                  <a:lnTo>
                    <a:pt x="2248" y="1021"/>
                  </a:lnTo>
                  <a:lnTo>
                    <a:pt x="2248" y="1059"/>
                  </a:lnTo>
                  <a:lnTo>
                    <a:pt x="2248" y="1289"/>
                  </a:lnTo>
                  <a:lnTo>
                    <a:pt x="2249" y="1061"/>
                  </a:lnTo>
                  <a:lnTo>
                    <a:pt x="2249" y="1002"/>
                  </a:lnTo>
                  <a:lnTo>
                    <a:pt x="2249" y="959"/>
                  </a:lnTo>
                  <a:lnTo>
                    <a:pt x="2250" y="1118"/>
                  </a:lnTo>
                  <a:lnTo>
                    <a:pt x="2250" y="1101"/>
                  </a:lnTo>
                  <a:lnTo>
                    <a:pt x="2251" y="856"/>
                  </a:lnTo>
                  <a:lnTo>
                    <a:pt x="2251" y="890"/>
                  </a:lnTo>
                  <a:lnTo>
                    <a:pt x="2251" y="1095"/>
                  </a:lnTo>
                  <a:lnTo>
                    <a:pt x="2252" y="980"/>
                  </a:lnTo>
                  <a:lnTo>
                    <a:pt x="2252" y="911"/>
                  </a:lnTo>
                  <a:lnTo>
                    <a:pt x="2252" y="765"/>
                  </a:lnTo>
                  <a:lnTo>
                    <a:pt x="2253" y="848"/>
                  </a:lnTo>
                  <a:lnTo>
                    <a:pt x="2253" y="861"/>
                  </a:lnTo>
                  <a:lnTo>
                    <a:pt x="2253" y="905"/>
                  </a:lnTo>
                  <a:lnTo>
                    <a:pt x="2254" y="763"/>
                  </a:lnTo>
                  <a:lnTo>
                    <a:pt x="2254" y="769"/>
                  </a:lnTo>
                  <a:lnTo>
                    <a:pt x="2254" y="770"/>
                  </a:lnTo>
                  <a:lnTo>
                    <a:pt x="2254" y="755"/>
                  </a:lnTo>
                  <a:lnTo>
                    <a:pt x="2255" y="825"/>
                  </a:lnTo>
                  <a:lnTo>
                    <a:pt x="2255" y="811"/>
                  </a:lnTo>
                  <a:lnTo>
                    <a:pt x="2255" y="818"/>
                  </a:lnTo>
                  <a:lnTo>
                    <a:pt x="2256" y="689"/>
                  </a:lnTo>
                  <a:lnTo>
                    <a:pt x="2256" y="690"/>
                  </a:lnTo>
                  <a:lnTo>
                    <a:pt x="2257" y="800"/>
                  </a:lnTo>
                  <a:lnTo>
                    <a:pt x="2257" y="791"/>
                  </a:lnTo>
                  <a:lnTo>
                    <a:pt x="2257" y="774"/>
                  </a:lnTo>
                  <a:lnTo>
                    <a:pt x="2258" y="942"/>
                  </a:lnTo>
                  <a:lnTo>
                    <a:pt x="2258" y="972"/>
                  </a:lnTo>
                  <a:lnTo>
                    <a:pt x="2258" y="1025"/>
                  </a:lnTo>
                  <a:lnTo>
                    <a:pt x="2259" y="930"/>
                  </a:lnTo>
                  <a:lnTo>
                    <a:pt x="2259" y="937"/>
                  </a:lnTo>
                  <a:lnTo>
                    <a:pt x="2260" y="1289"/>
                  </a:lnTo>
                  <a:lnTo>
                    <a:pt x="2260" y="1289"/>
                  </a:lnTo>
                  <a:lnTo>
                    <a:pt x="2260" y="1289"/>
                  </a:lnTo>
                  <a:lnTo>
                    <a:pt x="2261" y="1289"/>
                  </a:lnTo>
                  <a:lnTo>
                    <a:pt x="2261" y="1289"/>
                  </a:lnTo>
                  <a:lnTo>
                    <a:pt x="2262" y="1289"/>
                  </a:lnTo>
                  <a:lnTo>
                    <a:pt x="2262" y="1289"/>
                  </a:lnTo>
                  <a:lnTo>
                    <a:pt x="2263" y="1289"/>
                  </a:lnTo>
                  <a:lnTo>
                    <a:pt x="2263" y="1289"/>
                  </a:lnTo>
                  <a:lnTo>
                    <a:pt x="2264" y="1289"/>
                  </a:lnTo>
                  <a:lnTo>
                    <a:pt x="2264" y="1289"/>
                  </a:lnTo>
                  <a:lnTo>
                    <a:pt x="2265" y="1289"/>
                  </a:lnTo>
                  <a:lnTo>
                    <a:pt x="2265" y="1289"/>
                  </a:lnTo>
                  <a:lnTo>
                    <a:pt x="2266" y="1289"/>
                  </a:lnTo>
                  <a:lnTo>
                    <a:pt x="2266" y="1289"/>
                  </a:lnTo>
                  <a:lnTo>
                    <a:pt x="2267" y="1289"/>
                  </a:lnTo>
                  <a:lnTo>
                    <a:pt x="2267" y="1289"/>
                  </a:lnTo>
                  <a:lnTo>
                    <a:pt x="2268" y="1289"/>
                  </a:lnTo>
                  <a:lnTo>
                    <a:pt x="2268" y="1289"/>
                  </a:lnTo>
                  <a:lnTo>
                    <a:pt x="2269" y="1114"/>
                  </a:lnTo>
                  <a:lnTo>
                    <a:pt x="2269" y="1132"/>
                  </a:lnTo>
                  <a:lnTo>
                    <a:pt x="2269" y="1079"/>
                  </a:lnTo>
                  <a:lnTo>
                    <a:pt x="2270" y="1180"/>
                  </a:lnTo>
                  <a:lnTo>
                    <a:pt x="2270" y="1165"/>
                  </a:lnTo>
                  <a:lnTo>
                    <a:pt x="2270" y="1154"/>
                  </a:lnTo>
                  <a:lnTo>
                    <a:pt x="2270" y="1114"/>
                  </a:lnTo>
                  <a:lnTo>
                    <a:pt x="2271" y="1289"/>
                  </a:lnTo>
                  <a:lnTo>
                    <a:pt x="2271" y="1188"/>
                  </a:lnTo>
                  <a:lnTo>
                    <a:pt x="2271" y="1183"/>
                  </a:lnTo>
                  <a:lnTo>
                    <a:pt x="2272" y="1036"/>
                  </a:lnTo>
                  <a:lnTo>
                    <a:pt x="2272" y="1053"/>
                  </a:lnTo>
                  <a:lnTo>
                    <a:pt x="2273" y="1035"/>
                  </a:lnTo>
                  <a:lnTo>
                    <a:pt x="2273" y="1083"/>
                  </a:lnTo>
                  <a:lnTo>
                    <a:pt x="2273" y="1068"/>
                  </a:lnTo>
                  <a:lnTo>
                    <a:pt x="2274" y="929"/>
                  </a:lnTo>
                  <a:lnTo>
                    <a:pt x="2274" y="914"/>
                  </a:lnTo>
                  <a:lnTo>
                    <a:pt x="2274" y="932"/>
                  </a:lnTo>
                  <a:lnTo>
                    <a:pt x="2275" y="826"/>
                  </a:lnTo>
                  <a:lnTo>
                    <a:pt x="2275" y="812"/>
                  </a:lnTo>
                  <a:lnTo>
                    <a:pt x="2276" y="794"/>
                  </a:lnTo>
                  <a:lnTo>
                    <a:pt x="2276" y="867"/>
                  </a:lnTo>
                  <a:lnTo>
                    <a:pt x="2276" y="870"/>
                  </a:lnTo>
                  <a:lnTo>
                    <a:pt x="2277" y="805"/>
                  </a:lnTo>
                  <a:lnTo>
                    <a:pt x="2277" y="803"/>
                  </a:lnTo>
                  <a:lnTo>
                    <a:pt x="2278" y="848"/>
                  </a:lnTo>
                  <a:lnTo>
                    <a:pt x="2278" y="844"/>
                  </a:lnTo>
                  <a:lnTo>
                    <a:pt x="2279" y="843"/>
                  </a:lnTo>
                  <a:lnTo>
                    <a:pt x="2279" y="795"/>
                  </a:lnTo>
                  <a:lnTo>
                    <a:pt x="2279" y="822"/>
                  </a:lnTo>
                  <a:lnTo>
                    <a:pt x="2280" y="838"/>
                  </a:lnTo>
                  <a:lnTo>
                    <a:pt x="2280" y="935"/>
                  </a:lnTo>
                  <a:lnTo>
                    <a:pt x="2280" y="901"/>
                  </a:lnTo>
                  <a:lnTo>
                    <a:pt x="2281" y="893"/>
                  </a:lnTo>
                  <a:lnTo>
                    <a:pt x="2281" y="886"/>
                  </a:lnTo>
                  <a:lnTo>
                    <a:pt x="2281" y="994"/>
                  </a:lnTo>
                  <a:lnTo>
                    <a:pt x="2282" y="1010"/>
                  </a:lnTo>
                  <a:lnTo>
                    <a:pt x="2282" y="1072"/>
                  </a:lnTo>
                  <a:lnTo>
                    <a:pt x="2282" y="1032"/>
                  </a:lnTo>
                  <a:lnTo>
                    <a:pt x="2283" y="1060"/>
                  </a:lnTo>
                  <a:lnTo>
                    <a:pt x="2283" y="1289"/>
                  </a:lnTo>
                  <a:lnTo>
                    <a:pt x="2283" y="1289"/>
                  </a:lnTo>
                  <a:lnTo>
                    <a:pt x="2284" y="1289"/>
                  </a:lnTo>
                  <a:lnTo>
                    <a:pt x="2284" y="1289"/>
                  </a:lnTo>
                  <a:lnTo>
                    <a:pt x="2285" y="1289"/>
                  </a:lnTo>
                  <a:lnTo>
                    <a:pt x="2285" y="1289"/>
                  </a:lnTo>
                  <a:lnTo>
                    <a:pt x="2286" y="1289"/>
                  </a:lnTo>
                  <a:lnTo>
                    <a:pt x="2286" y="1289"/>
                  </a:lnTo>
                  <a:lnTo>
                    <a:pt x="2287" y="1289"/>
                  </a:lnTo>
                  <a:lnTo>
                    <a:pt x="2287" y="1289"/>
                  </a:lnTo>
                  <a:lnTo>
                    <a:pt x="2288" y="1289"/>
                  </a:lnTo>
                  <a:lnTo>
                    <a:pt x="2288" y="1289"/>
                  </a:lnTo>
                  <a:lnTo>
                    <a:pt x="2289" y="1289"/>
                  </a:lnTo>
                  <a:lnTo>
                    <a:pt x="2289" y="1289"/>
                  </a:lnTo>
                  <a:lnTo>
                    <a:pt x="2290" y="1289"/>
                  </a:lnTo>
                  <a:lnTo>
                    <a:pt x="2291" y="1289"/>
                  </a:lnTo>
                  <a:lnTo>
                    <a:pt x="2291" y="1289"/>
                  </a:lnTo>
                  <a:lnTo>
                    <a:pt x="2292" y="1289"/>
                  </a:lnTo>
                  <a:lnTo>
                    <a:pt x="2292" y="1289"/>
                  </a:lnTo>
                  <a:lnTo>
                    <a:pt x="2293" y="960"/>
                  </a:lnTo>
                  <a:lnTo>
                    <a:pt x="2293" y="954"/>
                  </a:lnTo>
                  <a:lnTo>
                    <a:pt x="2294" y="1289"/>
                  </a:lnTo>
                  <a:lnTo>
                    <a:pt x="2294" y="1289"/>
                  </a:lnTo>
                  <a:lnTo>
                    <a:pt x="2295" y="997"/>
                  </a:lnTo>
                  <a:lnTo>
                    <a:pt x="2295" y="1003"/>
                  </a:lnTo>
                  <a:lnTo>
                    <a:pt x="2295" y="1162"/>
                  </a:lnTo>
                  <a:lnTo>
                    <a:pt x="2296" y="1069"/>
                  </a:lnTo>
                  <a:lnTo>
                    <a:pt x="2296" y="1017"/>
                  </a:lnTo>
                  <a:lnTo>
                    <a:pt x="2296" y="931"/>
                  </a:lnTo>
                  <a:lnTo>
                    <a:pt x="2297" y="988"/>
                  </a:lnTo>
                  <a:lnTo>
                    <a:pt x="2297" y="1018"/>
                  </a:lnTo>
                  <a:lnTo>
                    <a:pt x="2297" y="1065"/>
                  </a:lnTo>
                  <a:lnTo>
                    <a:pt x="2298" y="918"/>
                  </a:lnTo>
                  <a:lnTo>
                    <a:pt x="2298" y="888"/>
                  </a:lnTo>
                  <a:lnTo>
                    <a:pt x="2298" y="815"/>
                  </a:lnTo>
                  <a:lnTo>
                    <a:pt x="2299" y="838"/>
                  </a:lnTo>
                  <a:lnTo>
                    <a:pt x="2299" y="844"/>
                  </a:lnTo>
                  <a:lnTo>
                    <a:pt x="2299" y="853"/>
                  </a:lnTo>
                  <a:lnTo>
                    <a:pt x="2300" y="795"/>
                  </a:lnTo>
                  <a:lnTo>
                    <a:pt x="2300" y="799"/>
                  </a:lnTo>
                  <a:lnTo>
                    <a:pt x="2301" y="940"/>
                  </a:lnTo>
                  <a:lnTo>
                    <a:pt x="2301" y="938"/>
                  </a:lnTo>
                  <a:lnTo>
                    <a:pt x="2302" y="855"/>
                  </a:lnTo>
                  <a:lnTo>
                    <a:pt x="2302" y="861"/>
                  </a:lnTo>
                  <a:lnTo>
                    <a:pt x="2302" y="871"/>
                  </a:lnTo>
                  <a:lnTo>
                    <a:pt x="2303" y="966"/>
                  </a:lnTo>
                  <a:lnTo>
                    <a:pt x="2303" y="965"/>
                  </a:lnTo>
                  <a:lnTo>
                    <a:pt x="2303" y="959"/>
                  </a:lnTo>
                  <a:lnTo>
                    <a:pt x="2303" y="943"/>
                  </a:lnTo>
                  <a:lnTo>
                    <a:pt x="2304" y="1059"/>
                  </a:lnTo>
                  <a:lnTo>
                    <a:pt x="2304" y="1098"/>
                  </a:lnTo>
                  <a:lnTo>
                    <a:pt x="2305" y="1163"/>
                  </a:lnTo>
                  <a:lnTo>
                    <a:pt x="2305" y="1122"/>
                  </a:lnTo>
                  <a:lnTo>
                    <a:pt x="2305" y="1101"/>
                  </a:lnTo>
                  <a:lnTo>
                    <a:pt x="2305" y="1100"/>
                  </a:lnTo>
                  <a:lnTo>
                    <a:pt x="2306" y="1289"/>
                  </a:lnTo>
                  <a:lnTo>
                    <a:pt x="2306" y="1289"/>
                  </a:lnTo>
                  <a:lnTo>
                    <a:pt x="2306" y="1289"/>
                  </a:lnTo>
                  <a:lnTo>
                    <a:pt x="2307" y="1289"/>
                  </a:lnTo>
                  <a:lnTo>
                    <a:pt x="2307" y="1289"/>
                  </a:lnTo>
                  <a:lnTo>
                    <a:pt x="2308" y="1289"/>
                  </a:lnTo>
                  <a:lnTo>
                    <a:pt x="2308" y="1289"/>
                  </a:lnTo>
                  <a:lnTo>
                    <a:pt x="2309" y="1289"/>
                  </a:lnTo>
                  <a:lnTo>
                    <a:pt x="2309" y="1289"/>
                  </a:lnTo>
                  <a:lnTo>
                    <a:pt x="2310" y="1289"/>
                  </a:lnTo>
                  <a:lnTo>
                    <a:pt x="2310" y="1289"/>
                  </a:lnTo>
                  <a:lnTo>
                    <a:pt x="2311" y="1289"/>
                  </a:lnTo>
                  <a:lnTo>
                    <a:pt x="2311" y="1289"/>
                  </a:lnTo>
                  <a:lnTo>
                    <a:pt x="2312" y="1289"/>
                  </a:lnTo>
                  <a:lnTo>
                    <a:pt x="2312" y="1289"/>
                  </a:lnTo>
                  <a:lnTo>
                    <a:pt x="2313" y="1289"/>
                  </a:lnTo>
                  <a:lnTo>
                    <a:pt x="2313" y="1289"/>
                  </a:lnTo>
                  <a:lnTo>
                    <a:pt x="2314" y="1289"/>
                  </a:lnTo>
                  <a:lnTo>
                    <a:pt x="2314" y="1289"/>
                  </a:lnTo>
                  <a:lnTo>
                    <a:pt x="2315" y="1289"/>
                  </a:lnTo>
                  <a:lnTo>
                    <a:pt x="2315" y="1289"/>
                  </a:lnTo>
                  <a:lnTo>
                    <a:pt x="2316" y="1070"/>
                  </a:lnTo>
                  <a:lnTo>
                    <a:pt x="2316" y="1077"/>
                  </a:lnTo>
                  <a:lnTo>
                    <a:pt x="2316" y="1112"/>
                  </a:lnTo>
                  <a:lnTo>
                    <a:pt x="2317" y="1143"/>
                  </a:lnTo>
                  <a:lnTo>
                    <a:pt x="2317" y="1054"/>
                  </a:lnTo>
                  <a:lnTo>
                    <a:pt x="2317" y="1060"/>
                  </a:lnTo>
                  <a:lnTo>
                    <a:pt x="2318" y="1059"/>
                  </a:lnTo>
                  <a:lnTo>
                    <a:pt x="2318" y="1104"/>
                  </a:lnTo>
                  <a:lnTo>
                    <a:pt x="2318" y="1102"/>
                  </a:lnTo>
                  <a:lnTo>
                    <a:pt x="2318" y="1121"/>
                  </a:lnTo>
                  <a:lnTo>
                    <a:pt x="2319" y="1003"/>
                  </a:lnTo>
                  <a:lnTo>
                    <a:pt x="2319" y="1012"/>
                  </a:lnTo>
                  <a:lnTo>
                    <a:pt x="2319" y="1016"/>
                  </a:lnTo>
                  <a:lnTo>
                    <a:pt x="2320" y="963"/>
                  </a:lnTo>
                  <a:lnTo>
                    <a:pt x="2320" y="954"/>
                  </a:lnTo>
                  <a:lnTo>
                    <a:pt x="2321" y="870"/>
                  </a:lnTo>
                  <a:lnTo>
                    <a:pt x="2321" y="872"/>
                  </a:lnTo>
                  <a:lnTo>
                    <a:pt x="2321" y="873"/>
                  </a:lnTo>
                  <a:lnTo>
                    <a:pt x="2322" y="878"/>
                  </a:lnTo>
                  <a:lnTo>
                    <a:pt x="2322" y="841"/>
                  </a:lnTo>
                  <a:lnTo>
                    <a:pt x="2322" y="836"/>
                  </a:lnTo>
                  <a:lnTo>
                    <a:pt x="2323" y="818"/>
                  </a:lnTo>
                  <a:lnTo>
                    <a:pt x="2323" y="830"/>
                  </a:lnTo>
                  <a:lnTo>
                    <a:pt x="2323" y="831"/>
                  </a:lnTo>
                  <a:lnTo>
                    <a:pt x="2324" y="831"/>
                  </a:lnTo>
                  <a:lnTo>
                    <a:pt x="2324" y="883"/>
                  </a:lnTo>
                  <a:lnTo>
                    <a:pt x="2325" y="890"/>
                  </a:lnTo>
                  <a:lnTo>
                    <a:pt x="2325" y="959"/>
                  </a:lnTo>
                  <a:lnTo>
                    <a:pt x="2325" y="959"/>
                  </a:lnTo>
                  <a:lnTo>
                    <a:pt x="2326" y="955"/>
                  </a:lnTo>
                  <a:lnTo>
                    <a:pt x="2326" y="949"/>
                  </a:lnTo>
                  <a:lnTo>
                    <a:pt x="2326" y="982"/>
                  </a:lnTo>
                  <a:lnTo>
                    <a:pt x="2327" y="1007"/>
                  </a:lnTo>
                  <a:lnTo>
                    <a:pt x="2327" y="1289"/>
                  </a:lnTo>
                  <a:lnTo>
                    <a:pt x="2327" y="1289"/>
                  </a:lnTo>
                  <a:lnTo>
                    <a:pt x="2328" y="1289"/>
                  </a:lnTo>
                  <a:lnTo>
                    <a:pt x="2328" y="1069"/>
                  </a:lnTo>
                  <a:lnTo>
                    <a:pt x="2328" y="1097"/>
                  </a:lnTo>
                  <a:lnTo>
                    <a:pt x="2329" y="1152"/>
                  </a:lnTo>
                  <a:lnTo>
                    <a:pt x="2329" y="1289"/>
                  </a:lnTo>
                  <a:lnTo>
                    <a:pt x="2329" y="1289"/>
                  </a:lnTo>
                  <a:lnTo>
                    <a:pt x="2330" y="1289"/>
                  </a:lnTo>
                  <a:lnTo>
                    <a:pt x="2330" y="1289"/>
                  </a:lnTo>
                  <a:lnTo>
                    <a:pt x="2331" y="1289"/>
                  </a:lnTo>
                  <a:lnTo>
                    <a:pt x="2331" y="1289"/>
                  </a:lnTo>
                  <a:lnTo>
                    <a:pt x="2332" y="1289"/>
                  </a:lnTo>
                  <a:lnTo>
                    <a:pt x="2332" y="1289"/>
                  </a:lnTo>
                  <a:lnTo>
                    <a:pt x="2333" y="1289"/>
                  </a:lnTo>
                  <a:lnTo>
                    <a:pt x="2333" y="1289"/>
                  </a:lnTo>
                  <a:lnTo>
                    <a:pt x="2334" y="1289"/>
                  </a:lnTo>
                  <a:lnTo>
                    <a:pt x="2334" y="1289"/>
                  </a:lnTo>
                  <a:lnTo>
                    <a:pt x="2334" y="1289"/>
                  </a:lnTo>
                  <a:lnTo>
                    <a:pt x="2336" y="1289"/>
                  </a:lnTo>
                  <a:lnTo>
                    <a:pt x="2336" y="1289"/>
                  </a:lnTo>
                  <a:lnTo>
                    <a:pt x="2337" y="1289"/>
                  </a:lnTo>
                  <a:lnTo>
                    <a:pt x="2337" y="1289"/>
                  </a:lnTo>
                  <a:lnTo>
                    <a:pt x="2338" y="1289"/>
                  </a:lnTo>
                  <a:lnTo>
                    <a:pt x="2338" y="1289"/>
                  </a:lnTo>
                  <a:lnTo>
                    <a:pt x="2339" y="1289"/>
                  </a:lnTo>
                  <a:lnTo>
                    <a:pt x="2339" y="1289"/>
                  </a:lnTo>
                  <a:lnTo>
                    <a:pt x="2340" y="1289"/>
                  </a:lnTo>
                  <a:lnTo>
                    <a:pt x="2340" y="1289"/>
                  </a:lnTo>
                  <a:lnTo>
                    <a:pt x="2340" y="1111"/>
                  </a:lnTo>
                  <a:lnTo>
                    <a:pt x="2341" y="1151"/>
                  </a:lnTo>
                  <a:lnTo>
                    <a:pt x="2341" y="1167"/>
                  </a:lnTo>
                  <a:lnTo>
                    <a:pt x="2341" y="1225"/>
                  </a:lnTo>
                  <a:lnTo>
                    <a:pt x="2342" y="1065"/>
                  </a:lnTo>
                  <a:lnTo>
                    <a:pt x="2342" y="1043"/>
                  </a:lnTo>
                  <a:lnTo>
                    <a:pt x="2342" y="985"/>
                  </a:lnTo>
                  <a:lnTo>
                    <a:pt x="2343" y="1006"/>
                  </a:lnTo>
                  <a:lnTo>
                    <a:pt x="2343" y="1001"/>
                  </a:lnTo>
                  <a:lnTo>
                    <a:pt x="2344" y="889"/>
                  </a:lnTo>
                  <a:lnTo>
                    <a:pt x="2344" y="879"/>
                  </a:lnTo>
                  <a:lnTo>
                    <a:pt x="2344" y="861"/>
                  </a:lnTo>
                  <a:lnTo>
                    <a:pt x="2345" y="889"/>
                  </a:lnTo>
                  <a:lnTo>
                    <a:pt x="2345" y="892"/>
                  </a:lnTo>
                  <a:lnTo>
                    <a:pt x="2345" y="892"/>
                  </a:lnTo>
                  <a:lnTo>
                    <a:pt x="2346" y="863"/>
                  </a:lnTo>
                  <a:lnTo>
                    <a:pt x="2346" y="881"/>
                  </a:lnTo>
                  <a:lnTo>
                    <a:pt x="2346" y="884"/>
                  </a:lnTo>
                  <a:lnTo>
                    <a:pt x="2346" y="901"/>
                  </a:lnTo>
                  <a:lnTo>
                    <a:pt x="2347" y="893"/>
                  </a:lnTo>
                  <a:lnTo>
                    <a:pt x="2347" y="898"/>
                  </a:lnTo>
                  <a:lnTo>
                    <a:pt x="2348" y="962"/>
                  </a:lnTo>
                  <a:lnTo>
                    <a:pt x="2348" y="975"/>
                  </a:lnTo>
                  <a:lnTo>
                    <a:pt x="2349" y="1066"/>
                  </a:lnTo>
                  <a:lnTo>
                    <a:pt x="2349" y="1068"/>
                  </a:lnTo>
                  <a:lnTo>
                    <a:pt x="2350" y="1175"/>
                  </a:lnTo>
                  <a:lnTo>
                    <a:pt x="2350" y="1189"/>
                  </a:lnTo>
                  <a:lnTo>
                    <a:pt x="2351" y="1151"/>
                  </a:lnTo>
                  <a:lnTo>
                    <a:pt x="2351" y="1161"/>
                  </a:lnTo>
                  <a:lnTo>
                    <a:pt x="2351" y="1157"/>
                  </a:lnTo>
                  <a:lnTo>
                    <a:pt x="2351" y="1289"/>
                  </a:lnTo>
                  <a:lnTo>
                    <a:pt x="2352" y="1289"/>
                  </a:lnTo>
                  <a:lnTo>
                    <a:pt x="2352" y="1289"/>
                  </a:lnTo>
                  <a:lnTo>
                    <a:pt x="2353" y="1289"/>
                  </a:lnTo>
                  <a:lnTo>
                    <a:pt x="2353" y="1289"/>
                  </a:lnTo>
                  <a:lnTo>
                    <a:pt x="2354" y="1289"/>
                  </a:lnTo>
                  <a:lnTo>
                    <a:pt x="2354" y="1289"/>
                  </a:lnTo>
                  <a:lnTo>
                    <a:pt x="2355" y="1289"/>
                  </a:lnTo>
                  <a:lnTo>
                    <a:pt x="2355" y="1289"/>
                  </a:lnTo>
                  <a:lnTo>
                    <a:pt x="2356" y="1289"/>
                  </a:lnTo>
                  <a:lnTo>
                    <a:pt x="2356" y="1289"/>
                  </a:lnTo>
                  <a:lnTo>
                    <a:pt x="2357" y="1289"/>
                  </a:lnTo>
                  <a:lnTo>
                    <a:pt x="2357" y="1289"/>
                  </a:lnTo>
                  <a:lnTo>
                    <a:pt x="2358" y="1289"/>
                  </a:lnTo>
                  <a:lnTo>
                    <a:pt x="2358" y="1289"/>
                  </a:lnTo>
                  <a:lnTo>
                    <a:pt x="2359" y="1289"/>
                  </a:lnTo>
                  <a:lnTo>
                    <a:pt x="2359" y="1289"/>
                  </a:lnTo>
                  <a:lnTo>
                    <a:pt x="2360" y="1289"/>
                  </a:lnTo>
                  <a:lnTo>
                    <a:pt x="2360" y="1289"/>
                  </a:lnTo>
                  <a:lnTo>
                    <a:pt x="2361" y="1289"/>
                  </a:lnTo>
                  <a:lnTo>
                    <a:pt x="2361" y="1289"/>
                  </a:lnTo>
                  <a:lnTo>
                    <a:pt x="2362" y="1109"/>
                  </a:lnTo>
                  <a:lnTo>
                    <a:pt x="2362" y="1081"/>
                  </a:lnTo>
                  <a:lnTo>
                    <a:pt x="2362" y="1060"/>
                  </a:lnTo>
                  <a:lnTo>
                    <a:pt x="2363" y="1107"/>
                  </a:lnTo>
                  <a:lnTo>
                    <a:pt x="2363" y="1061"/>
                  </a:lnTo>
                  <a:lnTo>
                    <a:pt x="2363" y="1054"/>
                  </a:lnTo>
                  <a:lnTo>
                    <a:pt x="2364" y="968"/>
                  </a:lnTo>
                  <a:lnTo>
                    <a:pt x="2364" y="977"/>
                  </a:lnTo>
                  <a:lnTo>
                    <a:pt x="2365" y="1016"/>
                  </a:lnTo>
                  <a:lnTo>
                    <a:pt x="2365" y="982"/>
                  </a:lnTo>
                  <a:lnTo>
                    <a:pt x="2365" y="969"/>
                  </a:lnTo>
                  <a:lnTo>
                    <a:pt x="2365" y="937"/>
                  </a:lnTo>
                  <a:lnTo>
                    <a:pt x="2366" y="970"/>
                  </a:lnTo>
                  <a:lnTo>
                    <a:pt x="2366" y="977"/>
                  </a:lnTo>
                  <a:lnTo>
                    <a:pt x="2366" y="979"/>
                  </a:lnTo>
                  <a:lnTo>
                    <a:pt x="2367" y="926"/>
                  </a:lnTo>
                  <a:lnTo>
                    <a:pt x="2367" y="925"/>
                  </a:lnTo>
                  <a:lnTo>
                    <a:pt x="2368" y="981"/>
                  </a:lnTo>
                  <a:lnTo>
                    <a:pt x="2368" y="979"/>
                  </a:lnTo>
                  <a:lnTo>
                    <a:pt x="2369" y="938"/>
                  </a:lnTo>
                  <a:lnTo>
                    <a:pt x="2369" y="973"/>
                  </a:lnTo>
                  <a:lnTo>
                    <a:pt x="2370" y="980"/>
                  </a:lnTo>
                  <a:lnTo>
                    <a:pt x="2370" y="1028"/>
                  </a:lnTo>
                  <a:lnTo>
                    <a:pt x="2371" y="1037"/>
                  </a:lnTo>
                  <a:lnTo>
                    <a:pt x="2371" y="1000"/>
                  </a:lnTo>
                  <a:lnTo>
                    <a:pt x="2371" y="1091"/>
                  </a:lnTo>
                  <a:lnTo>
                    <a:pt x="2372" y="1113"/>
                  </a:lnTo>
                  <a:lnTo>
                    <a:pt x="2372" y="1135"/>
                  </a:lnTo>
                  <a:lnTo>
                    <a:pt x="2372" y="1121"/>
                  </a:lnTo>
                  <a:lnTo>
                    <a:pt x="2373" y="1141"/>
                  </a:lnTo>
                  <a:lnTo>
                    <a:pt x="2373" y="1289"/>
                  </a:lnTo>
                  <a:lnTo>
                    <a:pt x="2373" y="1289"/>
                  </a:lnTo>
                  <a:lnTo>
                    <a:pt x="2374" y="1289"/>
                  </a:lnTo>
                  <a:lnTo>
                    <a:pt x="2374" y="1233"/>
                  </a:lnTo>
                  <a:lnTo>
                    <a:pt x="2374" y="1289"/>
                  </a:lnTo>
                  <a:lnTo>
                    <a:pt x="2375" y="1289"/>
                  </a:lnTo>
                  <a:lnTo>
                    <a:pt x="2375" y="1289"/>
                  </a:lnTo>
                  <a:lnTo>
                    <a:pt x="2376" y="1289"/>
                  </a:lnTo>
                  <a:lnTo>
                    <a:pt x="2376" y="1289"/>
                  </a:lnTo>
                  <a:lnTo>
                    <a:pt x="2377" y="1289"/>
                  </a:lnTo>
                  <a:lnTo>
                    <a:pt x="2377" y="1289"/>
                  </a:lnTo>
                  <a:lnTo>
                    <a:pt x="2378" y="1289"/>
                  </a:lnTo>
                  <a:lnTo>
                    <a:pt x="2378" y="1289"/>
                  </a:lnTo>
                  <a:lnTo>
                    <a:pt x="2379" y="1289"/>
                  </a:lnTo>
                  <a:lnTo>
                    <a:pt x="2379" y="1289"/>
                  </a:lnTo>
                  <a:lnTo>
                    <a:pt x="2380" y="1289"/>
                  </a:lnTo>
                  <a:lnTo>
                    <a:pt x="2381" y="1289"/>
                  </a:lnTo>
                  <a:lnTo>
                    <a:pt x="2381" y="1289"/>
                  </a:lnTo>
                  <a:lnTo>
                    <a:pt x="2382" y="1289"/>
                  </a:lnTo>
                  <a:lnTo>
                    <a:pt x="2382" y="1289"/>
                  </a:lnTo>
                  <a:lnTo>
                    <a:pt x="2383" y="1289"/>
                  </a:lnTo>
                  <a:lnTo>
                    <a:pt x="2383" y="1289"/>
                  </a:lnTo>
                  <a:lnTo>
                    <a:pt x="2384" y="1289"/>
                  </a:lnTo>
                  <a:lnTo>
                    <a:pt x="2384" y="1289"/>
                  </a:lnTo>
                  <a:lnTo>
                    <a:pt x="2385" y="1289"/>
                  </a:lnTo>
                  <a:lnTo>
                    <a:pt x="2385" y="1289"/>
                  </a:lnTo>
                  <a:lnTo>
                    <a:pt x="2386" y="1289"/>
                  </a:lnTo>
                  <a:lnTo>
                    <a:pt x="2386" y="1289"/>
                  </a:lnTo>
                  <a:lnTo>
                    <a:pt x="2386" y="1098"/>
                  </a:lnTo>
                  <a:lnTo>
                    <a:pt x="2387" y="1101"/>
                  </a:lnTo>
                  <a:lnTo>
                    <a:pt x="2387" y="1079"/>
                  </a:lnTo>
                  <a:lnTo>
                    <a:pt x="2388" y="976"/>
                  </a:lnTo>
                  <a:lnTo>
                    <a:pt x="2388" y="981"/>
                  </a:lnTo>
                  <a:lnTo>
                    <a:pt x="2388" y="980"/>
                  </a:lnTo>
                  <a:lnTo>
                    <a:pt x="2388" y="993"/>
                  </a:lnTo>
                  <a:lnTo>
                    <a:pt x="2389" y="985"/>
                  </a:lnTo>
                  <a:lnTo>
                    <a:pt x="2389" y="982"/>
                  </a:lnTo>
                  <a:lnTo>
                    <a:pt x="2389" y="967"/>
                  </a:lnTo>
                  <a:lnTo>
                    <a:pt x="2390" y="995"/>
                  </a:lnTo>
                  <a:lnTo>
                    <a:pt x="2390" y="1016"/>
                  </a:lnTo>
                  <a:lnTo>
                    <a:pt x="2390" y="1072"/>
                  </a:lnTo>
                  <a:lnTo>
                    <a:pt x="2391" y="1034"/>
                  </a:lnTo>
                  <a:lnTo>
                    <a:pt x="2391" y="1028"/>
                  </a:lnTo>
                  <a:lnTo>
                    <a:pt x="2391" y="1007"/>
                  </a:lnTo>
                  <a:lnTo>
                    <a:pt x="2392" y="1035"/>
                  </a:lnTo>
                  <a:lnTo>
                    <a:pt x="2392" y="1039"/>
                  </a:lnTo>
                  <a:lnTo>
                    <a:pt x="2392" y="1021"/>
                  </a:lnTo>
                  <a:lnTo>
                    <a:pt x="2393" y="1031"/>
                  </a:lnTo>
                  <a:lnTo>
                    <a:pt x="2393" y="1025"/>
                  </a:lnTo>
                  <a:lnTo>
                    <a:pt x="2393" y="1013"/>
                  </a:lnTo>
                  <a:lnTo>
                    <a:pt x="2394" y="1056"/>
                  </a:lnTo>
                  <a:lnTo>
                    <a:pt x="2394" y="1053"/>
                  </a:lnTo>
                  <a:lnTo>
                    <a:pt x="2394" y="1059"/>
                  </a:lnTo>
                  <a:lnTo>
                    <a:pt x="2395" y="1036"/>
                  </a:lnTo>
                  <a:lnTo>
                    <a:pt x="2395" y="1049"/>
                  </a:lnTo>
                  <a:lnTo>
                    <a:pt x="2395" y="1074"/>
                  </a:lnTo>
                  <a:lnTo>
                    <a:pt x="2396" y="1152"/>
                  </a:lnTo>
                  <a:lnTo>
                    <a:pt x="2396" y="1095"/>
                  </a:lnTo>
                  <a:lnTo>
                    <a:pt x="2396" y="1090"/>
                  </a:lnTo>
                  <a:lnTo>
                    <a:pt x="2396" y="1289"/>
                  </a:lnTo>
                  <a:lnTo>
                    <a:pt x="2397" y="1289"/>
                  </a:lnTo>
                  <a:lnTo>
                    <a:pt x="2397" y="1289"/>
                  </a:lnTo>
                  <a:lnTo>
                    <a:pt x="2398" y="1289"/>
                  </a:lnTo>
                  <a:lnTo>
                    <a:pt x="2398" y="1289"/>
                  </a:lnTo>
                  <a:lnTo>
                    <a:pt x="2399" y="1289"/>
                  </a:lnTo>
                  <a:lnTo>
                    <a:pt x="2399" y="1289"/>
                  </a:lnTo>
                  <a:lnTo>
                    <a:pt x="2400" y="1289"/>
                  </a:lnTo>
                  <a:lnTo>
                    <a:pt x="2400" y="1289"/>
                  </a:lnTo>
                  <a:lnTo>
                    <a:pt x="2401" y="1289"/>
                  </a:lnTo>
                  <a:lnTo>
                    <a:pt x="2401" y="1289"/>
                  </a:lnTo>
                  <a:lnTo>
                    <a:pt x="2402" y="1289"/>
                  </a:lnTo>
                  <a:lnTo>
                    <a:pt x="2402" y="1289"/>
                  </a:lnTo>
                  <a:lnTo>
                    <a:pt x="2403" y="1236"/>
                  </a:lnTo>
                  <a:lnTo>
                    <a:pt x="2403" y="1230"/>
                  </a:lnTo>
                  <a:lnTo>
                    <a:pt x="2403" y="1221"/>
                  </a:lnTo>
                  <a:lnTo>
                    <a:pt x="2404" y="1289"/>
                  </a:lnTo>
                  <a:lnTo>
                    <a:pt x="2404" y="1289"/>
                  </a:lnTo>
                  <a:lnTo>
                    <a:pt x="2404" y="1289"/>
                  </a:lnTo>
                  <a:lnTo>
                    <a:pt x="2405" y="1247"/>
                  </a:lnTo>
                  <a:lnTo>
                    <a:pt x="2405" y="1289"/>
                  </a:lnTo>
                  <a:lnTo>
                    <a:pt x="2405" y="1289"/>
                  </a:lnTo>
                  <a:lnTo>
                    <a:pt x="2406" y="1289"/>
                  </a:lnTo>
                  <a:lnTo>
                    <a:pt x="2406" y="1289"/>
                  </a:lnTo>
                  <a:lnTo>
                    <a:pt x="2407" y="1289"/>
                  </a:lnTo>
                  <a:lnTo>
                    <a:pt x="2407" y="1289"/>
                  </a:lnTo>
                  <a:lnTo>
                    <a:pt x="2408" y="1205"/>
                  </a:lnTo>
                  <a:lnTo>
                    <a:pt x="2408" y="1228"/>
                  </a:lnTo>
                  <a:lnTo>
                    <a:pt x="2408" y="1244"/>
                  </a:lnTo>
                  <a:lnTo>
                    <a:pt x="2408" y="1226"/>
                  </a:lnTo>
                  <a:lnTo>
                    <a:pt x="2409" y="1289"/>
                  </a:lnTo>
                  <a:lnTo>
                    <a:pt x="2409" y="1289"/>
                  </a:lnTo>
                  <a:lnTo>
                    <a:pt x="2409" y="1289"/>
                  </a:lnTo>
                  <a:lnTo>
                    <a:pt x="2410" y="1151"/>
                  </a:lnTo>
                  <a:lnTo>
                    <a:pt x="2410" y="1194"/>
                  </a:lnTo>
                  <a:lnTo>
                    <a:pt x="2410" y="1231"/>
                  </a:lnTo>
                  <a:lnTo>
                    <a:pt x="2410" y="1289"/>
                  </a:lnTo>
                  <a:lnTo>
                    <a:pt x="2411" y="1289"/>
                  </a:lnTo>
                  <a:lnTo>
                    <a:pt x="2411" y="1244"/>
                  </a:lnTo>
                  <a:lnTo>
                    <a:pt x="2412" y="1111"/>
                  </a:lnTo>
                  <a:lnTo>
                    <a:pt x="2412" y="1247"/>
                  </a:lnTo>
                  <a:lnTo>
                    <a:pt x="2412" y="1192"/>
                  </a:lnTo>
                  <a:lnTo>
                    <a:pt x="2413" y="1030"/>
                  </a:lnTo>
                  <a:lnTo>
                    <a:pt x="2413" y="1046"/>
                  </a:lnTo>
                  <a:lnTo>
                    <a:pt x="2413" y="1038"/>
                  </a:lnTo>
                  <a:lnTo>
                    <a:pt x="2413" y="1051"/>
                  </a:lnTo>
                  <a:lnTo>
                    <a:pt x="2414" y="1032"/>
                  </a:lnTo>
                  <a:lnTo>
                    <a:pt x="2414" y="1036"/>
                  </a:lnTo>
                  <a:lnTo>
                    <a:pt x="2415" y="1033"/>
                  </a:lnTo>
                  <a:lnTo>
                    <a:pt x="2415" y="1038"/>
                  </a:lnTo>
                  <a:lnTo>
                    <a:pt x="2415" y="960"/>
                  </a:lnTo>
                  <a:lnTo>
                    <a:pt x="2415" y="961"/>
                  </a:lnTo>
                  <a:lnTo>
                    <a:pt x="2416" y="971"/>
                  </a:lnTo>
                  <a:lnTo>
                    <a:pt x="2416" y="1036"/>
                  </a:lnTo>
                  <a:lnTo>
                    <a:pt x="2416" y="1025"/>
                  </a:lnTo>
                  <a:lnTo>
                    <a:pt x="2417" y="1030"/>
                  </a:lnTo>
                  <a:lnTo>
                    <a:pt x="2417" y="1030"/>
                  </a:lnTo>
                  <a:lnTo>
                    <a:pt x="2417" y="1053"/>
                  </a:lnTo>
                  <a:lnTo>
                    <a:pt x="2418" y="1070"/>
                  </a:lnTo>
                  <a:lnTo>
                    <a:pt x="2418" y="1123"/>
                  </a:lnTo>
                  <a:lnTo>
                    <a:pt x="2419" y="1146"/>
                  </a:lnTo>
                  <a:lnTo>
                    <a:pt x="2419" y="1139"/>
                  </a:lnTo>
                  <a:lnTo>
                    <a:pt x="2419" y="1191"/>
                  </a:lnTo>
                  <a:lnTo>
                    <a:pt x="2420" y="1220"/>
                  </a:lnTo>
                  <a:lnTo>
                    <a:pt x="2420" y="1289"/>
                  </a:lnTo>
                  <a:lnTo>
                    <a:pt x="2420" y="1143"/>
                  </a:lnTo>
                  <a:lnTo>
                    <a:pt x="2420" y="1195"/>
                  </a:lnTo>
                  <a:lnTo>
                    <a:pt x="2421" y="1222"/>
                  </a:lnTo>
                  <a:lnTo>
                    <a:pt x="2421" y="1289"/>
                  </a:lnTo>
                  <a:lnTo>
                    <a:pt x="2421" y="1289"/>
                  </a:lnTo>
                  <a:lnTo>
                    <a:pt x="2421" y="1289"/>
                  </a:lnTo>
                  <a:lnTo>
                    <a:pt x="2422" y="1289"/>
                  </a:lnTo>
                  <a:lnTo>
                    <a:pt x="2423" y="1289"/>
                  </a:lnTo>
                  <a:lnTo>
                    <a:pt x="2423" y="1289"/>
                  </a:lnTo>
                  <a:lnTo>
                    <a:pt x="2424" y="1289"/>
                  </a:lnTo>
                  <a:lnTo>
                    <a:pt x="2424" y="1289"/>
                  </a:lnTo>
                  <a:lnTo>
                    <a:pt x="2425" y="1289"/>
                  </a:lnTo>
                  <a:lnTo>
                    <a:pt x="2426" y="1289"/>
                  </a:lnTo>
                  <a:lnTo>
                    <a:pt x="2426" y="1289"/>
                  </a:lnTo>
                  <a:lnTo>
                    <a:pt x="2427" y="1289"/>
                  </a:lnTo>
                  <a:lnTo>
                    <a:pt x="2427" y="1289"/>
                  </a:lnTo>
                  <a:lnTo>
                    <a:pt x="2428" y="1289"/>
                  </a:lnTo>
                  <a:lnTo>
                    <a:pt x="2428" y="1289"/>
                  </a:lnTo>
                  <a:lnTo>
                    <a:pt x="2429" y="1289"/>
                  </a:lnTo>
                  <a:lnTo>
                    <a:pt x="2429" y="1289"/>
                  </a:lnTo>
                  <a:lnTo>
                    <a:pt x="2429" y="1260"/>
                  </a:lnTo>
                  <a:lnTo>
                    <a:pt x="2430" y="1289"/>
                  </a:lnTo>
                  <a:lnTo>
                    <a:pt x="2430" y="1289"/>
                  </a:lnTo>
                  <a:lnTo>
                    <a:pt x="2430" y="1214"/>
                  </a:lnTo>
                  <a:lnTo>
                    <a:pt x="2431" y="1289"/>
                  </a:lnTo>
                  <a:lnTo>
                    <a:pt x="2431" y="1289"/>
                  </a:lnTo>
                  <a:lnTo>
                    <a:pt x="2432" y="1289"/>
                  </a:lnTo>
                  <a:lnTo>
                    <a:pt x="2432" y="1289"/>
                  </a:lnTo>
                  <a:lnTo>
                    <a:pt x="2433" y="1289"/>
                  </a:lnTo>
                  <a:lnTo>
                    <a:pt x="2433" y="1289"/>
                  </a:lnTo>
                  <a:lnTo>
                    <a:pt x="2434" y="1289"/>
                  </a:lnTo>
                  <a:lnTo>
                    <a:pt x="2434" y="1289"/>
                  </a:lnTo>
                  <a:lnTo>
                    <a:pt x="2435" y="1289"/>
                  </a:lnTo>
                  <a:lnTo>
                    <a:pt x="2435" y="1234"/>
                  </a:lnTo>
                  <a:lnTo>
                    <a:pt x="2435" y="1289"/>
                  </a:lnTo>
                  <a:lnTo>
                    <a:pt x="2436" y="1289"/>
                  </a:lnTo>
                  <a:lnTo>
                    <a:pt x="2436" y="1289"/>
                  </a:lnTo>
                  <a:lnTo>
                    <a:pt x="2437" y="1086"/>
                  </a:lnTo>
                  <a:lnTo>
                    <a:pt x="2437" y="1090"/>
                  </a:lnTo>
                  <a:lnTo>
                    <a:pt x="2437" y="1090"/>
                  </a:lnTo>
                  <a:lnTo>
                    <a:pt x="2438" y="1132"/>
                  </a:lnTo>
                  <a:lnTo>
                    <a:pt x="2438" y="1117"/>
                  </a:lnTo>
                  <a:lnTo>
                    <a:pt x="2438" y="1110"/>
                  </a:lnTo>
                  <a:lnTo>
                    <a:pt x="2438" y="1091"/>
                  </a:lnTo>
                  <a:lnTo>
                    <a:pt x="2439" y="1128"/>
                  </a:lnTo>
                  <a:lnTo>
                    <a:pt x="2439" y="1152"/>
                  </a:lnTo>
                  <a:lnTo>
                    <a:pt x="2440" y="1128"/>
                  </a:lnTo>
                  <a:lnTo>
                    <a:pt x="2440" y="1159"/>
                  </a:lnTo>
                  <a:lnTo>
                    <a:pt x="2440" y="1152"/>
                  </a:lnTo>
                  <a:lnTo>
                    <a:pt x="2440" y="1135"/>
                  </a:lnTo>
                  <a:lnTo>
                    <a:pt x="2441" y="1200"/>
                  </a:lnTo>
                  <a:lnTo>
                    <a:pt x="2441" y="1186"/>
                  </a:lnTo>
                  <a:lnTo>
                    <a:pt x="2441" y="1131"/>
                  </a:lnTo>
                  <a:lnTo>
                    <a:pt x="2441" y="1127"/>
                  </a:lnTo>
                  <a:lnTo>
                    <a:pt x="2441" y="1175"/>
                  </a:lnTo>
                  <a:lnTo>
                    <a:pt x="2442" y="1169"/>
                  </a:lnTo>
                  <a:lnTo>
                    <a:pt x="2442" y="1163"/>
                  </a:lnTo>
                  <a:lnTo>
                    <a:pt x="2442" y="1203"/>
                  </a:lnTo>
                  <a:lnTo>
                    <a:pt x="2442" y="1136"/>
                  </a:lnTo>
                  <a:lnTo>
                    <a:pt x="2443" y="1163"/>
                  </a:lnTo>
                  <a:lnTo>
                    <a:pt x="2443" y="1167"/>
                  </a:lnTo>
                  <a:lnTo>
                    <a:pt x="2444" y="1289"/>
                  </a:lnTo>
                  <a:lnTo>
                    <a:pt x="2444" y="1214"/>
                  </a:lnTo>
                  <a:lnTo>
                    <a:pt x="2444" y="1220"/>
                  </a:lnTo>
                  <a:lnTo>
                    <a:pt x="2444" y="1142"/>
                  </a:lnTo>
                  <a:lnTo>
                    <a:pt x="2445" y="1254"/>
                  </a:lnTo>
                  <a:lnTo>
                    <a:pt x="2445" y="1242"/>
                  </a:lnTo>
                  <a:lnTo>
                    <a:pt x="2445" y="1289"/>
                  </a:lnTo>
                  <a:lnTo>
                    <a:pt x="2446" y="1192"/>
                  </a:lnTo>
                  <a:lnTo>
                    <a:pt x="2446" y="1289"/>
                  </a:lnTo>
                  <a:lnTo>
                    <a:pt x="2446" y="1289"/>
                  </a:lnTo>
                  <a:lnTo>
                    <a:pt x="2446" y="1220"/>
                  </a:lnTo>
                  <a:lnTo>
                    <a:pt x="2447" y="1289"/>
                  </a:lnTo>
                  <a:lnTo>
                    <a:pt x="2447" y="1215"/>
                  </a:lnTo>
                  <a:lnTo>
                    <a:pt x="2447" y="1192"/>
                  </a:lnTo>
                  <a:lnTo>
                    <a:pt x="2447" y="1289"/>
                  </a:lnTo>
                  <a:lnTo>
                    <a:pt x="2448" y="1289"/>
                  </a:lnTo>
                  <a:lnTo>
                    <a:pt x="2448" y="1289"/>
                  </a:lnTo>
                  <a:lnTo>
                    <a:pt x="2449" y="1255"/>
                  </a:lnTo>
                  <a:lnTo>
                    <a:pt x="2449" y="1289"/>
                  </a:lnTo>
                  <a:lnTo>
                    <a:pt x="2449" y="1289"/>
                  </a:lnTo>
                  <a:lnTo>
                    <a:pt x="2450" y="1289"/>
                  </a:lnTo>
                  <a:lnTo>
                    <a:pt x="2450" y="1289"/>
                  </a:lnTo>
                  <a:lnTo>
                    <a:pt x="2451" y="1266"/>
                  </a:lnTo>
                  <a:lnTo>
                    <a:pt x="2451" y="1289"/>
                  </a:lnTo>
                  <a:lnTo>
                    <a:pt x="2451" y="1289"/>
                  </a:lnTo>
                  <a:lnTo>
                    <a:pt x="2452" y="1289"/>
                  </a:lnTo>
                  <a:lnTo>
                    <a:pt x="2452" y="1289"/>
                  </a:lnTo>
                  <a:lnTo>
                    <a:pt x="2453" y="1289"/>
                  </a:lnTo>
                  <a:lnTo>
                    <a:pt x="2453" y="1289"/>
                  </a:lnTo>
                  <a:lnTo>
                    <a:pt x="2454" y="1289"/>
                  </a:lnTo>
                  <a:lnTo>
                    <a:pt x="2454" y="1289"/>
                  </a:lnTo>
                  <a:lnTo>
                    <a:pt x="2454" y="1267"/>
                  </a:lnTo>
                  <a:lnTo>
                    <a:pt x="2455" y="1289"/>
                  </a:lnTo>
                  <a:lnTo>
                    <a:pt x="2455" y="1289"/>
                  </a:lnTo>
                  <a:lnTo>
                    <a:pt x="2455" y="1200"/>
                  </a:lnTo>
                  <a:lnTo>
                    <a:pt x="2456" y="1289"/>
                  </a:lnTo>
                  <a:lnTo>
                    <a:pt x="2456" y="1289"/>
                  </a:lnTo>
                  <a:lnTo>
                    <a:pt x="2457" y="1289"/>
                  </a:lnTo>
                  <a:lnTo>
                    <a:pt x="2457" y="1289"/>
                  </a:lnTo>
                  <a:lnTo>
                    <a:pt x="2458" y="1289"/>
                  </a:lnTo>
                  <a:lnTo>
                    <a:pt x="2458" y="1289"/>
                  </a:lnTo>
                  <a:lnTo>
                    <a:pt x="2459" y="1289"/>
                  </a:lnTo>
                  <a:lnTo>
                    <a:pt x="2460" y="1289"/>
                  </a:lnTo>
                  <a:lnTo>
                    <a:pt x="2460" y="1289"/>
                  </a:lnTo>
                  <a:lnTo>
                    <a:pt x="2461" y="1289"/>
                  </a:lnTo>
                  <a:lnTo>
                    <a:pt x="2461" y="1142"/>
                  </a:lnTo>
                  <a:lnTo>
                    <a:pt x="2461" y="1146"/>
                  </a:lnTo>
                  <a:lnTo>
                    <a:pt x="2462" y="1172"/>
                  </a:lnTo>
                  <a:lnTo>
                    <a:pt x="2462" y="1114"/>
                  </a:lnTo>
                  <a:lnTo>
                    <a:pt x="2463" y="1091"/>
                  </a:lnTo>
                  <a:lnTo>
                    <a:pt x="2463" y="1090"/>
                  </a:lnTo>
                  <a:lnTo>
                    <a:pt x="2463" y="1133"/>
                  </a:lnTo>
                  <a:lnTo>
                    <a:pt x="2463" y="1129"/>
                  </a:lnTo>
                  <a:lnTo>
                    <a:pt x="2464" y="1140"/>
                  </a:lnTo>
                  <a:lnTo>
                    <a:pt x="2464" y="1191"/>
                  </a:lnTo>
                  <a:lnTo>
                    <a:pt x="2464" y="1138"/>
                  </a:lnTo>
                  <a:lnTo>
                    <a:pt x="2465" y="1124"/>
                  </a:lnTo>
                  <a:lnTo>
                    <a:pt x="2465" y="1123"/>
                  </a:lnTo>
                  <a:lnTo>
                    <a:pt x="2465" y="1289"/>
                  </a:lnTo>
                  <a:lnTo>
                    <a:pt x="2465" y="1289"/>
                  </a:lnTo>
                  <a:lnTo>
                    <a:pt x="2466" y="1289"/>
                  </a:lnTo>
                  <a:lnTo>
                    <a:pt x="2466" y="1181"/>
                  </a:lnTo>
                  <a:lnTo>
                    <a:pt x="2466" y="1289"/>
                  </a:lnTo>
                  <a:lnTo>
                    <a:pt x="2467" y="1205"/>
                  </a:lnTo>
                  <a:lnTo>
                    <a:pt x="2467" y="1289"/>
                  </a:lnTo>
                  <a:lnTo>
                    <a:pt x="2467" y="1180"/>
                  </a:lnTo>
                  <a:lnTo>
                    <a:pt x="2467" y="1186"/>
                  </a:lnTo>
                  <a:lnTo>
                    <a:pt x="2468" y="1145"/>
                  </a:lnTo>
                  <a:lnTo>
                    <a:pt x="2468" y="1112"/>
                  </a:lnTo>
                  <a:lnTo>
                    <a:pt x="2468" y="1228"/>
                  </a:lnTo>
                  <a:lnTo>
                    <a:pt x="2468" y="1176"/>
                  </a:lnTo>
                  <a:lnTo>
                    <a:pt x="2469" y="1171"/>
                  </a:lnTo>
                  <a:lnTo>
                    <a:pt x="2469" y="1278"/>
                  </a:lnTo>
                  <a:lnTo>
                    <a:pt x="2469" y="1125"/>
                  </a:lnTo>
                  <a:lnTo>
                    <a:pt x="2470" y="1161"/>
                  </a:lnTo>
                  <a:lnTo>
                    <a:pt x="2470" y="1289"/>
                  </a:lnTo>
                  <a:lnTo>
                    <a:pt x="2471" y="1289"/>
                  </a:lnTo>
                  <a:lnTo>
                    <a:pt x="2471" y="1289"/>
                  </a:lnTo>
                  <a:lnTo>
                    <a:pt x="2472" y="1289"/>
                  </a:lnTo>
                  <a:lnTo>
                    <a:pt x="2472" y="1289"/>
                  </a:lnTo>
                  <a:lnTo>
                    <a:pt x="2473" y="1289"/>
                  </a:lnTo>
                  <a:lnTo>
                    <a:pt x="2473" y="1289"/>
                  </a:lnTo>
                  <a:lnTo>
                    <a:pt x="2474" y="1252"/>
                  </a:lnTo>
                  <a:lnTo>
                    <a:pt x="2474" y="1289"/>
                  </a:lnTo>
                  <a:lnTo>
                    <a:pt x="2474" y="1289"/>
                  </a:lnTo>
                  <a:lnTo>
                    <a:pt x="2475" y="1160"/>
                  </a:lnTo>
                  <a:lnTo>
                    <a:pt x="2475" y="1178"/>
                  </a:lnTo>
                  <a:lnTo>
                    <a:pt x="2475" y="1167"/>
                  </a:lnTo>
                  <a:lnTo>
                    <a:pt x="2475" y="1289"/>
                  </a:lnTo>
                  <a:lnTo>
                    <a:pt x="2476" y="1206"/>
                  </a:lnTo>
                  <a:lnTo>
                    <a:pt x="2476" y="1243"/>
                  </a:lnTo>
                  <a:lnTo>
                    <a:pt x="2476" y="1146"/>
                  </a:lnTo>
                  <a:lnTo>
                    <a:pt x="2477" y="1234"/>
                  </a:lnTo>
                  <a:lnTo>
                    <a:pt x="2477" y="1195"/>
                  </a:lnTo>
                  <a:lnTo>
                    <a:pt x="2477" y="1289"/>
                  </a:lnTo>
                  <a:lnTo>
                    <a:pt x="2478" y="1175"/>
                  </a:lnTo>
                  <a:lnTo>
                    <a:pt x="2478" y="1241"/>
                  </a:lnTo>
                  <a:lnTo>
                    <a:pt x="2478" y="1202"/>
                  </a:lnTo>
                  <a:lnTo>
                    <a:pt x="2478" y="1156"/>
                  </a:lnTo>
                  <a:lnTo>
                    <a:pt x="2479" y="1289"/>
                  </a:lnTo>
                  <a:lnTo>
                    <a:pt x="2479" y="1289"/>
                  </a:lnTo>
                  <a:lnTo>
                    <a:pt x="2479" y="1289"/>
                  </a:lnTo>
                  <a:lnTo>
                    <a:pt x="2480" y="1191"/>
                  </a:lnTo>
                  <a:lnTo>
                    <a:pt x="2480" y="1195"/>
                  </a:lnTo>
                  <a:lnTo>
                    <a:pt x="2480" y="1289"/>
                  </a:lnTo>
                  <a:lnTo>
                    <a:pt x="2481" y="1289"/>
                  </a:lnTo>
                  <a:lnTo>
                    <a:pt x="2481" y="1289"/>
                  </a:lnTo>
                  <a:lnTo>
                    <a:pt x="2481" y="1282"/>
                  </a:lnTo>
                  <a:lnTo>
                    <a:pt x="2482" y="1289"/>
                  </a:lnTo>
                  <a:lnTo>
                    <a:pt x="2482" y="1289"/>
                  </a:lnTo>
                  <a:lnTo>
                    <a:pt x="2483" y="1289"/>
                  </a:lnTo>
                  <a:lnTo>
                    <a:pt x="2483" y="1289"/>
                  </a:lnTo>
                  <a:lnTo>
                    <a:pt x="2484" y="1289"/>
                  </a:lnTo>
                  <a:lnTo>
                    <a:pt x="2484" y="1289"/>
                  </a:lnTo>
                  <a:lnTo>
                    <a:pt x="2485" y="1213"/>
                  </a:lnTo>
                  <a:lnTo>
                    <a:pt x="2485" y="1276"/>
                  </a:lnTo>
                  <a:lnTo>
                    <a:pt x="2485" y="1214"/>
                  </a:lnTo>
                  <a:lnTo>
                    <a:pt x="2485" y="1289"/>
                  </a:lnTo>
                  <a:lnTo>
                    <a:pt x="2486" y="1209"/>
                  </a:lnTo>
                  <a:lnTo>
                    <a:pt x="2486" y="1209"/>
                  </a:lnTo>
                  <a:lnTo>
                    <a:pt x="2486" y="1169"/>
                  </a:lnTo>
                  <a:lnTo>
                    <a:pt x="2487" y="1289"/>
                  </a:lnTo>
                  <a:lnTo>
                    <a:pt x="2487" y="1289"/>
                  </a:lnTo>
                  <a:lnTo>
                    <a:pt x="2487" y="1250"/>
                  </a:lnTo>
                  <a:lnTo>
                    <a:pt x="2487" y="1289"/>
                  </a:lnTo>
                  <a:lnTo>
                    <a:pt x="2488" y="1201"/>
                  </a:lnTo>
                  <a:lnTo>
                    <a:pt x="2488" y="1215"/>
                  </a:lnTo>
                  <a:lnTo>
                    <a:pt x="2488" y="1157"/>
                  </a:lnTo>
                  <a:lnTo>
                    <a:pt x="2489" y="1289"/>
                  </a:lnTo>
                  <a:lnTo>
                    <a:pt x="2489" y="1274"/>
                  </a:lnTo>
                  <a:lnTo>
                    <a:pt x="2489" y="1201"/>
                  </a:lnTo>
                  <a:lnTo>
                    <a:pt x="2489" y="1166"/>
                  </a:lnTo>
                  <a:lnTo>
                    <a:pt x="2490" y="1238"/>
                  </a:lnTo>
                  <a:lnTo>
                    <a:pt x="2490" y="1202"/>
                  </a:lnTo>
                  <a:lnTo>
                    <a:pt x="2490" y="1155"/>
                  </a:lnTo>
                  <a:lnTo>
                    <a:pt x="2491" y="1251"/>
                  </a:lnTo>
                  <a:lnTo>
                    <a:pt x="2491" y="1198"/>
                  </a:lnTo>
                  <a:lnTo>
                    <a:pt x="2491" y="1202"/>
                  </a:lnTo>
                  <a:lnTo>
                    <a:pt x="2492" y="1146"/>
                  </a:lnTo>
                  <a:lnTo>
                    <a:pt x="2492" y="1196"/>
                  </a:lnTo>
                  <a:lnTo>
                    <a:pt x="2492" y="1223"/>
                  </a:lnTo>
                  <a:lnTo>
                    <a:pt x="2492" y="1237"/>
                  </a:lnTo>
                  <a:lnTo>
                    <a:pt x="2493" y="1118"/>
                  </a:lnTo>
                  <a:lnTo>
                    <a:pt x="2493" y="1160"/>
                  </a:lnTo>
                  <a:lnTo>
                    <a:pt x="2493" y="1148"/>
                  </a:lnTo>
                  <a:lnTo>
                    <a:pt x="2493" y="1135"/>
                  </a:lnTo>
                  <a:lnTo>
                    <a:pt x="2494" y="1241"/>
                  </a:lnTo>
                  <a:lnTo>
                    <a:pt x="2494" y="1205"/>
                  </a:lnTo>
                  <a:lnTo>
                    <a:pt x="2495" y="1289"/>
                  </a:lnTo>
                  <a:lnTo>
                    <a:pt x="2495" y="1241"/>
                  </a:lnTo>
                  <a:lnTo>
                    <a:pt x="2495" y="1224"/>
                  </a:lnTo>
                  <a:lnTo>
                    <a:pt x="2495" y="1289"/>
                  </a:lnTo>
                  <a:lnTo>
                    <a:pt x="2496" y="1289"/>
                  </a:lnTo>
                  <a:lnTo>
                    <a:pt x="2496" y="1289"/>
                  </a:lnTo>
                  <a:lnTo>
                    <a:pt x="2497" y="1289"/>
                  </a:lnTo>
                  <a:lnTo>
                    <a:pt x="2497" y="1289"/>
                  </a:lnTo>
                  <a:lnTo>
                    <a:pt x="2498" y="1216"/>
                  </a:lnTo>
                  <a:lnTo>
                    <a:pt x="2498" y="1258"/>
                  </a:lnTo>
                  <a:lnTo>
                    <a:pt x="2498" y="1256"/>
                  </a:lnTo>
                  <a:lnTo>
                    <a:pt x="2499" y="1191"/>
                  </a:lnTo>
                  <a:lnTo>
                    <a:pt x="2499" y="1289"/>
                  </a:lnTo>
                  <a:lnTo>
                    <a:pt x="2499" y="1289"/>
                  </a:lnTo>
                  <a:lnTo>
                    <a:pt x="2499" y="1289"/>
                  </a:lnTo>
                  <a:lnTo>
                    <a:pt x="2500" y="1157"/>
                  </a:lnTo>
                  <a:lnTo>
                    <a:pt x="2500" y="1194"/>
                  </a:lnTo>
                  <a:lnTo>
                    <a:pt x="2500" y="1178"/>
                  </a:lnTo>
                  <a:lnTo>
                    <a:pt x="2501" y="1170"/>
                  </a:lnTo>
                  <a:lnTo>
                    <a:pt x="2501" y="1289"/>
                  </a:lnTo>
                  <a:lnTo>
                    <a:pt x="2501" y="1289"/>
                  </a:lnTo>
                  <a:lnTo>
                    <a:pt x="2501" y="1289"/>
                  </a:lnTo>
                  <a:lnTo>
                    <a:pt x="2501" y="1193"/>
                  </a:lnTo>
                  <a:lnTo>
                    <a:pt x="2502" y="1289"/>
                  </a:lnTo>
                  <a:lnTo>
                    <a:pt x="2502" y="1289"/>
                  </a:lnTo>
                  <a:lnTo>
                    <a:pt x="2503" y="1289"/>
                  </a:lnTo>
                  <a:lnTo>
                    <a:pt x="2503" y="1289"/>
                  </a:lnTo>
                  <a:lnTo>
                    <a:pt x="2504" y="1289"/>
                  </a:lnTo>
                  <a:lnTo>
                    <a:pt x="2505" y="1289"/>
                  </a:lnTo>
                  <a:lnTo>
                    <a:pt x="2505" y="1226"/>
                  </a:lnTo>
                  <a:lnTo>
                    <a:pt x="2506" y="1289"/>
                  </a:lnTo>
                  <a:lnTo>
                    <a:pt x="2506" y="1237"/>
                  </a:lnTo>
                  <a:lnTo>
                    <a:pt x="2506" y="1289"/>
                  </a:lnTo>
                  <a:lnTo>
                    <a:pt x="2507" y="1289"/>
                  </a:lnTo>
                  <a:lnTo>
                    <a:pt x="2507" y="1289"/>
                  </a:lnTo>
                  <a:lnTo>
                    <a:pt x="2508" y="1289"/>
                  </a:lnTo>
                  <a:lnTo>
                    <a:pt x="2508" y="1289"/>
                  </a:lnTo>
                  <a:lnTo>
                    <a:pt x="2508" y="1289"/>
                  </a:lnTo>
                  <a:lnTo>
                    <a:pt x="2509" y="1289"/>
                  </a:lnTo>
                  <a:lnTo>
                    <a:pt x="2510" y="1289"/>
                  </a:lnTo>
                  <a:lnTo>
                    <a:pt x="2510" y="1289"/>
                  </a:lnTo>
                  <a:lnTo>
                    <a:pt x="2511" y="1289"/>
                  </a:lnTo>
                  <a:lnTo>
                    <a:pt x="2511" y="1216"/>
                  </a:lnTo>
                  <a:lnTo>
                    <a:pt x="2512" y="1218"/>
                  </a:lnTo>
                  <a:lnTo>
                    <a:pt x="2512" y="1289"/>
                  </a:lnTo>
                  <a:lnTo>
                    <a:pt x="2512" y="1200"/>
                  </a:lnTo>
                  <a:lnTo>
                    <a:pt x="2512" y="1289"/>
                  </a:lnTo>
                  <a:lnTo>
                    <a:pt x="2512" y="1289"/>
                  </a:lnTo>
                  <a:lnTo>
                    <a:pt x="2513" y="1146"/>
                  </a:lnTo>
                  <a:lnTo>
                    <a:pt x="2513" y="1248"/>
                  </a:lnTo>
                  <a:lnTo>
                    <a:pt x="2514" y="1244"/>
                  </a:lnTo>
                  <a:lnTo>
                    <a:pt x="2514" y="1289"/>
                  </a:lnTo>
                  <a:lnTo>
                    <a:pt x="2514" y="1192"/>
                  </a:lnTo>
                  <a:lnTo>
                    <a:pt x="2514" y="1255"/>
                  </a:lnTo>
                  <a:lnTo>
                    <a:pt x="2515" y="1242"/>
                  </a:lnTo>
                  <a:lnTo>
                    <a:pt x="2515" y="1188"/>
                  </a:lnTo>
                  <a:lnTo>
                    <a:pt x="2515" y="1289"/>
                  </a:lnTo>
                  <a:lnTo>
                    <a:pt x="2516" y="1198"/>
                  </a:lnTo>
                  <a:lnTo>
                    <a:pt x="2516" y="1258"/>
                  </a:lnTo>
                  <a:lnTo>
                    <a:pt x="2516" y="1289"/>
                  </a:lnTo>
                  <a:lnTo>
                    <a:pt x="2517" y="1161"/>
                  </a:lnTo>
                  <a:lnTo>
                    <a:pt x="2517" y="1171"/>
                  </a:lnTo>
                  <a:lnTo>
                    <a:pt x="2517" y="1289"/>
                  </a:lnTo>
                  <a:lnTo>
                    <a:pt x="2518" y="1289"/>
                  </a:lnTo>
                  <a:lnTo>
                    <a:pt x="2518" y="1197"/>
                  </a:lnTo>
                  <a:lnTo>
                    <a:pt x="2518" y="1289"/>
                  </a:lnTo>
                  <a:lnTo>
                    <a:pt x="2519" y="1289"/>
                  </a:lnTo>
                  <a:lnTo>
                    <a:pt x="2519" y="1229"/>
                  </a:lnTo>
                  <a:lnTo>
                    <a:pt x="2519" y="1194"/>
                  </a:lnTo>
                  <a:lnTo>
                    <a:pt x="2520" y="1289"/>
                  </a:lnTo>
                  <a:lnTo>
                    <a:pt x="2520" y="1289"/>
                  </a:lnTo>
                  <a:lnTo>
                    <a:pt x="2520" y="1247"/>
                  </a:lnTo>
                  <a:lnTo>
                    <a:pt x="2520" y="1185"/>
                  </a:lnTo>
                  <a:lnTo>
                    <a:pt x="2521" y="1289"/>
                  </a:lnTo>
                  <a:lnTo>
                    <a:pt x="2521" y="1289"/>
                  </a:lnTo>
                  <a:lnTo>
                    <a:pt x="2521" y="1289"/>
                  </a:lnTo>
                  <a:lnTo>
                    <a:pt x="2521" y="1263"/>
                  </a:lnTo>
                  <a:lnTo>
                    <a:pt x="2522" y="1289"/>
                  </a:lnTo>
                  <a:lnTo>
                    <a:pt x="2522" y="1289"/>
                  </a:lnTo>
                  <a:lnTo>
                    <a:pt x="2523" y="1289"/>
                  </a:lnTo>
                  <a:lnTo>
                    <a:pt x="2523" y="1289"/>
                  </a:lnTo>
                  <a:lnTo>
                    <a:pt x="2524" y="1160"/>
                  </a:lnTo>
                  <a:lnTo>
                    <a:pt x="2524" y="1182"/>
                  </a:lnTo>
                  <a:lnTo>
                    <a:pt x="2524" y="1147"/>
                  </a:lnTo>
                  <a:lnTo>
                    <a:pt x="2525" y="1149"/>
                  </a:lnTo>
                  <a:lnTo>
                    <a:pt x="2525" y="1135"/>
                  </a:lnTo>
                  <a:lnTo>
                    <a:pt x="2525" y="1157"/>
                  </a:lnTo>
                  <a:lnTo>
                    <a:pt x="2526" y="1114"/>
                  </a:lnTo>
                  <a:lnTo>
                    <a:pt x="2526" y="1127"/>
                  </a:lnTo>
                  <a:lnTo>
                    <a:pt x="2526" y="1206"/>
                  </a:lnTo>
                  <a:lnTo>
                    <a:pt x="2527" y="1109"/>
                  </a:lnTo>
                  <a:lnTo>
                    <a:pt x="2527" y="1119"/>
                  </a:lnTo>
                  <a:lnTo>
                    <a:pt x="2527" y="1121"/>
                  </a:lnTo>
                  <a:lnTo>
                    <a:pt x="2527" y="1137"/>
                  </a:lnTo>
                  <a:lnTo>
                    <a:pt x="2528" y="1096"/>
                  </a:lnTo>
                  <a:lnTo>
                    <a:pt x="2528" y="1100"/>
                  </a:lnTo>
                  <a:lnTo>
                    <a:pt x="2528" y="1071"/>
                  </a:lnTo>
                  <a:lnTo>
                    <a:pt x="2529" y="1141"/>
                  </a:lnTo>
                  <a:lnTo>
                    <a:pt x="2529" y="1176"/>
                  </a:lnTo>
                  <a:lnTo>
                    <a:pt x="2530" y="1121"/>
                  </a:lnTo>
                  <a:lnTo>
                    <a:pt x="2530" y="1167"/>
                  </a:lnTo>
                  <a:lnTo>
                    <a:pt x="2530" y="1183"/>
                  </a:lnTo>
                  <a:lnTo>
                    <a:pt x="2530" y="1141"/>
                  </a:lnTo>
                  <a:lnTo>
                    <a:pt x="2531" y="1239"/>
                  </a:lnTo>
                  <a:lnTo>
                    <a:pt x="2531" y="1221"/>
                  </a:lnTo>
                  <a:lnTo>
                    <a:pt x="2531" y="1192"/>
                  </a:lnTo>
                  <a:lnTo>
                    <a:pt x="2532" y="1289"/>
                  </a:lnTo>
                  <a:lnTo>
                    <a:pt x="2532" y="1289"/>
                  </a:lnTo>
                  <a:lnTo>
                    <a:pt x="2533" y="1200"/>
                  </a:lnTo>
                  <a:lnTo>
                    <a:pt x="2533" y="1289"/>
                  </a:lnTo>
                  <a:lnTo>
                    <a:pt x="2533" y="1276"/>
                  </a:lnTo>
                  <a:lnTo>
                    <a:pt x="2533" y="1289"/>
                  </a:lnTo>
                  <a:lnTo>
                    <a:pt x="2534" y="1255"/>
                  </a:lnTo>
                  <a:lnTo>
                    <a:pt x="2534" y="1289"/>
                  </a:lnTo>
                  <a:lnTo>
                    <a:pt x="2534" y="1289"/>
                  </a:lnTo>
                  <a:lnTo>
                    <a:pt x="2535" y="1289"/>
                  </a:lnTo>
                  <a:lnTo>
                    <a:pt x="2535" y="1289"/>
                  </a:lnTo>
                  <a:lnTo>
                    <a:pt x="2535" y="1222"/>
                  </a:lnTo>
                  <a:lnTo>
                    <a:pt x="2536" y="1267"/>
                  </a:lnTo>
                  <a:lnTo>
                    <a:pt x="2536" y="1211"/>
                  </a:lnTo>
                  <a:lnTo>
                    <a:pt x="2536" y="1181"/>
                  </a:lnTo>
                  <a:lnTo>
                    <a:pt x="2536" y="1289"/>
                  </a:lnTo>
                  <a:lnTo>
                    <a:pt x="2537" y="1217"/>
                  </a:lnTo>
                  <a:lnTo>
                    <a:pt x="2537" y="1214"/>
                  </a:lnTo>
                  <a:lnTo>
                    <a:pt x="2537" y="1289"/>
                  </a:lnTo>
                  <a:lnTo>
                    <a:pt x="2538" y="1289"/>
                  </a:lnTo>
                  <a:lnTo>
                    <a:pt x="2538" y="1289"/>
                  </a:lnTo>
                  <a:lnTo>
                    <a:pt x="2539" y="1257"/>
                  </a:lnTo>
                  <a:lnTo>
                    <a:pt x="2539" y="1289"/>
                  </a:lnTo>
                  <a:lnTo>
                    <a:pt x="2539" y="1289"/>
                  </a:lnTo>
                  <a:lnTo>
                    <a:pt x="2540" y="1220"/>
                  </a:lnTo>
                  <a:lnTo>
                    <a:pt x="2540" y="1289"/>
                  </a:lnTo>
                  <a:lnTo>
                    <a:pt x="2540" y="1289"/>
                  </a:lnTo>
                  <a:lnTo>
                    <a:pt x="2541" y="1289"/>
                  </a:lnTo>
                  <a:lnTo>
                    <a:pt x="2541" y="1289"/>
                  </a:lnTo>
                  <a:lnTo>
                    <a:pt x="2542" y="1289"/>
                  </a:lnTo>
                  <a:lnTo>
                    <a:pt x="2542" y="1289"/>
                  </a:lnTo>
                  <a:lnTo>
                    <a:pt x="2543" y="1289"/>
                  </a:lnTo>
                  <a:lnTo>
                    <a:pt x="2543" y="1289"/>
                  </a:lnTo>
                  <a:lnTo>
                    <a:pt x="2544" y="1289"/>
                  </a:lnTo>
                  <a:lnTo>
                    <a:pt x="2544" y="1289"/>
                  </a:lnTo>
                  <a:lnTo>
                    <a:pt x="2545" y="1186"/>
                  </a:lnTo>
                  <a:lnTo>
                    <a:pt x="2545" y="1189"/>
                  </a:lnTo>
                  <a:lnTo>
                    <a:pt x="2545" y="1196"/>
                  </a:lnTo>
                  <a:lnTo>
                    <a:pt x="2545" y="1289"/>
                  </a:lnTo>
                  <a:lnTo>
                    <a:pt x="2546" y="1289"/>
                  </a:lnTo>
                  <a:lnTo>
                    <a:pt x="2546" y="1216"/>
                  </a:lnTo>
                  <a:lnTo>
                    <a:pt x="2546" y="1185"/>
                  </a:lnTo>
                  <a:lnTo>
                    <a:pt x="2546" y="1289"/>
                  </a:lnTo>
                  <a:lnTo>
                    <a:pt x="2547" y="1289"/>
                  </a:lnTo>
                  <a:lnTo>
                    <a:pt x="2547" y="1289"/>
                  </a:lnTo>
                  <a:lnTo>
                    <a:pt x="2548" y="1230"/>
                  </a:lnTo>
                  <a:lnTo>
                    <a:pt x="2548" y="1160"/>
                  </a:lnTo>
                  <a:lnTo>
                    <a:pt x="2549" y="1289"/>
                  </a:lnTo>
                  <a:lnTo>
                    <a:pt x="2549" y="1289"/>
                  </a:lnTo>
                  <a:lnTo>
                    <a:pt x="2550" y="1175"/>
                  </a:lnTo>
                  <a:lnTo>
                    <a:pt x="2550" y="1289"/>
                  </a:lnTo>
                  <a:lnTo>
                    <a:pt x="2550" y="1289"/>
                  </a:lnTo>
                  <a:lnTo>
                    <a:pt x="2551" y="1289"/>
                  </a:lnTo>
                  <a:lnTo>
                    <a:pt x="2551" y="1289"/>
                  </a:lnTo>
                  <a:lnTo>
                    <a:pt x="2552" y="1289"/>
                  </a:lnTo>
                  <a:lnTo>
                    <a:pt x="2552" y="1238"/>
                  </a:lnTo>
                  <a:lnTo>
                    <a:pt x="2552" y="1289"/>
                  </a:lnTo>
                  <a:lnTo>
                    <a:pt x="2553" y="1289"/>
                  </a:lnTo>
                  <a:lnTo>
                    <a:pt x="2553" y="1200"/>
                  </a:lnTo>
                  <a:lnTo>
                    <a:pt x="2553" y="1207"/>
                  </a:lnTo>
                  <a:lnTo>
                    <a:pt x="2554" y="1289"/>
                  </a:lnTo>
                  <a:lnTo>
                    <a:pt x="2554" y="1230"/>
                  </a:lnTo>
                  <a:lnTo>
                    <a:pt x="2555" y="1262"/>
                  </a:lnTo>
                  <a:lnTo>
                    <a:pt x="2555" y="1289"/>
                  </a:lnTo>
                  <a:lnTo>
                    <a:pt x="2555" y="1212"/>
                  </a:lnTo>
                  <a:lnTo>
                    <a:pt x="2555" y="1289"/>
                  </a:lnTo>
                  <a:lnTo>
                    <a:pt x="2556" y="1289"/>
                  </a:lnTo>
                  <a:lnTo>
                    <a:pt x="2556" y="1189"/>
                  </a:lnTo>
                  <a:lnTo>
                    <a:pt x="2557" y="1206"/>
                  </a:lnTo>
                  <a:lnTo>
                    <a:pt x="2557" y="1244"/>
                  </a:lnTo>
                  <a:lnTo>
                    <a:pt x="2557" y="1156"/>
                  </a:lnTo>
                  <a:lnTo>
                    <a:pt x="2558" y="1158"/>
                  </a:lnTo>
                  <a:lnTo>
                    <a:pt x="2558" y="1199"/>
                  </a:lnTo>
                  <a:lnTo>
                    <a:pt x="2558" y="1142"/>
                  </a:lnTo>
                  <a:lnTo>
                    <a:pt x="2558" y="1162"/>
                  </a:lnTo>
                  <a:lnTo>
                    <a:pt x="2559" y="1174"/>
                  </a:lnTo>
                  <a:lnTo>
                    <a:pt x="2559" y="1140"/>
                  </a:lnTo>
                  <a:lnTo>
                    <a:pt x="2559" y="1165"/>
                  </a:lnTo>
                  <a:lnTo>
                    <a:pt x="2560" y="1169"/>
                  </a:lnTo>
                  <a:lnTo>
                    <a:pt x="2560" y="1141"/>
                  </a:lnTo>
                  <a:lnTo>
                    <a:pt x="2560" y="1207"/>
                  </a:lnTo>
                  <a:lnTo>
                    <a:pt x="2561" y="1170"/>
                  </a:lnTo>
                  <a:lnTo>
                    <a:pt x="2561" y="1160"/>
                  </a:lnTo>
                  <a:lnTo>
                    <a:pt x="2561" y="1181"/>
                  </a:lnTo>
                  <a:lnTo>
                    <a:pt x="2561" y="1126"/>
                  </a:lnTo>
                  <a:lnTo>
                    <a:pt x="2562" y="1171"/>
                  </a:lnTo>
                  <a:lnTo>
                    <a:pt x="2562" y="1165"/>
                  </a:lnTo>
                  <a:lnTo>
                    <a:pt x="2562" y="1198"/>
                  </a:lnTo>
                  <a:lnTo>
                    <a:pt x="2563" y="1133"/>
                  </a:lnTo>
                  <a:lnTo>
                    <a:pt x="2563" y="1142"/>
                  </a:lnTo>
                  <a:lnTo>
                    <a:pt x="2563" y="1133"/>
                  </a:lnTo>
                  <a:lnTo>
                    <a:pt x="2563" y="1200"/>
                  </a:lnTo>
                  <a:lnTo>
                    <a:pt x="2564" y="1155"/>
                  </a:lnTo>
                  <a:lnTo>
                    <a:pt x="2564" y="1143"/>
                  </a:lnTo>
                  <a:lnTo>
                    <a:pt x="2564" y="1179"/>
                  </a:lnTo>
                  <a:lnTo>
                    <a:pt x="2564" y="1140"/>
                  </a:lnTo>
                  <a:lnTo>
                    <a:pt x="2565" y="1158"/>
                  </a:lnTo>
                  <a:lnTo>
                    <a:pt x="2565" y="1176"/>
                  </a:lnTo>
                  <a:lnTo>
                    <a:pt x="2565" y="1173"/>
                  </a:lnTo>
                  <a:lnTo>
                    <a:pt x="2565" y="1289"/>
                  </a:lnTo>
                  <a:lnTo>
                    <a:pt x="2566" y="1225"/>
                  </a:lnTo>
                  <a:lnTo>
                    <a:pt x="2566" y="1217"/>
                  </a:lnTo>
                  <a:lnTo>
                    <a:pt x="2566" y="1168"/>
                  </a:lnTo>
                  <a:lnTo>
                    <a:pt x="2566" y="1289"/>
                  </a:lnTo>
                  <a:lnTo>
                    <a:pt x="2567" y="1289"/>
                  </a:lnTo>
                  <a:lnTo>
                    <a:pt x="2567" y="1289"/>
                  </a:lnTo>
                  <a:lnTo>
                    <a:pt x="2568" y="1211"/>
                  </a:lnTo>
                  <a:lnTo>
                    <a:pt x="2568" y="1211"/>
                  </a:lnTo>
                  <a:lnTo>
                    <a:pt x="2568" y="1289"/>
                  </a:lnTo>
                  <a:lnTo>
                    <a:pt x="2569" y="1289"/>
                  </a:lnTo>
                  <a:lnTo>
                    <a:pt x="2569" y="1289"/>
                  </a:lnTo>
                  <a:lnTo>
                    <a:pt x="2569" y="1179"/>
                  </a:lnTo>
                  <a:lnTo>
                    <a:pt x="2570" y="1242"/>
                  </a:lnTo>
                  <a:lnTo>
                    <a:pt x="2570" y="1289"/>
                  </a:lnTo>
                  <a:lnTo>
                    <a:pt x="2571" y="1241"/>
                  </a:lnTo>
                  <a:lnTo>
                    <a:pt x="2571" y="1231"/>
                  </a:lnTo>
                  <a:lnTo>
                    <a:pt x="2571" y="1186"/>
                  </a:lnTo>
                  <a:lnTo>
                    <a:pt x="2572" y="1251"/>
                  </a:lnTo>
                  <a:lnTo>
                    <a:pt x="2572" y="1201"/>
                  </a:lnTo>
                  <a:lnTo>
                    <a:pt x="2572" y="1165"/>
                  </a:lnTo>
                  <a:lnTo>
                    <a:pt x="2573" y="1289"/>
                  </a:lnTo>
                  <a:lnTo>
                    <a:pt x="2573" y="1190"/>
                  </a:lnTo>
                  <a:lnTo>
                    <a:pt x="2573" y="1169"/>
                  </a:lnTo>
                  <a:lnTo>
                    <a:pt x="2574" y="1289"/>
                  </a:lnTo>
                  <a:lnTo>
                    <a:pt x="2574" y="1264"/>
                  </a:lnTo>
                  <a:lnTo>
                    <a:pt x="2574" y="1289"/>
                  </a:lnTo>
                  <a:lnTo>
                    <a:pt x="2574" y="1172"/>
                  </a:lnTo>
                  <a:lnTo>
                    <a:pt x="2575" y="1218"/>
                  </a:lnTo>
                  <a:lnTo>
                    <a:pt x="2575" y="1173"/>
                  </a:lnTo>
                  <a:lnTo>
                    <a:pt x="2575" y="1166"/>
                  </a:lnTo>
                  <a:lnTo>
                    <a:pt x="2575" y="1289"/>
                  </a:lnTo>
                  <a:lnTo>
                    <a:pt x="2576" y="1289"/>
                  </a:lnTo>
                  <a:lnTo>
                    <a:pt x="2576" y="1246"/>
                  </a:lnTo>
                  <a:lnTo>
                    <a:pt x="2576" y="1289"/>
                  </a:lnTo>
                  <a:lnTo>
                    <a:pt x="2577" y="1205"/>
                  </a:lnTo>
                  <a:lnTo>
                    <a:pt x="2577" y="1208"/>
                  </a:lnTo>
                  <a:lnTo>
                    <a:pt x="2577" y="1222"/>
                  </a:lnTo>
                  <a:lnTo>
                    <a:pt x="2577" y="1289"/>
                  </a:lnTo>
                  <a:lnTo>
                    <a:pt x="2578" y="1195"/>
                  </a:lnTo>
                  <a:lnTo>
                    <a:pt x="2578" y="1197"/>
                  </a:lnTo>
                  <a:lnTo>
                    <a:pt x="2578" y="1237"/>
                  </a:lnTo>
                  <a:lnTo>
                    <a:pt x="2578" y="1165"/>
                  </a:lnTo>
                  <a:lnTo>
                    <a:pt x="2579" y="1242"/>
                  </a:lnTo>
                  <a:lnTo>
                    <a:pt x="2579" y="1202"/>
                  </a:lnTo>
                  <a:lnTo>
                    <a:pt x="2579" y="1289"/>
                  </a:lnTo>
                  <a:lnTo>
                    <a:pt x="2580" y="1195"/>
                  </a:lnTo>
                  <a:lnTo>
                    <a:pt x="2580" y="1193"/>
                  </a:lnTo>
                  <a:lnTo>
                    <a:pt x="2580" y="1190"/>
                  </a:lnTo>
                  <a:lnTo>
                    <a:pt x="2580" y="1289"/>
                  </a:lnTo>
                  <a:lnTo>
                    <a:pt x="2581" y="1289"/>
                  </a:lnTo>
                  <a:lnTo>
                    <a:pt x="2581" y="1289"/>
                  </a:lnTo>
                  <a:lnTo>
                    <a:pt x="2582" y="1223"/>
                  </a:lnTo>
                  <a:lnTo>
                    <a:pt x="2582" y="1289"/>
                  </a:lnTo>
                  <a:lnTo>
                    <a:pt x="2582" y="1263"/>
                  </a:lnTo>
                  <a:lnTo>
                    <a:pt x="2582" y="1289"/>
                  </a:lnTo>
                  <a:lnTo>
                    <a:pt x="2583" y="1289"/>
                  </a:lnTo>
                  <a:lnTo>
                    <a:pt x="2583" y="1174"/>
                  </a:lnTo>
                  <a:lnTo>
                    <a:pt x="2584" y="1289"/>
                  </a:lnTo>
                  <a:lnTo>
                    <a:pt x="2584" y="1289"/>
                  </a:lnTo>
                  <a:lnTo>
                    <a:pt x="2584" y="1289"/>
                  </a:lnTo>
                  <a:lnTo>
                    <a:pt x="2585" y="1234"/>
                  </a:lnTo>
                  <a:lnTo>
                    <a:pt x="2585" y="1289"/>
                  </a:lnTo>
                  <a:lnTo>
                    <a:pt x="2585" y="1197"/>
                  </a:lnTo>
                  <a:lnTo>
                    <a:pt x="2585" y="1186"/>
                  </a:lnTo>
                  <a:lnTo>
                    <a:pt x="2586" y="1289"/>
                  </a:lnTo>
                  <a:lnTo>
                    <a:pt x="2586" y="1289"/>
                  </a:lnTo>
                  <a:lnTo>
                    <a:pt x="2586" y="1289"/>
                  </a:lnTo>
                  <a:lnTo>
                    <a:pt x="2587" y="1186"/>
                  </a:lnTo>
                  <a:lnTo>
                    <a:pt x="2587" y="1289"/>
                  </a:lnTo>
                  <a:lnTo>
                    <a:pt x="2587" y="1241"/>
                  </a:lnTo>
                  <a:lnTo>
                    <a:pt x="2587" y="1289"/>
                  </a:lnTo>
                  <a:lnTo>
                    <a:pt x="2588" y="1260"/>
                  </a:lnTo>
                  <a:lnTo>
                    <a:pt x="2588" y="1225"/>
                  </a:lnTo>
                  <a:lnTo>
                    <a:pt x="2588" y="1289"/>
                  </a:lnTo>
                  <a:lnTo>
                    <a:pt x="2589" y="1289"/>
                  </a:lnTo>
                  <a:lnTo>
                    <a:pt x="2589" y="1289"/>
                  </a:lnTo>
                  <a:lnTo>
                    <a:pt x="2590" y="1219"/>
                  </a:lnTo>
                  <a:lnTo>
                    <a:pt x="2590" y="1272"/>
                  </a:lnTo>
                  <a:lnTo>
                    <a:pt x="2590" y="1257"/>
                  </a:lnTo>
                  <a:lnTo>
                    <a:pt x="2590" y="1289"/>
                  </a:lnTo>
                  <a:lnTo>
                    <a:pt x="2591" y="1213"/>
                  </a:lnTo>
                  <a:lnTo>
                    <a:pt x="2591" y="1289"/>
                  </a:lnTo>
                  <a:lnTo>
                    <a:pt x="2591" y="1186"/>
                  </a:lnTo>
                  <a:lnTo>
                    <a:pt x="2592" y="1174"/>
                  </a:lnTo>
                  <a:lnTo>
                    <a:pt x="2592" y="1289"/>
                  </a:lnTo>
                  <a:lnTo>
                    <a:pt x="2592" y="1219"/>
                  </a:lnTo>
                  <a:lnTo>
                    <a:pt x="2592" y="1173"/>
                  </a:lnTo>
                  <a:lnTo>
                    <a:pt x="2593" y="1289"/>
                  </a:lnTo>
                  <a:lnTo>
                    <a:pt x="2593" y="1289"/>
                  </a:lnTo>
                  <a:lnTo>
                    <a:pt x="2593" y="1289"/>
                  </a:lnTo>
                  <a:lnTo>
                    <a:pt x="2594" y="1237"/>
                  </a:lnTo>
                  <a:lnTo>
                    <a:pt x="2594" y="1289"/>
                  </a:lnTo>
                  <a:lnTo>
                    <a:pt x="2595" y="1289"/>
                  </a:lnTo>
                  <a:lnTo>
                    <a:pt x="2595" y="1225"/>
                  </a:lnTo>
                  <a:lnTo>
                    <a:pt x="2595" y="1289"/>
                  </a:lnTo>
                  <a:lnTo>
                    <a:pt x="2595" y="1289"/>
                  </a:lnTo>
                  <a:lnTo>
                    <a:pt x="2596" y="1254"/>
                  </a:lnTo>
                  <a:lnTo>
                    <a:pt x="2596" y="1289"/>
                  </a:lnTo>
                  <a:lnTo>
                    <a:pt x="2597" y="1289"/>
                  </a:lnTo>
                  <a:lnTo>
                    <a:pt x="2597" y="1247"/>
                  </a:lnTo>
                  <a:lnTo>
                    <a:pt x="2597" y="1268"/>
                  </a:lnTo>
                  <a:lnTo>
                    <a:pt x="2598" y="1247"/>
                  </a:lnTo>
                  <a:lnTo>
                    <a:pt x="2598" y="1202"/>
                  </a:lnTo>
                  <a:lnTo>
                    <a:pt x="2598" y="1289"/>
                  </a:lnTo>
                  <a:lnTo>
                    <a:pt x="2598" y="1289"/>
                  </a:lnTo>
                  <a:lnTo>
                    <a:pt x="2599" y="1289"/>
                  </a:lnTo>
                  <a:lnTo>
                    <a:pt x="2599" y="1289"/>
                  </a:lnTo>
                  <a:lnTo>
                    <a:pt x="2599" y="1289"/>
                  </a:lnTo>
                  <a:lnTo>
                    <a:pt x="2600" y="1289"/>
                  </a:lnTo>
                  <a:lnTo>
                    <a:pt x="2601" y="1289"/>
                  </a:lnTo>
                  <a:lnTo>
                    <a:pt x="2601" y="1289"/>
                  </a:lnTo>
                  <a:lnTo>
                    <a:pt x="2602" y="1289"/>
                  </a:lnTo>
                  <a:lnTo>
                    <a:pt x="2602" y="1289"/>
                  </a:lnTo>
                  <a:lnTo>
                    <a:pt x="2603" y="1289"/>
                  </a:lnTo>
                  <a:lnTo>
                    <a:pt x="2603" y="1289"/>
                  </a:lnTo>
                  <a:lnTo>
                    <a:pt x="2603" y="1289"/>
                  </a:lnTo>
                  <a:lnTo>
                    <a:pt x="2604" y="1289"/>
                  </a:lnTo>
                  <a:lnTo>
                    <a:pt x="2605" y="1289"/>
                  </a:lnTo>
                  <a:lnTo>
                    <a:pt x="2606" y="1289"/>
                  </a:lnTo>
                  <a:lnTo>
                    <a:pt x="2606" y="1289"/>
                  </a:lnTo>
                  <a:lnTo>
                    <a:pt x="2607" y="1289"/>
                  </a:lnTo>
                  <a:lnTo>
                    <a:pt x="2607" y="1289"/>
                  </a:lnTo>
                  <a:lnTo>
                    <a:pt x="2608" y="1289"/>
                  </a:lnTo>
                  <a:lnTo>
                    <a:pt x="2608" y="1289"/>
                  </a:lnTo>
                  <a:lnTo>
                    <a:pt x="2609" y="1289"/>
                  </a:lnTo>
                  <a:lnTo>
                    <a:pt x="2609" y="1289"/>
                  </a:lnTo>
                  <a:lnTo>
                    <a:pt x="2610" y="1289"/>
                  </a:lnTo>
                  <a:lnTo>
                    <a:pt x="2610" y="1289"/>
                  </a:lnTo>
                  <a:lnTo>
                    <a:pt x="2611" y="1265"/>
                  </a:lnTo>
                  <a:lnTo>
                    <a:pt x="2611" y="1289"/>
                  </a:lnTo>
                  <a:lnTo>
                    <a:pt x="2612" y="1289"/>
                  </a:lnTo>
                  <a:lnTo>
                    <a:pt x="2612" y="1261"/>
                  </a:lnTo>
                  <a:lnTo>
                    <a:pt x="2612" y="1289"/>
                  </a:lnTo>
                  <a:lnTo>
                    <a:pt x="2613" y="1289"/>
                  </a:lnTo>
                  <a:lnTo>
                    <a:pt x="2613" y="1289"/>
                  </a:lnTo>
                  <a:lnTo>
                    <a:pt x="2614" y="1217"/>
                  </a:lnTo>
                  <a:lnTo>
                    <a:pt x="2614" y="1289"/>
                  </a:lnTo>
                  <a:lnTo>
                    <a:pt x="2614" y="1289"/>
                  </a:lnTo>
                  <a:lnTo>
                    <a:pt x="2614" y="1221"/>
                  </a:lnTo>
                  <a:lnTo>
                    <a:pt x="2615" y="1289"/>
                  </a:lnTo>
                  <a:lnTo>
                    <a:pt x="2615" y="1271"/>
                  </a:lnTo>
                  <a:lnTo>
                    <a:pt x="2615" y="1289"/>
                  </a:lnTo>
                  <a:lnTo>
                    <a:pt x="2615" y="1161"/>
                  </a:lnTo>
                  <a:lnTo>
                    <a:pt x="2616" y="1177"/>
                  </a:lnTo>
                  <a:lnTo>
                    <a:pt x="2616" y="1271"/>
                  </a:lnTo>
                  <a:lnTo>
                    <a:pt x="2616" y="1289"/>
                  </a:lnTo>
                  <a:lnTo>
                    <a:pt x="2617" y="1132"/>
                  </a:lnTo>
                  <a:lnTo>
                    <a:pt x="2617" y="1164"/>
                  </a:lnTo>
                  <a:lnTo>
                    <a:pt x="2617" y="1188"/>
                  </a:lnTo>
                  <a:lnTo>
                    <a:pt x="2618" y="1128"/>
                  </a:lnTo>
                  <a:lnTo>
                    <a:pt x="2618" y="1167"/>
                  </a:lnTo>
                  <a:lnTo>
                    <a:pt x="2618" y="1163"/>
                  </a:lnTo>
                  <a:lnTo>
                    <a:pt x="2619" y="1172"/>
                  </a:lnTo>
                  <a:lnTo>
                    <a:pt x="2619" y="1124"/>
                  </a:lnTo>
                  <a:lnTo>
                    <a:pt x="2619" y="1147"/>
                  </a:lnTo>
                  <a:lnTo>
                    <a:pt x="2619" y="1139"/>
                  </a:lnTo>
                  <a:lnTo>
                    <a:pt x="2620" y="1113"/>
                  </a:lnTo>
                  <a:lnTo>
                    <a:pt x="2620" y="1172"/>
                  </a:lnTo>
                  <a:lnTo>
                    <a:pt x="2620" y="1172"/>
                  </a:lnTo>
                  <a:lnTo>
                    <a:pt x="2620" y="1118"/>
                  </a:lnTo>
                  <a:lnTo>
                    <a:pt x="2621" y="1183"/>
                  </a:lnTo>
                  <a:lnTo>
                    <a:pt x="2621" y="1179"/>
                  </a:lnTo>
                  <a:lnTo>
                    <a:pt x="2621" y="1150"/>
                  </a:lnTo>
                  <a:lnTo>
                    <a:pt x="2622" y="1212"/>
                  </a:lnTo>
                  <a:lnTo>
                    <a:pt x="2622" y="1232"/>
                  </a:lnTo>
                  <a:lnTo>
                    <a:pt x="2623" y="1164"/>
                  </a:lnTo>
                  <a:lnTo>
                    <a:pt x="2623" y="1217"/>
                  </a:lnTo>
                  <a:lnTo>
                    <a:pt x="2623" y="1240"/>
                  </a:lnTo>
                  <a:lnTo>
                    <a:pt x="2623" y="1289"/>
                  </a:lnTo>
                  <a:lnTo>
                    <a:pt x="2623" y="1178"/>
                  </a:lnTo>
                  <a:lnTo>
                    <a:pt x="2624" y="1227"/>
                  </a:lnTo>
                  <a:lnTo>
                    <a:pt x="2624" y="1250"/>
                  </a:lnTo>
                  <a:lnTo>
                    <a:pt x="2624" y="1289"/>
                  </a:lnTo>
                  <a:lnTo>
                    <a:pt x="2625" y="1189"/>
                  </a:lnTo>
                  <a:lnTo>
                    <a:pt x="2625" y="1217"/>
                  </a:lnTo>
                  <a:lnTo>
                    <a:pt x="2625" y="1230"/>
                  </a:lnTo>
                  <a:lnTo>
                    <a:pt x="2625" y="1289"/>
                  </a:lnTo>
                  <a:lnTo>
                    <a:pt x="2626" y="1181"/>
                  </a:lnTo>
                  <a:lnTo>
                    <a:pt x="2626" y="1167"/>
                  </a:lnTo>
                  <a:lnTo>
                    <a:pt x="2626" y="1289"/>
                  </a:lnTo>
                  <a:lnTo>
                    <a:pt x="2627" y="1289"/>
                  </a:lnTo>
                  <a:lnTo>
                    <a:pt x="2627" y="1198"/>
                  </a:lnTo>
                  <a:lnTo>
                    <a:pt x="2627" y="1240"/>
                  </a:lnTo>
                  <a:lnTo>
                    <a:pt x="2628" y="1230"/>
                  </a:lnTo>
                  <a:lnTo>
                    <a:pt x="2628" y="1243"/>
                  </a:lnTo>
                  <a:lnTo>
                    <a:pt x="2629" y="1289"/>
                  </a:lnTo>
                  <a:lnTo>
                    <a:pt x="2629" y="1289"/>
                  </a:lnTo>
                  <a:lnTo>
                    <a:pt x="2629" y="1289"/>
                  </a:lnTo>
                  <a:lnTo>
                    <a:pt x="2629" y="1237"/>
                  </a:lnTo>
                  <a:lnTo>
                    <a:pt x="2630" y="1289"/>
                  </a:lnTo>
                  <a:lnTo>
                    <a:pt x="2630" y="1289"/>
                  </a:lnTo>
                  <a:lnTo>
                    <a:pt x="2631" y="1183"/>
                  </a:lnTo>
                  <a:lnTo>
                    <a:pt x="2631" y="1202"/>
                  </a:lnTo>
                  <a:lnTo>
                    <a:pt x="2631" y="1165"/>
                  </a:lnTo>
                  <a:lnTo>
                    <a:pt x="2632" y="1279"/>
                  </a:lnTo>
                  <a:lnTo>
                    <a:pt x="2632" y="1210"/>
                  </a:lnTo>
                  <a:lnTo>
                    <a:pt x="2632" y="1193"/>
                  </a:lnTo>
                  <a:lnTo>
                    <a:pt x="2633" y="1120"/>
                  </a:lnTo>
                  <a:lnTo>
                    <a:pt x="2633" y="1203"/>
                  </a:lnTo>
                  <a:lnTo>
                    <a:pt x="2633" y="1148"/>
                  </a:lnTo>
                  <a:lnTo>
                    <a:pt x="2633" y="1171"/>
                  </a:lnTo>
                  <a:lnTo>
                    <a:pt x="2634" y="1161"/>
                  </a:lnTo>
                  <a:lnTo>
                    <a:pt x="2634" y="1289"/>
                  </a:lnTo>
                  <a:lnTo>
                    <a:pt x="2634" y="1289"/>
                  </a:lnTo>
                  <a:lnTo>
                    <a:pt x="2634" y="1289"/>
                  </a:lnTo>
                  <a:lnTo>
                    <a:pt x="2634" y="1239"/>
                  </a:lnTo>
                  <a:lnTo>
                    <a:pt x="2635" y="1289"/>
                  </a:lnTo>
                  <a:lnTo>
                    <a:pt x="2635" y="1289"/>
                  </a:lnTo>
                  <a:lnTo>
                    <a:pt x="2636" y="1289"/>
                  </a:lnTo>
                  <a:lnTo>
                    <a:pt x="2636" y="1289"/>
                  </a:lnTo>
                  <a:lnTo>
                    <a:pt x="2637" y="1289"/>
                  </a:lnTo>
                  <a:lnTo>
                    <a:pt x="2637" y="1289"/>
                  </a:lnTo>
                  <a:lnTo>
                    <a:pt x="2638" y="1289"/>
                  </a:lnTo>
                  <a:lnTo>
                    <a:pt x="2638" y="1289"/>
                  </a:lnTo>
                  <a:lnTo>
                    <a:pt x="2638" y="1239"/>
                  </a:lnTo>
                  <a:lnTo>
                    <a:pt x="2639" y="1289"/>
                  </a:lnTo>
                  <a:lnTo>
                    <a:pt x="2640" y="1289"/>
                  </a:lnTo>
                  <a:lnTo>
                    <a:pt x="2640" y="1204"/>
                  </a:lnTo>
                  <a:lnTo>
                    <a:pt x="2640" y="1289"/>
                  </a:lnTo>
                  <a:lnTo>
                    <a:pt x="2641" y="1289"/>
                  </a:lnTo>
                  <a:lnTo>
                    <a:pt x="2641" y="1216"/>
                  </a:lnTo>
                  <a:lnTo>
                    <a:pt x="2641" y="1289"/>
                  </a:lnTo>
                  <a:lnTo>
                    <a:pt x="2642" y="1240"/>
                  </a:lnTo>
                  <a:lnTo>
                    <a:pt x="2642" y="1289"/>
                  </a:lnTo>
                  <a:lnTo>
                    <a:pt x="2642" y="1289"/>
                  </a:lnTo>
                  <a:lnTo>
                    <a:pt x="2643" y="1289"/>
                  </a:lnTo>
                  <a:lnTo>
                    <a:pt x="2643" y="1289"/>
                  </a:lnTo>
                  <a:lnTo>
                    <a:pt x="2644" y="1289"/>
                  </a:lnTo>
                  <a:lnTo>
                    <a:pt x="2644" y="1258"/>
                  </a:lnTo>
                  <a:lnTo>
                    <a:pt x="2644" y="1289"/>
                  </a:lnTo>
                  <a:lnTo>
                    <a:pt x="2645" y="1191"/>
                  </a:lnTo>
                  <a:lnTo>
                    <a:pt x="2645" y="1289"/>
                  </a:lnTo>
                  <a:lnTo>
                    <a:pt x="2645" y="1289"/>
                  </a:lnTo>
                  <a:lnTo>
                    <a:pt x="2646" y="1289"/>
                  </a:lnTo>
                  <a:lnTo>
                    <a:pt x="2646" y="1289"/>
                  </a:lnTo>
                  <a:lnTo>
                    <a:pt x="2647" y="1289"/>
                  </a:lnTo>
                  <a:lnTo>
                    <a:pt x="2647" y="1289"/>
                  </a:lnTo>
                  <a:lnTo>
                    <a:pt x="2648" y="1289"/>
                  </a:lnTo>
                  <a:lnTo>
                    <a:pt x="2648" y="1197"/>
                  </a:lnTo>
                  <a:lnTo>
                    <a:pt x="2648" y="1289"/>
                  </a:lnTo>
                  <a:lnTo>
                    <a:pt x="2649" y="1289"/>
                  </a:lnTo>
                  <a:lnTo>
                    <a:pt x="2649" y="1289"/>
                  </a:lnTo>
                  <a:lnTo>
                    <a:pt x="2650" y="1243"/>
                  </a:lnTo>
                  <a:lnTo>
                    <a:pt x="2650" y="1289"/>
                  </a:lnTo>
                  <a:lnTo>
                    <a:pt x="2651" y="1289"/>
                  </a:lnTo>
                  <a:lnTo>
                    <a:pt x="2651" y="1289"/>
                  </a:lnTo>
                  <a:lnTo>
                    <a:pt x="2652" y="1266"/>
                  </a:lnTo>
                  <a:lnTo>
                    <a:pt x="2652" y="1289"/>
                  </a:lnTo>
                  <a:lnTo>
                    <a:pt x="2652" y="1289"/>
                  </a:lnTo>
                  <a:lnTo>
                    <a:pt x="2653" y="1219"/>
                  </a:lnTo>
                  <a:lnTo>
                    <a:pt x="2653" y="1289"/>
                  </a:lnTo>
                  <a:lnTo>
                    <a:pt x="2653" y="1289"/>
                  </a:lnTo>
                  <a:lnTo>
                    <a:pt x="2653" y="1166"/>
                  </a:lnTo>
                  <a:lnTo>
                    <a:pt x="2654" y="1226"/>
                  </a:lnTo>
                  <a:lnTo>
                    <a:pt x="2654" y="1289"/>
                  </a:lnTo>
                  <a:lnTo>
                    <a:pt x="2655" y="1211"/>
                  </a:lnTo>
                  <a:lnTo>
                    <a:pt x="2655" y="1241"/>
                  </a:lnTo>
                  <a:lnTo>
                    <a:pt x="2655" y="1289"/>
                  </a:lnTo>
                  <a:lnTo>
                    <a:pt x="2656" y="1205"/>
                  </a:lnTo>
                  <a:lnTo>
                    <a:pt x="2656" y="1263"/>
                  </a:lnTo>
                  <a:lnTo>
                    <a:pt x="2656" y="1289"/>
                  </a:lnTo>
                  <a:lnTo>
                    <a:pt x="2656" y="1200"/>
                  </a:lnTo>
                  <a:lnTo>
                    <a:pt x="2657" y="1236"/>
                  </a:lnTo>
                  <a:lnTo>
                    <a:pt x="2657" y="1238"/>
                  </a:lnTo>
                  <a:lnTo>
                    <a:pt x="2657" y="1289"/>
                  </a:lnTo>
                  <a:lnTo>
                    <a:pt x="2657" y="1210"/>
                  </a:lnTo>
                  <a:lnTo>
                    <a:pt x="2658" y="1211"/>
                  </a:lnTo>
                  <a:lnTo>
                    <a:pt x="2658" y="1201"/>
                  </a:lnTo>
                  <a:lnTo>
                    <a:pt x="2658" y="1156"/>
                  </a:lnTo>
                  <a:lnTo>
                    <a:pt x="2658" y="1241"/>
                  </a:lnTo>
                  <a:lnTo>
                    <a:pt x="2659" y="1212"/>
                  </a:lnTo>
                  <a:lnTo>
                    <a:pt x="2659" y="1218"/>
                  </a:lnTo>
                  <a:lnTo>
                    <a:pt x="2659" y="1233"/>
                  </a:lnTo>
                  <a:lnTo>
                    <a:pt x="2660" y="1162"/>
                  </a:lnTo>
                  <a:lnTo>
                    <a:pt x="2660" y="1170"/>
                  </a:lnTo>
                  <a:lnTo>
                    <a:pt x="2660" y="1194"/>
                  </a:lnTo>
                  <a:lnTo>
                    <a:pt x="2661" y="1127"/>
                  </a:lnTo>
                  <a:lnTo>
                    <a:pt x="2661" y="1171"/>
                  </a:lnTo>
                  <a:lnTo>
                    <a:pt x="2661" y="1100"/>
                  </a:lnTo>
                  <a:lnTo>
                    <a:pt x="2662" y="1156"/>
                  </a:lnTo>
                  <a:lnTo>
                    <a:pt x="2662" y="1174"/>
                  </a:lnTo>
                  <a:lnTo>
                    <a:pt x="2663" y="1143"/>
                  </a:lnTo>
                  <a:lnTo>
                    <a:pt x="2663" y="1216"/>
                  </a:lnTo>
                  <a:lnTo>
                    <a:pt x="2663" y="1152"/>
                  </a:lnTo>
                  <a:lnTo>
                    <a:pt x="2663" y="1151"/>
                  </a:lnTo>
                  <a:lnTo>
                    <a:pt x="2664" y="1214"/>
                  </a:lnTo>
                  <a:lnTo>
                    <a:pt x="2664" y="1190"/>
                  </a:lnTo>
                  <a:lnTo>
                    <a:pt x="2664" y="1171"/>
                  </a:lnTo>
                  <a:lnTo>
                    <a:pt x="2664" y="1250"/>
                  </a:lnTo>
                  <a:lnTo>
                    <a:pt x="2665" y="1151"/>
                  </a:lnTo>
                  <a:lnTo>
                    <a:pt x="2665" y="1177"/>
                  </a:lnTo>
                  <a:lnTo>
                    <a:pt x="2665" y="1120"/>
                  </a:lnTo>
                  <a:lnTo>
                    <a:pt x="2666" y="1201"/>
                  </a:lnTo>
                  <a:lnTo>
                    <a:pt x="2666" y="1166"/>
                  </a:lnTo>
                  <a:lnTo>
                    <a:pt x="2666" y="1146"/>
                  </a:lnTo>
                  <a:lnTo>
                    <a:pt x="2667" y="1209"/>
                  </a:lnTo>
                  <a:lnTo>
                    <a:pt x="2667" y="1126"/>
                  </a:lnTo>
                  <a:lnTo>
                    <a:pt x="2667" y="1181"/>
                  </a:lnTo>
                  <a:lnTo>
                    <a:pt x="2667" y="1142"/>
                  </a:lnTo>
                  <a:lnTo>
                    <a:pt x="2667" y="1133"/>
                  </a:lnTo>
                  <a:lnTo>
                    <a:pt x="2668" y="1191"/>
                  </a:lnTo>
                  <a:lnTo>
                    <a:pt x="2668" y="1146"/>
                  </a:lnTo>
                  <a:lnTo>
                    <a:pt x="2669" y="1211"/>
                  </a:lnTo>
                  <a:lnTo>
                    <a:pt x="2669" y="1155"/>
                  </a:lnTo>
                  <a:lnTo>
                    <a:pt x="2669" y="1171"/>
                  </a:lnTo>
                  <a:lnTo>
                    <a:pt x="2669" y="1160"/>
                  </a:lnTo>
                  <a:lnTo>
                    <a:pt x="2670" y="1254"/>
                  </a:lnTo>
                  <a:lnTo>
                    <a:pt x="2670" y="1216"/>
                  </a:lnTo>
                  <a:lnTo>
                    <a:pt x="2670" y="1198"/>
                  </a:lnTo>
                  <a:lnTo>
                    <a:pt x="2671" y="1289"/>
                  </a:lnTo>
                  <a:lnTo>
                    <a:pt x="2671" y="1172"/>
                  </a:lnTo>
                  <a:lnTo>
                    <a:pt x="2671" y="1195"/>
                  </a:lnTo>
                  <a:lnTo>
                    <a:pt x="2671" y="1235"/>
                  </a:lnTo>
                  <a:lnTo>
                    <a:pt x="2671" y="1255"/>
                  </a:lnTo>
                  <a:lnTo>
                    <a:pt x="2672" y="1135"/>
                  </a:lnTo>
                  <a:lnTo>
                    <a:pt x="2672" y="1148"/>
                  </a:lnTo>
                  <a:lnTo>
                    <a:pt x="2672" y="1179"/>
                  </a:lnTo>
                  <a:lnTo>
                    <a:pt x="2673" y="1110"/>
                  </a:lnTo>
                  <a:lnTo>
                    <a:pt x="2673" y="1131"/>
                  </a:lnTo>
                  <a:lnTo>
                    <a:pt x="2674" y="1202"/>
                  </a:lnTo>
                  <a:lnTo>
                    <a:pt x="2674" y="1150"/>
                  </a:lnTo>
                  <a:lnTo>
                    <a:pt x="2674" y="1149"/>
                  </a:lnTo>
                  <a:lnTo>
                    <a:pt x="2675" y="1289"/>
                  </a:lnTo>
                  <a:lnTo>
                    <a:pt x="2675" y="1289"/>
                  </a:lnTo>
                  <a:lnTo>
                    <a:pt x="2675" y="1230"/>
                  </a:lnTo>
                  <a:lnTo>
                    <a:pt x="2675" y="1202"/>
                  </a:lnTo>
                  <a:lnTo>
                    <a:pt x="2676" y="1289"/>
                  </a:lnTo>
                  <a:lnTo>
                    <a:pt x="2676" y="1289"/>
                  </a:lnTo>
                  <a:lnTo>
                    <a:pt x="2676" y="1289"/>
                  </a:lnTo>
                  <a:lnTo>
                    <a:pt x="2677" y="1222"/>
                  </a:lnTo>
                  <a:lnTo>
                    <a:pt x="2677" y="1289"/>
                  </a:lnTo>
                  <a:lnTo>
                    <a:pt x="2677" y="1200"/>
                  </a:lnTo>
                  <a:lnTo>
                    <a:pt x="2678" y="1289"/>
                  </a:lnTo>
                  <a:lnTo>
                    <a:pt x="2678" y="1289"/>
                  </a:lnTo>
                  <a:lnTo>
                    <a:pt x="2678" y="1250"/>
                  </a:lnTo>
                  <a:lnTo>
                    <a:pt x="2678" y="1289"/>
                  </a:lnTo>
                  <a:lnTo>
                    <a:pt x="2679" y="1178"/>
                  </a:lnTo>
                  <a:lnTo>
                    <a:pt x="2679" y="1195"/>
                  </a:lnTo>
                  <a:lnTo>
                    <a:pt x="2679" y="1289"/>
                  </a:lnTo>
                  <a:lnTo>
                    <a:pt x="2680" y="1256"/>
                  </a:lnTo>
                  <a:lnTo>
                    <a:pt x="2680" y="1289"/>
                  </a:lnTo>
                  <a:lnTo>
                    <a:pt x="2680" y="1289"/>
                  </a:lnTo>
                  <a:lnTo>
                    <a:pt x="2681" y="1289"/>
                  </a:lnTo>
                  <a:lnTo>
                    <a:pt x="2681" y="1289"/>
                  </a:lnTo>
                  <a:lnTo>
                    <a:pt x="2682" y="1289"/>
                  </a:lnTo>
                  <a:lnTo>
                    <a:pt x="2682" y="1289"/>
                  </a:lnTo>
                  <a:lnTo>
                    <a:pt x="2683" y="1289"/>
                  </a:lnTo>
                  <a:lnTo>
                    <a:pt x="2683" y="1289"/>
                  </a:lnTo>
                  <a:lnTo>
                    <a:pt x="2684" y="1289"/>
                  </a:lnTo>
                  <a:lnTo>
                    <a:pt x="2685" y="1289"/>
                  </a:lnTo>
                  <a:lnTo>
                    <a:pt x="2685" y="1289"/>
                  </a:lnTo>
                  <a:lnTo>
                    <a:pt x="2686" y="1289"/>
                  </a:lnTo>
                  <a:lnTo>
                    <a:pt x="2686" y="1289"/>
                  </a:lnTo>
                  <a:lnTo>
                    <a:pt x="2686" y="1289"/>
                  </a:lnTo>
                  <a:lnTo>
                    <a:pt x="2687" y="1289"/>
                  </a:lnTo>
                  <a:lnTo>
                    <a:pt x="2688" y="1289"/>
                  </a:lnTo>
                  <a:lnTo>
                    <a:pt x="2688" y="1289"/>
                  </a:lnTo>
                  <a:lnTo>
                    <a:pt x="2689" y="1289"/>
                  </a:lnTo>
                  <a:lnTo>
                    <a:pt x="2689" y="1289"/>
                  </a:lnTo>
                  <a:lnTo>
                    <a:pt x="2690" y="1289"/>
                  </a:lnTo>
                  <a:lnTo>
                    <a:pt x="2690" y="1289"/>
                  </a:lnTo>
                  <a:lnTo>
                    <a:pt x="2690" y="1289"/>
                  </a:lnTo>
                  <a:lnTo>
                    <a:pt x="2691" y="1289"/>
                  </a:lnTo>
                  <a:lnTo>
                    <a:pt x="2692" y="1289"/>
                  </a:lnTo>
                  <a:lnTo>
                    <a:pt x="2692" y="1280"/>
                  </a:lnTo>
                  <a:lnTo>
                    <a:pt x="2692" y="1289"/>
                  </a:lnTo>
                  <a:lnTo>
                    <a:pt x="2693" y="1289"/>
                  </a:lnTo>
                  <a:lnTo>
                    <a:pt x="2693" y="1261"/>
                  </a:lnTo>
                  <a:lnTo>
                    <a:pt x="2693" y="1289"/>
                  </a:lnTo>
                  <a:lnTo>
                    <a:pt x="2694" y="1289"/>
                  </a:lnTo>
                  <a:lnTo>
                    <a:pt x="2694" y="1254"/>
                  </a:lnTo>
                  <a:lnTo>
                    <a:pt x="2694" y="1289"/>
                  </a:lnTo>
                  <a:lnTo>
                    <a:pt x="2694" y="1289"/>
                  </a:lnTo>
                  <a:lnTo>
                    <a:pt x="2695" y="1172"/>
                  </a:lnTo>
                  <a:lnTo>
                    <a:pt x="2696" y="1289"/>
                  </a:lnTo>
                  <a:lnTo>
                    <a:pt x="2696" y="1289"/>
                  </a:lnTo>
                  <a:lnTo>
                    <a:pt x="2697" y="1199"/>
                  </a:lnTo>
                  <a:lnTo>
                    <a:pt x="2697" y="1238"/>
                  </a:lnTo>
                  <a:lnTo>
                    <a:pt x="2697" y="1250"/>
                  </a:lnTo>
                  <a:lnTo>
                    <a:pt x="2698" y="1181"/>
                  </a:lnTo>
                  <a:lnTo>
                    <a:pt x="2698" y="1192"/>
                  </a:lnTo>
                  <a:lnTo>
                    <a:pt x="2698" y="1238"/>
                  </a:lnTo>
                  <a:lnTo>
                    <a:pt x="2698" y="1238"/>
                  </a:lnTo>
                  <a:lnTo>
                    <a:pt x="2698" y="1146"/>
                  </a:lnTo>
                  <a:lnTo>
                    <a:pt x="2699" y="1214"/>
                  </a:lnTo>
                  <a:lnTo>
                    <a:pt x="2699" y="1204"/>
                  </a:lnTo>
                  <a:lnTo>
                    <a:pt x="2699" y="1249"/>
                  </a:lnTo>
                  <a:lnTo>
                    <a:pt x="2699" y="1177"/>
                  </a:lnTo>
                  <a:lnTo>
                    <a:pt x="2700" y="1229"/>
                  </a:lnTo>
                  <a:lnTo>
                    <a:pt x="2700" y="1189"/>
                  </a:lnTo>
                  <a:lnTo>
                    <a:pt x="2700" y="1289"/>
                  </a:lnTo>
                  <a:lnTo>
                    <a:pt x="2700" y="1162"/>
                  </a:lnTo>
                  <a:lnTo>
                    <a:pt x="2701" y="1217"/>
                  </a:lnTo>
                  <a:lnTo>
                    <a:pt x="2701" y="1184"/>
                  </a:lnTo>
                  <a:lnTo>
                    <a:pt x="2701" y="1289"/>
                  </a:lnTo>
                  <a:lnTo>
                    <a:pt x="2702" y="1238"/>
                  </a:lnTo>
                  <a:lnTo>
                    <a:pt x="2702" y="1289"/>
                  </a:lnTo>
                  <a:lnTo>
                    <a:pt x="2702" y="1242"/>
                  </a:lnTo>
                  <a:lnTo>
                    <a:pt x="2703" y="1289"/>
                  </a:lnTo>
                  <a:lnTo>
                    <a:pt x="2703" y="1289"/>
                  </a:lnTo>
                  <a:lnTo>
                    <a:pt x="2703" y="1189"/>
                  </a:lnTo>
                  <a:lnTo>
                    <a:pt x="2704" y="1289"/>
                  </a:lnTo>
                  <a:lnTo>
                    <a:pt x="2704" y="1289"/>
                  </a:lnTo>
                  <a:lnTo>
                    <a:pt x="2704" y="1232"/>
                  </a:lnTo>
                  <a:lnTo>
                    <a:pt x="2705" y="1289"/>
                  </a:lnTo>
                  <a:lnTo>
                    <a:pt x="2705" y="1289"/>
                  </a:lnTo>
                  <a:lnTo>
                    <a:pt x="2705" y="1276"/>
                  </a:lnTo>
                  <a:lnTo>
                    <a:pt x="2706" y="1289"/>
                  </a:lnTo>
                  <a:lnTo>
                    <a:pt x="2706" y="1289"/>
                  </a:lnTo>
                  <a:lnTo>
                    <a:pt x="2707" y="1289"/>
                  </a:lnTo>
                  <a:lnTo>
                    <a:pt x="2707" y="1289"/>
                  </a:lnTo>
                  <a:lnTo>
                    <a:pt x="2708" y="1289"/>
                  </a:lnTo>
                  <a:lnTo>
                    <a:pt x="2708" y="1289"/>
                  </a:lnTo>
                  <a:lnTo>
                    <a:pt x="2709" y="1289"/>
                  </a:lnTo>
                  <a:lnTo>
                    <a:pt x="2709" y="1289"/>
                  </a:lnTo>
                  <a:lnTo>
                    <a:pt x="2709" y="1235"/>
                  </a:lnTo>
                  <a:lnTo>
                    <a:pt x="2710" y="1289"/>
                  </a:lnTo>
                  <a:lnTo>
                    <a:pt x="2710" y="1289"/>
                  </a:lnTo>
                  <a:lnTo>
                    <a:pt x="2711" y="1289"/>
                  </a:lnTo>
                  <a:lnTo>
                    <a:pt x="2711" y="1289"/>
                  </a:lnTo>
                  <a:lnTo>
                    <a:pt x="2712" y="1234"/>
                  </a:lnTo>
                  <a:lnTo>
                    <a:pt x="2712" y="1289"/>
                  </a:lnTo>
                  <a:lnTo>
                    <a:pt x="2712" y="1289"/>
                  </a:lnTo>
                  <a:lnTo>
                    <a:pt x="2712" y="1266"/>
                  </a:lnTo>
                  <a:lnTo>
                    <a:pt x="2713" y="1289"/>
                  </a:lnTo>
                  <a:lnTo>
                    <a:pt x="2713" y="1278"/>
                  </a:lnTo>
                  <a:lnTo>
                    <a:pt x="2713" y="1192"/>
                  </a:lnTo>
                  <a:lnTo>
                    <a:pt x="2714" y="1289"/>
                  </a:lnTo>
                  <a:lnTo>
                    <a:pt x="2714" y="1289"/>
                  </a:lnTo>
                  <a:lnTo>
                    <a:pt x="2714" y="1283"/>
                  </a:lnTo>
                  <a:lnTo>
                    <a:pt x="2714" y="1289"/>
                  </a:lnTo>
                  <a:lnTo>
                    <a:pt x="2715" y="1166"/>
                  </a:lnTo>
                  <a:lnTo>
                    <a:pt x="2715" y="1171"/>
                  </a:lnTo>
                  <a:lnTo>
                    <a:pt x="2715" y="1238"/>
                  </a:lnTo>
                  <a:lnTo>
                    <a:pt x="2715" y="1289"/>
                  </a:lnTo>
                  <a:lnTo>
                    <a:pt x="2716" y="1237"/>
                  </a:lnTo>
                  <a:lnTo>
                    <a:pt x="2716" y="1289"/>
                  </a:lnTo>
                  <a:lnTo>
                    <a:pt x="2716" y="1289"/>
                  </a:lnTo>
                  <a:lnTo>
                    <a:pt x="2717" y="1169"/>
                  </a:lnTo>
                  <a:lnTo>
                    <a:pt x="2717" y="1221"/>
                  </a:lnTo>
                  <a:lnTo>
                    <a:pt x="2717" y="1289"/>
                  </a:lnTo>
                  <a:lnTo>
                    <a:pt x="2718" y="1190"/>
                  </a:lnTo>
                  <a:lnTo>
                    <a:pt x="2718" y="1228"/>
                  </a:lnTo>
                  <a:lnTo>
                    <a:pt x="2718" y="1210"/>
                  </a:lnTo>
                  <a:lnTo>
                    <a:pt x="2719" y="1170"/>
                  </a:lnTo>
                  <a:lnTo>
                    <a:pt x="2719" y="1241"/>
                  </a:lnTo>
                  <a:lnTo>
                    <a:pt x="2719" y="1289"/>
                  </a:lnTo>
                  <a:lnTo>
                    <a:pt x="2720" y="1170"/>
                  </a:lnTo>
                  <a:lnTo>
                    <a:pt x="2720" y="1177"/>
                  </a:lnTo>
                  <a:lnTo>
                    <a:pt x="2720" y="1175"/>
                  </a:lnTo>
                  <a:lnTo>
                    <a:pt x="2721" y="1289"/>
                  </a:lnTo>
                  <a:lnTo>
                    <a:pt x="2721" y="1219"/>
                  </a:lnTo>
                  <a:lnTo>
                    <a:pt x="2721" y="1289"/>
                  </a:lnTo>
                  <a:lnTo>
                    <a:pt x="2722" y="1173"/>
                  </a:lnTo>
                  <a:lnTo>
                    <a:pt x="2722" y="1226"/>
                  </a:lnTo>
                  <a:lnTo>
                    <a:pt x="2722" y="1204"/>
                  </a:lnTo>
                  <a:lnTo>
                    <a:pt x="2723" y="1289"/>
                  </a:lnTo>
                  <a:lnTo>
                    <a:pt x="2723" y="1156"/>
                  </a:lnTo>
                  <a:lnTo>
                    <a:pt x="2723" y="1188"/>
                  </a:lnTo>
                  <a:lnTo>
                    <a:pt x="2723" y="1179"/>
                  </a:lnTo>
                  <a:lnTo>
                    <a:pt x="2724" y="1206"/>
                  </a:lnTo>
                  <a:lnTo>
                    <a:pt x="2724" y="1146"/>
                  </a:lnTo>
                  <a:lnTo>
                    <a:pt x="2724" y="1188"/>
                  </a:lnTo>
                  <a:lnTo>
                    <a:pt x="2724" y="1174"/>
                  </a:lnTo>
                  <a:lnTo>
                    <a:pt x="2725" y="1248"/>
                  </a:lnTo>
                  <a:lnTo>
                    <a:pt x="2725" y="1163"/>
                  </a:lnTo>
                  <a:lnTo>
                    <a:pt x="2725" y="1189"/>
                  </a:lnTo>
                  <a:lnTo>
                    <a:pt x="2725" y="1189"/>
                  </a:lnTo>
                  <a:lnTo>
                    <a:pt x="2725" y="1289"/>
                  </a:lnTo>
                  <a:lnTo>
                    <a:pt x="2726" y="1169"/>
                  </a:lnTo>
                  <a:lnTo>
                    <a:pt x="2726" y="1289"/>
                  </a:lnTo>
                  <a:lnTo>
                    <a:pt x="2726" y="1236"/>
                  </a:lnTo>
                  <a:lnTo>
                    <a:pt x="2727" y="1179"/>
                  </a:lnTo>
                  <a:lnTo>
                    <a:pt x="2727" y="1251"/>
                  </a:lnTo>
                  <a:lnTo>
                    <a:pt x="2727" y="1251"/>
                  </a:lnTo>
                  <a:lnTo>
                    <a:pt x="2728" y="1289"/>
                  </a:lnTo>
                  <a:lnTo>
                    <a:pt x="2728" y="1161"/>
                  </a:lnTo>
                  <a:lnTo>
                    <a:pt x="2728" y="1187"/>
                  </a:lnTo>
                  <a:lnTo>
                    <a:pt x="2729" y="1239"/>
                  </a:lnTo>
                  <a:lnTo>
                    <a:pt x="2729" y="1153"/>
                  </a:lnTo>
                  <a:lnTo>
                    <a:pt x="2729" y="1194"/>
                  </a:lnTo>
                  <a:lnTo>
                    <a:pt x="2730" y="1190"/>
                  </a:lnTo>
                  <a:lnTo>
                    <a:pt x="2730" y="1157"/>
                  </a:lnTo>
                  <a:lnTo>
                    <a:pt x="2730" y="1289"/>
                  </a:lnTo>
                  <a:lnTo>
                    <a:pt x="2731" y="1289"/>
                  </a:lnTo>
                  <a:lnTo>
                    <a:pt x="2731" y="1153"/>
                  </a:lnTo>
                  <a:lnTo>
                    <a:pt x="2731" y="1225"/>
                  </a:lnTo>
                  <a:lnTo>
                    <a:pt x="2732" y="1201"/>
                  </a:lnTo>
                  <a:lnTo>
                    <a:pt x="2732" y="1145"/>
                  </a:lnTo>
                  <a:lnTo>
                    <a:pt x="2732" y="1193"/>
                  </a:lnTo>
                  <a:lnTo>
                    <a:pt x="2733" y="1202"/>
                  </a:lnTo>
                  <a:lnTo>
                    <a:pt x="2733" y="1175"/>
                  </a:lnTo>
                  <a:lnTo>
                    <a:pt x="2733" y="1289"/>
                  </a:lnTo>
                  <a:lnTo>
                    <a:pt x="2733" y="1180"/>
                  </a:lnTo>
                  <a:lnTo>
                    <a:pt x="2734" y="1175"/>
                  </a:lnTo>
                  <a:lnTo>
                    <a:pt x="2734" y="1289"/>
                  </a:lnTo>
                  <a:lnTo>
                    <a:pt x="2734" y="1220"/>
                  </a:lnTo>
                  <a:lnTo>
                    <a:pt x="2735" y="1188"/>
                  </a:lnTo>
                  <a:lnTo>
                    <a:pt x="2735" y="1177"/>
                  </a:lnTo>
                  <a:lnTo>
                    <a:pt x="2735" y="1289"/>
                  </a:lnTo>
                  <a:lnTo>
                    <a:pt x="2735" y="1289"/>
                  </a:lnTo>
                  <a:lnTo>
                    <a:pt x="2736" y="1289"/>
                  </a:lnTo>
                  <a:lnTo>
                    <a:pt x="2736" y="1256"/>
                  </a:lnTo>
                  <a:lnTo>
                    <a:pt x="2736" y="1289"/>
                  </a:lnTo>
                  <a:lnTo>
                    <a:pt x="2737" y="1289"/>
                  </a:lnTo>
                  <a:lnTo>
                    <a:pt x="2737" y="1259"/>
                  </a:lnTo>
                  <a:lnTo>
                    <a:pt x="2737" y="1274"/>
                  </a:lnTo>
                  <a:lnTo>
                    <a:pt x="2738" y="1289"/>
                  </a:lnTo>
                  <a:lnTo>
                    <a:pt x="2738" y="1223"/>
                  </a:lnTo>
                  <a:lnTo>
                    <a:pt x="2739" y="1289"/>
                  </a:lnTo>
                  <a:lnTo>
                    <a:pt x="2739" y="1289"/>
                  </a:lnTo>
                  <a:lnTo>
                    <a:pt x="2740" y="1289"/>
                  </a:lnTo>
                  <a:lnTo>
                    <a:pt x="2740" y="1216"/>
                  </a:lnTo>
                  <a:lnTo>
                    <a:pt x="2740" y="1289"/>
                  </a:lnTo>
                  <a:lnTo>
                    <a:pt x="2741" y="1289"/>
                  </a:lnTo>
                  <a:lnTo>
                    <a:pt x="2742" y="1289"/>
                  </a:lnTo>
                  <a:lnTo>
                    <a:pt x="2742" y="1289"/>
                  </a:lnTo>
                  <a:lnTo>
                    <a:pt x="2742" y="1194"/>
                  </a:lnTo>
                  <a:lnTo>
                    <a:pt x="2743" y="1243"/>
                  </a:lnTo>
                  <a:lnTo>
                    <a:pt x="2743" y="1289"/>
                  </a:lnTo>
                  <a:lnTo>
                    <a:pt x="2744" y="1230"/>
                  </a:lnTo>
                  <a:lnTo>
                    <a:pt x="2744" y="1289"/>
                  </a:lnTo>
                  <a:lnTo>
                    <a:pt x="2744" y="1289"/>
                  </a:lnTo>
                  <a:lnTo>
                    <a:pt x="2744" y="1242"/>
                  </a:lnTo>
                  <a:lnTo>
                    <a:pt x="2745" y="1289"/>
                  </a:lnTo>
                  <a:lnTo>
                    <a:pt x="2745" y="1250"/>
                  </a:lnTo>
                  <a:lnTo>
                    <a:pt x="2745" y="1289"/>
                  </a:lnTo>
                  <a:lnTo>
                    <a:pt x="2745" y="1201"/>
                  </a:lnTo>
                  <a:lnTo>
                    <a:pt x="2746" y="1223"/>
                  </a:lnTo>
                  <a:lnTo>
                    <a:pt x="2746" y="1208"/>
                  </a:lnTo>
                  <a:lnTo>
                    <a:pt x="2746" y="1289"/>
                  </a:lnTo>
                  <a:lnTo>
                    <a:pt x="2747" y="1289"/>
                  </a:lnTo>
                  <a:lnTo>
                    <a:pt x="2747" y="1289"/>
                  </a:lnTo>
                  <a:lnTo>
                    <a:pt x="2748" y="1289"/>
                  </a:lnTo>
                  <a:lnTo>
                    <a:pt x="2748" y="1289"/>
                  </a:lnTo>
                  <a:lnTo>
                    <a:pt x="2749" y="1289"/>
                  </a:lnTo>
                  <a:lnTo>
                    <a:pt x="2749" y="1289"/>
                  </a:lnTo>
                  <a:lnTo>
                    <a:pt x="2750" y="1289"/>
                  </a:lnTo>
                  <a:lnTo>
                    <a:pt x="2750" y="1289"/>
                  </a:lnTo>
                  <a:lnTo>
                    <a:pt x="2751" y="1289"/>
                  </a:lnTo>
                  <a:lnTo>
                    <a:pt x="2751" y="1289"/>
                  </a:lnTo>
                  <a:lnTo>
                    <a:pt x="2752" y="1289"/>
                  </a:lnTo>
                  <a:lnTo>
                    <a:pt x="2752" y="1289"/>
                  </a:lnTo>
                  <a:lnTo>
                    <a:pt x="2753" y="1289"/>
                  </a:lnTo>
                  <a:lnTo>
                    <a:pt x="2753" y="1289"/>
                  </a:lnTo>
                  <a:lnTo>
                    <a:pt x="2754" y="1289"/>
                  </a:lnTo>
                  <a:lnTo>
                    <a:pt x="2754" y="1289"/>
                  </a:lnTo>
                  <a:lnTo>
                    <a:pt x="2755" y="1220"/>
                  </a:lnTo>
                  <a:lnTo>
                    <a:pt x="2755" y="1289"/>
                  </a:lnTo>
                  <a:lnTo>
                    <a:pt x="2755" y="1289"/>
                  </a:lnTo>
                  <a:lnTo>
                    <a:pt x="2755" y="1257"/>
                  </a:lnTo>
                  <a:lnTo>
                    <a:pt x="2756" y="1289"/>
                  </a:lnTo>
                  <a:lnTo>
                    <a:pt x="2756" y="1271"/>
                  </a:lnTo>
                  <a:lnTo>
                    <a:pt x="2756" y="1289"/>
                  </a:lnTo>
                  <a:lnTo>
                    <a:pt x="2757" y="1289"/>
                  </a:lnTo>
                  <a:lnTo>
                    <a:pt x="2757" y="1260"/>
                  </a:lnTo>
                  <a:lnTo>
                    <a:pt x="2757" y="1289"/>
                  </a:lnTo>
                  <a:lnTo>
                    <a:pt x="2758" y="1289"/>
                  </a:lnTo>
                  <a:lnTo>
                    <a:pt x="2758" y="1289"/>
                  </a:lnTo>
                  <a:lnTo>
                    <a:pt x="2759" y="1228"/>
                  </a:lnTo>
                  <a:lnTo>
                    <a:pt x="2759" y="1213"/>
                  </a:lnTo>
                  <a:lnTo>
                    <a:pt x="2759" y="1289"/>
                  </a:lnTo>
                  <a:lnTo>
                    <a:pt x="2760" y="1203"/>
                  </a:lnTo>
                  <a:lnTo>
                    <a:pt x="2760" y="1207"/>
                  </a:lnTo>
                  <a:lnTo>
                    <a:pt x="2760" y="1205"/>
                  </a:lnTo>
                  <a:lnTo>
                    <a:pt x="2760" y="1181"/>
                  </a:lnTo>
                  <a:lnTo>
                    <a:pt x="2760" y="1289"/>
                  </a:lnTo>
                  <a:lnTo>
                    <a:pt x="2761" y="1258"/>
                  </a:lnTo>
                  <a:lnTo>
                    <a:pt x="2761" y="1289"/>
                  </a:lnTo>
                  <a:lnTo>
                    <a:pt x="2762" y="1198"/>
                  </a:lnTo>
                  <a:lnTo>
                    <a:pt x="2762" y="1189"/>
                  </a:lnTo>
                  <a:lnTo>
                    <a:pt x="2762" y="1151"/>
                  </a:lnTo>
                  <a:lnTo>
                    <a:pt x="2762" y="1244"/>
                  </a:lnTo>
                  <a:lnTo>
                    <a:pt x="2763" y="1235"/>
                  </a:lnTo>
                  <a:lnTo>
                    <a:pt x="2763" y="1221"/>
                  </a:lnTo>
                  <a:lnTo>
                    <a:pt x="2764" y="1254"/>
                  </a:lnTo>
                  <a:lnTo>
                    <a:pt x="2764" y="1147"/>
                  </a:lnTo>
                  <a:lnTo>
                    <a:pt x="2764" y="1172"/>
                  </a:lnTo>
                  <a:lnTo>
                    <a:pt x="2764" y="1178"/>
                  </a:lnTo>
                  <a:lnTo>
                    <a:pt x="2765" y="1156"/>
                  </a:lnTo>
                  <a:lnTo>
                    <a:pt x="2765" y="1178"/>
                  </a:lnTo>
                  <a:lnTo>
                    <a:pt x="2765" y="1167"/>
                  </a:lnTo>
                  <a:lnTo>
                    <a:pt x="2765" y="1181"/>
                  </a:lnTo>
                  <a:lnTo>
                    <a:pt x="2765" y="1141"/>
                  </a:lnTo>
                  <a:lnTo>
                    <a:pt x="2766" y="1250"/>
                  </a:lnTo>
                  <a:lnTo>
                    <a:pt x="2766" y="1182"/>
                  </a:lnTo>
                  <a:lnTo>
                    <a:pt x="2766" y="1203"/>
                  </a:lnTo>
                  <a:lnTo>
                    <a:pt x="2767" y="1289"/>
                  </a:lnTo>
                  <a:lnTo>
                    <a:pt x="2767" y="1176"/>
                  </a:lnTo>
                  <a:lnTo>
                    <a:pt x="2767" y="1191"/>
                  </a:lnTo>
                  <a:lnTo>
                    <a:pt x="2768" y="1175"/>
                  </a:lnTo>
                  <a:lnTo>
                    <a:pt x="2768" y="1289"/>
                  </a:lnTo>
                  <a:lnTo>
                    <a:pt x="2768" y="1272"/>
                  </a:lnTo>
                  <a:lnTo>
                    <a:pt x="2768" y="1230"/>
                  </a:lnTo>
                  <a:lnTo>
                    <a:pt x="2769" y="1191"/>
                  </a:lnTo>
                  <a:lnTo>
                    <a:pt x="2769" y="1240"/>
                  </a:lnTo>
                  <a:lnTo>
                    <a:pt x="2769" y="1238"/>
                  </a:lnTo>
                  <a:lnTo>
                    <a:pt x="2769" y="1289"/>
                  </a:lnTo>
                  <a:lnTo>
                    <a:pt x="2769" y="1198"/>
                  </a:lnTo>
                  <a:lnTo>
                    <a:pt x="2770" y="1235"/>
                  </a:lnTo>
                  <a:lnTo>
                    <a:pt x="2770" y="1289"/>
                  </a:lnTo>
                  <a:lnTo>
                    <a:pt x="2771" y="1199"/>
                  </a:lnTo>
                  <a:lnTo>
                    <a:pt x="2771" y="1289"/>
                  </a:lnTo>
                  <a:lnTo>
                    <a:pt x="2771" y="1289"/>
                  </a:lnTo>
                  <a:lnTo>
                    <a:pt x="2772" y="1256"/>
                  </a:lnTo>
                  <a:lnTo>
                    <a:pt x="2772" y="1289"/>
                  </a:lnTo>
                  <a:lnTo>
                    <a:pt x="2772" y="1289"/>
                  </a:lnTo>
                  <a:lnTo>
                    <a:pt x="2773" y="1214"/>
                  </a:lnTo>
                  <a:lnTo>
                    <a:pt x="2773" y="1289"/>
                  </a:lnTo>
                  <a:lnTo>
                    <a:pt x="2774" y="1215"/>
                  </a:lnTo>
                  <a:lnTo>
                    <a:pt x="2774" y="1236"/>
                  </a:lnTo>
                  <a:lnTo>
                    <a:pt x="2775" y="1289"/>
                  </a:lnTo>
                  <a:lnTo>
                    <a:pt x="2775" y="1224"/>
                  </a:lnTo>
                  <a:lnTo>
                    <a:pt x="2775" y="1289"/>
                  </a:lnTo>
                  <a:lnTo>
                    <a:pt x="2776" y="1289"/>
                  </a:lnTo>
                  <a:lnTo>
                    <a:pt x="2776" y="1209"/>
                  </a:lnTo>
                  <a:lnTo>
                    <a:pt x="2776" y="1226"/>
                  </a:lnTo>
                  <a:lnTo>
                    <a:pt x="2777" y="1195"/>
                  </a:lnTo>
                  <a:lnTo>
                    <a:pt x="2777" y="1289"/>
                  </a:lnTo>
                  <a:lnTo>
                    <a:pt x="2777" y="1238"/>
                  </a:lnTo>
                  <a:lnTo>
                    <a:pt x="2777" y="1200"/>
                  </a:lnTo>
                  <a:lnTo>
                    <a:pt x="2778" y="1289"/>
                  </a:lnTo>
                  <a:lnTo>
                    <a:pt x="2778" y="1289"/>
                  </a:lnTo>
                  <a:lnTo>
                    <a:pt x="2779" y="1289"/>
                  </a:lnTo>
                  <a:lnTo>
                    <a:pt x="2779" y="1253"/>
                  </a:lnTo>
                  <a:lnTo>
                    <a:pt x="2779" y="1289"/>
                  </a:lnTo>
                  <a:lnTo>
                    <a:pt x="2780" y="1289"/>
                  </a:lnTo>
                  <a:lnTo>
                    <a:pt x="2780" y="1220"/>
                  </a:lnTo>
                  <a:lnTo>
                    <a:pt x="2780" y="1289"/>
                  </a:lnTo>
                  <a:lnTo>
                    <a:pt x="2781" y="1289"/>
                  </a:lnTo>
                  <a:lnTo>
                    <a:pt x="2781" y="1224"/>
                  </a:lnTo>
                  <a:lnTo>
                    <a:pt x="2781" y="1245"/>
                  </a:lnTo>
                  <a:lnTo>
                    <a:pt x="2781" y="1289"/>
                  </a:lnTo>
                  <a:lnTo>
                    <a:pt x="2782" y="1177"/>
                  </a:lnTo>
                  <a:lnTo>
                    <a:pt x="2782" y="1289"/>
                  </a:lnTo>
                  <a:lnTo>
                    <a:pt x="2783" y="1203"/>
                  </a:lnTo>
                  <a:lnTo>
                    <a:pt x="2783" y="1174"/>
                  </a:lnTo>
                  <a:lnTo>
                    <a:pt x="2783" y="1258"/>
                  </a:lnTo>
                  <a:lnTo>
                    <a:pt x="2784" y="1289"/>
                  </a:lnTo>
                  <a:lnTo>
                    <a:pt x="2784" y="1204"/>
                  </a:lnTo>
                  <a:lnTo>
                    <a:pt x="2784" y="1289"/>
                  </a:lnTo>
                  <a:lnTo>
                    <a:pt x="2785" y="1218"/>
                  </a:lnTo>
                  <a:lnTo>
                    <a:pt x="2785" y="1188"/>
                  </a:lnTo>
                  <a:lnTo>
                    <a:pt x="2785" y="1289"/>
                  </a:lnTo>
                  <a:lnTo>
                    <a:pt x="2785" y="1289"/>
                  </a:lnTo>
                  <a:lnTo>
                    <a:pt x="2785" y="1289"/>
                  </a:lnTo>
                  <a:lnTo>
                    <a:pt x="2786" y="1212"/>
                  </a:lnTo>
                  <a:lnTo>
                    <a:pt x="2787" y="1232"/>
                  </a:lnTo>
                  <a:lnTo>
                    <a:pt x="2787" y="1235"/>
                  </a:lnTo>
                  <a:lnTo>
                    <a:pt x="2787" y="1289"/>
                  </a:lnTo>
                  <a:lnTo>
                    <a:pt x="2788" y="1192"/>
                  </a:lnTo>
                  <a:lnTo>
                    <a:pt x="2788" y="1208"/>
                  </a:lnTo>
                  <a:lnTo>
                    <a:pt x="2788" y="1289"/>
                  </a:lnTo>
                  <a:lnTo>
                    <a:pt x="2788" y="1220"/>
                  </a:lnTo>
                  <a:lnTo>
                    <a:pt x="2789" y="1244"/>
                  </a:lnTo>
                  <a:lnTo>
                    <a:pt x="2789" y="1289"/>
                  </a:lnTo>
                  <a:lnTo>
                    <a:pt x="2790" y="1289"/>
                  </a:lnTo>
                  <a:lnTo>
                    <a:pt x="2790" y="1289"/>
                  </a:lnTo>
                  <a:lnTo>
                    <a:pt x="2791" y="1289"/>
                  </a:lnTo>
                  <a:lnTo>
                    <a:pt x="2791" y="1289"/>
                  </a:lnTo>
                  <a:lnTo>
                    <a:pt x="2791" y="1215"/>
                  </a:lnTo>
                  <a:lnTo>
                    <a:pt x="2792" y="1244"/>
                  </a:lnTo>
                  <a:lnTo>
                    <a:pt x="2792" y="1289"/>
                  </a:lnTo>
                  <a:lnTo>
                    <a:pt x="2792" y="1213"/>
                  </a:lnTo>
                  <a:lnTo>
                    <a:pt x="2793" y="1235"/>
                  </a:lnTo>
                  <a:lnTo>
                    <a:pt x="2793" y="1272"/>
                  </a:lnTo>
                  <a:lnTo>
                    <a:pt x="2793" y="1289"/>
                  </a:lnTo>
                  <a:lnTo>
                    <a:pt x="2793" y="1199"/>
                  </a:lnTo>
                  <a:lnTo>
                    <a:pt x="2794" y="1289"/>
                  </a:lnTo>
                  <a:lnTo>
                    <a:pt x="2794" y="1289"/>
                  </a:lnTo>
                  <a:lnTo>
                    <a:pt x="2795" y="1289"/>
                  </a:lnTo>
                  <a:lnTo>
                    <a:pt x="2795" y="1289"/>
                  </a:lnTo>
                  <a:lnTo>
                    <a:pt x="2796" y="1289"/>
                  </a:lnTo>
                  <a:lnTo>
                    <a:pt x="2796" y="1289"/>
                  </a:lnTo>
                  <a:lnTo>
                    <a:pt x="2797" y="1289"/>
                  </a:lnTo>
                  <a:lnTo>
                    <a:pt x="2797" y="1289"/>
                  </a:lnTo>
                  <a:lnTo>
                    <a:pt x="2797" y="1274"/>
                  </a:lnTo>
                  <a:lnTo>
                    <a:pt x="2798" y="1289"/>
                  </a:lnTo>
                  <a:lnTo>
                    <a:pt x="2798" y="1289"/>
                  </a:lnTo>
                  <a:lnTo>
                    <a:pt x="2799" y="1208"/>
                  </a:lnTo>
                  <a:lnTo>
                    <a:pt x="2799" y="1289"/>
                  </a:lnTo>
                  <a:lnTo>
                    <a:pt x="2799" y="1289"/>
                  </a:lnTo>
                  <a:lnTo>
                    <a:pt x="2800" y="1184"/>
                  </a:lnTo>
                  <a:lnTo>
                    <a:pt x="2800" y="1189"/>
                  </a:lnTo>
                  <a:lnTo>
                    <a:pt x="2800" y="1202"/>
                  </a:lnTo>
                  <a:lnTo>
                    <a:pt x="2800" y="1289"/>
                  </a:lnTo>
                  <a:lnTo>
                    <a:pt x="2800" y="1190"/>
                  </a:lnTo>
                  <a:lnTo>
                    <a:pt x="2801" y="1289"/>
                  </a:lnTo>
                  <a:lnTo>
                    <a:pt x="2801" y="1289"/>
                  </a:lnTo>
                  <a:lnTo>
                    <a:pt x="2802" y="1289"/>
                  </a:lnTo>
                  <a:lnTo>
                    <a:pt x="2802" y="1289"/>
                  </a:lnTo>
                  <a:lnTo>
                    <a:pt x="2803" y="1289"/>
                  </a:lnTo>
                  <a:lnTo>
                    <a:pt x="2803" y="1289"/>
                  </a:lnTo>
                  <a:lnTo>
                    <a:pt x="2804" y="1232"/>
                  </a:lnTo>
                  <a:lnTo>
                    <a:pt x="2804" y="1243"/>
                  </a:lnTo>
                  <a:lnTo>
                    <a:pt x="2804" y="1289"/>
                  </a:lnTo>
                  <a:lnTo>
                    <a:pt x="2805" y="1238"/>
                  </a:lnTo>
                  <a:lnTo>
                    <a:pt x="2805" y="1289"/>
                  </a:lnTo>
                  <a:lnTo>
                    <a:pt x="2805" y="1289"/>
                  </a:lnTo>
                  <a:lnTo>
                    <a:pt x="2806" y="1225"/>
                  </a:lnTo>
                  <a:lnTo>
                    <a:pt x="2806" y="1252"/>
                  </a:lnTo>
                  <a:lnTo>
                    <a:pt x="2806" y="1289"/>
                  </a:lnTo>
                  <a:lnTo>
                    <a:pt x="2807" y="1289"/>
                  </a:lnTo>
                  <a:lnTo>
                    <a:pt x="2807" y="1289"/>
                  </a:lnTo>
                  <a:lnTo>
                    <a:pt x="2808" y="1269"/>
                  </a:lnTo>
                  <a:lnTo>
                    <a:pt x="2808" y="1289"/>
                  </a:lnTo>
                  <a:lnTo>
                    <a:pt x="2809" y="1289"/>
                  </a:lnTo>
                  <a:lnTo>
                    <a:pt x="2809" y="1289"/>
                  </a:lnTo>
                  <a:lnTo>
                    <a:pt x="2810" y="1289"/>
                  </a:lnTo>
                  <a:lnTo>
                    <a:pt x="2810" y="1289"/>
                  </a:lnTo>
                  <a:lnTo>
                    <a:pt x="2811" y="1289"/>
                  </a:lnTo>
                  <a:lnTo>
                    <a:pt x="2811" y="1289"/>
                  </a:lnTo>
                  <a:lnTo>
                    <a:pt x="2811" y="1267"/>
                  </a:lnTo>
                  <a:lnTo>
                    <a:pt x="2812" y="1289"/>
                  </a:lnTo>
                  <a:lnTo>
                    <a:pt x="2812" y="1289"/>
                  </a:lnTo>
                  <a:lnTo>
                    <a:pt x="2812" y="1225"/>
                  </a:lnTo>
                  <a:lnTo>
                    <a:pt x="2813" y="1289"/>
                  </a:lnTo>
                  <a:lnTo>
                    <a:pt x="2813" y="1289"/>
                  </a:lnTo>
                  <a:lnTo>
                    <a:pt x="2814" y="1273"/>
                  </a:lnTo>
                  <a:lnTo>
                    <a:pt x="2814" y="1289"/>
                  </a:lnTo>
                  <a:lnTo>
                    <a:pt x="2815" y="1233"/>
                  </a:lnTo>
                  <a:lnTo>
                    <a:pt x="2815" y="1289"/>
                  </a:lnTo>
                  <a:lnTo>
                    <a:pt x="2815" y="1289"/>
                  </a:lnTo>
                  <a:lnTo>
                    <a:pt x="2816" y="1258"/>
                  </a:lnTo>
                  <a:lnTo>
                    <a:pt x="2816" y="1289"/>
                  </a:lnTo>
                  <a:lnTo>
                    <a:pt x="2816" y="1289"/>
                  </a:lnTo>
                  <a:lnTo>
                    <a:pt x="2817" y="1188"/>
                  </a:lnTo>
                  <a:lnTo>
                    <a:pt x="2817" y="1179"/>
                  </a:lnTo>
                  <a:lnTo>
                    <a:pt x="2818" y="1289"/>
                  </a:lnTo>
                  <a:lnTo>
                    <a:pt x="2818" y="1289"/>
                  </a:lnTo>
                  <a:lnTo>
                    <a:pt x="2818" y="1289"/>
                  </a:lnTo>
                  <a:lnTo>
                    <a:pt x="2819" y="1158"/>
                  </a:lnTo>
                  <a:lnTo>
                    <a:pt x="2819" y="1289"/>
                  </a:lnTo>
                  <a:lnTo>
                    <a:pt x="2820" y="1289"/>
                  </a:lnTo>
                  <a:lnTo>
                    <a:pt x="2820" y="1207"/>
                  </a:lnTo>
                  <a:lnTo>
                    <a:pt x="2821" y="1227"/>
                  </a:lnTo>
                  <a:lnTo>
                    <a:pt x="2821" y="1289"/>
                  </a:lnTo>
                  <a:lnTo>
                    <a:pt x="2821" y="1289"/>
                  </a:lnTo>
                  <a:lnTo>
                    <a:pt x="2822" y="1289"/>
                  </a:lnTo>
                  <a:lnTo>
                    <a:pt x="2822" y="1173"/>
                  </a:lnTo>
                  <a:lnTo>
                    <a:pt x="2822" y="1289"/>
                  </a:lnTo>
                  <a:lnTo>
                    <a:pt x="2823" y="1289"/>
                  </a:lnTo>
                  <a:lnTo>
                    <a:pt x="2823" y="1173"/>
                  </a:lnTo>
                  <a:lnTo>
                    <a:pt x="2823" y="1180"/>
                  </a:lnTo>
                  <a:lnTo>
                    <a:pt x="2824" y="1184"/>
                  </a:lnTo>
                  <a:lnTo>
                    <a:pt x="2824" y="1289"/>
                  </a:lnTo>
                  <a:lnTo>
                    <a:pt x="2824" y="1289"/>
                  </a:lnTo>
                  <a:lnTo>
                    <a:pt x="2825" y="1203"/>
                  </a:lnTo>
                  <a:lnTo>
                    <a:pt x="2825" y="1289"/>
                  </a:lnTo>
                  <a:lnTo>
                    <a:pt x="2825" y="1289"/>
                  </a:lnTo>
                  <a:lnTo>
                    <a:pt x="2826" y="1289"/>
                  </a:lnTo>
                  <a:lnTo>
                    <a:pt x="2826" y="1256"/>
                  </a:lnTo>
                  <a:lnTo>
                    <a:pt x="2826" y="1289"/>
                  </a:lnTo>
                  <a:lnTo>
                    <a:pt x="2827" y="1289"/>
                  </a:lnTo>
                  <a:lnTo>
                    <a:pt x="2827" y="1168"/>
                  </a:lnTo>
                  <a:lnTo>
                    <a:pt x="2828" y="1147"/>
                  </a:lnTo>
                  <a:lnTo>
                    <a:pt x="2828" y="1138"/>
                  </a:lnTo>
                  <a:lnTo>
                    <a:pt x="2828" y="1289"/>
                  </a:lnTo>
                  <a:lnTo>
                    <a:pt x="2828" y="1289"/>
                  </a:lnTo>
                  <a:lnTo>
                    <a:pt x="2829" y="1289"/>
                  </a:lnTo>
                  <a:lnTo>
                    <a:pt x="2829" y="1222"/>
                  </a:lnTo>
                  <a:lnTo>
                    <a:pt x="2829" y="1289"/>
                  </a:lnTo>
                  <a:lnTo>
                    <a:pt x="2830" y="1289"/>
                  </a:lnTo>
                  <a:lnTo>
                    <a:pt x="2830" y="1205"/>
                  </a:lnTo>
                  <a:lnTo>
                    <a:pt x="2831" y="1211"/>
                  </a:lnTo>
                  <a:lnTo>
                    <a:pt x="2831" y="1289"/>
                  </a:lnTo>
                  <a:lnTo>
                    <a:pt x="2832" y="1289"/>
                  </a:lnTo>
                  <a:lnTo>
                    <a:pt x="2832" y="1289"/>
                  </a:lnTo>
                  <a:lnTo>
                    <a:pt x="2833" y="1218"/>
                  </a:lnTo>
                  <a:lnTo>
                    <a:pt x="2833" y="1233"/>
                  </a:lnTo>
                  <a:lnTo>
                    <a:pt x="2833" y="1289"/>
                  </a:lnTo>
                  <a:lnTo>
                    <a:pt x="2834" y="1289"/>
                  </a:lnTo>
                  <a:lnTo>
                    <a:pt x="2834" y="1289"/>
                  </a:lnTo>
                  <a:lnTo>
                    <a:pt x="2835" y="1289"/>
                  </a:lnTo>
                  <a:lnTo>
                    <a:pt x="2835" y="1289"/>
                  </a:lnTo>
                  <a:lnTo>
                    <a:pt x="2836" y="1289"/>
                  </a:lnTo>
                  <a:lnTo>
                    <a:pt x="2836" y="1289"/>
                  </a:lnTo>
                  <a:lnTo>
                    <a:pt x="2837" y="1289"/>
                  </a:lnTo>
                  <a:lnTo>
                    <a:pt x="2837" y="1289"/>
                  </a:lnTo>
                  <a:lnTo>
                    <a:pt x="2838" y="1289"/>
                  </a:lnTo>
                  <a:lnTo>
                    <a:pt x="2838" y="1289"/>
                  </a:lnTo>
                  <a:lnTo>
                    <a:pt x="2839" y="1289"/>
                  </a:lnTo>
                  <a:lnTo>
                    <a:pt x="2839" y="1211"/>
                  </a:lnTo>
                  <a:lnTo>
                    <a:pt x="2839" y="1167"/>
                  </a:lnTo>
                  <a:lnTo>
                    <a:pt x="2840" y="1289"/>
                  </a:lnTo>
                  <a:lnTo>
                    <a:pt x="2840" y="1289"/>
                  </a:lnTo>
                  <a:lnTo>
                    <a:pt x="2840" y="1289"/>
                  </a:lnTo>
                  <a:lnTo>
                    <a:pt x="2841" y="1222"/>
                  </a:lnTo>
                  <a:lnTo>
                    <a:pt x="2841" y="1229"/>
                  </a:lnTo>
                  <a:lnTo>
                    <a:pt x="2841" y="1246"/>
                  </a:lnTo>
                  <a:lnTo>
                    <a:pt x="2841" y="1289"/>
                  </a:lnTo>
                  <a:lnTo>
                    <a:pt x="2842" y="1289"/>
                  </a:lnTo>
                  <a:lnTo>
                    <a:pt x="2842" y="1289"/>
                  </a:lnTo>
                  <a:lnTo>
                    <a:pt x="2843" y="1289"/>
                  </a:lnTo>
                  <a:lnTo>
                    <a:pt x="2843" y="1289"/>
                  </a:lnTo>
                  <a:lnTo>
                    <a:pt x="2843" y="1223"/>
                  </a:lnTo>
                  <a:lnTo>
                    <a:pt x="2844" y="1289"/>
                  </a:lnTo>
                  <a:lnTo>
                    <a:pt x="2844" y="1289"/>
                  </a:lnTo>
                  <a:lnTo>
                    <a:pt x="2845" y="1167"/>
                  </a:lnTo>
                  <a:lnTo>
                    <a:pt x="2845" y="1189"/>
                  </a:lnTo>
                  <a:lnTo>
                    <a:pt x="2845" y="1254"/>
                  </a:lnTo>
                  <a:lnTo>
                    <a:pt x="2845" y="1289"/>
                  </a:lnTo>
                  <a:lnTo>
                    <a:pt x="2846" y="1246"/>
                  </a:lnTo>
                  <a:lnTo>
                    <a:pt x="2846" y="1197"/>
                  </a:lnTo>
                  <a:lnTo>
                    <a:pt x="2846" y="1196"/>
                  </a:lnTo>
                  <a:lnTo>
                    <a:pt x="2847" y="1217"/>
                  </a:lnTo>
                  <a:lnTo>
                    <a:pt x="2847" y="1216"/>
                  </a:lnTo>
                  <a:lnTo>
                    <a:pt x="2847" y="1222"/>
                  </a:lnTo>
                  <a:lnTo>
                    <a:pt x="2848" y="1256"/>
                  </a:lnTo>
                  <a:lnTo>
                    <a:pt x="2848" y="1199"/>
                  </a:lnTo>
                  <a:lnTo>
                    <a:pt x="2848" y="1215"/>
                  </a:lnTo>
                  <a:lnTo>
                    <a:pt x="2848" y="1211"/>
                  </a:lnTo>
                  <a:lnTo>
                    <a:pt x="2848" y="1179"/>
                  </a:lnTo>
                  <a:lnTo>
                    <a:pt x="2849" y="1289"/>
                  </a:lnTo>
                  <a:lnTo>
                    <a:pt x="2849" y="1289"/>
                  </a:lnTo>
                  <a:lnTo>
                    <a:pt x="2849" y="1289"/>
                  </a:lnTo>
                  <a:lnTo>
                    <a:pt x="2850" y="1184"/>
                  </a:lnTo>
                  <a:lnTo>
                    <a:pt x="2850" y="1194"/>
                  </a:lnTo>
                  <a:lnTo>
                    <a:pt x="2850" y="1193"/>
                  </a:lnTo>
                  <a:lnTo>
                    <a:pt x="2850" y="1289"/>
                  </a:lnTo>
                  <a:lnTo>
                    <a:pt x="2851" y="1243"/>
                  </a:lnTo>
                  <a:lnTo>
                    <a:pt x="2851" y="1191"/>
                  </a:lnTo>
                  <a:lnTo>
                    <a:pt x="2851" y="1161"/>
                  </a:lnTo>
                  <a:lnTo>
                    <a:pt x="2852" y="1205"/>
                  </a:lnTo>
                  <a:lnTo>
                    <a:pt x="2852" y="1216"/>
                  </a:lnTo>
                  <a:lnTo>
                    <a:pt x="2852" y="1184"/>
                  </a:lnTo>
                  <a:lnTo>
                    <a:pt x="2853" y="1289"/>
                  </a:lnTo>
                  <a:lnTo>
                    <a:pt x="2853" y="1203"/>
                  </a:lnTo>
                  <a:lnTo>
                    <a:pt x="2853" y="1215"/>
                  </a:lnTo>
                  <a:lnTo>
                    <a:pt x="2853" y="1289"/>
                  </a:lnTo>
                  <a:lnTo>
                    <a:pt x="2854" y="1289"/>
                  </a:lnTo>
                  <a:lnTo>
                    <a:pt x="2854" y="1289"/>
                  </a:lnTo>
                  <a:lnTo>
                    <a:pt x="2855" y="1231"/>
                  </a:lnTo>
                  <a:lnTo>
                    <a:pt x="2855" y="1253"/>
                  </a:lnTo>
                  <a:lnTo>
                    <a:pt x="2856" y="1289"/>
                  </a:lnTo>
                  <a:lnTo>
                    <a:pt x="2856" y="1199"/>
                  </a:lnTo>
                  <a:lnTo>
                    <a:pt x="2856" y="1271"/>
                  </a:lnTo>
                  <a:lnTo>
                    <a:pt x="2856" y="1242"/>
                  </a:lnTo>
                  <a:lnTo>
                    <a:pt x="2856" y="1182"/>
                  </a:lnTo>
                  <a:lnTo>
                    <a:pt x="2857" y="1250"/>
                  </a:lnTo>
                  <a:lnTo>
                    <a:pt x="2857" y="1248"/>
                  </a:lnTo>
                  <a:lnTo>
                    <a:pt x="2857" y="1250"/>
                  </a:lnTo>
                  <a:lnTo>
                    <a:pt x="2857" y="1289"/>
                  </a:lnTo>
                  <a:lnTo>
                    <a:pt x="2858" y="1196"/>
                  </a:lnTo>
                  <a:lnTo>
                    <a:pt x="2858" y="1191"/>
                  </a:lnTo>
                  <a:lnTo>
                    <a:pt x="2859" y="1289"/>
                  </a:lnTo>
                  <a:lnTo>
                    <a:pt x="2859" y="1289"/>
                  </a:lnTo>
                  <a:lnTo>
                    <a:pt x="2859" y="1249"/>
                  </a:lnTo>
                  <a:lnTo>
                    <a:pt x="2860" y="1181"/>
                  </a:lnTo>
                  <a:lnTo>
                    <a:pt x="2860" y="1289"/>
                  </a:lnTo>
                  <a:lnTo>
                    <a:pt x="2860" y="1289"/>
                  </a:lnTo>
                  <a:lnTo>
                    <a:pt x="2860" y="1289"/>
                  </a:lnTo>
                  <a:lnTo>
                    <a:pt x="2861" y="1151"/>
                  </a:lnTo>
                  <a:lnTo>
                    <a:pt x="2861" y="1154"/>
                  </a:lnTo>
                  <a:lnTo>
                    <a:pt x="2861" y="1144"/>
                  </a:lnTo>
                  <a:lnTo>
                    <a:pt x="2862" y="1289"/>
                  </a:lnTo>
                  <a:lnTo>
                    <a:pt x="2862" y="1289"/>
                  </a:lnTo>
                  <a:lnTo>
                    <a:pt x="2862" y="1225"/>
                  </a:lnTo>
                  <a:lnTo>
                    <a:pt x="2863" y="1143"/>
                  </a:lnTo>
                  <a:lnTo>
                    <a:pt x="2863" y="1187"/>
                  </a:lnTo>
                  <a:lnTo>
                    <a:pt x="2863" y="1219"/>
                  </a:lnTo>
                  <a:lnTo>
                    <a:pt x="2864" y="1289"/>
                  </a:lnTo>
                  <a:lnTo>
                    <a:pt x="2864" y="1155"/>
                  </a:lnTo>
                  <a:lnTo>
                    <a:pt x="2864" y="1159"/>
                  </a:lnTo>
                  <a:lnTo>
                    <a:pt x="2864" y="1163"/>
                  </a:lnTo>
                  <a:lnTo>
                    <a:pt x="2864" y="1159"/>
                  </a:lnTo>
                  <a:lnTo>
                    <a:pt x="2865" y="1207"/>
                  </a:lnTo>
                  <a:lnTo>
                    <a:pt x="2865" y="1194"/>
                  </a:lnTo>
                  <a:lnTo>
                    <a:pt x="2866" y="1197"/>
                  </a:lnTo>
                  <a:lnTo>
                    <a:pt x="2866" y="1177"/>
                  </a:lnTo>
                  <a:lnTo>
                    <a:pt x="2866" y="1289"/>
                  </a:lnTo>
                  <a:lnTo>
                    <a:pt x="2867" y="1245"/>
                  </a:lnTo>
                  <a:lnTo>
                    <a:pt x="2867" y="1273"/>
                  </a:lnTo>
                  <a:lnTo>
                    <a:pt x="2867" y="1139"/>
                  </a:lnTo>
                  <a:lnTo>
                    <a:pt x="2868" y="1138"/>
                  </a:lnTo>
                  <a:lnTo>
                    <a:pt x="2868" y="1214"/>
                  </a:lnTo>
                  <a:lnTo>
                    <a:pt x="2868" y="1197"/>
                  </a:lnTo>
                  <a:lnTo>
                    <a:pt x="2868" y="1177"/>
                  </a:lnTo>
                  <a:lnTo>
                    <a:pt x="2869" y="1147"/>
                  </a:lnTo>
                  <a:lnTo>
                    <a:pt x="2869" y="1196"/>
                  </a:lnTo>
                  <a:lnTo>
                    <a:pt x="2870" y="1204"/>
                  </a:lnTo>
                  <a:lnTo>
                    <a:pt x="2870" y="1273"/>
                  </a:lnTo>
                  <a:lnTo>
                    <a:pt x="2870" y="1158"/>
                  </a:lnTo>
                  <a:lnTo>
                    <a:pt x="2870" y="1160"/>
                  </a:lnTo>
                  <a:lnTo>
                    <a:pt x="2871" y="1161"/>
                  </a:lnTo>
                  <a:lnTo>
                    <a:pt x="2871" y="1207"/>
                  </a:lnTo>
                  <a:lnTo>
                    <a:pt x="2871" y="1155"/>
                  </a:lnTo>
                  <a:lnTo>
                    <a:pt x="2871" y="1172"/>
                  </a:lnTo>
                  <a:lnTo>
                    <a:pt x="2872" y="1171"/>
                  </a:lnTo>
                  <a:lnTo>
                    <a:pt x="2872" y="1169"/>
                  </a:lnTo>
                  <a:lnTo>
                    <a:pt x="2872" y="1289"/>
                  </a:lnTo>
                  <a:lnTo>
                    <a:pt x="2872" y="1213"/>
                  </a:lnTo>
                  <a:lnTo>
                    <a:pt x="2872" y="1188"/>
                  </a:lnTo>
                  <a:lnTo>
                    <a:pt x="2873" y="1147"/>
                  </a:lnTo>
                  <a:lnTo>
                    <a:pt x="2873" y="1256"/>
                  </a:lnTo>
                  <a:lnTo>
                    <a:pt x="2874" y="1289"/>
                  </a:lnTo>
                  <a:lnTo>
                    <a:pt x="2874" y="1127"/>
                  </a:lnTo>
                  <a:lnTo>
                    <a:pt x="2875" y="1133"/>
                  </a:lnTo>
                  <a:lnTo>
                    <a:pt x="2875" y="1289"/>
                  </a:lnTo>
                  <a:lnTo>
                    <a:pt x="2875" y="1167"/>
                  </a:lnTo>
                  <a:lnTo>
                    <a:pt x="2876" y="1158"/>
                  </a:lnTo>
                  <a:lnTo>
                    <a:pt x="2877" y="1289"/>
                  </a:lnTo>
                  <a:lnTo>
                    <a:pt x="2877" y="1289"/>
                  </a:lnTo>
                  <a:lnTo>
                    <a:pt x="2877" y="1289"/>
                  </a:lnTo>
                  <a:lnTo>
                    <a:pt x="2878" y="1154"/>
                  </a:lnTo>
                  <a:lnTo>
                    <a:pt x="2878" y="1178"/>
                  </a:lnTo>
                  <a:lnTo>
                    <a:pt x="2878" y="1222"/>
                  </a:lnTo>
                  <a:lnTo>
                    <a:pt x="2879" y="1162"/>
                  </a:lnTo>
                  <a:lnTo>
                    <a:pt x="2879" y="1157"/>
                  </a:lnTo>
                  <a:lnTo>
                    <a:pt x="2879" y="1149"/>
                  </a:lnTo>
                  <a:lnTo>
                    <a:pt x="2880" y="1289"/>
                  </a:lnTo>
                  <a:lnTo>
                    <a:pt x="2880" y="1289"/>
                  </a:lnTo>
                  <a:lnTo>
                    <a:pt x="2880" y="1289"/>
                  </a:lnTo>
                  <a:lnTo>
                    <a:pt x="2880" y="1189"/>
                  </a:lnTo>
                  <a:lnTo>
                    <a:pt x="2881" y="1248"/>
                  </a:lnTo>
                  <a:lnTo>
                    <a:pt x="2881" y="1289"/>
                  </a:lnTo>
                  <a:lnTo>
                    <a:pt x="2882" y="1261"/>
                  </a:lnTo>
                  <a:lnTo>
                    <a:pt x="2882" y="1289"/>
                  </a:lnTo>
                  <a:lnTo>
                    <a:pt x="2883" y="1180"/>
                  </a:lnTo>
                  <a:lnTo>
                    <a:pt x="2883" y="1188"/>
                  </a:lnTo>
                  <a:lnTo>
                    <a:pt x="2883" y="1183"/>
                  </a:lnTo>
                  <a:lnTo>
                    <a:pt x="2884" y="1289"/>
                  </a:lnTo>
                  <a:lnTo>
                    <a:pt x="2884" y="1289"/>
                  </a:lnTo>
                  <a:lnTo>
                    <a:pt x="2884" y="1289"/>
                  </a:lnTo>
                  <a:lnTo>
                    <a:pt x="2885" y="1179"/>
                  </a:lnTo>
                  <a:lnTo>
                    <a:pt x="2885" y="1215"/>
                  </a:lnTo>
                  <a:lnTo>
                    <a:pt x="2885" y="1289"/>
                  </a:lnTo>
                  <a:lnTo>
                    <a:pt x="2886" y="1289"/>
                  </a:lnTo>
                  <a:lnTo>
                    <a:pt x="2886" y="1289"/>
                  </a:lnTo>
                  <a:lnTo>
                    <a:pt x="2886" y="1214"/>
                  </a:lnTo>
                  <a:lnTo>
                    <a:pt x="2887" y="1289"/>
                  </a:lnTo>
                  <a:lnTo>
                    <a:pt x="2887" y="1289"/>
                  </a:lnTo>
                  <a:lnTo>
                    <a:pt x="2888" y="1147"/>
                  </a:lnTo>
                  <a:lnTo>
                    <a:pt x="2888" y="1131"/>
                  </a:lnTo>
                  <a:lnTo>
                    <a:pt x="2889" y="1289"/>
                  </a:lnTo>
                  <a:lnTo>
                    <a:pt x="2889" y="1289"/>
                  </a:lnTo>
                  <a:lnTo>
                    <a:pt x="2889" y="1289"/>
                  </a:lnTo>
                  <a:lnTo>
                    <a:pt x="2889" y="1156"/>
                  </a:lnTo>
                  <a:lnTo>
                    <a:pt x="2890" y="1289"/>
                  </a:lnTo>
                  <a:lnTo>
                    <a:pt x="2890" y="1289"/>
                  </a:lnTo>
                  <a:lnTo>
                    <a:pt x="2891" y="1228"/>
                  </a:lnTo>
                  <a:lnTo>
                    <a:pt x="2891" y="1247"/>
                  </a:lnTo>
                  <a:lnTo>
                    <a:pt x="2891" y="1227"/>
                  </a:lnTo>
                  <a:lnTo>
                    <a:pt x="2891" y="1188"/>
                  </a:lnTo>
                  <a:lnTo>
                    <a:pt x="2891" y="1289"/>
                  </a:lnTo>
                  <a:lnTo>
                    <a:pt x="2892" y="1289"/>
                  </a:lnTo>
                  <a:lnTo>
                    <a:pt x="2892" y="1234"/>
                  </a:lnTo>
                  <a:lnTo>
                    <a:pt x="2893" y="1152"/>
                  </a:lnTo>
                  <a:lnTo>
                    <a:pt x="2893" y="1289"/>
                  </a:lnTo>
                  <a:lnTo>
                    <a:pt x="2893" y="1289"/>
                  </a:lnTo>
                  <a:lnTo>
                    <a:pt x="2894" y="1213"/>
                  </a:lnTo>
                  <a:lnTo>
                    <a:pt x="2894" y="1165"/>
                  </a:lnTo>
                  <a:lnTo>
                    <a:pt x="2894" y="1148"/>
                  </a:lnTo>
                  <a:lnTo>
                    <a:pt x="2895" y="1289"/>
                  </a:lnTo>
                  <a:lnTo>
                    <a:pt x="2895" y="1289"/>
                  </a:lnTo>
                  <a:lnTo>
                    <a:pt x="2895" y="1289"/>
                  </a:lnTo>
                  <a:lnTo>
                    <a:pt x="2896" y="1289"/>
                  </a:lnTo>
                  <a:lnTo>
                    <a:pt x="2896" y="1289"/>
                  </a:lnTo>
                  <a:lnTo>
                    <a:pt x="2897" y="1228"/>
                  </a:lnTo>
                  <a:lnTo>
                    <a:pt x="2897" y="1289"/>
                  </a:lnTo>
                  <a:lnTo>
                    <a:pt x="2897" y="1289"/>
                  </a:lnTo>
                  <a:lnTo>
                    <a:pt x="2898" y="1182"/>
                  </a:lnTo>
                  <a:lnTo>
                    <a:pt x="2898" y="1192"/>
                  </a:lnTo>
                  <a:lnTo>
                    <a:pt x="2898" y="1238"/>
                  </a:lnTo>
                  <a:lnTo>
                    <a:pt x="2898" y="1289"/>
                  </a:lnTo>
                  <a:lnTo>
                    <a:pt x="2899" y="1289"/>
                  </a:lnTo>
                  <a:lnTo>
                    <a:pt x="2899" y="1289"/>
                  </a:lnTo>
                  <a:lnTo>
                    <a:pt x="2900" y="1230"/>
                  </a:lnTo>
                  <a:lnTo>
                    <a:pt x="2900" y="1268"/>
                  </a:lnTo>
                  <a:lnTo>
                    <a:pt x="2900" y="1289"/>
                  </a:lnTo>
                  <a:lnTo>
                    <a:pt x="2901" y="1256"/>
                  </a:lnTo>
                  <a:lnTo>
                    <a:pt x="2901" y="1289"/>
                  </a:lnTo>
                  <a:lnTo>
                    <a:pt x="2901" y="1289"/>
                  </a:lnTo>
                  <a:lnTo>
                    <a:pt x="2902" y="1289"/>
                  </a:lnTo>
                  <a:lnTo>
                    <a:pt x="2902" y="1289"/>
                  </a:lnTo>
                  <a:lnTo>
                    <a:pt x="2903" y="1289"/>
                  </a:lnTo>
                  <a:lnTo>
                    <a:pt x="2903" y="1289"/>
                  </a:lnTo>
                  <a:lnTo>
                    <a:pt x="2904" y="1198"/>
                  </a:lnTo>
                  <a:lnTo>
                    <a:pt x="2904" y="1205"/>
                  </a:lnTo>
                  <a:lnTo>
                    <a:pt x="2905" y="1289"/>
                  </a:lnTo>
                  <a:lnTo>
                    <a:pt x="2905" y="1289"/>
                  </a:lnTo>
                  <a:lnTo>
                    <a:pt x="2905" y="1226"/>
                  </a:lnTo>
                  <a:lnTo>
                    <a:pt x="2905" y="1194"/>
                  </a:lnTo>
                  <a:lnTo>
                    <a:pt x="2906" y="1289"/>
                  </a:lnTo>
                  <a:lnTo>
                    <a:pt x="2906" y="1289"/>
                  </a:lnTo>
                  <a:lnTo>
                    <a:pt x="2906" y="1289"/>
                  </a:lnTo>
                  <a:lnTo>
                    <a:pt x="2907" y="1289"/>
                  </a:lnTo>
                  <a:lnTo>
                    <a:pt x="2907" y="1289"/>
                  </a:lnTo>
                  <a:lnTo>
                    <a:pt x="2908" y="1289"/>
                  </a:lnTo>
                  <a:lnTo>
                    <a:pt x="2908" y="1289"/>
                  </a:lnTo>
                  <a:lnTo>
                    <a:pt x="2909" y="1237"/>
                  </a:lnTo>
                  <a:lnTo>
                    <a:pt x="2909" y="1289"/>
                  </a:lnTo>
                  <a:lnTo>
                    <a:pt x="2909" y="1289"/>
                  </a:lnTo>
                  <a:lnTo>
                    <a:pt x="2910" y="1220"/>
                  </a:lnTo>
                  <a:lnTo>
                    <a:pt x="2910" y="1277"/>
                  </a:lnTo>
                  <a:lnTo>
                    <a:pt x="2911" y="1289"/>
                  </a:lnTo>
                  <a:lnTo>
                    <a:pt x="2911" y="1227"/>
                  </a:lnTo>
                  <a:lnTo>
                    <a:pt x="2912" y="1221"/>
                  </a:lnTo>
                  <a:lnTo>
                    <a:pt x="2912" y="1289"/>
                  </a:lnTo>
                  <a:lnTo>
                    <a:pt x="2912" y="1289"/>
                  </a:lnTo>
                  <a:lnTo>
                    <a:pt x="2913" y="1289"/>
                  </a:lnTo>
                  <a:lnTo>
                    <a:pt x="2913" y="1201"/>
                  </a:lnTo>
                  <a:lnTo>
                    <a:pt x="2913" y="1234"/>
                  </a:lnTo>
                  <a:lnTo>
                    <a:pt x="2914" y="1281"/>
                  </a:lnTo>
                  <a:lnTo>
                    <a:pt x="2914" y="1289"/>
                  </a:lnTo>
                  <a:lnTo>
                    <a:pt x="2914" y="1208"/>
                  </a:lnTo>
                  <a:lnTo>
                    <a:pt x="2915" y="1196"/>
                  </a:lnTo>
                  <a:lnTo>
                    <a:pt x="2915" y="1177"/>
                  </a:lnTo>
                  <a:lnTo>
                    <a:pt x="2915" y="1289"/>
                  </a:lnTo>
                  <a:lnTo>
                    <a:pt x="2915" y="1289"/>
                  </a:lnTo>
                  <a:lnTo>
                    <a:pt x="2916" y="1289"/>
                  </a:lnTo>
                  <a:lnTo>
                    <a:pt x="2916" y="1236"/>
                  </a:lnTo>
                  <a:lnTo>
                    <a:pt x="2916" y="1289"/>
                  </a:lnTo>
                  <a:lnTo>
                    <a:pt x="2917" y="1289"/>
                  </a:lnTo>
                  <a:lnTo>
                    <a:pt x="2917" y="1289"/>
                  </a:lnTo>
                  <a:lnTo>
                    <a:pt x="2918" y="1289"/>
                  </a:lnTo>
                  <a:lnTo>
                    <a:pt x="2918" y="1289"/>
                  </a:lnTo>
                  <a:lnTo>
                    <a:pt x="2919" y="1289"/>
                  </a:lnTo>
                  <a:lnTo>
                    <a:pt x="2919" y="1250"/>
                  </a:lnTo>
                  <a:lnTo>
                    <a:pt x="2920" y="1207"/>
                  </a:lnTo>
                  <a:lnTo>
                    <a:pt x="2920" y="1289"/>
                  </a:lnTo>
                  <a:lnTo>
                    <a:pt x="2920" y="1289"/>
                  </a:lnTo>
                  <a:lnTo>
                    <a:pt x="2921" y="1289"/>
                  </a:lnTo>
                  <a:lnTo>
                    <a:pt x="2922" y="1220"/>
                  </a:lnTo>
                  <a:lnTo>
                    <a:pt x="2922" y="1226"/>
                  </a:lnTo>
                  <a:lnTo>
                    <a:pt x="2922" y="1289"/>
                  </a:lnTo>
                  <a:lnTo>
                    <a:pt x="2923" y="1289"/>
                  </a:lnTo>
                  <a:lnTo>
                    <a:pt x="2923" y="1289"/>
                  </a:lnTo>
                  <a:lnTo>
                    <a:pt x="2924" y="1231"/>
                  </a:lnTo>
                  <a:lnTo>
                    <a:pt x="2924" y="1268"/>
                  </a:lnTo>
                  <a:lnTo>
                    <a:pt x="2924" y="1289"/>
                  </a:lnTo>
                  <a:lnTo>
                    <a:pt x="2925" y="1217"/>
                  </a:lnTo>
                  <a:lnTo>
                    <a:pt x="2925" y="1242"/>
                  </a:lnTo>
                  <a:lnTo>
                    <a:pt x="2925" y="1289"/>
                  </a:lnTo>
                  <a:lnTo>
                    <a:pt x="2926" y="1233"/>
                  </a:lnTo>
                  <a:lnTo>
                    <a:pt x="2926" y="1265"/>
                  </a:lnTo>
                  <a:lnTo>
                    <a:pt x="2926" y="1289"/>
                  </a:lnTo>
                  <a:lnTo>
                    <a:pt x="2927" y="1289"/>
                  </a:lnTo>
                  <a:lnTo>
                    <a:pt x="2927" y="1289"/>
                  </a:lnTo>
                  <a:lnTo>
                    <a:pt x="2928" y="1233"/>
                  </a:lnTo>
                  <a:lnTo>
                    <a:pt x="2928" y="1208"/>
                  </a:lnTo>
                  <a:lnTo>
                    <a:pt x="2928" y="1289"/>
                  </a:lnTo>
                  <a:lnTo>
                    <a:pt x="2929" y="1273"/>
                  </a:lnTo>
                  <a:lnTo>
                    <a:pt x="2929" y="1256"/>
                  </a:lnTo>
                  <a:lnTo>
                    <a:pt x="2929" y="1159"/>
                  </a:lnTo>
                  <a:lnTo>
                    <a:pt x="2930" y="1200"/>
                  </a:lnTo>
                  <a:lnTo>
                    <a:pt x="2930" y="1251"/>
                  </a:lnTo>
                  <a:lnTo>
                    <a:pt x="2930" y="1289"/>
                  </a:lnTo>
                  <a:lnTo>
                    <a:pt x="2931" y="1178"/>
                  </a:lnTo>
                  <a:lnTo>
                    <a:pt x="2931" y="1181"/>
                  </a:lnTo>
                  <a:lnTo>
                    <a:pt x="2931" y="1153"/>
                  </a:lnTo>
                  <a:lnTo>
                    <a:pt x="2931" y="1289"/>
                  </a:lnTo>
                  <a:lnTo>
                    <a:pt x="2932" y="1289"/>
                  </a:lnTo>
                  <a:lnTo>
                    <a:pt x="2932" y="1289"/>
                  </a:lnTo>
                  <a:lnTo>
                    <a:pt x="2933" y="1168"/>
                  </a:lnTo>
                  <a:lnTo>
                    <a:pt x="2933" y="1175"/>
                  </a:lnTo>
                  <a:lnTo>
                    <a:pt x="2933" y="1162"/>
                  </a:lnTo>
                  <a:lnTo>
                    <a:pt x="2934" y="1225"/>
                  </a:lnTo>
                  <a:lnTo>
                    <a:pt x="2934" y="1232"/>
                  </a:lnTo>
                  <a:lnTo>
                    <a:pt x="2934" y="1263"/>
                  </a:lnTo>
                  <a:lnTo>
                    <a:pt x="2935" y="1200"/>
                  </a:lnTo>
                  <a:lnTo>
                    <a:pt x="2935" y="1216"/>
                  </a:lnTo>
                  <a:lnTo>
                    <a:pt x="2935" y="1289"/>
                  </a:lnTo>
                  <a:lnTo>
                    <a:pt x="2936" y="1289"/>
                  </a:lnTo>
                  <a:lnTo>
                    <a:pt x="2936" y="1289"/>
                  </a:lnTo>
                  <a:lnTo>
                    <a:pt x="2936" y="1199"/>
                  </a:lnTo>
                  <a:lnTo>
                    <a:pt x="2937" y="1207"/>
                  </a:lnTo>
                  <a:lnTo>
                    <a:pt x="2937" y="1207"/>
                  </a:lnTo>
                  <a:lnTo>
                    <a:pt x="2938" y="1194"/>
                  </a:lnTo>
                  <a:lnTo>
                    <a:pt x="2938" y="1241"/>
                  </a:lnTo>
                  <a:lnTo>
                    <a:pt x="2938" y="1197"/>
                  </a:lnTo>
                  <a:lnTo>
                    <a:pt x="2938" y="1194"/>
                  </a:lnTo>
                  <a:lnTo>
                    <a:pt x="2939" y="1147"/>
                  </a:lnTo>
                  <a:lnTo>
                    <a:pt x="2939" y="1173"/>
                  </a:lnTo>
                  <a:lnTo>
                    <a:pt x="2939" y="1199"/>
                  </a:lnTo>
                  <a:lnTo>
                    <a:pt x="2939" y="1215"/>
                  </a:lnTo>
                  <a:lnTo>
                    <a:pt x="2940" y="1170"/>
                  </a:lnTo>
                  <a:lnTo>
                    <a:pt x="2940" y="1187"/>
                  </a:lnTo>
                  <a:lnTo>
                    <a:pt x="2940" y="1162"/>
                  </a:lnTo>
                  <a:lnTo>
                    <a:pt x="2940" y="1144"/>
                  </a:lnTo>
                  <a:lnTo>
                    <a:pt x="2941" y="1283"/>
                  </a:lnTo>
                  <a:lnTo>
                    <a:pt x="2941" y="1253"/>
                  </a:lnTo>
                  <a:lnTo>
                    <a:pt x="2942" y="1118"/>
                  </a:lnTo>
                  <a:lnTo>
                    <a:pt x="2942" y="1141"/>
                  </a:lnTo>
                  <a:lnTo>
                    <a:pt x="2942" y="1177"/>
                  </a:lnTo>
                  <a:lnTo>
                    <a:pt x="2942" y="1289"/>
                  </a:lnTo>
                  <a:lnTo>
                    <a:pt x="2943" y="1197"/>
                  </a:lnTo>
                  <a:lnTo>
                    <a:pt x="2943" y="1170"/>
                  </a:lnTo>
                  <a:lnTo>
                    <a:pt x="2943" y="1148"/>
                  </a:lnTo>
                  <a:lnTo>
                    <a:pt x="2944" y="1289"/>
                  </a:lnTo>
                  <a:lnTo>
                    <a:pt x="2944" y="1289"/>
                  </a:lnTo>
                  <a:lnTo>
                    <a:pt x="2944" y="1289"/>
                  </a:lnTo>
                  <a:lnTo>
                    <a:pt x="2945" y="1163"/>
                  </a:lnTo>
                  <a:lnTo>
                    <a:pt x="2945" y="1173"/>
                  </a:lnTo>
                  <a:lnTo>
                    <a:pt x="2946" y="1289"/>
                  </a:lnTo>
                  <a:lnTo>
                    <a:pt x="2946" y="1289"/>
                  </a:lnTo>
                  <a:lnTo>
                    <a:pt x="2946" y="1289"/>
                  </a:lnTo>
                  <a:lnTo>
                    <a:pt x="2947" y="1194"/>
                  </a:lnTo>
                  <a:lnTo>
                    <a:pt x="2947" y="1213"/>
                  </a:lnTo>
                  <a:lnTo>
                    <a:pt x="2947" y="1233"/>
                  </a:lnTo>
                  <a:lnTo>
                    <a:pt x="2947" y="1289"/>
                  </a:lnTo>
                  <a:lnTo>
                    <a:pt x="2948" y="1207"/>
                  </a:lnTo>
                  <a:lnTo>
                    <a:pt x="2948" y="1234"/>
                  </a:lnTo>
                  <a:lnTo>
                    <a:pt x="2948" y="1244"/>
                  </a:lnTo>
                  <a:lnTo>
                    <a:pt x="2948" y="1243"/>
                  </a:lnTo>
                  <a:lnTo>
                    <a:pt x="2949" y="1289"/>
                  </a:lnTo>
                  <a:lnTo>
                    <a:pt x="2949" y="1289"/>
                  </a:lnTo>
                  <a:lnTo>
                    <a:pt x="2949" y="1289"/>
                  </a:lnTo>
                  <a:lnTo>
                    <a:pt x="2950" y="1207"/>
                  </a:lnTo>
                  <a:lnTo>
                    <a:pt x="2950" y="1207"/>
                  </a:lnTo>
                  <a:lnTo>
                    <a:pt x="2951" y="1289"/>
                  </a:lnTo>
                  <a:lnTo>
                    <a:pt x="2951" y="1289"/>
                  </a:lnTo>
                  <a:lnTo>
                    <a:pt x="2951" y="1260"/>
                  </a:lnTo>
                  <a:lnTo>
                    <a:pt x="2952" y="1159"/>
                  </a:lnTo>
                  <a:lnTo>
                    <a:pt x="2952" y="1191"/>
                  </a:lnTo>
                  <a:lnTo>
                    <a:pt x="2952" y="1194"/>
                  </a:lnTo>
                  <a:lnTo>
                    <a:pt x="2953" y="1225"/>
                  </a:lnTo>
                  <a:lnTo>
                    <a:pt x="2953" y="1149"/>
                  </a:lnTo>
                  <a:lnTo>
                    <a:pt x="2953" y="1163"/>
                  </a:lnTo>
                  <a:lnTo>
                    <a:pt x="2954" y="1289"/>
                  </a:lnTo>
                  <a:lnTo>
                    <a:pt x="2954" y="1289"/>
                  </a:lnTo>
                  <a:lnTo>
                    <a:pt x="2954" y="1289"/>
                  </a:lnTo>
                  <a:lnTo>
                    <a:pt x="2955" y="1267"/>
                  </a:lnTo>
                  <a:lnTo>
                    <a:pt x="2955" y="1289"/>
                  </a:lnTo>
                  <a:lnTo>
                    <a:pt x="2955" y="1289"/>
                  </a:lnTo>
                  <a:lnTo>
                    <a:pt x="2956" y="1177"/>
                  </a:lnTo>
                  <a:lnTo>
                    <a:pt x="2957" y="1152"/>
                  </a:lnTo>
                  <a:lnTo>
                    <a:pt x="2957" y="1135"/>
                  </a:lnTo>
                  <a:lnTo>
                    <a:pt x="2957" y="1289"/>
                  </a:lnTo>
                  <a:lnTo>
                    <a:pt x="2958" y="1289"/>
                  </a:lnTo>
                  <a:lnTo>
                    <a:pt x="2958" y="1217"/>
                  </a:lnTo>
                  <a:lnTo>
                    <a:pt x="2958" y="1289"/>
                  </a:lnTo>
                  <a:lnTo>
                    <a:pt x="2959" y="1289"/>
                  </a:lnTo>
                  <a:lnTo>
                    <a:pt x="2959" y="1289"/>
                  </a:lnTo>
                  <a:lnTo>
                    <a:pt x="2959" y="1267"/>
                  </a:lnTo>
                  <a:lnTo>
                    <a:pt x="2960" y="1242"/>
                  </a:lnTo>
                  <a:lnTo>
                    <a:pt x="2960" y="1289"/>
                  </a:lnTo>
                  <a:lnTo>
                    <a:pt x="2960" y="1289"/>
                  </a:lnTo>
                  <a:lnTo>
                    <a:pt x="2961" y="1289"/>
                  </a:lnTo>
                  <a:lnTo>
                    <a:pt x="2961" y="1238"/>
                  </a:lnTo>
                  <a:lnTo>
                    <a:pt x="2961" y="1289"/>
                  </a:lnTo>
                  <a:lnTo>
                    <a:pt x="2962" y="1257"/>
                  </a:lnTo>
                  <a:lnTo>
                    <a:pt x="2962" y="1289"/>
                  </a:lnTo>
                  <a:lnTo>
                    <a:pt x="2962" y="1289"/>
                  </a:lnTo>
                  <a:lnTo>
                    <a:pt x="2963" y="1289"/>
                  </a:lnTo>
                  <a:lnTo>
                    <a:pt x="2963" y="1246"/>
                  </a:lnTo>
                  <a:lnTo>
                    <a:pt x="2963" y="1289"/>
                  </a:lnTo>
                  <a:lnTo>
                    <a:pt x="2964" y="1289"/>
                  </a:lnTo>
                  <a:lnTo>
                    <a:pt x="2965" y="1289"/>
                  </a:lnTo>
                  <a:lnTo>
                    <a:pt x="2965" y="1289"/>
                  </a:lnTo>
                  <a:lnTo>
                    <a:pt x="2966" y="1289"/>
                  </a:lnTo>
                  <a:lnTo>
                    <a:pt x="2967" y="1289"/>
                  </a:lnTo>
                  <a:lnTo>
                    <a:pt x="2967" y="1289"/>
                  </a:lnTo>
                  <a:lnTo>
                    <a:pt x="2968" y="1289"/>
                  </a:lnTo>
                  <a:lnTo>
                    <a:pt x="2968" y="1289"/>
                  </a:lnTo>
                  <a:lnTo>
                    <a:pt x="2969" y="1289"/>
                  </a:lnTo>
                  <a:lnTo>
                    <a:pt x="2969" y="1196"/>
                  </a:lnTo>
                  <a:lnTo>
                    <a:pt x="2969" y="1154"/>
                  </a:lnTo>
                  <a:lnTo>
                    <a:pt x="2969" y="1289"/>
                  </a:lnTo>
                  <a:lnTo>
                    <a:pt x="2970" y="1289"/>
                  </a:lnTo>
                  <a:lnTo>
                    <a:pt x="2970" y="1289"/>
                  </a:lnTo>
                  <a:lnTo>
                    <a:pt x="2970" y="1100"/>
                  </a:lnTo>
                  <a:lnTo>
                    <a:pt x="2971" y="1246"/>
                  </a:lnTo>
                  <a:lnTo>
                    <a:pt x="2971" y="1289"/>
                  </a:lnTo>
                  <a:lnTo>
                    <a:pt x="2972" y="1139"/>
                  </a:lnTo>
                  <a:lnTo>
                    <a:pt x="2972" y="1115"/>
                  </a:lnTo>
                  <a:lnTo>
                    <a:pt x="2972" y="1104"/>
                  </a:lnTo>
                  <a:lnTo>
                    <a:pt x="2972" y="1289"/>
                  </a:lnTo>
                  <a:lnTo>
                    <a:pt x="2973" y="1289"/>
                  </a:lnTo>
                  <a:lnTo>
                    <a:pt x="2973" y="1289"/>
                  </a:lnTo>
                  <a:lnTo>
                    <a:pt x="2974" y="1289"/>
                  </a:lnTo>
                  <a:lnTo>
                    <a:pt x="2974" y="1289"/>
                  </a:lnTo>
                  <a:lnTo>
                    <a:pt x="2975" y="1289"/>
                  </a:lnTo>
                  <a:lnTo>
                    <a:pt x="2975" y="1289"/>
                  </a:lnTo>
                  <a:lnTo>
                    <a:pt x="2975" y="1231"/>
                  </a:lnTo>
                  <a:lnTo>
                    <a:pt x="2976" y="1289"/>
                  </a:lnTo>
                  <a:lnTo>
                    <a:pt x="2976" y="1289"/>
                  </a:lnTo>
                  <a:lnTo>
                    <a:pt x="2977" y="1196"/>
                  </a:lnTo>
                  <a:lnTo>
                    <a:pt x="2977" y="1203"/>
                  </a:lnTo>
                  <a:lnTo>
                    <a:pt x="2977" y="1198"/>
                  </a:lnTo>
                  <a:lnTo>
                    <a:pt x="2977" y="1194"/>
                  </a:lnTo>
                  <a:lnTo>
                    <a:pt x="2977" y="1289"/>
                  </a:lnTo>
                  <a:lnTo>
                    <a:pt x="2978" y="1289"/>
                  </a:lnTo>
                  <a:lnTo>
                    <a:pt x="2978" y="1289"/>
                  </a:lnTo>
                  <a:lnTo>
                    <a:pt x="2979" y="1289"/>
                  </a:lnTo>
                  <a:lnTo>
                    <a:pt x="2979" y="1289"/>
                  </a:lnTo>
                  <a:lnTo>
                    <a:pt x="2980" y="1289"/>
                  </a:lnTo>
                  <a:lnTo>
                    <a:pt x="2980" y="1289"/>
                  </a:lnTo>
                  <a:lnTo>
                    <a:pt x="2981" y="1275"/>
                  </a:lnTo>
                  <a:lnTo>
                    <a:pt x="2981" y="1258"/>
                  </a:lnTo>
                  <a:lnTo>
                    <a:pt x="2981" y="1289"/>
                  </a:lnTo>
                  <a:lnTo>
                    <a:pt x="2982" y="1273"/>
                  </a:lnTo>
                  <a:lnTo>
                    <a:pt x="2982" y="1242"/>
                  </a:lnTo>
                  <a:lnTo>
                    <a:pt x="2982" y="1289"/>
                  </a:lnTo>
                  <a:lnTo>
                    <a:pt x="2982" y="1225"/>
                  </a:lnTo>
                  <a:lnTo>
                    <a:pt x="2983" y="1289"/>
                  </a:lnTo>
                  <a:lnTo>
                    <a:pt x="2983" y="1289"/>
                  </a:lnTo>
                  <a:lnTo>
                    <a:pt x="2984" y="1289"/>
                  </a:lnTo>
                  <a:lnTo>
                    <a:pt x="2984" y="1289"/>
                  </a:lnTo>
                  <a:lnTo>
                    <a:pt x="2985" y="1289"/>
                  </a:lnTo>
                  <a:lnTo>
                    <a:pt x="2985" y="1276"/>
                  </a:lnTo>
                  <a:lnTo>
                    <a:pt x="2985" y="1226"/>
                  </a:lnTo>
                  <a:lnTo>
                    <a:pt x="2986" y="1289"/>
                  </a:lnTo>
                  <a:lnTo>
                    <a:pt x="2986" y="1289"/>
                  </a:lnTo>
                  <a:lnTo>
                    <a:pt x="2986" y="1289"/>
                  </a:lnTo>
                  <a:lnTo>
                    <a:pt x="2987" y="1178"/>
                  </a:lnTo>
                  <a:lnTo>
                    <a:pt x="2987" y="1193"/>
                  </a:lnTo>
                  <a:lnTo>
                    <a:pt x="2987" y="1189"/>
                  </a:lnTo>
                  <a:lnTo>
                    <a:pt x="2987" y="1289"/>
                  </a:lnTo>
                  <a:lnTo>
                    <a:pt x="2988" y="1289"/>
                  </a:lnTo>
                  <a:lnTo>
                    <a:pt x="2988" y="1289"/>
                  </a:lnTo>
                  <a:lnTo>
                    <a:pt x="2989" y="1103"/>
                  </a:lnTo>
                  <a:lnTo>
                    <a:pt x="2989" y="1124"/>
                  </a:lnTo>
                  <a:lnTo>
                    <a:pt x="2989" y="1289"/>
                  </a:lnTo>
                  <a:lnTo>
                    <a:pt x="2990" y="1179"/>
                  </a:lnTo>
                  <a:lnTo>
                    <a:pt x="2990" y="1122"/>
                  </a:lnTo>
                  <a:lnTo>
                    <a:pt x="2991" y="1060"/>
                  </a:lnTo>
                  <a:lnTo>
                    <a:pt x="2991" y="1289"/>
                  </a:lnTo>
                  <a:lnTo>
                    <a:pt x="2991" y="1289"/>
                  </a:lnTo>
                  <a:lnTo>
                    <a:pt x="2992" y="1074"/>
                  </a:lnTo>
                  <a:lnTo>
                    <a:pt x="2992" y="1081"/>
                  </a:lnTo>
                  <a:lnTo>
                    <a:pt x="2992" y="1109"/>
                  </a:lnTo>
                  <a:lnTo>
                    <a:pt x="2993" y="1289"/>
                  </a:lnTo>
                  <a:lnTo>
                    <a:pt x="2993" y="1289"/>
                  </a:lnTo>
                  <a:lnTo>
                    <a:pt x="2993" y="1289"/>
                  </a:lnTo>
                  <a:lnTo>
                    <a:pt x="2994" y="1211"/>
                  </a:lnTo>
                  <a:lnTo>
                    <a:pt x="2994" y="1289"/>
                  </a:lnTo>
                  <a:lnTo>
                    <a:pt x="2994" y="1289"/>
                  </a:lnTo>
                  <a:lnTo>
                    <a:pt x="2995" y="1132"/>
                  </a:lnTo>
                  <a:lnTo>
                    <a:pt x="2995" y="1138"/>
                  </a:lnTo>
                  <a:lnTo>
                    <a:pt x="2996" y="1228"/>
                  </a:lnTo>
                  <a:lnTo>
                    <a:pt x="2996" y="1190"/>
                  </a:lnTo>
                  <a:lnTo>
                    <a:pt x="2996" y="1168"/>
                  </a:lnTo>
                  <a:lnTo>
                    <a:pt x="2997" y="1130"/>
                  </a:lnTo>
                  <a:lnTo>
                    <a:pt x="2997" y="1143"/>
                  </a:lnTo>
                  <a:lnTo>
                    <a:pt x="2997" y="1146"/>
                  </a:lnTo>
                  <a:lnTo>
                    <a:pt x="2998" y="1203"/>
                  </a:lnTo>
                  <a:lnTo>
                    <a:pt x="2998" y="1193"/>
                  </a:lnTo>
                  <a:lnTo>
                    <a:pt x="2999" y="1289"/>
                  </a:lnTo>
                  <a:lnTo>
                    <a:pt x="2999" y="1289"/>
                  </a:lnTo>
                  <a:lnTo>
                    <a:pt x="2999" y="1289"/>
                  </a:lnTo>
                  <a:lnTo>
                    <a:pt x="3000" y="1198"/>
                  </a:lnTo>
                  <a:lnTo>
                    <a:pt x="3000" y="1289"/>
                  </a:lnTo>
                  <a:lnTo>
                    <a:pt x="3001" y="1289"/>
                  </a:lnTo>
                  <a:lnTo>
                    <a:pt x="3001" y="1214"/>
                  </a:lnTo>
                  <a:lnTo>
                    <a:pt x="3002" y="1197"/>
                  </a:lnTo>
                  <a:lnTo>
                    <a:pt x="3002" y="1163"/>
                  </a:lnTo>
                  <a:lnTo>
                    <a:pt x="3002" y="1214"/>
                  </a:lnTo>
                  <a:lnTo>
                    <a:pt x="3002" y="1202"/>
                  </a:lnTo>
                  <a:lnTo>
                    <a:pt x="3003" y="1201"/>
                  </a:lnTo>
                  <a:lnTo>
                    <a:pt x="3003" y="1178"/>
                  </a:lnTo>
                  <a:lnTo>
                    <a:pt x="3003" y="1289"/>
                  </a:lnTo>
                  <a:lnTo>
                    <a:pt x="3003" y="1258"/>
                  </a:lnTo>
                  <a:lnTo>
                    <a:pt x="3004" y="1264"/>
                  </a:lnTo>
                  <a:lnTo>
                    <a:pt x="3004" y="1278"/>
                  </a:lnTo>
                  <a:lnTo>
                    <a:pt x="3004" y="1214"/>
                  </a:lnTo>
                  <a:lnTo>
                    <a:pt x="3005" y="1217"/>
                  </a:lnTo>
                  <a:lnTo>
                    <a:pt x="3005" y="1184"/>
                  </a:lnTo>
                  <a:lnTo>
                    <a:pt x="3005" y="1256"/>
                  </a:lnTo>
                  <a:lnTo>
                    <a:pt x="3006" y="1258"/>
                  </a:lnTo>
                  <a:lnTo>
                    <a:pt x="3006" y="1289"/>
                  </a:lnTo>
                  <a:lnTo>
                    <a:pt x="3006" y="1224"/>
                  </a:lnTo>
                  <a:lnTo>
                    <a:pt x="3006" y="1228"/>
                  </a:lnTo>
                  <a:lnTo>
                    <a:pt x="3007" y="1256"/>
                  </a:lnTo>
                  <a:lnTo>
                    <a:pt x="3007" y="1203"/>
                  </a:lnTo>
                  <a:lnTo>
                    <a:pt x="3007" y="1289"/>
                  </a:lnTo>
                  <a:lnTo>
                    <a:pt x="3007" y="1289"/>
                  </a:lnTo>
                  <a:lnTo>
                    <a:pt x="3008" y="1289"/>
                  </a:lnTo>
                  <a:lnTo>
                    <a:pt x="3008" y="1239"/>
                  </a:lnTo>
                  <a:lnTo>
                    <a:pt x="3008" y="1263"/>
                  </a:lnTo>
                </a:path>
              </a:pathLst>
            </a:custGeom>
            <a:noFill/>
            <a:ln w="4763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5" name="Freeform 8"/>
            <p:cNvSpPr>
              <a:spLocks/>
            </p:cNvSpPr>
            <p:nvPr/>
          </p:nvSpPr>
          <p:spPr bwMode="auto">
            <a:xfrm>
              <a:off x="6761315" y="1514407"/>
              <a:ext cx="1962150" cy="126270"/>
            </a:xfrm>
            <a:custGeom>
              <a:avLst/>
              <a:gdLst>
                <a:gd name="T0" fmla="*/ 37 w 3008"/>
                <a:gd name="T1" fmla="*/ 98 h 1780"/>
                <a:gd name="T2" fmla="*/ 78 w 3008"/>
                <a:gd name="T3" fmla="*/ 76 h 1780"/>
                <a:gd name="T4" fmla="*/ 122 w 3008"/>
                <a:gd name="T5" fmla="*/ 841 h 1780"/>
                <a:gd name="T6" fmla="*/ 175 w 3008"/>
                <a:gd name="T7" fmla="*/ 0 h 1780"/>
                <a:gd name="T8" fmla="*/ 231 w 3008"/>
                <a:gd name="T9" fmla="*/ 696 h 1780"/>
                <a:gd name="T10" fmla="*/ 285 w 3008"/>
                <a:gd name="T11" fmla="*/ 279 h 1780"/>
                <a:gd name="T12" fmla="*/ 338 w 3008"/>
                <a:gd name="T13" fmla="*/ 0 h 1780"/>
                <a:gd name="T14" fmla="*/ 391 w 3008"/>
                <a:gd name="T15" fmla="*/ 0 h 1780"/>
                <a:gd name="T16" fmla="*/ 447 w 3008"/>
                <a:gd name="T17" fmla="*/ 367 h 1780"/>
                <a:gd name="T18" fmla="*/ 504 w 3008"/>
                <a:gd name="T19" fmla="*/ 0 h 1780"/>
                <a:gd name="T20" fmla="*/ 559 w 3008"/>
                <a:gd name="T21" fmla="*/ 0 h 1780"/>
                <a:gd name="T22" fmla="*/ 611 w 3008"/>
                <a:gd name="T23" fmla="*/ 1739 h 1780"/>
                <a:gd name="T24" fmla="*/ 661 w 3008"/>
                <a:gd name="T25" fmla="*/ 0 h 1780"/>
                <a:gd name="T26" fmla="*/ 714 w 3008"/>
                <a:gd name="T27" fmla="*/ 0 h 1780"/>
                <a:gd name="T28" fmla="*/ 766 w 3008"/>
                <a:gd name="T29" fmla="*/ 0 h 1780"/>
                <a:gd name="T30" fmla="*/ 817 w 3008"/>
                <a:gd name="T31" fmla="*/ 336 h 1780"/>
                <a:gd name="T32" fmla="*/ 871 w 3008"/>
                <a:gd name="T33" fmla="*/ 0 h 1780"/>
                <a:gd name="T34" fmla="*/ 924 w 3008"/>
                <a:gd name="T35" fmla="*/ 92 h 1780"/>
                <a:gd name="T36" fmla="*/ 980 w 3008"/>
                <a:gd name="T37" fmla="*/ 373 h 1780"/>
                <a:gd name="T38" fmla="*/ 1022 w 3008"/>
                <a:gd name="T39" fmla="*/ 153 h 1780"/>
                <a:gd name="T40" fmla="*/ 1063 w 3008"/>
                <a:gd name="T41" fmla="*/ 179 h 1780"/>
                <a:gd name="T42" fmla="*/ 1103 w 3008"/>
                <a:gd name="T43" fmla="*/ 629 h 1780"/>
                <a:gd name="T44" fmla="*/ 1145 w 3008"/>
                <a:gd name="T45" fmla="*/ 735 h 1780"/>
                <a:gd name="T46" fmla="*/ 1185 w 3008"/>
                <a:gd name="T47" fmla="*/ 306 h 1780"/>
                <a:gd name="T48" fmla="*/ 1231 w 3008"/>
                <a:gd name="T49" fmla="*/ 1013 h 1780"/>
                <a:gd name="T50" fmla="*/ 1281 w 3008"/>
                <a:gd name="T51" fmla="*/ 0 h 1780"/>
                <a:gd name="T52" fmla="*/ 1322 w 3008"/>
                <a:gd name="T53" fmla="*/ 335 h 1780"/>
                <a:gd name="T54" fmla="*/ 1362 w 3008"/>
                <a:gd name="T55" fmla="*/ 270 h 1780"/>
                <a:gd name="T56" fmla="*/ 1401 w 3008"/>
                <a:gd name="T57" fmla="*/ 0 h 1780"/>
                <a:gd name="T58" fmla="*/ 1441 w 3008"/>
                <a:gd name="T59" fmla="*/ 0 h 1780"/>
                <a:gd name="T60" fmla="*/ 1483 w 3008"/>
                <a:gd name="T61" fmla="*/ 528 h 1780"/>
                <a:gd name="T62" fmla="*/ 1521 w 3008"/>
                <a:gd name="T63" fmla="*/ 0 h 1780"/>
                <a:gd name="T64" fmla="*/ 1559 w 3008"/>
                <a:gd name="T65" fmla="*/ 853 h 1780"/>
                <a:gd name="T66" fmla="*/ 1599 w 3008"/>
                <a:gd name="T67" fmla="*/ 428 h 1780"/>
                <a:gd name="T68" fmla="*/ 1640 w 3008"/>
                <a:gd name="T69" fmla="*/ 0 h 1780"/>
                <a:gd name="T70" fmla="*/ 1680 w 3008"/>
                <a:gd name="T71" fmla="*/ 0 h 1780"/>
                <a:gd name="T72" fmla="*/ 1725 w 3008"/>
                <a:gd name="T73" fmla="*/ 337 h 1780"/>
                <a:gd name="T74" fmla="*/ 1764 w 3008"/>
                <a:gd name="T75" fmla="*/ 168 h 1780"/>
                <a:gd name="T76" fmla="*/ 1807 w 3008"/>
                <a:gd name="T77" fmla="*/ 411 h 1780"/>
                <a:gd name="T78" fmla="*/ 1861 w 3008"/>
                <a:gd name="T79" fmla="*/ 455 h 1780"/>
                <a:gd name="T80" fmla="*/ 1916 w 3008"/>
                <a:gd name="T81" fmla="*/ 786 h 1780"/>
                <a:gd name="T82" fmla="*/ 1970 w 3008"/>
                <a:gd name="T83" fmla="*/ 0 h 1780"/>
                <a:gd name="T84" fmla="*/ 2022 w 3008"/>
                <a:gd name="T85" fmla="*/ 504 h 1780"/>
                <a:gd name="T86" fmla="*/ 2076 w 3008"/>
                <a:gd name="T87" fmla="*/ 569 h 1780"/>
                <a:gd name="T88" fmla="*/ 2129 w 3008"/>
                <a:gd name="T89" fmla="*/ 0 h 1780"/>
                <a:gd name="T90" fmla="*/ 2182 w 3008"/>
                <a:gd name="T91" fmla="*/ 0 h 1780"/>
                <a:gd name="T92" fmla="*/ 2236 w 3008"/>
                <a:gd name="T93" fmla="*/ 261 h 1780"/>
                <a:gd name="T94" fmla="*/ 2291 w 3008"/>
                <a:gd name="T95" fmla="*/ 292 h 1780"/>
                <a:gd name="T96" fmla="*/ 2345 w 3008"/>
                <a:gd name="T97" fmla="*/ 0 h 1780"/>
                <a:gd name="T98" fmla="*/ 2398 w 3008"/>
                <a:gd name="T99" fmla="*/ 190 h 1780"/>
                <a:gd name="T100" fmla="*/ 2445 w 3008"/>
                <a:gd name="T101" fmla="*/ 0 h 1780"/>
                <a:gd name="T102" fmla="*/ 2487 w 3008"/>
                <a:gd name="T103" fmla="*/ 61 h 1780"/>
                <a:gd name="T104" fmla="*/ 2534 w 3008"/>
                <a:gd name="T105" fmla="*/ 17 h 1780"/>
                <a:gd name="T106" fmla="*/ 2579 w 3008"/>
                <a:gd name="T107" fmla="*/ 0 h 1780"/>
                <a:gd name="T108" fmla="*/ 2620 w 3008"/>
                <a:gd name="T109" fmla="*/ 0 h 1780"/>
                <a:gd name="T110" fmla="*/ 2665 w 3008"/>
                <a:gd name="T111" fmla="*/ 0 h 1780"/>
                <a:gd name="T112" fmla="*/ 2708 w 3008"/>
                <a:gd name="T113" fmla="*/ 125 h 1780"/>
                <a:gd name="T114" fmla="*/ 2751 w 3008"/>
                <a:gd name="T115" fmla="*/ 106 h 1780"/>
                <a:gd name="T116" fmla="*/ 2792 w 3008"/>
                <a:gd name="T117" fmla="*/ 39 h 1780"/>
                <a:gd name="T118" fmla="*/ 2832 w 3008"/>
                <a:gd name="T119" fmla="*/ 160 h 1780"/>
                <a:gd name="T120" fmla="*/ 2878 w 3008"/>
                <a:gd name="T121" fmla="*/ 0 h 1780"/>
                <a:gd name="T122" fmla="*/ 2919 w 3008"/>
                <a:gd name="T123" fmla="*/ 0 h 1780"/>
                <a:gd name="T124" fmla="*/ 2967 w 3008"/>
                <a:gd name="T125" fmla="*/ 88 h 1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08" h="1780">
                  <a:moveTo>
                    <a:pt x="0" y="58"/>
                  </a:moveTo>
                  <a:lnTo>
                    <a:pt x="0" y="0"/>
                  </a:lnTo>
                  <a:lnTo>
                    <a:pt x="0" y="102"/>
                  </a:lnTo>
                  <a:lnTo>
                    <a:pt x="1" y="92"/>
                  </a:lnTo>
                  <a:lnTo>
                    <a:pt x="1" y="102"/>
                  </a:lnTo>
                  <a:lnTo>
                    <a:pt x="1" y="0"/>
                  </a:lnTo>
                  <a:lnTo>
                    <a:pt x="1" y="136"/>
                  </a:lnTo>
                  <a:lnTo>
                    <a:pt x="2" y="48"/>
                  </a:lnTo>
                  <a:lnTo>
                    <a:pt x="2" y="0"/>
                  </a:lnTo>
                  <a:lnTo>
                    <a:pt x="2" y="157"/>
                  </a:lnTo>
                  <a:lnTo>
                    <a:pt x="3" y="0"/>
                  </a:lnTo>
                  <a:lnTo>
                    <a:pt x="3" y="73"/>
                  </a:lnTo>
                  <a:lnTo>
                    <a:pt x="3" y="0"/>
                  </a:lnTo>
                  <a:lnTo>
                    <a:pt x="4" y="103"/>
                  </a:lnTo>
                  <a:lnTo>
                    <a:pt x="4" y="91"/>
                  </a:lnTo>
                  <a:lnTo>
                    <a:pt x="4" y="96"/>
                  </a:lnTo>
                  <a:lnTo>
                    <a:pt x="4" y="0"/>
                  </a:lnTo>
                  <a:lnTo>
                    <a:pt x="5" y="116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33"/>
                  </a:lnTo>
                  <a:lnTo>
                    <a:pt x="6" y="69"/>
                  </a:lnTo>
                  <a:lnTo>
                    <a:pt x="6" y="127"/>
                  </a:lnTo>
                  <a:lnTo>
                    <a:pt x="7" y="16"/>
                  </a:lnTo>
                  <a:lnTo>
                    <a:pt x="7" y="150"/>
                  </a:lnTo>
                  <a:lnTo>
                    <a:pt x="7" y="110"/>
                  </a:lnTo>
                  <a:lnTo>
                    <a:pt x="7" y="51"/>
                  </a:lnTo>
                  <a:lnTo>
                    <a:pt x="7" y="0"/>
                  </a:lnTo>
                  <a:lnTo>
                    <a:pt x="7" y="121"/>
                  </a:lnTo>
                  <a:lnTo>
                    <a:pt x="8" y="91"/>
                  </a:lnTo>
                  <a:lnTo>
                    <a:pt x="8" y="93"/>
                  </a:lnTo>
                  <a:lnTo>
                    <a:pt x="8" y="0"/>
                  </a:lnTo>
                  <a:lnTo>
                    <a:pt x="9" y="31"/>
                  </a:lnTo>
                  <a:lnTo>
                    <a:pt x="9" y="0"/>
                  </a:lnTo>
                  <a:lnTo>
                    <a:pt x="10" y="102"/>
                  </a:lnTo>
                  <a:lnTo>
                    <a:pt x="10" y="101"/>
                  </a:lnTo>
                  <a:lnTo>
                    <a:pt x="10" y="93"/>
                  </a:lnTo>
                  <a:lnTo>
                    <a:pt x="10" y="0"/>
                  </a:lnTo>
                  <a:lnTo>
                    <a:pt x="11" y="96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21"/>
                  </a:lnTo>
                  <a:lnTo>
                    <a:pt x="12" y="34"/>
                  </a:lnTo>
                  <a:lnTo>
                    <a:pt x="12" y="17"/>
                  </a:lnTo>
                  <a:lnTo>
                    <a:pt x="12" y="0"/>
                  </a:lnTo>
                  <a:lnTo>
                    <a:pt x="13" y="134"/>
                  </a:lnTo>
                  <a:lnTo>
                    <a:pt x="13" y="32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14" y="119"/>
                  </a:lnTo>
                  <a:lnTo>
                    <a:pt x="14" y="0"/>
                  </a:lnTo>
                  <a:lnTo>
                    <a:pt x="14" y="58"/>
                  </a:lnTo>
                  <a:lnTo>
                    <a:pt x="15" y="112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159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6" y="0"/>
                  </a:lnTo>
                  <a:lnTo>
                    <a:pt x="17" y="121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117"/>
                  </a:lnTo>
                  <a:lnTo>
                    <a:pt x="18" y="0"/>
                  </a:lnTo>
                  <a:lnTo>
                    <a:pt x="18" y="51"/>
                  </a:lnTo>
                  <a:lnTo>
                    <a:pt x="19" y="0"/>
                  </a:lnTo>
                  <a:lnTo>
                    <a:pt x="19" y="115"/>
                  </a:lnTo>
                  <a:lnTo>
                    <a:pt x="19" y="0"/>
                  </a:lnTo>
                  <a:lnTo>
                    <a:pt x="19" y="42"/>
                  </a:lnTo>
                  <a:lnTo>
                    <a:pt x="20" y="0"/>
                  </a:lnTo>
                  <a:lnTo>
                    <a:pt x="20" y="157"/>
                  </a:lnTo>
                  <a:lnTo>
                    <a:pt x="20" y="154"/>
                  </a:lnTo>
                  <a:lnTo>
                    <a:pt x="21" y="0"/>
                  </a:lnTo>
                  <a:lnTo>
                    <a:pt x="21" y="49"/>
                  </a:lnTo>
                  <a:lnTo>
                    <a:pt x="21" y="87"/>
                  </a:lnTo>
                  <a:lnTo>
                    <a:pt x="21" y="0"/>
                  </a:lnTo>
                  <a:lnTo>
                    <a:pt x="22" y="112"/>
                  </a:lnTo>
                  <a:lnTo>
                    <a:pt x="22" y="0"/>
                  </a:lnTo>
                  <a:lnTo>
                    <a:pt x="22" y="108"/>
                  </a:lnTo>
                  <a:lnTo>
                    <a:pt x="22" y="0"/>
                  </a:lnTo>
                  <a:lnTo>
                    <a:pt x="23" y="75"/>
                  </a:lnTo>
                  <a:lnTo>
                    <a:pt x="23" y="39"/>
                  </a:lnTo>
                  <a:lnTo>
                    <a:pt x="24" y="115"/>
                  </a:lnTo>
                  <a:lnTo>
                    <a:pt x="24" y="0"/>
                  </a:lnTo>
                  <a:lnTo>
                    <a:pt x="24" y="18"/>
                  </a:lnTo>
                  <a:lnTo>
                    <a:pt x="25" y="0"/>
                  </a:lnTo>
                  <a:lnTo>
                    <a:pt x="25" y="117"/>
                  </a:lnTo>
                  <a:lnTo>
                    <a:pt x="25" y="17"/>
                  </a:lnTo>
                  <a:lnTo>
                    <a:pt x="26" y="0"/>
                  </a:lnTo>
                  <a:lnTo>
                    <a:pt x="26" y="169"/>
                  </a:lnTo>
                  <a:lnTo>
                    <a:pt x="26" y="45"/>
                  </a:lnTo>
                  <a:lnTo>
                    <a:pt x="27" y="0"/>
                  </a:lnTo>
                  <a:lnTo>
                    <a:pt x="27" y="48"/>
                  </a:lnTo>
                  <a:lnTo>
                    <a:pt x="27" y="0"/>
                  </a:lnTo>
                  <a:lnTo>
                    <a:pt x="28" y="20"/>
                  </a:lnTo>
                  <a:lnTo>
                    <a:pt x="28" y="0"/>
                  </a:lnTo>
                  <a:lnTo>
                    <a:pt x="28" y="140"/>
                  </a:lnTo>
                  <a:lnTo>
                    <a:pt x="29" y="95"/>
                  </a:lnTo>
                  <a:lnTo>
                    <a:pt x="29" y="0"/>
                  </a:lnTo>
                  <a:lnTo>
                    <a:pt x="29" y="95"/>
                  </a:lnTo>
                  <a:lnTo>
                    <a:pt x="29" y="0"/>
                  </a:lnTo>
                  <a:lnTo>
                    <a:pt x="30" y="10"/>
                  </a:lnTo>
                  <a:lnTo>
                    <a:pt x="30" y="54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99"/>
                  </a:lnTo>
                  <a:lnTo>
                    <a:pt x="31" y="123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124"/>
                  </a:lnTo>
                  <a:lnTo>
                    <a:pt x="32" y="0"/>
                  </a:lnTo>
                  <a:lnTo>
                    <a:pt x="33" y="92"/>
                  </a:lnTo>
                  <a:lnTo>
                    <a:pt x="33" y="0"/>
                  </a:lnTo>
                  <a:lnTo>
                    <a:pt x="33" y="93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90"/>
                  </a:lnTo>
                  <a:lnTo>
                    <a:pt x="34" y="61"/>
                  </a:lnTo>
                  <a:lnTo>
                    <a:pt x="35" y="53"/>
                  </a:lnTo>
                  <a:lnTo>
                    <a:pt x="35" y="0"/>
                  </a:lnTo>
                  <a:lnTo>
                    <a:pt x="35" y="6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168"/>
                  </a:lnTo>
                  <a:lnTo>
                    <a:pt x="37" y="116"/>
                  </a:lnTo>
                  <a:lnTo>
                    <a:pt x="37" y="0"/>
                  </a:lnTo>
                  <a:lnTo>
                    <a:pt x="37" y="98"/>
                  </a:lnTo>
                  <a:lnTo>
                    <a:pt x="38" y="0"/>
                  </a:lnTo>
                  <a:lnTo>
                    <a:pt x="38" y="157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43"/>
                  </a:lnTo>
                  <a:lnTo>
                    <a:pt x="39" y="0"/>
                  </a:lnTo>
                  <a:lnTo>
                    <a:pt x="40" y="136"/>
                  </a:lnTo>
                  <a:lnTo>
                    <a:pt x="40" y="125"/>
                  </a:lnTo>
                  <a:lnTo>
                    <a:pt x="40" y="0"/>
                  </a:lnTo>
                  <a:lnTo>
                    <a:pt x="40" y="147"/>
                  </a:lnTo>
                  <a:lnTo>
                    <a:pt x="41" y="0"/>
                  </a:lnTo>
                  <a:lnTo>
                    <a:pt x="41" y="131"/>
                  </a:lnTo>
                  <a:lnTo>
                    <a:pt x="41" y="0"/>
                  </a:lnTo>
                  <a:lnTo>
                    <a:pt x="42" y="42"/>
                  </a:lnTo>
                  <a:lnTo>
                    <a:pt x="42" y="189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237"/>
                  </a:lnTo>
                  <a:lnTo>
                    <a:pt x="44" y="94"/>
                  </a:lnTo>
                  <a:lnTo>
                    <a:pt x="44" y="135"/>
                  </a:lnTo>
                  <a:lnTo>
                    <a:pt x="44" y="0"/>
                  </a:lnTo>
                  <a:lnTo>
                    <a:pt x="45" y="210"/>
                  </a:lnTo>
                  <a:lnTo>
                    <a:pt x="45" y="66"/>
                  </a:lnTo>
                  <a:lnTo>
                    <a:pt x="45" y="0"/>
                  </a:lnTo>
                  <a:lnTo>
                    <a:pt x="45" y="193"/>
                  </a:lnTo>
                  <a:lnTo>
                    <a:pt x="46" y="101"/>
                  </a:lnTo>
                  <a:lnTo>
                    <a:pt x="46" y="12"/>
                  </a:lnTo>
                  <a:lnTo>
                    <a:pt x="46" y="0"/>
                  </a:lnTo>
                  <a:lnTo>
                    <a:pt x="47" y="226"/>
                  </a:lnTo>
                  <a:lnTo>
                    <a:pt x="47" y="203"/>
                  </a:lnTo>
                  <a:lnTo>
                    <a:pt x="47" y="0"/>
                  </a:lnTo>
                  <a:lnTo>
                    <a:pt x="47" y="97"/>
                  </a:lnTo>
                  <a:lnTo>
                    <a:pt x="48" y="69"/>
                  </a:lnTo>
                  <a:lnTo>
                    <a:pt x="48" y="138"/>
                  </a:lnTo>
                  <a:lnTo>
                    <a:pt x="48" y="0"/>
                  </a:lnTo>
                  <a:lnTo>
                    <a:pt x="49" y="142"/>
                  </a:lnTo>
                  <a:lnTo>
                    <a:pt x="49" y="46"/>
                  </a:lnTo>
                  <a:lnTo>
                    <a:pt x="49" y="0"/>
                  </a:lnTo>
                  <a:lnTo>
                    <a:pt x="50" y="173"/>
                  </a:lnTo>
                  <a:lnTo>
                    <a:pt x="50" y="50"/>
                  </a:lnTo>
                  <a:lnTo>
                    <a:pt x="50" y="0"/>
                  </a:lnTo>
                  <a:lnTo>
                    <a:pt x="50" y="219"/>
                  </a:lnTo>
                  <a:lnTo>
                    <a:pt x="51" y="171"/>
                  </a:lnTo>
                  <a:lnTo>
                    <a:pt x="51" y="131"/>
                  </a:lnTo>
                  <a:lnTo>
                    <a:pt x="51" y="0"/>
                  </a:lnTo>
                  <a:lnTo>
                    <a:pt x="52" y="145"/>
                  </a:lnTo>
                  <a:lnTo>
                    <a:pt x="52" y="140"/>
                  </a:lnTo>
                  <a:lnTo>
                    <a:pt x="52" y="129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83"/>
                  </a:lnTo>
                  <a:lnTo>
                    <a:pt x="53" y="0"/>
                  </a:lnTo>
                  <a:lnTo>
                    <a:pt x="54" y="217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142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43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5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58"/>
                  </a:lnTo>
                  <a:lnTo>
                    <a:pt x="58" y="19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129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112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190"/>
                  </a:lnTo>
                  <a:lnTo>
                    <a:pt x="62" y="0"/>
                  </a:lnTo>
                  <a:lnTo>
                    <a:pt x="62" y="102"/>
                  </a:lnTo>
                  <a:lnTo>
                    <a:pt x="62" y="18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103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155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103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156"/>
                  </a:lnTo>
                  <a:lnTo>
                    <a:pt x="67" y="0"/>
                  </a:lnTo>
                  <a:lnTo>
                    <a:pt x="67" y="118"/>
                  </a:lnTo>
                  <a:lnTo>
                    <a:pt x="67" y="0"/>
                  </a:lnTo>
                  <a:lnTo>
                    <a:pt x="68" y="203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9" y="132"/>
                  </a:lnTo>
                  <a:lnTo>
                    <a:pt x="69" y="97"/>
                  </a:lnTo>
                  <a:lnTo>
                    <a:pt x="70" y="74"/>
                  </a:lnTo>
                  <a:lnTo>
                    <a:pt x="70" y="23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1" y="200"/>
                  </a:lnTo>
                  <a:lnTo>
                    <a:pt x="72" y="189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179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10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121"/>
                  </a:lnTo>
                  <a:lnTo>
                    <a:pt x="75" y="87"/>
                  </a:lnTo>
                  <a:lnTo>
                    <a:pt x="76" y="113"/>
                  </a:lnTo>
                  <a:lnTo>
                    <a:pt x="76" y="0"/>
                  </a:lnTo>
                  <a:lnTo>
                    <a:pt x="76" y="132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236"/>
                  </a:lnTo>
                  <a:lnTo>
                    <a:pt x="77" y="0"/>
                  </a:lnTo>
                  <a:lnTo>
                    <a:pt x="78" y="76"/>
                  </a:lnTo>
                  <a:lnTo>
                    <a:pt x="78" y="0"/>
                  </a:lnTo>
                  <a:lnTo>
                    <a:pt x="78" y="193"/>
                  </a:lnTo>
                  <a:lnTo>
                    <a:pt x="78" y="180"/>
                  </a:lnTo>
                  <a:lnTo>
                    <a:pt x="78" y="102"/>
                  </a:lnTo>
                  <a:lnTo>
                    <a:pt x="79" y="0"/>
                  </a:lnTo>
                  <a:lnTo>
                    <a:pt x="79" y="219"/>
                  </a:lnTo>
                  <a:lnTo>
                    <a:pt x="79" y="174"/>
                  </a:lnTo>
                  <a:lnTo>
                    <a:pt x="80" y="53"/>
                  </a:lnTo>
                  <a:lnTo>
                    <a:pt x="80" y="0"/>
                  </a:lnTo>
                  <a:lnTo>
                    <a:pt x="80" y="188"/>
                  </a:lnTo>
                  <a:lnTo>
                    <a:pt x="80" y="178"/>
                  </a:lnTo>
                  <a:lnTo>
                    <a:pt x="81" y="199"/>
                  </a:lnTo>
                  <a:lnTo>
                    <a:pt x="81" y="0"/>
                  </a:lnTo>
                  <a:lnTo>
                    <a:pt x="82" y="0"/>
                  </a:lnTo>
                  <a:lnTo>
                    <a:pt x="82" y="190"/>
                  </a:lnTo>
                  <a:lnTo>
                    <a:pt x="82" y="215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176"/>
                  </a:lnTo>
                  <a:lnTo>
                    <a:pt x="84" y="180"/>
                  </a:lnTo>
                  <a:lnTo>
                    <a:pt x="84" y="198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200"/>
                  </a:lnTo>
                  <a:lnTo>
                    <a:pt x="86" y="189"/>
                  </a:lnTo>
                  <a:lnTo>
                    <a:pt x="86" y="0"/>
                  </a:lnTo>
                  <a:lnTo>
                    <a:pt x="87" y="130"/>
                  </a:lnTo>
                  <a:lnTo>
                    <a:pt x="87" y="0"/>
                  </a:lnTo>
                  <a:lnTo>
                    <a:pt x="87" y="233"/>
                  </a:lnTo>
                  <a:lnTo>
                    <a:pt x="88" y="79"/>
                  </a:lnTo>
                  <a:lnTo>
                    <a:pt x="88" y="154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296"/>
                  </a:lnTo>
                  <a:lnTo>
                    <a:pt x="91" y="425"/>
                  </a:lnTo>
                  <a:lnTo>
                    <a:pt x="91" y="463"/>
                  </a:lnTo>
                  <a:lnTo>
                    <a:pt x="91" y="58"/>
                  </a:lnTo>
                  <a:lnTo>
                    <a:pt x="92" y="370"/>
                  </a:lnTo>
                  <a:lnTo>
                    <a:pt x="92" y="292"/>
                  </a:lnTo>
                  <a:lnTo>
                    <a:pt x="92" y="333"/>
                  </a:lnTo>
                  <a:lnTo>
                    <a:pt x="93" y="0"/>
                  </a:lnTo>
                  <a:lnTo>
                    <a:pt x="93" y="107"/>
                  </a:lnTo>
                  <a:lnTo>
                    <a:pt x="93" y="91"/>
                  </a:lnTo>
                  <a:lnTo>
                    <a:pt x="93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41"/>
                  </a:lnTo>
                  <a:lnTo>
                    <a:pt x="96" y="0"/>
                  </a:lnTo>
                  <a:lnTo>
                    <a:pt x="97" y="16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193"/>
                  </a:lnTo>
                  <a:lnTo>
                    <a:pt x="98" y="142"/>
                  </a:lnTo>
                  <a:lnTo>
                    <a:pt x="98" y="161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88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3" y="221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103" y="124"/>
                  </a:lnTo>
                  <a:lnTo>
                    <a:pt x="104" y="17"/>
                  </a:lnTo>
                  <a:lnTo>
                    <a:pt x="104" y="110"/>
                  </a:lnTo>
                  <a:lnTo>
                    <a:pt x="104" y="132"/>
                  </a:lnTo>
                  <a:lnTo>
                    <a:pt x="105" y="0"/>
                  </a:lnTo>
                  <a:lnTo>
                    <a:pt x="105" y="76"/>
                  </a:lnTo>
                  <a:lnTo>
                    <a:pt x="105" y="125"/>
                  </a:lnTo>
                  <a:lnTo>
                    <a:pt x="105" y="0"/>
                  </a:lnTo>
                  <a:lnTo>
                    <a:pt x="106" y="153"/>
                  </a:lnTo>
                  <a:lnTo>
                    <a:pt x="106" y="81"/>
                  </a:lnTo>
                  <a:lnTo>
                    <a:pt x="106" y="156"/>
                  </a:lnTo>
                  <a:lnTo>
                    <a:pt x="106" y="130"/>
                  </a:lnTo>
                  <a:lnTo>
                    <a:pt x="107" y="240"/>
                  </a:lnTo>
                  <a:lnTo>
                    <a:pt x="107" y="175"/>
                  </a:lnTo>
                  <a:lnTo>
                    <a:pt x="107" y="158"/>
                  </a:lnTo>
                  <a:lnTo>
                    <a:pt x="108" y="87"/>
                  </a:lnTo>
                  <a:lnTo>
                    <a:pt x="108" y="208"/>
                  </a:lnTo>
                  <a:lnTo>
                    <a:pt x="108" y="245"/>
                  </a:lnTo>
                  <a:lnTo>
                    <a:pt x="109" y="252"/>
                  </a:lnTo>
                  <a:lnTo>
                    <a:pt x="109" y="124"/>
                  </a:lnTo>
                  <a:lnTo>
                    <a:pt x="109" y="149"/>
                  </a:lnTo>
                  <a:lnTo>
                    <a:pt x="109" y="120"/>
                  </a:lnTo>
                  <a:lnTo>
                    <a:pt x="109" y="0"/>
                  </a:lnTo>
                  <a:lnTo>
                    <a:pt x="110" y="223"/>
                  </a:lnTo>
                  <a:lnTo>
                    <a:pt x="110" y="120"/>
                  </a:lnTo>
                  <a:lnTo>
                    <a:pt x="110" y="157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2" y="106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115" y="0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9" y="0"/>
                  </a:lnTo>
                  <a:lnTo>
                    <a:pt x="119" y="329"/>
                  </a:lnTo>
                  <a:lnTo>
                    <a:pt x="120" y="362"/>
                  </a:lnTo>
                  <a:lnTo>
                    <a:pt x="120" y="523"/>
                  </a:lnTo>
                  <a:lnTo>
                    <a:pt x="120" y="522"/>
                  </a:lnTo>
                  <a:lnTo>
                    <a:pt x="121" y="530"/>
                  </a:lnTo>
                  <a:lnTo>
                    <a:pt x="121" y="716"/>
                  </a:lnTo>
                  <a:lnTo>
                    <a:pt x="122" y="721"/>
                  </a:lnTo>
                  <a:lnTo>
                    <a:pt x="122" y="716"/>
                  </a:lnTo>
                  <a:lnTo>
                    <a:pt x="122" y="841"/>
                  </a:lnTo>
                  <a:lnTo>
                    <a:pt x="123" y="852"/>
                  </a:lnTo>
                  <a:lnTo>
                    <a:pt x="123" y="846"/>
                  </a:lnTo>
                  <a:lnTo>
                    <a:pt x="123" y="936"/>
                  </a:lnTo>
                  <a:lnTo>
                    <a:pt x="123" y="935"/>
                  </a:lnTo>
                  <a:lnTo>
                    <a:pt x="124" y="880"/>
                  </a:lnTo>
                  <a:lnTo>
                    <a:pt x="124" y="338"/>
                  </a:lnTo>
                  <a:lnTo>
                    <a:pt x="125" y="273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26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600"/>
                  </a:lnTo>
                  <a:lnTo>
                    <a:pt x="129" y="573"/>
                  </a:lnTo>
                  <a:lnTo>
                    <a:pt x="129" y="523"/>
                  </a:lnTo>
                  <a:lnTo>
                    <a:pt x="129" y="314"/>
                  </a:lnTo>
                  <a:lnTo>
                    <a:pt x="130" y="366"/>
                  </a:lnTo>
                  <a:lnTo>
                    <a:pt x="130" y="351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418"/>
                  </a:lnTo>
                  <a:lnTo>
                    <a:pt x="137" y="394"/>
                  </a:lnTo>
                  <a:lnTo>
                    <a:pt x="137" y="374"/>
                  </a:lnTo>
                  <a:lnTo>
                    <a:pt x="138" y="785"/>
                  </a:lnTo>
                  <a:lnTo>
                    <a:pt x="138" y="851"/>
                  </a:lnTo>
                  <a:lnTo>
                    <a:pt x="139" y="1128"/>
                  </a:lnTo>
                  <a:lnTo>
                    <a:pt x="139" y="1156"/>
                  </a:lnTo>
                  <a:lnTo>
                    <a:pt x="140" y="1403"/>
                  </a:lnTo>
                  <a:lnTo>
                    <a:pt x="140" y="1037"/>
                  </a:lnTo>
                  <a:lnTo>
                    <a:pt x="140" y="896"/>
                  </a:lnTo>
                  <a:lnTo>
                    <a:pt x="141" y="515"/>
                  </a:lnTo>
                  <a:lnTo>
                    <a:pt x="141" y="444"/>
                  </a:lnTo>
                  <a:lnTo>
                    <a:pt x="141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44" y="444"/>
                  </a:lnTo>
                  <a:lnTo>
                    <a:pt x="144" y="578"/>
                  </a:lnTo>
                  <a:lnTo>
                    <a:pt x="144" y="926"/>
                  </a:lnTo>
                  <a:lnTo>
                    <a:pt x="145" y="758"/>
                  </a:lnTo>
                  <a:lnTo>
                    <a:pt x="145" y="719"/>
                  </a:lnTo>
                  <a:lnTo>
                    <a:pt x="145" y="662"/>
                  </a:lnTo>
                  <a:lnTo>
                    <a:pt x="146" y="764"/>
                  </a:lnTo>
                  <a:lnTo>
                    <a:pt x="146" y="684"/>
                  </a:lnTo>
                  <a:lnTo>
                    <a:pt x="146" y="624"/>
                  </a:lnTo>
                  <a:lnTo>
                    <a:pt x="147" y="0"/>
                  </a:lnTo>
                  <a:lnTo>
                    <a:pt x="147" y="0"/>
                  </a:lnTo>
                  <a:lnTo>
                    <a:pt x="147" y="0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49" y="0"/>
                  </a:lnTo>
                  <a:lnTo>
                    <a:pt x="149" y="0"/>
                  </a:lnTo>
                  <a:lnTo>
                    <a:pt x="150" y="277"/>
                  </a:lnTo>
                  <a:lnTo>
                    <a:pt x="150" y="218"/>
                  </a:lnTo>
                  <a:lnTo>
                    <a:pt x="150" y="320"/>
                  </a:lnTo>
                  <a:lnTo>
                    <a:pt x="151" y="680"/>
                  </a:lnTo>
                  <a:lnTo>
                    <a:pt x="151" y="670"/>
                  </a:lnTo>
                  <a:lnTo>
                    <a:pt x="152" y="220"/>
                  </a:lnTo>
                  <a:lnTo>
                    <a:pt x="152" y="189"/>
                  </a:lnTo>
                  <a:lnTo>
                    <a:pt x="152" y="234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7" y="529"/>
                  </a:lnTo>
                  <a:lnTo>
                    <a:pt x="157" y="595"/>
                  </a:lnTo>
                  <a:lnTo>
                    <a:pt x="158" y="570"/>
                  </a:lnTo>
                  <a:lnTo>
                    <a:pt x="158" y="719"/>
                  </a:lnTo>
                  <a:lnTo>
                    <a:pt x="158" y="765"/>
                  </a:lnTo>
                  <a:lnTo>
                    <a:pt x="159" y="1157"/>
                  </a:lnTo>
                  <a:lnTo>
                    <a:pt x="159" y="1185"/>
                  </a:lnTo>
                  <a:lnTo>
                    <a:pt x="160" y="1293"/>
                  </a:lnTo>
                  <a:lnTo>
                    <a:pt x="160" y="895"/>
                  </a:lnTo>
                  <a:lnTo>
                    <a:pt x="161" y="814"/>
                  </a:lnTo>
                  <a:lnTo>
                    <a:pt x="161" y="520"/>
                  </a:lnTo>
                  <a:lnTo>
                    <a:pt x="161" y="353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632"/>
                  </a:lnTo>
                  <a:lnTo>
                    <a:pt x="165" y="730"/>
                  </a:lnTo>
                  <a:lnTo>
                    <a:pt x="165" y="864"/>
                  </a:lnTo>
                  <a:lnTo>
                    <a:pt x="165" y="702"/>
                  </a:lnTo>
                  <a:lnTo>
                    <a:pt x="165" y="689"/>
                  </a:lnTo>
                  <a:lnTo>
                    <a:pt x="166" y="796"/>
                  </a:lnTo>
                  <a:lnTo>
                    <a:pt x="166" y="611"/>
                  </a:lnTo>
                  <a:lnTo>
                    <a:pt x="167" y="551"/>
                  </a:lnTo>
                  <a:lnTo>
                    <a:pt x="167" y="0"/>
                  </a:lnTo>
                  <a:lnTo>
                    <a:pt x="167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70" y="351"/>
                  </a:lnTo>
                  <a:lnTo>
                    <a:pt x="171" y="465"/>
                  </a:lnTo>
                  <a:lnTo>
                    <a:pt x="171" y="672"/>
                  </a:lnTo>
                  <a:lnTo>
                    <a:pt x="172" y="633"/>
                  </a:lnTo>
                  <a:lnTo>
                    <a:pt x="172" y="586"/>
                  </a:lnTo>
                  <a:lnTo>
                    <a:pt x="173" y="376"/>
                  </a:lnTo>
                  <a:lnTo>
                    <a:pt x="173" y="382"/>
                  </a:lnTo>
                  <a:lnTo>
                    <a:pt x="173" y="386"/>
                  </a:lnTo>
                  <a:lnTo>
                    <a:pt x="173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5" y="0"/>
                  </a:lnTo>
                  <a:lnTo>
                    <a:pt x="175" y="0"/>
                  </a:lnTo>
                  <a:lnTo>
                    <a:pt x="176" y="0"/>
                  </a:lnTo>
                  <a:lnTo>
                    <a:pt x="176" y="0"/>
                  </a:lnTo>
                  <a:lnTo>
                    <a:pt x="177" y="0"/>
                  </a:lnTo>
                  <a:lnTo>
                    <a:pt x="177" y="0"/>
                  </a:lnTo>
                  <a:lnTo>
                    <a:pt x="178" y="0"/>
                  </a:lnTo>
                  <a:lnTo>
                    <a:pt x="178" y="0"/>
                  </a:lnTo>
                  <a:lnTo>
                    <a:pt x="179" y="0"/>
                  </a:lnTo>
                  <a:lnTo>
                    <a:pt x="179" y="0"/>
                  </a:lnTo>
                  <a:lnTo>
                    <a:pt x="180" y="536"/>
                  </a:lnTo>
                  <a:lnTo>
                    <a:pt x="180" y="561"/>
                  </a:lnTo>
                  <a:lnTo>
                    <a:pt x="181" y="1103"/>
                  </a:lnTo>
                  <a:lnTo>
                    <a:pt x="181" y="1116"/>
                  </a:lnTo>
                  <a:lnTo>
                    <a:pt x="181" y="1320"/>
                  </a:lnTo>
                  <a:lnTo>
                    <a:pt x="182" y="1118"/>
                  </a:lnTo>
                  <a:lnTo>
                    <a:pt x="182" y="1020"/>
                  </a:lnTo>
                  <a:lnTo>
                    <a:pt x="183" y="706"/>
                  </a:lnTo>
                  <a:lnTo>
                    <a:pt x="183" y="628"/>
                  </a:lnTo>
                  <a:lnTo>
                    <a:pt x="183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5" y="0"/>
                  </a:lnTo>
                  <a:lnTo>
                    <a:pt x="185" y="0"/>
                  </a:lnTo>
                  <a:lnTo>
                    <a:pt x="186" y="272"/>
                  </a:lnTo>
                  <a:lnTo>
                    <a:pt x="186" y="498"/>
                  </a:lnTo>
                  <a:lnTo>
                    <a:pt x="187" y="795"/>
                  </a:lnTo>
                  <a:lnTo>
                    <a:pt x="187" y="708"/>
                  </a:lnTo>
                  <a:lnTo>
                    <a:pt x="187" y="701"/>
                  </a:lnTo>
                  <a:lnTo>
                    <a:pt x="188" y="877"/>
                  </a:lnTo>
                  <a:lnTo>
                    <a:pt x="188" y="804"/>
                  </a:lnTo>
                  <a:lnTo>
                    <a:pt x="188" y="766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1" y="0"/>
                  </a:lnTo>
                  <a:lnTo>
                    <a:pt x="191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93" y="665"/>
                  </a:lnTo>
                  <a:lnTo>
                    <a:pt x="193" y="659"/>
                  </a:lnTo>
                  <a:lnTo>
                    <a:pt x="194" y="574"/>
                  </a:lnTo>
                  <a:lnTo>
                    <a:pt x="194" y="582"/>
                  </a:lnTo>
                  <a:lnTo>
                    <a:pt x="194" y="580"/>
                  </a:lnTo>
                  <a:lnTo>
                    <a:pt x="195" y="0"/>
                  </a:lnTo>
                  <a:lnTo>
                    <a:pt x="195" y="0"/>
                  </a:lnTo>
                  <a:lnTo>
                    <a:pt x="195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9" y="0"/>
                  </a:lnTo>
                  <a:lnTo>
                    <a:pt x="199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2" y="0"/>
                  </a:lnTo>
                  <a:lnTo>
                    <a:pt x="202" y="0"/>
                  </a:lnTo>
                  <a:lnTo>
                    <a:pt x="203" y="427"/>
                  </a:lnTo>
                  <a:lnTo>
                    <a:pt x="203" y="467"/>
                  </a:lnTo>
                  <a:lnTo>
                    <a:pt x="204" y="931"/>
                  </a:lnTo>
                  <a:lnTo>
                    <a:pt x="204" y="972"/>
                  </a:lnTo>
                  <a:lnTo>
                    <a:pt x="205" y="1235"/>
                  </a:lnTo>
                  <a:lnTo>
                    <a:pt x="205" y="1185"/>
                  </a:lnTo>
                  <a:lnTo>
                    <a:pt x="206" y="1123"/>
                  </a:lnTo>
                  <a:lnTo>
                    <a:pt x="206" y="729"/>
                  </a:lnTo>
                  <a:lnTo>
                    <a:pt x="207" y="706"/>
                  </a:lnTo>
                  <a:lnTo>
                    <a:pt x="207" y="0"/>
                  </a:lnTo>
                  <a:lnTo>
                    <a:pt x="207" y="0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209" y="0"/>
                  </a:lnTo>
                  <a:lnTo>
                    <a:pt x="209" y="0"/>
                  </a:lnTo>
                  <a:lnTo>
                    <a:pt x="210" y="0"/>
                  </a:lnTo>
                  <a:lnTo>
                    <a:pt x="210" y="557"/>
                  </a:lnTo>
                  <a:lnTo>
                    <a:pt x="210" y="557"/>
                  </a:lnTo>
                  <a:lnTo>
                    <a:pt x="211" y="542"/>
                  </a:lnTo>
                  <a:lnTo>
                    <a:pt x="211" y="498"/>
                  </a:lnTo>
                  <a:lnTo>
                    <a:pt x="211" y="741"/>
                  </a:lnTo>
                  <a:lnTo>
                    <a:pt x="212" y="735"/>
                  </a:lnTo>
                  <a:lnTo>
                    <a:pt x="212" y="759"/>
                  </a:lnTo>
                  <a:lnTo>
                    <a:pt x="212" y="412"/>
                  </a:lnTo>
                  <a:lnTo>
                    <a:pt x="213" y="349"/>
                  </a:lnTo>
                  <a:lnTo>
                    <a:pt x="213" y="0"/>
                  </a:lnTo>
                  <a:lnTo>
                    <a:pt x="213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216" y="0"/>
                  </a:lnTo>
                  <a:lnTo>
                    <a:pt x="217" y="234"/>
                  </a:lnTo>
                  <a:lnTo>
                    <a:pt x="217" y="294"/>
                  </a:lnTo>
                  <a:lnTo>
                    <a:pt x="217" y="403"/>
                  </a:lnTo>
                  <a:lnTo>
                    <a:pt x="218" y="395"/>
                  </a:lnTo>
                  <a:lnTo>
                    <a:pt x="218" y="437"/>
                  </a:lnTo>
                  <a:lnTo>
                    <a:pt x="218" y="514"/>
                  </a:lnTo>
                  <a:lnTo>
                    <a:pt x="219" y="428"/>
                  </a:lnTo>
                  <a:lnTo>
                    <a:pt x="219" y="383"/>
                  </a:lnTo>
                  <a:lnTo>
                    <a:pt x="219" y="0"/>
                  </a:lnTo>
                  <a:lnTo>
                    <a:pt x="220" y="0"/>
                  </a:lnTo>
                  <a:lnTo>
                    <a:pt x="220" y="59"/>
                  </a:lnTo>
                  <a:lnTo>
                    <a:pt x="220" y="0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4" y="55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30" y="402"/>
                  </a:lnTo>
                  <a:lnTo>
                    <a:pt x="230" y="429"/>
                  </a:lnTo>
                  <a:lnTo>
                    <a:pt x="231" y="667"/>
                  </a:lnTo>
                  <a:lnTo>
                    <a:pt x="231" y="696"/>
                  </a:lnTo>
                  <a:lnTo>
                    <a:pt x="232" y="914"/>
                  </a:lnTo>
                  <a:lnTo>
                    <a:pt x="232" y="897"/>
                  </a:lnTo>
                  <a:lnTo>
                    <a:pt x="233" y="674"/>
                  </a:lnTo>
                  <a:lnTo>
                    <a:pt x="233" y="674"/>
                  </a:lnTo>
                  <a:lnTo>
                    <a:pt x="233" y="692"/>
                  </a:lnTo>
                  <a:lnTo>
                    <a:pt x="233" y="709"/>
                  </a:lnTo>
                  <a:lnTo>
                    <a:pt x="234" y="341"/>
                  </a:lnTo>
                  <a:lnTo>
                    <a:pt x="234" y="219"/>
                  </a:lnTo>
                  <a:lnTo>
                    <a:pt x="234" y="0"/>
                  </a:lnTo>
                  <a:lnTo>
                    <a:pt x="235" y="0"/>
                  </a:lnTo>
                  <a:lnTo>
                    <a:pt x="235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37" y="0"/>
                  </a:lnTo>
                  <a:lnTo>
                    <a:pt x="237" y="0"/>
                  </a:lnTo>
                  <a:lnTo>
                    <a:pt x="238" y="203"/>
                  </a:lnTo>
                  <a:lnTo>
                    <a:pt x="238" y="255"/>
                  </a:lnTo>
                  <a:lnTo>
                    <a:pt x="239" y="379"/>
                  </a:lnTo>
                  <a:lnTo>
                    <a:pt x="239" y="292"/>
                  </a:lnTo>
                  <a:lnTo>
                    <a:pt x="239" y="267"/>
                  </a:lnTo>
                  <a:lnTo>
                    <a:pt x="240" y="103"/>
                  </a:lnTo>
                  <a:lnTo>
                    <a:pt x="240" y="198"/>
                  </a:lnTo>
                  <a:lnTo>
                    <a:pt x="240" y="203"/>
                  </a:lnTo>
                  <a:lnTo>
                    <a:pt x="240" y="219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112"/>
                  </a:lnTo>
                  <a:lnTo>
                    <a:pt x="244" y="78"/>
                  </a:lnTo>
                  <a:lnTo>
                    <a:pt x="244" y="0"/>
                  </a:lnTo>
                  <a:lnTo>
                    <a:pt x="245" y="76"/>
                  </a:lnTo>
                  <a:lnTo>
                    <a:pt x="245" y="82"/>
                  </a:lnTo>
                  <a:lnTo>
                    <a:pt x="245" y="30"/>
                  </a:lnTo>
                  <a:lnTo>
                    <a:pt x="246" y="117"/>
                  </a:lnTo>
                  <a:lnTo>
                    <a:pt x="246" y="50"/>
                  </a:lnTo>
                  <a:lnTo>
                    <a:pt x="246" y="0"/>
                  </a:lnTo>
                  <a:lnTo>
                    <a:pt x="247" y="79"/>
                  </a:lnTo>
                  <a:lnTo>
                    <a:pt x="247" y="67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  <a:lnTo>
                    <a:pt x="251" y="0"/>
                  </a:lnTo>
                  <a:lnTo>
                    <a:pt x="251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3" y="0"/>
                  </a:lnTo>
                  <a:lnTo>
                    <a:pt x="254" y="0"/>
                  </a:lnTo>
                  <a:lnTo>
                    <a:pt x="254" y="155"/>
                  </a:lnTo>
                  <a:lnTo>
                    <a:pt x="255" y="182"/>
                  </a:lnTo>
                  <a:lnTo>
                    <a:pt x="255" y="289"/>
                  </a:lnTo>
                  <a:lnTo>
                    <a:pt x="255" y="260"/>
                  </a:lnTo>
                  <a:lnTo>
                    <a:pt x="256" y="251"/>
                  </a:lnTo>
                  <a:lnTo>
                    <a:pt x="256" y="212"/>
                  </a:lnTo>
                  <a:lnTo>
                    <a:pt x="256" y="218"/>
                  </a:lnTo>
                  <a:lnTo>
                    <a:pt x="256" y="237"/>
                  </a:lnTo>
                  <a:lnTo>
                    <a:pt x="257" y="240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9" y="0"/>
                  </a:lnTo>
                  <a:lnTo>
                    <a:pt x="259" y="0"/>
                  </a:lnTo>
                  <a:lnTo>
                    <a:pt x="260" y="0"/>
                  </a:lnTo>
                  <a:lnTo>
                    <a:pt x="260" y="45"/>
                  </a:lnTo>
                  <a:lnTo>
                    <a:pt x="260" y="93"/>
                  </a:lnTo>
                  <a:lnTo>
                    <a:pt x="261" y="98"/>
                  </a:lnTo>
                  <a:lnTo>
                    <a:pt x="261" y="0"/>
                  </a:lnTo>
                  <a:lnTo>
                    <a:pt x="262" y="55"/>
                  </a:lnTo>
                  <a:lnTo>
                    <a:pt x="262" y="71"/>
                  </a:lnTo>
                  <a:lnTo>
                    <a:pt x="263" y="152"/>
                  </a:lnTo>
                  <a:lnTo>
                    <a:pt x="263" y="138"/>
                  </a:lnTo>
                  <a:lnTo>
                    <a:pt x="263" y="146"/>
                  </a:lnTo>
                  <a:lnTo>
                    <a:pt x="263" y="111"/>
                  </a:lnTo>
                  <a:lnTo>
                    <a:pt x="264" y="126"/>
                  </a:lnTo>
                  <a:lnTo>
                    <a:pt x="264" y="125"/>
                  </a:lnTo>
                  <a:lnTo>
                    <a:pt x="265" y="46"/>
                  </a:lnTo>
                  <a:lnTo>
                    <a:pt x="265" y="0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267" y="0"/>
                  </a:lnTo>
                  <a:lnTo>
                    <a:pt x="267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71" y="0"/>
                  </a:lnTo>
                  <a:lnTo>
                    <a:pt x="271" y="0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5" y="0"/>
                  </a:lnTo>
                  <a:lnTo>
                    <a:pt x="275" y="0"/>
                  </a:lnTo>
                  <a:lnTo>
                    <a:pt x="276" y="452"/>
                  </a:lnTo>
                  <a:lnTo>
                    <a:pt x="276" y="517"/>
                  </a:lnTo>
                  <a:lnTo>
                    <a:pt x="277" y="757"/>
                  </a:lnTo>
                  <a:lnTo>
                    <a:pt x="277" y="786"/>
                  </a:lnTo>
                  <a:lnTo>
                    <a:pt x="277" y="805"/>
                  </a:lnTo>
                  <a:lnTo>
                    <a:pt x="278" y="796"/>
                  </a:lnTo>
                  <a:lnTo>
                    <a:pt x="278" y="788"/>
                  </a:lnTo>
                  <a:lnTo>
                    <a:pt x="279" y="635"/>
                  </a:lnTo>
                  <a:lnTo>
                    <a:pt x="279" y="590"/>
                  </a:lnTo>
                  <a:lnTo>
                    <a:pt x="280" y="0"/>
                  </a:lnTo>
                  <a:lnTo>
                    <a:pt x="280" y="0"/>
                  </a:lnTo>
                  <a:lnTo>
                    <a:pt x="280" y="0"/>
                  </a:lnTo>
                  <a:lnTo>
                    <a:pt x="281" y="0"/>
                  </a:lnTo>
                  <a:lnTo>
                    <a:pt x="281" y="0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3" y="0"/>
                  </a:lnTo>
                  <a:lnTo>
                    <a:pt x="283" y="0"/>
                  </a:lnTo>
                  <a:lnTo>
                    <a:pt x="284" y="285"/>
                  </a:lnTo>
                  <a:lnTo>
                    <a:pt x="284" y="291"/>
                  </a:lnTo>
                  <a:lnTo>
                    <a:pt x="285" y="319"/>
                  </a:lnTo>
                  <a:lnTo>
                    <a:pt x="285" y="280"/>
                  </a:lnTo>
                  <a:lnTo>
                    <a:pt x="285" y="279"/>
                  </a:lnTo>
                  <a:lnTo>
                    <a:pt x="286" y="288"/>
                  </a:lnTo>
                  <a:lnTo>
                    <a:pt x="286" y="233"/>
                  </a:lnTo>
                  <a:lnTo>
                    <a:pt x="286" y="198"/>
                  </a:lnTo>
                  <a:lnTo>
                    <a:pt x="287" y="0"/>
                  </a:lnTo>
                  <a:lnTo>
                    <a:pt x="287" y="0"/>
                  </a:lnTo>
                  <a:lnTo>
                    <a:pt x="287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9" y="0"/>
                  </a:lnTo>
                  <a:lnTo>
                    <a:pt x="289" y="0"/>
                  </a:lnTo>
                  <a:lnTo>
                    <a:pt x="290" y="0"/>
                  </a:lnTo>
                  <a:lnTo>
                    <a:pt x="290" y="76"/>
                  </a:lnTo>
                  <a:lnTo>
                    <a:pt x="291" y="303"/>
                  </a:lnTo>
                  <a:lnTo>
                    <a:pt x="291" y="309"/>
                  </a:lnTo>
                  <a:lnTo>
                    <a:pt x="291" y="317"/>
                  </a:lnTo>
                  <a:lnTo>
                    <a:pt x="292" y="273"/>
                  </a:lnTo>
                  <a:lnTo>
                    <a:pt x="292" y="267"/>
                  </a:lnTo>
                  <a:lnTo>
                    <a:pt x="293" y="152"/>
                  </a:lnTo>
                  <a:lnTo>
                    <a:pt x="293" y="119"/>
                  </a:lnTo>
                  <a:lnTo>
                    <a:pt x="294" y="0"/>
                  </a:lnTo>
                  <a:lnTo>
                    <a:pt x="294" y="0"/>
                  </a:lnTo>
                  <a:lnTo>
                    <a:pt x="294" y="0"/>
                  </a:lnTo>
                  <a:lnTo>
                    <a:pt x="295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297" y="0"/>
                  </a:lnTo>
                  <a:lnTo>
                    <a:pt x="297" y="0"/>
                  </a:lnTo>
                  <a:lnTo>
                    <a:pt x="298" y="0"/>
                  </a:lnTo>
                  <a:lnTo>
                    <a:pt x="298" y="194"/>
                  </a:lnTo>
                  <a:lnTo>
                    <a:pt x="299" y="206"/>
                  </a:lnTo>
                  <a:lnTo>
                    <a:pt x="299" y="230"/>
                  </a:lnTo>
                  <a:lnTo>
                    <a:pt x="300" y="235"/>
                  </a:lnTo>
                  <a:lnTo>
                    <a:pt x="300" y="233"/>
                  </a:lnTo>
                  <a:lnTo>
                    <a:pt x="300" y="249"/>
                  </a:lnTo>
                  <a:lnTo>
                    <a:pt x="300" y="238"/>
                  </a:lnTo>
                  <a:lnTo>
                    <a:pt x="301" y="226"/>
                  </a:lnTo>
                  <a:lnTo>
                    <a:pt x="301" y="105"/>
                  </a:lnTo>
                  <a:lnTo>
                    <a:pt x="302" y="94"/>
                  </a:lnTo>
                  <a:lnTo>
                    <a:pt x="302" y="100"/>
                  </a:lnTo>
                  <a:lnTo>
                    <a:pt x="302" y="0"/>
                  </a:lnTo>
                  <a:lnTo>
                    <a:pt x="302" y="0"/>
                  </a:lnTo>
                  <a:lnTo>
                    <a:pt x="303" y="0"/>
                  </a:lnTo>
                  <a:lnTo>
                    <a:pt x="303" y="0"/>
                  </a:lnTo>
                  <a:lnTo>
                    <a:pt x="304" y="0"/>
                  </a:lnTo>
                  <a:lnTo>
                    <a:pt x="304" y="0"/>
                  </a:lnTo>
                  <a:lnTo>
                    <a:pt x="305" y="0"/>
                  </a:lnTo>
                  <a:lnTo>
                    <a:pt x="305" y="0"/>
                  </a:lnTo>
                  <a:lnTo>
                    <a:pt x="306" y="55"/>
                  </a:lnTo>
                  <a:lnTo>
                    <a:pt x="306" y="101"/>
                  </a:lnTo>
                  <a:lnTo>
                    <a:pt x="307" y="69"/>
                  </a:lnTo>
                  <a:lnTo>
                    <a:pt x="307" y="66"/>
                  </a:lnTo>
                  <a:lnTo>
                    <a:pt x="308" y="105"/>
                  </a:lnTo>
                  <a:lnTo>
                    <a:pt x="308" y="109"/>
                  </a:lnTo>
                  <a:lnTo>
                    <a:pt x="308" y="0"/>
                  </a:lnTo>
                  <a:lnTo>
                    <a:pt x="309" y="0"/>
                  </a:lnTo>
                  <a:lnTo>
                    <a:pt x="309" y="0"/>
                  </a:lnTo>
                  <a:lnTo>
                    <a:pt x="310" y="0"/>
                  </a:lnTo>
                  <a:lnTo>
                    <a:pt x="310" y="0"/>
                  </a:lnTo>
                  <a:lnTo>
                    <a:pt x="311" y="0"/>
                  </a:lnTo>
                  <a:lnTo>
                    <a:pt x="311" y="0"/>
                  </a:lnTo>
                  <a:lnTo>
                    <a:pt x="312" y="38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313" y="68"/>
                  </a:lnTo>
                  <a:lnTo>
                    <a:pt x="313" y="74"/>
                  </a:lnTo>
                  <a:lnTo>
                    <a:pt x="313" y="100"/>
                  </a:lnTo>
                  <a:lnTo>
                    <a:pt x="314" y="57"/>
                  </a:lnTo>
                  <a:lnTo>
                    <a:pt x="314" y="61"/>
                  </a:lnTo>
                  <a:lnTo>
                    <a:pt x="314" y="57"/>
                  </a:lnTo>
                  <a:lnTo>
                    <a:pt x="314" y="89"/>
                  </a:lnTo>
                  <a:lnTo>
                    <a:pt x="315" y="80"/>
                  </a:lnTo>
                  <a:lnTo>
                    <a:pt x="315" y="66"/>
                  </a:lnTo>
                  <a:lnTo>
                    <a:pt x="315" y="74"/>
                  </a:lnTo>
                  <a:lnTo>
                    <a:pt x="315" y="0"/>
                  </a:lnTo>
                  <a:lnTo>
                    <a:pt x="316" y="0"/>
                  </a:lnTo>
                  <a:lnTo>
                    <a:pt x="316" y="0"/>
                  </a:lnTo>
                  <a:lnTo>
                    <a:pt x="317" y="0"/>
                  </a:lnTo>
                  <a:lnTo>
                    <a:pt x="317" y="0"/>
                  </a:lnTo>
                  <a:lnTo>
                    <a:pt x="318" y="12"/>
                  </a:lnTo>
                  <a:lnTo>
                    <a:pt x="318" y="0"/>
                  </a:lnTo>
                  <a:lnTo>
                    <a:pt x="318" y="40"/>
                  </a:lnTo>
                  <a:lnTo>
                    <a:pt x="319" y="104"/>
                  </a:lnTo>
                  <a:lnTo>
                    <a:pt x="319" y="91"/>
                  </a:lnTo>
                  <a:lnTo>
                    <a:pt x="319" y="89"/>
                  </a:lnTo>
                  <a:lnTo>
                    <a:pt x="319" y="76"/>
                  </a:lnTo>
                  <a:lnTo>
                    <a:pt x="320" y="126"/>
                  </a:lnTo>
                  <a:lnTo>
                    <a:pt x="320" y="110"/>
                  </a:lnTo>
                  <a:lnTo>
                    <a:pt x="320" y="121"/>
                  </a:lnTo>
                  <a:lnTo>
                    <a:pt x="321" y="139"/>
                  </a:lnTo>
                  <a:lnTo>
                    <a:pt x="321" y="133"/>
                  </a:lnTo>
                  <a:lnTo>
                    <a:pt x="321" y="138"/>
                  </a:lnTo>
                  <a:lnTo>
                    <a:pt x="322" y="111"/>
                  </a:lnTo>
                  <a:lnTo>
                    <a:pt x="322" y="123"/>
                  </a:lnTo>
                  <a:lnTo>
                    <a:pt x="322" y="128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26" y="0"/>
                  </a:lnTo>
                  <a:lnTo>
                    <a:pt x="326" y="0"/>
                  </a:lnTo>
                  <a:lnTo>
                    <a:pt x="327" y="0"/>
                  </a:lnTo>
                  <a:lnTo>
                    <a:pt x="327" y="0"/>
                  </a:lnTo>
                  <a:lnTo>
                    <a:pt x="328" y="354"/>
                  </a:lnTo>
                  <a:lnTo>
                    <a:pt x="328" y="366"/>
                  </a:lnTo>
                  <a:lnTo>
                    <a:pt x="329" y="500"/>
                  </a:lnTo>
                  <a:lnTo>
                    <a:pt x="329" y="520"/>
                  </a:lnTo>
                  <a:lnTo>
                    <a:pt x="330" y="661"/>
                  </a:lnTo>
                  <a:lnTo>
                    <a:pt x="330" y="666"/>
                  </a:lnTo>
                  <a:lnTo>
                    <a:pt x="330" y="667"/>
                  </a:lnTo>
                  <a:lnTo>
                    <a:pt x="331" y="597"/>
                  </a:lnTo>
                  <a:lnTo>
                    <a:pt x="331" y="585"/>
                  </a:lnTo>
                  <a:lnTo>
                    <a:pt x="332" y="378"/>
                  </a:lnTo>
                  <a:lnTo>
                    <a:pt x="332" y="303"/>
                  </a:lnTo>
                  <a:lnTo>
                    <a:pt x="333" y="0"/>
                  </a:lnTo>
                  <a:lnTo>
                    <a:pt x="333" y="0"/>
                  </a:lnTo>
                  <a:lnTo>
                    <a:pt x="333" y="0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335" y="0"/>
                  </a:lnTo>
                  <a:lnTo>
                    <a:pt x="335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7" y="206"/>
                  </a:lnTo>
                  <a:lnTo>
                    <a:pt x="337" y="210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39" y="0"/>
                  </a:lnTo>
                  <a:lnTo>
                    <a:pt x="339" y="0"/>
                  </a:lnTo>
                  <a:lnTo>
                    <a:pt x="340" y="0"/>
                  </a:lnTo>
                  <a:lnTo>
                    <a:pt x="341" y="0"/>
                  </a:lnTo>
                  <a:lnTo>
                    <a:pt x="341" y="0"/>
                  </a:lnTo>
                  <a:lnTo>
                    <a:pt x="342" y="0"/>
                  </a:lnTo>
                  <a:lnTo>
                    <a:pt x="342" y="64"/>
                  </a:lnTo>
                  <a:lnTo>
                    <a:pt x="343" y="103"/>
                  </a:lnTo>
                  <a:lnTo>
                    <a:pt x="343" y="157"/>
                  </a:lnTo>
                  <a:lnTo>
                    <a:pt x="343" y="78"/>
                  </a:lnTo>
                  <a:lnTo>
                    <a:pt x="343" y="71"/>
                  </a:lnTo>
                  <a:lnTo>
                    <a:pt x="344" y="230"/>
                  </a:lnTo>
                  <a:lnTo>
                    <a:pt x="344" y="228"/>
                  </a:lnTo>
                  <a:lnTo>
                    <a:pt x="345" y="226"/>
                  </a:lnTo>
                  <a:lnTo>
                    <a:pt x="345" y="0"/>
                  </a:lnTo>
                  <a:lnTo>
                    <a:pt x="345" y="0"/>
                  </a:lnTo>
                  <a:lnTo>
                    <a:pt x="346" y="0"/>
                  </a:lnTo>
                  <a:lnTo>
                    <a:pt x="346" y="0"/>
                  </a:lnTo>
                  <a:lnTo>
                    <a:pt x="347" y="0"/>
                  </a:lnTo>
                  <a:lnTo>
                    <a:pt x="347" y="0"/>
                  </a:lnTo>
                  <a:lnTo>
                    <a:pt x="347" y="0"/>
                  </a:lnTo>
                  <a:lnTo>
                    <a:pt x="348" y="0"/>
                  </a:lnTo>
                  <a:lnTo>
                    <a:pt x="349" y="0"/>
                  </a:lnTo>
                  <a:lnTo>
                    <a:pt x="349" y="0"/>
                  </a:lnTo>
                  <a:lnTo>
                    <a:pt x="350" y="0"/>
                  </a:lnTo>
                  <a:lnTo>
                    <a:pt x="350" y="0"/>
                  </a:lnTo>
                  <a:lnTo>
                    <a:pt x="351" y="0"/>
                  </a:lnTo>
                  <a:lnTo>
                    <a:pt x="352" y="192"/>
                  </a:lnTo>
                  <a:lnTo>
                    <a:pt x="352" y="187"/>
                  </a:lnTo>
                  <a:lnTo>
                    <a:pt x="352" y="205"/>
                  </a:lnTo>
                  <a:lnTo>
                    <a:pt x="353" y="129"/>
                  </a:lnTo>
                  <a:lnTo>
                    <a:pt x="353" y="134"/>
                  </a:lnTo>
                  <a:lnTo>
                    <a:pt x="353" y="125"/>
                  </a:lnTo>
                  <a:lnTo>
                    <a:pt x="353" y="116"/>
                  </a:lnTo>
                  <a:lnTo>
                    <a:pt x="353" y="175"/>
                  </a:lnTo>
                  <a:lnTo>
                    <a:pt x="354" y="170"/>
                  </a:lnTo>
                  <a:lnTo>
                    <a:pt x="354" y="150"/>
                  </a:lnTo>
                  <a:lnTo>
                    <a:pt x="354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55" y="94"/>
                  </a:lnTo>
                  <a:lnTo>
                    <a:pt x="356" y="11"/>
                  </a:lnTo>
                  <a:lnTo>
                    <a:pt x="356" y="0"/>
                  </a:lnTo>
                  <a:lnTo>
                    <a:pt x="357" y="0"/>
                  </a:lnTo>
                  <a:lnTo>
                    <a:pt x="357" y="0"/>
                  </a:lnTo>
                  <a:lnTo>
                    <a:pt x="357" y="135"/>
                  </a:lnTo>
                  <a:lnTo>
                    <a:pt x="358" y="118"/>
                  </a:lnTo>
                  <a:lnTo>
                    <a:pt x="358" y="96"/>
                  </a:lnTo>
                  <a:lnTo>
                    <a:pt x="358" y="95"/>
                  </a:lnTo>
                  <a:lnTo>
                    <a:pt x="359" y="167"/>
                  </a:lnTo>
                  <a:lnTo>
                    <a:pt x="359" y="178"/>
                  </a:lnTo>
                  <a:lnTo>
                    <a:pt x="360" y="132"/>
                  </a:lnTo>
                  <a:lnTo>
                    <a:pt x="360" y="138"/>
                  </a:lnTo>
                  <a:lnTo>
                    <a:pt x="360" y="145"/>
                  </a:lnTo>
                  <a:lnTo>
                    <a:pt x="360" y="141"/>
                  </a:lnTo>
                  <a:lnTo>
                    <a:pt x="361" y="170"/>
                  </a:lnTo>
                  <a:lnTo>
                    <a:pt x="361" y="175"/>
                  </a:lnTo>
                  <a:lnTo>
                    <a:pt x="361" y="119"/>
                  </a:lnTo>
                  <a:lnTo>
                    <a:pt x="362" y="124"/>
                  </a:lnTo>
                  <a:lnTo>
                    <a:pt x="362" y="107"/>
                  </a:lnTo>
                  <a:lnTo>
                    <a:pt x="362" y="128"/>
                  </a:lnTo>
                  <a:lnTo>
                    <a:pt x="363" y="0"/>
                  </a:lnTo>
                  <a:lnTo>
                    <a:pt x="363" y="0"/>
                  </a:lnTo>
                  <a:lnTo>
                    <a:pt x="363" y="0"/>
                  </a:lnTo>
                  <a:lnTo>
                    <a:pt x="364" y="0"/>
                  </a:lnTo>
                  <a:lnTo>
                    <a:pt x="364" y="0"/>
                  </a:lnTo>
                  <a:lnTo>
                    <a:pt x="365" y="0"/>
                  </a:lnTo>
                  <a:lnTo>
                    <a:pt x="365" y="0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68" y="297"/>
                  </a:lnTo>
                  <a:lnTo>
                    <a:pt x="368" y="287"/>
                  </a:lnTo>
                  <a:lnTo>
                    <a:pt x="369" y="513"/>
                  </a:lnTo>
                  <a:lnTo>
                    <a:pt x="369" y="536"/>
                  </a:lnTo>
                  <a:lnTo>
                    <a:pt x="370" y="643"/>
                  </a:lnTo>
                  <a:lnTo>
                    <a:pt x="370" y="671"/>
                  </a:lnTo>
                  <a:lnTo>
                    <a:pt x="371" y="777"/>
                  </a:lnTo>
                  <a:lnTo>
                    <a:pt x="371" y="757"/>
                  </a:lnTo>
                  <a:lnTo>
                    <a:pt x="371" y="718"/>
                  </a:lnTo>
                  <a:lnTo>
                    <a:pt x="372" y="599"/>
                  </a:lnTo>
                  <a:lnTo>
                    <a:pt x="372" y="614"/>
                  </a:lnTo>
                  <a:lnTo>
                    <a:pt x="372" y="589"/>
                  </a:lnTo>
                  <a:lnTo>
                    <a:pt x="373" y="72"/>
                  </a:lnTo>
                  <a:lnTo>
                    <a:pt x="373" y="0"/>
                  </a:lnTo>
                  <a:lnTo>
                    <a:pt x="374" y="0"/>
                  </a:lnTo>
                  <a:lnTo>
                    <a:pt x="374" y="0"/>
                  </a:lnTo>
                  <a:lnTo>
                    <a:pt x="375" y="0"/>
                  </a:lnTo>
                  <a:lnTo>
                    <a:pt x="375" y="0"/>
                  </a:lnTo>
                  <a:lnTo>
                    <a:pt x="376" y="0"/>
                  </a:lnTo>
                  <a:lnTo>
                    <a:pt x="376" y="0"/>
                  </a:lnTo>
                  <a:lnTo>
                    <a:pt x="377" y="0"/>
                  </a:lnTo>
                  <a:lnTo>
                    <a:pt x="377" y="107"/>
                  </a:lnTo>
                  <a:lnTo>
                    <a:pt x="378" y="257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9" y="26"/>
                  </a:lnTo>
                  <a:lnTo>
                    <a:pt x="379" y="63"/>
                  </a:lnTo>
                  <a:lnTo>
                    <a:pt x="379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3" y="235"/>
                  </a:lnTo>
                  <a:lnTo>
                    <a:pt x="383" y="220"/>
                  </a:lnTo>
                  <a:lnTo>
                    <a:pt x="383" y="191"/>
                  </a:lnTo>
                  <a:lnTo>
                    <a:pt x="384" y="112"/>
                  </a:lnTo>
                  <a:lnTo>
                    <a:pt x="384" y="224"/>
                  </a:lnTo>
                  <a:lnTo>
                    <a:pt x="384" y="230"/>
                  </a:lnTo>
                  <a:lnTo>
                    <a:pt x="385" y="267"/>
                  </a:lnTo>
                  <a:lnTo>
                    <a:pt x="385" y="162"/>
                  </a:lnTo>
                  <a:lnTo>
                    <a:pt x="386" y="99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9" y="0"/>
                  </a:lnTo>
                  <a:lnTo>
                    <a:pt x="389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1" y="0"/>
                  </a:lnTo>
                  <a:lnTo>
                    <a:pt x="391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3" y="0"/>
                  </a:lnTo>
                  <a:lnTo>
                    <a:pt x="393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5" y="0"/>
                  </a:lnTo>
                  <a:lnTo>
                    <a:pt x="395" y="484"/>
                  </a:lnTo>
                  <a:lnTo>
                    <a:pt x="396" y="501"/>
                  </a:lnTo>
                  <a:lnTo>
                    <a:pt x="397" y="635"/>
                  </a:lnTo>
                  <a:lnTo>
                    <a:pt x="397" y="656"/>
                  </a:lnTo>
                  <a:lnTo>
                    <a:pt x="398" y="836"/>
                  </a:lnTo>
                  <a:lnTo>
                    <a:pt x="398" y="865"/>
                  </a:lnTo>
                  <a:lnTo>
                    <a:pt x="398" y="918"/>
                  </a:lnTo>
                  <a:lnTo>
                    <a:pt x="399" y="684"/>
                  </a:lnTo>
                  <a:lnTo>
                    <a:pt x="399" y="710"/>
                  </a:lnTo>
                  <a:lnTo>
                    <a:pt x="399" y="827"/>
                  </a:lnTo>
                  <a:lnTo>
                    <a:pt x="400" y="497"/>
                  </a:lnTo>
                  <a:lnTo>
                    <a:pt x="400" y="447"/>
                  </a:lnTo>
                  <a:lnTo>
                    <a:pt x="400" y="0"/>
                  </a:lnTo>
                  <a:lnTo>
                    <a:pt x="401" y="0"/>
                  </a:lnTo>
                  <a:lnTo>
                    <a:pt x="401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3" y="0"/>
                  </a:lnTo>
                  <a:lnTo>
                    <a:pt x="403" y="113"/>
                  </a:lnTo>
                  <a:lnTo>
                    <a:pt x="403" y="131"/>
                  </a:lnTo>
                  <a:lnTo>
                    <a:pt x="403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5" y="375"/>
                  </a:lnTo>
                  <a:lnTo>
                    <a:pt x="405" y="352"/>
                  </a:lnTo>
                  <a:lnTo>
                    <a:pt x="405" y="297"/>
                  </a:lnTo>
                  <a:lnTo>
                    <a:pt x="405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272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10" y="17"/>
                  </a:lnTo>
                  <a:lnTo>
                    <a:pt x="410" y="170"/>
                  </a:lnTo>
                  <a:lnTo>
                    <a:pt x="410" y="255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7" y="365"/>
                  </a:lnTo>
                  <a:lnTo>
                    <a:pt x="417" y="426"/>
                  </a:lnTo>
                  <a:lnTo>
                    <a:pt x="418" y="691"/>
                  </a:lnTo>
                  <a:lnTo>
                    <a:pt x="418" y="701"/>
                  </a:lnTo>
                  <a:lnTo>
                    <a:pt x="419" y="969"/>
                  </a:lnTo>
                  <a:lnTo>
                    <a:pt x="419" y="1014"/>
                  </a:lnTo>
                  <a:lnTo>
                    <a:pt x="420" y="1109"/>
                  </a:lnTo>
                  <a:lnTo>
                    <a:pt x="420" y="826"/>
                  </a:lnTo>
                  <a:lnTo>
                    <a:pt x="420" y="826"/>
                  </a:lnTo>
                  <a:lnTo>
                    <a:pt x="421" y="944"/>
                  </a:lnTo>
                  <a:lnTo>
                    <a:pt x="421" y="670"/>
                  </a:lnTo>
                  <a:lnTo>
                    <a:pt x="421" y="607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3" y="0"/>
                  </a:lnTo>
                  <a:lnTo>
                    <a:pt x="423" y="0"/>
                  </a:lnTo>
                  <a:lnTo>
                    <a:pt x="424" y="0"/>
                  </a:lnTo>
                  <a:lnTo>
                    <a:pt x="424" y="0"/>
                  </a:lnTo>
                  <a:lnTo>
                    <a:pt x="425" y="0"/>
                  </a:lnTo>
                  <a:lnTo>
                    <a:pt x="425" y="0"/>
                  </a:lnTo>
                  <a:lnTo>
                    <a:pt x="426" y="389"/>
                  </a:lnTo>
                  <a:lnTo>
                    <a:pt x="426" y="383"/>
                  </a:lnTo>
                  <a:lnTo>
                    <a:pt x="427" y="0"/>
                  </a:lnTo>
                  <a:lnTo>
                    <a:pt x="427" y="0"/>
                  </a:lnTo>
                  <a:lnTo>
                    <a:pt x="427" y="0"/>
                  </a:lnTo>
                  <a:lnTo>
                    <a:pt x="428" y="334"/>
                  </a:lnTo>
                  <a:lnTo>
                    <a:pt x="428" y="126"/>
                  </a:lnTo>
                  <a:lnTo>
                    <a:pt x="428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30" y="0"/>
                  </a:lnTo>
                  <a:lnTo>
                    <a:pt x="430" y="0"/>
                  </a:lnTo>
                  <a:lnTo>
                    <a:pt x="431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3" y="0"/>
                  </a:lnTo>
                  <a:lnTo>
                    <a:pt x="433" y="0"/>
                  </a:lnTo>
                  <a:lnTo>
                    <a:pt x="434" y="0"/>
                  </a:lnTo>
                  <a:lnTo>
                    <a:pt x="434" y="0"/>
                  </a:lnTo>
                  <a:lnTo>
                    <a:pt x="434" y="0"/>
                  </a:lnTo>
                  <a:lnTo>
                    <a:pt x="435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7" y="0"/>
                  </a:lnTo>
                  <a:lnTo>
                    <a:pt x="437" y="509"/>
                  </a:lnTo>
                  <a:lnTo>
                    <a:pt x="438" y="553"/>
                  </a:lnTo>
                  <a:lnTo>
                    <a:pt x="438" y="863"/>
                  </a:lnTo>
                  <a:lnTo>
                    <a:pt x="439" y="896"/>
                  </a:lnTo>
                  <a:lnTo>
                    <a:pt x="439" y="1199"/>
                  </a:lnTo>
                  <a:lnTo>
                    <a:pt x="440" y="1227"/>
                  </a:lnTo>
                  <a:lnTo>
                    <a:pt x="440" y="1241"/>
                  </a:lnTo>
                  <a:lnTo>
                    <a:pt x="440" y="991"/>
                  </a:lnTo>
                  <a:lnTo>
                    <a:pt x="440" y="1002"/>
                  </a:lnTo>
                  <a:lnTo>
                    <a:pt x="441" y="1033"/>
                  </a:lnTo>
                  <a:lnTo>
                    <a:pt x="441" y="1078"/>
                  </a:lnTo>
                  <a:lnTo>
                    <a:pt x="442" y="642"/>
                  </a:lnTo>
                  <a:lnTo>
                    <a:pt x="442" y="555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367"/>
                  </a:lnTo>
                  <a:lnTo>
                    <a:pt x="447" y="312"/>
                  </a:lnTo>
                  <a:lnTo>
                    <a:pt x="447" y="237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353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173"/>
                  </a:lnTo>
                  <a:lnTo>
                    <a:pt x="458" y="729"/>
                  </a:lnTo>
                  <a:lnTo>
                    <a:pt x="458" y="750"/>
                  </a:lnTo>
                  <a:lnTo>
                    <a:pt x="459" y="1107"/>
                  </a:lnTo>
                  <a:lnTo>
                    <a:pt x="459" y="1152"/>
                  </a:lnTo>
                  <a:lnTo>
                    <a:pt x="460" y="1320"/>
                  </a:lnTo>
                  <a:lnTo>
                    <a:pt x="460" y="1279"/>
                  </a:lnTo>
                  <a:lnTo>
                    <a:pt x="460" y="1229"/>
                  </a:lnTo>
                  <a:lnTo>
                    <a:pt x="460" y="1045"/>
                  </a:lnTo>
                  <a:lnTo>
                    <a:pt x="461" y="1164"/>
                  </a:lnTo>
                  <a:lnTo>
                    <a:pt x="461" y="1114"/>
                  </a:lnTo>
                  <a:lnTo>
                    <a:pt x="462" y="0"/>
                  </a:lnTo>
                  <a:lnTo>
                    <a:pt x="462" y="0"/>
                  </a:lnTo>
                  <a:lnTo>
                    <a:pt x="463" y="0"/>
                  </a:lnTo>
                  <a:lnTo>
                    <a:pt x="463" y="0"/>
                  </a:lnTo>
                  <a:lnTo>
                    <a:pt x="464" y="0"/>
                  </a:lnTo>
                  <a:lnTo>
                    <a:pt x="464" y="0"/>
                  </a:lnTo>
                  <a:lnTo>
                    <a:pt x="465" y="0"/>
                  </a:lnTo>
                  <a:lnTo>
                    <a:pt x="465" y="0"/>
                  </a:lnTo>
                  <a:lnTo>
                    <a:pt x="466" y="0"/>
                  </a:lnTo>
                  <a:lnTo>
                    <a:pt x="466" y="254"/>
                  </a:lnTo>
                  <a:lnTo>
                    <a:pt x="467" y="379"/>
                  </a:lnTo>
                  <a:lnTo>
                    <a:pt x="467" y="0"/>
                  </a:lnTo>
                  <a:lnTo>
                    <a:pt x="467" y="0"/>
                  </a:lnTo>
                  <a:lnTo>
                    <a:pt x="467" y="0"/>
                  </a:lnTo>
                  <a:lnTo>
                    <a:pt x="468" y="393"/>
                  </a:lnTo>
                  <a:lnTo>
                    <a:pt x="468" y="399"/>
                  </a:lnTo>
                  <a:lnTo>
                    <a:pt x="469" y="0"/>
                  </a:lnTo>
                  <a:lnTo>
                    <a:pt x="469" y="0"/>
                  </a:lnTo>
                  <a:lnTo>
                    <a:pt x="469" y="0"/>
                  </a:lnTo>
                  <a:lnTo>
                    <a:pt x="470" y="0"/>
                  </a:lnTo>
                  <a:lnTo>
                    <a:pt x="470" y="0"/>
                  </a:lnTo>
                  <a:lnTo>
                    <a:pt x="471" y="0"/>
                  </a:lnTo>
                  <a:lnTo>
                    <a:pt x="471" y="0"/>
                  </a:lnTo>
                  <a:lnTo>
                    <a:pt x="472" y="0"/>
                  </a:lnTo>
                  <a:lnTo>
                    <a:pt x="472" y="0"/>
                  </a:lnTo>
                  <a:lnTo>
                    <a:pt x="473" y="0"/>
                  </a:lnTo>
                  <a:lnTo>
                    <a:pt x="473" y="0"/>
                  </a:lnTo>
                  <a:lnTo>
                    <a:pt x="474" y="0"/>
                  </a:lnTo>
                  <a:lnTo>
                    <a:pt x="474" y="0"/>
                  </a:lnTo>
                  <a:lnTo>
                    <a:pt x="475" y="0"/>
                  </a:lnTo>
                  <a:lnTo>
                    <a:pt x="476" y="0"/>
                  </a:lnTo>
                  <a:lnTo>
                    <a:pt x="476" y="99"/>
                  </a:lnTo>
                  <a:lnTo>
                    <a:pt x="477" y="234"/>
                  </a:lnTo>
                  <a:lnTo>
                    <a:pt x="477" y="761"/>
                  </a:lnTo>
                  <a:lnTo>
                    <a:pt x="478" y="782"/>
                  </a:lnTo>
                  <a:lnTo>
                    <a:pt x="478" y="1051"/>
                  </a:lnTo>
                  <a:lnTo>
                    <a:pt x="479" y="1091"/>
                  </a:lnTo>
                  <a:lnTo>
                    <a:pt x="479" y="1355"/>
                  </a:lnTo>
                  <a:lnTo>
                    <a:pt x="479" y="1323"/>
                  </a:lnTo>
                  <a:lnTo>
                    <a:pt x="480" y="1265"/>
                  </a:lnTo>
                  <a:lnTo>
                    <a:pt x="480" y="1077"/>
                  </a:lnTo>
                  <a:lnTo>
                    <a:pt x="480" y="1183"/>
                  </a:lnTo>
                  <a:lnTo>
                    <a:pt x="481" y="1171"/>
                  </a:lnTo>
                  <a:lnTo>
                    <a:pt x="481" y="368"/>
                  </a:lnTo>
                  <a:lnTo>
                    <a:pt x="482" y="83"/>
                  </a:lnTo>
                  <a:lnTo>
                    <a:pt x="482" y="0"/>
                  </a:lnTo>
                  <a:lnTo>
                    <a:pt x="482" y="0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84" y="0"/>
                  </a:lnTo>
                  <a:lnTo>
                    <a:pt x="484" y="0"/>
                  </a:lnTo>
                  <a:lnTo>
                    <a:pt x="485" y="0"/>
                  </a:lnTo>
                  <a:lnTo>
                    <a:pt x="485" y="0"/>
                  </a:lnTo>
                  <a:lnTo>
                    <a:pt x="486" y="0"/>
                  </a:lnTo>
                  <a:lnTo>
                    <a:pt x="486" y="353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488" y="382"/>
                  </a:lnTo>
                  <a:lnTo>
                    <a:pt x="488" y="381"/>
                  </a:lnTo>
                  <a:lnTo>
                    <a:pt x="488" y="0"/>
                  </a:lnTo>
                  <a:lnTo>
                    <a:pt x="489" y="0"/>
                  </a:lnTo>
                  <a:lnTo>
                    <a:pt x="489" y="0"/>
                  </a:lnTo>
                  <a:lnTo>
                    <a:pt x="490" y="0"/>
                  </a:lnTo>
                  <a:lnTo>
                    <a:pt x="490" y="0"/>
                  </a:lnTo>
                  <a:lnTo>
                    <a:pt x="491" y="0"/>
                  </a:lnTo>
                  <a:lnTo>
                    <a:pt x="491" y="0"/>
                  </a:lnTo>
                  <a:lnTo>
                    <a:pt x="492" y="0"/>
                  </a:lnTo>
                  <a:lnTo>
                    <a:pt x="492" y="0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494" y="0"/>
                  </a:lnTo>
                  <a:lnTo>
                    <a:pt x="494" y="0"/>
                  </a:lnTo>
                  <a:lnTo>
                    <a:pt x="495" y="0"/>
                  </a:lnTo>
                  <a:lnTo>
                    <a:pt x="495" y="0"/>
                  </a:lnTo>
                  <a:lnTo>
                    <a:pt x="496" y="423"/>
                  </a:lnTo>
                  <a:lnTo>
                    <a:pt x="496" y="471"/>
                  </a:lnTo>
                  <a:lnTo>
                    <a:pt x="497" y="747"/>
                  </a:lnTo>
                  <a:lnTo>
                    <a:pt x="497" y="766"/>
                  </a:lnTo>
                  <a:lnTo>
                    <a:pt x="498" y="1075"/>
                  </a:lnTo>
                  <a:lnTo>
                    <a:pt x="498" y="1118"/>
                  </a:lnTo>
                  <a:lnTo>
                    <a:pt x="499" y="1335"/>
                  </a:lnTo>
                  <a:lnTo>
                    <a:pt x="499" y="1319"/>
                  </a:lnTo>
                  <a:lnTo>
                    <a:pt x="499" y="1269"/>
                  </a:lnTo>
                  <a:lnTo>
                    <a:pt x="499" y="1113"/>
                  </a:lnTo>
                  <a:lnTo>
                    <a:pt x="500" y="1194"/>
                  </a:lnTo>
                  <a:lnTo>
                    <a:pt x="500" y="1151"/>
                  </a:lnTo>
                  <a:lnTo>
                    <a:pt x="501" y="392"/>
                  </a:lnTo>
                  <a:lnTo>
                    <a:pt x="501" y="176"/>
                  </a:lnTo>
                  <a:lnTo>
                    <a:pt x="501" y="0"/>
                  </a:lnTo>
                  <a:lnTo>
                    <a:pt x="502" y="0"/>
                  </a:lnTo>
                  <a:lnTo>
                    <a:pt x="502" y="0"/>
                  </a:lnTo>
                  <a:lnTo>
                    <a:pt x="503" y="0"/>
                  </a:lnTo>
                  <a:lnTo>
                    <a:pt x="503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05" y="0"/>
                  </a:lnTo>
                  <a:lnTo>
                    <a:pt x="505" y="0"/>
                  </a:lnTo>
                  <a:lnTo>
                    <a:pt x="505" y="341"/>
                  </a:lnTo>
                  <a:lnTo>
                    <a:pt x="506" y="0"/>
                  </a:lnTo>
                  <a:lnTo>
                    <a:pt x="506" y="0"/>
                  </a:lnTo>
                  <a:lnTo>
                    <a:pt x="507" y="365"/>
                  </a:lnTo>
                  <a:lnTo>
                    <a:pt x="507" y="348"/>
                  </a:lnTo>
                  <a:lnTo>
                    <a:pt x="507" y="0"/>
                  </a:lnTo>
                  <a:lnTo>
                    <a:pt x="508" y="0"/>
                  </a:lnTo>
                  <a:lnTo>
                    <a:pt x="508" y="0"/>
                  </a:lnTo>
                  <a:lnTo>
                    <a:pt x="509" y="0"/>
                  </a:lnTo>
                  <a:lnTo>
                    <a:pt x="509" y="0"/>
                  </a:lnTo>
                  <a:lnTo>
                    <a:pt x="510" y="0"/>
                  </a:lnTo>
                  <a:lnTo>
                    <a:pt x="510" y="0"/>
                  </a:lnTo>
                  <a:lnTo>
                    <a:pt x="511" y="0"/>
                  </a:lnTo>
                  <a:lnTo>
                    <a:pt x="511" y="0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513" y="0"/>
                  </a:lnTo>
                  <a:lnTo>
                    <a:pt x="513" y="0"/>
                  </a:lnTo>
                  <a:lnTo>
                    <a:pt x="514" y="0"/>
                  </a:lnTo>
                  <a:lnTo>
                    <a:pt x="514" y="62"/>
                  </a:lnTo>
                  <a:lnTo>
                    <a:pt x="514" y="0"/>
                  </a:lnTo>
                  <a:lnTo>
                    <a:pt x="515" y="425"/>
                  </a:lnTo>
                  <a:lnTo>
                    <a:pt x="515" y="515"/>
                  </a:lnTo>
                  <a:lnTo>
                    <a:pt x="516" y="827"/>
                  </a:lnTo>
                  <a:lnTo>
                    <a:pt x="516" y="833"/>
                  </a:lnTo>
                  <a:lnTo>
                    <a:pt x="517" y="1165"/>
                  </a:lnTo>
                  <a:lnTo>
                    <a:pt x="517" y="1225"/>
                  </a:lnTo>
                  <a:lnTo>
                    <a:pt x="518" y="1381"/>
                  </a:lnTo>
                  <a:lnTo>
                    <a:pt x="518" y="1152"/>
                  </a:lnTo>
                  <a:lnTo>
                    <a:pt x="518" y="1047"/>
                  </a:lnTo>
                  <a:lnTo>
                    <a:pt x="519" y="960"/>
                  </a:lnTo>
                  <a:lnTo>
                    <a:pt x="519" y="1142"/>
                  </a:lnTo>
                  <a:lnTo>
                    <a:pt x="519" y="1115"/>
                  </a:lnTo>
                  <a:lnTo>
                    <a:pt x="519" y="1036"/>
                  </a:lnTo>
                  <a:lnTo>
                    <a:pt x="520" y="0"/>
                  </a:lnTo>
                  <a:lnTo>
                    <a:pt x="520" y="0"/>
                  </a:lnTo>
                  <a:lnTo>
                    <a:pt x="521" y="0"/>
                  </a:lnTo>
                  <a:lnTo>
                    <a:pt x="521" y="86"/>
                  </a:lnTo>
                  <a:lnTo>
                    <a:pt x="521" y="0"/>
                  </a:lnTo>
                  <a:lnTo>
                    <a:pt x="521" y="0"/>
                  </a:lnTo>
                  <a:lnTo>
                    <a:pt x="522" y="0"/>
                  </a:lnTo>
                  <a:lnTo>
                    <a:pt x="523" y="0"/>
                  </a:lnTo>
                  <a:lnTo>
                    <a:pt x="523" y="237"/>
                  </a:lnTo>
                  <a:lnTo>
                    <a:pt x="523" y="0"/>
                  </a:lnTo>
                  <a:lnTo>
                    <a:pt x="524" y="0"/>
                  </a:lnTo>
                  <a:lnTo>
                    <a:pt x="524" y="387"/>
                  </a:lnTo>
                  <a:lnTo>
                    <a:pt x="525" y="370"/>
                  </a:lnTo>
                  <a:lnTo>
                    <a:pt x="525" y="0"/>
                  </a:lnTo>
                  <a:lnTo>
                    <a:pt x="525" y="0"/>
                  </a:lnTo>
                  <a:lnTo>
                    <a:pt x="526" y="0"/>
                  </a:lnTo>
                  <a:lnTo>
                    <a:pt x="526" y="0"/>
                  </a:lnTo>
                  <a:lnTo>
                    <a:pt x="527" y="0"/>
                  </a:lnTo>
                  <a:lnTo>
                    <a:pt x="527" y="0"/>
                  </a:lnTo>
                  <a:lnTo>
                    <a:pt x="528" y="0"/>
                  </a:lnTo>
                  <a:lnTo>
                    <a:pt x="528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30" y="0"/>
                  </a:lnTo>
                  <a:lnTo>
                    <a:pt x="530" y="0"/>
                  </a:lnTo>
                  <a:lnTo>
                    <a:pt x="531" y="0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33" y="0"/>
                  </a:lnTo>
                  <a:lnTo>
                    <a:pt x="533" y="0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535" y="744"/>
                  </a:lnTo>
                  <a:lnTo>
                    <a:pt x="535" y="748"/>
                  </a:lnTo>
                  <a:lnTo>
                    <a:pt x="536" y="1264"/>
                  </a:lnTo>
                  <a:lnTo>
                    <a:pt x="536" y="1298"/>
                  </a:lnTo>
                  <a:lnTo>
                    <a:pt x="537" y="1584"/>
                  </a:lnTo>
                  <a:lnTo>
                    <a:pt x="537" y="1574"/>
                  </a:lnTo>
                  <a:lnTo>
                    <a:pt x="537" y="1593"/>
                  </a:lnTo>
                  <a:lnTo>
                    <a:pt x="538" y="498"/>
                  </a:lnTo>
                  <a:lnTo>
                    <a:pt x="538" y="562"/>
                  </a:lnTo>
                  <a:lnTo>
                    <a:pt x="538" y="641"/>
                  </a:lnTo>
                  <a:lnTo>
                    <a:pt x="538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40" y="0"/>
                  </a:lnTo>
                  <a:lnTo>
                    <a:pt x="540" y="0"/>
                  </a:lnTo>
                  <a:lnTo>
                    <a:pt x="541" y="0"/>
                  </a:lnTo>
                  <a:lnTo>
                    <a:pt x="541" y="0"/>
                  </a:lnTo>
                  <a:lnTo>
                    <a:pt x="541" y="655"/>
                  </a:lnTo>
                  <a:lnTo>
                    <a:pt x="542" y="621"/>
                  </a:lnTo>
                  <a:lnTo>
                    <a:pt x="542" y="525"/>
                  </a:lnTo>
                  <a:lnTo>
                    <a:pt x="542" y="281"/>
                  </a:lnTo>
                  <a:lnTo>
                    <a:pt x="543" y="518"/>
                  </a:lnTo>
                  <a:lnTo>
                    <a:pt x="543" y="521"/>
                  </a:lnTo>
                  <a:lnTo>
                    <a:pt x="543" y="0"/>
                  </a:lnTo>
                  <a:lnTo>
                    <a:pt x="544" y="0"/>
                  </a:lnTo>
                  <a:lnTo>
                    <a:pt x="544" y="0"/>
                  </a:lnTo>
                  <a:lnTo>
                    <a:pt x="545" y="0"/>
                  </a:lnTo>
                  <a:lnTo>
                    <a:pt x="545" y="0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7" y="0"/>
                  </a:lnTo>
                  <a:lnTo>
                    <a:pt x="547" y="0"/>
                  </a:lnTo>
                  <a:lnTo>
                    <a:pt x="548" y="0"/>
                  </a:lnTo>
                  <a:lnTo>
                    <a:pt x="548" y="0"/>
                  </a:lnTo>
                  <a:lnTo>
                    <a:pt x="549" y="0"/>
                  </a:lnTo>
                  <a:lnTo>
                    <a:pt x="549" y="0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51" y="0"/>
                  </a:lnTo>
                  <a:lnTo>
                    <a:pt x="551" y="0"/>
                  </a:lnTo>
                  <a:lnTo>
                    <a:pt x="552" y="0"/>
                  </a:lnTo>
                  <a:lnTo>
                    <a:pt x="552" y="319"/>
                  </a:lnTo>
                  <a:lnTo>
                    <a:pt x="553" y="747"/>
                  </a:lnTo>
                  <a:lnTo>
                    <a:pt x="553" y="818"/>
                  </a:lnTo>
                  <a:lnTo>
                    <a:pt x="554" y="1196"/>
                  </a:lnTo>
                  <a:lnTo>
                    <a:pt x="554" y="1184"/>
                  </a:lnTo>
                  <a:lnTo>
                    <a:pt x="555" y="1487"/>
                  </a:lnTo>
                  <a:lnTo>
                    <a:pt x="555" y="1544"/>
                  </a:lnTo>
                  <a:lnTo>
                    <a:pt x="555" y="1651"/>
                  </a:lnTo>
                  <a:lnTo>
                    <a:pt x="556" y="789"/>
                  </a:lnTo>
                  <a:lnTo>
                    <a:pt x="556" y="504"/>
                  </a:lnTo>
                  <a:lnTo>
                    <a:pt x="557" y="366"/>
                  </a:lnTo>
                  <a:lnTo>
                    <a:pt x="557" y="677"/>
                  </a:lnTo>
                  <a:lnTo>
                    <a:pt x="557" y="368"/>
                  </a:lnTo>
                  <a:lnTo>
                    <a:pt x="557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59" y="0"/>
                  </a:lnTo>
                  <a:lnTo>
                    <a:pt x="559" y="0"/>
                  </a:lnTo>
                  <a:lnTo>
                    <a:pt x="560" y="724"/>
                  </a:lnTo>
                  <a:lnTo>
                    <a:pt x="560" y="692"/>
                  </a:lnTo>
                  <a:lnTo>
                    <a:pt x="560" y="581"/>
                  </a:lnTo>
                  <a:lnTo>
                    <a:pt x="561" y="214"/>
                  </a:lnTo>
                  <a:lnTo>
                    <a:pt x="561" y="591"/>
                  </a:lnTo>
                  <a:lnTo>
                    <a:pt x="561" y="639"/>
                  </a:lnTo>
                  <a:lnTo>
                    <a:pt x="561" y="653"/>
                  </a:lnTo>
                  <a:lnTo>
                    <a:pt x="562" y="0"/>
                  </a:lnTo>
                  <a:lnTo>
                    <a:pt x="562" y="0"/>
                  </a:lnTo>
                  <a:lnTo>
                    <a:pt x="562" y="0"/>
                  </a:lnTo>
                  <a:lnTo>
                    <a:pt x="563" y="0"/>
                  </a:lnTo>
                  <a:lnTo>
                    <a:pt x="563" y="0"/>
                  </a:lnTo>
                  <a:lnTo>
                    <a:pt x="564" y="0"/>
                  </a:lnTo>
                  <a:lnTo>
                    <a:pt x="564" y="0"/>
                  </a:lnTo>
                  <a:lnTo>
                    <a:pt x="565" y="0"/>
                  </a:lnTo>
                  <a:lnTo>
                    <a:pt x="566" y="0"/>
                  </a:lnTo>
                  <a:lnTo>
                    <a:pt x="566" y="326"/>
                  </a:lnTo>
                  <a:lnTo>
                    <a:pt x="566" y="0"/>
                  </a:lnTo>
                  <a:lnTo>
                    <a:pt x="567" y="0"/>
                  </a:lnTo>
                  <a:lnTo>
                    <a:pt x="567" y="0"/>
                  </a:lnTo>
                  <a:lnTo>
                    <a:pt x="568" y="0"/>
                  </a:lnTo>
                  <a:lnTo>
                    <a:pt x="568" y="0"/>
                  </a:lnTo>
                  <a:lnTo>
                    <a:pt x="569" y="0"/>
                  </a:lnTo>
                  <a:lnTo>
                    <a:pt x="569" y="0"/>
                  </a:lnTo>
                  <a:lnTo>
                    <a:pt x="570" y="0"/>
                  </a:lnTo>
                  <a:lnTo>
                    <a:pt x="570" y="0"/>
                  </a:lnTo>
                  <a:lnTo>
                    <a:pt x="571" y="0"/>
                  </a:lnTo>
                  <a:lnTo>
                    <a:pt x="571" y="450"/>
                  </a:lnTo>
                  <a:lnTo>
                    <a:pt x="572" y="566"/>
                  </a:lnTo>
                  <a:lnTo>
                    <a:pt x="572" y="1062"/>
                  </a:lnTo>
                  <a:lnTo>
                    <a:pt x="572" y="1060"/>
                  </a:lnTo>
                  <a:lnTo>
                    <a:pt x="573" y="1092"/>
                  </a:lnTo>
                  <a:lnTo>
                    <a:pt x="573" y="1484"/>
                  </a:lnTo>
                  <a:lnTo>
                    <a:pt x="574" y="1526"/>
                  </a:lnTo>
                  <a:lnTo>
                    <a:pt x="574" y="1668"/>
                  </a:lnTo>
                  <a:lnTo>
                    <a:pt x="574" y="954"/>
                  </a:lnTo>
                  <a:lnTo>
                    <a:pt x="575" y="780"/>
                  </a:lnTo>
                  <a:lnTo>
                    <a:pt x="575" y="207"/>
                  </a:lnTo>
                  <a:lnTo>
                    <a:pt x="575" y="584"/>
                  </a:lnTo>
                  <a:lnTo>
                    <a:pt x="576" y="487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577" y="0"/>
                  </a:lnTo>
                  <a:lnTo>
                    <a:pt x="577" y="453"/>
                  </a:lnTo>
                  <a:lnTo>
                    <a:pt x="578" y="0"/>
                  </a:lnTo>
                  <a:lnTo>
                    <a:pt x="578" y="0"/>
                  </a:lnTo>
                  <a:lnTo>
                    <a:pt x="579" y="803"/>
                  </a:lnTo>
                  <a:lnTo>
                    <a:pt x="579" y="735"/>
                  </a:lnTo>
                  <a:lnTo>
                    <a:pt x="579" y="671"/>
                  </a:lnTo>
                  <a:lnTo>
                    <a:pt x="579" y="0"/>
                  </a:lnTo>
                  <a:lnTo>
                    <a:pt x="580" y="530"/>
                  </a:lnTo>
                  <a:lnTo>
                    <a:pt x="580" y="593"/>
                  </a:lnTo>
                  <a:lnTo>
                    <a:pt x="580" y="652"/>
                  </a:lnTo>
                  <a:lnTo>
                    <a:pt x="580" y="0"/>
                  </a:lnTo>
                  <a:lnTo>
                    <a:pt x="581" y="0"/>
                  </a:lnTo>
                  <a:lnTo>
                    <a:pt x="581" y="0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83" y="0"/>
                  </a:lnTo>
                  <a:lnTo>
                    <a:pt x="583" y="0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584" y="204"/>
                  </a:lnTo>
                  <a:lnTo>
                    <a:pt x="585" y="0"/>
                  </a:lnTo>
                  <a:lnTo>
                    <a:pt x="585" y="0"/>
                  </a:lnTo>
                  <a:lnTo>
                    <a:pt x="586" y="0"/>
                  </a:lnTo>
                  <a:lnTo>
                    <a:pt x="586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589" y="0"/>
                  </a:lnTo>
                  <a:lnTo>
                    <a:pt x="589" y="0"/>
                  </a:lnTo>
                  <a:lnTo>
                    <a:pt x="590" y="344"/>
                  </a:lnTo>
                  <a:lnTo>
                    <a:pt x="590" y="499"/>
                  </a:lnTo>
                  <a:lnTo>
                    <a:pt x="591" y="965"/>
                  </a:lnTo>
                  <a:lnTo>
                    <a:pt x="591" y="1005"/>
                  </a:lnTo>
                  <a:lnTo>
                    <a:pt x="592" y="1375"/>
                  </a:lnTo>
                  <a:lnTo>
                    <a:pt x="592" y="1405"/>
                  </a:lnTo>
                  <a:lnTo>
                    <a:pt x="593" y="1617"/>
                  </a:lnTo>
                  <a:lnTo>
                    <a:pt x="593" y="1568"/>
                  </a:lnTo>
                  <a:lnTo>
                    <a:pt x="593" y="1393"/>
                  </a:lnTo>
                  <a:lnTo>
                    <a:pt x="593" y="0"/>
                  </a:lnTo>
                  <a:lnTo>
                    <a:pt x="594" y="186"/>
                  </a:lnTo>
                  <a:lnTo>
                    <a:pt x="594" y="377"/>
                  </a:lnTo>
                  <a:lnTo>
                    <a:pt x="594" y="0"/>
                  </a:lnTo>
                  <a:lnTo>
                    <a:pt x="595" y="0"/>
                  </a:lnTo>
                  <a:lnTo>
                    <a:pt x="595" y="0"/>
                  </a:lnTo>
                  <a:lnTo>
                    <a:pt x="596" y="588"/>
                  </a:lnTo>
                  <a:lnTo>
                    <a:pt x="596" y="177"/>
                  </a:lnTo>
                  <a:lnTo>
                    <a:pt x="596" y="0"/>
                  </a:lnTo>
                  <a:lnTo>
                    <a:pt x="597" y="815"/>
                  </a:lnTo>
                  <a:lnTo>
                    <a:pt x="597" y="830"/>
                  </a:lnTo>
                  <a:lnTo>
                    <a:pt x="598" y="0"/>
                  </a:lnTo>
                  <a:lnTo>
                    <a:pt x="598" y="136"/>
                  </a:lnTo>
                  <a:lnTo>
                    <a:pt x="598" y="332"/>
                  </a:lnTo>
                  <a:lnTo>
                    <a:pt x="598" y="626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1" y="0"/>
                  </a:lnTo>
                  <a:lnTo>
                    <a:pt x="601" y="0"/>
                  </a:lnTo>
                  <a:lnTo>
                    <a:pt x="602" y="188"/>
                  </a:lnTo>
                  <a:lnTo>
                    <a:pt x="602" y="0"/>
                  </a:lnTo>
                  <a:lnTo>
                    <a:pt x="602" y="0"/>
                  </a:lnTo>
                  <a:lnTo>
                    <a:pt x="603" y="303"/>
                  </a:lnTo>
                  <a:lnTo>
                    <a:pt x="603" y="290"/>
                  </a:lnTo>
                  <a:lnTo>
                    <a:pt x="603" y="272"/>
                  </a:lnTo>
                  <a:lnTo>
                    <a:pt x="604" y="0"/>
                  </a:lnTo>
                  <a:lnTo>
                    <a:pt x="604" y="0"/>
                  </a:lnTo>
                  <a:lnTo>
                    <a:pt x="604" y="0"/>
                  </a:lnTo>
                  <a:lnTo>
                    <a:pt x="605" y="0"/>
                  </a:lnTo>
                  <a:lnTo>
                    <a:pt x="605" y="0"/>
                  </a:lnTo>
                  <a:lnTo>
                    <a:pt x="606" y="0"/>
                  </a:lnTo>
                  <a:lnTo>
                    <a:pt x="606" y="0"/>
                  </a:lnTo>
                  <a:lnTo>
                    <a:pt x="607" y="0"/>
                  </a:lnTo>
                  <a:lnTo>
                    <a:pt x="607" y="0"/>
                  </a:lnTo>
                  <a:lnTo>
                    <a:pt x="608" y="327"/>
                  </a:lnTo>
                  <a:lnTo>
                    <a:pt x="608" y="309"/>
                  </a:lnTo>
                  <a:lnTo>
                    <a:pt x="608" y="302"/>
                  </a:lnTo>
                  <a:lnTo>
                    <a:pt x="609" y="1087"/>
                  </a:lnTo>
                  <a:lnTo>
                    <a:pt x="609" y="1114"/>
                  </a:lnTo>
                  <a:lnTo>
                    <a:pt x="609" y="1113"/>
                  </a:lnTo>
                  <a:lnTo>
                    <a:pt x="610" y="1371"/>
                  </a:lnTo>
                  <a:lnTo>
                    <a:pt x="611" y="1445"/>
                  </a:lnTo>
                  <a:lnTo>
                    <a:pt x="611" y="1739"/>
                  </a:lnTo>
                  <a:lnTo>
                    <a:pt x="611" y="1319"/>
                  </a:lnTo>
                  <a:lnTo>
                    <a:pt x="612" y="929"/>
                  </a:lnTo>
                  <a:lnTo>
                    <a:pt x="612" y="0"/>
                  </a:lnTo>
                  <a:lnTo>
                    <a:pt x="612" y="432"/>
                  </a:lnTo>
                  <a:lnTo>
                    <a:pt x="613" y="507"/>
                  </a:lnTo>
                  <a:lnTo>
                    <a:pt x="613" y="518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14" y="0"/>
                  </a:lnTo>
                  <a:lnTo>
                    <a:pt x="614" y="799"/>
                  </a:lnTo>
                  <a:lnTo>
                    <a:pt x="614" y="28"/>
                  </a:lnTo>
                  <a:lnTo>
                    <a:pt x="615" y="0"/>
                  </a:lnTo>
                  <a:lnTo>
                    <a:pt x="615" y="923"/>
                  </a:lnTo>
                  <a:lnTo>
                    <a:pt x="616" y="890"/>
                  </a:lnTo>
                  <a:lnTo>
                    <a:pt x="616" y="0"/>
                  </a:lnTo>
                  <a:lnTo>
                    <a:pt x="616" y="98"/>
                  </a:lnTo>
                  <a:lnTo>
                    <a:pt x="617" y="425"/>
                  </a:lnTo>
                  <a:lnTo>
                    <a:pt x="617" y="649"/>
                  </a:lnTo>
                  <a:lnTo>
                    <a:pt x="617" y="0"/>
                  </a:lnTo>
                  <a:lnTo>
                    <a:pt x="617" y="0"/>
                  </a:lnTo>
                  <a:lnTo>
                    <a:pt x="618" y="0"/>
                  </a:lnTo>
                  <a:lnTo>
                    <a:pt x="618" y="0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620" y="0"/>
                  </a:lnTo>
                  <a:lnTo>
                    <a:pt x="620" y="418"/>
                  </a:lnTo>
                  <a:lnTo>
                    <a:pt x="620" y="0"/>
                  </a:lnTo>
                  <a:lnTo>
                    <a:pt x="621" y="0"/>
                  </a:lnTo>
                  <a:lnTo>
                    <a:pt x="621" y="192"/>
                  </a:lnTo>
                  <a:lnTo>
                    <a:pt x="621" y="185"/>
                  </a:lnTo>
                  <a:lnTo>
                    <a:pt x="622" y="126"/>
                  </a:lnTo>
                  <a:lnTo>
                    <a:pt x="622" y="0"/>
                  </a:lnTo>
                  <a:lnTo>
                    <a:pt x="623" y="0"/>
                  </a:lnTo>
                  <a:lnTo>
                    <a:pt x="623" y="0"/>
                  </a:lnTo>
                  <a:lnTo>
                    <a:pt x="624" y="0"/>
                  </a:lnTo>
                  <a:lnTo>
                    <a:pt x="624" y="0"/>
                  </a:lnTo>
                  <a:lnTo>
                    <a:pt x="625" y="0"/>
                  </a:lnTo>
                  <a:lnTo>
                    <a:pt x="625" y="0"/>
                  </a:lnTo>
                  <a:lnTo>
                    <a:pt x="626" y="0"/>
                  </a:lnTo>
                  <a:lnTo>
                    <a:pt x="626" y="0"/>
                  </a:lnTo>
                  <a:lnTo>
                    <a:pt x="627" y="402"/>
                  </a:lnTo>
                  <a:lnTo>
                    <a:pt x="627" y="337"/>
                  </a:lnTo>
                  <a:lnTo>
                    <a:pt x="627" y="409"/>
                  </a:lnTo>
                  <a:lnTo>
                    <a:pt x="628" y="1105"/>
                  </a:lnTo>
                  <a:lnTo>
                    <a:pt x="628" y="1124"/>
                  </a:lnTo>
                  <a:lnTo>
                    <a:pt x="629" y="1479"/>
                  </a:lnTo>
                  <a:lnTo>
                    <a:pt x="629" y="1550"/>
                  </a:lnTo>
                  <a:lnTo>
                    <a:pt x="629" y="1721"/>
                  </a:lnTo>
                  <a:lnTo>
                    <a:pt x="630" y="1003"/>
                  </a:lnTo>
                  <a:lnTo>
                    <a:pt x="630" y="467"/>
                  </a:lnTo>
                  <a:lnTo>
                    <a:pt x="630" y="0"/>
                  </a:lnTo>
                  <a:lnTo>
                    <a:pt x="631" y="408"/>
                  </a:lnTo>
                  <a:lnTo>
                    <a:pt x="631" y="552"/>
                  </a:lnTo>
                  <a:lnTo>
                    <a:pt x="631" y="0"/>
                  </a:lnTo>
                  <a:lnTo>
                    <a:pt x="632" y="0"/>
                  </a:lnTo>
                  <a:lnTo>
                    <a:pt x="632" y="0"/>
                  </a:lnTo>
                  <a:lnTo>
                    <a:pt x="632" y="860"/>
                  </a:lnTo>
                  <a:lnTo>
                    <a:pt x="633" y="0"/>
                  </a:lnTo>
                  <a:lnTo>
                    <a:pt x="633" y="0"/>
                  </a:lnTo>
                  <a:lnTo>
                    <a:pt x="634" y="903"/>
                  </a:lnTo>
                  <a:lnTo>
                    <a:pt x="634" y="843"/>
                  </a:lnTo>
                  <a:lnTo>
                    <a:pt x="635" y="0"/>
                  </a:lnTo>
                  <a:lnTo>
                    <a:pt x="635" y="0"/>
                  </a:lnTo>
                  <a:lnTo>
                    <a:pt x="635" y="338"/>
                  </a:lnTo>
                  <a:lnTo>
                    <a:pt x="635" y="578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37" y="0"/>
                  </a:lnTo>
                  <a:lnTo>
                    <a:pt x="637" y="0"/>
                  </a:lnTo>
                  <a:lnTo>
                    <a:pt x="638" y="0"/>
                  </a:lnTo>
                  <a:lnTo>
                    <a:pt x="638" y="0"/>
                  </a:lnTo>
                  <a:lnTo>
                    <a:pt x="639" y="516"/>
                  </a:lnTo>
                  <a:lnTo>
                    <a:pt x="639" y="0"/>
                  </a:lnTo>
                  <a:lnTo>
                    <a:pt x="639" y="0"/>
                  </a:lnTo>
                  <a:lnTo>
                    <a:pt x="640" y="284"/>
                  </a:lnTo>
                  <a:lnTo>
                    <a:pt x="640" y="253"/>
                  </a:lnTo>
                  <a:lnTo>
                    <a:pt x="640" y="0"/>
                  </a:lnTo>
                  <a:lnTo>
                    <a:pt x="641" y="0"/>
                  </a:lnTo>
                  <a:lnTo>
                    <a:pt x="641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3" y="0"/>
                  </a:lnTo>
                  <a:lnTo>
                    <a:pt x="643" y="0"/>
                  </a:lnTo>
                  <a:lnTo>
                    <a:pt x="644" y="0"/>
                  </a:lnTo>
                  <a:lnTo>
                    <a:pt x="644" y="0"/>
                  </a:lnTo>
                  <a:lnTo>
                    <a:pt x="645" y="625"/>
                  </a:lnTo>
                  <a:lnTo>
                    <a:pt x="645" y="420"/>
                  </a:lnTo>
                  <a:lnTo>
                    <a:pt x="645" y="389"/>
                  </a:lnTo>
                  <a:lnTo>
                    <a:pt x="646" y="1162"/>
                  </a:lnTo>
                  <a:lnTo>
                    <a:pt x="646" y="1232"/>
                  </a:lnTo>
                  <a:lnTo>
                    <a:pt x="647" y="1488"/>
                  </a:lnTo>
                  <a:lnTo>
                    <a:pt x="647" y="1564"/>
                  </a:lnTo>
                  <a:lnTo>
                    <a:pt x="648" y="1770"/>
                  </a:lnTo>
                  <a:lnTo>
                    <a:pt x="648" y="0"/>
                  </a:lnTo>
                  <a:lnTo>
                    <a:pt x="648" y="0"/>
                  </a:lnTo>
                  <a:lnTo>
                    <a:pt x="649" y="629"/>
                  </a:lnTo>
                  <a:lnTo>
                    <a:pt x="649" y="333"/>
                  </a:lnTo>
                  <a:lnTo>
                    <a:pt x="649" y="0"/>
                  </a:lnTo>
                  <a:lnTo>
                    <a:pt x="650" y="0"/>
                  </a:lnTo>
                  <a:lnTo>
                    <a:pt x="650" y="0"/>
                  </a:lnTo>
                  <a:lnTo>
                    <a:pt x="651" y="916"/>
                  </a:lnTo>
                  <a:lnTo>
                    <a:pt x="651" y="149"/>
                  </a:lnTo>
                  <a:lnTo>
                    <a:pt x="651" y="0"/>
                  </a:lnTo>
                  <a:lnTo>
                    <a:pt x="652" y="835"/>
                  </a:lnTo>
                  <a:lnTo>
                    <a:pt x="652" y="785"/>
                  </a:lnTo>
                  <a:lnTo>
                    <a:pt x="652" y="700"/>
                  </a:lnTo>
                  <a:lnTo>
                    <a:pt x="653" y="0"/>
                  </a:lnTo>
                  <a:lnTo>
                    <a:pt x="653" y="180"/>
                  </a:lnTo>
                  <a:lnTo>
                    <a:pt x="653" y="389"/>
                  </a:lnTo>
                  <a:lnTo>
                    <a:pt x="653" y="494"/>
                  </a:lnTo>
                  <a:lnTo>
                    <a:pt x="654" y="0"/>
                  </a:lnTo>
                  <a:lnTo>
                    <a:pt x="654" y="0"/>
                  </a:lnTo>
                  <a:lnTo>
                    <a:pt x="654" y="0"/>
                  </a:lnTo>
                  <a:lnTo>
                    <a:pt x="655" y="0"/>
                  </a:lnTo>
                  <a:lnTo>
                    <a:pt x="656" y="0"/>
                  </a:lnTo>
                  <a:lnTo>
                    <a:pt x="656" y="0"/>
                  </a:lnTo>
                  <a:lnTo>
                    <a:pt x="657" y="0"/>
                  </a:lnTo>
                  <a:lnTo>
                    <a:pt x="657" y="509"/>
                  </a:lnTo>
                  <a:lnTo>
                    <a:pt x="657" y="0"/>
                  </a:lnTo>
                  <a:lnTo>
                    <a:pt x="658" y="0"/>
                  </a:lnTo>
                  <a:lnTo>
                    <a:pt x="658" y="95"/>
                  </a:lnTo>
                  <a:lnTo>
                    <a:pt x="659" y="27"/>
                  </a:lnTo>
                  <a:lnTo>
                    <a:pt x="659" y="0"/>
                  </a:lnTo>
                  <a:lnTo>
                    <a:pt x="659" y="0"/>
                  </a:lnTo>
                  <a:lnTo>
                    <a:pt x="660" y="0"/>
                  </a:lnTo>
                  <a:lnTo>
                    <a:pt x="660" y="0"/>
                  </a:lnTo>
                  <a:lnTo>
                    <a:pt x="661" y="0"/>
                  </a:lnTo>
                  <a:lnTo>
                    <a:pt x="661" y="0"/>
                  </a:lnTo>
                  <a:lnTo>
                    <a:pt x="662" y="0"/>
                  </a:lnTo>
                  <a:lnTo>
                    <a:pt x="662" y="0"/>
                  </a:lnTo>
                  <a:lnTo>
                    <a:pt x="663" y="0"/>
                  </a:lnTo>
                  <a:lnTo>
                    <a:pt x="663" y="616"/>
                  </a:lnTo>
                  <a:lnTo>
                    <a:pt x="664" y="640"/>
                  </a:lnTo>
                  <a:lnTo>
                    <a:pt x="664" y="625"/>
                  </a:lnTo>
                  <a:lnTo>
                    <a:pt x="664" y="1154"/>
                  </a:lnTo>
                  <a:lnTo>
                    <a:pt x="665" y="1220"/>
                  </a:lnTo>
                  <a:lnTo>
                    <a:pt x="665" y="1516"/>
                  </a:lnTo>
                  <a:lnTo>
                    <a:pt x="666" y="1589"/>
                  </a:lnTo>
                  <a:lnTo>
                    <a:pt x="666" y="1780"/>
                  </a:lnTo>
                  <a:lnTo>
                    <a:pt x="666" y="0"/>
                  </a:lnTo>
                  <a:lnTo>
                    <a:pt x="667" y="0"/>
                  </a:lnTo>
                  <a:lnTo>
                    <a:pt x="668" y="645"/>
                  </a:lnTo>
                  <a:lnTo>
                    <a:pt x="668" y="515"/>
                  </a:lnTo>
                  <a:lnTo>
                    <a:pt x="668" y="0"/>
                  </a:lnTo>
                  <a:lnTo>
                    <a:pt x="669" y="0"/>
                  </a:lnTo>
                  <a:lnTo>
                    <a:pt x="669" y="187"/>
                  </a:lnTo>
                  <a:lnTo>
                    <a:pt x="669" y="919"/>
                  </a:lnTo>
                  <a:lnTo>
                    <a:pt x="670" y="310"/>
                  </a:lnTo>
                  <a:lnTo>
                    <a:pt x="670" y="0"/>
                  </a:lnTo>
                  <a:lnTo>
                    <a:pt x="671" y="776"/>
                  </a:lnTo>
                  <a:lnTo>
                    <a:pt x="671" y="748"/>
                  </a:lnTo>
                  <a:lnTo>
                    <a:pt x="671" y="0"/>
                  </a:lnTo>
                  <a:lnTo>
                    <a:pt x="672" y="0"/>
                  </a:lnTo>
                  <a:lnTo>
                    <a:pt x="672" y="0"/>
                  </a:lnTo>
                  <a:lnTo>
                    <a:pt x="672" y="326"/>
                  </a:lnTo>
                  <a:lnTo>
                    <a:pt x="673" y="0"/>
                  </a:lnTo>
                  <a:lnTo>
                    <a:pt x="673" y="0"/>
                  </a:lnTo>
                  <a:lnTo>
                    <a:pt x="674" y="0"/>
                  </a:lnTo>
                  <a:lnTo>
                    <a:pt x="674" y="0"/>
                  </a:lnTo>
                  <a:lnTo>
                    <a:pt x="675" y="0"/>
                  </a:lnTo>
                  <a:lnTo>
                    <a:pt x="675" y="0"/>
                  </a:lnTo>
                  <a:lnTo>
                    <a:pt x="675" y="498"/>
                  </a:lnTo>
                  <a:lnTo>
                    <a:pt x="676" y="0"/>
                  </a:lnTo>
                  <a:lnTo>
                    <a:pt x="676" y="0"/>
                  </a:lnTo>
                  <a:lnTo>
                    <a:pt x="677" y="0"/>
                  </a:lnTo>
                  <a:lnTo>
                    <a:pt x="677" y="0"/>
                  </a:lnTo>
                  <a:lnTo>
                    <a:pt x="678" y="0"/>
                  </a:lnTo>
                  <a:lnTo>
                    <a:pt x="678" y="0"/>
                  </a:lnTo>
                  <a:lnTo>
                    <a:pt x="679" y="0"/>
                  </a:lnTo>
                  <a:lnTo>
                    <a:pt x="679" y="0"/>
                  </a:lnTo>
                  <a:lnTo>
                    <a:pt x="680" y="0"/>
                  </a:lnTo>
                  <a:lnTo>
                    <a:pt x="680" y="0"/>
                  </a:lnTo>
                  <a:lnTo>
                    <a:pt x="681" y="0"/>
                  </a:lnTo>
                  <a:lnTo>
                    <a:pt x="681" y="0"/>
                  </a:lnTo>
                  <a:lnTo>
                    <a:pt x="682" y="751"/>
                  </a:lnTo>
                  <a:lnTo>
                    <a:pt x="682" y="758"/>
                  </a:lnTo>
                  <a:lnTo>
                    <a:pt x="682" y="714"/>
                  </a:lnTo>
                  <a:lnTo>
                    <a:pt x="683" y="991"/>
                  </a:lnTo>
                  <a:lnTo>
                    <a:pt x="683" y="1088"/>
                  </a:lnTo>
                  <a:lnTo>
                    <a:pt x="684" y="1508"/>
                  </a:lnTo>
                  <a:lnTo>
                    <a:pt x="684" y="1541"/>
                  </a:lnTo>
                  <a:lnTo>
                    <a:pt x="684" y="1739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6" y="581"/>
                  </a:lnTo>
                  <a:lnTo>
                    <a:pt x="686" y="349"/>
                  </a:lnTo>
                  <a:lnTo>
                    <a:pt x="686" y="0"/>
                  </a:lnTo>
                  <a:lnTo>
                    <a:pt x="687" y="0"/>
                  </a:lnTo>
                  <a:lnTo>
                    <a:pt x="687" y="0"/>
                  </a:lnTo>
                  <a:lnTo>
                    <a:pt x="687" y="905"/>
                  </a:lnTo>
                  <a:lnTo>
                    <a:pt x="688" y="551"/>
                  </a:lnTo>
                  <a:lnTo>
                    <a:pt x="688" y="450"/>
                  </a:lnTo>
                  <a:lnTo>
                    <a:pt x="688" y="0"/>
                  </a:lnTo>
                  <a:lnTo>
                    <a:pt x="689" y="695"/>
                  </a:lnTo>
                  <a:lnTo>
                    <a:pt x="689" y="677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691" y="113"/>
                  </a:lnTo>
                  <a:lnTo>
                    <a:pt x="691" y="0"/>
                  </a:lnTo>
                  <a:lnTo>
                    <a:pt x="691" y="0"/>
                  </a:lnTo>
                  <a:lnTo>
                    <a:pt x="692" y="0"/>
                  </a:lnTo>
                  <a:lnTo>
                    <a:pt x="692" y="0"/>
                  </a:lnTo>
                  <a:lnTo>
                    <a:pt x="693" y="0"/>
                  </a:lnTo>
                  <a:lnTo>
                    <a:pt x="693" y="0"/>
                  </a:lnTo>
                  <a:lnTo>
                    <a:pt x="694" y="526"/>
                  </a:lnTo>
                  <a:lnTo>
                    <a:pt x="694" y="343"/>
                  </a:lnTo>
                  <a:lnTo>
                    <a:pt x="694" y="0"/>
                  </a:lnTo>
                  <a:lnTo>
                    <a:pt x="695" y="0"/>
                  </a:lnTo>
                  <a:lnTo>
                    <a:pt x="695" y="0"/>
                  </a:lnTo>
                  <a:lnTo>
                    <a:pt x="696" y="0"/>
                  </a:lnTo>
                  <a:lnTo>
                    <a:pt x="696" y="0"/>
                  </a:lnTo>
                  <a:lnTo>
                    <a:pt x="697" y="0"/>
                  </a:lnTo>
                  <a:lnTo>
                    <a:pt x="697" y="0"/>
                  </a:lnTo>
                  <a:lnTo>
                    <a:pt x="698" y="0"/>
                  </a:lnTo>
                  <a:lnTo>
                    <a:pt x="698" y="0"/>
                  </a:lnTo>
                  <a:lnTo>
                    <a:pt x="699" y="0"/>
                  </a:lnTo>
                  <a:lnTo>
                    <a:pt x="699" y="0"/>
                  </a:lnTo>
                  <a:lnTo>
                    <a:pt x="700" y="613"/>
                  </a:lnTo>
                  <a:lnTo>
                    <a:pt x="700" y="737"/>
                  </a:lnTo>
                  <a:lnTo>
                    <a:pt x="701" y="692"/>
                  </a:lnTo>
                  <a:lnTo>
                    <a:pt x="701" y="829"/>
                  </a:lnTo>
                  <a:lnTo>
                    <a:pt x="702" y="913"/>
                  </a:lnTo>
                  <a:lnTo>
                    <a:pt x="702" y="1475"/>
                  </a:lnTo>
                  <a:lnTo>
                    <a:pt x="703" y="1499"/>
                  </a:lnTo>
                  <a:lnTo>
                    <a:pt x="703" y="1736"/>
                  </a:lnTo>
                  <a:lnTo>
                    <a:pt x="703" y="787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5" y="365"/>
                  </a:lnTo>
                  <a:lnTo>
                    <a:pt x="705" y="587"/>
                  </a:lnTo>
                  <a:lnTo>
                    <a:pt x="705" y="0"/>
                  </a:lnTo>
                  <a:lnTo>
                    <a:pt x="705" y="0"/>
                  </a:lnTo>
                  <a:lnTo>
                    <a:pt x="706" y="0"/>
                  </a:lnTo>
                  <a:lnTo>
                    <a:pt x="706" y="927"/>
                  </a:lnTo>
                  <a:lnTo>
                    <a:pt x="706" y="753"/>
                  </a:lnTo>
                  <a:lnTo>
                    <a:pt x="707" y="664"/>
                  </a:lnTo>
                  <a:lnTo>
                    <a:pt x="707" y="0"/>
                  </a:lnTo>
                  <a:lnTo>
                    <a:pt x="707" y="478"/>
                  </a:lnTo>
                  <a:lnTo>
                    <a:pt x="708" y="604"/>
                  </a:lnTo>
                  <a:lnTo>
                    <a:pt x="708" y="730"/>
                  </a:lnTo>
                  <a:lnTo>
                    <a:pt x="708" y="97"/>
                  </a:lnTo>
                  <a:lnTo>
                    <a:pt x="709" y="0"/>
                  </a:lnTo>
                  <a:lnTo>
                    <a:pt x="709" y="299"/>
                  </a:lnTo>
                  <a:lnTo>
                    <a:pt x="710" y="340"/>
                  </a:lnTo>
                  <a:lnTo>
                    <a:pt x="710" y="0"/>
                  </a:lnTo>
                  <a:lnTo>
                    <a:pt x="710" y="0"/>
                  </a:lnTo>
                  <a:lnTo>
                    <a:pt x="711" y="0"/>
                  </a:lnTo>
                  <a:lnTo>
                    <a:pt x="711" y="0"/>
                  </a:lnTo>
                  <a:lnTo>
                    <a:pt x="712" y="0"/>
                  </a:lnTo>
                  <a:lnTo>
                    <a:pt x="713" y="408"/>
                  </a:lnTo>
                  <a:lnTo>
                    <a:pt x="713" y="503"/>
                  </a:lnTo>
                  <a:lnTo>
                    <a:pt x="713" y="525"/>
                  </a:lnTo>
                  <a:lnTo>
                    <a:pt x="713" y="0"/>
                  </a:lnTo>
                  <a:lnTo>
                    <a:pt x="714" y="0"/>
                  </a:lnTo>
                  <a:lnTo>
                    <a:pt x="714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828"/>
                  </a:lnTo>
                  <a:lnTo>
                    <a:pt x="720" y="831"/>
                  </a:lnTo>
                  <a:lnTo>
                    <a:pt x="721" y="1399"/>
                  </a:lnTo>
                  <a:lnTo>
                    <a:pt x="721" y="1461"/>
                  </a:lnTo>
                  <a:lnTo>
                    <a:pt x="721" y="1721"/>
                  </a:lnTo>
                  <a:lnTo>
                    <a:pt x="722" y="1605"/>
                  </a:lnTo>
                  <a:lnTo>
                    <a:pt x="722" y="1373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638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973"/>
                  </a:lnTo>
                  <a:lnTo>
                    <a:pt x="725" y="931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795"/>
                  </a:lnTo>
                  <a:lnTo>
                    <a:pt x="727" y="676"/>
                  </a:lnTo>
                  <a:lnTo>
                    <a:pt x="727" y="467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378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38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464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6" y="0"/>
                  </a:lnTo>
                  <a:lnTo>
                    <a:pt x="737" y="0"/>
                  </a:lnTo>
                  <a:lnTo>
                    <a:pt x="737" y="0"/>
                  </a:lnTo>
                  <a:lnTo>
                    <a:pt x="738" y="812"/>
                  </a:lnTo>
                  <a:lnTo>
                    <a:pt x="738" y="830"/>
                  </a:lnTo>
                  <a:lnTo>
                    <a:pt x="739" y="1208"/>
                  </a:lnTo>
                  <a:lnTo>
                    <a:pt x="739" y="1287"/>
                  </a:lnTo>
                  <a:lnTo>
                    <a:pt x="740" y="1768"/>
                  </a:lnTo>
                  <a:lnTo>
                    <a:pt x="740" y="1724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711"/>
                  </a:lnTo>
                  <a:lnTo>
                    <a:pt x="742" y="0"/>
                  </a:lnTo>
                  <a:lnTo>
                    <a:pt x="742" y="0"/>
                  </a:lnTo>
                  <a:lnTo>
                    <a:pt x="743" y="759"/>
                  </a:lnTo>
                  <a:lnTo>
                    <a:pt x="743" y="936"/>
                  </a:lnTo>
                  <a:lnTo>
                    <a:pt x="743" y="100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826"/>
                  </a:lnTo>
                  <a:lnTo>
                    <a:pt x="745" y="914"/>
                  </a:lnTo>
                  <a:lnTo>
                    <a:pt x="745" y="919"/>
                  </a:lnTo>
                  <a:lnTo>
                    <a:pt x="746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477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385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469"/>
                  </a:lnTo>
                  <a:lnTo>
                    <a:pt x="751" y="474"/>
                  </a:lnTo>
                  <a:lnTo>
                    <a:pt x="751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2" y="0"/>
                  </a:lnTo>
                  <a:lnTo>
                    <a:pt x="753" y="0"/>
                  </a:lnTo>
                  <a:lnTo>
                    <a:pt x="753" y="0"/>
                  </a:lnTo>
                  <a:lnTo>
                    <a:pt x="754" y="0"/>
                  </a:lnTo>
                  <a:lnTo>
                    <a:pt x="754" y="0"/>
                  </a:lnTo>
                  <a:lnTo>
                    <a:pt x="755" y="0"/>
                  </a:lnTo>
                  <a:lnTo>
                    <a:pt x="755" y="0"/>
                  </a:lnTo>
                  <a:lnTo>
                    <a:pt x="756" y="54"/>
                  </a:lnTo>
                  <a:lnTo>
                    <a:pt x="756" y="470"/>
                  </a:lnTo>
                  <a:lnTo>
                    <a:pt x="757" y="532"/>
                  </a:lnTo>
                  <a:lnTo>
                    <a:pt x="758" y="1140"/>
                  </a:lnTo>
                  <a:lnTo>
                    <a:pt x="758" y="1185"/>
                  </a:lnTo>
                  <a:lnTo>
                    <a:pt x="759" y="1611"/>
                  </a:lnTo>
                  <a:lnTo>
                    <a:pt x="759" y="1684"/>
                  </a:lnTo>
                  <a:lnTo>
                    <a:pt x="759" y="1767"/>
                  </a:lnTo>
                  <a:lnTo>
                    <a:pt x="759" y="0"/>
                  </a:lnTo>
                  <a:lnTo>
                    <a:pt x="760" y="0"/>
                  </a:lnTo>
                  <a:lnTo>
                    <a:pt x="760" y="0"/>
                  </a:lnTo>
                  <a:lnTo>
                    <a:pt x="761" y="620"/>
                  </a:lnTo>
                  <a:lnTo>
                    <a:pt x="761" y="479"/>
                  </a:lnTo>
                  <a:lnTo>
                    <a:pt x="761" y="104"/>
                  </a:lnTo>
                  <a:lnTo>
                    <a:pt x="761" y="0"/>
                  </a:lnTo>
                  <a:lnTo>
                    <a:pt x="762" y="0"/>
                  </a:lnTo>
                  <a:lnTo>
                    <a:pt x="762" y="0"/>
                  </a:lnTo>
                  <a:lnTo>
                    <a:pt x="762" y="990"/>
                  </a:lnTo>
                  <a:lnTo>
                    <a:pt x="763" y="835"/>
                  </a:lnTo>
                  <a:lnTo>
                    <a:pt x="763" y="668"/>
                  </a:lnTo>
                  <a:lnTo>
                    <a:pt x="763" y="0"/>
                  </a:lnTo>
                  <a:lnTo>
                    <a:pt x="764" y="218"/>
                  </a:lnTo>
                  <a:lnTo>
                    <a:pt x="764" y="586"/>
                  </a:lnTo>
                  <a:lnTo>
                    <a:pt x="764" y="942"/>
                  </a:lnTo>
                  <a:lnTo>
                    <a:pt x="765" y="0"/>
                  </a:lnTo>
                  <a:lnTo>
                    <a:pt x="765" y="0"/>
                  </a:lnTo>
                  <a:lnTo>
                    <a:pt x="765" y="0"/>
                  </a:lnTo>
                  <a:lnTo>
                    <a:pt x="766" y="336"/>
                  </a:lnTo>
                  <a:lnTo>
                    <a:pt x="766" y="376"/>
                  </a:lnTo>
                  <a:lnTo>
                    <a:pt x="766" y="0"/>
                  </a:lnTo>
                  <a:lnTo>
                    <a:pt x="767" y="0"/>
                  </a:lnTo>
                  <a:lnTo>
                    <a:pt x="767" y="0"/>
                  </a:lnTo>
                  <a:lnTo>
                    <a:pt x="768" y="553"/>
                  </a:lnTo>
                  <a:lnTo>
                    <a:pt x="768" y="506"/>
                  </a:lnTo>
                  <a:lnTo>
                    <a:pt x="768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481"/>
                  </a:lnTo>
                  <a:lnTo>
                    <a:pt x="770" y="0"/>
                  </a:lnTo>
                  <a:lnTo>
                    <a:pt x="770" y="0"/>
                  </a:lnTo>
                  <a:lnTo>
                    <a:pt x="771" y="0"/>
                  </a:lnTo>
                  <a:lnTo>
                    <a:pt x="771" y="0"/>
                  </a:lnTo>
                  <a:lnTo>
                    <a:pt x="772" y="0"/>
                  </a:lnTo>
                  <a:lnTo>
                    <a:pt x="772" y="0"/>
                  </a:lnTo>
                  <a:lnTo>
                    <a:pt x="773" y="0"/>
                  </a:lnTo>
                  <a:lnTo>
                    <a:pt x="773" y="0"/>
                  </a:lnTo>
                  <a:lnTo>
                    <a:pt x="774" y="0"/>
                  </a:lnTo>
                  <a:lnTo>
                    <a:pt x="774" y="0"/>
                  </a:lnTo>
                  <a:lnTo>
                    <a:pt x="775" y="338"/>
                  </a:lnTo>
                  <a:lnTo>
                    <a:pt x="775" y="323"/>
                  </a:lnTo>
                  <a:lnTo>
                    <a:pt x="775" y="309"/>
                  </a:lnTo>
                  <a:lnTo>
                    <a:pt x="775" y="221"/>
                  </a:lnTo>
                  <a:lnTo>
                    <a:pt x="776" y="952"/>
                  </a:lnTo>
                  <a:lnTo>
                    <a:pt x="776" y="1040"/>
                  </a:lnTo>
                  <a:lnTo>
                    <a:pt x="777" y="1391"/>
                  </a:lnTo>
                  <a:lnTo>
                    <a:pt x="777" y="1441"/>
                  </a:lnTo>
                  <a:lnTo>
                    <a:pt x="777" y="1740"/>
                  </a:lnTo>
                  <a:lnTo>
                    <a:pt x="778" y="1121"/>
                  </a:lnTo>
                  <a:lnTo>
                    <a:pt x="778" y="602"/>
                  </a:lnTo>
                  <a:lnTo>
                    <a:pt x="778" y="0"/>
                  </a:lnTo>
                  <a:lnTo>
                    <a:pt x="779" y="0"/>
                  </a:lnTo>
                  <a:lnTo>
                    <a:pt x="779" y="120"/>
                  </a:lnTo>
                  <a:lnTo>
                    <a:pt x="779" y="488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781" y="957"/>
                  </a:lnTo>
                  <a:lnTo>
                    <a:pt x="781" y="994"/>
                  </a:lnTo>
                  <a:lnTo>
                    <a:pt x="782" y="0"/>
                  </a:lnTo>
                  <a:lnTo>
                    <a:pt x="782" y="0"/>
                  </a:lnTo>
                  <a:lnTo>
                    <a:pt x="782" y="0"/>
                  </a:lnTo>
                  <a:lnTo>
                    <a:pt x="783" y="885"/>
                  </a:lnTo>
                  <a:lnTo>
                    <a:pt x="783" y="780"/>
                  </a:lnTo>
                  <a:lnTo>
                    <a:pt x="783" y="665"/>
                  </a:lnTo>
                  <a:lnTo>
                    <a:pt x="784" y="0"/>
                  </a:lnTo>
                  <a:lnTo>
                    <a:pt x="784" y="0"/>
                  </a:lnTo>
                  <a:lnTo>
                    <a:pt x="784" y="0"/>
                  </a:lnTo>
                  <a:lnTo>
                    <a:pt x="785" y="244"/>
                  </a:lnTo>
                  <a:lnTo>
                    <a:pt x="785" y="0"/>
                  </a:lnTo>
                  <a:lnTo>
                    <a:pt x="785" y="0"/>
                  </a:lnTo>
                  <a:lnTo>
                    <a:pt x="786" y="0"/>
                  </a:lnTo>
                  <a:lnTo>
                    <a:pt x="786" y="0"/>
                  </a:lnTo>
                  <a:lnTo>
                    <a:pt x="787" y="579"/>
                  </a:lnTo>
                  <a:lnTo>
                    <a:pt x="787" y="48"/>
                  </a:lnTo>
                  <a:lnTo>
                    <a:pt x="787" y="0"/>
                  </a:lnTo>
                  <a:lnTo>
                    <a:pt x="788" y="353"/>
                  </a:lnTo>
                  <a:lnTo>
                    <a:pt x="788" y="397"/>
                  </a:lnTo>
                  <a:lnTo>
                    <a:pt x="788" y="412"/>
                  </a:lnTo>
                  <a:lnTo>
                    <a:pt x="789" y="0"/>
                  </a:lnTo>
                  <a:lnTo>
                    <a:pt x="789" y="0"/>
                  </a:lnTo>
                  <a:lnTo>
                    <a:pt x="789" y="0"/>
                  </a:lnTo>
                  <a:lnTo>
                    <a:pt x="790" y="0"/>
                  </a:lnTo>
                  <a:lnTo>
                    <a:pt x="790" y="0"/>
                  </a:lnTo>
                  <a:lnTo>
                    <a:pt x="791" y="0"/>
                  </a:lnTo>
                  <a:lnTo>
                    <a:pt x="792" y="0"/>
                  </a:lnTo>
                  <a:lnTo>
                    <a:pt x="792" y="0"/>
                  </a:lnTo>
                  <a:lnTo>
                    <a:pt x="793" y="0"/>
                  </a:lnTo>
                  <a:lnTo>
                    <a:pt x="793" y="0"/>
                  </a:lnTo>
                  <a:lnTo>
                    <a:pt x="794" y="0"/>
                  </a:lnTo>
                  <a:lnTo>
                    <a:pt x="794" y="432"/>
                  </a:lnTo>
                  <a:lnTo>
                    <a:pt x="795" y="459"/>
                  </a:lnTo>
                  <a:lnTo>
                    <a:pt x="795" y="1120"/>
                  </a:lnTo>
                  <a:lnTo>
                    <a:pt x="796" y="1186"/>
                  </a:lnTo>
                  <a:lnTo>
                    <a:pt x="796" y="1618"/>
                  </a:lnTo>
                  <a:lnTo>
                    <a:pt x="797" y="1711"/>
                  </a:lnTo>
                  <a:lnTo>
                    <a:pt x="797" y="1750"/>
                  </a:lnTo>
                  <a:lnTo>
                    <a:pt x="797" y="0"/>
                  </a:lnTo>
                  <a:lnTo>
                    <a:pt x="797" y="0"/>
                  </a:lnTo>
                  <a:lnTo>
                    <a:pt x="798" y="0"/>
                  </a:lnTo>
                  <a:lnTo>
                    <a:pt x="798" y="417"/>
                  </a:lnTo>
                  <a:lnTo>
                    <a:pt x="798" y="73"/>
                  </a:lnTo>
                  <a:lnTo>
                    <a:pt x="799" y="0"/>
                  </a:lnTo>
                  <a:lnTo>
                    <a:pt x="799" y="0"/>
                  </a:lnTo>
                  <a:lnTo>
                    <a:pt x="800" y="0"/>
                  </a:lnTo>
                  <a:lnTo>
                    <a:pt x="800" y="1031"/>
                  </a:lnTo>
                  <a:lnTo>
                    <a:pt x="800" y="921"/>
                  </a:lnTo>
                  <a:lnTo>
                    <a:pt x="801" y="779"/>
                  </a:lnTo>
                  <a:lnTo>
                    <a:pt x="801" y="0"/>
                  </a:lnTo>
                  <a:lnTo>
                    <a:pt x="801" y="0"/>
                  </a:lnTo>
                  <a:lnTo>
                    <a:pt x="802" y="435"/>
                  </a:lnTo>
                  <a:lnTo>
                    <a:pt x="802" y="861"/>
                  </a:lnTo>
                  <a:lnTo>
                    <a:pt x="803" y="0"/>
                  </a:lnTo>
                  <a:lnTo>
                    <a:pt x="803" y="0"/>
                  </a:lnTo>
                  <a:lnTo>
                    <a:pt x="804" y="0"/>
                  </a:lnTo>
                  <a:lnTo>
                    <a:pt x="804" y="0"/>
                  </a:lnTo>
                  <a:lnTo>
                    <a:pt x="804" y="322"/>
                  </a:lnTo>
                  <a:lnTo>
                    <a:pt x="805" y="0"/>
                  </a:lnTo>
                  <a:lnTo>
                    <a:pt x="805" y="0"/>
                  </a:lnTo>
                  <a:lnTo>
                    <a:pt x="806" y="493"/>
                  </a:lnTo>
                  <a:lnTo>
                    <a:pt x="806" y="545"/>
                  </a:lnTo>
                  <a:lnTo>
                    <a:pt x="806" y="561"/>
                  </a:lnTo>
                  <a:lnTo>
                    <a:pt x="807" y="0"/>
                  </a:lnTo>
                  <a:lnTo>
                    <a:pt x="807" y="0"/>
                  </a:lnTo>
                  <a:lnTo>
                    <a:pt x="807" y="0"/>
                  </a:lnTo>
                  <a:lnTo>
                    <a:pt x="808" y="496"/>
                  </a:lnTo>
                  <a:lnTo>
                    <a:pt x="808" y="446"/>
                  </a:lnTo>
                  <a:lnTo>
                    <a:pt x="808" y="0"/>
                  </a:lnTo>
                  <a:lnTo>
                    <a:pt x="809" y="0"/>
                  </a:lnTo>
                  <a:lnTo>
                    <a:pt x="809" y="0"/>
                  </a:lnTo>
                  <a:lnTo>
                    <a:pt x="810" y="0"/>
                  </a:lnTo>
                  <a:lnTo>
                    <a:pt x="810" y="0"/>
                  </a:lnTo>
                  <a:lnTo>
                    <a:pt x="811" y="0"/>
                  </a:lnTo>
                  <a:lnTo>
                    <a:pt x="811" y="0"/>
                  </a:lnTo>
                  <a:lnTo>
                    <a:pt x="812" y="0"/>
                  </a:lnTo>
                  <a:lnTo>
                    <a:pt x="812" y="0"/>
                  </a:lnTo>
                  <a:lnTo>
                    <a:pt x="813" y="0"/>
                  </a:lnTo>
                  <a:lnTo>
                    <a:pt x="813" y="0"/>
                  </a:lnTo>
                  <a:lnTo>
                    <a:pt x="814" y="609"/>
                  </a:lnTo>
                  <a:lnTo>
                    <a:pt x="814" y="672"/>
                  </a:lnTo>
                  <a:lnTo>
                    <a:pt x="815" y="1314"/>
                  </a:lnTo>
                  <a:lnTo>
                    <a:pt x="815" y="1369"/>
                  </a:lnTo>
                  <a:lnTo>
                    <a:pt x="816" y="1769"/>
                  </a:lnTo>
                  <a:lnTo>
                    <a:pt x="816" y="1712"/>
                  </a:lnTo>
                  <a:lnTo>
                    <a:pt x="816" y="1573"/>
                  </a:lnTo>
                  <a:lnTo>
                    <a:pt x="816" y="0"/>
                  </a:lnTo>
                  <a:lnTo>
                    <a:pt x="817" y="0"/>
                  </a:lnTo>
                  <a:lnTo>
                    <a:pt x="817" y="0"/>
                  </a:lnTo>
                  <a:lnTo>
                    <a:pt x="817" y="336"/>
                  </a:lnTo>
                  <a:lnTo>
                    <a:pt x="818" y="0"/>
                  </a:lnTo>
                  <a:lnTo>
                    <a:pt x="818" y="0"/>
                  </a:lnTo>
                  <a:lnTo>
                    <a:pt x="819" y="689"/>
                  </a:lnTo>
                  <a:lnTo>
                    <a:pt x="819" y="853"/>
                  </a:lnTo>
                  <a:lnTo>
                    <a:pt x="819" y="1092"/>
                  </a:lnTo>
                  <a:lnTo>
                    <a:pt x="820" y="459"/>
                  </a:lnTo>
                  <a:lnTo>
                    <a:pt x="820" y="0"/>
                  </a:lnTo>
                  <a:lnTo>
                    <a:pt x="821" y="775"/>
                  </a:lnTo>
                  <a:lnTo>
                    <a:pt x="821" y="823"/>
                  </a:lnTo>
                  <a:lnTo>
                    <a:pt x="822" y="0"/>
                  </a:lnTo>
                  <a:lnTo>
                    <a:pt x="822" y="0"/>
                  </a:lnTo>
                  <a:lnTo>
                    <a:pt x="822" y="0"/>
                  </a:lnTo>
                  <a:lnTo>
                    <a:pt x="823" y="399"/>
                  </a:lnTo>
                  <a:lnTo>
                    <a:pt x="823" y="329"/>
                  </a:lnTo>
                  <a:lnTo>
                    <a:pt x="823" y="0"/>
                  </a:lnTo>
                  <a:lnTo>
                    <a:pt x="824" y="0"/>
                  </a:lnTo>
                  <a:lnTo>
                    <a:pt x="824" y="0"/>
                  </a:lnTo>
                  <a:lnTo>
                    <a:pt x="825" y="582"/>
                  </a:lnTo>
                  <a:lnTo>
                    <a:pt x="825" y="586"/>
                  </a:lnTo>
                  <a:lnTo>
                    <a:pt x="826" y="0"/>
                  </a:lnTo>
                  <a:lnTo>
                    <a:pt x="826" y="0"/>
                  </a:lnTo>
                  <a:lnTo>
                    <a:pt x="826" y="0"/>
                  </a:lnTo>
                  <a:lnTo>
                    <a:pt x="827" y="519"/>
                  </a:lnTo>
                  <a:lnTo>
                    <a:pt x="827" y="0"/>
                  </a:lnTo>
                  <a:lnTo>
                    <a:pt x="827" y="0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829" y="0"/>
                  </a:lnTo>
                  <a:lnTo>
                    <a:pt x="829" y="0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31" y="0"/>
                  </a:lnTo>
                  <a:lnTo>
                    <a:pt x="831" y="0"/>
                  </a:lnTo>
                  <a:lnTo>
                    <a:pt x="832" y="0"/>
                  </a:lnTo>
                  <a:lnTo>
                    <a:pt x="832" y="0"/>
                  </a:lnTo>
                  <a:lnTo>
                    <a:pt x="833" y="580"/>
                  </a:lnTo>
                  <a:lnTo>
                    <a:pt x="833" y="651"/>
                  </a:lnTo>
                  <a:lnTo>
                    <a:pt x="834" y="1255"/>
                  </a:lnTo>
                  <a:lnTo>
                    <a:pt x="834" y="1306"/>
                  </a:lnTo>
                  <a:lnTo>
                    <a:pt x="835" y="1705"/>
                  </a:lnTo>
                  <a:lnTo>
                    <a:pt x="835" y="1522"/>
                  </a:lnTo>
                  <a:lnTo>
                    <a:pt x="835" y="1274"/>
                  </a:lnTo>
                  <a:lnTo>
                    <a:pt x="836" y="0"/>
                  </a:lnTo>
                  <a:lnTo>
                    <a:pt x="836" y="0"/>
                  </a:lnTo>
                  <a:lnTo>
                    <a:pt x="837" y="0"/>
                  </a:lnTo>
                  <a:lnTo>
                    <a:pt x="837" y="194"/>
                  </a:lnTo>
                  <a:lnTo>
                    <a:pt x="837" y="0"/>
                  </a:lnTo>
                  <a:lnTo>
                    <a:pt x="838" y="0"/>
                  </a:lnTo>
                  <a:lnTo>
                    <a:pt x="838" y="645"/>
                  </a:lnTo>
                  <a:lnTo>
                    <a:pt x="839" y="816"/>
                  </a:lnTo>
                  <a:lnTo>
                    <a:pt x="839" y="1077"/>
                  </a:lnTo>
                  <a:lnTo>
                    <a:pt x="839" y="268"/>
                  </a:lnTo>
                  <a:lnTo>
                    <a:pt x="840" y="0"/>
                  </a:lnTo>
                  <a:lnTo>
                    <a:pt x="840" y="696"/>
                  </a:lnTo>
                  <a:lnTo>
                    <a:pt x="841" y="734"/>
                  </a:lnTo>
                  <a:lnTo>
                    <a:pt x="841" y="0"/>
                  </a:lnTo>
                  <a:lnTo>
                    <a:pt x="841" y="0"/>
                  </a:lnTo>
                  <a:lnTo>
                    <a:pt x="842" y="0"/>
                  </a:lnTo>
                  <a:lnTo>
                    <a:pt x="842" y="383"/>
                  </a:lnTo>
                  <a:lnTo>
                    <a:pt x="843" y="319"/>
                  </a:lnTo>
                  <a:lnTo>
                    <a:pt x="843" y="0"/>
                  </a:lnTo>
                  <a:lnTo>
                    <a:pt x="843" y="0"/>
                  </a:lnTo>
                  <a:lnTo>
                    <a:pt x="844" y="0"/>
                  </a:lnTo>
                  <a:lnTo>
                    <a:pt x="844" y="529"/>
                  </a:lnTo>
                  <a:lnTo>
                    <a:pt x="845" y="541"/>
                  </a:lnTo>
                  <a:lnTo>
                    <a:pt x="845" y="0"/>
                  </a:lnTo>
                  <a:lnTo>
                    <a:pt x="845" y="0"/>
                  </a:lnTo>
                  <a:lnTo>
                    <a:pt x="846" y="0"/>
                  </a:lnTo>
                  <a:lnTo>
                    <a:pt x="846" y="533"/>
                  </a:lnTo>
                  <a:lnTo>
                    <a:pt x="846" y="178"/>
                  </a:lnTo>
                  <a:lnTo>
                    <a:pt x="847" y="0"/>
                  </a:lnTo>
                  <a:lnTo>
                    <a:pt x="848" y="0"/>
                  </a:lnTo>
                  <a:lnTo>
                    <a:pt x="848" y="0"/>
                  </a:lnTo>
                  <a:lnTo>
                    <a:pt x="848" y="359"/>
                  </a:lnTo>
                  <a:lnTo>
                    <a:pt x="849" y="0"/>
                  </a:lnTo>
                  <a:lnTo>
                    <a:pt x="849" y="0"/>
                  </a:lnTo>
                  <a:lnTo>
                    <a:pt x="850" y="0"/>
                  </a:lnTo>
                  <a:lnTo>
                    <a:pt x="850" y="0"/>
                  </a:lnTo>
                  <a:lnTo>
                    <a:pt x="851" y="0"/>
                  </a:lnTo>
                  <a:lnTo>
                    <a:pt x="851" y="0"/>
                  </a:lnTo>
                  <a:lnTo>
                    <a:pt x="852" y="0"/>
                  </a:lnTo>
                  <a:lnTo>
                    <a:pt x="852" y="0"/>
                  </a:lnTo>
                  <a:lnTo>
                    <a:pt x="853" y="0"/>
                  </a:lnTo>
                  <a:lnTo>
                    <a:pt x="853" y="0"/>
                  </a:lnTo>
                  <a:lnTo>
                    <a:pt x="854" y="863"/>
                  </a:lnTo>
                  <a:lnTo>
                    <a:pt x="854" y="910"/>
                  </a:lnTo>
                  <a:lnTo>
                    <a:pt x="855" y="1469"/>
                  </a:lnTo>
                  <a:lnTo>
                    <a:pt x="855" y="1547"/>
                  </a:lnTo>
                  <a:lnTo>
                    <a:pt x="855" y="1656"/>
                  </a:lnTo>
                  <a:lnTo>
                    <a:pt x="856" y="0"/>
                  </a:lnTo>
                  <a:lnTo>
                    <a:pt x="856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8" y="0"/>
                  </a:lnTo>
                  <a:lnTo>
                    <a:pt x="858" y="0"/>
                  </a:lnTo>
                  <a:lnTo>
                    <a:pt x="859" y="1034"/>
                  </a:lnTo>
                  <a:lnTo>
                    <a:pt x="859" y="1031"/>
                  </a:lnTo>
                  <a:lnTo>
                    <a:pt x="859" y="975"/>
                  </a:lnTo>
                  <a:lnTo>
                    <a:pt x="860" y="0"/>
                  </a:lnTo>
                  <a:lnTo>
                    <a:pt x="860" y="0"/>
                  </a:lnTo>
                  <a:lnTo>
                    <a:pt x="860" y="151"/>
                  </a:lnTo>
                  <a:lnTo>
                    <a:pt x="860" y="680"/>
                  </a:lnTo>
                  <a:lnTo>
                    <a:pt x="861" y="543"/>
                  </a:lnTo>
                  <a:lnTo>
                    <a:pt x="861" y="391"/>
                  </a:lnTo>
                  <a:lnTo>
                    <a:pt x="861" y="0"/>
                  </a:lnTo>
                  <a:lnTo>
                    <a:pt x="862" y="0"/>
                  </a:lnTo>
                  <a:lnTo>
                    <a:pt x="862" y="0"/>
                  </a:lnTo>
                  <a:lnTo>
                    <a:pt x="862" y="317"/>
                  </a:lnTo>
                  <a:lnTo>
                    <a:pt x="863" y="0"/>
                  </a:lnTo>
                  <a:lnTo>
                    <a:pt x="863" y="0"/>
                  </a:lnTo>
                  <a:lnTo>
                    <a:pt x="864" y="0"/>
                  </a:lnTo>
                  <a:lnTo>
                    <a:pt x="864" y="74"/>
                  </a:lnTo>
                  <a:lnTo>
                    <a:pt x="864" y="450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866" y="549"/>
                  </a:lnTo>
                  <a:lnTo>
                    <a:pt x="866" y="547"/>
                  </a:lnTo>
                  <a:lnTo>
                    <a:pt x="867" y="0"/>
                  </a:lnTo>
                  <a:lnTo>
                    <a:pt x="867" y="0"/>
                  </a:lnTo>
                  <a:lnTo>
                    <a:pt x="867" y="0"/>
                  </a:lnTo>
                  <a:lnTo>
                    <a:pt x="868" y="194"/>
                  </a:lnTo>
                  <a:lnTo>
                    <a:pt x="868" y="154"/>
                  </a:lnTo>
                  <a:lnTo>
                    <a:pt x="868" y="0"/>
                  </a:lnTo>
                  <a:lnTo>
                    <a:pt x="869" y="0"/>
                  </a:lnTo>
                  <a:lnTo>
                    <a:pt x="869" y="0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871" y="0"/>
                  </a:lnTo>
                  <a:lnTo>
                    <a:pt x="871" y="0"/>
                  </a:lnTo>
                  <a:lnTo>
                    <a:pt x="872" y="0"/>
                  </a:lnTo>
                  <a:lnTo>
                    <a:pt x="872" y="0"/>
                  </a:lnTo>
                  <a:lnTo>
                    <a:pt x="873" y="0"/>
                  </a:lnTo>
                  <a:lnTo>
                    <a:pt x="873" y="0"/>
                  </a:lnTo>
                  <a:lnTo>
                    <a:pt x="874" y="699"/>
                  </a:lnTo>
                  <a:lnTo>
                    <a:pt x="874" y="771"/>
                  </a:lnTo>
                  <a:lnTo>
                    <a:pt x="875" y="1244"/>
                  </a:lnTo>
                  <a:lnTo>
                    <a:pt x="875" y="1311"/>
                  </a:lnTo>
                  <a:lnTo>
                    <a:pt x="876" y="1585"/>
                  </a:lnTo>
                  <a:lnTo>
                    <a:pt x="876" y="1073"/>
                  </a:lnTo>
                  <a:lnTo>
                    <a:pt x="876" y="823"/>
                  </a:lnTo>
                  <a:lnTo>
                    <a:pt x="877" y="0"/>
                  </a:lnTo>
                  <a:lnTo>
                    <a:pt x="877" y="0"/>
                  </a:lnTo>
                  <a:lnTo>
                    <a:pt x="877" y="0"/>
                  </a:lnTo>
                  <a:lnTo>
                    <a:pt x="878" y="0"/>
                  </a:lnTo>
                  <a:lnTo>
                    <a:pt x="878" y="0"/>
                  </a:lnTo>
                  <a:lnTo>
                    <a:pt x="879" y="799"/>
                  </a:lnTo>
                  <a:lnTo>
                    <a:pt x="879" y="885"/>
                  </a:lnTo>
                  <a:lnTo>
                    <a:pt x="879" y="910"/>
                  </a:lnTo>
                  <a:lnTo>
                    <a:pt x="880" y="0"/>
                  </a:lnTo>
                  <a:lnTo>
                    <a:pt x="880" y="0"/>
                  </a:lnTo>
                  <a:lnTo>
                    <a:pt x="881" y="679"/>
                  </a:lnTo>
                  <a:lnTo>
                    <a:pt x="881" y="631"/>
                  </a:lnTo>
                  <a:lnTo>
                    <a:pt x="882" y="557"/>
                  </a:lnTo>
                  <a:lnTo>
                    <a:pt x="882" y="0"/>
                  </a:lnTo>
                  <a:lnTo>
                    <a:pt x="882" y="0"/>
                  </a:lnTo>
                  <a:lnTo>
                    <a:pt x="883" y="0"/>
                  </a:lnTo>
                  <a:lnTo>
                    <a:pt x="883" y="167"/>
                  </a:lnTo>
                  <a:lnTo>
                    <a:pt x="883" y="0"/>
                  </a:lnTo>
                  <a:lnTo>
                    <a:pt x="884" y="0"/>
                  </a:lnTo>
                  <a:lnTo>
                    <a:pt x="884" y="0"/>
                  </a:lnTo>
                  <a:lnTo>
                    <a:pt x="885" y="0"/>
                  </a:lnTo>
                  <a:lnTo>
                    <a:pt x="885" y="259"/>
                  </a:lnTo>
                  <a:lnTo>
                    <a:pt x="885" y="0"/>
                  </a:lnTo>
                  <a:lnTo>
                    <a:pt x="886" y="0"/>
                  </a:lnTo>
                  <a:lnTo>
                    <a:pt x="886" y="475"/>
                  </a:lnTo>
                  <a:lnTo>
                    <a:pt x="887" y="516"/>
                  </a:lnTo>
                  <a:lnTo>
                    <a:pt x="887" y="538"/>
                  </a:lnTo>
                  <a:lnTo>
                    <a:pt x="887" y="0"/>
                  </a:lnTo>
                  <a:lnTo>
                    <a:pt x="887" y="0"/>
                  </a:lnTo>
                  <a:lnTo>
                    <a:pt x="888" y="0"/>
                  </a:lnTo>
                  <a:lnTo>
                    <a:pt x="888" y="0"/>
                  </a:lnTo>
                  <a:lnTo>
                    <a:pt x="889" y="0"/>
                  </a:lnTo>
                  <a:lnTo>
                    <a:pt x="889" y="0"/>
                  </a:lnTo>
                  <a:lnTo>
                    <a:pt x="890" y="0"/>
                  </a:lnTo>
                  <a:lnTo>
                    <a:pt x="890" y="0"/>
                  </a:lnTo>
                  <a:lnTo>
                    <a:pt x="891" y="0"/>
                  </a:lnTo>
                  <a:lnTo>
                    <a:pt x="891" y="0"/>
                  </a:lnTo>
                  <a:lnTo>
                    <a:pt x="892" y="0"/>
                  </a:lnTo>
                  <a:lnTo>
                    <a:pt x="893" y="0"/>
                  </a:lnTo>
                  <a:lnTo>
                    <a:pt x="893" y="0"/>
                  </a:lnTo>
                  <a:lnTo>
                    <a:pt x="894" y="0"/>
                  </a:lnTo>
                  <a:lnTo>
                    <a:pt x="894" y="0"/>
                  </a:lnTo>
                  <a:lnTo>
                    <a:pt x="895" y="197"/>
                  </a:lnTo>
                  <a:lnTo>
                    <a:pt x="895" y="388"/>
                  </a:lnTo>
                  <a:lnTo>
                    <a:pt x="896" y="920"/>
                  </a:lnTo>
                  <a:lnTo>
                    <a:pt x="896" y="968"/>
                  </a:lnTo>
                  <a:lnTo>
                    <a:pt x="897" y="1519"/>
                  </a:lnTo>
                  <a:lnTo>
                    <a:pt x="897" y="1514"/>
                  </a:lnTo>
                  <a:lnTo>
                    <a:pt x="898" y="0"/>
                  </a:lnTo>
                  <a:lnTo>
                    <a:pt x="898" y="0"/>
                  </a:lnTo>
                  <a:lnTo>
                    <a:pt x="898" y="0"/>
                  </a:lnTo>
                  <a:lnTo>
                    <a:pt x="898" y="171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900" y="0"/>
                  </a:lnTo>
                  <a:lnTo>
                    <a:pt x="900" y="0"/>
                  </a:lnTo>
                  <a:lnTo>
                    <a:pt x="900" y="707"/>
                  </a:lnTo>
                  <a:lnTo>
                    <a:pt x="901" y="577"/>
                  </a:lnTo>
                  <a:lnTo>
                    <a:pt x="901" y="520"/>
                  </a:lnTo>
                  <a:lnTo>
                    <a:pt x="901" y="344"/>
                  </a:lnTo>
                  <a:lnTo>
                    <a:pt x="902" y="684"/>
                  </a:lnTo>
                  <a:lnTo>
                    <a:pt x="902" y="704"/>
                  </a:lnTo>
                  <a:lnTo>
                    <a:pt x="902" y="713"/>
                  </a:lnTo>
                  <a:lnTo>
                    <a:pt x="903" y="0"/>
                  </a:lnTo>
                  <a:lnTo>
                    <a:pt x="903" y="0"/>
                  </a:lnTo>
                  <a:lnTo>
                    <a:pt x="903" y="0"/>
                  </a:lnTo>
                  <a:lnTo>
                    <a:pt x="904" y="0"/>
                  </a:lnTo>
                  <a:lnTo>
                    <a:pt x="904" y="0"/>
                  </a:lnTo>
                  <a:lnTo>
                    <a:pt x="905" y="0"/>
                  </a:lnTo>
                  <a:lnTo>
                    <a:pt x="905" y="0"/>
                  </a:lnTo>
                  <a:lnTo>
                    <a:pt x="906" y="0"/>
                  </a:lnTo>
                  <a:lnTo>
                    <a:pt x="906" y="0"/>
                  </a:lnTo>
                  <a:lnTo>
                    <a:pt x="907" y="238"/>
                  </a:lnTo>
                  <a:lnTo>
                    <a:pt x="907" y="313"/>
                  </a:lnTo>
                  <a:lnTo>
                    <a:pt x="908" y="461"/>
                  </a:lnTo>
                  <a:lnTo>
                    <a:pt x="908" y="311"/>
                  </a:lnTo>
                  <a:lnTo>
                    <a:pt x="908" y="223"/>
                  </a:lnTo>
                  <a:lnTo>
                    <a:pt x="908" y="168"/>
                  </a:lnTo>
                  <a:lnTo>
                    <a:pt x="909" y="267"/>
                  </a:lnTo>
                  <a:lnTo>
                    <a:pt x="909" y="250"/>
                  </a:lnTo>
                  <a:lnTo>
                    <a:pt x="909" y="0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911" y="0"/>
                  </a:lnTo>
                  <a:lnTo>
                    <a:pt x="911" y="0"/>
                  </a:lnTo>
                  <a:lnTo>
                    <a:pt x="912" y="0"/>
                  </a:lnTo>
                  <a:lnTo>
                    <a:pt x="912" y="0"/>
                  </a:lnTo>
                  <a:lnTo>
                    <a:pt x="913" y="0"/>
                  </a:lnTo>
                  <a:lnTo>
                    <a:pt x="913" y="0"/>
                  </a:lnTo>
                  <a:lnTo>
                    <a:pt x="914" y="0"/>
                  </a:lnTo>
                  <a:lnTo>
                    <a:pt x="914" y="0"/>
                  </a:lnTo>
                  <a:lnTo>
                    <a:pt x="915" y="101"/>
                  </a:lnTo>
                  <a:lnTo>
                    <a:pt x="915" y="222"/>
                  </a:lnTo>
                  <a:lnTo>
                    <a:pt x="916" y="839"/>
                  </a:lnTo>
                  <a:lnTo>
                    <a:pt x="916" y="892"/>
                  </a:lnTo>
                  <a:lnTo>
                    <a:pt x="917" y="1239"/>
                  </a:lnTo>
                  <a:lnTo>
                    <a:pt x="917" y="1277"/>
                  </a:lnTo>
                  <a:lnTo>
                    <a:pt x="918" y="1291"/>
                  </a:lnTo>
                  <a:lnTo>
                    <a:pt x="918" y="790"/>
                  </a:lnTo>
                  <a:lnTo>
                    <a:pt x="918" y="680"/>
                  </a:lnTo>
                  <a:lnTo>
                    <a:pt x="919" y="281"/>
                  </a:lnTo>
                  <a:lnTo>
                    <a:pt x="919" y="21"/>
                  </a:lnTo>
                  <a:lnTo>
                    <a:pt x="919" y="0"/>
                  </a:lnTo>
                  <a:lnTo>
                    <a:pt x="920" y="0"/>
                  </a:lnTo>
                  <a:lnTo>
                    <a:pt x="920" y="0"/>
                  </a:lnTo>
                  <a:lnTo>
                    <a:pt x="921" y="146"/>
                  </a:lnTo>
                  <a:lnTo>
                    <a:pt x="921" y="0"/>
                  </a:lnTo>
                  <a:lnTo>
                    <a:pt x="921" y="0"/>
                  </a:lnTo>
                  <a:lnTo>
                    <a:pt x="922" y="460"/>
                  </a:lnTo>
                  <a:lnTo>
                    <a:pt x="922" y="508"/>
                  </a:lnTo>
                  <a:lnTo>
                    <a:pt x="923" y="617"/>
                  </a:lnTo>
                  <a:lnTo>
                    <a:pt x="923" y="349"/>
                  </a:lnTo>
                  <a:lnTo>
                    <a:pt x="923" y="315"/>
                  </a:lnTo>
                  <a:lnTo>
                    <a:pt x="923" y="0"/>
                  </a:lnTo>
                  <a:lnTo>
                    <a:pt x="924" y="0"/>
                  </a:lnTo>
                  <a:lnTo>
                    <a:pt x="924" y="92"/>
                  </a:lnTo>
                  <a:lnTo>
                    <a:pt x="924" y="127"/>
                  </a:lnTo>
                  <a:lnTo>
                    <a:pt x="924" y="0"/>
                  </a:lnTo>
                  <a:lnTo>
                    <a:pt x="925" y="0"/>
                  </a:lnTo>
                  <a:lnTo>
                    <a:pt x="925" y="0"/>
                  </a:lnTo>
                  <a:lnTo>
                    <a:pt x="926" y="0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28" y="0"/>
                  </a:lnTo>
                  <a:lnTo>
                    <a:pt x="928" y="160"/>
                  </a:lnTo>
                  <a:lnTo>
                    <a:pt x="929" y="157"/>
                  </a:lnTo>
                  <a:lnTo>
                    <a:pt x="929" y="0"/>
                  </a:lnTo>
                  <a:lnTo>
                    <a:pt x="929" y="124"/>
                  </a:lnTo>
                  <a:lnTo>
                    <a:pt x="930" y="169"/>
                  </a:lnTo>
                  <a:lnTo>
                    <a:pt x="930" y="179"/>
                  </a:lnTo>
                  <a:lnTo>
                    <a:pt x="930" y="0"/>
                  </a:lnTo>
                  <a:lnTo>
                    <a:pt x="930" y="0"/>
                  </a:lnTo>
                  <a:lnTo>
                    <a:pt x="931" y="0"/>
                  </a:lnTo>
                  <a:lnTo>
                    <a:pt x="931" y="0"/>
                  </a:lnTo>
                  <a:lnTo>
                    <a:pt x="932" y="0"/>
                  </a:lnTo>
                  <a:lnTo>
                    <a:pt x="932" y="0"/>
                  </a:lnTo>
                  <a:lnTo>
                    <a:pt x="933" y="0"/>
                  </a:lnTo>
                  <a:lnTo>
                    <a:pt x="933" y="0"/>
                  </a:lnTo>
                  <a:lnTo>
                    <a:pt x="934" y="0"/>
                  </a:lnTo>
                  <a:lnTo>
                    <a:pt x="934" y="0"/>
                  </a:lnTo>
                  <a:lnTo>
                    <a:pt x="935" y="0"/>
                  </a:lnTo>
                  <a:lnTo>
                    <a:pt x="935" y="213"/>
                  </a:lnTo>
                  <a:lnTo>
                    <a:pt x="935" y="240"/>
                  </a:lnTo>
                  <a:lnTo>
                    <a:pt x="936" y="187"/>
                  </a:lnTo>
                  <a:lnTo>
                    <a:pt x="936" y="573"/>
                  </a:lnTo>
                  <a:lnTo>
                    <a:pt x="937" y="611"/>
                  </a:lnTo>
                  <a:lnTo>
                    <a:pt x="938" y="880"/>
                  </a:lnTo>
                  <a:lnTo>
                    <a:pt x="938" y="904"/>
                  </a:lnTo>
                  <a:lnTo>
                    <a:pt x="938" y="972"/>
                  </a:lnTo>
                  <a:lnTo>
                    <a:pt x="939" y="918"/>
                  </a:lnTo>
                  <a:lnTo>
                    <a:pt x="939" y="915"/>
                  </a:lnTo>
                  <a:lnTo>
                    <a:pt x="940" y="777"/>
                  </a:lnTo>
                  <a:lnTo>
                    <a:pt x="940" y="740"/>
                  </a:lnTo>
                  <a:lnTo>
                    <a:pt x="941" y="239"/>
                  </a:lnTo>
                  <a:lnTo>
                    <a:pt x="941" y="158"/>
                  </a:lnTo>
                  <a:lnTo>
                    <a:pt x="941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3" y="0"/>
                  </a:lnTo>
                  <a:lnTo>
                    <a:pt x="943" y="0"/>
                  </a:lnTo>
                  <a:lnTo>
                    <a:pt x="944" y="0"/>
                  </a:lnTo>
                  <a:lnTo>
                    <a:pt x="944" y="0"/>
                  </a:lnTo>
                  <a:lnTo>
                    <a:pt x="945" y="0"/>
                  </a:lnTo>
                  <a:lnTo>
                    <a:pt x="945" y="0"/>
                  </a:lnTo>
                  <a:lnTo>
                    <a:pt x="946" y="0"/>
                  </a:lnTo>
                  <a:lnTo>
                    <a:pt x="946" y="0"/>
                  </a:lnTo>
                  <a:lnTo>
                    <a:pt x="947" y="0"/>
                  </a:lnTo>
                  <a:lnTo>
                    <a:pt x="947" y="0"/>
                  </a:lnTo>
                  <a:lnTo>
                    <a:pt x="948" y="0"/>
                  </a:lnTo>
                  <a:lnTo>
                    <a:pt x="948" y="0"/>
                  </a:lnTo>
                  <a:lnTo>
                    <a:pt x="949" y="0"/>
                  </a:lnTo>
                  <a:lnTo>
                    <a:pt x="949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51" y="0"/>
                  </a:lnTo>
                  <a:lnTo>
                    <a:pt x="951" y="0"/>
                  </a:lnTo>
                  <a:lnTo>
                    <a:pt x="952" y="0"/>
                  </a:lnTo>
                  <a:lnTo>
                    <a:pt x="952" y="0"/>
                  </a:lnTo>
                  <a:lnTo>
                    <a:pt x="953" y="0"/>
                  </a:lnTo>
                  <a:lnTo>
                    <a:pt x="953" y="0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55" y="0"/>
                  </a:lnTo>
                  <a:lnTo>
                    <a:pt x="955" y="0"/>
                  </a:lnTo>
                  <a:lnTo>
                    <a:pt x="956" y="289"/>
                  </a:lnTo>
                  <a:lnTo>
                    <a:pt x="956" y="312"/>
                  </a:lnTo>
                  <a:lnTo>
                    <a:pt x="957" y="449"/>
                  </a:lnTo>
                  <a:lnTo>
                    <a:pt x="957" y="466"/>
                  </a:lnTo>
                  <a:lnTo>
                    <a:pt x="958" y="588"/>
                  </a:lnTo>
                  <a:lnTo>
                    <a:pt x="958" y="589"/>
                  </a:lnTo>
                  <a:lnTo>
                    <a:pt x="959" y="666"/>
                  </a:lnTo>
                  <a:lnTo>
                    <a:pt x="959" y="664"/>
                  </a:lnTo>
                  <a:lnTo>
                    <a:pt x="960" y="627"/>
                  </a:lnTo>
                  <a:lnTo>
                    <a:pt x="960" y="635"/>
                  </a:lnTo>
                  <a:lnTo>
                    <a:pt x="960" y="623"/>
                  </a:lnTo>
                  <a:lnTo>
                    <a:pt x="961" y="485"/>
                  </a:lnTo>
                  <a:lnTo>
                    <a:pt x="961" y="469"/>
                  </a:lnTo>
                  <a:lnTo>
                    <a:pt x="962" y="300"/>
                  </a:lnTo>
                  <a:lnTo>
                    <a:pt x="962" y="273"/>
                  </a:lnTo>
                  <a:lnTo>
                    <a:pt x="963" y="0"/>
                  </a:lnTo>
                  <a:lnTo>
                    <a:pt x="963" y="0"/>
                  </a:lnTo>
                  <a:lnTo>
                    <a:pt x="963" y="0"/>
                  </a:lnTo>
                  <a:lnTo>
                    <a:pt x="964" y="0"/>
                  </a:lnTo>
                  <a:lnTo>
                    <a:pt x="964" y="0"/>
                  </a:lnTo>
                  <a:lnTo>
                    <a:pt x="965" y="0"/>
                  </a:lnTo>
                  <a:lnTo>
                    <a:pt x="965" y="0"/>
                  </a:lnTo>
                  <a:lnTo>
                    <a:pt x="966" y="0"/>
                  </a:lnTo>
                  <a:lnTo>
                    <a:pt x="966" y="0"/>
                  </a:lnTo>
                  <a:lnTo>
                    <a:pt x="967" y="0"/>
                  </a:lnTo>
                  <a:lnTo>
                    <a:pt x="967" y="0"/>
                  </a:lnTo>
                  <a:lnTo>
                    <a:pt x="968" y="0"/>
                  </a:lnTo>
                  <a:lnTo>
                    <a:pt x="968" y="0"/>
                  </a:lnTo>
                  <a:lnTo>
                    <a:pt x="969" y="0"/>
                  </a:lnTo>
                  <a:lnTo>
                    <a:pt x="969" y="0"/>
                  </a:lnTo>
                  <a:lnTo>
                    <a:pt x="970" y="0"/>
                  </a:lnTo>
                  <a:lnTo>
                    <a:pt x="970" y="0"/>
                  </a:lnTo>
                  <a:lnTo>
                    <a:pt x="971" y="0"/>
                  </a:lnTo>
                  <a:lnTo>
                    <a:pt x="972" y="0"/>
                  </a:lnTo>
                  <a:lnTo>
                    <a:pt x="972" y="0"/>
                  </a:lnTo>
                  <a:lnTo>
                    <a:pt x="973" y="0"/>
                  </a:lnTo>
                  <a:lnTo>
                    <a:pt x="973" y="141"/>
                  </a:lnTo>
                  <a:lnTo>
                    <a:pt x="974" y="134"/>
                  </a:lnTo>
                  <a:lnTo>
                    <a:pt x="974" y="120"/>
                  </a:lnTo>
                  <a:lnTo>
                    <a:pt x="974" y="175"/>
                  </a:lnTo>
                  <a:lnTo>
                    <a:pt x="974" y="150"/>
                  </a:lnTo>
                  <a:lnTo>
                    <a:pt x="975" y="144"/>
                  </a:lnTo>
                  <a:lnTo>
                    <a:pt x="975" y="179"/>
                  </a:lnTo>
                  <a:lnTo>
                    <a:pt x="975" y="95"/>
                  </a:lnTo>
                  <a:lnTo>
                    <a:pt x="975" y="96"/>
                  </a:lnTo>
                  <a:lnTo>
                    <a:pt x="976" y="117"/>
                  </a:lnTo>
                  <a:lnTo>
                    <a:pt x="976" y="0"/>
                  </a:lnTo>
                  <a:lnTo>
                    <a:pt x="976" y="121"/>
                  </a:lnTo>
                  <a:lnTo>
                    <a:pt x="976" y="33"/>
                  </a:lnTo>
                  <a:lnTo>
                    <a:pt x="977" y="0"/>
                  </a:lnTo>
                  <a:lnTo>
                    <a:pt x="977" y="117"/>
                  </a:lnTo>
                  <a:lnTo>
                    <a:pt x="977" y="111"/>
                  </a:lnTo>
                  <a:lnTo>
                    <a:pt x="978" y="131"/>
                  </a:lnTo>
                  <a:lnTo>
                    <a:pt x="978" y="271"/>
                  </a:lnTo>
                  <a:lnTo>
                    <a:pt x="979" y="270"/>
                  </a:lnTo>
                  <a:lnTo>
                    <a:pt x="979" y="367"/>
                  </a:lnTo>
                  <a:lnTo>
                    <a:pt x="980" y="365"/>
                  </a:lnTo>
                  <a:lnTo>
                    <a:pt x="980" y="363"/>
                  </a:lnTo>
                  <a:lnTo>
                    <a:pt x="980" y="375"/>
                  </a:lnTo>
                  <a:lnTo>
                    <a:pt x="980" y="373"/>
                  </a:lnTo>
                  <a:lnTo>
                    <a:pt x="981" y="358"/>
                  </a:lnTo>
                  <a:lnTo>
                    <a:pt x="981" y="293"/>
                  </a:lnTo>
                  <a:lnTo>
                    <a:pt x="982" y="273"/>
                  </a:lnTo>
                  <a:lnTo>
                    <a:pt x="983" y="153"/>
                  </a:lnTo>
                  <a:lnTo>
                    <a:pt x="983" y="162"/>
                  </a:lnTo>
                  <a:lnTo>
                    <a:pt x="983" y="149"/>
                  </a:lnTo>
                  <a:lnTo>
                    <a:pt x="983" y="0"/>
                  </a:lnTo>
                  <a:lnTo>
                    <a:pt x="984" y="0"/>
                  </a:lnTo>
                  <a:lnTo>
                    <a:pt x="984" y="0"/>
                  </a:lnTo>
                  <a:lnTo>
                    <a:pt x="985" y="0"/>
                  </a:lnTo>
                  <a:lnTo>
                    <a:pt x="985" y="0"/>
                  </a:lnTo>
                  <a:lnTo>
                    <a:pt x="986" y="0"/>
                  </a:lnTo>
                  <a:lnTo>
                    <a:pt x="986" y="0"/>
                  </a:lnTo>
                  <a:lnTo>
                    <a:pt x="987" y="0"/>
                  </a:lnTo>
                  <a:lnTo>
                    <a:pt x="987" y="0"/>
                  </a:lnTo>
                  <a:lnTo>
                    <a:pt x="988" y="0"/>
                  </a:lnTo>
                  <a:lnTo>
                    <a:pt x="988" y="0"/>
                  </a:lnTo>
                  <a:lnTo>
                    <a:pt x="989" y="0"/>
                  </a:lnTo>
                  <a:lnTo>
                    <a:pt x="989" y="0"/>
                  </a:lnTo>
                  <a:lnTo>
                    <a:pt x="990" y="0"/>
                  </a:lnTo>
                  <a:lnTo>
                    <a:pt x="990" y="0"/>
                  </a:lnTo>
                  <a:lnTo>
                    <a:pt x="991" y="0"/>
                  </a:lnTo>
                  <a:lnTo>
                    <a:pt x="991" y="0"/>
                  </a:lnTo>
                  <a:lnTo>
                    <a:pt x="992" y="137"/>
                  </a:lnTo>
                  <a:lnTo>
                    <a:pt x="992" y="142"/>
                  </a:lnTo>
                  <a:lnTo>
                    <a:pt x="992" y="151"/>
                  </a:lnTo>
                  <a:lnTo>
                    <a:pt x="993" y="111"/>
                  </a:lnTo>
                  <a:lnTo>
                    <a:pt x="993" y="111"/>
                  </a:lnTo>
                  <a:lnTo>
                    <a:pt x="993" y="111"/>
                  </a:lnTo>
                  <a:lnTo>
                    <a:pt x="994" y="27"/>
                  </a:lnTo>
                  <a:lnTo>
                    <a:pt x="994" y="70"/>
                  </a:lnTo>
                  <a:lnTo>
                    <a:pt x="994" y="93"/>
                  </a:lnTo>
                  <a:lnTo>
                    <a:pt x="994" y="107"/>
                  </a:lnTo>
                  <a:lnTo>
                    <a:pt x="995" y="0"/>
                  </a:lnTo>
                  <a:lnTo>
                    <a:pt x="995" y="56"/>
                  </a:lnTo>
                  <a:lnTo>
                    <a:pt x="995" y="38"/>
                  </a:lnTo>
                  <a:lnTo>
                    <a:pt x="996" y="115"/>
                  </a:lnTo>
                  <a:lnTo>
                    <a:pt x="996" y="102"/>
                  </a:lnTo>
                  <a:lnTo>
                    <a:pt x="996" y="86"/>
                  </a:lnTo>
                  <a:lnTo>
                    <a:pt x="997" y="144"/>
                  </a:lnTo>
                  <a:lnTo>
                    <a:pt x="997" y="126"/>
                  </a:lnTo>
                  <a:lnTo>
                    <a:pt x="997" y="107"/>
                  </a:lnTo>
                  <a:lnTo>
                    <a:pt x="997" y="89"/>
                  </a:lnTo>
                  <a:lnTo>
                    <a:pt x="998" y="112"/>
                  </a:lnTo>
                  <a:lnTo>
                    <a:pt x="998" y="107"/>
                  </a:lnTo>
                  <a:lnTo>
                    <a:pt x="999" y="58"/>
                  </a:lnTo>
                  <a:lnTo>
                    <a:pt x="999" y="113"/>
                  </a:lnTo>
                  <a:lnTo>
                    <a:pt x="999" y="95"/>
                  </a:lnTo>
                  <a:lnTo>
                    <a:pt x="999" y="102"/>
                  </a:lnTo>
                  <a:lnTo>
                    <a:pt x="1000" y="0"/>
                  </a:lnTo>
                  <a:lnTo>
                    <a:pt x="1000" y="96"/>
                  </a:lnTo>
                  <a:lnTo>
                    <a:pt x="1000" y="110"/>
                  </a:lnTo>
                  <a:lnTo>
                    <a:pt x="1000" y="75"/>
                  </a:lnTo>
                  <a:lnTo>
                    <a:pt x="1001" y="131"/>
                  </a:lnTo>
                  <a:lnTo>
                    <a:pt x="1001" y="114"/>
                  </a:lnTo>
                  <a:lnTo>
                    <a:pt x="1001" y="100"/>
                  </a:lnTo>
                  <a:lnTo>
                    <a:pt x="1002" y="132"/>
                  </a:lnTo>
                  <a:lnTo>
                    <a:pt x="1002" y="64"/>
                  </a:lnTo>
                  <a:lnTo>
                    <a:pt x="1002" y="103"/>
                  </a:lnTo>
                  <a:lnTo>
                    <a:pt x="1003" y="137"/>
                  </a:lnTo>
                  <a:lnTo>
                    <a:pt x="1003" y="72"/>
                  </a:lnTo>
                  <a:lnTo>
                    <a:pt x="1003" y="75"/>
                  </a:lnTo>
                  <a:lnTo>
                    <a:pt x="1003" y="85"/>
                  </a:lnTo>
                  <a:lnTo>
                    <a:pt x="1003" y="98"/>
                  </a:lnTo>
                  <a:lnTo>
                    <a:pt x="1004" y="23"/>
                  </a:lnTo>
                  <a:lnTo>
                    <a:pt x="1004" y="72"/>
                  </a:lnTo>
                  <a:lnTo>
                    <a:pt x="1004" y="61"/>
                  </a:lnTo>
                  <a:lnTo>
                    <a:pt x="1004" y="124"/>
                  </a:lnTo>
                  <a:lnTo>
                    <a:pt x="1004" y="0"/>
                  </a:lnTo>
                  <a:lnTo>
                    <a:pt x="1005" y="117"/>
                  </a:lnTo>
                  <a:lnTo>
                    <a:pt x="1005" y="34"/>
                  </a:lnTo>
                  <a:lnTo>
                    <a:pt x="1006" y="101"/>
                  </a:lnTo>
                  <a:lnTo>
                    <a:pt x="1006" y="0"/>
                  </a:lnTo>
                  <a:lnTo>
                    <a:pt x="1006" y="60"/>
                  </a:lnTo>
                  <a:lnTo>
                    <a:pt x="1006" y="112"/>
                  </a:lnTo>
                  <a:lnTo>
                    <a:pt x="1007" y="16"/>
                  </a:lnTo>
                  <a:lnTo>
                    <a:pt x="1007" y="174"/>
                  </a:lnTo>
                  <a:lnTo>
                    <a:pt x="1007" y="35"/>
                  </a:lnTo>
                  <a:lnTo>
                    <a:pt x="1007" y="80"/>
                  </a:lnTo>
                  <a:lnTo>
                    <a:pt x="1008" y="0"/>
                  </a:lnTo>
                  <a:lnTo>
                    <a:pt x="1008" y="166"/>
                  </a:lnTo>
                  <a:lnTo>
                    <a:pt x="1008" y="123"/>
                  </a:lnTo>
                  <a:lnTo>
                    <a:pt x="1008" y="83"/>
                  </a:lnTo>
                  <a:lnTo>
                    <a:pt x="1009" y="150"/>
                  </a:lnTo>
                  <a:lnTo>
                    <a:pt x="1009" y="68"/>
                  </a:lnTo>
                  <a:lnTo>
                    <a:pt x="1009" y="93"/>
                  </a:lnTo>
                  <a:lnTo>
                    <a:pt x="1009" y="130"/>
                  </a:lnTo>
                  <a:lnTo>
                    <a:pt x="1010" y="152"/>
                  </a:lnTo>
                  <a:lnTo>
                    <a:pt x="1010" y="0"/>
                  </a:lnTo>
                  <a:lnTo>
                    <a:pt x="1010" y="102"/>
                  </a:lnTo>
                  <a:lnTo>
                    <a:pt x="1010" y="111"/>
                  </a:lnTo>
                  <a:lnTo>
                    <a:pt x="1010" y="0"/>
                  </a:lnTo>
                  <a:lnTo>
                    <a:pt x="1011" y="131"/>
                  </a:lnTo>
                  <a:lnTo>
                    <a:pt x="1011" y="10"/>
                  </a:lnTo>
                  <a:lnTo>
                    <a:pt x="1011" y="0"/>
                  </a:lnTo>
                  <a:lnTo>
                    <a:pt x="1012" y="111"/>
                  </a:lnTo>
                  <a:lnTo>
                    <a:pt x="1012" y="0"/>
                  </a:lnTo>
                  <a:lnTo>
                    <a:pt x="1012" y="107"/>
                  </a:lnTo>
                  <a:lnTo>
                    <a:pt x="1012" y="0"/>
                  </a:lnTo>
                  <a:lnTo>
                    <a:pt x="1013" y="0"/>
                  </a:lnTo>
                  <a:lnTo>
                    <a:pt x="1013" y="39"/>
                  </a:lnTo>
                  <a:lnTo>
                    <a:pt x="1013" y="0"/>
                  </a:lnTo>
                  <a:lnTo>
                    <a:pt x="1014" y="129"/>
                  </a:lnTo>
                  <a:lnTo>
                    <a:pt x="1014" y="0"/>
                  </a:lnTo>
                  <a:lnTo>
                    <a:pt x="1014" y="0"/>
                  </a:lnTo>
                  <a:lnTo>
                    <a:pt x="1014" y="153"/>
                  </a:lnTo>
                  <a:lnTo>
                    <a:pt x="1015" y="23"/>
                  </a:lnTo>
                  <a:lnTo>
                    <a:pt x="1015" y="0"/>
                  </a:lnTo>
                  <a:lnTo>
                    <a:pt x="1016" y="131"/>
                  </a:lnTo>
                  <a:lnTo>
                    <a:pt x="1016" y="36"/>
                  </a:lnTo>
                  <a:lnTo>
                    <a:pt x="1017" y="76"/>
                  </a:lnTo>
                  <a:lnTo>
                    <a:pt x="1017" y="0"/>
                  </a:lnTo>
                  <a:lnTo>
                    <a:pt x="1017" y="152"/>
                  </a:lnTo>
                  <a:lnTo>
                    <a:pt x="1017" y="0"/>
                  </a:lnTo>
                  <a:lnTo>
                    <a:pt x="1018" y="43"/>
                  </a:lnTo>
                  <a:lnTo>
                    <a:pt x="1018" y="0"/>
                  </a:lnTo>
                  <a:lnTo>
                    <a:pt x="1018" y="84"/>
                  </a:lnTo>
                  <a:lnTo>
                    <a:pt x="1019" y="0"/>
                  </a:lnTo>
                  <a:lnTo>
                    <a:pt x="1019" y="126"/>
                  </a:lnTo>
                  <a:lnTo>
                    <a:pt x="1019" y="19"/>
                  </a:lnTo>
                  <a:lnTo>
                    <a:pt x="1020" y="0"/>
                  </a:lnTo>
                  <a:lnTo>
                    <a:pt x="1020" y="73"/>
                  </a:lnTo>
                  <a:lnTo>
                    <a:pt x="1020" y="67"/>
                  </a:lnTo>
                  <a:lnTo>
                    <a:pt x="1021" y="0"/>
                  </a:lnTo>
                  <a:lnTo>
                    <a:pt x="1021" y="23"/>
                  </a:lnTo>
                  <a:lnTo>
                    <a:pt x="1021" y="0"/>
                  </a:lnTo>
                  <a:lnTo>
                    <a:pt x="1022" y="0"/>
                  </a:lnTo>
                  <a:lnTo>
                    <a:pt x="1022" y="153"/>
                  </a:lnTo>
                  <a:lnTo>
                    <a:pt x="1022" y="0"/>
                  </a:lnTo>
                  <a:lnTo>
                    <a:pt x="1023" y="208"/>
                  </a:lnTo>
                  <a:lnTo>
                    <a:pt x="1023" y="168"/>
                  </a:lnTo>
                  <a:lnTo>
                    <a:pt x="1024" y="0"/>
                  </a:lnTo>
                  <a:lnTo>
                    <a:pt x="1024" y="111"/>
                  </a:lnTo>
                  <a:lnTo>
                    <a:pt x="1024" y="107"/>
                  </a:lnTo>
                  <a:lnTo>
                    <a:pt x="1025" y="0"/>
                  </a:lnTo>
                  <a:lnTo>
                    <a:pt x="1025" y="175"/>
                  </a:lnTo>
                  <a:lnTo>
                    <a:pt x="1026" y="161"/>
                  </a:lnTo>
                  <a:lnTo>
                    <a:pt x="1026" y="0"/>
                  </a:lnTo>
                  <a:lnTo>
                    <a:pt x="1026" y="175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7" y="160"/>
                  </a:lnTo>
                  <a:lnTo>
                    <a:pt x="1028" y="86"/>
                  </a:lnTo>
                  <a:lnTo>
                    <a:pt x="1028" y="0"/>
                  </a:lnTo>
                  <a:lnTo>
                    <a:pt x="1028" y="158"/>
                  </a:lnTo>
                  <a:lnTo>
                    <a:pt x="1029" y="0"/>
                  </a:lnTo>
                  <a:lnTo>
                    <a:pt x="1029" y="100"/>
                  </a:lnTo>
                  <a:lnTo>
                    <a:pt x="1029" y="0"/>
                  </a:lnTo>
                  <a:lnTo>
                    <a:pt x="1029" y="174"/>
                  </a:lnTo>
                  <a:lnTo>
                    <a:pt x="1030" y="0"/>
                  </a:lnTo>
                  <a:lnTo>
                    <a:pt x="1030" y="0"/>
                  </a:lnTo>
                  <a:lnTo>
                    <a:pt x="1030" y="197"/>
                  </a:lnTo>
                  <a:lnTo>
                    <a:pt x="1031" y="0"/>
                  </a:lnTo>
                  <a:lnTo>
                    <a:pt x="1031" y="0"/>
                  </a:lnTo>
                  <a:lnTo>
                    <a:pt x="1031" y="191"/>
                  </a:lnTo>
                  <a:lnTo>
                    <a:pt x="1032" y="136"/>
                  </a:lnTo>
                  <a:lnTo>
                    <a:pt x="1032" y="0"/>
                  </a:lnTo>
                  <a:lnTo>
                    <a:pt x="1032" y="266"/>
                  </a:lnTo>
                  <a:lnTo>
                    <a:pt x="1033" y="195"/>
                  </a:lnTo>
                  <a:lnTo>
                    <a:pt x="1033" y="0"/>
                  </a:lnTo>
                  <a:lnTo>
                    <a:pt x="1034" y="190"/>
                  </a:lnTo>
                  <a:lnTo>
                    <a:pt x="1034" y="0"/>
                  </a:lnTo>
                  <a:lnTo>
                    <a:pt x="1035" y="233"/>
                  </a:lnTo>
                  <a:lnTo>
                    <a:pt x="1035" y="0"/>
                  </a:lnTo>
                  <a:lnTo>
                    <a:pt x="1035" y="37"/>
                  </a:lnTo>
                  <a:lnTo>
                    <a:pt x="1035" y="0"/>
                  </a:lnTo>
                  <a:lnTo>
                    <a:pt x="1035" y="243"/>
                  </a:lnTo>
                  <a:lnTo>
                    <a:pt x="1036" y="241"/>
                  </a:lnTo>
                  <a:lnTo>
                    <a:pt x="1036" y="0"/>
                  </a:lnTo>
                  <a:lnTo>
                    <a:pt x="1037" y="216"/>
                  </a:lnTo>
                  <a:lnTo>
                    <a:pt x="1037" y="0"/>
                  </a:lnTo>
                  <a:lnTo>
                    <a:pt x="1037" y="0"/>
                  </a:lnTo>
                  <a:lnTo>
                    <a:pt x="1037" y="297"/>
                  </a:lnTo>
                  <a:lnTo>
                    <a:pt x="1038" y="0"/>
                  </a:lnTo>
                  <a:lnTo>
                    <a:pt x="1038" y="0"/>
                  </a:lnTo>
                  <a:lnTo>
                    <a:pt x="1038" y="308"/>
                  </a:lnTo>
                  <a:lnTo>
                    <a:pt x="1039" y="238"/>
                  </a:lnTo>
                  <a:lnTo>
                    <a:pt x="1039" y="144"/>
                  </a:lnTo>
                  <a:lnTo>
                    <a:pt x="1039" y="0"/>
                  </a:lnTo>
                  <a:lnTo>
                    <a:pt x="1040" y="200"/>
                  </a:lnTo>
                  <a:lnTo>
                    <a:pt x="1040" y="135"/>
                  </a:lnTo>
                  <a:lnTo>
                    <a:pt x="1040" y="0"/>
                  </a:lnTo>
                  <a:lnTo>
                    <a:pt x="1041" y="237"/>
                  </a:lnTo>
                  <a:lnTo>
                    <a:pt x="1041" y="139"/>
                  </a:lnTo>
                  <a:lnTo>
                    <a:pt x="1041" y="232"/>
                  </a:lnTo>
                  <a:lnTo>
                    <a:pt x="1041" y="0"/>
                  </a:lnTo>
                  <a:lnTo>
                    <a:pt x="1042" y="254"/>
                  </a:lnTo>
                  <a:lnTo>
                    <a:pt x="1042" y="0"/>
                  </a:lnTo>
                  <a:lnTo>
                    <a:pt x="1042" y="117"/>
                  </a:lnTo>
                  <a:lnTo>
                    <a:pt x="1042" y="0"/>
                  </a:lnTo>
                  <a:lnTo>
                    <a:pt x="1042" y="194"/>
                  </a:lnTo>
                  <a:lnTo>
                    <a:pt x="1043" y="134"/>
                  </a:lnTo>
                  <a:lnTo>
                    <a:pt x="1043" y="233"/>
                  </a:lnTo>
                  <a:lnTo>
                    <a:pt x="1043" y="0"/>
                  </a:lnTo>
                  <a:lnTo>
                    <a:pt x="1044" y="361"/>
                  </a:lnTo>
                  <a:lnTo>
                    <a:pt x="1044" y="0"/>
                  </a:lnTo>
                  <a:lnTo>
                    <a:pt x="1044" y="152"/>
                  </a:lnTo>
                  <a:lnTo>
                    <a:pt x="1044" y="341"/>
                  </a:lnTo>
                  <a:lnTo>
                    <a:pt x="1044" y="0"/>
                  </a:lnTo>
                  <a:lnTo>
                    <a:pt x="1045" y="157"/>
                  </a:lnTo>
                  <a:lnTo>
                    <a:pt x="1045" y="286"/>
                  </a:lnTo>
                  <a:lnTo>
                    <a:pt x="1045" y="0"/>
                  </a:lnTo>
                  <a:lnTo>
                    <a:pt x="1045" y="306"/>
                  </a:lnTo>
                  <a:lnTo>
                    <a:pt x="1046" y="0"/>
                  </a:lnTo>
                  <a:lnTo>
                    <a:pt x="1046" y="304"/>
                  </a:lnTo>
                  <a:lnTo>
                    <a:pt x="1046" y="0"/>
                  </a:lnTo>
                  <a:lnTo>
                    <a:pt x="1047" y="0"/>
                  </a:lnTo>
                  <a:lnTo>
                    <a:pt x="1047" y="275"/>
                  </a:lnTo>
                  <a:lnTo>
                    <a:pt x="1047" y="0"/>
                  </a:lnTo>
                  <a:lnTo>
                    <a:pt x="1047" y="399"/>
                  </a:lnTo>
                  <a:lnTo>
                    <a:pt x="1048" y="0"/>
                  </a:lnTo>
                  <a:lnTo>
                    <a:pt x="1048" y="141"/>
                  </a:lnTo>
                  <a:lnTo>
                    <a:pt x="1048" y="332"/>
                  </a:lnTo>
                  <a:lnTo>
                    <a:pt x="1048" y="0"/>
                  </a:lnTo>
                  <a:lnTo>
                    <a:pt x="1049" y="113"/>
                  </a:lnTo>
                  <a:lnTo>
                    <a:pt x="1049" y="367"/>
                  </a:lnTo>
                  <a:lnTo>
                    <a:pt x="1049" y="0"/>
                  </a:lnTo>
                  <a:lnTo>
                    <a:pt x="1050" y="470"/>
                  </a:lnTo>
                  <a:lnTo>
                    <a:pt x="1050" y="426"/>
                  </a:lnTo>
                  <a:lnTo>
                    <a:pt x="1050" y="0"/>
                  </a:lnTo>
                  <a:lnTo>
                    <a:pt x="1051" y="455"/>
                  </a:lnTo>
                  <a:lnTo>
                    <a:pt x="1051" y="0"/>
                  </a:lnTo>
                  <a:lnTo>
                    <a:pt x="1052" y="419"/>
                  </a:lnTo>
                  <a:lnTo>
                    <a:pt x="1052" y="362"/>
                  </a:lnTo>
                  <a:lnTo>
                    <a:pt x="1052" y="0"/>
                  </a:lnTo>
                  <a:lnTo>
                    <a:pt x="1053" y="0"/>
                  </a:lnTo>
                  <a:lnTo>
                    <a:pt x="1053" y="0"/>
                  </a:lnTo>
                  <a:lnTo>
                    <a:pt x="1054" y="391"/>
                  </a:lnTo>
                  <a:lnTo>
                    <a:pt x="1054" y="270"/>
                  </a:lnTo>
                  <a:lnTo>
                    <a:pt x="1054" y="0"/>
                  </a:lnTo>
                  <a:lnTo>
                    <a:pt x="1055" y="442"/>
                  </a:lnTo>
                  <a:lnTo>
                    <a:pt x="1055" y="0"/>
                  </a:lnTo>
                  <a:lnTo>
                    <a:pt x="1055" y="321"/>
                  </a:lnTo>
                  <a:lnTo>
                    <a:pt x="1056" y="0"/>
                  </a:lnTo>
                  <a:lnTo>
                    <a:pt x="1056" y="323"/>
                  </a:lnTo>
                  <a:lnTo>
                    <a:pt x="1056" y="141"/>
                  </a:lnTo>
                  <a:lnTo>
                    <a:pt x="1056" y="207"/>
                  </a:lnTo>
                  <a:lnTo>
                    <a:pt x="1056" y="0"/>
                  </a:lnTo>
                  <a:lnTo>
                    <a:pt x="1057" y="364"/>
                  </a:lnTo>
                  <a:lnTo>
                    <a:pt x="1057" y="0"/>
                  </a:lnTo>
                  <a:lnTo>
                    <a:pt x="1057" y="0"/>
                  </a:lnTo>
                  <a:lnTo>
                    <a:pt x="1058" y="587"/>
                  </a:lnTo>
                  <a:lnTo>
                    <a:pt x="1058" y="563"/>
                  </a:lnTo>
                  <a:lnTo>
                    <a:pt x="1058" y="0"/>
                  </a:lnTo>
                  <a:lnTo>
                    <a:pt x="1059" y="483"/>
                  </a:lnTo>
                  <a:lnTo>
                    <a:pt x="1059" y="384"/>
                  </a:lnTo>
                  <a:lnTo>
                    <a:pt x="1059" y="490"/>
                  </a:lnTo>
                  <a:lnTo>
                    <a:pt x="1059" y="0"/>
                  </a:lnTo>
                  <a:lnTo>
                    <a:pt x="1060" y="0"/>
                  </a:lnTo>
                  <a:lnTo>
                    <a:pt x="1060" y="165"/>
                  </a:lnTo>
                  <a:lnTo>
                    <a:pt x="1061" y="0"/>
                  </a:lnTo>
                  <a:lnTo>
                    <a:pt x="1061" y="458"/>
                  </a:lnTo>
                  <a:lnTo>
                    <a:pt x="1062" y="0"/>
                  </a:lnTo>
                  <a:lnTo>
                    <a:pt x="1062" y="582"/>
                  </a:lnTo>
                  <a:lnTo>
                    <a:pt x="1062" y="355"/>
                  </a:lnTo>
                  <a:lnTo>
                    <a:pt x="1063" y="179"/>
                  </a:lnTo>
                  <a:lnTo>
                    <a:pt x="1063" y="0"/>
                  </a:lnTo>
                  <a:lnTo>
                    <a:pt x="1063" y="358"/>
                  </a:lnTo>
                  <a:lnTo>
                    <a:pt x="1063" y="0"/>
                  </a:lnTo>
                  <a:lnTo>
                    <a:pt x="1064" y="501"/>
                  </a:lnTo>
                  <a:lnTo>
                    <a:pt x="1064" y="0"/>
                  </a:lnTo>
                  <a:lnTo>
                    <a:pt x="1064" y="476"/>
                  </a:lnTo>
                  <a:lnTo>
                    <a:pt x="1065" y="413"/>
                  </a:lnTo>
                  <a:lnTo>
                    <a:pt x="1065" y="0"/>
                  </a:lnTo>
                  <a:lnTo>
                    <a:pt x="1065" y="329"/>
                  </a:lnTo>
                  <a:lnTo>
                    <a:pt x="1066" y="0"/>
                  </a:lnTo>
                  <a:lnTo>
                    <a:pt x="1066" y="569"/>
                  </a:lnTo>
                  <a:lnTo>
                    <a:pt x="1066" y="376"/>
                  </a:lnTo>
                  <a:lnTo>
                    <a:pt x="1067" y="0"/>
                  </a:lnTo>
                  <a:lnTo>
                    <a:pt x="1067" y="587"/>
                  </a:lnTo>
                  <a:lnTo>
                    <a:pt x="1067" y="399"/>
                  </a:lnTo>
                  <a:lnTo>
                    <a:pt x="1068" y="0"/>
                  </a:lnTo>
                  <a:lnTo>
                    <a:pt x="1068" y="400"/>
                  </a:lnTo>
                  <a:lnTo>
                    <a:pt x="1068" y="226"/>
                  </a:lnTo>
                  <a:lnTo>
                    <a:pt x="1069" y="0"/>
                  </a:lnTo>
                  <a:lnTo>
                    <a:pt x="1069" y="660"/>
                  </a:lnTo>
                  <a:lnTo>
                    <a:pt x="1070" y="477"/>
                  </a:lnTo>
                  <a:lnTo>
                    <a:pt x="1070" y="0"/>
                  </a:lnTo>
                  <a:lnTo>
                    <a:pt x="1070" y="554"/>
                  </a:lnTo>
                  <a:lnTo>
                    <a:pt x="1070" y="497"/>
                  </a:lnTo>
                  <a:lnTo>
                    <a:pt x="1071" y="110"/>
                  </a:lnTo>
                  <a:lnTo>
                    <a:pt x="1071" y="503"/>
                  </a:lnTo>
                  <a:lnTo>
                    <a:pt x="1071" y="0"/>
                  </a:lnTo>
                  <a:lnTo>
                    <a:pt x="1071" y="0"/>
                  </a:lnTo>
                  <a:lnTo>
                    <a:pt x="1072" y="0"/>
                  </a:lnTo>
                  <a:lnTo>
                    <a:pt x="1072" y="474"/>
                  </a:lnTo>
                  <a:lnTo>
                    <a:pt x="1073" y="0"/>
                  </a:lnTo>
                  <a:lnTo>
                    <a:pt x="1073" y="532"/>
                  </a:lnTo>
                  <a:lnTo>
                    <a:pt x="1073" y="0"/>
                  </a:lnTo>
                  <a:lnTo>
                    <a:pt x="1074" y="0"/>
                  </a:lnTo>
                  <a:lnTo>
                    <a:pt x="1074" y="0"/>
                  </a:lnTo>
                  <a:lnTo>
                    <a:pt x="1074" y="263"/>
                  </a:lnTo>
                  <a:lnTo>
                    <a:pt x="1075" y="0"/>
                  </a:lnTo>
                  <a:lnTo>
                    <a:pt x="1075" y="23"/>
                  </a:lnTo>
                  <a:lnTo>
                    <a:pt x="1075" y="0"/>
                  </a:lnTo>
                  <a:lnTo>
                    <a:pt x="1076" y="581"/>
                  </a:lnTo>
                  <a:lnTo>
                    <a:pt x="1076" y="685"/>
                  </a:lnTo>
                  <a:lnTo>
                    <a:pt x="1076" y="0"/>
                  </a:lnTo>
                  <a:lnTo>
                    <a:pt x="1076" y="688"/>
                  </a:lnTo>
                  <a:lnTo>
                    <a:pt x="1077" y="458"/>
                  </a:lnTo>
                  <a:lnTo>
                    <a:pt x="1077" y="469"/>
                  </a:lnTo>
                  <a:lnTo>
                    <a:pt x="1077" y="0"/>
                  </a:lnTo>
                  <a:lnTo>
                    <a:pt x="1077" y="682"/>
                  </a:lnTo>
                  <a:lnTo>
                    <a:pt x="1078" y="0"/>
                  </a:lnTo>
                  <a:lnTo>
                    <a:pt x="1078" y="695"/>
                  </a:lnTo>
                  <a:lnTo>
                    <a:pt x="1078" y="0"/>
                  </a:lnTo>
                  <a:lnTo>
                    <a:pt x="1079" y="266"/>
                  </a:lnTo>
                  <a:lnTo>
                    <a:pt x="1079" y="0"/>
                  </a:lnTo>
                  <a:lnTo>
                    <a:pt x="1080" y="785"/>
                  </a:lnTo>
                  <a:lnTo>
                    <a:pt x="1080" y="0"/>
                  </a:lnTo>
                  <a:lnTo>
                    <a:pt x="1081" y="757"/>
                  </a:lnTo>
                  <a:lnTo>
                    <a:pt x="1081" y="0"/>
                  </a:lnTo>
                  <a:lnTo>
                    <a:pt x="1081" y="0"/>
                  </a:lnTo>
                  <a:lnTo>
                    <a:pt x="1081" y="898"/>
                  </a:lnTo>
                  <a:lnTo>
                    <a:pt x="1082" y="458"/>
                  </a:lnTo>
                  <a:lnTo>
                    <a:pt x="1082" y="0"/>
                  </a:lnTo>
                  <a:lnTo>
                    <a:pt x="1082" y="711"/>
                  </a:lnTo>
                  <a:lnTo>
                    <a:pt x="1083" y="417"/>
                  </a:lnTo>
                  <a:lnTo>
                    <a:pt x="1083" y="0"/>
                  </a:lnTo>
                  <a:lnTo>
                    <a:pt x="1083" y="855"/>
                  </a:lnTo>
                  <a:lnTo>
                    <a:pt x="1084" y="0"/>
                  </a:lnTo>
                  <a:lnTo>
                    <a:pt x="1084" y="203"/>
                  </a:lnTo>
                  <a:lnTo>
                    <a:pt x="1084" y="0"/>
                  </a:lnTo>
                  <a:lnTo>
                    <a:pt x="1084" y="948"/>
                  </a:lnTo>
                  <a:lnTo>
                    <a:pt x="1085" y="733"/>
                  </a:lnTo>
                  <a:lnTo>
                    <a:pt x="1085" y="0"/>
                  </a:lnTo>
                  <a:lnTo>
                    <a:pt x="1086" y="615"/>
                  </a:lnTo>
                  <a:lnTo>
                    <a:pt x="1086" y="167"/>
                  </a:lnTo>
                  <a:lnTo>
                    <a:pt x="1086" y="0"/>
                  </a:lnTo>
                  <a:lnTo>
                    <a:pt x="1087" y="470"/>
                  </a:lnTo>
                  <a:lnTo>
                    <a:pt x="1087" y="402"/>
                  </a:lnTo>
                  <a:lnTo>
                    <a:pt x="1087" y="0"/>
                  </a:lnTo>
                  <a:lnTo>
                    <a:pt x="1087" y="837"/>
                  </a:lnTo>
                  <a:lnTo>
                    <a:pt x="1088" y="413"/>
                  </a:lnTo>
                  <a:lnTo>
                    <a:pt x="1088" y="361"/>
                  </a:lnTo>
                  <a:lnTo>
                    <a:pt x="1088" y="0"/>
                  </a:lnTo>
                  <a:lnTo>
                    <a:pt x="1089" y="685"/>
                  </a:lnTo>
                  <a:lnTo>
                    <a:pt x="1089" y="0"/>
                  </a:lnTo>
                  <a:lnTo>
                    <a:pt x="1090" y="779"/>
                  </a:lnTo>
                  <a:lnTo>
                    <a:pt x="1090" y="52"/>
                  </a:lnTo>
                  <a:lnTo>
                    <a:pt x="1090" y="530"/>
                  </a:lnTo>
                  <a:lnTo>
                    <a:pt x="1090" y="0"/>
                  </a:lnTo>
                  <a:lnTo>
                    <a:pt x="1091" y="635"/>
                  </a:lnTo>
                  <a:lnTo>
                    <a:pt x="1091" y="0"/>
                  </a:lnTo>
                  <a:lnTo>
                    <a:pt x="1091" y="0"/>
                  </a:lnTo>
                  <a:lnTo>
                    <a:pt x="1091" y="841"/>
                  </a:lnTo>
                  <a:lnTo>
                    <a:pt x="1092" y="411"/>
                  </a:lnTo>
                  <a:lnTo>
                    <a:pt x="1092" y="0"/>
                  </a:lnTo>
                  <a:lnTo>
                    <a:pt x="1093" y="763"/>
                  </a:lnTo>
                  <a:lnTo>
                    <a:pt x="1093" y="258"/>
                  </a:lnTo>
                  <a:lnTo>
                    <a:pt x="1093" y="0"/>
                  </a:lnTo>
                  <a:lnTo>
                    <a:pt x="1094" y="498"/>
                  </a:lnTo>
                  <a:lnTo>
                    <a:pt x="1094" y="0"/>
                  </a:lnTo>
                  <a:lnTo>
                    <a:pt x="1094" y="0"/>
                  </a:lnTo>
                  <a:lnTo>
                    <a:pt x="1094" y="765"/>
                  </a:lnTo>
                  <a:lnTo>
                    <a:pt x="1095" y="0"/>
                  </a:lnTo>
                  <a:lnTo>
                    <a:pt x="1095" y="692"/>
                  </a:lnTo>
                  <a:lnTo>
                    <a:pt x="1096" y="0"/>
                  </a:lnTo>
                  <a:lnTo>
                    <a:pt x="1096" y="112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097" y="825"/>
                  </a:lnTo>
                  <a:lnTo>
                    <a:pt x="1097" y="0"/>
                  </a:lnTo>
                  <a:lnTo>
                    <a:pt x="1097" y="701"/>
                  </a:lnTo>
                  <a:lnTo>
                    <a:pt x="1097" y="0"/>
                  </a:lnTo>
                  <a:lnTo>
                    <a:pt x="1098" y="0"/>
                  </a:lnTo>
                  <a:lnTo>
                    <a:pt x="1098" y="506"/>
                  </a:lnTo>
                  <a:lnTo>
                    <a:pt x="1098" y="0"/>
                  </a:lnTo>
                  <a:lnTo>
                    <a:pt x="1099" y="615"/>
                  </a:lnTo>
                  <a:lnTo>
                    <a:pt x="1099" y="350"/>
                  </a:lnTo>
                  <a:lnTo>
                    <a:pt x="1099" y="389"/>
                  </a:lnTo>
                  <a:lnTo>
                    <a:pt x="1100" y="0"/>
                  </a:lnTo>
                  <a:lnTo>
                    <a:pt x="1100" y="531"/>
                  </a:lnTo>
                  <a:lnTo>
                    <a:pt x="1100" y="429"/>
                  </a:lnTo>
                  <a:lnTo>
                    <a:pt x="1100" y="337"/>
                  </a:lnTo>
                  <a:lnTo>
                    <a:pt x="1100" y="0"/>
                  </a:lnTo>
                  <a:lnTo>
                    <a:pt x="1101" y="0"/>
                  </a:lnTo>
                  <a:lnTo>
                    <a:pt x="1101" y="568"/>
                  </a:lnTo>
                  <a:lnTo>
                    <a:pt x="1101" y="0"/>
                  </a:lnTo>
                  <a:lnTo>
                    <a:pt x="1102" y="708"/>
                  </a:lnTo>
                  <a:lnTo>
                    <a:pt x="1102" y="0"/>
                  </a:lnTo>
                  <a:lnTo>
                    <a:pt x="1103" y="863"/>
                  </a:lnTo>
                  <a:lnTo>
                    <a:pt x="1103" y="324"/>
                  </a:lnTo>
                  <a:lnTo>
                    <a:pt x="1103" y="629"/>
                  </a:lnTo>
                  <a:lnTo>
                    <a:pt x="1104" y="0"/>
                  </a:lnTo>
                  <a:lnTo>
                    <a:pt x="1104" y="664"/>
                  </a:lnTo>
                  <a:lnTo>
                    <a:pt x="1104" y="441"/>
                  </a:lnTo>
                  <a:lnTo>
                    <a:pt x="1104" y="0"/>
                  </a:lnTo>
                  <a:lnTo>
                    <a:pt x="1105" y="0"/>
                  </a:lnTo>
                  <a:lnTo>
                    <a:pt x="1105" y="0"/>
                  </a:lnTo>
                  <a:lnTo>
                    <a:pt x="1106" y="692"/>
                  </a:lnTo>
                  <a:lnTo>
                    <a:pt x="1106" y="0"/>
                  </a:lnTo>
                  <a:lnTo>
                    <a:pt x="1107" y="0"/>
                  </a:lnTo>
                  <a:lnTo>
                    <a:pt x="1107" y="371"/>
                  </a:lnTo>
                  <a:lnTo>
                    <a:pt x="1107" y="0"/>
                  </a:lnTo>
                  <a:lnTo>
                    <a:pt x="1108" y="0"/>
                  </a:lnTo>
                  <a:lnTo>
                    <a:pt x="1108" y="590"/>
                  </a:lnTo>
                  <a:lnTo>
                    <a:pt x="1108" y="186"/>
                  </a:lnTo>
                  <a:lnTo>
                    <a:pt x="1109" y="600"/>
                  </a:lnTo>
                  <a:lnTo>
                    <a:pt x="1109" y="0"/>
                  </a:lnTo>
                  <a:lnTo>
                    <a:pt x="1109" y="628"/>
                  </a:lnTo>
                  <a:lnTo>
                    <a:pt x="1109" y="0"/>
                  </a:lnTo>
                  <a:lnTo>
                    <a:pt x="1110" y="704"/>
                  </a:lnTo>
                  <a:lnTo>
                    <a:pt x="1110" y="0"/>
                  </a:lnTo>
                  <a:lnTo>
                    <a:pt x="1111" y="0"/>
                  </a:lnTo>
                  <a:lnTo>
                    <a:pt x="1111" y="785"/>
                  </a:lnTo>
                  <a:lnTo>
                    <a:pt x="1111" y="701"/>
                  </a:lnTo>
                  <a:lnTo>
                    <a:pt x="1112" y="119"/>
                  </a:lnTo>
                  <a:lnTo>
                    <a:pt x="1112" y="0"/>
                  </a:lnTo>
                  <a:lnTo>
                    <a:pt x="1112" y="615"/>
                  </a:lnTo>
                  <a:lnTo>
                    <a:pt x="1112" y="0"/>
                  </a:lnTo>
                  <a:lnTo>
                    <a:pt x="1113" y="0"/>
                  </a:lnTo>
                  <a:lnTo>
                    <a:pt x="1113" y="637"/>
                  </a:lnTo>
                  <a:lnTo>
                    <a:pt x="1113" y="0"/>
                  </a:lnTo>
                  <a:lnTo>
                    <a:pt x="1113" y="695"/>
                  </a:lnTo>
                  <a:lnTo>
                    <a:pt x="1114" y="0"/>
                  </a:lnTo>
                  <a:lnTo>
                    <a:pt x="1114" y="0"/>
                  </a:lnTo>
                  <a:lnTo>
                    <a:pt x="1115" y="0"/>
                  </a:lnTo>
                  <a:lnTo>
                    <a:pt x="1115" y="637"/>
                  </a:lnTo>
                  <a:lnTo>
                    <a:pt x="1115" y="0"/>
                  </a:lnTo>
                  <a:lnTo>
                    <a:pt x="1116" y="0"/>
                  </a:lnTo>
                  <a:lnTo>
                    <a:pt x="1116" y="792"/>
                  </a:lnTo>
                  <a:lnTo>
                    <a:pt x="1116" y="0"/>
                  </a:lnTo>
                  <a:lnTo>
                    <a:pt x="1117" y="473"/>
                  </a:lnTo>
                  <a:lnTo>
                    <a:pt x="1117" y="0"/>
                  </a:lnTo>
                  <a:lnTo>
                    <a:pt x="1117" y="701"/>
                  </a:lnTo>
                  <a:lnTo>
                    <a:pt x="1117" y="353"/>
                  </a:lnTo>
                  <a:lnTo>
                    <a:pt x="1117" y="0"/>
                  </a:lnTo>
                  <a:lnTo>
                    <a:pt x="1118" y="618"/>
                  </a:lnTo>
                  <a:lnTo>
                    <a:pt x="1119" y="0"/>
                  </a:lnTo>
                  <a:lnTo>
                    <a:pt x="1119" y="346"/>
                  </a:lnTo>
                  <a:lnTo>
                    <a:pt x="1119" y="0"/>
                  </a:lnTo>
                  <a:lnTo>
                    <a:pt x="1120" y="625"/>
                  </a:lnTo>
                  <a:lnTo>
                    <a:pt x="1120" y="0"/>
                  </a:lnTo>
                  <a:lnTo>
                    <a:pt x="1120" y="854"/>
                  </a:lnTo>
                  <a:lnTo>
                    <a:pt x="1121" y="77"/>
                  </a:lnTo>
                  <a:lnTo>
                    <a:pt x="1121" y="192"/>
                  </a:lnTo>
                  <a:lnTo>
                    <a:pt x="1121" y="0"/>
                  </a:lnTo>
                  <a:lnTo>
                    <a:pt x="1121" y="670"/>
                  </a:lnTo>
                  <a:lnTo>
                    <a:pt x="1122" y="0"/>
                  </a:lnTo>
                  <a:lnTo>
                    <a:pt x="1122" y="257"/>
                  </a:lnTo>
                  <a:lnTo>
                    <a:pt x="1122" y="672"/>
                  </a:lnTo>
                  <a:lnTo>
                    <a:pt x="1122" y="0"/>
                  </a:lnTo>
                  <a:lnTo>
                    <a:pt x="1123" y="0"/>
                  </a:lnTo>
                  <a:lnTo>
                    <a:pt x="1123" y="789"/>
                  </a:lnTo>
                  <a:lnTo>
                    <a:pt x="1123" y="0"/>
                  </a:lnTo>
                  <a:lnTo>
                    <a:pt x="1124" y="437"/>
                  </a:lnTo>
                  <a:lnTo>
                    <a:pt x="1124" y="0"/>
                  </a:lnTo>
                  <a:lnTo>
                    <a:pt x="1124" y="545"/>
                  </a:lnTo>
                  <a:lnTo>
                    <a:pt x="1125" y="544"/>
                  </a:lnTo>
                  <a:lnTo>
                    <a:pt x="1125" y="0"/>
                  </a:lnTo>
                  <a:lnTo>
                    <a:pt x="1125" y="587"/>
                  </a:lnTo>
                  <a:lnTo>
                    <a:pt x="1126" y="0"/>
                  </a:lnTo>
                  <a:lnTo>
                    <a:pt x="1126" y="410"/>
                  </a:lnTo>
                  <a:lnTo>
                    <a:pt x="1126" y="0"/>
                  </a:lnTo>
                  <a:lnTo>
                    <a:pt x="1126" y="781"/>
                  </a:lnTo>
                  <a:lnTo>
                    <a:pt x="1127" y="0"/>
                  </a:lnTo>
                  <a:lnTo>
                    <a:pt x="1127" y="0"/>
                  </a:lnTo>
                  <a:lnTo>
                    <a:pt x="1127" y="492"/>
                  </a:lnTo>
                  <a:lnTo>
                    <a:pt x="1128" y="0"/>
                  </a:lnTo>
                  <a:lnTo>
                    <a:pt x="1128" y="874"/>
                  </a:lnTo>
                  <a:lnTo>
                    <a:pt x="1128" y="0"/>
                  </a:lnTo>
                  <a:lnTo>
                    <a:pt x="1129" y="776"/>
                  </a:lnTo>
                  <a:lnTo>
                    <a:pt x="1129" y="108"/>
                  </a:lnTo>
                  <a:lnTo>
                    <a:pt x="1129" y="0"/>
                  </a:lnTo>
                  <a:lnTo>
                    <a:pt x="1129" y="653"/>
                  </a:lnTo>
                  <a:lnTo>
                    <a:pt x="1130" y="0"/>
                  </a:lnTo>
                  <a:lnTo>
                    <a:pt x="1130" y="0"/>
                  </a:lnTo>
                  <a:lnTo>
                    <a:pt x="1130" y="627"/>
                  </a:lnTo>
                  <a:lnTo>
                    <a:pt x="1131" y="281"/>
                  </a:lnTo>
                  <a:lnTo>
                    <a:pt x="1131" y="645"/>
                  </a:lnTo>
                  <a:lnTo>
                    <a:pt x="1131" y="0"/>
                  </a:lnTo>
                  <a:lnTo>
                    <a:pt x="1132" y="964"/>
                  </a:lnTo>
                  <a:lnTo>
                    <a:pt x="1132" y="0"/>
                  </a:lnTo>
                  <a:lnTo>
                    <a:pt x="1132" y="621"/>
                  </a:lnTo>
                  <a:lnTo>
                    <a:pt x="1133" y="0"/>
                  </a:lnTo>
                  <a:lnTo>
                    <a:pt x="1133" y="577"/>
                  </a:lnTo>
                  <a:lnTo>
                    <a:pt x="1133" y="0"/>
                  </a:lnTo>
                  <a:lnTo>
                    <a:pt x="1134" y="757"/>
                  </a:lnTo>
                  <a:lnTo>
                    <a:pt x="1134" y="155"/>
                  </a:lnTo>
                  <a:lnTo>
                    <a:pt x="1134" y="750"/>
                  </a:lnTo>
                  <a:lnTo>
                    <a:pt x="1134" y="0"/>
                  </a:lnTo>
                  <a:lnTo>
                    <a:pt x="1135" y="927"/>
                  </a:lnTo>
                  <a:lnTo>
                    <a:pt x="1135" y="835"/>
                  </a:lnTo>
                  <a:lnTo>
                    <a:pt x="1135" y="0"/>
                  </a:lnTo>
                  <a:lnTo>
                    <a:pt x="1136" y="347"/>
                  </a:lnTo>
                  <a:lnTo>
                    <a:pt x="1136" y="0"/>
                  </a:lnTo>
                  <a:lnTo>
                    <a:pt x="1137" y="650"/>
                  </a:lnTo>
                  <a:lnTo>
                    <a:pt x="1137" y="0"/>
                  </a:lnTo>
                  <a:lnTo>
                    <a:pt x="1137" y="497"/>
                  </a:lnTo>
                  <a:lnTo>
                    <a:pt x="1137" y="0"/>
                  </a:lnTo>
                  <a:lnTo>
                    <a:pt x="1138" y="883"/>
                  </a:lnTo>
                  <a:lnTo>
                    <a:pt x="1138" y="0"/>
                  </a:lnTo>
                  <a:lnTo>
                    <a:pt x="1139" y="698"/>
                  </a:lnTo>
                  <a:lnTo>
                    <a:pt x="1139" y="420"/>
                  </a:lnTo>
                  <a:lnTo>
                    <a:pt x="1139" y="0"/>
                  </a:lnTo>
                  <a:lnTo>
                    <a:pt x="1140" y="779"/>
                  </a:lnTo>
                  <a:lnTo>
                    <a:pt x="1140" y="0"/>
                  </a:lnTo>
                  <a:lnTo>
                    <a:pt x="1140" y="0"/>
                  </a:lnTo>
                  <a:lnTo>
                    <a:pt x="1140" y="716"/>
                  </a:lnTo>
                  <a:lnTo>
                    <a:pt x="1141" y="0"/>
                  </a:lnTo>
                  <a:lnTo>
                    <a:pt x="1141" y="0"/>
                  </a:lnTo>
                  <a:lnTo>
                    <a:pt x="1141" y="619"/>
                  </a:lnTo>
                  <a:lnTo>
                    <a:pt x="1142" y="315"/>
                  </a:lnTo>
                  <a:lnTo>
                    <a:pt x="1142" y="490"/>
                  </a:lnTo>
                  <a:lnTo>
                    <a:pt x="1142" y="0"/>
                  </a:lnTo>
                  <a:lnTo>
                    <a:pt x="1143" y="804"/>
                  </a:lnTo>
                  <a:lnTo>
                    <a:pt x="1143" y="0"/>
                  </a:lnTo>
                  <a:lnTo>
                    <a:pt x="1143" y="656"/>
                  </a:lnTo>
                  <a:lnTo>
                    <a:pt x="1144" y="228"/>
                  </a:lnTo>
                  <a:lnTo>
                    <a:pt x="1144" y="0"/>
                  </a:lnTo>
                  <a:lnTo>
                    <a:pt x="1145" y="735"/>
                  </a:lnTo>
                  <a:lnTo>
                    <a:pt x="1145" y="0"/>
                  </a:lnTo>
                  <a:lnTo>
                    <a:pt x="1145" y="596"/>
                  </a:lnTo>
                  <a:lnTo>
                    <a:pt x="1146" y="0"/>
                  </a:lnTo>
                  <a:lnTo>
                    <a:pt x="1146" y="0"/>
                  </a:lnTo>
                  <a:lnTo>
                    <a:pt x="1146" y="552"/>
                  </a:lnTo>
                  <a:lnTo>
                    <a:pt x="1146" y="603"/>
                  </a:lnTo>
                  <a:lnTo>
                    <a:pt x="1147" y="0"/>
                  </a:lnTo>
                  <a:lnTo>
                    <a:pt x="1147" y="0"/>
                  </a:lnTo>
                  <a:lnTo>
                    <a:pt x="1147" y="654"/>
                  </a:lnTo>
                  <a:lnTo>
                    <a:pt x="1147" y="0"/>
                  </a:lnTo>
                  <a:lnTo>
                    <a:pt x="1148" y="322"/>
                  </a:lnTo>
                  <a:lnTo>
                    <a:pt x="1148" y="286"/>
                  </a:lnTo>
                  <a:lnTo>
                    <a:pt x="1148" y="0"/>
                  </a:lnTo>
                  <a:lnTo>
                    <a:pt x="1149" y="614"/>
                  </a:lnTo>
                  <a:lnTo>
                    <a:pt x="1149" y="0"/>
                  </a:lnTo>
                  <a:lnTo>
                    <a:pt x="1149" y="0"/>
                  </a:lnTo>
                  <a:lnTo>
                    <a:pt x="1149" y="424"/>
                  </a:lnTo>
                  <a:lnTo>
                    <a:pt x="1150" y="0"/>
                  </a:lnTo>
                  <a:lnTo>
                    <a:pt x="1150" y="0"/>
                  </a:lnTo>
                  <a:lnTo>
                    <a:pt x="1150" y="656"/>
                  </a:lnTo>
                  <a:lnTo>
                    <a:pt x="1151" y="0"/>
                  </a:lnTo>
                  <a:lnTo>
                    <a:pt x="1152" y="0"/>
                  </a:lnTo>
                  <a:lnTo>
                    <a:pt x="1152" y="701"/>
                  </a:lnTo>
                  <a:lnTo>
                    <a:pt x="1153" y="362"/>
                  </a:lnTo>
                  <a:lnTo>
                    <a:pt x="1153" y="0"/>
                  </a:lnTo>
                  <a:lnTo>
                    <a:pt x="1153" y="535"/>
                  </a:lnTo>
                  <a:lnTo>
                    <a:pt x="1153" y="0"/>
                  </a:lnTo>
                  <a:lnTo>
                    <a:pt x="1154" y="0"/>
                  </a:lnTo>
                  <a:lnTo>
                    <a:pt x="1154" y="602"/>
                  </a:lnTo>
                  <a:lnTo>
                    <a:pt x="1154" y="527"/>
                  </a:lnTo>
                  <a:lnTo>
                    <a:pt x="1155" y="576"/>
                  </a:lnTo>
                  <a:lnTo>
                    <a:pt x="1155" y="0"/>
                  </a:lnTo>
                  <a:lnTo>
                    <a:pt x="1155" y="0"/>
                  </a:lnTo>
                  <a:lnTo>
                    <a:pt x="1156" y="579"/>
                  </a:lnTo>
                  <a:lnTo>
                    <a:pt x="1156" y="0"/>
                  </a:lnTo>
                  <a:lnTo>
                    <a:pt x="1156" y="616"/>
                  </a:lnTo>
                  <a:lnTo>
                    <a:pt x="1156" y="595"/>
                  </a:lnTo>
                  <a:lnTo>
                    <a:pt x="1157" y="0"/>
                  </a:lnTo>
                  <a:lnTo>
                    <a:pt x="1157" y="535"/>
                  </a:lnTo>
                  <a:lnTo>
                    <a:pt x="1157" y="0"/>
                  </a:lnTo>
                  <a:lnTo>
                    <a:pt x="1158" y="656"/>
                  </a:lnTo>
                  <a:lnTo>
                    <a:pt x="1158" y="0"/>
                  </a:lnTo>
                  <a:lnTo>
                    <a:pt x="1158" y="784"/>
                  </a:lnTo>
                  <a:lnTo>
                    <a:pt x="1159" y="657"/>
                  </a:lnTo>
                  <a:lnTo>
                    <a:pt x="1159" y="0"/>
                  </a:lnTo>
                  <a:lnTo>
                    <a:pt x="1159" y="679"/>
                  </a:lnTo>
                  <a:lnTo>
                    <a:pt x="1160" y="109"/>
                  </a:lnTo>
                  <a:lnTo>
                    <a:pt x="1160" y="0"/>
                  </a:lnTo>
                  <a:lnTo>
                    <a:pt x="1160" y="721"/>
                  </a:lnTo>
                  <a:lnTo>
                    <a:pt x="1160" y="0"/>
                  </a:lnTo>
                  <a:lnTo>
                    <a:pt x="1161" y="0"/>
                  </a:lnTo>
                  <a:lnTo>
                    <a:pt x="1161" y="744"/>
                  </a:lnTo>
                  <a:lnTo>
                    <a:pt x="1161" y="0"/>
                  </a:lnTo>
                  <a:lnTo>
                    <a:pt x="1162" y="348"/>
                  </a:lnTo>
                  <a:lnTo>
                    <a:pt x="1162" y="0"/>
                  </a:lnTo>
                  <a:lnTo>
                    <a:pt x="1162" y="715"/>
                  </a:lnTo>
                  <a:lnTo>
                    <a:pt x="1163" y="0"/>
                  </a:lnTo>
                  <a:lnTo>
                    <a:pt x="1164" y="439"/>
                  </a:lnTo>
                  <a:lnTo>
                    <a:pt x="1164" y="43"/>
                  </a:lnTo>
                  <a:lnTo>
                    <a:pt x="1164" y="0"/>
                  </a:lnTo>
                  <a:lnTo>
                    <a:pt x="1164" y="494"/>
                  </a:lnTo>
                  <a:lnTo>
                    <a:pt x="1165" y="0"/>
                  </a:lnTo>
                  <a:lnTo>
                    <a:pt x="1165" y="0"/>
                  </a:lnTo>
                  <a:lnTo>
                    <a:pt x="1165" y="545"/>
                  </a:lnTo>
                  <a:lnTo>
                    <a:pt x="1166" y="315"/>
                  </a:lnTo>
                  <a:lnTo>
                    <a:pt x="1166" y="0"/>
                  </a:lnTo>
                  <a:lnTo>
                    <a:pt x="1167" y="431"/>
                  </a:lnTo>
                  <a:lnTo>
                    <a:pt x="1167" y="0"/>
                  </a:lnTo>
                  <a:lnTo>
                    <a:pt x="1167" y="0"/>
                  </a:lnTo>
                  <a:lnTo>
                    <a:pt x="1167" y="632"/>
                  </a:lnTo>
                  <a:lnTo>
                    <a:pt x="1168" y="0"/>
                  </a:lnTo>
                  <a:lnTo>
                    <a:pt x="1168" y="0"/>
                  </a:lnTo>
                  <a:lnTo>
                    <a:pt x="1168" y="558"/>
                  </a:lnTo>
                  <a:lnTo>
                    <a:pt x="1169" y="0"/>
                  </a:lnTo>
                  <a:lnTo>
                    <a:pt x="1169" y="348"/>
                  </a:lnTo>
                  <a:lnTo>
                    <a:pt x="1169" y="0"/>
                  </a:lnTo>
                  <a:lnTo>
                    <a:pt x="1170" y="0"/>
                  </a:lnTo>
                  <a:lnTo>
                    <a:pt x="1170" y="299"/>
                  </a:lnTo>
                  <a:lnTo>
                    <a:pt x="1170" y="0"/>
                  </a:lnTo>
                  <a:lnTo>
                    <a:pt x="1170" y="484"/>
                  </a:lnTo>
                  <a:lnTo>
                    <a:pt x="1171" y="0"/>
                  </a:lnTo>
                  <a:lnTo>
                    <a:pt x="1171" y="0"/>
                  </a:lnTo>
                  <a:lnTo>
                    <a:pt x="1171" y="521"/>
                  </a:lnTo>
                  <a:lnTo>
                    <a:pt x="1172" y="0"/>
                  </a:lnTo>
                  <a:lnTo>
                    <a:pt x="1172" y="194"/>
                  </a:lnTo>
                  <a:lnTo>
                    <a:pt x="1172" y="0"/>
                  </a:lnTo>
                  <a:lnTo>
                    <a:pt x="1172" y="616"/>
                  </a:lnTo>
                  <a:lnTo>
                    <a:pt x="1173" y="598"/>
                  </a:lnTo>
                  <a:lnTo>
                    <a:pt x="1173" y="723"/>
                  </a:lnTo>
                  <a:lnTo>
                    <a:pt x="1173" y="0"/>
                  </a:lnTo>
                  <a:lnTo>
                    <a:pt x="1174" y="381"/>
                  </a:lnTo>
                  <a:lnTo>
                    <a:pt x="1174" y="0"/>
                  </a:lnTo>
                  <a:lnTo>
                    <a:pt x="1175" y="688"/>
                  </a:lnTo>
                  <a:lnTo>
                    <a:pt x="1175" y="0"/>
                  </a:lnTo>
                  <a:lnTo>
                    <a:pt x="1175" y="0"/>
                  </a:lnTo>
                  <a:lnTo>
                    <a:pt x="1176" y="627"/>
                  </a:lnTo>
                  <a:lnTo>
                    <a:pt x="1176" y="0"/>
                  </a:lnTo>
                  <a:lnTo>
                    <a:pt x="1176" y="305"/>
                  </a:lnTo>
                  <a:lnTo>
                    <a:pt x="1176" y="0"/>
                  </a:lnTo>
                  <a:lnTo>
                    <a:pt x="1177" y="706"/>
                  </a:lnTo>
                  <a:lnTo>
                    <a:pt x="1177" y="0"/>
                  </a:lnTo>
                  <a:lnTo>
                    <a:pt x="1177" y="626"/>
                  </a:lnTo>
                  <a:lnTo>
                    <a:pt x="1177" y="0"/>
                  </a:lnTo>
                  <a:lnTo>
                    <a:pt x="1178" y="525"/>
                  </a:lnTo>
                  <a:lnTo>
                    <a:pt x="1178" y="383"/>
                  </a:lnTo>
                  <a:lnTo>
                    <a:pt x="1178" y="0"/>
                  </a:lnTo>
                  <a:lnTo>
                    <a:pt x="1179" y="428"/>
                  </a:lnTo>
                  <a:lnTo>
                    <a:pt x="1179" y="0"/>
                  </a:lnTo>
                  <a:lnTo>
                    <a:pt x="1179" y="0"/>
                  </a:lnTo>
                  <a:lnTo>
                    <a:pt x="1180" y="471"/>
                  </a:lnTo>
                  <a:lnTo>
                    <a:pt x="1180" y="0"/>
                  </a:lnTo>
                  <a:lnTo>
                    <a:pt x="1180" y="0"/>
                  </a:lnTo>
                  <a:lnTo>
                    <a:pt x="1181" y="443"/>
                  </a:lnTo>
                  <a:lnTo>
                    <a:pt x="1181" y="0"/>
                  </a:lnTo>
                  <a:lnTo>
                    <a:pt x="1181" y="439"/>
                  </a:lnTo>
                  <a:lnTo>
                    <a:pt x="1181" y="0"/>
                  </a:lnTo>
                  <a:lnTo>
                    <a:pt x="1182" y="95"/>
                  </a:lnTo>
                  <a:lnTo>
                    <a:pt x="1182" y="133"/>
                  </a:lnTo>
                  <a:lnTo>
                    <a:pt x="1182" y="0"/>
                  </a:lnTo>
                  <a:lnTo>
                    <a:pt x="1183" y="576"/>
                  </a:lnTo>
                  <a:lnTo>
                    <a:pt x="1183" y="496"/>
                  </a:lnTo>
                  <a:lnTo>
                    <a:pt x="1183" y="509"/>
                  </a:lnTo>
                  <a:lnTo>
                    <a:pt x="1183" y="0"/>
                  </a:lnTo>
                  <a:lnTo>
                    <a:pt x="1184" y="0"/>
                  </a:lnTo>
                  <a:lnTo>
                    <a:pt x="1184" y="152"/>
                  </a:lnTo>
                  <a:lnTo>
                    <a:pt x="1184" y="0"/>
                  </a:lnTo>
                  <a:lnTo>
                    <a:pt x="1185" y="415"/>
                  </a:lnTo>
                  <a:lnTo>
                    <a:pt x="1185" y="306"/>
                  </a:lnTo>
                  <a:lnTo>
                    <a:pt x="1185" y="267"/>
                  </a:lnTo>
                  <a:lnTo>
                    <a:pt x="1185" y="0"/>
                  </a:lnTo>
                  <a:lnTo>
                    <a:pt x="1186" y="516"/>
                  </a:lnTo>
                  <a:lnTo>
                    <a:pt x="1186" y="223"/>
                  </a:lnTo>
                  <a:lnTo>
                    <a:pt x="1186" y="0"/>
                  </a:lnTo>
                  <a:lnTo>
                    <a:pt x="1187" y="488"/>
                  </a:lnTo>
                  <a:lnTo>
                    <a:pt x="1187" y="192"/>
                  </a:lnTo>
                  <a:lnTo>
                    <a:pt x="1187" y="0"/>
                  </a:lnTo>
                  <a:lnTo>
                    <a:pt x="1188" y="204"/>
                  </a:lnTo>
                  <a:lnTo>
                    <a:pt x="1188" y="0"/>
                  </a:lnTo>
                  <a:lnTo>
                    <a:pt x="1188" y="0"/>
                  </a:lnTo>
                  <a:lnTo>
                    <a:pt x="1189" y="332"/>
                  </a:lnTo>
                  <a:lnTo>
                    <a:pt x="1189" y="0"/>
                  </a:lnTo>
                  <a:lnTo>
                    <a:pt x="1189" y="121"/>
                  </a:lnTo>
                  <a:lnTo>
                    <a:pt x="1189" y="0"/>
                  </a:lnTo>
                  <a:lnTo>
                    <a:pt x="1190" y="257"/>
                  </a:lnTo>
                  <a:lnTo>
                    <a:pt x="1190" y="349"/>
                  </a:lnTo>
                  <a:lnTo>
                    <a:pt x="1190" y="0"/>
                  </a:lnTo>
                  <a:lnTo>
                    <a:pt x="1191" y="0"/>
                  </a:lnTo>
                  <a:lnTo>
                    <a:pt x="1191" y="300"/>
                  </a:lnTo>
                  <a:lnTo>
                    <a:pt x="1192" y="0"/>
                  </a:lnTo>
                  <a:lnTo>
                    <a:pt x="1192" y="490"/>
                  </a:lnTo>
                  <a:lnTo>
                    <a:pt x="1192" y="228"/>
                  </a:lnTo>
                  <a:lnTo>
                    <a:pt x="1192" y="0"/>
                  </a:lnTo>
                  <a:lnTo>
                    <a:pt x="1193" y="329"/>
                  </a:lnTo>
                  <a:lnTo>
                    <a:pt x="1193" y="311"/>
                  </a:lnTo>
                  <a:lnTo>
                    <a:pt x="1193" y="0"/>
                  </a:lnTo>
                  <a:lnTo>
                    <a:pt x="1194" y="513"/>
                  </a:lnTo>
                  <a:lnTo>
                    <a:pt x="1194" y="0"/>
                  </a:lnTo>
                  <a:lnTo>
                    <a:pt x="1194" y="394"/>
                  </a:lnTo>
                  <a:lnTo>
                    <a:pt x="1195" y="0"/>
                  </a:lnTo>
                  <a:lnTo>
                    <a:pt x="1195" y="560"/>
                  </a:lnTo>
                  <a:lnTo>
                    <a:pt x="1195" y="511"/>
                  </a:lnTo>
                  <a:lnTo>
                    <a:pt x="1195" y="585"/>
                  </a:lnTo>
                  <a:lnTo>
                    <a:pt x="1196" y="125"/>
                  </a:lnTo>
                  <a:lnTo>
                    <a:pt x="1196" y="431"/>
                  </a:lnTo>
                  <a:lnTo>
                    <a:pt x="1197" y="184"/>
                  </a:lnTo>
                  <a:lnTo>
                    <a:pt x="1197" y="609"/>
                  </a:lnTo>
                  <a:lnTo>
                    <a:pt x="1197" y="427"/>
                  </a:lnTo>
                  <a:lnTo>
                    <a:pt x="1198" y="312"/>
                  </a:lnTo>
                  <a:lnTo>
                    <a:pt x="1198" y="638"/>
                  </a:lnTo>
                  <a:lnTo>
                    <a:pt x="1198" y="283"/>
                  </a:lnTo>
                  <a:lnTo>
                    <a:pt x="1198" y="395"/>
                  </a:lnTo>
                  <a:lnTo>
                    <a:pt x="1199" y="462"/>
                  </a:lnTo>
                  <a:lnTo>
                    <a:pt x="1199" y="587"/>
                  </a:lnTo>
                  <a:lnTo>
                    <a:pt x="1199" y="344"/>
                  </a:lnTo>
                  <a:lnTo>
                    <a:pt x="1200" y="434"/>
                  </a:lnTo>
                  <a:lnTo>
                    <a:pt x="1200" y="0"/>
                  </a:lnTo>
                  <a:lnTo>
                    <a:pt x="1200" y="0"/>
                  </a:lnTo>
                  <a:lnTo>
                    <a:pt x="1200" y="0"/>
                  </a:lnTo>
                  <a:lnTo>
                    <a:pt x="1201" y="0"/>
                  </a:lnTo>
                  <a:lnTo>
                    <a:pt x="1202" y="0"/>
                  </a:lnTo>
                  <a:lnTo>
                    <a:pt x="1202" y="0"/>
                  </a:lnTo>
                  <a:lnTo>
                    <a:pt x="1203" y="0"/>
                  </a:lnTo>
                  <a:lnTo>
                    <a:pt x="1203" y="0"/>
                  </a:lnTo>
                  <a:lnTo>
                    <a:pt x="1204" y="0"/>
                  </a:lnTo>
                  <a:lnTo>
                    <a:pt x="1204" y="0"/>
                  </a:lnTo>
                  <a:lnTo>
                    <a:pt x="1204" y="0"/>
                  </a:lnTo>
                  <a:lnTo>
                    <a:pt x="1205" y="0"/>
                  </a:lnTo>
                  <a:lnTo>
                    <a:pt x="1206" y="0"/>
                  </a:lnTo>
                  <a:lnTo>
                    <a:pt x="1206" y="167"/>
                  </a:lnTo>
                  <a:lnTo>
                    <a:pt x="1206" y="115"/>
                  </a:lnTo>
                  <a:lnTo>
                    <a:pt x="1207" y="0"/>
                  </a:lnTo>
                  <a:lnTo>
                    <a:pt x="1207" y="404"/>
                  </a:lnTo>
                  <a:lnTo>
                    <a:pt x="1208" y="268"/>
                  </a:lnTo>
                  <a:lnTo>
                    <a:pt x="1208" y="71"/>
                  </a:lnTo>
                  <a:lnTo>
                    <a:pt x="1208" y="671"/>
                  </a:lnTo>
                  <a:lnTo>
                    <a:pt x="1209" y="535"/>
                  </a:lnTo>
                  <a:lnTo>
                    <a:pt x="1209" y="657"/>
                  </a:lnTo>
                  <a:lnTo>
                    <a:pt x="1209" y="614"/>
                  </a:lnTo>
                  <a:lnTo>
                    <a:pt x="1209" y="766"/>
                  </a:lnTo>
                  <a:lnTo>
                    <a:pt x="1210" y="757"/>
                  </a:lnTo>
                  <a:lnTo>
                    <a:pt x="1210" y="850"/>
                  </a:lnTo>
                  <a:lnTo>
                    <a:pt x="1210" y="832"/>
                  </a:lnTo>
                  <a:lnTo>
                    <a:pt x="1211" y="980"/>
                  </a:lnTo>
                  <a:lnTo>
                    <a:pt x="1211" y="994"/>
                  </a:lnTo>
                  <a:lnTo>
                    <a:pt x="1211" y="1025"/>
                  </a:lnTo>
                  <a:lnTo>
                    <a:pt x="1212" y="771"/>
                  </a:lnTo>
                  <a:lnTo>
                    <a:pt x="1212" y="782"/>
                  </a:lnTo>
                  <a:lnTo>
                    <a:pt x="1212" y="801"/>
                  </a:lnTo>
                  <a:lnTo>
                    <a:pt x="1213" y="413"/>
                  </a:lnTo>
                  <a:lnTo>
                    <a:pt x="1213" y="297"/>
                  </a:lnTo>
                  <a:lnTo>
                    <a:pt x="1213" y="0"/>
                  </a:lnTo>
                  <a:lnTo>
                    <a:pt x="1214" y="0"/>
                  </a:lnTo>
                  <a:lnTo>
                    <a:pt x="1214" y="0"/>
                  </a:lnTo>
                  <a:lnTo>
                    <a:pt x="1215" y="0"/>
                  </a:lnTo>
                  <a:lnTo>
                    <a:pt x="1215" y="0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217" y="193"/>
                  </a:lnTo>
                  <a:lnTo>
                    <a:pt x="1217" y="249"/>
                  </a:lnTo>
                  <a:lnTo>
                    <a:pt x="1217" y="490"/>
                  </a:lnTo>
                  <a:lnTo>
                    <a:pt x="1218" y="416"/>
                  </a:lnTo>
                  <a:lnTo>
                    <a:pt x="1218" y="372"/>
                  </a:lnTo>
                  <a:lnTo>
                    <a:pt x="1218" y="130"/>
                  </a:lnTo>
                  <a:lnTo>
                    <a:pt x="1219" y="317"/>
                  </a:lnTo>
                  <a:lnTo>
                    <a:pt x="1219" y="348"/>
                  </a:lnTo>
                  <a:lnTo>
                    <a:pt x="1219" y="0"/>
                  </a:lnTo>
                  <a:lnTo>
                    <a:pt x="1220" y="0"/>
                  </a:lnTo>
                  <a:lnTo>
                    <a:pt x="1220" y="0"/>
                  </a:lnTo>
                  <a:lnTo>
                    <a:pt x="1221" y="0"/>
                  </a:lnTo>
                  <a:lnTo>
                    <a:pt x="1221" y="0"/>
                  </a:lnTo>
                  <a:lnTo>
                    <a:pt x="1222" y="0"/>
                  </a:lnTo>
                  <a:lnTo>
                    <a:pt x="1222" y="0"/>
                  </a:lnTo>
                  <a:lnTo>
                    <a:pt x="1223" y="0"/>
                  </a:lnTo>
                  <a:lnTo>
                    <a:pt x="1223" y="0"/>
                  </a:lnTo>
                  <a:lnTo>
                    <a:pt x="1224" y="0"/>
                  </a:lnTo>
                  <a:lnTo>
                    <a:pt x="1224" y="0"/>
                  </a:lnTo>
                  <a:lnTo>
                    <a:pt x="1225" y="0"/>
                  </a:lnTo>
                  <a:lnTo>
                    <a:pt x="1225" y="0"/>
                  </a:lnTo>
                  <a:lnTo>
                    <a:pt x="1226" y="0"/>
                  </a:lnTo>
                  <a:lnTo>
                    <a:pt x="1226" y="0"/>
                  </a:lnTo>
                  <a:lnTo>
                    <a:pt x="1227" y="0"/>
                  </a:lnTo>
                  <a:lnTo>
                    <a:pt x="1227" y="245"/>
                  </a:lnTo>
                  <a:lnTo>
                    <a:pt x="1227" y="0"/>
                  </a:lnTo>
                  <a:lnTo>
                    <a:pt x="1228" y="649"/>
                  </a:lnTo>
                  <a:lnTo>
                    <a:pt x="1228" y="22"/>
                  </a:lnTo>
                  <a:lnTo>
                    <a:pt x="1228" y="0"/>
                  </a:lnTo>
                  <a:lnTo>
                    <a:pt x="1228" y="761"/>
                  </a:lnTo>
                  <a:lnTo>
                    <a:pt x="1229" y="692"/>
                  </a:lnTo>
                  <a:lnTo>
                    <a:pt x="1229" y="590"/>
                  </a:lnTo>
                  <a:lnTo>
                    <a:pt x="1229" y="552"/>
                  </a:lnTo>
                  <a:lnTo>
                    <a:pt x="1230" y="944"/>
                  </a:lnTo>
                  <a:lnTo>
                    <a:pt x="1230" y="904"/>
                  </a:lnTo>
                  <a:lnTo>
                    <a:pt x="1230" y="885"/>
                  </a:lnTo>
                  <a:lnTo>
                    <a:pt x="1231" y="1082"/>
                  </a:lnTo>
                  <a:lnTo>
                    <a:pt x="1231" y="1066"/>
                  </a:lnTo>
                  <a:lnTo>
                    <a:pt x="1231" y="1013"/>
                  </a:lnTo>
                  <a:lnTo>
                    <a:pt x="1232" y="839"/>
                  </a:lnTo>
                  <a:lnTo>
                    <a:pt x="1232" y="876"/>
                  </a:lnTo>
                  <a:lnTo>
                    <a:pt x="1232" y="880"/>
                  </a:lnTo>
                  <a:lnTo>
                    <a:pt x="1233" y="0"/>
                  </a:lnTo>
                  <a:lnTo>
                    <a:pt x="1233" y="0"/>
                  </a:lnTo>
                  <a:lnTo>
                    <a:pt x="1233" y="0"/>
                  </a:lnTo>
                  <a:lnTo>
                    <a:pt x="1234" y="0"/>
                  </a:lnTo>
                  <a:lnTo>
                    <a:pt x="1234" y="0"/>
                  </a:lnTo>
                  <a:lnTo>
                    <a:pt x="1235" y="0"/>
                  </a:lnTo>
                  <a:lnTo>
                    <a:pt x="1235" y="0"/>
                  </a:lnTo>
                  <a:lnTo>
                    <a:pt x="1236" y="0"/>
                  </a:lnTo>
                  <a:lnTo>
                    <a:pt x="1236" y="0"/>
                  </a:lnTo>
                  <a:lnTo>
                    <a:pt x="1237" y="569"/>
                  </a:lnTo>
                  <a:lnTo>
                    <a:pt x="1237" y="565"/>
                  </a:lnTo>
                  <a:lnTo>
                    <a:pt x="1238" y="574"/>
                  </a:lnTo>
                  <a:lnTo>
                    <a:pt x="1238" y="406"/>
                  </a:lnTo>
                  <a:lnTo>
                    <a:pt x="1238" y="409"/>
                  </a:lnTo>
                  <a:lnTo>
                    <a:pt x="1238" y="425"/>
                  </a:lnTo>
                  <a:lnTo>
                    <a:pt x="1239" y="512"/>
                  </a:lnTo>
                  <a:lnTo>
                    <a:pt x="1239" y="216"/>
                  </a:lnTo>
                  <a:lnTo>
                    <a:pt x="1239" y="178"/>
                  </a:lnTo>
                  <a:lnTo>
                    <a:pt x="1239" y="0"/>
                  </a:lnTo>
                  <a:lnTo>
                    <a:pt x="1240" y="0"/>
                  </a:lnTo>
                  <a:lnTo>
                    <a:pt x="1240" y="0"/>
                  </a:lnTo>
                  <a:lnTo>
                    <a:pt x="1241" y="0"/>
                  </a:lnTo>
                  <a:lnTo>
                    <a:pt x="1241" y="0"/>
                  </a:lnTo>
                  <a:lnTo>
                    <a:pt x="1242" y="0"/>
                  </a:lnTo>
                  <a:lnTo>
                    <a:pt x="1243" y="0"/>
                  </a:lnTo>
                  <a:lnTo>
                    <a:pt x="1243" y="0"/>
                  </a:lnTo>
                  <a:lnTo>
                    <a:pt x="1244" y="0"/>
                  </a:lnTo>
                  <a:lnTo>
                    <a:pt x="1244" y="0"/>
                  </a:lnTo>
                  <a:lnTo>
                    <a:pt x="1245" y="0"/>
                  </a:lnTo>
                  <a:lnTo>
                    <a:pt x="1245" y="0"/>
                  </a:lnTo>
                  <a:lnTo>
                    <a:pt x="1246" y="0"/>
                  </a:lnTo>
                  <a:lnTo>
                    <a:pt x="1246" y="0"/>
                  </a:lnTo>
                  <a:lnTo>
                    <a:pt x="1247" y="0"/>
                  </a:lnTo>
                  <a:lnTo>
                    <a:pt x="1247" y="0"/>
                  </a:lnTo>
                  <a:lnTo>
                    <a:pt x="1248" y="0"/>
                  </a:lnTo>
                  <a:lnTo>
                    <a:pt x="1248" y="346"/>
                  </a:lnTo>
                  <a:lnTo>
                    <a:pt x="1249" y="649"/>
                  </a:lnTo>
                  <a:lnTo>
                    <a:pt x="1249" y="0"/>
                  </a:lnTo>
                  <a:lnTo>
                    <a:pt x="1249" y="532"/>
                  </a:lnTo>
                  <a:lnTo>
                    <a:pt x="1250" y="572"/>
                  </a:lnTo>
                  <a:lnTo>
                    <a:pt x="1250" y="562"/>
                  </a:lnTo>
                  <a:lnTo>
                    <a:pt x="1250" y="764"/>
                  </a:lnTo>
                  <a:lnTo>
                    <a:pt x="1250" y="704"/>
                  </a:lnTo>
                  <a:lnTo>
                    <a:pt x="1251" y="828"/>
                  </a:lnTo>
                  <a:lnTo>
                    <a:pt x="1251" y="734"/>
                  </a:lnTo>
                  <a:lnTo>
                    <a:pt x="1251" y="990"/>
                  </a:lnTo>
                  <a:lnTo>
                    <a:pt x="1252" y="1069"/>
                  </a:lnTo>
                  <a:lnTo>
                    <a:pt x="1252" y="1094"/>
                  </a:lnTo>
                  <a:lnTo>
                    <a:pt x="1252" y="850"/>
                  </a:lnTo>
                  <a:lnTo>
                    <a:pt x="1252" y="870"/>
                  </a:lnTo>
                  <a:lnTo>
                    <a:pt x="1253" y="887"/>
                  </a:lnTo>
                  <a:lnTo>
                    <a:pt x="1254" y="657"/>
                  </a:lnTo>
                  <a:lnTo>
                    <a:pt x="1254" y="600"/>
                  </a:lnTo>
                  <a:lnTo>
                    <a:pt x="1254" y="622"/>
                  </a:lnTo>
                  <a:lnTo>
                    <a:pt x="1254" y="0"/>
                  </a:lnTo>
                  <a:lnTo>
                    <a:pt x="1255" y="0"/>
                  </a:lnTo>
                  <a:lnTo>
                    <a:pt x="1255" y="0"/>
                  </a:lnTo>
                  <a:lnTo>
                    <a:pt x="1256" y="0"/>
                  </a:lnTo>
                  <a:lnTo>
                    <a:pt x="1256" y="0"/>
                  </a:lnTo>
                  <a:lnTo>
                    <a:pt x="1257" y="0"/>
                  </a:lnTo>
                  <a:lnTo>
                    <a:pt x="1257" y="0"/>
                  </a:lnTo>
                  <a:lnTo>
                    <a:pt x="1258" y="0"/>
                  </a:lnTo>
                  <a:lnTo>
                    <a:pt x="1258" y="139"/>
                  </a:lnTo>
                  <a:lnTo>
                    <a:pt x="1258" y="557"/>
                  </a:lnTo>
                  <a:lnTo>
                    <a:pt x="1259" y="507"/>
                  </a:lnTo>
                  <a:lnTo>
                    <a:pt x="1259" y="494"/>
                  </a:lnTo>
                  <a:lnTo>
                    <a:pt x="1259" y="507"/>
                  </a:lnTo>
                  <a:lnTo>
                    <a:pt x="1260" y="273"/>
                  </a:lnTo>
                  <a:lnTo>
                    <a:pt x="1260" y="319"/>
                  </a:lnTo>
                  <a:lnTo>
                    <a:pt x="1260" y="413"/>
                  </a:lnTo>
                  <a:lnTo>
                    <a:pt x="1260" y="468"/>
                  </a:lnTo>
                  <a:lnTo>
                    <a:pt x="1261" y="0"/>
                  </a:lnTo>
                  <a:lnTo>
                    <a:pt x="1261" y="0"/>
                  </a:lnTo>
                  <a:lnTo>
                    <a:pt x="1261" y="0"/>
                  </a:lnTo>
                  <a:lnTo>
                    <a:pt x="1262" y="0"/>
                  </a:lnTo>
                  <a:lnTo>
                    <a:pt x="1262" y="0"/>
                  </a:lnTo>
                  <a:lnTo>
                    <a:pt x="1263" y="0"/>
                  </a:lnTo>
                  <a:lnTo>
                    <a:pt x="1263" y="0"/>
                  </a:lnTo>
                  <a:lnTo>
                    <a:pt x="1264" y="0"/>
                  </a:lnTo>
                  <a:lnTo>
                    <a:pt x="1264" y="0"/>
                  </a:lnTo>
                  <a:lnTo>
                    <a:pt x="1265" y="0"/>
                  </a:lnTo>
                  <a:lnTo>
                    <a:pt x="1265" y="0"/>
                  </a:lnTo>
                  <a:lnTo>
                    <a:pt x="1266" y="0"/>
                  </a:lnTo>
                  <a:lnTo>
                    <a:pt x="1266" y="0"/>
                  </a:lnTo>
                  <a:lnTo>
                    <a:pt x="1267" y="0"/>
                  </a:lnTo>
                  <a:lnTo>
                    <a:pt x="1267" y="0"/>
                  </a:lnTo>
                  <a:lnTo>
                    <a:pt x="1268" y="0"/>
                  </a:lnTo>
                  <a:lnTo>
                    <a:pt x="1268" y="0"/>
                  </a:lnTo>
                  <a:lnTo>
                    <a:pt x="1269" y="353"/>
                  </a:lnTo>
                  <a:lnTo>
                    <a:pt x="1269" y="271"/>
                  </a:lnTo>
                  <a:lnTo>
                    <a:pt x="1269" y="0"/>
                  </a:lnTo>
                  <a:lnTo>
                    <a:pt x="1270" y="276"/>
                  </a:lnTo>
                  <a:lnTo>
                    <a:pt x="1270" y="31"/>
                  </a:lnTo>
                  <a:lnTo>
                    <a:pt x="1270" y="464"/>
                  </a:lnTo>
                  <a:lnTo>
                    <a:pt x="1270" y="0"/>
                  </a:lnTo>
                  <a:lnTo>
                    <a:pt x="1271" y="486"/>
                  </a:lnTo>
                  <a:lnTo>
                    <a:pt x="1271" y="132"/>
                  </a:lnTo>
                  <a:lnTo>
                    <a:pt x="1271" y="501"/>
                  </a:lnTo>
                  <a:lnTo>
                    <a:pt x="1271" y="482"/>
                  </a:lnTo>
                  <a:lnTo>
                    <a:pt x="1272" y="816"/>
                  </a:lnTo>
                  <a:lnTo>
                    <a:pt x="1272" y="566"/>
                  </a:lnTo>
                  <a:lnTo>
                    <a:pt x="1272" y="641"/>
                  </a:lnTo>
                  <a:lnTo>
                    <a:pt x="1272" y="613"/>
                  </a:lnTo>
                  <a:lnTo>
                    <a:pt x="1273" y="899"/>
                  </a:lnTo>
                  <a:lnTo>
                    <a:pt x="1273" y="752"/>
                  </a:lnTo>
                  <a:lnTo>
                    <a:pt x="1273" y="956"/>
                  </a:lnTo>
                  <a:lnTo>
                    <a:pt x="1274" y="1030"/>
                  </a:lnTo>
                  <a:lnTo>
                    <a:pt x="1274" y="836"/>
                  </a:lnTo>
                  <a:lnTo>
                    <a:pt x="1274" y="810"/>
                  </a:lnTo>
                  <a:lnTo>
                    <a:pt x="1274" y="877"/>
                  </a:lnTo>
                  <a:lnTo>
                    <a:pt x="1274" y="774"/>
                  </a:lnTo>
                  <a:lnTo>
                    <a:pt x="1275" y="801"/>
                  </a:lnTo>
                  <a:lnTo>
                    <a:pt x="1275" y="772"/>
                  </a:lnTo>
                  <a:lnTo>
                    <a:pt x="1276" y="0"/>
                  </a:lnTo>
                  <a:lnTo>
                    <a:pt x="1276" y="0"/>
                  </a:lnTo>
                  <a:lnTo>
                    <a:pt x="1277" y="0"/>
                  </a:lnTo>
                  <a:lnTo>
                    <a:pt x="1277" y="0"/>
                  </a:lnTo>
                  <a:lnTo>
                    <a:pt x="1278" y="0"/>
                  </a:lnTo>
                  <a:lnTo>
                    <a:pt x="1278" y="0"/>
                  </a:lnTo>
                  <a:lnTo>
                    <a:pt x="1279" y="0"/>
                  </a:lnTo>
                  <a:lnTo>
                    <a:pt x="1279" y="0"/>
                  </a:lnTo>
                  <a:lnTo>
                    <a:pt x="1280" y="351"/>
                  </a:lnTo>
                  <a:lnTo>
                    <a:pt x="1280" y="276"/>
                  </a:lnTo>
                  <a:lnTo>
                    <a:pt x="1280" y="443"/>
                  </a:lnTo>
                  <a:lnTo>
                    <a:pt x="1281" y="0"/>
                  </a:lnTo>
                  <a:lnTo>
                    <a:pt x="1281" y="205"/>
                  </a:lnTo>
                  <a:lnTo>
                    <a:pt x="1281" y="377"/>
                  </a:lnTo>
                  <a:lnTo>
                    <a:pt x="1281" y="0"/>
                  </a:lnTo>
                  <a:lnTo>
                    <a:pt x="1282" y="491"/>
                  </a:lnTo>
                  <a:lnTo>
                    <a:pt x="1282" y="325"/>
                  </a:lnTo>
                  <a:lnTo>
                    <a:pt x="1282" y="0"/>
                  </a:lnTo>
                  <a:lnTo>
                    <a:pt x="1283" y="0"/>
                  </a:lnTo>
                  <a:lnTo>
                    <a:pt x="1283" y="0"/>
                  </a:lnTo>
                  <a:lnTo>
                    <a:pt x="1284" y="0"/>
                  </a:lnTo>
                  <a:lnTo>
                    <a:pt x="1284" y="0"/>
                  </a:lnTo>
                  <a:lnTo>
                    <a:pt x="1285" y="0"/>
                  </a:lnTo>
                  <a:lnTo>
                    <a:pt x="1285" y="0"/>
                  </a:lnTo>
                  <a:lnTo>
                    <a:pt x="1286" y="0"/>
                  </a:lnTo>
                  <a:lnTo>
                    <a:pt x="1286" y="0"/>
                  </a:lnTo>
                  <a:lnTo>
                    <a:pt x="1287" y="0"/>
                  </a:lnTo>
                  <a:lnTo>
                    <a:pt x="1287" y="0"/>
                  </a:lnTo>
                  <a:lnTo>
                    <a:pt x="1288" y="448"/>
                  </a:lnTo>
                  <a:lnTo>
                    <a:pt x="1288" y="0"/>
                  </a:lnTo>
                  <a:lnTo>
                    <a:pt x="1289" y="0"/>
                  </a:lnTo>
                  <a:lnTo>
                    <a:pt x="1289" y="486"/>
                  </a:lnTo>
                  <a:lnTo>
                    <a:pt x="1289" y="0"/>
                  </a:lnTo>
                  <a:lnTo>
                    <a:pt x="1290" y="0"/>
                  </a:lnTo>
                  <a:lnTo>
                    <a:pt x="1290" y="753"/>
                  </a:lnTo>
                  <a:lnTo>
                    <a:pt x="1290" y="348"/>
                  </a:lnTo>
                  <a:lnTo>
                    <a:pt x="1291" y="714"/>
                  </a:lnTo>
                  <a:lnTo>
                    <a:pt x="1291" y="0"/>
                  </a:lnTo>
                  <a:lnTo>
                    <a:pt x="1291" y="529"/>
                  </a:lnTo>
                  <a:lnTo>
                    <a:pt x="1291" y="750"/>
                  </a:lnTo>
                  <a:lnTo>
                    <a:pt x="1292" y="0"/>
                  </a:lnTo>
                  <a:lnTo>
                    <a:pt x="1292" y="650"/>
                  </a:lnTo>
                  <a:lnTo>
                    <a:pt x="1293" y="523"/>
                  </a:lnTo>
                  <a:lnTo>
                    <a:pt x="1293" y="0"/>
                  </a:lnTo>
                  <a:lnTo>
                    <a:pt x="1293" y="649"/>
                  </a:lnTo>
                  <a:lnTo>
                    <a:pt x="1293" y="638"/>
                  </a:lnTo>
                  <a:lnTo>
                    <a:pt x="1294" y="628"/>
                  </a:lnTo>
                  <a:lnTo>
                    <a:pt x="1294" y="0"/>
                  </a:lnTo>
                  <a:lnTo>
                    <a:pt x="1294" y="731"/>
                  </a:lnTo>
                  <a:lnTo>
                    <a:pt x="1295" y="546"/>
                  </a:lnTo>
                  <a:lnTo>
                    <a:pt x="1295" y="509"/>
                  </a:lnTo>
                  <a:lnTo>
                    <a:pt x="1295" y="731"/>
                  </a:lnTo>
                  <a:lnTo>
                    <a:pt x="1295" y="718"/>
                  </a:lnTo>
                  <a:lnTo>
                    <a:pt x="1295" y="796"/>
                  </a:lnTo>
                  <a:lnTo>
                    <a:pt x="1296" y="916"/>
                  </a:lnTo>
                  <a:lnTo>
                    <a:pt x="1296" y="503"/>
                  </a:lnTo>
                  <a:lnTo>
                    <a:pt x="1297" y="638"/>
                  </a:lnTo>
                  <a:lnTo>
                    <a:pt x="1297" y="780"/>
                  </a:lnTo>
                  <a:lnTo>
                    <a:pt x="1297" y="503"/>
                  </a:lnTo>
                  <a:lnTo>
                    <a:pt x="1297" y="571"/>
                  </a:lnTo>
                  <a:lnTo>
                    <a:pt x="1298" y="550"/>
                  </a:lnTo>
                  <a:lnTo>
                    <a:pt x="1298" y="577"/>
                  </a:lnTo>
                  <a:lnTo>
                    <a:pt x="1299" y="0"/>
                  </a:lnTo>
                  <a:lnTo>
                    <a:pt x="1299" y="460"/>
                  </a:lnTo>
                  <a:lnTo>
                    <a:pt x="1299" y="0"/>
                  </a:lnTo>
                  <a:lnTo>
                    <a:pt x="1299" y="437"/>
                  </a:lnTo>
                  <a:lnTo>
                    <a:pt x="1300" y="0"/>
                  </a:lnTo>
                  <a:lnTo>
                    <a:pt x="1300" y="0"/>
                  </a:lnTo>
                  <a:lnTo>
                    <a:pt x="1300" y="221"/>
                  </a:lnTo>
                  <a:lnTo>
                    <a:pt x="1301" y="0"/>
                  </a:lnTo>
                  <a:lnTo>
                    <a:pt x="1301" y="0"/>
                  </a:lnTo>
                  <a:lnTo>
                    <a:pt x="1301" y="204"/>
                  </a:lnTo>
                  <a:lnTo>
                    <a:pt x="1302" y="0"/>
                  </a:lnTo>
                  <a:lnTo>
                    <a:pt x="1302" y="0"/>
                  </a:lnTo>
                  <a:lnTo>
                    <a:pt x="1303" y="285"/>
                  </a:lnTo>
                  <a:lnTo>
                    <a:pt x="1303" y="0"/>
                  </a:lnTo>
                  <a:lnTo>
                    <a:pt x="1303" y="285"/>
                  </a:lnTo>
                  <a:lnTo>
                    <a:pt x="1303" y="0"/>
                  </a:lnTo>
                  <a:lnTo>
                    <a:pt x="1303" y="425"/>
                  </a:lnTo>
                  <a:lnTo>
                    <a:pt x="1304" y="0"/>
                  </a:lnTo>
                  <a:lnTo>
                    <a:pt x="1304" y="63"/>
                  </a:lnTo>
                  <a:lnTo>
                    <a:pt x="1304" y="0"/>
                  </a:lnTo>
                  <a:lnTo>
                    <a:pt x="1305" y="458"/>
                  </a:lnTo>
                  <a:lnTo>
                    <a:pt x="1305" y="0"/>
                  </a:lnTo>
                  <a:lnTo>
                    <a:pt x="1305" y="0"/>
                  </a:lnTo>
                  <a:lnTo>
                    <a:pt x="1305" y="378"/>
                  </a:lnTo>
                  <a:lnTo>
                    <a:pt x="1306" y="0"/>
                  </a:lnTo>
                  <a:lnTo>
                    <a:pt x="1306" y="390"/>
                  </a:lnTo>
                  <a:lnTo>
                    <a:pt x="1306" y="0"/>
                  </a:lnTo>
                  <a:lnTo>
                    <a:pt x="1307" y="0"/>
                  </a:lnTo>
                  <a:lnTo>
                    <a:pt x="1307" y="0"/>
                  </a:lnTo>
                  <a:lnTo>
                    <a:pt x="1308" y="0"/>
                  </a:lnTo>
                  <a:lnTo>
                    <a:pt x="1308" y="0"/>
                  </a:lnTo>
                  <a:lnTo>
                    <a:pt x="1308" y="308"/>
                  </a:lnTo>
                  <a:lnTo>
                    <a:pt x="1309" y="0"/>
                  </a:lnTo>
                  <a:lnTo>
                    <a:pt x="1309" y="0"/>
                  </a:lnTo>
                  <a:lnTo>
                    <a:pt x="1310" y="504"/>
                  </a:lnTo>
                  <a:lnTo>
                    <a:pt x="1310" y="459"/>
                  </a:lnTo>
                  <a:lnTo>
                    <a:pt x="1310" y="704"/>
                  </a:lnTo>
                  <a:lnTo>
                    <a:pt x="1310" y="0"/>
                  </a:lnTo>
                  <a:lnTo>
                    <a:pt x="1311" y="936"/>
                  </a:lnTo>
                  <a:lnTo>
                    <a:pt x="1311" y="421"/>
                  </a:lnTo>
                  <a:lnTo>
                    <a:pt x="1311" y="0"/>
                  </a:lnTo>
                  <a:lnTo>
                    <a:pt x="1311" y="790"/>
                  </a:lnTo>
                  <a:lnTo>
                    <a:pt x="1312" y="0"/>
                  </a:lnTo>
                  <a:lnTo>
                    <a:pt x="1312" y="0"/>
                  </a:lnTo>
                  <a:lnTo>
                    <a:pt x="1313" y="653"/>
                  </a:lnTo>
                  <a:lnTo>
                    <a:pt x="1313" y="0"/>
                  </a:lnTo>
                  <a:lnTo>
                    <a:pt x="1313" y="684"/>
                  </a:lnTo>
                  <a:lnTo>
                    <a:pt x="1313" y="0"/>
                  </a:lnTo>
                  <a:lnTo>
                    <a:pt x="1314" y="742"/>
                  </a:lnTo>
                  <a:lnTo>
                    <a:pt x="1314" y="726"/>
                  </a:lnTo>
                  <a:lnTo>
                    <a:pt x="1314" y="221"/>
                  </a:lnTo>
                  <a:lnTo>
                    <a:pt x="1314" y="0"/>
                  </a:lnTo>
                  <a:lnTo>
                    <a:pt x="1314" y="734"/>
                  </a:lnTo>
                  <a:lnTo>
                    <a:pt x="1315" y="555"/>
                  </a:lnTo>
                  <a:lnTo>
                    <a:pt x="1315" y="0"/>
                  </a:lnTo>
                  <a:lnTo>
                    <a:pt x="1316" y="780"/>
                  </a:lnTo>
                  <a:lnTo>
                    <a:pt x="1316" y="0"/>
                  </a:lnTo>
                  <a:lnTo>
                    <a:pt x="1316" y="743"/>
                  </a:lnTo>
                  <a:lnTo>
                    <a:pt x="1316" y="0"/>
                  </a:lnTo>
                  <a:lnTo>
                    <a:pt x="1317" y="0"/>
                  </a:lnTo>
                  <a:lnTo>
                    <a:pt x="1317" y="650"/>
                  </a:lnTo>
                  <a:lnTo>
                    <a:pt x="1317" y="0"/>
                  </a:lnTo>
                  <a:lnTo>
                    <a:pt x="1318" y="0"/>
                  </a:lnTo>
                  <a:lnTo>
                    <a:pt x="1318" y="583"/>
                  </a:lnTo>
                  <a:lnTo>
                    <a:pt x="1318" y="0"/>
                  </a:lnTo>
                  <a:lnTo>
                    <a:pt x="1319" y="676"/>
                  </a:lnTo>
                  <a:lnTo>
                    <a:pt x="1319" y="516"/>
                  </a:lnTo>
                  <a:lnTo>
                    <a:pt x="1319" y="0"/>
                  </a:lnTo>
                  <a:lnTo>
                    <a:pt x="1319" y="786"/>
                  </a:lnTo>
                  <a:lnTo>
                    <a:pt x="1320" y="0"/>
                  </a:lnTo>
                  <a:lnTo>
                    <a:pt x="1320" y="351"/>
                  </a:lnTo>
                  <a:lnTo>
                    <a:pt x="1321" y="0"/>
                  </a:lnTo>
                  <a:lnTo>
                    <a:pt x="1321" y="671"/>
                  </a:lnTo>
                  <a:lnTo>
                    <a:pt x="1321" y="137"/>
                  </a:lnTo>
                  <a:lnTo>
                    <a:pt x="1321" y="0"/>
                  </a:lnTo>
                  <a:lnTo>
                    <a:pt x="1321" y="562"/>
                  </a:lnTo>
                  <a:lnTo>
                    <a:pt x="1322" y="281"/>
                  </a:lnTo>
                  <a:lnTo>
                    <a:pt x="1322" y="335"/>
                  </a:lnTo>
                  <a:lnTo>
                    <a:pt x="1322" y="0"/>
                  </a:lnTo>
                  <a:lnTo>
                    <a:pt x="1323" y="453"/>
                  </a:lnTo>
                  <a:lnTo>
                    <a:pt x="1323" y="0"/>
                  </a:lnTo>
                  <a:lnTo>
                    <a:pt x="1323" y="0"/>
                  </a:lnTo>
                  <a:lnTo>
                    <a:pt x="1324" y="809"/>
                  </a:lnTo>
                  <a:lnTo>
                    <a:pt x="1324" y="261"/>
                  </a:lnTo>
                  <a:lnTo>
                    <a:pt x="1324" y="406"/>
                  </a:lnTo>
                  <a:lnTo>
                    <a:pt x="1324" y="0"/>
                  </a:lnTo>
                  <a:lnTo>
                    <a:pt x="1325" y="409"/>
                  </a:lnTo>
                  <a:lnTo>
                    <a:pt x="1325" y="0"/>
                  </a:lnTo>
                  <a:lnTo>
                    <a:pt x="1325" y="577"/>
                  </a:lnTo>
                  <a:lnTo>
                    <a:pt x="1325" y="0"/>
                  </a:lnTo>
                  <a:lnTo>
                    <a:pt x="1326" y="795"/>
                  </a:lnTo>
                  <a:lnTo>
                    <a:pt x="1326" y="156"/>
                  </a:lnTo>
                  <a:lnTo>
                    <a:pt x="1326" y="0"/>
                  </a:lnTo>
                  <a:lnTo>
                    <a:pt x="1326" y="644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328" y="515"/>
                  </a:lnTo>
                  <a:lnTo>
                    <a:pt x="1328" y="0"/>
                  </a:lnTo>
                  <a:lnTo>
                    <a:pt x="1328" y="0"/>
                  </a:lnTo>
                  <a:lnTo>
                    <a:pt x="1329" y="627"/>
                  </a:lnTo>
                  <a:lnTo>
                    <a:pt x="1329" y="148"/>
                  </a:lnTo>
                  <a:lnTo>
                    <a:pt x="1329" y="0"/>
                  </a:lnTo>
                  <a:lnTo>
                    <a:pt x="1330" y="722"/>
                  </a:lnTo>
                  <a:lnTo>
                    <a:pt x="1330" y="0"/>
                  </a:lnTo>
                  <a:lnTo>
                    <a:pt x="1330" y="371"/>
                  </a:lnTo>
                  <a:lnTo>
                    <a:pt x="1330" y="617"/>
                  </a:lnTo>
                  <a:lnTo>
                    <a:pt x="1330" y="0"/>
                  </a:lnTo>
                  <a:lnTo>
                    <a:pt x="1331" y="0"/>
                  </a:lnTo>
                  <a:lnTo>
                    <a:pt x="1331" y="0"/>
                  </a:lnTo>
                  <a:lnTo>
                    <a:pt x="1332" y="594"/>
                  </a:lnTo>
                  <a:lnTo>
                    <a:pt x="1332" y="0"/>
                  </a:lnTo>
                  <a:lnTo>
                    <a:pt x="1333" y="0"/>
                  </a:lnTo>
                  <a:lnTo>
                    <a:pt x="1333" y="710"/>
                  </a:lnTo>
                  <a:lnTo>
                    <a:pt x="1333" y="0"/>
                  </a:lnTo>
                  <a:lnTo>
                    <a:pt x="1334" y="0"/>
                  </a:lnTo>
                  <a:lnTo>
                    <a:pt x="1334" y="809"/>
                  </a:lnTo>
                  <a:lnTo>
                    <a:pt x="1335" y="0"/>
                  </a:lnTo>
                  <a:lnTo>
                    <a:pt x="1335" y="721"/>
                  </a:lnTo>
                  <a:lnTo>
                    <a:pt x="1335" y="632"/>
                  </a:lnTo>
                  <a:lnTo>
                    <a:pt x="1336" y="504"/>
                  </a:lnTo>
                  <a:lnTo>
                    <a:pt x="1336" y="0"/>
                  </a:lnTo>
                  <a:lnTo>
                    <a:pt x="1336" y="622"/>
                  </a:lnTo>
                  <a:lnTo>
                    <a:pt x="1336" y="218"/>
                  </a:lnTo>
                  <a:lnTo>
                    <a:pt x="1337" y="587"/>
                  </a:lnTo>
                  <a:lnTo>
                    <a:pt x="1337" y="0"/>
                  </a:lnTo>
                  <a:lnTo>
                    <a:pt x="1337" y="780"/>
                  </a:lnTo>
                  <a:lnTo>
                    <a:pt x="1337" y="745"/>
                  </a:lnTo>
                  <a:lnTo>
                    <a:pt x="1338" y="346"/>
                  </a:lnTo>
                  <a:lnTo>
                    <a:pt x="1338" y="0"/>
                  </a:lnTo>
                  <a:lnTo>
                    <a:pt x="1338" y="640"/>
                  </a:lnTo>
                  <a:lnTo>
                    <a:pt x="1339" y="438"/>
                  </a:lnTo>
                  <a:lnTo>
                    <a:pt x="1339" y="0"/>
                  </a:lnTo>
                  <a:lnTo>
                    <a:pt x="1339" y="728"/>
                  </a:lnTo>
                  <a:lnTo>
                    <a:pt x="1339" y="605"/>
                  </a:lnTo>
                  <a:lnTo>
                    <a:pt x="1340" y="0"/>
                  </a:lnTo>
                  <a:lnTo>
                    <a:pt x="1340" y="494"/>
                  </a:lnTo>
                  <a:lnTo>
                    <a:pt x="1340" y="128"/>
                  </a:lnTo>
                  <a:lnTo>
                    <a:pt x="1341" y="0"/>
                  </a:lnTo>
                  <a:lnTo>
                    <a:pt x="1341" y="569"/>
                  </a:lnTo>
                  <a:lnTo>
                    <a:pt x="1341" y="0"/>
                  </a:lnTo>
                  <a:lnTo>
                    <a:pt x="1342" y="344"/>
                  </a:lnTo>
                  <a:lnTo>
                    <a:pt x="1342" y="0"/>
                  </a:lnTo>
                  <a:lnTo>
                    <a:pt x="1342" y="569"/>
                  </a:lnTo>
                  <a:lnTo>
                    <a:pt x="1343" y="0"/>
                  </a:lnTo>
                  <a:lnTo>
                    <a:pt x="1344" y="750"/>
                  </a:lnTo>
                  <a:lnTo>
                    <a:pt x="1344" y="0"/>
                  </a:lnTo>
                  <a:lnTo>
                    <a:pt x="1344" y="0"/>
                  </a:lnTo>
                  <a:lnTo>
                    <a:pt x="1344" y="660"/>
                  </a:lnTo>
                  <a:lnTo>
                    <a:pt x="1345" y="617"/>
                  </a:lnTo>
                  <a:lnTo>
                    <a:pt x="1345" y="0"/>
                  </a:lnTo>
                  <a:lnTo>
                    <a:pt x="1345" y="727"/>
                  </a:lnTo>
                  <a:lnTo>
                    <a:pt x="1346" y="0"/>
                  </a:lnTo>
                  <a:lnTo>
                    <a:pt x="1346" y="198"/>
                  </a:lnTo>
                  <a:lnTo>
                    <a:pt x="1346" y="0"/>
                  </a:lnTo>
                  <a:lnTo>
                    <a:pt x="1346" y="626"/>
                  </a:lnTo>
                  <a:lnTo>
                    <a:pt x="1347" y="0"/>
                  </a:lnTo>
                  <a:lnTo>
                    <a:pt x="1347" y="0"/>
                  </a:lnTo>
                  <a:lnTo>
                    <a:pt x="1347" y="539"/>
                  </a:lnTo>
                  <a:lnTo>
                    <a:pt x="1348" y="313"/>
                  </a:lnTo>
                  <a:lnTo>
                    <a:pt x="1348" y="0"/>
                  </a:lnTo>
                  <a:lnTo>
                    <a:pt x="1349" y="715"/>
                  </a:lnTo>
                  <a:lnTo>
                    <a:pt x="1349" y="333"/>
                  </a:lnTo>
                  <a:lnTo>
                    <a:pt x="1349" y="0"/>
                  </a:lnTo>
                  <a:lnTo>
                    <a:pt x="1349" y="573"/>
                  </a:lnTo>
                  <a:lnTo>
                    <a:pt x="1350" y="343"/>
                  </a:lnTo>
                  <a:lnTo>
                    <a:pt x="1350" y="807"/>
                  </a:lnTo>
                  <a:lnTo>
                    <a:pt x="1350" y="0"/>
                  </a:lnTo>
                  <a:lnTo>
                    <a:pt x="1350" y="836"/>
                  </a:lnTo>
                  <a:lnTo>
                    <a:pt x="1351" y="775"/>
                  </a:lnTo>
                  <a:lnTo>
                    <a:pt x="1351" y="271"/>
                  </a:lnTo>
                  <a:lnTo>
                    <a:pt x="1351" y="0"/>
                  </a:lnTo>
                  <a:lnTo>
                    <a:pt x="1352" y="1007"/>
                  </a:lnTo>
                  <a:lnTo>
                    <a:pt x="1352" y="148"/>
                  </a:lnTo>
                  <a:lnTo>
                    <a:pt x="1352" y="0"/>
                  </a:lnTo>
                  <a:lnTo>
                    <a:pt x="1352" y="594"/>
                  </a:lnTo>
                  <a:lnTo>
                    <a:pt x="1353" y="0"/>
                  </a:lnTo>
                  <a:lnTo>
                    <a:pt x="1353" y="568"/>
                  </a:lnTo>
                  <a:lnTo>
                    <a:pt x="1353" y="0"/>
                  </a:lnTo>
                  <a:lnTo>
                    <a:pt x="1354" y="0"/>
                  </a:lnTo>
                  <a:lnTo>
                    <a:pt x="1354" y="472"/>
                  </a:lnTo>
                  <a:lnTo>
                    <a:pt x="1354" y="0"/>
                  </a:lnTo>
                  <a:lnTo>
                    <a:pt x="1354" y="726"/>
                  </a:lnTo>
                  <a:lnTo>
                    <a:pt x="1355" y="0"/>
                  </a:lnTo>
                  <a:lnTo>
                    <a:pt x="1355" y="0"/>
                  </a:lnTo>
                  <a:lnTo>
                    <a:pt x="1355" y="463"/>
                  </a:lnTo>
                  <a:lnTo>
                    <a:pt x="1356" y="287"/>
                  </a:lnTo>
                  <a:lnTo>
                    <a:pt x="1356" y="0"/>
                  </a:lnTo>
                  <a:lnTo>
                    <a:pt x="1357" y="558"/>
                  </a:lnTo>
                  <a:lnTo>
                    <a:pt x="1357" y="0"/>
                  </a:lnTo>
                  <a:lnTo>
                    <a:pt x="1357" y="0"/>
                  </a:lnTo>
                  <a:lnTo>
                    <a:pt x="1358" y="599"/>
                  </a:lnTo>
                  <a:lnTo>
                    <a:pt x="1358" y="494"/>
                  </a:lnTo>
                  <a:lnTo>
                    <a:pt x="1358" y="0"/>
                  </a:lnTo>
                  <a:lnTo>
                    <a:pt x="1358" y="594"/>
                  </a:lnTo>
                  <a:lnTo>
                    <a:pt x="1359" y="505"/>
                  </a:lnTo>
                  <a:lnTo>
                    <a:pt x="1359" y="443"/>
                  </a:lnTo>
                  <a:lnTo>
                    <a:pt x="1359" y="0"/>
                  </a:lnTo>
                  <a:lnTo>
                    <a:pt x="1359" y="590"/>
                  </a:lnTo>
                  <a:lnTo>
                    <a:pt x="1360" y="523"/>
                  </a:lnTo>
                  <a:lnTo>
                    <a:pt x="1360" y="220"/>
                  </a:lnTo>
                  <a:lnTo>
                    <a:pt x="1360" y="0"/>
                  </a:lnTo>
                  <a:lnTo>
                    <a:pt x="1361" y="971"/>
                  </a:lnTo>
                  <a:lnTo>
                    <a:pt x="1361" y="0"/>
                  </a:lnTo>
                  <a:lnTo>
                    <a:pt x="1361" y="0"/>
                  </a:lnTo>
                  <a:lnTo>
                    <a:pt x="1362" y="910"/>
                  </a:lnTo>
                  <a:lnTo>
                    <a:pt x="1362" y="270"/>
                  </a:lnTo>
                  <a:lnTo>
                    <a:pt x="1362" y="0"/>
                  </a:lnTo>
                  <a:lnTo>
                    <a:pt x="1362" y="1063"/>
                  </a:lnTo>
                  <a:lnTo>
                    <a:pt x="1363" y="0"/>
                  </a:lnTo>
                  <a:lnTo>
                    <a:pt x="1363" y="696"/>
                  </a:lnTo>
                  <a:lnTo>
                    <a:pt x="1363" y="0"/>
                  </a:lnTo>
                  <a:lnTo>
                    <a:pt x="1364" y="841"/>
                  </a:lnTo>
                  <a:lnTo>
                    <a:pt x="1364" y="637"/>
                  </a:lnTo>
                  <a:lnTo>
                    <a:pt x="1364" y="0"/>
                  </a:lnTo>
                  <a:lnTo>
                    <a:pt x="1365" y="850"/>
                  </a:lnTo>
                  <a:lnTo>
                    <a:pt x="1365" y="0"/>
                  </a:lnTo>
                  <a:lnTo>
                    <a:pt x="1365" y="435"/>
                  </a:lnTo>
                  <a:lnTo>
                    <a:pt x="1365" y="0"/>
                  </a:lnTo>
                  <a:lnTo>
                    <a:pt x="1365" y="643"/>
                  </a:lnTo>
                  <a:lnTo>
                    <a:pt x="1366" y="587"/>
                  </a:lnTo>
                  <a:lnTo>
                    <a:pt x="1366" y="0"/>
                  </a:lnTo>
                  <a:lnTo>
                    <a:pt x="1367" y="810"/>
                  </a:lnTo>
                  <a:lnTo>
                    <a:pt x="1367" y="0"/>
                  </a:lnTo>
                  <a:lnTo>
                    <a:pt x="1368" y="599"/>
                  </a:lnTo>
                  <a:lnTo>
                    <a:pt x="1368" y="538"/>
                  </a:lnTo>
                  <a:lnTo>
                    <a:pt x="1368" y="706"/>
                  </a:lnTo>
                  <a:lnTo>
                    <a:pt x="1368" y="0"/>
                  </a:lnTo>
                  <a:lnTo>
                    <a:pt x="1369" y="1042"/>
                  </a:lnTo>
                  <a:lnTo>
                    <a:pt x="1369" y="0"/>
                  </a:lnTo>
                  <a:lnTo>
                    <a:pt x="1369" y="0"/>
                  </a:lnTo>
                  <a:lnTo>
                    <a:pt x="1370" y="725"/>
                  </a:lnTo>
                  <a:lnTo>
                    <a:pt x="1370" y="500"/>
                  </a:lnTo>
                  <a:lnTo>
                    <a:pt x="1370" y="0"/>
                  </a:lnTo>
                  <a:lnTo>
                    <a:pt x="1371" y="839"/>
                  </a:lnTo>
                  <a:lnTo>
                    <a:pt x="1371" y="0"/>
                  </a:lnTo>
                  <a:lnTo>
                    <a:pt x="1371" y="615"/>
                  </a:lnTo>
                  <a:lnTo>
                    <a:pt x="1371" y="0"/>
                  </a:lnTo>
                  <a:lnTo>
                    <a:pt x="1372" y="717"/>
                  </a:lnTo>
                  <a:lnTo>
                    <a:pt x="1372" y="0"/>
                  </a:lnTo>
                  <a:lnTo>
                    <a:pt x="1372" y="0"/>
                  </a:lnTo>
                  <a:lnTo>
                    <a:pt x="1372" y="744"/>
                  </a:lnTo>
                  <a:lnTo>
                    <a:pt x="1373" y="515"/>
                  </a:lnTo>
                  <a:lnTo>
                    <a:pt x="1373" y="424"/>
                  </a:lnTo>
                  <a:lnTo>
                    <a:pt x="1373" y="0"/>
                  </a:lnTo>
                  <a:lnTo>
                    <a:pt x="1374" y="518"/>
                  </a:lnTo>
                  <a:lnTo>
                    <a:pt x="1374" y="0"/>
                  </a:lnTo>
                  <a:lnTo>
                    <a:pt x="1375" y="757"/>
                  </a:lnTo>
                  <a:lnTo>
                    <a:pt x="1375" y="0"/>
                  </a:lnTo>
                  <a:lnTo>
                    <a:pt x="1375" y="0"/>
                  </a:lnTo>
                  <a:lnTo>
                    <a:pt x="1375" y="789"/>
                  </a:lnTo>
                  <a:lnTo>
                    <a:pt x="1376" y="0"/>
                  </a:lnTo>
                  <a:lnTo>
                    <a:pt x="1376" y="523"/>
                  </a:lnTo>
                  <a:lnTo>
                    <a:pt x="1377" y="0"/>
                  </a:lnTo>
                  <a:lnTo>
                    <a:pt x="1377" y="564"/>
                  </a:lnTo>
                  <a:lnTo>
                    <a:pt x="1377" y="0"/>
                  </a:lnTo>
                  <a:lnTo>
                    <a:pt x="1378" y="0"/>
                  </a:lnTo>
                  <a:lnTo>
                    <a:pt x="1378" y="671"/>
                  </a:lnTo>
                  <a:lnTo>
                    <a:pt x="1378" y="228"/>
                  </a:lnTo>
                  <a:lnTo>
                    <a:pt x="1378" y="0"/>
                  </a:lnTo>
                  <a:lnTo>
                    <a:pt x="1379" y="488"/>
                  </a:lnTo>
                  <a:lnTo>
                    <a:pt x="1379" y="482"/>
                  </a:lnTo>
                  <a:lnTo>
                    <a:pt x="1380" y="391"/>
                  </a:lnTo>
                  <a:lnTo>
                    <a:pt x="1380" y="0"/>
                  </a:lnTo>
                  <a:lnTo>
                    <a:pt x="1380" y="899"/>
                  </a:lnTo>
                  <a:lnTo>
                    <a:pt x="1380" y="0"/>
                  </a:lnTo>
                  <a:lnTo>
                    <a:pt x="1381" y="0"/>
                  </a:lnTo>
                  <a:lnTo>
                    <a:pt x="1381" y="801"/>
                  </a:lnTo>
                  <a:lnTo>
                    <a:pt x="1381" y="0"/>
                  </a:lnTo>
                  <a:lnTo>
                    <a:pt x="1382" y="0"/>
                  </a:lnTo>
                  <a:lnTo>
                    <a:pt x="1382" y="865"/>
                  </a:lnTo>
                  <a:lnTo>
                    <a:pt x="1382" y="0"/>
                  </a:lnTo>
                  <a:lnTo>
                    <a:pt x="1382" y="192"/>
                  </a:lnTo>
                  <a:lnTo>
                    <a:pt x="1383" y="0"/>
                  </a:lnTo>
                  <a:lnTo>
                    <a:pt x="1383" y="707"/>
                  </a:lnTo>
                  <a:lnTo>
                    <a:pt x="1383" y="0"/>
                  </a:lnTo>
                  <a:lnTo>
                    <a:pt x="1384" y="204"/>
                  </a:lnTo>
                  <a:lnTo>
                    <a:pt x="1384" y="0"/>
                  </a:lnTo>
                  <a:lnTo>
                    <a:pt x="1384" y="857"/>
                  </a:lnTo>
                  <a:lnTo>
                    <a:pt x="1385" y="524"/>
                  </a:lnTo>
                  <a:lnTo>
                    <a:pt x="1385" y="0"/>
                  </a:lnTo>
                  <a:lnTo>
                    <a:pt x="1385" y="847"/>
                  </a:lnTo>
                  <a:lnTo>
                    <a:pt x="1386" y="0"/>
                  </a:lnTo>
                  <a:lnTo>
                    <a:pt x="1386" y="545"/>
                  </a:lnTo>
                  <a:lnTo>
                    <a:pt x="1386" y="0"/>
                  </a:lnTo>
                  <a:lnTo>
                    <a:pt x="1386" y="112"/>
                  </a:lnTo>
                  <a:lnTo>
                    <a:pt x="1387" y="0"/>
                  </a:lnTo>
                  <a:lnTo>
                    <a:pt x="1387" y="899"/>
                  </a:lnTo>
                  <a:lnTo>
                    <a:pt x="1387" y="354"/>
                  </a:lnTo>
                  <a:lnTo>
                    <a:pt x="1388" y="222"/>
                  </a:lnTo>
                  <a:lnTo>
                    <a:pt x="1388" y="0"/>
                  </a:lnTo>
                  <a:lnTo>
                    <a:pt x="1388" y="704"/>
                  </a:lnTo>
                  <a:lnTo>
                    <a:pt x="1389" y="0"/>
                  </a:lnTo>
                  <a:lnTo>
                    <a:pt x="1389" y="0"/>
                  </a:lnTo>
                  <a:lnTo>
                    <a:pt x="1390" y="491"/>
                  </a:lnTo>
                  <a:lnTo>
                    <a:pt x="1390" y="266"/>
                  </a:lnTo>
                  <a:lnTo>
                    <a:pt x="1390" y="0"/>
                  </a:lnTo>
                  <a:lnTo>
                    <a:pt x="1390" y="624"/>
                  </a:lnTo>
                  <a:lnTo>
                    <a:pt x="1391" y="516"/>
                  </a:lnTo>
                  <a:lnTo>
                    <a:pt x="1391" y="0"/>
                  </a:lnTo>
                  <a:lnTo>
                    <a:pt x="1392" y="693"/>
                  </a:lnTo>
                  <a:lnTo>
                    <a:pt x="1392" y="433"/>
                  </a:lnTo>
                  <a:lnTo>
                    <a:pt x="1392" y="0"/>
                  </a:lnTo>
                  <a:lnTo>
                    <a:pt x="1393" y="840"/>
                  </a:lnTo>
                  <a:lnTo>
                    <a:pt x="1393" y="0"/>
                  </a:lnTo>
                  <a:lnTo>
                    <a:pt x="1393" y="0"/>
                  </a:lnTo>
                  <a:lnTo>
                    <a:pt x="1393" y="852"/>
                  </a:lnTo>
                  <a:lnTo>
                    <a:pt x="1394" y="0"/>
                  </a:lnTo>
                  <a:lnTo>
                    <a:pt x="1394" y="629"/>
                  </a:lnTo>
                  <a:lnTo>
                    <a:pt x="1394" y="0"/>
                  </a:lnTo>
                  <a:lnTo>
                    <a:pt x="1394" y="873"/>
                  </a:lnTo>
                  <a:lnTo>
                    <a:pt x="1395" y="0"/>
                  </a:lnTo>
                  <a:lnTo>
                    <a:pt x="1395" y="506"/>
                  </a:lnTo>
                  <a:lnTo>
                    <a:pt x="1395" y="0"/>
                  </a:lnTo>
                  <a:lnTo>
                    <a:pt x="1395" y="547"/>
                  </a:lnTo>
                  <a:lnTo>
                    <a:pt x="1396" y="0"/>
                  </a:lnTo>
                  <a:lnTo>
                    <a:pt x="1396" y="479"/>
                  </a:lnTo>
                  <a:lnTo>
                    <a:pt x="1396" y="0"/>
                  </a:lnTo>
                  <a:lnTo>
                    <a:pt x="1396" y="692"/>
                  </a:lnTo>
                  <a:lnTo>
                    <a:pt x="1397" y="0"/>
                  </a:lnTo>
                  <a:lnTo>
                    <a:pt x="1397" y="383"/>
                  </a:lnTo>
                  <a:lnTo>
                    <a:pt x="1397" y="0"/>
                  </a:lnTo>
                  <a:lnTo>
                    <a:pt x="1398" y="655"/>
                  </a:lnTo>
                  <a:lnTo>
                    <a:pt x="1398" y="440"/>
                  </a:lnTo>
                  <a:lnTo>
                    <a:pt x="1398" y="0"/>
                  </a:lnTo>
                  <a:lnTo>
                    <a:pt x="1399" y="597"/>
                  </a:lnTo>
                  <a:lnTo>
                    <a:pt x="1399" y="0"/>
                  </a:lnTo>
                  <a:lnTo>
                    <a:pt x="1399" y="0"/>
                  </a:lnTo>
                  <a:lnTo>
                    <a:pt x="1400" y="811"/>
                  </a:lnTo>
                  <a:lnTo>
                    <a:pt x="1400" y="0"/>
                  </a:lnTo>
                  <a:lnTo>
                    <a:pt x="1400" y="555"/>
                  </a:lnTo>
                  <a:lnTo>
                    <a:pt x="1400" y="0"/>
                  </a:lnTo>
                  <a:lnTo>
                    <a:pt x="1401" y="777"/>
                  </a:lnTo>
                  <a:lnTo>
                    <a:pt x="1401" y="732"/>
                  </a:lnTo>
                  <a:lnTo>
                    <a:pt x="1401" y="0"/>
                  </a:lnTo>
                  <a:lnTo>
                    <a:pt x="1402" y="674"/>
                  </a:lnTo>
                  <a:lnTo>
                    <a:pt x="1402" y="336"/>
                  </a:lnTo>
                  <a:lnTo>
                    <a:pt x="1402" y="347"/>
                  </a:lnTo>
                  <a:lnTo>
                    <a:pt x="1402" y="0"/>
                  </a:lnTo>
                  <a:lnTo>
                    <a:pt x="1403" y="804"/>
                  </a:lnTo>
                  <a:lnTo>
                    <a:pt x="1403" y="676"/>
                  </a:lnTo>
                  <a:lnTo>
                    <a:pt x="1403" y="0"/>
                  </a:lnTo>
                  <a:lnTo>
                    <a:pt x="1404" y="330"/>
                  </a:lnTo>
                  <a:lnTo>
                    <a:pt x="1404" y="0"/>
                  </a:lnTo>
                  <a:lnTo>
                    <a:pt x="1405" y="548"/>
                  </a:lnTo>
                  <a:lnTo>
                    <a:pt x="1405" y="365"/>
                  </a:lnTo>
                  <a:lnTo>
                    <a:pt x="1405" y="0"/>
                  </a:lnTo>
                  <a:lnTo>
                    <a:pt x="1406" y="742"/>
                  </a:lnTo>
                  <a:lnTo>
                    <a:pt x="1406" y="297"/>
                  </a:lnTo>
                  <a:lnTo>
                    <a:pt x="1406" y="431"/>
                  </a:lnTo>
                  <a:lnTo>
                    <a:pt x="1406" y="0"/>
                  </a:lnTo>
                  <a:lnTo>
                    <a:pt x="1407" y="439"/>
                  </a:lnTo>
                  <a:lnTo>
                    <a:pt x="1407" y="0"/>
                  </a:lnTo>
                  <a:lnTo>
                    <a:pt x="1407" y="0"/>
                  </a:lnTo>
                  <a:lnTo>
                    <a:pt x="1408" y="573"/>
                  </a:lnTo>
                  <a:lnTo>
                    <a:pt x="1408" y="0"/>
                  </a:lnTo>
                  <a:lnTo>
                    <a:pt x="1408" y="0"/>
                  </a:lnTo>
                  <a:lnTo>
                    <a:pt x="1409" y="605"/>
                  </a:lnTo>
                  <a:lnTo>
                    <a:pt x="1409" y="0"/>
                  </a:lnTo>
                  <a:lnTo>
                    <a:pt x="1409" y="352"/>
                  </a:lnTo>
                  <a:lnTo>
                    <a:pt x="1409" y="0"/>
                  </a:lnTo>
                  <a:lnTo>
                    <a:pt x="1410" y="747"/>
                  </a:lnTo>
                  <a:lnTo>
                    <a:pt x="1410" y="0"/>
                  </a:lnTo>
                  <a:lnTo>
                    <a:pt x="1410" y="197"/>
                  </a:lnTo>
                  <a:lnTo>
                    <a:pt x="1410" y="0"/>
                  </a:lnTo>
                  <a:lnTo>
                    <a:pt x="1411" y="833"/>
                  </a:lnTo>
                  <a:lnTo>
                    <a:pt x="1411" y="216"/>
                  </a:lnTo>
                  <a:lnTo>
                    <a:pt x="1411" y="0"/>
                  </a:lnTo>
                  <a:lnTo>
                    <a:pt x="1412" y="352"/>
                  </a:lnTo>
                  <a:lnTo>
                    <a:pt x="1412" y="277"/>
                  </a:lnTo>
                  <a:lnTo>
                    <a:pt x="1412" y="297"/>
                  </a:lnTo>
                  <a:lnTo>
                    <a:pt x="1412" y="0"/>
                  </a:lnTo>
                  <a:lnTo>
                    <a:pt x="1413" y="692"/>
                  </a:lnTo>
                  <a:lnTo>
                    <a:pt x="1413" y="0"/>
                  </a:lnTo>
                  <a:lnTo>
                    <a:pt x="1413" y="0"/>
                  </a:lnTo>
                  <a:lnTo>
                    <a:pt x="1413" y="798"/>
                  </a:lnTo>
                  <a:lnTo>
                    <a:pt x="1414" y="657"/>
                  </a:lnTo>
                  <a:lnTo>
                    <a:pt x="1414" y="901"/>
                  </a:lnTo>
                  <a:lnTo>
                    <a:pt x="1414" y="0"/>
                  </a:lnTo>
                  <a:lnTo>
                    <a:pt x="1415" y="547"/>
                  </a:lnTo>
                  <a:lnTo>
                    <a:pt x="1415" y="293"/>
                  </a:lnTo>
                  <a:lnTo>
                    <a:pt x="1415" y="0"/>
                  </a:lnTo>
                  <a:lnTo>
                    <a:pt x="1416" y="690"/>
                  </a:lnTo>
                  <a:lnTo>
                    <a:pt x="1416" y="681"/>
                  </a:lnTo>
                  <a:lnTo>
                    <a:pt x="1416" y="451"/>
                  </a:lnTo>
                  <a:lnTo>
                    <a:pt x="1416" y="0"/>
                  </a:lnTo>
                  <a:lnTo>
                    <a:pt x="1417" y="625"/>
                  </a:lnTo>
                  <a:lnTo>
                    <a:pt x="1417" y="670"/>
                  </a:lnTo>
                  <a:lnTo>
                    <a:pt x="1417" y="0"/>
                  </a:lnTo>
                  <a:lnTo>
                    <a:pt x="1418" y="880"/>
                  </a:lnTo>
                  <a:lnTo>
                    <a:pt x="1418" y="0"/>
                  </a:lnTo>
                  <a:lnTo>
                    <a:pt x="1418" y="955"/>
                  </a:lnTo>
                  <a:lnTo>
                    <a:pt x="1418" y="0"/>
                  </a:lnTo>
                  <a:lnTo>
                    <a:pt x="1419" y="440"/>
                  </a:lnTo>
                  <a:lnTo>
                    <a:pt x="1419" y="0"/>
                  </a:lnTo>
                  <a:lnTo>
                    <a:pt x="1420" y="888"/>
                  </a:lnTo>
                  <a:lnTo>
                    <a:pt x="1420" y="0"/>
                  </a:lnTo>
                  <a:lnTo>
                    <a:pt x="1420" y="866"/>
                  </a:lnTo>
                  <a:lnTo>
                    <a:pt x="1421" y="0"/>
                  </a:lnTo>
                  <a:lnTo>
                    <a:pt x="1421" y="0"/>
                  </a:lnTo>
                  <a:lnTo>
                    <a:pt x="1421" y="743"/>
                  </a:lnTo>
                  <a:lnTo>
                    <a:pt x="1422" y="276"/>
                  </a:lnTo>
                  <a:lnTo>
                    <a:pt x="1423" y="743"/>
                  </a:lnTo>
                  <a:lnTo>
                    <a:pt x="1423" y="0"/>
                  </a:lnTo>
                  <a:lnTo>
                    <a:pt x="1423" y="757"/>
                  </a:lnTo>
                  <a:lnTo>
                    <a:pt x="1423" y="664"/>
                  </a:lnTo>
                  <a:lnTo>
                    <a:pt x="1424" y="0"/>
                  </a:lnTo>
                  <a:lnTo>
                    <a:pt x="1424" y="1115"/>
                  </a:lnTo>
                  <a:lnTo>
                    <a:pt x="1424" y="0"/>
                  </a:lnTo>
                  <a:lnTo>
                    <a:pt x="1425" y="0"/>
                  </a:lnTo>
                  <a:lnTo>
                    <a:pt x="1425" y="817"/>
                  </a:lnTo>
                  <a:lnTo>
                    <a:pt x="1425" y="0"/>
                  </a:lnTo>
                  <a:lnTo>
                    <a:pt x="1426" y="48"/>
                  </a:lnTo>
                  <a:lnTo>
                    <a:pt x="1426" y="0"/>
                  </a:lnTo>
                  <a:lnTo>
                    <a:pt x="1426" y="683"/>
                  </a:lnTo>
                  <a:lnTo>
                    <a:pt x="1426" y="481"/>
                  </a:lnTo>
                  <a:lnTo>
                    <a:pt x="1427" y="0"/>
                  </a:lnTo>
                  <a:lnTo>
                    <a:pt x="1427" y="690"/>
                  </a:lnTo>
                  <a:lnTo>
                    <a:pt x="1427" y="494"/>
                  </a:lnTo>
                  <a:lnTo>
                    <a:pt x="1428" y="804"/>
                  </a:lnTo>
                  <a:lnTo>
                    <a:pt x="1428" y="0"/>
                  </a:lnTo>
                  <a:lnTo>
                    <a:pt x="1428" y="852"/>
                  </a:lnTo>
                  <a:lnTo>
                    <a:pt x="1428" y="262"/>
                  </a:lnTo>
                  <a:lnTo>
                    <a:pt x="1429" y="874"/>
                  </a:lnTo>
                  <a:lnTo>
                    <a:pt x="1429" y="0"/>
                  </a:lnTo>
                  <a:lnTo>
                    <a:pt x="1429" y="1067"/>
                  </a:lnTo>
                  <a:lnTo>
                    <a:pt x="1429" y="0"/>
                  </a:lnTo>
                  <a:lnTo>
                    <a:pt x="1430" y="0"/>
                  </a:lnTo>
                  <a:lnTo>
                    <a:pt x="1430" y="756"/>
                  </a:lnTo>
                  <a:lnTo>
                    <a:pt x="1430" y="0"/>
                  </a:lnTo>
                  <a:lnTo>
                    <a:pt x="1431" y="0"/>
                  </a:lnTo>
                  <a:lnTo>
                    <a:pt x="1431" y="755"/>
                  </a:lnTo>
                  <a:lnTo>
                    <a:pt x="1431" y="298"/>
                  </a:lnTo>
                  <a:lnTo>
                    <a:pt x="1432" y="880"/>
                  </a:lnTo>
                  <a:lnTo>
                    <a:pt x="1432" y="0"/>
                  </a:lnTo>
                  <a:lnTo>
                    <a:pt x="1432" y="512"/>
                  </a:lnTo>
                  <a:lnTo>
                    <a:pt x="1433" y="458"/>
                  </a:lnTo>
                  <a:lnTo>
                    <a:pt x="1433" y="0"/>
                  </a:lnTo>
                  <a:lnTo>
                    <a:pt x="1434" y="956"/>
                  </a:lnTo>
                  <a:lnTo>
                    <a:pt x="1434" y="0"/>
                  </a:lnTo>
                  <a:lnTo>
                    <a:pt x="1434" y="0"/>
                  </a:lnTo>
                  <a:lnTo>
                    <a:pt x="1435" y="836"/>
                  </a:lnTo>
                  <a:lnTo>
                    <a:pt x="1435" y="0"/>
                  </a:lnTo>
                  <a:lnTo>
                    <a:pt x="1435" y="775"/>
                  </a:lnTo>
                  <a:lnTo>
                    <a:pt x="1435" y="0"/>
                  </a:lnTo>
                  <a:lnTo>
                    <a:pt x="1436" y="947"/>
                  </a:lnTo>
                  <a:lnTo>
                    <a:pt x="1436" y="0"/>
                  </a:lnTo>
                  <a:lnTo>
                    <a:pt x="1437" y="866"/>
                  </a:lnTo>
                  <a:lnTo>
                    <a:pt x="1437" y="273"/>
                  </a:lnTo>
                  <a:lnTo>
                    <a:pt x="1437" y="0"/>
                  </a:lnTo>
                  <a:lnTo>
                    <a:pt x="1437" y="697"/>
                  </a:lnTo>
                  <a:lnTo>
                    <a:pt x="1438" y="0"/>
                  </a:lnTo>
                  <a:lnTo>
                    <a:pt x="1438" y="0"/>
                  </a:lnTo>
                  <a:lnTo>
                    <a:pt x="1438" y="911"/>
                  </a:lnTo>
                  <a:lnTo>
                    <a:pt x="1439" y="600"/>
                  </a:lnTo>
                  <a:lnTo>
                    <a:pt x="1439" y="0"/>
                  </a:lnTo>
                  <a:lnTo>
                    <a:pt x="1440" y="906"/>
                  </a:lnTo>
                  <a:lnTo>
                    <a:pt x="1440" y="168"/>
                  </a:lnTo>
                  <a:lnTo>
                    <a:pt x="1440" y="0"/>
                  </a:lnTo>
                  <a:lnTo>
                    <a:pt x="1440" y="719"/>
                  </a:lnTo>
                  <a:lnTo>
                    <a:pt x="1441" y="0"/>
                  </a:lnTo>
                  <a:lnTo>
                    <a:pt x="1441" y="952"/>
                  </a:lnTo>
                  <a:lnTo>
                    <a:pt x="1441" y="0"/>
                  </a:lnTo>
                  <a:lnTo>
                    <a:pt x="1442" y="55"/>
                  </a:lnTo>
                  <a:lnTo>
                    <a:pt x="1442" y="696"/>
                  </a:lnTo>
                  <a:lnTo>
                    <a:pt x="1442" y="0"/>
                  </a:lnTo>
                  <a:lnTo>
                    <a:pt x="1443" y="588"/>
                  </a:lnTo>
                  <a:lnTo>
                    <a:pt x="1443" y="247"/>
                  </a:lnTo>
                  <a:lnTo>
                    <a:pt x="1443" y="0"/>
                  </a:lnTo>
                  <a:lnTo>
                    <a:pt x="1443" y="609"/>
                  </a:lnTo>
                  <a:lnTo>
                    <a:pt x="1444" y="0"/>
                  </a:lnTo>
                  <a:lnTo>
                    <a:pt x="1444" y="834"/>
                  </a:lnTo>
                  <a:lnTo>
                    <a:pt x="1444" y="0"/>
                  </a:lnTo>
                  <a:lnTo>
                    <a:pt x="1445" y="0"/>
                  </a:lnTo>
                  <a:lnTo>
                    <a:pt x="1445" y="0"/>
                  </a:lnTo>
                  <a:lnTo>
                    <a:pt x="1446" y="706"/>
                  </a:lnTo>
                  <a:lnTo>
                    <a:pt x="1446" y="0"/>
                  </a:lnTo>
                  <a:lnTo>
                    <a:pt x="1446" y="0"/>
                  </a:lnTo>
                  <a:lnTo>
                    <a:pt x="1446" y="468"/>
                  </a:lnTo>
                  <a:lnTo>
                    <a:pt x="1447" y="442"/>
                  </a:lnTo>
                  <a:lnTo>
                    <a:pt x="1447" y="0"/>
                  </a:lnTo>
                  <a:lnTo>
                    <a:pt x="1448" y="680"/>
                  </a:lnTo>
                  <a:lnTo>
                    <a:pt x="1448" y="83"/>
                  </a:lnTo>
                  <a:lnTo>
                    <a:pt x="1448" y="0"/>
                  </a:lnTo>
                  <a:lnTo>
                    <a:pt x="1449" y="545"/>
                  </a:lnTo>
                  <a:lnTo>
                    <a:pt x="1449" y="0"/>
                  </a:lnTo>
                  <a:lnTo>
                    <a:pt x="1449" y="0"/>
                  </a:lnTo>
                  <a:lnTo>
                    <a:pt x="1450" y="680"/>
                  </a:lnTo>
                  <a:lnTo>
                    <a:pt x="1450" y="0"/>
                  </a:lnTo>
                  <a:lnTo>
                    <a:pt x="1450" y="0"/>
                  </a:lnTo>
                  <a:lnTo>
                    <a:pt x="1450" y="788"/>
                  </a:lnTo>
                  <a:lnTo>
                    <a:pt x="1451" y="442"/>
                  </a:lnTo>
                  <a:lnTo>
                    <a:pt x="1451" y="0"/>
                  </a:lnTo>
                  <a:lnTo>
                    <a:pt x="1451" y="754"/>
                  </a:lnTo>
                  <a:lnTo>
                    <a:pt x="1452" y="585"/>
                  </a:lnTo>
                  <a:lnTo>
                    <a:pt x="1452" y="0"/>
                  </a:lnTo>
                  <a:lnTo>
                    <a:pt x="1452" y="570"/>
                  </a:lnTo>
                  <a:lnTo>
                    <a:pt x="1453" y="372"/>
                  </a:lnTo>
                  <a:lnTo>
                    <a:pt x="1453" y="0"/>
                  </a:lnTo>
                  <a:lnTo>
                    <a:pt x="1453" y="664"/>
                  </a:lnTo>
                  <a:lnTo>
                    <a:pt x="1454" y="0"/>
                  </a:lnTo>
                  <a:lnTo>
                    <a:pt x="1454" y="0"/>
                  </a:lnTo>
                  <a:lnTo>
                    <a:pt x="1454" y="769"/>
                  </a:lnTo>
                  <a:lnTo>
                    <a:pt x="1455" y="433"/>
                  </a:lnTo>
                  <a:lnTo>
                    <a:pt x="1455" y="0"/>
                  </a:lnTo>
                  <a:lnTo>
                    <a:pt x="1455" y="669"/>
                  </a:lnTo>
                  <a:lnTo>
                    <a:pt x="1456" y="0"/>
                  </a:lnTo>
                  <a:lnTo>
                    <a:pt x="1456" y="136"/>
                  </a:lnTo>
                  <a:lnTo>
                    <a:pt x="1457" y="0"/>
                  </a:lnTo>
                  <a:lnTo>
                    <a:pt x="1457" y="881"/>
                  </a:lnTo>
                  <a:lnTo>
                    <a:pt x="1457" y="625"/>
                  </a:lnTo>
                  <a:lnTo>
                    <a:pt x="1457" y="0"/>
                  </a:lnTo>
                  <a:lnTo>
                    <a:pt x="1458" y="869"/>
                  </a:lnTo>
                  <a:lnTo>
                    <a:pt x="1458" y="0"/>
                  </a:lnTo>
                  <a:lnTo>
                    <a:pt x="1459" y="678"/>
                  </a:lnTo>
                  <a:lnTo>
                    <a:pt x="1459" y="0"/>
                  </a:lnTo>
                  <a:lnTo>
                    <a:pt x="1459" y="443"/>
                  </a:lnTo>
                  <a:lnTo>
                    <a:pt x="1459" y="586"/>
                  </a:lnTo>
                  <a:lnTo>
                    <a:pt x="1460" y="0"/>
                  </a:lnTo>
                  <a:lnTo>
                    <a:pt x="1460" y="511"/>
                  </a:lnTo>
                  <a:lnTo>
                    <a:pt x="1460" y="0"/>
                  </a:lnTo>
                  <a:lnTo>
                    <a:pt x="1461" y="860"/>
                  </a:lnTo>
                  <a:lnTo>
                    <a:pt x="1461" y="421"/>
                  </a:lnTo>
                  <a:lnTo>
                    <a:pt x="1461" y="0"/>
                  </a:lnTo>
                  <a:lnTo>
                    <a:pt x="1462" y="826"/>
                  </a:lnTo>
                  <a:lnTo>
                    <a:pt x="1462" y="0"/>
                  </a:lnTo>
                  <a:lnTo>
                    <a:pt x="1462" y="0"/>
                  </a:lnTo>
                  <a:lnTo>
                    <a:pt x="1463" y="812"/>
                  </a:lnTo>
                  <a:lnTo>
                    <a:pt x="1463" y="721"/>
                  </a:lnTo>
                  <a:lnTo>
                    <a:pt x="1463" y="211"/>
                  </a:lnTo>
                  <a:lnTo>
                    <a:pt x="1463" y="0"/>
                  </a:lnTo>
                  <a:lnTo>
                    <a:pt x="1464" y="1009"/>
                  </a:lnTo>
                  <a:lnTo>
                    <a:pt x="1464" y="630"/>
                  </a:lnTo>
                  <a:lnTo>
                    <a:pt x="1464" y="0"/>
                  </a:lnTo>
                  <a:lnTo>
                    <a:pt x="1465" y="992"/>
                  </a:lnTo>
                  <a:lnTo>
                    <a:pt x="1465" y="509"/>
                  </a:lnTo>
                  <a:lnTo>
                    <a:pt x="1465" y="0"/>
                  </a:lnTo>
                  <a:lnTo>
                    <a:pt x="1466" y="523"/>
                  </a:lnTo>
                  <a:lnTo>
                    <a:pt x="1466" y="0"/>
                  </a:lnTo>
                  <a:lnTo>
                    <a:pt x="1466" y="769"/>
                  </a:lnTo>
                  <a:lnTo>
                    <a:pt x="1466" y="0"/>
                  </a:lnTo>
                  <a:lnTo>
                    <a:pt x="1467" y="855"/>
                  </a:lnTo>
                  <a:lnTo>
                    <a:pt x="1467" y="692"/>
                  </a:lnTo>
                  <a:lnTo>
                    <a:pt x="1468" y="0"/>
                  </a:lnTo>
                  <a:lnTo>
                    <a:pt x="1468" y="960"/>
                  </a:lnTo>
                  <a:lnTo>
                    <a:pt x="1468" y="170"/>
                  </a:lnTo>
                  <a:lnTo>
                    <a:pt x="1469" y="0"/>
                  </a:lnTo>
                  <a:lnTo>
                    <a:pt x="1469" y="851"/>
                  </a:lnTo>
                  <a:lnTo>
                    <a:pt x="1469" y="0"/>
                  </a:lnTo>
                  <a:lnTo>
                    <a:pt x="1469" y="217"/>
                  </a:lnTo>
                  <a:lnTo>
                    <a:pt x="1470" y="0"/>
                  </a:lnTo>
                  <a:lnTo>
                    <a:pt x="1470" y="540"/>
                  </a:lnTo>
                  <a:lnTo>
                    <a:pt x="1470" y="0"/>
                  </a:lnTo>
                  <a:lnTo>
                    <a:pt x="1471" y="0"/>
                  </a:lnTo>
                  <a:lnTo>
                    <a:pt x="1471" y="573"/>
                  </a:lnTo>
                  <a:lnTo>
                    <a:pt x="1471" y="369"/>
                  </a:lnTo>
                  <a:lnTo>
                    <a:pt x="1472" y="669"/>
                  </a:lnTo>
                  <a:lnTo>
                    <a:pt x="1472" y="0"/>
                  </a:lnTo>
                  <a:lnTo>
                    <a:pt x="1472" y="961"/>
                  </a:lnTo>
                  <a:lnTo>
                    <a:pt x="1473" y="0"/>
                  </a:lnTo>
                  <a:lnTo>
                    <a:pt x="1473" y="876"/>
                  </a:lnTo>
                  <a:lnTo>
                    <a:pt x="1473" y="360"/>
                  </a:lnTo>
                  <a:lnTo>
                    <a:pt x="1473" y="0"/>
                  </a:lnTo>
                  <a:lnTo>
                    <a:pt x="1474" y="626"/>
                  </a:lnTo>
                  <a:lnTo>
                    <a:pt x="1474" y="0"/>
                  </a:lnTo>
                  <a:lnTo>
                    <a:pt x="1475" y="553"/>
                  </a:lnTo>
                  <a:lnTo>
                    <a:pt x="1475" y="0"/>
                  </a:lnTo>
                  <a:lnTo>
                    <a:pt x="1475" y="928"/>
                  </a:lnTo>
                  <a:lnTo>
                    <a:pt x="1475" y="120"/>
                  </a:lnTo>
                  <a:lnTo>
                    <a:pt x="1476" y="0"/>
                  </a:lnTo>
                  <a:lnTo>
                    <a:pt x="1476" y="778"/>
                  </a:lnTo>
                  <a:lnTo>
                    <a:pt x="1476" y="561"/>
                  </a:lnTo>
                  <a:lnTo>
                    <a:pt x="1477" y="0"/>
                  </a:lnTo>
                  <a:lnTo>
                    <a:pt x="1477" y="514"/>
                  </a:lnTo>
                  <a:lnTo>
                    <a:pt x="1477" y="0"/>
                  </a:lnTo>
                  <a:lnTo>
                    <a:pt x="1477" y="444"/>
                  </a:lnTo>
                  <a:lnTo>
                    <a:pt x="1478" y="0"/>
                  </a:lnTo>
                  <a:lnTo>
                    <a:pt x="1479" y="808"/>
                  </a:lnTo>
                  <a:lnTo>
                    <a:pt x="1479" y="0"/>
                  </a:lnTo>
                  <a:lnTo>
                    <a:pt x="1479" y="0"/>
                  </a:lnTo>
                  <a:lnTo>
                    <a:pt x="1480" y="1005"/>
                  </a:lnTo>
                  <a:lnTo>
                    <a:pt x="1480" y="366"/>
                  </a:lnTo>
                  <a:lnTo>
                    <a:pt x="1480" y="0"/>
                  </a:lnTo>
                  <a:lnTo>
                    <a:pt x="1480" y="1207"/>
                  </a:lnTo>
                  <a:lnTo>
                    <a:pt x="1481" y="0"/>
                  </a:lnTo>
                  <a:lnTo>
                    <a:pt x="1481" y="0"/>
                  </a:lnTo>
                  <a:lnTo>
                    <a:pt x="1481" y="881"/>
                  </a:lnTo>
                  <a:lnTo>
                    <a:pt x="1482" y="0"/>
                  </a:lnTo>
                  <a:lnTo>
                    <a:pt x="1482" y="710"/>
                  </a:lnTo>
                  <a:lnTo>
                    <a:pt x="1482" y="0"/>
                  </a:lnTo>
                  <a:lnTo>
                    <a:pt x="1483" y="528"/>
                  </a:lnTo>
                  <a:lnTo>
                    <a:pt x="1483" y="0"/>
                  </a:lnTo>
                  <a:lnTo>
                    <a:pt x="1484" y="764"/>
                  </a:lnTo>
                  <a:lnTo>
                    <a:pt x="1484" y="0"/>
                  </a:lnTo>
                  <a:lnTo>
                    <a:pt x="1484" y="0"/>
                  </a:lnTo>
                  <a:lnTo>
                    <a:pt x="1484" y="627"/>
                  </a:lnTo>
                  <a:lnTo>
                    <a:pt x="1485" y="0"/>
                  </a:lnTo>
                  <a:lnTo>
                    <a:pt x="1485" y="440"/>
                  </a:lnTo>
                  <a:lnTo>
                    <a:pt x="1485" y="0"/>
                  </a:lnTo>
                  <a:lnTo>
                    <a:pt x="1485" y="849"/>
                  </a:lnTo>
                  <a:lnTo>
                    <a:pt x="1486" y="624"/>
                  </a:lnTo>
                  <a:lnTo>
                    <a:pt x="1486" y="309"/>
                  </a:lnTo>
                  <a:lnTo>
                    <a:pt x="1486" y="0"/>
                  </a:lnTo>
                  <a:lnTo>
                    <a:pt x="1487" y="677"/>
                  </a:lnTo>
                  <a:lnTo>
                    <a:pt x="1487" y="590"/>
                  </a:lnTo>
                  <a:lnTo>
                    <a:pt x="1487" y="0"/>
                  </a:lnTo>
                  <a:lnTo>
                    <a:pt x="1487" y="839"/>
                  </a:lnTo>
                  <a:lnTo>
                    <a:pt x="1488" y="0"/>
                  </a:lnTo>
                  <a:lnTo>
                    <a:pt x="1488" y="0"/>
                  </a:lnTo>
                  <a:lnTo>
                    <a:pt x="1488" y="716"/>
                  </a:lnTo>
                  <a:lnTo>
                    <a:pt x="1489" y="0"/>
                  </a:lnTo>
                  <a:lnTo>
                    <a:pt x="1489" y="626"/>
                  </a:lnTo>
                  <a:lnTo>
                    <a:pt x="1489" y="0"/>
                  </a:lnTo>
                  <a:lnTo>
                    <a:pt x="1490" y="0"/>
                  </a:lnTo>
                  <a:lnTo>
                    <a:pt x="1490" y="686"/>
                  </a:lnTo>
                  <a:lnTo>
                    <a:pt x="1490" y="0"/>
                  </a:lnTo>
                  <a:lnTo>
                    <a:pt x="1491" y="0"/>
                  </a:lnTo>
                  <a:lnTo>
                    <a:pt x="1491" y="0"/>
                  </a:lnTo>
                  <a:lnTo>
                    <a:pt x="1491" y="586"/>
                  </a:lnTo>
                  <a:lnTo>
                    <a:pt x="1492" y="0"/>
                  </a:lnTo>
                  <a:lnTo>
                    <a:pt x="1492" y="0"/>
                  </a:lnTo>
                  <a:lnTo>
                    <a:pt x="1492" y="813"/>
                  </a:lnTo>
                  <a:lnTo>
                    <a:pt x="1493" y="0"/>
                  </a:lnTo>
                  <a:lnTo>
                    <a:pt x="1493" y="458"/>
                  </a:lnTo>
                  <a:lnTo>
                    <a:pt x="1493" y="845"/>
                  </a:lnTo>
                  <a:lnTo>
                    <a:pt x="1493" y="0"/>
                  </a:lnTo>
                  <a:lnTo>
                    <a:pt x="1494" y="688"/>
                  </a:lnTo>
                  <a:lnTo>
                    <a:pt x="1494" y="566"/>
                  </a:lnTo>
                  <a:lnTo>
                    <a:pt x="1494" y="0"/>
                  </a:lnTo>
                  <a:lnTo>
                    <a:pt x="1494" y="725"/>
                  </a:lnTo>
                  <a:lnTo>
                    <a:pt x="1495" y="599"/>
                  </a:lnTo>
                  <a:lnTo>
                    <a:pt x="1495" y="608"/>
                  </a:lnTo>
                  <a:lnTo>
                    <a:pt x="1495" y="0"/>
                  </a:lnTo>
                  <a:lnTo>
                    <a:pt x="1496" y="852"/>
                  </a:lnTo>
                  <a:lnTo>
                    <a:pt x="1496" y="0"/>
                  </a:lnTo>
                  <a:lnTo>
                    <a:pt x="1496" y="0"/>
                  </a:lnTo>
                  <a:lnTo>
                    <a:pt x="1496" y="915"/>
                  </a:lnTo>
                  <a:lnTo>
                    <a:pt x="1497" y="0"/>
                  </a:lnTo>
                  <a:lnTo>
                    <a:pt x="1497" y="815"/>
                  </a:lnTo>
                  <a:lnTo>
                    <a:pt x="1497" y="0"/>
                  </a:lnTo>
                  <a:lnTo>
                    <a:pt x="1498" y="666"/>
                  </a:lnTo>
                  <a:lnTo>
                    <a:pt x="1498" y="811"/>
                  </a:lnTo>
                  <a:lnTo>
                    <a:pt x="1498" y="0"/>
                  </a:lnTo>
                  <a:lnTo>
                    <a:pt x="1499" y="0"/>
                  </a:lnTo>
                  <a:lnTo>
                    <a:pt x="1499" y="310"/>
                  </a:lnTo>
                  <a:lnTo>
                    <a:pt x="1499" y="0"/>
                  </a:lnTo>
                  <a:lnTo>
                    <a:pt x="1500" y="570"/>
                  </a:lnTo>
                  <a:lnTo>
                    <a:pt x="1500" y="0"/>
                  </a:lnTo>
                  <a:lnTo>
                    <a:pt x="1500" y="0"/>
                  </a:lnTo>
                  <a:lnTo>
                    <a:pt x="1501" y="772"/>
                  </a:lnTo>
                  <a:lnTo>
                    <a:pt x="1501" y="0"/>
                  </a:lnTo>
                  <a:lnTo>
                    <a:pt x="1501" y="308"/>
                  </a:lnTo>
                  <a:lnTo>
                    <a:pt x="1501" y="497"/>
                  </a:lnTo>
                  <a:lnTo>
                    <a:pt x="1502" y="0"/>
                  </a:lnTo>
                  <a:lnTo>
                    <a:pt x="1502" y="386"/>
                  </a:lnTo>
                  <a:lnTo>
                    <a:pt x="1502" y="55"/>
                  </a:lnTo>
                  <a:lnTo>
                    <a:pt x="1502" y="0"/>
                  </a:lnTo>
                  <a:lnTo>
                    <a:pt x="1503" y="684"/>
                  </a:lnTo>
                  <a:lnTo>
                    <a:pt x="1503" y="0"/>
                  </a:lnTo>
                  <a:lnTo>
                    <a:pt x="1503" y="304"/>
                  </a:lnTo>
                  <a:lnTo>
                    <a:pt x="1503" y="0"/>
                  </a:lnTo>
                  <a:lnTo>
                    <a:pt x="1504" y="759"/>
                  </a:lnTo>
                  <a:lnTo>
                    <a:pt x="1504" y="314"/>
                  </a:lnTo>
                  <a:lnTo>
                    <a:pt x="1504" y="374"/>
                  </a:lnTo>
                  <a:lnTo>
                    <a:pt x="1504" y="0"/>
                  </a:lnTo>
                  <a:lnTo>
                    <a:pt x="1505" y="634"/>
                  </a:lnTo>
                  <a:lnTo>
                    <a:pt x="1505" y="564"/>
                  </a:lnTo>
                  <a:lnTo>
                    <a:pt x="1505" y="0"/>
                  </a:lnTo>
                  <a:lnTo>
                    <a:pt x="1506" y="831"/>
                  </a:lnTo>
                  <a:lnTo>
                    <a:pt x="1506" y="0"/>
                  </a:lnTo>
                  <a:lnTo>
                    <a:pt x="1506" y="0"/>
                  </a:lnTo>
                  <a:lnTo>
                    <a:pt x="1507" y="832"/>
                  </a:lnTo>
                  <a:lnTo>
                    <a:pt x="1507" y="0"/>
                  </a:lnTo>
                  <a:lnTo>
                    <a:pt x="1507" y="0"/>
                  </a:lnTo>
                  <a:lnTo>
                    <a:pt x="1508" y="910"/>
                  </a:lnTo>
                  <a:lnTo>
                    <a:pt x="1508" y="283"/>
                  </a:lnTo>
                  <a:lnTo>
                    <a:pt x="1508" y="796"/>
                  </a:lnTo>
                  <a:lnTo>
                    <a:pt x="1508" y="0"/>
                  </a:lnTo>
                  <a:lnTo>
                    <a:pt x="1509" y="1144"/>
                  </a:lnTo>
                  <a:lnTo>
                    <a:pt x="1509" y="314"/>
                  </a:lnTo>
                  <a:lnTo>
                    <a:pt x="1509" y="0"/>
                  </a:lnTo>
                  <a:lnTo>
                    <a:pt x="1510" y="1049"/>
                  </a:lnTo>
                  <a:lnTo>
                    <a:pt x="1510" y="672"/>
                  </a:lnTo>
                  <a:lnTo>
                    <a:pt x="1510" y="0"/>
                  </a:lnTo>
                  <a:lnTo>
                    <a:pt x="1511" y="1151"/>
                  </a:lnTo>
                  <a:lnTo>
                    <a:pt x="1511" y="0"/>
                  </a:lnTo>
                  <a:lnTo>
                    <a:pt x="1511" y="0"/>
                  </a:lnTo>
                  <a:lnTo>
                    <a:pt x="1511" y="813"/>
                  </a:lnTo>
                  <a:lnTo>
                    <a:pt x="1512" y="0"/>
                  </a:lnTo>
                  <a:lnTo>
                    <a:pt x="1513" y="700"/>
                  </a:lnTo>
                  <a:lnTo>
                    <a:pt x="1513" y="977"/>
                  </a:lnTo>
                  <a:lnTo>
                    <a:pt x="1513" y="0"/>
                  </a:lnTo>
                  <a:lnTo>
                    <a:pt x="1513" y="554"/>
                  </a:lnTo>
                  <a:lnTo>
                    <a:pt x="1514" y="436"/>
                  </a:lnTo>
                  <a:lnTo>
                    <a:pt x="1514" y="0"/>
                  </a:lnTo>
                  <a:lnTo>
                    <a:pt x="1514" y="1006"/>
                  </a:lnTo>
                  <a:lnTo>
                    <a:pt x="1514" y="504"/>
                  </a:lnTo>
                  <a:lnTo>
                    <a:pt x="1515" y="0"/>
                  </a:lnTo>
                  <a:lnTo>
                    <a:pt x="1515" y="727"/>
                  </a:lnTo>
                  <a:lnTo>
                    <a:pt x="1516" y="0"/>
                  </a:lnTo>
                  <a:lnTo>
                    <a:pt x="1516" y="682"/>
                  </a:lnTo>
                  <a:lnTo>
                    <a:pt x="1516" y="0"/>
                  </a:lnTo>
                  <a:lnTo>
                    <a:pt x="1517" y="0"/>
                  </a:lnTo>
                  <a:lnTo>
                    <a:pt x="1517" y="683"/>
                  </a:lnTo>
                  <a:lnTo>
                    <a:pt x="1517" y="0"/>
                  </a:lnTo>
                  <a:lnTo>
                    <a:pt x="1518" y="537"/>
                  </a:lnTo>
                  <a:lnTo>
                    <a:pt x="1518" y="805"/>
                  </a:lnTo>
                  <a:lnTo>
                    <a:pt x="1518" y="0"/>
                  </a:lnTo>
                  <a:lnTo>
                    <a:pt x="1518" y="0"/>
                  </a:lnTo>
                  <a:lnTo>
                    <a:pt x="1519" y="583"/>
                  </a:lnTo>
                  <a:lnTo>
                    <a:pt x="1519" y="0"/>
                  </a:lnTo>
                  <a:lnTo>
                    <a:pt x="1519" y="722"/>
                  </a:lnTo>
                  <a:lnTo>
                    <a:pt x="1519" y="0"/>
                  </a:lnTo>
                  <a:lnTo>
                    <a:pt x="1520" y="647"/>
                  </a:lnTo>
                  <a:lnTo>
                    <a:pt x="1520" y="814"/>
                  </a:lnTo>
                  <a:lnTo>
                    <a:pt x="1520" y="0"/>
                  </a:lnTo>
                  <a:lnTo>
                    <a:pt x="1520" y="709"/>
                  </a:lnTo>
                  <a:lnTo>
                    <a:pt x="1521" y="568"/>
                  </a:lnTo>
                  <a:lnTo>
                    <a:pt x="1521" y="0"/>
                  </a:lnTo>
                  <a:lnTo>
                    <a:pt x="1521" y="790"/>
                  </a:lnTo>
                  <a:lnTo>
                    <a:pt x="1521" y="669"/>
                  </a:lnTo>
                  <a:lnTo>
                    <a:pt x="1522" y="0"/>
                  </a:lnTo>
                  <a:lnTo>
                    <a:pt x="1522" y="742"/>
                  </a:lnTo>
                  <a:lnTo>
                    <a:pt x="1522" y="509"/>
                  </a:lnTo>
                  <a:lnTo>
                    <a:pt x="1523" y="0"/>
                  </a:lnTo>
                  <a:lnTo>
                    <a:pt x="1523" y="595"/>
                  </a:lnTo>
                  <a:lnTo>
                    <a:pt x="1524" y="479"/>
                  </a:lnTo>
                  <a:lnTo>
                    <a:pt x="1524" y="479"/>
                  </a:lnTo>
                  <a:lnTo>
                    <a:pt x="1524" y="0"/>
                  </a:lnTo>
                  <a:lnTo>
                    <a:pt x="1524" y="744"/>
                  </a:lnTo>
                  <a:lnTo>
                    <a:pt x="1525" y="0"/>
                  </a:lnTo>
                  <a:lnTo>
                    <a:pt x="1525" y="284"/>
                  </a:lnTo>
                  <a:lnTo>
                    <a:pt x="1525" y="0"/>
                  </a:lnTo>
                  <a:lnTo>
                    <a:pt x="1525" y="451"/>
                  </a:lnTo>
                  <a:lnTo>
                    <a:pt x="1526" y="0"/>
                  </a:lnTo>
                  <a:lnTo>
                    <a:pt x="1526" y="0"/>
                  </a:lnTo>
                  <a:lnTo>
                    <a:pt x="1527" y="866"/>
                  </a:lnTo>
                  <a:lnTo>
                    <a:pt x="1527" y="589"/>
                  </a:lnTo>
                  <a:lnTo>
                    <a:pt x="1527" y="0"/>
                  </a:lnTo>
                  <a:lnTo>
                    <a:pt x="1527" y="648"/>
                  </a:lnTo>
                  <a:lnTo>
                    <a:pt x="1528" y="485"/>
                  </a:lnTo>
                  <a:lnTo>
                    <a:pt x="1528" y="66"/>
                  </a:lnTo>
                  <a:lnTo>
                    <a:pt x="1528" y="0"/>
                  </a:lnTo>
                  <a:lnTo>
                    <a:pt x="1528" y="787"/>
                  </a:lnTo>
                  <a:lnTo>
                    <a:pt x="1529" y="0"/>
                  </a:lnTo>
                  <a:lnTo>
                    <a:pt x="1529" y="0"/>
                  </a:lnTo>
                  <a:lnTo>
                    <a:pt x="1529" y="712"/>
                  </a:lnTo>
                  <a:lnTo>
                    <a:pt x="1530" y="240"/>
                  </a:lnTo>
                  <a:lnTo>
                    <a:pt x="1530" y="322"/>
                  </a:lnTo>
                  <a:lnTo>
                    <a:pt x="1530" y="0"/>
                  </a:lnTo>
                  <a:lnTo>
                    <a:pt x="1530" y="672"/>
                  </a:lnTo>
                  <a:lnTo>
                    <a:pt x="1531" y="615"/>
                  </a:lnTo>
                  <a:lnTo>
                    <a:pt x="1531" y="0"/>
                  </a:lnTo>
                  <a:lnTo>
                    <a:pt x="1531" y="521"/>
                  </a:lnTo>
                  <a:lnTo>
                    <a:pt x="1532" y="0"/>
                  </a:lnTo>
                  <a:lnTo>
                    <a:pt x="1532" y="395"/>
                  </a:lnTo>
                  <a:lnTo>
                    <a:pt x="1532" y="707"/>
                  </a:lnTo>
                  <a:lnTo>
                    <a:pt x="1532" y="0"/>
                  </a:lnTo>
                  <a:lnTo>
                    <a:pt x="1533" y="0"/>
                  </a:lnTo>
                  <a:lnTo>
                    <a:pt x="1533" y="531"/>
                  </a:lnTo>
                  <a:lnTo>
                    <a:pt x="1533" y="0"/>
                  </a:lnTo>
                  <a:lnTo>
                    <a:pt x="1533" y="563"/>
                  </a:lnTo>
                  <a:lnTo>
                    <a:pt x="1534" y="0"/>
                  </a:lnTo>
                  <a:lnTo>
                    <a:pt x="1534" y="0"/>
                  </a:lnTo>
                  <a:lnTo>
                    <a:pt x="1534" y="521"/>
                  </a:lnTo>
                  <a:lnTo>
                    <a:pt x="1535" y="414"/>
                  </a:lnTo>
                  <a:lnTo>
                    <a:pt x="1535" y="211"/>
                  </a:lnTo>
                  <a:lnTo>
                    <a:pt x="1535" y="0"/>
                  </a:lnTo>
                  <a:lnTo>
                    <a:pt x="1536" y="653"/>
                  </a:lnTo>
                  <a:lnTo>
                    <a:pt x="1536" y="0"/>
                  </a:lnTo>
                  <a:lnTo>
                    <a:pt x="1536" y="155"/>
                  </a:lnTo>
                  <a:lnTo>
                    <a:pt x="1536" y="0"/>
                  </a:lnTo>
                  <a:lnTo>
                    <a:pt x="1536" y="381"/>
                  </a:lnTo>
                  <a:lnTo>
                    <a:pt x="1537" y="0"/>
                  </a:lnTo>
                  <a:lnTo>
                    <a:pt x="1537" y="579"/>
                  </a:lnTo>
                  <a:lnTo>
                    <a:pt x="1537" y="0"/>
                  </a:lnTo>
                  <a:lnTo>
                    <a:pt x="1538" y="614"/>
                  </a:lnTo>
                  <a:lnTo>
                    <a:pt x="1538" y="0"/>
                  </a:lnTo>
                  <a:lnTo>
                    <a:pt x="1538" y="640"/>
                  </a:lnTo>
                  <a:lnTo>
                    <a:pt x="1538" y="795"/>
                  </a:lnTo>
                  <a:lnTo>
                    <a:pt x="1538" y="0"/>
                  </a:lnTo>
                  <a:lnTo>
                    <a:pt x="1539" y="321"/>
                  </a:lnTo>
                  <a:lnTo>
                    <a:pt x="1539" y="549"/>
                  </a:lnTo>
                  <a:lnTo>
                    <a:pt x="1539" y="0"/>
                  </a:lnTo>
                  <a:lnTo>
                    <a:pt x="1540" y="577"/>
                  </a:lnTo>
                  <a:lnTo>
                    <a:pt x="1540" y="0"/>
                  </a:lnTo>
                  <a:lnTo>
                    <a:pt x="1540" y="677"/>
                  </a:lnTo>
                  <a:lnTo>
                    <a:pt x="1540" y="0"/>
                  </a:lnTo>
                  <a:lnTo>
                    <a:pt x="1541" y="624"/>
                  </a:lnTo>
                  <a:lnTo>
                    <a:pt x="1541" y="0"/>
                  </a:lnTo>
                  <a:lnTo>
                    <a:pt x="1541" y="889"/>
                  </a:lnTo>
                  <a:lnTo>
                    <a:pt x="1542" y="0"/>
                  </a:lnTo>
                  <a:lnTo>
                    <a:pt x="1542" y="0"/>
                  </a:lnTo>
                  <a:lnTo>
                    <a:pt x="1543" y="857"/>
                  </a:lnTo>
                  <a:lnTo>
                    <a:pt x="1543" y="0"/>
                  </a:lnTo>
                  <a:lnTo>
                    <a:pt x="1543" y="702"/>
                  </a:lnTo>
                  <a:lnTo>
                    <a:pt x="1543" y="0"/>
                  </a:lnTo>
                  <a:lnTo>
                    <a:pt x="1544" y="731"/>
                  </a:lnTo>
                  <a:lnTo>
                    <a:pt x="1544" y="291"/>
                  </a:lnTo>
                  <a:lnTo>
                    <a:pt x="1544" y="627"/>
                  </a:lnTo>
                  <a:lnTo>
                    <a:pt x="1544" y="0"/>
                  </a:lnTo>
                  <a:lnTo>
                    <a:pt x="1545" y="332"/>
                  </a:lnTo>
                  <a:lnTo>
                    <a:pt x="1545" y="365"/>
                  </a:lnTo>
                  <a:lnTo>
                    <a:pt x="1545" y="0"/>
                  </a:lnTo>
                  <a:lnTo>
                    <a:pt x="1546" y="508"/>
                  </a:lnTo>
                  <a:lnTo>
                    <a:pt x="1546" y="264"/>
                  </a:lnTo>
                  <a:lnTo>
                    <a:pt x="1546" y="0"/>
                  </a:lnTo>
                  <a:lnTo>
                    <a:pt x="1547" y="581"/>
                  </a:lnTo>
                  <a:lnTo>
                    <a:pt x="1547" y="398"/>
                  </a:lnTo>
                  <a:lnTo>
                    <a:pt x="1547" y="0"/>
                  </a:lnTo>
                  <a:lnTo>
                    <a:pt x="1548" y="451"/>
                  </a:lnTo>
                  <a:lnTo>
                    <a:pt x="1548" y="0"/>
                  </a:lnTo>
                  <a:lnTo>
                    <a:pt x="1548" y="79"/>
                  </a:lnTo>
                  <a:lnTo>
                    <a:pt x="1548" y="0"/>
                  </a:lnTo>
                  <a:lnTo>
                    <a:pt x="1549" y="505"/>
                  </a:lnTo>
                  <a:lnTo>
                    <a:pt x="1549" y="0"/>
                  </a:lnTo>
                  <a:lnTo>
                    <a:pt x="1550" y="384"/>
                  </a:lnTo>
                  <a:lnTo>
                    <a:pt x="1550" y="0"/>
                  </a:lnTo>
                  <a:lnTo>
                    <a:pt x="1550" y="0"/>
                  </a:lnTo>
                  <a:lnTo>
                    <a:pt x="1551" y="679"/>
                  </a:lnTo>
                  <a:lnTo>
                    <a:pt x="1551" y="0"/>
                  </a:lnTo>
                  <a:lnTo>
                    <a:pt x="1551" y="0"/>
                  </a:lnTo>
                  <a:lnTo>
                    <a:pt x="1552" y="682"/>
                  </a:lnTo>
                  <a:lnTo>
                    <a:pt x="1552" y="0"/>
                  </a:lnTo>
                  <a:lnTo>
                    <a:pt x="1552" y="334"/>
                  </a:lnTo>
                  <a:lnTo>
                    <a:pt x="1552" y="671"/>
                  </a:lnTo>
                  <a:lnTo>
                    <a:pt x="1552" y="0"/>
                  </a:lnTo>
                  <a:lnTo>
                    <a:pt x="1553" y="0"/>
                  </a:lnTo>
                  <a:lnTo>
                    <a:pt x="1553" y="350"/>
                  </a:lnTo>
                  <a:lnTo>
                    <a:pt x="1553" y="0"/>
                  </a:lnTo>
                  <a:lnTo>
                    <a:pt x="1554" y="537"/>
                  </a:lnTo>
                  <a:lnTo>
                    <a:pt x="1554" y="356"/>
                  </a:lnTo>
                  <a:lnTo>
                    <a:pt x="1554" y="0"/>
                  </a:lnTo>
                  <a:lnTo>
                    <a:pt x="1555" y="381"/>
                  </a:lnTo>
                  <a:lnTo>
                    <a:pt x="1555" y="0"/>
                  </a:lnTo>
                  <a:lnTo>
                    <a:pt x="1555" y="32"/>
                  </a:lnTo>
                  <a:lnTo>
                    <a:pt x="1556" y="434"/>
                  </a:lnTo>
                  <a:lnTo>
                    <a:pt x="1556" y="0"/>
                  </a:lnTo>
                  <a:lnTo>
                    <a:pt x="1556" y="0"/>
                  </a:lnTo>
                  <a:lnTo>
                    <a:pt x="1556" y="170"/>
                  </a:lnTo>
                  <a:lnTo>
                    <a:pt x="1556" y="0"/>
                  </a:lnTo>
                  <a:lnTo>
                    <a:pt x="1557" y="679"/>
                  </a:lnTo>
                  <a:lnTo>
                    <a:pt x="1558" y="188"/>
                  </a:lnTo>
                  <a:lnTo>
                    <a:pt x="1558" y="0"/>
                  </a:lnTo>
                  <a:lnTo>
                    <a:pt x="1558" y="645"/>
                  </a:lnTo>
                  <a:lnTo>
                    <a:pt x="1559" y="0"/>
                  </a:lnTo>
                  <a:lnTo>
                    <a:pt x="1559" y="853"/>
                  </a:lnTo>
                  <a:lnTo>
                    <a:pt x="1559" y="146"/>
                  </a:lnTo>
                  <a:lnTo>
                    <a:pt x="1560" y="0"/>
                  </a:lnTo>
                  <a:lnTo>
                    <a:pt x="1560" y="521"/>
                  </a:lnTo>
                  <a:lnTo>
                    <a:pt x="1560" y="430"/>
                  </a:lnTo>
                  <a:lnTo>
                    <a:pt x="1561" y="0"/>
                  </a:lnTo>
                  <a:lnTo>
                    <a:pt x="1561" y="532"/>
                  </a:lnTo>
                  <a:lnTo>
                    <a:pt x="1561" y="473"/>
                  </a:lnTo>
                  <a:lnTo>
                    <a:pt x="1562" y="15"/>
                  </a:lnTo>
                  <a:lnTo>
                    <a:pt x="1562" y="0"/>
                  </a:lnTo>
                  <a:lnTo>
                    <a:pt x="1562" y="611"/>
                  </a:lnTo>
                  <a:lnTo>
                    <a:pt x="1562" y="295"/>
                  </a:lnTo>
                  <a:lnTo>
                    <a:pt x="1563" y="0"/>
                  </a:lnTo>
                  <a:lnTo>
                    <a:pt x="1563" y="429"/>
                  </a:lnTo>
                  <a:lnTo>
                    <a:pt x="1563" y="0"/>
                  </a:lnTo>
                  <a:lnTo>
                    <a:pt x="1564" y="464"/>
                  </a:lnTo>
                  <a:lnTo>
                    <a:pt x="1564" y="525"/>
                  </a:lnTo>
                  <a:lnTo>
                    <a:pt x="1564" y="0"/>
                  </a:lnTo>
                  <a:lnTo>
                    <a:pt x="1564" y="0"/>
                  </a:lnTo>
                  <a:lnTo>
                    <a:pt x="1564" y="0"/>
                  </a:lnTo>
                  <a:lnTo>
                    <a:pt x="1565" y="567"/>
                  </a:lnTo>
                  <a:lnTo>
                    <a:pt x="1565" y="0"/>
                  </a:lnTo>
                  <a:lnTo>
                    <a:pt x="1566" y="379"/>
                  </a:lnTo>
                  <a:lnTo>
                    <a:pt x="1566" y="424"/>
                  </a:lnTo>
                  <a:lnTo>
                    <a:pt x="1566" y="0"/>
                  </a:lnTo>
                  <a:lnTo>
                    <a:pt x="1566" y="247"/>
                  </a:lnTo>
                  <a:lnTo>
                    <a:pt x="1567" y="0"/>
                  </a:lnTo>
                  <a:lnTo>
                    <a:pt x="1567" y="398"/>
                  </a:lnTo>
                  <a:lnTo>
                    <a:pt x="1567" y="0"/>
                  </a:lnTo>
                  <a:lnTo>
                    <a:pt x="1568" y="0"/>
                  </a:lnTo>
                  <a:lnTo>
                    <a:pt x="1569" y="726"/>
                  </a:lnTo>
                  <a:lnTo>
                    <a:pt x="1569" y="0"/>
                  </a:lnTo>
                  <a:lnTo>
                    <a:pt x="1569" y="0"/>
                  </a:lnTo>
                  <a:lnTo>
                    <a:pt x="1569" y="772"/>
                  </a:lnTo>
                  <a:lnTo>
                    <a:pt x="1570" y="0"/>
                  </a:lnTo>
                  <a:lnTo>
                    <a:pt x="1570" y="0"/>
                  </a:lnTo>
                  <a:lnTo>
                    <a:pt x="1570" y="584"/>
                  </a:lnTo>
                  <a:lnTo>
                    <a:pt x="1571" y="0"/>
                  </a:lnTo>
                  <a:lnTo>
                    <a:pt x="1571" y="93"/>
                  </a:lnTo>
                  <a:lnTo>
                    <a:pt x="1571" y="0"/>
                  </a:lnTo>
                  <a:lnTo>
                    <a:pt x="1572" y="483"/>
                  </a:lnTo>
                  <a:lnTo>
                    <a:pt x="1572" y="446"/>
                  </a:lnTo>
                  <a:lnTo>
                    <a:pt x="1572" y="0"/>
                  </a:lnTo>
                  <a:lnTo>
                    <a:pt x="1573" y="314"/>
                  </a:lnTo>
                  <a:lnTo>
                    <a:pt x="1573" y="542"/>
                  </a:lnTo>
                  <a:lnTo>
                    <a:pt x="1573" y="0"/>
                  </a:lnTo>
                  <a:lnTo>
                    <a:pt x="1574" y="745"/>
                  </a:lnTo>
                  <a:lnTo>
                    <a:pt x="1574" y="0"/>
                  </a:lnTo>
                  <a:lnTo>
                    <a:pt x="1574" y="619"/>
                  </a:lnTo>
                  <a:lnTo>
                    <a:pt x="1575" y="594"/>
                  </a:lnTo>
                  <a:lnTo>
                    <a:pt x="1575" y="0"/>
                  </a:lnTo>
                  <a:lnTo>
                    <a:pt x="1576" y="693"/>
                  </a:lnTo>
                  <a:lnTo>
                    <a:pt x="1576" y="315"/>
                  </a:lnTo>
                  <a:lnTo>
                    <a:pt x="1576" y="0"/>
                  </a:lnTo>
                  <a:lnTo>
                    <a:pt x="1576" y="753"/>
                  </a:lnTo>
                  <a:lnTo>
                    <a:pt x="1577" y="466"/>
                  </a:lnTo>
                  <a:lnTo>
                    <a:pt x="1577" y="0"/>
                  </a:lnTo>
                  <a:lnTo>
                    <a:pt x="1577" y="440"/>
                  </a:lnTo>
                  <a:lnTo>
                    <a:pt x="1578" y="320"/>
                  </a:lnTo>
                  <a:lnTo>
                    <a:pt x="1578" y="0"/>
                  </a:lnTo>
                  <a:lnTo>
                    <a:pt x="1579" y="602"/>
                  </a:lnTo>
                  <a:lnTo>
                    <a:pt x="1579" y="477"/>
                  </a:lnTo>
                  <a:lnTo>
                    <a:pt x="1579" y="0"/>
                  </a:lnTo>
                  <a:lnTo>
                    <a:pt x="1579" y="614"/>
                  </a:lnTo>
                  <a:lnTo>
                    <a:pt x="1580" y="484"/>
                  </a:lnTo>
                  <a:lnTo>
                    <a:pt x="1580" y="383"/>
                  </a:lnTo>
                  <a:lnTo>
                    <a:pt x="1580" y="0"/>
                  </a:lnTo>
                  <a:lnTo>
                    <a:pt x="1581" y="479"/>
                  </a:lnTo>
                  <a:lnTo>
                    <a:pt x="1581" y="278"/>
                  </a:lnTo>
                  <a:lnTo>
                    <a:pt x="1581" y="0"/>
                  </a:lnTo>
                  <a:lnTo>
                    <a:pt x="1582" y="494"/>
                  </a:lnTo>
                  <a:lnTo>
                    <a:pt x="1582" y="302"/>
                  </a:lnTo>
                  <a:lnTo>
                    <a:pt x="1582" y="530"/>
                  </a:lnTo>
                  <a:lnTo>
                    <a:pt x="1582" y="0"/>
                  </a:lnTo>
                  <a:lnTo>
                    <a:pt x="1583" y="418"/>
                  </a:lnTo>
                  <a:lnTo>
                    <a:pt x="1583" y="432"/>
                  </a:lnTo>
                  <a:lnTo>
                    <a:pt x="1583" y="0"/>
                  </a:lnTo>
                  <a:lnTo>
                    <a:pt x="1584" y="327"/>
                  </a:lnTo>
                  <a:lnTo>
                    <a:pt x="1584" y="94"/>
                  </a:lnTo>
                  <a:lnTo>
                    <a:pt x="1584" y="0"/>
                  </a:lnTo>
                  <a:lnTo>
                    <a:pt x="1585" y="337"/>
                  </a:lnTo>
                  <a:lnTo>
                    <a:pt x="1585" y="174"/>
                  </a:lnTo>
                  <a:lnTo>
                    <a:pt x="1585" y="118"/>
                  </a:lnTo>
                  <a:lnTo>
                    <a:pt x="1585" y="0"/>
                  </a:lnTo>
                  <a:lnTo>
                    <a:pt x="1586" y="326"/>
                  </a:lnTo>
                  <a:lnTo>
                    <a:pt x="1586" y="295"/>
                  </a:lnTo>
                  <a:lnTo>
                    <a:pt x="1586" y="429"/>
                  </a:lnTo>
                  <a:lnTo>
                    <a:pt x="1586" y="0"/>
                  </a:lnTo>
                  <a:lnTo>
                    <a:pt x="1587" y="280"/>
                  </a:lnTo>
                  <a:lnTo>
                    <a:pt x="1587" y="366"/>
                  </a:lnTo>
                  <a:lnTo>
                    <a:pt x="1588" y="0"/>
                  </a:lnTo>
                  <a:lnTo>
                    <a:pt x="1588" y="361"/>
                  </a:lnTo>
                  <a:lnTo>
                    <a:pt x="1588" y="0"/>
                  </a:lnTo>
                  <a:lnTo>
                    <a:pt x="1589" y="452"/>
                  </a:lnTo>
                  <a:lnTo>
                    <a:pt x="1589" y="0"/>
                  </a:lnTo>
                  <a:lnTo>
                    <a:pt x="1589" y="0"/>
                  </a:lnTo>
                  <a:lnTo>
                    <a:pt x="1589" y="553"/>
                  </a:lnTo>
                  <a:lnTo>
                    <a:pt x="1590" y="511"/>
                  </a:lnTo>
                  <a:lnTo>
                    <a:pt x="1590" y="0"/>
                  </a:lnTo>
                  <a:lnTo>
                    <a:pt x="1590" y="455"/>
                  </a:lnTo>
                  <a:lnTo>
                    <a:pt x="1591" y="353"/>
                  </a:lnTo>
                  <a:lnTo>
                    <a:pt x="1591" y="229"/>
                  </a:lnTo>
                  <a:lnTo>
                    <a:pt x="1591" y="0"/>
                  </a:lnTo>
                  <a:lnTo>
                    <a:pt x="1592" y="657"/>
                  </a:lnTo>
                  <a:lnTo>
                    <a:pt x="1592" y="570"/>
                  </a:lnTo>
                  <a:lnTo>
                    <a:pt x="1592" y="0"/>
                  </a:lnTo>
                  <a:lnTo>
                    <a:pt x="1593" y="676"/>
                  </a:lnTo>
                  <a:lnTo>
                    <a:pt x="1593" y="338"/>
                  </a:lnTo>
                  <a:lnTo>
                    <a:pt x="1593" y="470"/>
                  </a:lnTo>
                  <a:lnTo>
                    <a:pt x="1594" y="0"/>
                  </a:lnTo>
                  <a:lnTo>
                    <a:pt x="1594" y="0"/>
                  </a:lnTo>
                  <a:lnTo>
                    <a:pt x="1594" y="271"/>
                  </a:lnTo>
                  <a:lnTo>
                    <a:pt x="1594" y="0"/>
                  </a:lnTo>
                  <a:lnTo>
                    <a:pt x="1595" y="571"/>
                  </a:lnTo>
                  <a:lnTo>
                    <a:pt x="1595" y="0"/>
                  </a:lnTo>
                  <a:lnTo>
                    <a:pt x="1595" y="277"/>
                  </a:lnTo>
                  <a:lnTo>
                    <a:pt x="1595" y="461"/>
                  </a:lnTo>
                  <a:lnTo>
                    <a:pt x="1596" y="0"/>
                  </a:lnTo>
                  <a:lnTo>
                    <a:pt x="1596" y="0"/>
                  </a:lnTo>
                  <a:lnTo>
                    <a:pt x="1596" y="0"/>
                  </a:lnTo>
                  <a:lnTo>
                    <a:pt x="1597" y="526"/>
                  </a:lnTo>
                  <a:lnTo>
                    <a:pt x="1597" y="401"/>
                  </a:lnTo>
                  <a:lnTo>
                    <a:pt x="1597" y="0"/>
                  </a:lnTo>
                  <a:lnTo>
                    <a:pt x="1598" y="347"/>
                  </a:lnTo>
                  <a:lnTo>
                    <a:pt x="1598" y="0"/>
                  </a:lnTo>
                  <a:lnTo>
                    <a:pt x="1598" y="0"/>
                  </a:lnTo>
                  <a:lnTo>
                    <a:pt x="1599" y="547"/>
                  </a:lnTo>
                  <a:lnTo>
                    <a:pt x="1599" y="488"/>
                  </a:lnTo>
                  <a:lnTo>
                    <a:pt x="1599" y="428"/>
                  </a:lnTo>
                  <a:lnTo>
                    <a:pt x="1599" y="0"/>
                  </a:lnTo>
                  <a:lnTo>
                    <a:pt x="1600" y="662"/>
                  </a:lnTo>
                  <a:lnTo>
                    <a:pt x="1600" y="0"/>
                  </a:lnTo>
                  <a:lnTo>
                    <a:pt x="1600" y="663"/>
                  </a:lnTo>
                  <a:lnTo>
                    <a:pt x="1601" y="0"/>
                  </a:lnTo>
                  <a:lnTo>
                    <a:pt x="1601" y="387"/>
                  </a:lnTo>
                  <a:lnTo>
                    <a:pt x="1601" y="598"/>
                  </a:lnTo>
                  <a:lnTo>
                    <a:pt x="1602" y="0"/>
                  </a:lnTo>
                  <a:lnTo>
                    <a:pt x="1602" y="626"/>
                  </a:lnTo>
                  <a:lnTo>
                    <a:pt x="1602" y="0"/>
                  </a:lnTo>
                  <a:lnTo>
                    <a:pt x="1603" y="0"/>
                  </a:lnTo>
                  <a:lnTo>
                    <a:pt x="1603" y="562"/>
                  </a:lnTo>
                  <a:lnTo>
                    <a:pt x="1603" y="0"/>
                  </a:lnTo>
                  <a:lnTo>
                    <a:pt x="1604" y="0"/>
                  </a:lnTo>
                  <a:lnTo>
                    <a:pt x="1604" y="326"/>
                  </a:lnTo>
                  <a:lnTo>
                    <a:pt x="1605" y="352"/>
                  </a:lnTo>
                  <a:lnTo>
                    <a:pt x="1605" y="0"/>
                  </a:lnTo>
                  <a:lnTo>
                    <a:pt x="1605" y="377"/>
                  </a:lnTo>
                  <a:lnTo>
                    <a:pt x="1606" y="0"/>
                  </a:lnTo>
                  <a:lnTo>
                    <a:pt x="1606" y="512"/>
                  </a:lnTo>
                  <a:lnTo>
                    <a:pt x="1607" y="630"/>
                  </a:lnTo>
                  <a:lnTo>
                    <a:pt x="1607" y="0"/>
                  </a:lnTo>
                  <a:lnTo>
                    <a:pt x="1607" y="0"/>
                  </a:lnTo>
                  <a:lnTo>
                    <a:pt x="1608" y="0"/>
                  </a:lnTo>
                  <a:lnTo>
                    <a:pt x="1608" y="591"/>
                  </a:lnTo>
                  <a:lnTo>
                    <a:pt x="1608" y="293"/>
                  </a:lnTo>
                  <a:lnTo>
                    <a:pt x="1609" y="0"/>
                  </a:lnTo>
                  <a:lnTo>
                    <a:pt x="1609" y="415"/>
                  </a:lnTo>
                  <a:lnTo>
                    <a:pt x="1609" y="323"/>
                  </a:lnTo>
                  <a:lnTo>
                    <a:pt x="1610" y="0"/>
                  </a:lnTo>
                  <a:lnTo>
                    <a:pt x="1610" y="118"/>
                  </a:lnTo>
                  <a:lnTo>
                    <a:pt x="1610" y="69"/>
                  </a:lnTo>
                  <a:lnTo>
                    <a:pt x="1611" y="506"/>
                  </a:lnTo>
                  <a:lnTo>
                    <a:pt x="1611" y="0"/>
                  </a:lnTo>
                  <a:lnTo>
                    <a:pt x="1611" y="0"/>
                  </a:lnTo>
                  <a:lnTo>
                    <a:pt x="1612" y="339"/>
                  </a:lnTo>
                  <a:lnTo>
                    <a:pt x="1612" y="0"/>
                  </a:lnTo>
                  <a:lnTo>
                    <a:pt x="1612" y="452"/>
                  </a:lnTo>
                  <a:lnTo>
                    <a:pt x="1612" y="0"/>
                  </a:lnTo>
                  <a:lnTo>
                    <a:pt x="1613" y="321"/>
                  </a:lnTo>
                  <a:lnTo>
                    <a:pt x="1613" y="529"/>
                  </a:lnTo>
                  <a:lnTo>
                    <a:pt x="1613" y="0"/>
                  </a:lnTo>
                  <a:lnTo>
                    <a:pt x="1614" y="0"/>
                  </a:lnTo>
                  <a:lnTo>
                    <a:pt x="1614" y="220"/>
                  </a:lnTo>
                  <a:lnTo>
                    <a:pt x="1614" y="0"/>
                  </a:lnTo>
                  <a:lnTo>
                    <a:pt x="1614" y="443"/>
                  </a:lnTo>
                  <a:lnTo>
                    <a:pt x="1615" y="0"/>
                  </a:lnTo>
                  <a:lnTo>
                    <a:pt x="1615" y="0"/>
                  </a:lnTo>
                  <a:lnTo>
                    <a:pt x="1616" y="441"/>
                  </a:lnTo>
                  <a:lnTo>
                    <a:pt x="1616" y="364"/>
                  </a:lnTo>
                  <a:lnTo>
                    <a:pt x="1616" y="0"/>
                  </a:lnTo>
                  <a:lnTo>
                    <a:pt x="1616" y="367"/>
                  </a:lnTo>
                  <a:lnTo>
                    <a:pt x="1617" y="361"/>
                  </a:lnTo>
                  <a:lnTo>
                    <a:pt x="1617" y="0"/>
                  </a:lnTo>
                  <a:lnTo>
                    <a:pt x="1617" y="335"/>
                  </a:lnTo>
                  <a:lnTo>
                    <a:pt x="1618" y="314"/>
                  </a:lnTo>
                  <a:lnTo>
                    <a:pt x="1618" y="0"/>
                  </a:lnTo>
                  <a:lnTo>
                    <a:pt x="1618" y="330"/>
                  </a:lnTo>
                  <a:lnTo>
                    <a:pt x="1619" y="197"/>
                  </a:lnTo>
                  <a:lnTo>
                    <a:pt x="1619" y="301"/>
                  </a:lnTo>
                  <a:lnTo>
                    <a:pt x="1619" y="0"/>
                  </a:lnTo>
                  <a:lnTo>
                    <a:pt x="1619" y="401"/>
                  </a:lnTo>
                  <a:lnTo>
                    <a:pt x="1620" y="0"/>
                  </a:lnTo>
                  <a:lnTo>
                    <a:pt x="1620" y="0"/>
                  </a:lnTo>
                  <a:lnTo>
                    <a:pt x="1620" y="297"/>
                  </a:lnTo>
                  <a:lnTo>
                    <a:pt x="1621" y="0"/>
                  </a:lnTo>
                  <a:lnTo>
                    <a:pt x="1621" y="0"/>
                  </a:lnTo>
                  <a:lnTo>
                    <a:pt x="1622" y="297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387"/>
                  </a:lnTo>
                  <a:lnTo>
                    <a:pt x="1623" y="216"/>
                  </a:lnTo>
                  <a:lnTo>
                    <a:pt x="1623" y="135"/>
                  </a:lnTo>
                  <a:lnTo>
                    <a:pt x="1623" y="0"/>
                  </a:lnTo>
                  <a:lnTo>
                    <a:pt x="1623" y="316"/>
                  </a:lnTo>
                  <a:lnTo>
                    <a:pt x="1624" y="136"/>
                  </a:lnTo>
                  <a:lnTo>
                    <a:pt x="1624" y="0"/>
                  </a:lnTo>
                  <a:lnTo>
                    <a:pt x="1625" y="270"/>
                  </a:lnTo>
                  <a:lnTo>
                    <a:pt x="1625" y="145"/>
                  </a:lnTo>
                  <a:lnTo>
                    <a:pt x="1625" y="0"/>
                  </a:lnTo>
                  <a:lnTo>
                    <a:pt x="1625" y="313"/>
                  </a:lnTo>
                  <a:lnTo>
                    <a:pt x="1626" y="149"/>
                  </a:lnTo>
                  <a:lnTo>
                    <a:pt x="1626" y="0"/>
                  </a:lnTo>
                  <a:lnTo>
                    <a:pt x="1626" y="251"/>
                  </a:lnTo>
                  <a:lnTo>
                    <a:pt x="1627" y="215"/>
                  </a:lnTo>
                  <a:lnTo>
                    <a:pt x="1627" y="178"/>
                  </a:lnTo>
                  <a:lnTo>
                    <a:pt x="1627" y="0"/>
                  </a:lnTo>
                  <a:lnTo>
                    <a:pt x="1628" y="298"/>
                  </a:lnTo>
                  <a:lnTo>
                    <a:pt x="1628" y="0"/>
                  </a:lnTo>
                  <a:lnTo>
                    <a:pt x="1628" y="202"/>
                  </a:lnTo>
                  <a:lnTo>
                    <a:pt x="1628" y="277"/>
                  </a:lnTo>
                  <a:lnTo>
                    <a:pt x="1629" y="0"/>
                  </a:lnTo>
                  <a:lnTo>
                    <a:pt x="1629" y="0"/>
                  </a:lnTo>
                  <a:lnTo>
                    <a:pt x="1630" y="366"/>
                  </a:lnTo>
                  <a:lnTo>
                    <a:pt x="1630" y="256"/>
                  </a:lnTo>
                  <a:lnTo>
                    <a:pt x="1630" y="0"/>
                  </a:lnTo>
                  <a:lnTo>
                    <a:pt x="1631" y="0"/>
                  </a:lnTo>
                  <a:lnTo>
                    <a:pt x="1631" y="0"/>
                  </a:lnTo>
                  <a:lnTo>
                    <a:pt x="1631" y="487"/>
                  </a:lnTo>
                  <a:lnTo>
                    <a:pt x="1632" y="150"/>
                  </a:lnTo>
                  <a:lnTo>
                    <a:pt x="1632" y="527"/>
                  </a:lnTo>
                  <a:lnTo>
                    <a:pt x="1632" y="0"/>
                  </a:lnTo>
                  <a:lnTo>
                    <a:pt x="1633" y="464"/>
                  </a:lnTo>
                  <a:lnTo>
                    <a:pt x="1633" y="326"/>
                  </a:lnTo>
                  <a:lnTo>
                    <a:pt x="1633" y="0"/>
                  </a:lnTo>
                  <a:lnTo>
                    <a:pt x="1634" y="412"/>
                  </a:lnTo>
                  <a:lnTo>
                    <a:pt x="1634" y="0"/>
                  </a:lnTo>
                  <a:lnTo>
                    <a:pt x="1634" y="257"/>
                  </a:lnTo>
                  <a:lnTo>
                    <a:pt x="1634" y="324"/>
                  </a:lnTo>
                  <a:lnTo>
                    <a:pt x="1634" y="0"/>
                  </a:lnTo>
                  <a:lnTo>
                    <a:pt x="1635" y="0"/>
                  </a:lnTo>
                  <a:lnTo>
                    <a:pt x="1635" y="0"/>
                  </a:lnTo>
                  <a:lnTo>
                    <a:pt x="1636" y="163"/>
                  </a:lnTo>
                  <a:lnTo>
                    <a:pt x="1636" y="0"/>
                  </a:lnTo>
                  <a:lnTo>
                    <a:pt x="1636" y="0"/>
                  </a:lnTo>
                  <a:lnTo>
                    <a:pt x="1637" y="375"/>
                  </a:lnTo>
                  <a:lnTo>
                    <a:pt x="1637" y="187"/>
                  </a:lnTo>
                  <a:lnTo>
                    <a:pt x="1637" y="0"/>
                  </a:lnTo>
                  <a:lnTo>
                    <a:pt x="1638" y="345"/>
                  </a:lnTo>
                  <a:lnTo>
                    <a:pt x="1638" y="298"/>
                  </a:lnTo>
                  <a:lnTo>
                    <a:pt x="1638" y="0"/>
                  </a:lnTo>
                  <a:lnTo>
                    <a:pt x="1639" y="0"/>
                  </a:lnTo>
                  <a:lnTo>
                    <a:pt x="1639" y="197"/>
                  </a:lnTo>
                  <a:lnTo>
                    <a:pt x="1639" y="0"/>
                  </a:lnTo>
                  <a:lnTo>
                    <a:pt x="1640" y="368"/>
                  </a:lnTo>
                  <a:lnTo>
                    <a:pt x="1640" y="249"/>
                  </a:lnTo>
                  <a:lnTo>
                    <a:pt x="1640" y="400"/>
                  </a:lnTo>
                  <a:lnTo>
                    <a:pt x="1640" y="0"/>
                  </a:lnTo>
                  <a:lnTo>
                    <a:pt x="1641" y="0"/>
                  </a:lnTo>
                  <a:lnTo>
                    <a:pt x="1641" y="230"/>
                  </a:lnTo>
                  <a:lnTo>
                    <a:pt x="1642" y="0"/>
                  </a:lnTo>
                  <a:lnTo>
                    <a:pt x="1642" y="236"/>
                  </a:lnTo>
                  <a:lnTo>
                    <a:pt x="1642" y="0"/>
                  </a:lnTo>
                  <a:lnTo>
                    <a:pt x="1642" y="0"/>
                  </a:lnTo>
                  <a:lnTo>
                    <a:pt x="1643" y="332"/>
                  </a:lnTo>
                  <a:lnTo>
                    <a:pt x="1643" y="0"/>
                  </a:lnTo>
                  <a:lnTo>
                    <a:pt x="1643" y="0"/>
                  </a:lnTo>
                  <a:lnTo>
                    <a:pt x="1644" y="371"/>
                  </a:lnTo>
                  <a:lnTo>
                    <a:pt x="1644" y="368"/>
                  </a:lnTo>
                  <a:lnTo>
                    <a:pt x="1644" y="282"/>
                  </a:lnTo>
                  <a:lnTo>
                    <a:pt x="1644" y="0"/>
                  </a:lnTo>
                  <a:lnTo>
                    <a:pt x="1645" y="163"/>
                  </a:lnTo>
                  <a:lnTo>
                    <a:pt x="1645" y="89"/>
                  </a:lnTo>
                  <a:lnTo>
                    <a:pt x="1645" y="0"/>
                  </a:lnTo>
                  <a:lnTo>
                    <a:pt x="1646" y="286"/>
                  </a:lnTo>
                  <a:lnTo>
                    <a:pt x="1646" y="403"/>
                  </a:lnTo>
                  <a:lnTo>
                    <a:pt x="1646" y="0"/>
                  </a:lnTo>
                  <a:lnTo>
                    <a:pt x="1647" y="0"/>
                  </a:lnTo>
                  <a:lnTo>
                    <a:pt x="1647" y="0"/>
                  </a:lnTo>
                  <a:lnTo>
                    <a:pt x="1648" y="252"/>
                  </a:lnTo>
                  <a:lnTo>
                    <a:pt x="1648" y="152"/>
                  </a:lnTo>
                  <a:lnTo>
                    <a:pt x="1649" y="0"/>
                  </a:lnTo>
                  <a:lnTo>
                    <a:pt x="1649" y="233"/>
                  </a:lnTo>
                  <a:lnTo>
                    <a:pt x="1649" y="210"/>
                  </a:lnTo>
                  <a:lnTo>
                    <a:pt x="1650" y="0"/>
                  </a:lnTo>
                  <a:lnTo>
                    <a:pt x="1650" y="304"/>
                  </a:lnTo>
                  <a:lnTo>
                    <a:pt x="1650" y="0"/>
                  </a:lnTo>
                  <a:lnTo>
                    <a:pt x="1651" y="0"/>
                  </a:lnTo>
                  <a:lnTo>
                    <a:pt x="1651" y="175"/>
                  </a:lnTo>
                  <a:lnTo>
                    <a:pt x="1651" y="0"/>
                  </a:lnTo>
                  <a:lnTo>
                    <a:pt x="1651" y="74"/>
                  </a:lnTo>
                  <a:lnTo>
                    <a:pt x="1652" y="0"/>
                  </a:lnTo>
                  <a:lnTo>
                    <a:pt x="1652" y="118"/>
                  </a:lnTo>
                  <a:lnTo>
                    <a:pt x="1652" y="0"/>
                  </a:lnTo>
                  <a:lnTo>
                    <a:pt x="1653" y="187"/>
                  </a:lnTo>
                  <a:lnTo>
                    <a:pt x="1653" y="376"/>
                  </a:lnTo>
                  <a:lnTo>
                    <a:pt x="1653" y="0"/>
                  </a:lnTo>
                  <a:lnTo>
                    <a:pt x="1653" y="258"/>
                  </a:lnTo>
                  <a:lnTo>
                    <a:pt x="1654" y="242"/>
                  </a:lnTo>
                  <a:lnTo>
                    <a:pt x="1654" y="0"/>
                  </a:lnTo>
                  <a:lnTo>
                    <a:pt x="1654" y="255"/>
                  </a:lnTo>
                  <a:lnTo>
                    <a:pt x="1654" y="246"/>
                  </a:lnTo>
                  <a:lnTo>
                    <a:pt x="1655" y="217"/>
                  </a:lnTo>
                  <a:lnTo>
                    <a:pt x="1655" y="368"/>
                  </a:lnTo>
                  <a:lnTo>
                    <a:pt x="1655" y="0"/>
                  </a:lnTo>
                  <a:lnTo>
                    <a:pt x="1655" y="221"/>
                  </a:lnTo>
                  <a:lnTo>
                    <a:pt x="1655" y="323"/>
                  </a:lnTo>
                  <a:lnTo>
                    <a:pt x="1656" y="0"/>
                  </a:lnTo>
                  <a:lnTo>
                    <a:pt x="1656" y="66"/>
                  </a:lnTo>
                  <a:lnTo>
                    <a:pt x="1657" y="0"/>
                  </a:lnTo>
                  <a:lnTo>
                    <a:pt x="1657" y="233"/>
                  </a:lnTo>
                  <a:lnTo>
                    <a:pt x="1657" y="203"/>
                  </a:lnTo>
                  <a:lnTo>
                    <a:pt x="1658" y="336"/>
                  </a:lnTo>
                  <a:lnTo>
                    <a:pt x="1658" y="0"/>
                  </a:lnTo>
                  <a:lnTo>
                    <a:pt x="1658" y="0"/>
                  </a:lnTo>
                  <a:lnTo>
                    <a:pt x="1659" y="119"/>
                  </a:lnTo>
                  <a:lnTo>
                    <a:pt x="1659" y="0"/>
                  </a:lnTo>
                  <a:lnTo>
                    <a:pt x="1660" y="241"/>
                  </a:lnTo>
                  <a:lnTo>
                    <a:pt x="1660" y="0"/>
                  </a:lnTo>
                  <a:lnTo>
                    <a:pt x="1660" y="0"/>
                  </a:lnTo>
                  <a:lnTo>
                    <a:pt x="1661" y="273"/>
                  </a:lnTo>
                  <a:lnTo>
                    <a:pt x="1661" y="89"/>
                  </a:lnTo>
                  <a:lnTo>
                    <a:pt x="1661" y="0"/>
                  </a:lnTo>
                  <a:lnTo>
                    <a:pt x="1662" y="238"/>
                  </a:lnTo>
                  <a:lnTo>
                    <a:pt x="1662" y="291"/>
                  </a:lnTo>
                  <a:lnTo>
                    <a:pt x="1662" y="0"/>
                  </a:lnTo>
                  <a:lnTo>
                    <a:pt x="1663" y="202"/>
                  </a:lnTo>
                  <a:lnTo>
                    <a:pt x="1663" y="0"/>
                  </a:lnTo>
                  <a:lnTo>
                    <a:pt x="1663" y="279"/>
                  </a:lnTo>
                  <a:lnTo>
                    <a:pt x="1664" y="210"/>
                  </a:lnTo>
                  <a:lnTo>
                    <a:pt x="1664" y="93"/>
                  </a:lnTo>
                  <a:lnTo>
                    <a:pt x="1664" y="0"/>
                  </a:lnTo>
                  <a:lnTo>
                    <a:pt x="1665" y="122"/>
                  </a:lnTo>
                  <a:lnTo>
                    <a:pt x="1665" y="0"/>
                  </a:lnTo>
                  <a:lnTo>
                    <a:pt x="1665" y="106"/>
                  </a:lnTo>
                  <a:lnTo>
                    <a:pt x="1665" y="307"/>
                  </a:lnTo>
                  <a:lnTo>
                    <a:pt x="1665" y="0"/>
                  </a:lnTo>
                  <a:lnTo>
                    <a:pt x="1666" y="0"/>
                  </a:lnTo>
                  <a:lnTo>
                    <a:pt x="1666" y="0"/>
                  </a:lnTo>
                  <a:lnTo>
                    <a:pt x="1666" y="246"/>
                  </a:lnTo>
                  <a:lnTo>
                    <a:pt x="1667" y="0"/>
                  </a:lnTo>
                  <a:lnTo>
                    <a:pt x="1667" y="247"/>
                  </a:lnTo>
                  <a:lnTo>
                    <a:pt x="1667" y="0"/>
                  </a:lnTo>
                  <a:lnTo>
                    <a:pt x="1668" y="184"/>
                  </a:lnTo>
                  <a:lnTo>
                    <a:pt x="1668" y="308"/>
                  </a:lnTo>
                  <a:lnTo>
                    <a:pt x="1668" y="353"/>
                  </a:lnTo>
                  <a:lnTo>
                    <a:pt x="1668" y="0"/>
                  </a:lnTo>
                  <a:lnTo>
                    <a:pt x="1669" y="73"/>
                  </a:lnTo>
                  <a:lnTo>
                    <a:pt x="1669" y="0"/>
                  </a:lnTo>
                  <a:lnTo>
                    <a:pt x="1669" y="190"/>
                  </a:lnTo>
                  <a:lnTo>
                    <a:pt x="1670" y="0"/>
                  </a:lnTo>
                  <a:lnTo>
                    <a:pt x="1670" y="0"/>
                  </a:lnTo>
                  <a:lnTo>
                    <a:pt x="1671" y="227"/>
                  </a:lnTo>
                  <a:lnTo>
                    <a:pt x="1671" y="0"/>
                  </a:lnTo>
                  <a:lnTo>
                    <a:pt x="1671" y="0"/>
                  </a:lnTo>
                  <a:lnTo>
                    <a:pt x="1672" y="167"/>
                  </a:lnTo>
                  <a:lnTo>
                    <a:pt x="1672" y="126"/>
                  </a:lnTo>
                  <a:lnTo>
                    <a:pt x="1672" y="254"/>
                  </a:lnTo>
                  <a:lnTo>
                    <a:pt x="1673" y="0"/>
                  </a:lnTo>
                  <a:lnTo>
                    <a:pt x="1673" y="123"/>
                  </a:lnTo>
                  <a:lnTo>
                    <a:pt x="1673" y="0"/>
                  </a:lnTo>
                  <a:lnTo>
                    <a:pt x="1673" y="235"/>
                  </a:lnTo>
                  <a:lnTo>
                    <a:pt x="1674" y="156"/>
                  </a:lnTo>
                  <a:lnTo>
                    <a:pt x="1674" y="187"/>
                  </a:lnTo>
                  <a:lnTo>
                    <a:pt x="1674" y="0"/>
                  </a:lnTo>
                  <a:lnTo>
                    <a:pt x="1674" y="224"/>
                  </a:lnTo>
                  <a:lnTo>
                    <a:pt x="1675" y="0"/>
                  </a:lnTo>
                  <a:lnTo>
                    <a:pt x="1675" y="122"/>
                  </a:lnTo>
                  <a:lnTo>
                    <a:pt x="1675" y="252"/>
                  </a:lnTo>
                  <a:lnTo>
                    <a:pt x="1675" y="0"/>
                  </a:lnTo>
                  <a:lnTo>
                    <a:pt x="1676" y="0"/>
                  </a:lnTo>
                  <a:lnTo>
                    <a:pt x="1676" y="175"/>
                  </a:lnTo>
                  <a:lnTo>
                    <a:pt x="1676" y="244"/>
                  </a:lnTo>
                  <a:lnTo>
                    <a:pt x="1677" y="0"/>
                  </a:lnTo>
                  <a:lnTo>
                    <a:pt x="1677" y="216"/>
                  </a:lnTo>
                  <a:lnTo>
                    <a:pt x="1677" y="0"/>
                  </a:lnTo>
                  <a:lnTo>
                    <a:pt x="1677" y="281"/>
                  </a:lnTo>
                  <a:lnTo>
                    <a:pt x="1678" y="103"/>
                  </a:lnTo>
                  <a:lnTo>
                    <a:pt x="1678" y="0"/>
                  </a:lnTo>
                  <a:lnTo>
                    <a:pt x="1678" y="118"/>
                  </a:lnTo>
                  <a:lnTo>
                    <a:pt x="1679" y="0"/>
                  </a:lnTo>
                  <a:lnTo>
                    <a:pt x="1679" y="147"/>
                  </a:lnTo>
                  <a:lnTo>
                    <a:pt x="1679" y="0"/>
                  </a:lnTo>
                  <a:lnTo>
                    <a:pt x="1680" y="217"/>
                  </a:lnTo>
                  <a:lnTo>
                    <a:pt x="1680" y="0"/>
                  </a:lnTo>
                  <a:lnTo>
                    <a:pt x="1680" y="0"/>
                  </a:lnTo>
                  <a:lnTo>
                    <a:pt x="1681" y="260"/>
                  </a:lnTo>
                  <a:lnTo>
                    <a:pt x="1681" y="131"/>
                  </a:lnTo>
                  <a:lnTo>
                    <a:pt x="1681" y="0"/>
                  </a:lnTo>
                  <a:lnTo>
                    <a:pt x="1682" y="279"/>
                  </a:lnTo>
                  <a:lnTo>
                    <a:pt x="1682" y="0"/>
                  </a:lnTo>
                  <a:lnTo>
                    <a:pt x="1682" y="0"/>
                  </a:lnTo>
                  <a:lnTo>
                    <a:pt x="1683" y="181"/>
                  </a:lnTo>
                  <a:lnTo>
                    <a:pt x="1683" y="164"/>
                  </a:lnTo>
                  <a:lnTo>
                    <a:pt x="1683" y="0"/>
                  </a:lnTo>
                  <a:lnTo>
                    <a:pt x="1684" y="268"/>
                  </a:lnTo>
                  <a:lnTo>
                    <a:pt x="1684" y="5"/>
                  </a:lnTo>
                  <a:lnTo>
                    <a:pt x="1684" y="0"/>
                  </a:lnTo>
                  <a:lnTo>
                    <a:pt x="1685" y="228"/>
                  </a:lnTo>
                  <a:lnTo>
                    <a:pt x="1685" y="127"/>
                  </a:lnTo>
                  <a:lnTo>
                    <a:pt x="1685" y="119"/>
                  </a:lnTo>
                  <a:lnTo>
                    <a:pt x="1685" y="0"/>
                  </a:lnTo>
                  <a:lnTo>
                    <a:pt x="1686" y="0"/>
                  </a:lnTo>
                  <a:lnTo>
                    <a:pt x="1686" y="0"/>
                  </a:lnTo>
                  <a:lnTo>
                    <a:pt x="1686" y="296"/>
                  </a:lnTo>
                  <a:lnTo>
                    <a:pt x="1687" y="0"/>
                  </a:lnTo>
                  <a:lnTo>
                    <a:pt x="1687" y="0"/>
                  </a:lnTo>
                  <a:lnTo>
                    <a:pt x="1688" y="219"/>
                  </a:lnTo>
                  <a:lnTo>
                    <a:pt x="1688" y="56"/>
                  </a:lnTo>
                  <a:lnTo>
                    <a:pt x="1688" y="0"/>
                  </a:lnTo>
                  <a:lnTo>
                    <a:pt x="1689" y="284"/>
                  </a:lnTo>
                  <a:lnTo>
                    <a:pt x="1689" y="0"/>
                  </a:lnTo>
                  <a:lnTo>
                    <a:pt x="1689" y="0"/>
                  </a:lnTo>
                  <a:lnTo>
                    <a:pt x="1690" y="298"/>
                  </a:lnTo>
                  <a:lnTo>
                    <a:pt x="1690" y="96"/>
                  </a:lnTo>
                  <a:lnTo>
                    <a:pt x="1690" y="236"/>
                  </a:lnTo>
                  <a:lnTo>
                    <a:pt x="1690" y="0"/>
                  </a:lnTo>
                  <a:lnTo>
                    <a:pt x="1691" y="0"/>
                  </a:lnTo>
                  <a:lnTo>
                    <a:pt x="1691" y="140"/>
                  </a:lnTo>
                  <a:lnTo>
                    <a:pt x="1692" y="244"/>
                  </a:lnTo>
                  <a:lnTo>
                    <a:pt x="1692" y="0"/>
                  </a:lnTo>
                  <a:lnTo>
                    <a:pt x="1692" y="0"/>
                  </a:lnTo>
                  <a:lnTo>
                    <a:pt x="1693" y="0"/>
                  </a:lnTo>
                  <a:lnTo>
                    <a:pt x="1693" y="224"/>
                  </a:lnTo>
                  <a:lnTo>
                    <a:pt x="1693" y="167"/>
                  </a:lnTo>
                  <a:lnTo>
                    <a:pt x="1694" y="0"/>
                  </a:lnTo>
                  <a:lnTo>
                    <a:pt x="1694" y="196"/>
                  </a:lnTo>
                  <a:lnTo>
                    <a:pt x="1694" y="0"/>
                  </a:lnTo>
                  <a:lnTo>
                    <a:pt x="1695" y="0"/>
                  </a:lnTo>
                  <a:lnTo>
                    <a:pt x="1695" y="346"/>
                  </a:lnTo>
                  <a:lnTo>
                    <a:pt x="1695" y="68"/>
                  </a:lnTo>
                  <a:lnTo>
                    <a:pt x="1696" y="0"/>
                  </a:lnTo>
                  <a:lnTo>
                    <a:pt x="1696" y="277"/>
                  </a:lnTo>
                  <a:lnTo>
                    <a:pt x="1697" y="213"/>
                  </a:lnTo>
                  <a:lnTo>
                    <a:pt x="1697" y="0"/>
                  </a:lnTo>
                  <a:lnTo>
                    <a:pt x="1697" y="0"/>
                  </a:lnTo>
                  <a:lnTo>
                    <a:pt x="1698" y="0"/>
                  </a:lnTo>
                  <a:lnTo>
                    <a:pt x="1698" y="265"/>
                  </a:lnTo>
                  <a:lnTo>
                    <a:pt x="1698" y="0"/>
                  </a:lnTo>
                  <a:lnTo>
                    <a:pt x="1699" y="0"/>
                  </a:lnTo>
                  <a:lnTo>
                    <a:pt x="1699" y="266"/>
                  </a:lnTo>
                  <a:lnTo>
                    <a:pt x="1699" y="261"/>
                  </a:lnTo>
                  <a:lnTo>
                    <a:pt x="1700" y="237"/>
                  </a:lnTo>
                  <a:lnTo>
                    <a:pt x="1700" y="0"/>
                  </a:lnTo>
                  <a:lnTo>
                    <a:pt x="1700" y="0"/>
                  </a:lnTo>
                  <a:lnTo>
                    <a:pt x="1701" y="0"/>
                  </a:lnTo>
                  <a:lnTo>
                    <a:pt x="1701" y="266"/>
                  </a:lnTo>
                  <a:lnTo>
                    <a:pt x="1701" y="0"/>
                  </a:lnTo>
                  <a:lnTo>
                    <a:pt x="1702" y="0"/>
                  </a:lnTo>
                  <a:lnTo>
                    <a:pt x="1702" y="0"/>
                  </a:lnTo>
                  <a:lnTo>
                    <a:pt x="1703" y="0"/>
                  </a:lnTo>
                  <a:lnTo>
                    <a:pt x="1703" y="232"/>
                  </a:lnTo>
                  <a:lnTo>
                    <a:pt x="1703" y="0"/>
                  </a:lnTo>
                  <a:lnTo>
                    <a:pt x="1704" y="0"/>
                  </a:lnTo>
                  <a:lnTo>
                    <a:pt x="1705" y="306"/>
                  </a:lnTo>
                  <a:lnTo>
                    <a:pt x="1705" y="215"/>
                  </a:lnTo>
                  <a:lnTo>
                    <a:pt x="170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706" y="327"/>
                  </a:lnTo>
                  <a:lnTo>
                    <a:pt x="1707" y="0"/>
                  </a:lnTo>
                  <a:lnTo>
                    <a:pt x="1707" y="0"/>
                  </a:lnTo>
                  <a:lnTo>
                    <a:pt x="1708" y="368"/>
                  </a:lnTo>
                  <a:lnTo>
                    <a:pt x="1708" y="196"/>
                  </a:lnTo>
                  <a:lnTo>
                    <a:pt x="1708" y="0"/>
                  </a:lnTo>
                  <a:lnTo>
                    <a:pt x="1708" y="238"/>
                  </a:lnTo>
                  <a:lnTo>
                    <a:pt x="1709" y="0"/>
                  </a:lnTo>
                  <a:lnTo>
                    <a:pt x="1709" y="0"/>
                  </a:lnTo>
                  <a:lnTo>
                    <a:pt x="1709" y="305"/>
                  </a:lnTo>
                  <a:lnTo>
                    <a:pt x="1710" y="149"/>
                  </a:lnTo>
                  <a:lnTo>
                    <a:pt x="1710" y="167"/>
                  </a:lnTo>
                  <a:lnTo>
                    <a:pt x="1710" y="0"/>
                  </a:lnTo>
                  <a:lnTo>
                    <a:pt x="1711" y="266"/>
                  </a:lnTo>
                  <a:lnTo>
                    <a:pt x="1711" y="197"/>
                  </a:lnTo>
                  <a:lnTo>
                    <a:pt x="1711" y="0"/>
                  </a:lnTo>
                  <a:lnTo>
                    <a:pt x="1712" y="237"/>
                  </a:lnTo>
                  <a:lnTo>
                    <a:pt x="1712" y="169"/>
                  </a:lnTo>
                  <a:lnTo>
                    <a:pt x="1712" y="0"/>
                  </a:lnTo>
                  <a:lnTo>
                    <a:pt x="1712" y="274"/>
                  </a:lnTo>
                  <a:lnTo>
                    <a:pt x="1713" y="0"/>
                  </a:lnTo>
                  <a:lnTo>
                    <a:pt x="1713" y="149"/>
                  </a:lnTo>
                  <a:lnTo>
                    <a:pt x="1713" y="0"/>
                  </a:lnTo>
                  <a:lnTo>
                    <a:pt x="1714" y="34"/>
                  </a:lnTo>
                  <a:lnTo>
                    <a:pt x="1714" y="201"/>
                  </a:lnTo>
                  <a:lnTo>
                    <a:pt x="1714" y="0"/>
                  </a:lnTo>
                  <a:lnTo>
                    <a:pt x="1714" y="292"/>
                  </a:lnTo>
                  <a:lnTo>
                    <a:pt x="1715" y="0"/>
                  </a:lnTo>
                  <a:lnTo>
                    <a:pt x="1715" y="168"/>
                  </a:lnTo>
                  <a:lnTo>
                    <a:pt x="1715" y="248"/>
                  </a:lnTo>
                  <a:lnTo>
                    <a:pt x="1715" y="0"/>
                  </a:lnTo>
                  <a:lnTo>
                    <a:pt x="1716" y="64"/>
                  </a:lnTo>
                  <a:lnTo>
                    <a:pt x="1716" y="0"/>
                  </a:lnTo>
                  <a:lnTo>
                    <a:pt x="1717" y="250"/>
                  </a:lnTo>
                  <a:lnTo>
                    <a:pt x="1717" y="0"/>
                  </a:lnTo>
                  <a:lnTo>
                    <a:pt x="1717" y="296"/>
                  </a:lnTo>
                  <a:lnTo>
                    <a:pt x="1718" y="0"/>
                  </a:lnTo>
                  <a:lnTo>
                    <a:pt x="1718" y="86"/>
                  </a:lnTo>
                  <a:lnTo>
                    <a:pt x="1718" y="0"/>
                  </a:lnTo>
                  <a:lnTo>
                    <a:pt x="1718" y="191"/>
                  </a:lnTo>
                  <a:lnTo>
                    <a:pt x="1719" y="0"/>
                  </a:lnTo>
                  <a:lnTo>
                    <a:pt x="1719" y="0"/>
                  </a:lnTo>
                  <a:lnTo>
                    <a:pt x="1720" y="317"/>
                  </a:lnTo>
                  <a:lnTo>
                    <a:pt x="1720" y="0"/>
                  </a:lnTo>
                  <a:lnTo>
                    <a:pt x="1720" y="0"/>
                  </a:lnTo>
                  <a:lnTo>
                    <a:pt x="1721" y="0"/>
                  </a:lnTo>
                  <a:lnTo>
                    <a:pt x="1721" y="0"/>
                  </a:lnTo>
                  <a:lnTo>
                    <a:pt x="1722" y="208"/>
                  </a:lnTo>
                  <a:lnTo>
                    <a:pt x="1722" y="0"/>
                  </a:lnTo>
                  <a:lnTo>
                    <a:pt x="1723" y="233"/>
                  </a:lnTo>
                  <a:lnTo>
                    <a:pt x="1723" y="316"/>
                  </a:lnTo>
                  <a:lnTo>
                    <a:pt x="1724" y="0"/>
                  </a:lnTo>
                  <a:lnTo>
                    <a:pt x="1724" y="0"/>
                  </a:lnTo>
                  <a:lnTo>
                    <a:pt x="1724" y="0"/>
                  </a:lnTo>
                  <a:lnTo>
                    <a:pt x="1725" y="337"/>
                  </a:lnTo>
                  <a:lnTo>
                    <a:pt x="1725" y="0"/>
                  </a:lnTo>
                  <a:lnTo>
                    <a:pt x="1725" y="0"/>
                  </a:lnTo>
                  <a:lnTo>
                    <a:pt x="1726" y="228"/>
                  </a:lnTo>
                  <a:lnTo>
                    <a:pt x="1726" y="0"/>
                  </a:lnTo>
                  <a:lnTo>
                    <a:pt x="1726" y="162"/>
                  </a:lnTo>
                  <a:lnTo>
                    <a:pt x="1726" y="0"/>
                  </a:lnTo>
                  <a:lnTo>
                    <a:pt x="1727" y="193"/>
                  </a:lnTo>
                  <a:lnTo>
                    <a:pt x="1727" y="0"/>
                  </a:lnTo>
                  <a:lnTo>
                    <a:pt x="1728" y="264"/>
                  </a:lnTo>
                  <a:lnTo>
                    <a:pt x="1728" y="175"/>
                  </a:lnTo>
                  <a:lnTo>
                    <a:pt x="1728" y="235"/>
                  </a:lnTo>
                  <a:lnTo>
                    <a:pt x="1729" y="0"/>
                  </a:lnTo>
                  <a:lnTo>
                    <a:pt x="1729" y="229"/>
                  </a:lnTo>
                  <a:lnTo>
                    <a:pt x="1729" y="76"/>
                  </a:lnTo>
                  <a:lnTo>
                    <a:pt x="1729" y="0"/>
                  </a:lnTo>
                  <a:lnTo>
                    <a:pt x="1730" y="0"/>
                  </a:lnTo>
                  <a:lnTo>
                    <a:pt x="1730" y="163"/>
                  </a:lnTo>
                  <a:lnTo>
                    <a:pt x="1730" y="0"/>
                  </a:lnTo>
                  <a:lnTo>
                    <a:pt x="1731" y="0"/>
                  </a:lnTo>
                  <a:lnTo>
                    <a:pt x="1731" y="0"/>
                  </a:lnTo>
                  <a:lnTo>
                    <a:pt x="1732" y="305"/>
                  </a:lnTo>
                  <a:lnTo>
                    <a:pt x="1732" y="279"/>
                  </a:lnTo>
                  <a:lnTo>
                    <a:pt x="1732" y="147"/>
                  </a:lnTo>
                  <a:lnTo>
                    <a:pt x="1733" y="0"/>
                  </a:lnTo>
                  <a:lnTo>
                    <a:pt x="1733" y="266"/>
                  </a:lnTo>
                  <a:lnTo>
                    <a:pt x="1733" y="170"/>
                  </a:lnTo>
                  <a:lnTo>
                    <a:pt x="1733" y="0"/>
                  </a:lnTo>
                  <a:lnTo>
                    <a:pt x="1734" y="262"/>
                  </a:lnTo>
                  <a:lnTo>
                    <a:pt x="1734" y="170"/>
                  </a:lnTo>
                  <a:lnTo>
                    <a:pt x="1734" y="234"/>
                  </a:lnTo>
                  <a:lnTo>
                    <a:pt x="1735" y="0"/>
                  </a:lnTo>
                  <a:lnTo>
                    <a:pt x="1735" y="0"/>
                  </a:lnTo>
                  <a:lnTo>
                    <a:pt x="1735" y="0"/>
                  </a:lnTo>
                  <a:lnTo>
                    <a:pt x="1736" y="327"/>
                  </a:lnTo>
                  <a:lnTo>
                    <a:pt x="1736" y="215"/>
                  </a:lnTo>
                  <a:lnTo>
                    <a:pt x="1736" y="332"/>
                  </a:lnTo>
                  <a:lnTo>
                    <a:pt x="1737" y="0"/>
                  </a:lnTo>
                  <a:lnTo>
                    <a:pt x="1737" y="213"/>
                  </a:lnTo>
                  <a:lnTo>
                    <a:pt x="1738" y="0"/>
                  </a:lnTo>
                  <a:lnTo>
                    <a:pt x="1738" y="283"/>
                  </a:lnTo>
                  <a:lnTo>
                    <a:pt x="1738" y="0"/>
                  </a:lnTo>
                  <a:lnTo>
                    <a:pt x="1738" y="125"/>
                  </a:lnTo>
                  <a:lnTo>
                    <a:pt x="1739" y="0"/>
                  </a:lnTo>
                  <a:lnTo>
                    <a:pt x="1739" y="235"/>
                  </a:lnTo>
                  <a:lnTo>
                    <a:pt x="1739" y="217"/>
                  </a:lnTo>
                  <a:lnTo>
                    <a:pt x="1740" y="367"/>
                  </a:lnTo>
                  <a:lnTo>
                    <a:pt x="1740" y="0"/>
                  </a:lnTo>
                  <a:lnTo>
                    <a:pt x="1740" y="0"/>
                  </a:lnTo>
                  <a:lnTo>
                    <a:pt x="1741" y="0"/>
                  </a:lnTo>
                  <a:lnTo>
                    <a:pt x="1741" y="253"/>
                  </a:lnTo>
                  <a:lnTo>
                    <a:pt x="1741" y="0"/>
                  </a:lnTo>
                  <a:lnTo>
                    <a:pt x="1742" y="210"/>
                  </a:lnTo>
                  <a:lnTo>
                    <a:pt x="1742" y="0"/>
                  </a:lnTo>
                  <a:lnTo>
                    <a:pt x="1742" y="339"/>
                  </a:lnTo>
                  <a:lnTo>
                    <a:pt x="1742" y="193"/>
                  </a:lnTo>
                  <a:lnTo>
                    <a:pt x="1743" y="0"/>
                  </a:lnTo>
                  <a:lnTo>
                    <a:pt x="1743" y="358"/>
                  </a:lnTo>
                  <a:lnTo>
                    <a:pt x="1743" y="222"/>
                  </a:lnTo>
                  <a:lnTo>
                    <a:pt x="1744" y="175"/>
                  </a:lnTo>
                  <a:lnTo>
                    <a:pt x="1744" y="0"/>
                  </a:lnTo>
                  <a:lnTo>
                    <a:pt x="1744" y="293"/>
                  </a:lnTo>
                  <a:lnTo>
                    <a:pt x="1744" y="89"/>
                  </a:lnTo>
                  <a:lnTo>
                    <a:pt x="1745" y="172"/>
                  </a:lnTo>
                  <a:lnTo>
                    <a:pt x="1745" y="0"/>
                  </a:lnTo>
                  <a:lnTo>
                    <a:pt x="1745" y="315"/>
                  </a:lnTo>
                  <a:lnTo>
                    <a:pt x="1745" y="0"/>
                  </a:lnTo>
                  <a:lnTo>
                    <a:pt x="1746" y="0"/>
                  </a:lnTo>
                  <a:lnTo>
                    <a:pt x="1746" y="450"/>
                  </a:lnTo>
                  <a:lnTo>
                    <a:pt x="1746" y="316"/>
                  </a:lnTo>
                  <a:lnTo>
                    <a:pt x="1746" y="0"/>
                  </a:lnTo>
                  <a:lnTo>
                    <a:pt x="1747" y="309"/>
                  </a:lnTo>
                  <a:lnTo>
                    <a:pt x="1748" y="224"/>
                  </a:lnTo>
                  <a:lnTo>
                    <a:pt x="1748" y="0"/>
                  </a:lnTo>
                  <a:lnTo>
                    <a:pt x="1748" y="166"/>
                  </a:lnTo>
                  <a:lnTo>
                    <a:pt x="1749" y="198"/>
                  </a:lnTo>
                  <a:lnTo>
                    <a:pt x="1749" y="0"/>
                  </a:lnTo>
                  <a:lnTo>
                    <a:pt x="1749" y="472"/>
                  </a:lnTo>
                  <a:lnTo>
                    <a:pt x="1750" y="141"/>
                  </a:lnTo>
                  <a:lnTo>
                    <a:pt x="1750" y="379"/>
                  </a:lnTo>
                  <a:lnTo>
                    <a:pt x="1750" y="404"/>
                  </a:lnTo>
                  <a:lnTo>
                    <a:pt x="1750" y="0"/>
                  </a:lnTo>
                  <a:lnTo>
                    <a:pt x="1751" y="58"/>
                  </a:lnTo>
                  <a:lnTo>
                    <a:pt x="1751" y="66"/>
                  </a:lnTo>
                  <a:lnTo>
                    <a:pt x="1751" y="0"/>
                  </a:lnTo>
                  <a:lnTo>
                    <a:pt x="1751" y="307"/>
                  </a:lnTo>
                  <a:lnTo>
                    <a:pt x="1752" y="0"/>
                  </a:lnTo>
                  <a:lnTo>
                    <a:pt x="1752" y="116"/>
                  </a:lnTo>
                  <a:lnTo>
                    <a:pt x="1752" y="233"/>
                  </a:lnTo>
                  <a:lnTo>
                    <a:pt x="1752" y="0"/>
                  </a:lnTo>
                  <a:lnTo>
                    <a:pt x="1753" y="167"/>
                  </a:lnTo>
                  <a:lnTo>
                    <a:pt x="1753" y="160"/>
                  </a:lnTo>
                  <a:lnTo>
                    <a:pt x="1753" y="253"/>
                  </a:lnTo>
                  <a:lnTo>
                    <a:pt x="1754" y="0"/>
                  </a:lnTo>
                  <a:lnTo>
                    <a:pt x="1754" y="154"/>
                  </a:lnTo>
                  <a:lnTo>
                    <a:pt x="1754" y="135"/>
                  </a:lnTo>
                  <a:lnTo>
                    <a:pt x="1754" y="0"/>
                  </a:lnTo>
                  <a:lnTo>
                    <a:pt x="1755" y="193"/>
                  </a:lnTo>
                  <a:lnTo>
                    <a:pt x="1755" y="266"/>
                  </a:lnTo>
                  <a:lnTo>
                    <a:pt x="1755" y="271"/>
                  </a:lnTo>
                  <a:lnTo>
                    <a:pt x="1755" y="0"/>
                  </a:lnTo>
                  <a:lnTo>
                    <a:pt x="1756" y="101"/>
                  </a:lnTo>
                  <a:lnTo>
                    <a:pt x="1756" y="0"/>
                  </a:lnTo>
                  <a:lnTo>
                    <a:pt x="1756" y="321"/>
                  </a:lnTo>
                  <a:lnTo>
                    <a:pt x="1757" y="135"/>
                  </a:lnTo>
                  <a:lnTo>
                    <a:pt x="1757" y="220"/>
                  </a:lnTo>
                  <a:lnTo>
                    <a:pt x="1757" y="0"/>
                  </a:lnTo>
                  <a:lnTo>
                    <a:pt x="1758" y="257"/>
                  </a:lnTo>
                  <a:lnTo>
                    <a:pt x="1758" y="49"/>
                  </a:lnTo>
                  <a:lnTo>
                    <a:pt x="1758" y="0"/>
                  </a:lnTo>
                  <a:lnTo>
                    <a:pt x="1759" y="143"/>
                  </a:lnTo>
                  <a:lnTo>
                    <a:pt x="1759" y="0"/>
                  </a:lnTo>
                  <a:lnTo>
                    <a:pt x="1759" y="0"/>
                  </a:lnTo>
                  <a:lnTo>
                    <a:pt x="1759" y="162"/>
                  </a:lnTo>
                  <a:lnTo>
                    <a:pt x="1760" y="0"/>
                  </a:lnTo>
                  <a:lnTo>
                    <a:pt x="1760" y="129"/>
                  </a:lnTo>
                  <a:lnTo>
                    <a:pt x="1760" y="0"/>
                  </a:lnTo>
                  <a:lnTo>
                    <a:pt x="1760" y="217"/>
                  </a:lnTo>
                  <a:lnTo>
                    <a:pt x="1761" y="0"/>
                  </a:lnTo>
                  <a:lnTo>
                    <a:pt x="1761" y="0"/>
                  </a:lnTo>
                  <a:lnTo>
                    <a:pt x="1762" y="296"/>
                  </a:lnTo>
                  <a:lnTo>
                    <a:pt x="1762" y="207"/>
                  </a:lnTo>
                  <a:lnTo>
                    <a:pt x="1762" y="0"/>
                  </a:lnTo>
                  <a:lnTo>
                    <a:pt x="1763" y="302"/>
                  </a:lnTo>
                  <a:lnTo>
                    <a:pt x="1763" y="0"/>
                  </a:lnTo>
                  <a:lnTo>
                    <a:pt x="1763" y="289"/>
                  </a:lnTo>
                  <a:lnTo>
                    <a:pt x="1763" y="0"/>
                  </a:lnTo>
                  <a:lnTo>
                    <a:pt x="1764" y="379"/>
                  </a:lnTo>
                  <a:lnTo>
                    <a:pt x="1764" y="168"/>
                  </a:lnTo>
                  <a:lnTo>
                    <a:pt x="1764" y="97"/>
                  </a:lnTo>
                  <a:lnTo>
                    <a:pt x="1764" y="0"/>
                  </a:lnTo>
                  <a:lnTo>
                    <a:pt x="1764" y="103"/>
                  </a:lnTo>
                  <a:lnTo>
                    <a:pt x="1765" y="0"/>
                  </a:lnTo>
                  <a:lnTo>
                    <a:pt x="1765" y="0"/>
                  </a:lnTo>
                  <a:lnTo>
                    <a:pt x="1765" y="233"/>
                  </a:lnTo>
                  <a:lnTo>
                    <a:pt x="1766" y="0"/>
                  </a:lnTo>
                  <a:lnTo>
                    <a:pt x="1766" y="0"/>
                  </a:lnTo>
                  <a:lnTo>
                    <a:pt x="1767" y="330"/>
                  </a:lnTo>
                  <a:lnTo>
                    <a:pt x="1767" y="320"/>
                  </a:lnTo>
                  <a:lnTo>
                    <a:pt x="1767" y="0"/>
                  </a:lnTo>
                  <a:lnTo>
                    <a:pt x="1768" y="0"/>
                  </a:lnTo>
                  <a:lnTo>
                    <a:pt x="1768" y="142"/>
                  </a:lnTo>
                  <a:lnTo>
                    <a:pt x="1768" y="0"/>
                  </a:lnTo>
                  <a:lnTo>
                    <a:pt x="1768" y="191"/>
                  </a:lnTo>
                  <a:lnTo>
                    <a:pt x="1769" y="183"/>
                  </a:lnTo>
                  <a:lnTo>
                    <a:pt x="1769" y="248"/>
                  </a:lnTo>
                  <a:lnTo>
                    <a:pt x="1769" y="0"/>
                  </a:lnTo>
                  <a:lnTo>
                    <a:pt x="1770" y="47"/>
                  </a:lnTo>
                  <a:lnTo>
                    <a:pt x="1770" y="240"/>
                  </a:lnTo>
                  <a:lnTo>
                    <a:pt x="1771" y="0"/>
                  </a:lnTo>
                  <a:lnTo>
                    <a:pt x="1771" y="209"/>
                  </a:lnTo>
                  <a:lnTo>
                    <a:pt x="1771" y="0"/>
                  </a:lnTo>
                  <a:lnTo>
                    <a:pt x="1772" y="142"/>
                  </a:lnTo>
                  <a:lnTo>
                    <a:pt x="1772" y="0"/>
                  </a:lnTo>
                  <a:lnTo>
                    <a:pt x="1772" y="209"/>
                  </a:lnTo>
                  <a:lnTo>
                    <a:pt x="1772" y="233"/>
                  </a:lnTo>
                  <a:lnTo>
                    <a:pt x="1773" y="0"/>
                  </a:lnTo>
                  <a:lnTo>
                    <a:pt x="1773" y="70"/>
                  </a:lnTo>
                  <a:lnTo>
                    <a:pt x="1773" y="201"/>
                  </a:lnTo>
                  <a:lnTo>
                    <a:pt x="1773" y="0"/>
                  </a:lnTo>
                  <a:lnTo>
                    <a:pt x="1774" y="305"/>
                  </a:lnTo>
                  <a:lnTo>
                    <a:pt x="1774" y="0"/>
                  </a:lnTo>
                  <a:lnTo>
                    <a:pt x="1774" y="81"/>
                  </a:lnTo>
                  <a:lnTo>
                    <a:pt x="1774" y="0"/>
                  </a:lnTo>
                  <a:lnTo>
                    <a:pt x="1775" y="167"/>
                  </a:lnTo>
                  <a:lnTo>
                    <a:pt x="1775" y="163"/>
                  </a:lnTo>
                  <a:lnTo>
                    <a:pt x="1775" y="0"/>
                  </a:lnTo>
                  <a:lnTo>
                    <a:pt x="1776" y="0"/>
                  </a:lnTo>
                  <a:lnTo>
                    <a:pt x="1776" y="0"/>
                  </a:lnTo>
                  <a:lnTo>
                    <a:pt x="1776" y="190"/>
                  </a:lnTo>
                  <a:lnTo>
                    <a:pt x="1777" y="0"/>
                  </a:lnTo>
                  <a:lnTo>
                    <a:pt x="1777" y="0"/>
                  </a:lnTo>
                  <a:lnTo>
                    <a:pt x="1778" y="181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779" y="0"/>
                  </a:lnTo>
                  <a:lnTo>
                    <a:pt x="1779" y="0"/>
                  </a:lnTo>
                  <a:lnTo>
                    <a:pt x="1780" y="17"/>
                  </a:lnTo>
                  <a:lnTo>
                    <a:pt x="1780" y="0"/>
                  </a:lnTo>
                  <a:lnTo>
                    <a:pt x="1780" y="93"/>
                  </a:lnTo>
                  <a:lnTo>
                    <a:pt x="1780" y="163"/>
                  </a:lnTo>
                  <a:lnTo>
                    <a:pt x="1780" y="0"/>
                  </a:lnTo>
                  <a:lnTo>
                    <a:pt x="1781" y="0"/>
                  </a:lnTo>
                  <a:lnTo>
                    <a:pt x="1781" y="0"/>
                  </a:lnTo>
                  <a:lnTo>
                    <a:pt x="1782" y="190"/>
                  </a:lnTo>
                  <a:lnTo>
                    <a:pt x="1782" y="0"/>
                  </a:lnTo>
                  <a:lnTo>
                    <a:pt x="1782" y="0"/>
                  </a:lnTo>
                  <a:lnTo>
                    <a:pt x="1783" y="159"/>
                  </a:lnTo>
                  <a:lnTo>
                    <a:pt x="1783" y="0"/>
                  </a:lnTo>
                  <a:lnTo>
                    <a:pt x="1784" y="0"/>
                  </a:lnTo>
                  <a:lnTo>
                    <a:pt x="1784" y="163"/>
                  </a:lnTo>
                  <a:lnTo>
                    <a:pt x="1784" y="0"/>
                  </a:lnTo>
                  <a:lnTo>
                    <a:pt x="1785" y="128"/>
                  </a:lnTo>
                  <a:lnTo>
                    <a:pt x="1785" y="251"/>
                  </a:lnTo>
                  <a:lnTo>
                    <a:pt x="1785" y="0"/>
                  </a:lnTo>
                  <a:lnTo>
                    <a:pt x="1785" y="0"/>
                  </a:lnTo>
                  <a:lnTo>
                    <a:pt x="1786" y="126"/>
                  </a:lnTo>
                  <a:lnTo>
                    <a:pt x="1786" y="104"/>
                  </a:lnTo>
                  <a:lnTo>
                    <a:pt x="1786" y="334"/>
                  </a:lnTo>
                  <a:lnTo>
                    <a:pt x="1786" y="190"/>
                  </a:lnTo>
                  <a:lnTo>
                    <a:pt x="1787" y="126"/>
                  </a:lnTo>
                  <a:lnTo>
                    <a:pt x="1787" y="111"/>
                  </a:lnTo>
                  <a:lnTo>
                    <a:pt x="1787" y="357"/>
                  </a:lnTo>
                  <a:lnTo>
                    <a:pt x="1788" y="413"/>
                  </a:lnTo>
                  <a:lnTo>
                    <a:pt x="1788" y="248"/>
                  </a:lnTo>
                  <a:lnTo>
                    <a:pt x="1788" y="330"/>
                  </a:lnTo>
                  <a:lnTo>
                    <a:pt x="1789" y="216"/>
                  </a:lnTo>
                  <a:lnTo>
                    <a:pt x="1789" y="175"/>
                  </a:lnTo>
                  <a:lnTo>
                    <a:pt x="1789" y="411"/>
                  </a:lnTo>
                  <a:lnTo>
                    <a:pt x="1789" y="260"/>
                  </a:lnTo>
                  <a:lnTo>
                    <a:pt x="1790" y="236"/>
                  </a:lnTo>
                  <a:lnTo>
                    <a:pt x="1790" y="216"/>
                  </a:lnTo>
                  <a:lnTo>
                    <a:pt x="1790" y="355"/>
                  </a:lnTo>
                  <a:lnTo>
                    <a:pt x="1790" y="300"/>
                  </a:lnTo>
                  <a:lnTo>
                    <a:pt x="1791" y="218"/>
                  </a:lnTo>
                  <a:lnTo>
                    <a:pt x="1791" y="124"/>
                  </a:lnTo>
                  <a:lnTo>
                    <a:pt x="1791" y="363"/>
                  </a:lnTo>
                  <a:lnTo>
                    <a:pt x="1791" y="218"/>
                  </a:lnTo>
                  <a:lnTo>
                    <a:pt x="1792" y="237"/>
                  </a:lnTo>
                  <a:lnTo>
                    <a:pt x="1792" y="320"/>
                  </a:lnTo>
                  <a:lnTo>
                    <a:pt x="1792" y="162"/>
                  </a:lnTo>
                  <a:lnTo>
                    <a:pt x="1792" y="276"/>
                  </a:lnTo>
                  <a:lnTo>
                    <a:pt x="1793" y="275"/>
                  </a:lnTo>
                  <a:lnTo>
                    <a:pt x="1793" y="0"/>
                  </a:lnTo>
                  <a:lnTo>
                    <a:pt x="1793" y="0"/>
                  </a:lnTo>
                  <a:lnTo>
                    <a:pt x="1794" y="0"/>
                  </a:lnTo>
                  <a:lnTo>
                    <a:pt x="1794" y="130"/>
                  </a:lnTo>
                  <a:lnTo>
                    <a:pt x="1795" y="0"/>
                  </a:lnTo>
                  <a:lnTo>
                    <a:pt x="1795" y="0"/>
                  </a:lnTo>
                  <a:lnTo>
                    <a:pt x="1796" y="0"/>
                  </a:lnTo>
                  <a:lnTo>
                    <a:pt x="1796" y="0"/>
                  </a:lnTo>
                  <a:lnTo>
                    <a:pt x="1797" y="0"/>
                  </a:lnTo>
                  <a:lnTo>
                    <a:pt x="1797" y="0"/>
                  </a:lnTo>
                  <a:lnTo>
                    <a:pt x="1798" y="0"/>
                  </a:lnTo>
                  <a:lnTo>
                    <a:pt x="1798" y="0"/>
                  </a:lnTo>
                  <a:lnTo>
                    <a:pt x="1799" y="0"/>
                  </a:lnTo>
                  <a:lnTo>
                    <a:pt x="1799" y="0"/>
                  </a:lnTo>
                  <a:lnTo>
                    <a:pt x="1800" y="0"/>
                  </a:lnTo>
                  <a:lnTo>
                    <a:pt x="1800" y="0"/>
                  </a:lnTo>
                  <a:lnTo>
                    <a:pt x="1801" y="0"/>
                  </a:lnTo>
                  <a:lnTo>
                    <a:pt x="1801" y="0"/>
                  </a:lnTo>
                  <a:lnTo>
                    <a:pt x="1801" y="161"/>
                  </a:lnTo>
                  <a:lnTo>
                    <a:pt x="1802" y="0"/>
                  </a:lnTo>
                  <a:lnTo>
                    <a:pt x="1802" y="0"/>
                  </a:lnTo>
                  <a:lnTo>
                    <a:pt x="1803" y="331"/>
                  </a:lnTo>
                  <a:lnTo>
                    <a:pt x="1803" y="395"/>
                  </a:lnTo>
                  <a:lnTo>
                    <a:pt x="1804" y="479"/>
                  </a:lnTo>
                  <a:lnTo>
                    <a:pt x="1804" y="456"/>
                  </a:lnTo>
                  <a:lnTo>
                    <a:pt x="1804" y="450"/>
                  </a:lnTo>
                  <a:lnTo>
                    <a:pt x="1804" y="651"/>
                  </a:lnTo>
                  <a:lnTo>
                    <a:pt x="1805" y="588"/>
                  </a:lnTo>
                  <a:lnTo>
                    <a:pt x="1805" y="608"/>
                  </a:lnTo>
                  <a:lnTo>
                    <a:pt x="1806" y="793"/>
                  </a:lnTo>
                  <a:lnTo>
                    <a:pt x="1806" y="806"/>
                  </a:lnTo>
                  <a:lnTo>
                    <a:pt x="1807" y="825"/>
                  </a:lnTo>
                  <a:lnTo>
                    <a:pt x="1807" y="450"/>
                  </a:lnTo>
                  <a:lnTo>
                    <a:pt x="1807" y="411"/>
                  </a:lnTo>
                  <a:lnTo>
                    <a:pt x="1807" y="538"/>
                  </a:lnTo>
                  <a:lnTo>
                    <a:pt x="1808" y="315"/>
                  </a:lnTo>
                  <a:lnTo>
                    <a:pt x="1808" y="139"/>
                  </a:lnTo>
                  <a:lnTo>
                    <a:pt x="1808" y="0"/>
                  </a:lnTo>
                  <a:lnTo>
                    <a:pt x="1809" y="0"/>
                  </a:lnTo>
                  <a:lnTo>
                    <a:pt x="1809" y="0"/>
                  </a:lnTo>
                  <a:lnTo>
                    <a:pt x="1810" y="0"/>
                  </a:lnTo>
                  <a:lnTo>
                    <a:pt x="1810" y="0"/>
                  </a:lnTo>
                  <a:lnTo>
                    <a:pt x="1811" y="0"/>
                  </a:lnTo>
                  <a:lnTo>
                    <a:pt x="1811" y="0"/>
                  </a:lnTo>
                  <a:lnTo>
                    <a:pt x="1812" y="0"/>
                  </a:lnTo>
                  <a:lnTo>
                    <a:pt x="1812" y="0"/>
                  </a:lnTo>
                  <a:lnTo>
                    <a:pt x="1813" y="222"/>
                  </a:lnTo>
                  <a:lnTo>
                    <a:pt x="1813" y="142"/>
                  </a:lnTo>
                  <a:lnTo>
                    <a:pt x="1813" y="0"/>
                  </a:lnTo>
                  <a:lnTo>
                    <a:pt x="1814" y="0"/>
                  </a:lnTo>
                  <a:lnTo>
                    <a:pt x="1814" y="0"/>
                  </a:lnTo>
                  <a:lnTo>
                    <a:pt x="1815" y="0"/>
                  </a:lnTo>
                  <a:lnTo>
                    <a:pt x="1815" y="0"/>
                  </a:lnTo>
                  <a:lnTo>
                    <a:pt x="1816" y="0"/>
                  </a:lnTo>
                  <a:lnTo>
                    <a:pt x="1816" y="0"/>
                  </a:lnTo>
                  <a:lnTo>
                    <a:pt x="1817" y="0"/>
                  </a:lnTo>
                  <a:lnTo>
                    <a:pt x="1817" y="0"/>
                  </a:lnTo>
                  <a:lnTo>
                    <a:pt x="1818" y="0"/>
                  </a:lnTo>
                  <a:lnTo>
                    <a:pt x="1818" y="0"/>
                  </a:lnTo>
                  <a:lnTo>
                    <a:pt x="1819" y="0"/>
                  </a:lnTo>
                  <a:lnTo>
                    <a:pt x="1819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21" y="0"/>
                  </a:lnTo>
                  <a:lnTo>
                    <a:pt x="1821" y="0"/>
                  </a:lnTo>
                  <a:lnTo>
                    <a:pt x="1822" y="0"/>
                  </a:lnTo>
                  <a:lnTo>
                    <a:pt x="1822" y="0"/>
                  </a:lnTo>
                  <a:lnTo>
                    <a:pt x="1823" y="0"/>
                  </a:lnTo>
                  <a:lnTo>
                    <a:pt x="1823" y="0"/>
                  </a:lnTo>
                  <a:lnTo>
                    <a:pt x="1824" y="357"/>
                  </a:lnTo>
                  <a:lnTo>
                    <a:pt x="1824" y="342"/>
                  </a:lnTo>
                  <a:lnTo>
                    <a:pt x="1824" y="342"/>
                  </a:lnTo>
                  <a:lnTo>
                    <a:pt x="1825" y="672"/>
                  </a:lnTo>
                  <a:lnTo>
                    <a:pt x="1825" y="683"/>
                  </a:lnTo>
                  <a:lnTo>
                    <a:pt x="1826" y="899"/>
                  </a:lnTo>
                  <a:lnTo>
                    <a:pt x="1826" y="925"/>
                  </a:lnTo>
                  <a:lnTo>
                    <a:pt x="1827" y="1111"/>
                  </a:lnTo>
                  <a:lnTo>
                    <a:pt x="1827" y="1063"/>
                  </a:lnTo>
                  <a:lnTo>
                    <a:pt x="1827" y="941"/>
                  </a:lnTo>
                  <a:lnTo>
                    <a:pt x="1828" y="571"/>
                  </a:lnTo>
                  <a:lnTo>
                    <a:pt x="1828" y="700"/>
                  </a:lnTo>
                  <a:lnTo>
                    <a:pt x="1829" y="636"/>
                  </a:lnTo>
                  <a:lnTo>
                    <a:pt x="1829" y="0"/>
                  </a:lnTo>
                  <a:lnTo>
                    <a:pt x="1829" y="0"/>
                  </a:lnTo>
                  <a:lnTo>
                    <a:pt x="1829" y="0"/>
                  </a:lnTo>
                  <a:lnTo>
                    <a:pt x="1830" y="0"/>
                  </a:lnTo>
                  <a:lnTo>
                    <a:pt x="1831" y="0"/>
                  </a:lnTo>
                  <a:lnTo>
                    <a:pt x="1831" y="322"/>
                  </a:lnTo>
                  <a:lnTo>
                    <a:pt x="1832" y="464"/>
                  </a:lnTo>
                  <a:lnTo>
                    <a:pt x="1832" y="518"/>
                  </a:lnTo>
                  <a:lnTo>
                    <a:pt x="1832" y="451"/>
                  </a:lnTo>
                  <a:lnTo>
                    <a:pt x="1832" y="503"/>
                  </a:lnTo>
                  <a:lnTo>
                    <a:pt x="1833" y="471"/>
                  </a:lnTo>
                  <a:lnTo>
                    <a:pt x="1833" y="401"/>
                  </a:lnTo>
                  <a:lnTo>
                    <a:pt x="1833" y="601"/>
                  </a:lnTo>
                  <a:lnTo>
                    <a:pt x="1833" y="591"/>
                  </a:lnTo>
                  <a:lnTo>
                    <a:pt x="1834" y="0"/>
                  </a:lnTo>
                  <a:lnTo>
                    <a:pt x="1834" y="0"/>
                  </a:lnTo>
                  <a:lnTo>
                    <a:pt x="1835" y="0"/>
                  </a:lnTo>
                  <a:lnTo>
                    <a:pt x="1835" y="0"/>
                  </a:lnTo>
                  <a:lnTo>
                    <a:pt x="1836" y="0"/>
                  </a:lnTo>
                  <a:lnTo>
                    <a:pt x="1836" y="0"/>
                  </a:lnTo>
                  <a:lnTo>
                    <a:pt x="1837" y="0"/>
                  </a:lnTo>
                  <a:lnTo>
                    <a:pt x="1837" y="120"/>
                  </a:lnTo>
                  <a:lnTo>
                    <a:pt x="1838" y="288"/>
                  </a:lnTo>
                  <a:lnTo>
                    <a:pt x="1838" y="361"/>
                  </a:lnTo>
                  <a:lnTo>
                    <a:pt x="1838" y="285"/>
                  </a:lnTo>
                  <a:lnTo>
                    <a:pt x="1838" y="343"/>
                  </a:lnTo>
                  <a:lnTo>
                    <a:pt x="1839" y="347"/>
                  </a:lnTo>
                  <a:lnTo>
                    <a:pt x="1839" y="364"/>
                  </a:lnTo>
                  <a:lnTo>
                    <a:pt x="1839" y="219"/>
                  </a:lnTo>
                  <a:lnTo>
                    <a:pt x="1840" y="315"/>
                  </a:lnTo>
                  <a:lnTo>
                    <a:pt x="1840" y="277"/>
                  </a:lnTo>
                  <a:lnTo>
                    <a:pt x="1840" y="0"/>
                  </a:lnTo>
                  <a:lnTo>
                    <a:pt x="1841" y="0"/>
                  </a:lnTo>
                  <a:lnTo>
                    <a:pt x="1841" y="0"/>
                  </a:lnTo>
                  <a:lnTo>
                    <a:pt x="1842" y="0"/>
                  </a:lnTo>
                  <a:lnTo>
                    <a:pt x="1842" y="0"/>
                  </a:lnTo>
                  <a:lnTo>
                    <a:pt x="1843" y="0"/>
                  </a:lnTo>
                  <a:lnTo>
                    <a:pt x="1843" y="0"/>
                  </a:lnTo>
                  <a:lnTo>
                    <a:pt x="1844" y="0"/>
                  </a:lnTo>
                  <a:lnTo>
                    <a:pt x="1844" y="0"/>
                  </a:lnTo>
                  <a:lnTo>
                    <a:pt x="1845" y="0"/>
                  </a:lnTo>
                  <a:lnTo>
                    <a:pt x="1845" y="0"/>
                  </a:lnTo>
                  <a:lnTo>
                    <a:pt x="1846" y="0"/>
                  </a:lnTo>
                  <a:lnTo>
                    <a:pt x="1846" y="0"/>
                  </a:lnTo>
                  <a:lnTo>
                    <a:pt x="1847" y="290"/>
                  </a:lnTo>
                  <a:lnTo>
                    <a:pt x="1847" y="358"/>
                  </a:lnTo>
                  <a:lnTo>
                    <a:pt x="1848" y="776"/>
                  </a:lnTo>
                  <a:lnTo>
                    <a:pt x="1848" y="795"/>
                  </a:lnTo>
                  <a:lnTo>
                    <a:pt x="1849" y="1088"/>
                  </a:lnTo>
                  <a:lnTo>
                    <a:pt x="1849" y="1131"/>
                  </a:lnTo>
                  <a:lnTo>
                    <a:pt x="1849" y="1259"/>
                  </a:lnTo>
                  <a:lnTo>
                    <a:pt x="1850" y="1002"/>
                  </a:lnTo>
                  <a:lnTo>
                    <a:pt x="1850" y="855"/>
                  </a:lnTo>
                  <a:lnTo>
                    <a:pt x="1850" y="609"/>
                  </a:lnTo>
                  <a:lnTo>
                    <a:pt x="1851" y="723"/>
                  </a:lnTo>
                  <a:lnTo>
                    <a:pt x="1851" y="600"/>
                  </a:lnTo>
                  <a:lnTo>
                    <a:pt x="1851" y="0"/>
                  </a:lnTo>
                  <a:lnTo>
                    <a:pt x="1852" y="0"/>
                  </a:lnTo>
                  <a:lnTo>
                    <a:pt x="1852" y="0"/>
                  </a:lnTo>
                  <a:lnTo>
                    <a:pt x="1853" y="0"/>
                  </a:lnTo>
                  <a:lnTo>
                    <a:pt x="1853" y="0"/>
                  </a:lnTo>
                  <a:lnTo>
                    <a:pt x="1854" y="667"/>
                  </a:lnTo>
                  <a:lnTo>
                    <a:pt x="1854" y="683"/>
                  </a:lnTo>
                  <a:lnTo>
                    <a:pt x="1854" y="579"/>
                  </a:lnTo>
                  <a:lnTo>
                    <a:pt x="1855" y="666"/>
                  </a:lnTo>
                  <a:lnTo>
                    <a:pt x="1855" y="664"/>
                  </a:lnTo>
                  <a:lnTo>
                    <a:pt x="1856" y="754"/>
                  </a:lnTo>
                  <a:lnTo>
                    <a:pt x="1856" y="625"/>
                  </a:lnTo>
                  <a:lnTo>
                    <a:pt x="1856" y="538"/>
                  </a:lnTo>
                  <a:lnTo>
                    <a:pt x="1856" y="0"/>
                  </a:lnTo>
                  <a:lnTo>
                    <a:pt x="1857" y="0"/>
                  </a:lnTo>
                  <a:lnTo>
                    <a:pt x="1857" y="0"/>
                  </a:lnTo>
                  <a:lnTo>
                    <a:pt x="1858" y="0"/>
                  </a:lnTo>
                  <a:lnTo>
                    <a:pt x="1858" y="0"/>
                  </a:lnTo>
                  <a:lnTo>
                    <a:pt x="1859" y="0"/>
                  </a:lnTo>
                  <a:lnTo>
                    <a:pt x="1859" y="0"/>
                  </a:lnTo>
                  <a:lnTo>
                    <a:pt x="1860" y="480"/>
                  </a:lnTo>
                  <a:lnTo>
                    <a:pt x="1860" y="546"/>
                  </a:lnTo>
                  <a:lnTo>
                    <a:pt x="1860" y="562"/>
                  </a:lnTo>
                  <a:lnTo>
                    <a:pt x="1861" y="455"/>
                  </a:lnTo>
                  <a:lnTo>
                    <a:pt x="1861" y="526"/>
                  </a:lnTo>
                  <a:lnTo>
                    <a:pt x="1861" y="530"/>
                  </a:lnTo>
                  <a:lnTo>
                    <a:pt x="1862" y="241"/>
                  </a:lnTo>
                  <a:lnTo>
                    <a:pt x="1862" y="0"/>
                  </a:lnTo>
                  <a:lnTo>
                    <a:pt x="1863" y="0"/>
                  </a:lnTo>
                  <a:lnTo>
                    <a:pt x="1863" y="0"/>
                  </a:lnTo>
                  <a:lnTo>
                    <a:pt x="1864" y="0"/>
                  </a:lnTo>
                  <a:lnTo>
                    <a:pt x="1864" y="0"/>
                  </a:lnTo>
                  <a:lnTo>
                    <a:pt x="1865" y="0"/>
                  </a:lnTo>
                  <a:lnTo>
                    <a:pt x="1865" y="0"/>
                  </a:lnTo>
                  <a:lnTo>
                    <a:pt x="1866" y="0"/>
                  </a:lnTo>
                  <a:lnTo>
                    <a:pt x="1866" y="0"/>
                  </a:lnTo>
                  <a:lnTo>
                    <a:pt x="1867" y="0"/>
                  </a:lnTo>
                  <a:lnTo>
                    <a:pt x="1867" y="0"/>
                  </a:lnTo>
                  <a:lnTo>
                    <a:pt x="1868" y="0"/>
                  </a:lnTo>
                  <a:lnTo>
                    <a:pt x="1868" y="0"/>
                  </a:lnTo>
                  <a:lnTo>
                    <a:pt x="1869" y="441"/>
                  </a:lnTo>
                  <a:lnTo>
                    <a:pt x="1869" y="454"/>
                  </a:lnTo>
                  <a:lnTo>
                    <a:pt x="1870" y="857"/>
                  </a:lnTo>
                  <a:lnTo>
                    <a:pt x="1870" y="911"/>
                  </a:lnTo>
                  <a:lnTo>
                    <a:pt x="1871" y="1098"/>
                  </a:lnTo>
                  <a:lnTo>
                    <a:pt x="1871" y="1143"/>
                  </a:lnTo>
                  <a:lnTo>
                    <a:pt x="1872" y="1323"/>
                  </a:lnTo>
                  <a:lnTo>
                    <a:pt x="1872" y="1282"/>
                  </a:lnTo>
                  <a:lnTo>
                    <a:pt x="1872" y="1159"/>
                  </a:lnTo>
                  <a:lnTo>
                    <a:pt x="1873" y="561"/>
                  </a:lnTo>
                  <a:lnTo>
                    <a:pt x="1873" y="738"/>
                  </a:lnTo>
                  <a:lnTo>
                    <a:pt x="1874" y="680"/>
                  </a:lnTo>
                  <a:lnTo>
                    <a:pt x="1874" y="0"/>
                  </a:lnTo>
                  <a:lnTo>
                    <a:pt x="1874" y="0"/>
                  </a:lnTo>
                  <a:lnTo>
                    <a:pt x="1875" y="0"/>
                  </a:lnTo>
                  <a:lnTo>
                    <a:pt x="1875" y="0"/>
                  </a:lnTo>
                  <a:lnTo>
                    <a:pt x="1876" y="0"/>
                  </a:lnTo>
                  <a:lnTo>
                    <a:pt x="1876" y="672"/>
                  </a:lnTo>
                  <a:lnTo>
                    <a:pt x="1877" y="776"/>
                  </a:lnTo>
                  <a:lnTo>
                    <a:pt x="1877" y="794"/>
                  </a:lnTo>
                  <a:lnTo>
                    <a:pt x="1877" y="611"/>
                  </a:lnTo>
                  <a:lnTo>
                    <a:pt x="1877" y="776"/>
                  </a:lnTo>
                  <a:lnTo>
                    <a:pt x="1878" y="798"/>
                  </a:lnTo>
                  <a:lnTo>
                    <a:pt x="1878" y="868"/>
                  </a:lnTo>
                  <a:lnTo>
                    <a:pt x="1878" y="644"/>
                  </a:lnTo>
                  <a:lnTo>
                    <a:pt x="1879" y="556"/>
                  </a:lnTo>
                  <a:lnTo>
                    <a:pt x="1879" y="0"/>
                  </a:lnTo>
                  <a:lnTo>
                    <a:pt x="1879" y="0"/>
                  </a:lnTo>
                  <a:lnTo>
                    <a:pt x="1880" y="0"/>
                  </a:lnTo>
                  <a:lnTo>
                    <a:pt x="1880" y="0"/>
                  </a:lnTo>
                  <a:lnTo>
                    <a:pt x="1881" y="0"/>
                  </a:lnTo>
                  <a:lnTo>
                    <a:pt x="1881" y="0"/>
                  </a:lnTo>
                  <a:lnTo>
                    <a:pt x="1882" y="0"/>
                  </a:lnTo>
                  <a:lnTo>
                    <a:pt x="1882" y="592"/>
                  </a:lnTo>
                  <a:lnTo>
                    <a:pt x="1883" y="649"/>
                  </a:lnTo>
                  <a:lnTo>
                    <a:pt x="1883" y="656"/>
                  </a:lnTo>
                  <a:lnTo>
                    <a:pt x="1883" y="516"/>
                  </a:lnTo>
                  <a:lnTo>
                    <a:pt x="1883" y="630"/>
                  </a:lnTo>
                  <a:lnTo>
                    <a:pt x="1884" y="654"/>
                  </a:lnTo>
                  <a:lnTo>
                    <a:pt x="1884" y="658"/>
                  </a:lnTo>
                  <a:lnTo>
                    <a:pt x="1885" y="247"/>
                  </a:lnTo>
                  <a:lnTo>
                    <a:pt x="1885" y="91"/>
                  </a:lnTo>
                  <a:lnTo>
                    <a:pt x="1885" y="0"/>
                  </a:lnTo>
                  <a:lnTo>
                    <a:pt x="1886" y="0"/>
                  </a:lnTo>
                  <a:lnTo>
                    <a:pt x="1886" y="0"/>
                  </a:lnTo>
                  <a:lnTo>
                    <a:pt x="1887" y="0"/>
                  </a:lnTo>
                  <a:lnTo>
                    <a:pt x="1887" y="0"/>
                  </a:lnTo>
                  <a:lnTo>
                    <a:pt x="1888" y="0"/>
                  </a:lnTo>
                  <a:lnTo>
                    <a:pt x="1888" y="0"/>
                  </a:lnTo>
                  <a:lnTo>
                    <a:pt x="1889" y="0"/>
                  </a:lnTo>
                  <a:lnTo>
                    <a:pt x="1889" y="0"/>
                  </a:lnTo>
                  <a:lnTo>
                    <a:pt x="1890" y="0"/>
                  </a:lnTo>
                  <a:lnTo>
                    <a:pt x="1890" y="0"/>
                  </a:lnTo>
                  <a:lnTo>
                    <a:pt x="1891" y="0"/>
                  </a:lnTo>
                  <a:lnTo>
                    <a:pt x="1891" y="0"/>
                  </a:lnTo>
                  <a:lnTo>
                    <a:pt x="1892" y="165"/>
                  </a:lnTo>
                  <a:lnTo>
                    <a:pt x="1892" y="281"/>
                  </a:lnTo>
                  <a:lnTo>
                    <a:pt x="1893" y="660"/>
                  </a:lnTo>
                  <a:lnTo>
                    <a:pt x="1893" y="718"/>
                  </a:lnTo>
                  <a:lnTo>
                    <a:pt x="1894" y="1055"/>
                  </a:lnTo>
                  <a:lnTo>
                    <a:pt x="1894" y="1078"/>
                  </a:lnTo>
                  <a:lnTo>
                    <a:pt x="1895" y="1364"/>
                  </a:lnTo>
                  <a:lnTo>
                    <a:pt x="1895" y="1352"/>
                  </a:lnTo>
                  <a:lnTo>
                    <a:pt x="1896" y="579"/>
                  </a:lnTo>
                  <a:lnTo>
                    <a:pt x="1896" y="696"/>
                  </a:lnTo>
                  <a:lnTo>
                    <a:pt x="1896" y="785"/>
                  </a:lnTo>
                  <a:lnTo>
                    <a:pt x="1897" y="0"/>
                  </a:lnTo>
                  <a:lnTo>
                    <a:pt x="1897" y="0"/>
                  </a:lnTo>
                  <a:lnTo>
                    <a:pt x="1897" y="0"/>
                  </a:lnTo>
                  <a:lnTo>
                    <a:pt x="1898" y="0"/>
                  </a:lnTo>
                  <a:lnTo>
                    <a:pt x="1898" y="0"/>
                  </a:lnTo>
                  <a:lnTo>
                    <a:pt x="1899" y="0"/>
                  </a:lnTo>
                  <a:lnTo>
                    <a:pt x="1899" y="0"/>
                  </a:lnTo>
                  <a:lnTo>
                    <a:pt x="1899" y="825"/>
                  </a:lnTo>
                  <a:lnTo>
                    <a:pt x="1900" y="670"/>
                  </a:lnTo>
                  <a:lnTo>
                    <a:pt x="1900" y="659"/>
                  </a:lnTo>
                  <a:lnTo>
                    <a:pt x="1901" y="906"/>
                  </a:lnTo>
                  <a:lnTo>
                    <a:pt x="1901" y="863"/>
                  </a:lnTo>
                  <a:lnTo>
                    <a:pt x="1901" y="814"/>
                  </a:lnTo>
                  <a:lnTo>
                    <a:pt x="1902" y="0"/>
                  </a:lnTo>
                  <a:lnTo>
                    <a:pt x="1902" y="0"/>
                  </a:lnTo>
                  <a:lnTo>
                    <a:pt x="1902" y="0"/>
                  </a:lnTo>
                  <a:lnTo>
                    <a:pt x="1903" y="0"/>
                  </a:lnTo>
                  <a:lnTo>
                    <a:pt x="1903" y="0"/>
                  </a:lnTo>
                  <a:lnTo>
                    <a:pt x="1904" y="0"/>
                  </a:lnTo>
                  <a:lnTo>
                    <a:pt x="1904" y="0"/>
                  </a:lnTo>
                  <a:lnTo>
                    <a:pt x="1905" y="237"/>
                  </a:lnTo>
                  <a:lnTo>
                    <a:pt x="1905" y="376"/>
                  </a:lnTo>
                  <a:lnTo>
                    <a:pt x="1906" y="619"/>
                  </a:lnTo>
                  <a:lnTo>
                    <a:pt x="1906" y="553"/>
                  </a:lnTo>
                  <a:lnTo>
                    <a:pt x="1906" y="579"/>
                  </a:lnTo>
                  <a:lnTo>
                    <a:pt x="1906" y="721"/>
                  </a:lnTo>
                  <a:lnTo>
                    <a:pt x="1907" y="464"/>
                  </a:lnTo>
                  <a:lnTo>
                    <a:pt x="1907" y="387"/>
                  </a:lnTo>
                  <a:lnTo>
                    <a:pt x="1908" y="0"/>
                  </a:lnTo>
                  <a:lnTo>
                    <a:pt x="1908" y="0"/>
                  </a:lnTo>
                  <a:lnTo>
                    <a:pt x="1908" y="0"/>
                  </a:lnTo>
                  <a:lnTo>
                    <a:pt x="1909" y="0"/>
                  </a:lnTo>
                  <a:lnTo>
                    <a:pt x="1909" y="0"/>
                  </a:lnTo>
                  <a:lnTo>
                    <a:pt x="1910" y="0"/>
                  </a:lnTo>
                  <a:lnTo>
                    <a:pt x="1910" y="0"/>
                  </a:lnTo>
                  <a:lnTo>
                    <a:pt x="1911" y="0"/>
                  </a:lnTo>
                  <a:lnTo>
                    <a:pt x="1911" y="0"/>
                  </a:lnTo>
                  <a:lnTo>
                    <a:pt x="1912" y="0"/>
                  </a:lnTo>
                  <a:lnTo>
                    <a:pt x="1912" y="0"/>
                  </a:lnTo>
                  <a:lnTo>
                    <a:pt x="1913" y="0"/>
                  </a:lnTo>
                  <a:lnTo>
                    <a:pt x="1913" y="0"/>
                  </a:lnTo>
                  <a:lnTo>
                    <a:pt x="1914" y="0"/>
                  </a:lnTo>
                  <a:lnTo>
                    <a:pt x="1914" y="0"/>
                  </a:lnTo>
                  <a:lnTo>
                    <a:pt x="1915" y="361"/>
                  </a:lnTo>
                  <a:lnTo>
                    <a:pt x="1915" y="429"/>
                  </a:lnTo>
                  <a:lnTo>
                    <a:pt x="1916" y="786"/>
                  </a:lnTo>
                  <a:lnTo>
                    <a:pt x="1916" y="839"/>
                  </a:lnTo>
                  <a:lnTo>
                    <a:pt x="1917" y="1094"/>
                  </a:lnTo>
                  <a:lnTo>
                    <a:pt x="1917" y="1121"/>
                  </a:lnTo>
                  <a:lnTo>
                    <a:pt x="1918" y="1337"/>
                  </a:lnTo>
                  <a:lnTo>
                    <a:pt x="1918" y="1304"/>
                  </a:lnTo>
                  <a:lnTo>
                    <a:pt x="1919" y="1303"/>
                  </a:lnTo>
                  <a:lnTo>
                    <a:pt x="1919" y="1310"/>
                  </a:lnTo>
                  <a:lnTo>
                    <a:pt x="1919" y="549"/>
                  </a:lnTo>
                  <a:lnTo>
                    <a:pt x="1919" y="719"/>
                  </a:lnTo>
                  <a:lnTo>
                    <a:pt x="1920" y="721"/>
                  </a:lnTo>
                  <a:lnTo>
                    <a:pt x="1920" y="0"/>
                  </a:lnTo>
                  <a:lnTo>
                    <a:pt x="1920" y="0"/>
                  </a:lnTo>
                  <a:lnTo>
                    <a:pt x="1920" y="0"/>
                  </a:lnTo>
                  <a:lnTo>
                    <a:pt x="1921" y="0"/>
                  </a:lnTo>
                  <a:lnTo>
                    <a:pt x="1922" y="0"/>
                  </a:lnTo>
                  <a:lnTo>
                    <a:pt x="1922" y="0"/>
                  </a:lnTo>
                  <a:lnTo>
                    <a:pt x="1923" y="367"/>
                  </a:lnTo>
                  <a:lnTo>
                    <a:pt x="1923" y="863"/>
                  </a:lnTo>
                  <a:lnTo>
                    <a:pt x="1923" y="737"/>
                  </a:lnTo>
                  <a:lnTo>
                    <a:pt x="1924" y="812"/>
                  </a:lnTo>
                  <a:lnTo>
                    <a:pt x="1924" y="913"/>
                  </a:lnTo>
                  <a:lnTo>
                    <a:pt x="1924" y="710"/>
                  </a:lnTo>
                  <a:lnTo>
                    <a:pt x="1925" y="643"/>
                  </a:lnTo>
                  <a:lnTo>
                    <a:pt x="1925" y="0"/>
                  </a:lnTo>
                  <a:lnTo>
                    <a:pt x="1925" y="0"/>
                  </a:lnTo>
                  <a:lnTo>
                    <a:pt x="1926" y="0"/>
                  </a:lnTo>
                  <a:lnTo>
                    <a:pt x="1926" y="0"/>
                  </a:lnTo>
                  <a:lnTo>
                    <a:pt x="1927" y="0"/>
                  </a:lnTo>
                  <a:lnTo>
                    <a:pt x="1927" y="0"/>
                  </a:lnTo>
                  <a:lnTo>
                    <a:pt x="1928" y="0"/>
                  </a:lnTo>
                  <a:lnTo>
                    <a:pt x="1928" y="514"/>
                  </a:lnTo>
                  <a:lnTo>
                    <a:pt x="1929" y="579"/>
                  </a:lnTo>
                  <a:lnTo>
                    <a:pt x="1929" y="625"/>
                  </a:lnTo>
                  <a:lnTo>
                    <a:pt x="1929" y="533"/>
                  </a:lnTo>
                  <a:lnTo>
                    <a:pt x="1930" y="596"/>
                  </a:lnTo>
                  <a:lnTo>
                    <a:pt x="1930" y="658"/>
                  </a:lnTo>
                  <a:lnTo>
                    <a:pt x="1930" y="732"/>
                  </a:lnTo>
                  <a:lnTo>
                    <a:pt x="1931" y="300"/>
                  </a:lnTo>
                  <a:lnTo>
                    <a:pt x="1931" y="222"/>
                  </a:lnTo>
                  <a:lnTo>
                    <a:pt x="1931" y="0"/>
                  </a:lnTo>
                  <a:lnTo>
                    <a:pt x="1932" y="0"/>
                  </a:lnTo>
                  <a:lnTo>
                    <a:pt x="1932" y="0"/>
                  </a:lnTo>
                  <a:lnTo>
                    <a:pt x="1933" y="0"/>
                  </a:lnTo>
                  <a:lnTo>
                    <a:pt x="1933" y="0"/>
                  </a:lnTo>
                  <a:lnTo>
                    <a:pt x="1934" y="0"/>
                  </a:lnTo>
                  <a:lnTo>
                    <a:pt x="1934" y="0"/>
                  </a:lnTo>
                  <a:lnTo>
                    <a:pt x="1935" y="0"/>
                  </a:lnTo>
                  <a:lnTo>
                    <a:pt x="1935" y="0"/>
                  </a:lnTo>
                  <a:lnTo>
                    <a:pt x="1936" y="0"/>
                  </a:lnTo>
                  <a:lnTo>
                    <a:pt x="1936" y="0"/>
                  </a:lnTo>
                  <a:lnTo>
                    <a:pt x="1937" y="0"/>
                  </a:lnTo>
                  <a:lnTo>
                    <a:pt x="1937" y="0"/>
                  </a:lnTo>
                  <a:lnTo>
                    <a:pt x="1938" y="0"/>
                  </a:lnTo>
                  <a:lnTo>
                    <a:pt x="1938" y="0"/>
                  </a:lnTo>
                  <a:lnTo>
                    <a:pt x="1939" y="409"/>
                  </a:lnTo>
                  <a:lnTo>
                    <a:pt x="1939" y="456"/>
                  </a:lnTo>
                  <a:lnTo>
                    <a:pt x="1939" y="426"/>
                  </a:lnTo>
                  <a:lnTo>
                    <a:pt x="1940" y="718"/>
                  </a:lnTo>
                  <a:lnTo>
                    <a:pt x="1940" y="774"/>
                  </a:lnTo>
                  <a:lnTo>
                    <a:pt x="1941" y="923"/>
                  </a:lnTo>
                  <a:lnTo>
                    <a:pt x="1941" y="968"/>
                  </a:lnTo>
                  <a:lnTo>
                    <a:pt x="1942" y="1239"/>
                  </a:lnTo>
                  <a:lnTo>
                    <a:pt x="1942" y="1239"/>
                  </a:lnTo>
                  <a:lnTo>
                    <a:pt x="1943" y="1275"/>
                  </a:lnTo>
                  <a:lnTo>
                    <a:pt x="1943" y="881"/>
                  </a:lnTo>
                  <a:lnTo>
                    <a:pt x="1943" y="746"/>
                  </a:lnTo>
                  <a:lnTo>
                    <a:pt x="1944" y="0"/>
                  </a:lnTo>
                  <a:lnTo>
                    <a:pt x="1944" y="0"/>
                  </a:lnTo>
                  <a:lnTo>
                    <a:pt x="1945" y="0"/>
                  </a:lnTo>
                  <a:lnTo>
                    <a:pt x="1945" y="0"/>
                  </a:lnTo>
                  <a:lnTo>
                    <a:pt x="1946" y="0"/>
                  </a:lnTo>
                  <a:lnTo>
                    <a:pt x="1946" y="0"/>
                  </a:lnTo>
                  <a:lnTo>
                    <a:pt x="1947" y="781"/>
                  </a:lnTo>
                  <a:lnTo>
                    <a:pt x="1947" y="695"/>
                  </a:lnTo>
                  <a:lnTo>
                    <a:pt x="1947" y="659"/>
                  </a:lnTo>
                  <a:lnTo>
                    <a:pt x="1947" y="642"/>
                  </a:lnTo>
                  <a:lnTo>
                    <a:pt x="1948" y="882"/>
                  </a:lnTo>
                  <a:lnTo>
                    <a:pt x="1948" y="849"/>
                  </a:lnTo>
                  <a:lnTo>
                    <a:pt x="1948" y="814"/>
                  </a:lnTo>
                  <a:lnTo>
                    <a:pt x="1949" y="0"/>
                  </a:lnTo>
                  <a:lnTo>
                    <a:pt x="1949" y="0"/>
                  </a:lnTo>
                  <a:lnTo>
                    <a:pt x="1950" y="0"/>
                  </a:lnTo>
                  <a:lnTo>
                    <a:pt x="1950" y="0"/>
                  </a:lnTo>
                  <a:lnTo>
                    <a:pt x="1951" y="0"/>
                  </a:lnTo>
                  <a:lnTo>
                    <a:pt x="1951" y="0"/>
                  </a:lnTo>
                  <a:lnTo>
                    <a:pt x="1952" y="0"/>
                  </a:lnTo>
                  <a:lnTo>
                    <a:pt x="1952" y="156"/>
                  </a:lnTo>
                  <a:lnTo>
                    <a:pt x="1953" y="560"/>
                  </a:lnTo>
                  <a:lnTo>
                    <a:pt x="1953" y="513"/>
                  </a:lnTo>
                  <a:lnTo>
                    <a:pt x="1953" y="523"/>
                  </a:lnTo>
                  <a:lnTo>
                    <a:pt x="1954" y="677"/>
                  </a:lnTo>
                  <a:lnTo>
                    <a:pt x="1954" y="494"/>
                  </a:lnTo>
                  <a:lnTo>
                    <a:pt x="1954" y="422"/>
                  </a:lnTo>
                  <a:lnTo>
                    <a:pt x="1955" y="0"/>
                  </a:lnTo>
                  <a:lnTo>
                    <a:pt x="1955" y="0"/>
                  </a:lnTo>
                  <a:lnTo>
                    <a:pt x="1955" y="0"/>
                  </a:lnTo>
                  <a:lnTo>
                    <a:pt x="1956" y="0"/>
                  </a:lnTo>
                  <a:lnTo>
                    <a:pt x="1956" y="0"/>
                  </a:lnTo>
                  <a:lnTo>
                    <a:pt x="1957" y="0"/>
                  </a:lnTo>
                  <a:lnTo>
                    <a:pt x="1957" y="0"/>
                  </a:lnTo>
                  <a:lnTo>
                    <a:pt x="1958" y="0"/>
                  </a:lnTo>
                  <a:lnTo>
                    <a:pt x="1958" y="0"/>
                  </a:lnTo>
                  <a:lnTo>
                    <a:pt x="1959" y="0"/>
                  </a:lnTo>
                  <a:lnTo>
                    <a:pt x="1959" y="0"/>
                  </a:lnTo>
                  <a:lnTo>
                    <a:pt x="1960" y="0"/>
                  </a:lnTo>
                  <a:lnTo>
                    <a:pt x="1960" y="0"/>
                  </a:lnTo>
                  <a:lnTo>
                    <a:pt x="1961" y="0"/>
                  </a:lnTo>
                  <a:lnTo>
                    <a:pt x="1961" y="0"/>
                  </a:lnTo>
                  <a:lnTo>
                    <a:pt x="1962" y="0"/>
                  </a:lnTo>
                  <a:lnTo>
                    <a:pt x="1962" y="0"/>
                  </a:lnTo>
                  <a:lnTo>
                    <a:pt x="1963" y="533"/>
                  </a:lnTo>
                  <a:lnTo>
                    <a:pt x="1964" y="596"/>
                  </a:lnTo>
                  <a:lnTo>
                    <a:pt x="1964" y="760"/>
                  </a:lnTo>
                  <a:lnTo>
                    <a:pt x="1965" y="825"/>
                  </a:lnTo>
                  <a:lnTo>
                    <a:pt x="1965" y="1014"/>
                  </a:lnTo>
                  <a:lnTo>
                    <a:pt x="1966" y="1033"/>
                  </a:lnTo>
                  <a:lnTo>
                    <a:pt x="1966" y="1239"/>
                  </a:lnTo>
                  <a:lnTo>
                    <a:pt x="1967" y="1277"/>
                  </a:lnTo>
                  <a:lnTo>
                    <a:pt x="1967" y="1330"/>
                  </a:lnTo>
                  <a:lnTo>
                    <a:pt x="1967" y="372"/>
                  </a:lnTo>
                  <a:lnTo>
                    <a:pt x="1967" y="552"/>
                  </a:lnTo>
                  <a:lnTo>
                    <a:pt x="1968" y="690"/>
                  </a:lnTo>
                  <a:lnTo>
                    <a:pt x="1968" y="762"/>
                  </a:lnTo>
                  <a:lnTo>
                    <a:pt x="1968" y="0"/>
                  </a:lnTo>
                  <a:lnTo>
                    <a:pt x="1968" y="0"/>
                  </a:lnTo>
                  <a:lnTo>
                    <a:pt x="1969" y="0"/>
                  </a:lnTo>
                  <a:lnTo>
                    <a:pt x="1969" y="0"/>
                  </a:lnTo>
                  <a:lnTo>
                    <a:pt x="1970" y="0"/>
                  </a:lnTo>
                  <a:lnTo>
                    <a:pt x="1970" y="0"/>
                  </a:lnTo>
                  <a:lnTo>
                    <a:pt x="1971" y="0"/>
                  </a:lnTo>
                  <a:lnTo>
                    <a:pt x="1971" y="810"/>
                  </a:lnTo>
                  <a:lnTo>
                    <a:pt x="1971" y="516"/>
                  </a:lnTo>
                  <a:lnTo>
                    <a:pt x="1972" y="653"/>
                  </a:lnTo>
                  <a:lnTo>
                    <a:pt x="1972" y="873"/>
                  </a:lnTo>
                  <a:lnTo>
                    <a:pt x="1972" y="642"/>
                  </a:lnTo>
                  <a:lnTo>
                    <a:pt x="1973" y="572"/>
                  </a:lnTo>
                  <a:lnTo>
                    <a:pt x="1973" y="0"/>
                  </a:lnTo>
                  <a:lnTo>
                    <a:pt x="1973" y="0"/>
                  </a:lnTo>
                  <a:lnTo>
                    <a:pt x="1974" y="110"/>
                  </a:lnTo>
                  <a:lnTo>
                    <a:pt x="1974" y="0"/>
                  </a:lnTo>
                  <a:lnTo>
                    <a:pt x="1975" y="0"/>
                  </a:lnTo>
                  <a:lnTo>
                    <a:pt x="1975" y="0"/>
                  </a:lnTo>
                  <a:lnTo>
                    <a:pt x="1976" y="0"/>
                  </a:lnTo>
                  <a:lnTo>
                    <a:pt x="1976" y="0"/>
                  </a:lnTo>
                  <a:lnTo>
                    <a:pt x="1977" y="461"/>
                  </a:lnTo>
                  <a:lnTo>
                    <a:pt x="1977" y="493"/>
                  </a:lnTo>
                  <a:lnTo>
                    <a:pt x="1977" y="412"/>
                  </a:lnTo>
                  <a:lnTo>
                    <a:pt x="1978" y="621"/>
                  </a:lnTo>
                  <a:lnTo>
                    <a:pt x="1978" y="688"/>
                  </a:lnTo>
                  <a:lnTo>
                    <a:pt x="1978" y="712"/>
                  </a:lnTo>
                  <a:lnTo>
                    <a:pt x="1979" y="124"/>
                  </a:lnTo>
                  <a:lnTo>
                    <a:pt x="1979" y="127"/>
                  </a:lnTo>
                  <a:lnTo>
                    <a:pt x="1979" y="146"/>
                  </a:lnTo>
                  <a:lnTo>
                    <a:pt x="1979" y="0"/>
                  </a:lnTo>
                  <a:lnTo>
                    <a:pt x="1980" y="0"/>
                  </a:lnTo>
                  <a:lnTo>
                    <a:pt x="1980" y="0"/>
                  </a:lnTo>
                  <a:lnTo>
                    <a:pt x="1981" y="0"/>
                  </a:lnTo>
                  <a:lnTo>
                    <a:pt x="1981" y="0"/>
                  </a:lnTo>
                  <a:lnTo>
                    <a:pt x="1982" y="0"/>
                  </a:lnTo>
                  <a:lnTo>
                    <a:pt x="1982" y="0"/>
                  </a:lnTo>
                  <a:lnTo>
                    <a:pt x="1983" y="0"/>
                  </a:lnTo>
                  <a:lnTo>
                    <a:pt x="1983" y="0"/>
                  </a:lnTo>
                  <a:lnTo>
                    <a:pt x="1984" y="0"/>
                  </a:lnTo>
                  <a:lnTo>
                    <a:pt x="1984" y="0"/>
                  </a:lnTo>
                  <a:lnTo>
                    <a:pt x="1985" y="0"/>
                  </a:lnTo>
                  <a:lnTo>
                    <a:pt x="1985" y="0"/>
                  </a:lnTo>
                  <a:lnTo>
                    <a:pt x="1986" y="0"/>
                  </a:lnTo>
                  <a:lnTo>
                    <a:pt x="1986" y="0"/>
                  </a:lnTo>
                  <a:lnTo>
                    <a:pt x="1987" y="0"/>
                  </a:lnTo>
                  <a:lnTo>
                    <a:pt x="1987" y="219"/>
                  </a:lnTo>
                  <a:lnTo>
                    <a:pt x="1988" y="694"/>
                  </a:lnTo>
                  <a:lnTo>
                    <a:pt x="1988" y="713"/>
                  </a:lnTo>
                  <a:lnTo>
                    <a:pt x="1989" y="872"/>
                  </a:lnTo>
                  <a:lnTo>
                    <a:pt x="1989" y="900"/>
                  </a:lnTo>
                  <a:lnTo>
                    <a:pt x="1989" y="876"/>
                  </a:lnTo>
                  <a:lnTo>
                    <a:pt x="1990" y="1048"/>
                  </a:lnTo>
                  <a:lnTo>
                    <a:pt x="1990" y="1077"/>
                  </a:lnTo>
                  <a:lnTo>
                    <a:pt x="1990" y="1068"/>
                  </a:lnTo>
                  <a:lnTo>
                    <a:pt x="1991" y="1274"/>
                  </a:lnTo>
                  <a:lnTo>
                    <a:pt x="1991" y="1265"/>
                  </a:lnTo>
                  <a:lnTo>
                    <a:pt x="1991" y="1289"/>
                  </a:lnTo>
                  <a:lnTo>
                    <a:pt x="1992" y="389"/>
                  </a:lnTo>
                  <a:lnTo>
                    <a:pt x="1992" y="839"/>
                  </a:lnTo>
                  <a:lnTo>
                    <a:pt x="1992" y="794"/>
                  </a:lnTo>
                  <a:lnTo>
                    <a:pt x="1992" y="0"/>
                  </a:lnTo>
                  <a:lnTo>
                    <a:pt x="1993" y="0"/>
                  </a:lnTo>
                  <a:lnTo>
                    <a:pt x="1993" y="0"/>
                  </a:lnTo>
                  <a:lnTo>
                    <a:pt x="1994" y="0"/>
                  </a:lnTo>
                  <a:lnTo>
                    <a:pt x="1994" y="0"/>
                  </a:lnTo>
                  <a:lnTo>
                    <a:pt x="1995" y="503"/>
                  </a:lnTo>
                  <a:lnTo>
                    <a:pt x="1995" y="688"/>
                  </a:lnTo>
                  <a:lnTo>
                    <a:pt x="1996" y="464"/>
                  </a:lnTo>
                  <a:lnTo>
                    <a:pt x="1996" y="778"/>
                  </a:lnTo>
                  <a:lnTo>
                    <a:pt x="1996" y="853"/>
                  </a:lnTo>
                  <a:lnTo>
                    <a:pt x="1996" y="866"/>
                  </a:lnTo>
                  <a:lnTo>
                    <a:pt x="1997" y="508"/>
                  </a:lnTo>
                  <a:lnTo>
                    <a:pt x="1997" y="393"/>
                  </a:lnTo>
                  <a:lnTo>
                    <a:pt x="1998" y="0"/>
                  </a:lnTo>
                  <a:lnTo>
                    <a:pt x="1998" y="50"/>
                  </a:lnTo>
                  <a:lnTo>
                    <a:pt x="1998" y="0"/>
                  </a:lnTo>
                  <a:lnTo>
                    <a:pt x="1999" y="0"/>
                  </a:lnTo>
                  <a:lnTo>
                    <a:pt x="1999" y="0"/>
                  </a:lnTo>
                  <a:lnTo>
                    <a:pt x="2000" y="0"/>
                  </a:lnTo>
                  <a:lnTo>
                    <a:pt x="2000" y="0"/>
                  </a:lnTo>
                  <a:lnTo>
                    <a:pt x="2001" y="507"/>
                  </a:lnTo>
                  <a:lnTo>
                    <a:pt x="2001" y="480"/>
                  </a:lnTo>
                  <a:lnTo>
                    <a:pt x="2001" y="477"/>
                  </a:lnTo>
                  <a:lnTo>
                    <a:pt x="2002" y="378"/>
                  </a:lnTo>
                  <a:lnTo>
                    <a:pt x="2002" y="699"/>
                  </a:lnTo>
                  <a:lnTo>
                    <a:pt x="2002" y="666"/>
                  </a:lnTo>
                  <a:lnTo>
                    <a:pt x="2003" y="21"/>
                  </a:lnTo>
                  <a:lnTo>
                    <a:pt x="2003" y="124"/>
                  </a:lnTo>
                  <a:lnTo>
                    <a:pt x="2003" y="121"/>
                  </a:lnTo>
                  <a:lnTo>
                    <a:pt x="2003" y="0"/>
                  </a:lnTo>
                  <a:lnTo>
                    <a:pt x="2004" y="0"/>
                  </a:lnTo>
                  <a:lnTo>
                    <a:pt x="2004" y="0"/>
                  </a:lnTo>
                  <a:lnTo>
                    <a:pt x="2005" y="0"/>
                  </a:lnTo>
                  <a:lnTo>
                    <a:pt x="2005" y="0"/>
                  </a:lnTo>
                  <a:lnTo>
                    <a:pt x="2006" y="0"/>
                  </a:lnTo>
                  <a:lnTo>
                    <a:pt x="2006" y="0"/>
                  </a:lnTo>
                  <a:lnTo>
                    <a:pt x="2007" y="0"/>
                  </a:lnTo>
                  <a:lnTo>
                    <a:pt x="2007" y="0"/>
                  </a:lnTo>
                  <a:lnTo>
                    <a:pt x="2008" y="0"/>
                  </a:lnTo>
                  <a:lnTo>
                    <a:pt x="2009" y="0"/>
                  </a:lnTo>
                  <a:lnTo>
                    <a:pt x="2009" y="0"/>
                  </a:lnTo>
                  <a:lnTo>
                    <a:pt x="2010" y="0"/>
                  </a:lnTo>
                  <a:lnTo>
                    <a:pt x="2010" y="0"/>
                  </a:lnTo>
                  <a:lnTo>
                    <a:pt x="2011" y="0"/>
                  </a:lnTo>
                  <a:lnTo>
                    <a:pt x="2011" y="187"/>
                  </a:lnTo>
                  <a:lnTo>
                    <a:pt x="2012" y="261"/>
                  </a:lnTo>
                  <a:lnTo>
                    <a:pt x="2012" y="645"/>
                  </a:lnTo>
                  <a:lnTo>
                    <a:pt x="2013" y="624"/>
                  </a:lnTo>
                  <a:lnTo>
                    <a:pt x="2013" y="832"/>
                  </a:lnTo>
                  <a:lnTo>
                    <a:pt x="2014" y="851"/>
                  </a:lnTo>
                  <a:lnTo>
                    <a:pt x="2014" y="818"/>
                  </a:lnTo>
                  <a:lnTo>
                    <a:pt x="2014" y="970"/>
                  </a:lnTo>
                  <a:lnTo>
                    <a:pt x="2015" y="1023"/>
                  </a:lnTo>
                  <a:lnTo>
                    <a:pt x="2015" y="1251"/>
                  </a:lnTo>
                  <a:lnTo>
                    <a:pt x="2015" y="1243"/>
                  </a:lnTo>
                  <a:lnTo>
                    <a:pt x="2016" y="1269"/>
                  </a:lnTo>
                  <a:lnTo>
                    <a:pt x="2016" y="533"/>
                  </a:lnTo>
                  <a:lnTo>
                    <a:pt x="2016" y="799"/>
                  </a:lnTo>
                  <a:lnTo>
                    <a:pt x="2017" y="777"/>
                  </a:lnTo>
                  <a:lnTo>
                    <a:pt x="2017" y="0"/>
                  </a:lnTo>
                  <a:lnTo>
                    <a:pt x="2017" y="0"/>
                  </a:lnTo>
                  <a:lnTo>
                    <a:pt x="2018" y="0"/>
                  </a:lnTo>
                  <a:lnTo>
                    <a:pt x="2018" y="0"/>
                  </a:lnTo>
                  <a:lnTo>
                    <a:pt x="2019" y="0"/>
                  </a:lnTo>
                  <a:lnTo>
                    <a:pt x="2020" y="595"/>
                  </a:lnTo>
                  <a:lnTo>
                    <a:pt x="2020" y="711"/>
                  </a:lnTo>
                  <a:lnTo>
                    <a:pt x="2020" y="738"/>
                  </a:lnTo>
                  <a:lnTo>
                    <a:pt x="2020" y="472"/>
                  </a:lnTo>
                  <a:lnTo>
                    <a:pt x="2021" y="725"/>
                  </a:lnTo>
                  <a:lnTo>
                    <a:pt x="2021" y="806"/>
                  </a:lnTo>
                  <a:lnTo>
                    <a:pt x="2021" y="841"/>
                  </a:lnTo>
                  <a:lnTo>
                    <a:pt x="2022" y="504"/>
                  </a:lnTo>
                  <a:lnTo>
                    <a:pt x="2022" y="403"/>
                  </a:lnTo>
                  <a:lnTo>
                    <a:pt x="2022" y="0"/>
                  </a:lnTo>
                  <a:lnTo>
                    <a:pt x="2023" y="0"/>
                  </a:lnTo>
                  <a:lnTo>
                    <a:pt x="2023" y="0"/>
                  </a:lnTo>
                  <a:lnTo>
                    <a:pt x="2024" y="0"/>
                  </a:lnTo>
                  <a:lnTo>
                    <a:pt x="2024" y="0"/>
                  </a:lnTo>
                  <a:lnTo>
                    <a:pt x="2025" y="0"/>
                  </a:lnTo>
                  <a:lnTo>
                    <a:pt x="2025" y="0"/>
                  </a:lnTo>
                  <a:lnTo>
                    <a:pt x="2026" y="466"/>
                  </a:lnTo>
                  <a:lnTo>
                    <a:pt x="2026" y="467"/>
                  </a:lnTo>
                  <a:lnTo>
                    <a:pt x="2026" y="386"/>
                  </a:lnTo>
                  <a:lnTo>
                    <a:pt x="2027" y="637"/>
                  </a:lnTo>
                  <a:lnTo>
                    <a:pt x="2027" y="614"/>
                  </a:lnTo>
                  <a:lnTo>
                    <a:pt x="2027" y="0"/>
                  </a:lnTo>
                  <a:lnTo>
                    <a:pt x="2028" y="0"/>
                  </a:lnTo>
                  <a:lnTo>
                    <a:pt x="2028" y="0"/>
                  </a:lnTo>
                  <a:lnTo>
                    <a:pt x="2029" y="0"/>
                  </a:lnTo>
                  <a:lnTo>
                    <a:pt x="2029" y="0"/>
                  </a:lnTo>
                  <a:lnTo>
                    <a:pt x="2030" y="0"/>
                  </a:lnTo>
                  <a:lnTo>
                    <a:pt x="2030" y="0"/>
                  </a:lnTo>
                  <a:lnTo>
                    <a:pt x="2031" y="0"/>
                  </a:lnTo>
                  <a:lnTo>
                    <a:pt x="2031" y="0"/>
                  </a:lnTo>
                  <a:lnTo>
                    <a:pt x="2032" y="0"/>
                  </a:lnTo>
                  <a:lnTo>
                    <a:pt x="2032" y="0"/>
                  </a:lnTo>
                  <a:lnTo>
                    <a:pt x="2033" y="0"/>
                  </a:lnTo>
                  <a:lnTo>
                    <a:pt x="2033" y="0"/>
                  </a:lnTo>
                  <a:lnTo>
                    <a:pt x="2034" y="0"/>
                  </a:lnTo>
                  <a:lnTo>
                    <a:pt x="2034" y="0"/>
                  </a:lnTo>
                  <a:lnTo>
                    <a:pt x="2035" y="0"/>
                  </a:lnTo>
                  <a:lnTo>
                    <a:pt x="2035" y="0"/>
                  </a:lnTo>
                  <a:lnTo>
                    <a:pt x="2036" y="0"/>
                  </a:lnTo>
                  <a:lnTo>
                    <a:pt x="2036" y="0"/>
                  </a:lnTo>
                  <a:lnTo>
                    <a:pt x="2037" y="545"/>
                  </a:lnTo>
                  <a:lnTo>
                    <a:pt x="2037" y="547"/>
                  </a:lnTo>
                  <a:lnTo>
                    <a:pt x="2037" y="535"/>
                  </a:lnTo>
                  <a:lnTo>
                    <a:pt x="2038" y="748"/>
                  </a:lnTo>
                  <a:lnTo>
                    <a:pt x="2038" y="758"/>
                  </a:lnTo>
                  <a:lnTo>
                    <a:pt x="2039" y="723"/>
                  </a:lnTo>
                  <a:lnTo>
                    <a:pt x="2039" y="814"/>
                  </a:lnTo>
                  <a:lnTo>
                    <a:pt x="2039" y="838"/>
                  </a:lnTo>
                  <a:lnTo>
                    <a:pt x="2040" y="1142"/>
                  </a:lnTo>
                  <a:lnTo>
                    <a:pt x="2040" y="1174"/>
                  </a:lnTo>
                  <a:lnTo>
                    <a:pt x="2041" y="1244"/>
                  </a:lnTo>
                  <a:lnTo>
                    <a:pt x="2041" y="893"/>
                  </a:lnTo>
                  <a:lnTo>
                    <a:pt x="2041" y="800"/>
                  </a:lnTo>
                  <a:lnTo>
                    <a:pt x="2042" y="41"/>
                  </a:lnTo>
                  <a:lnTo>
                    <a:pt x="2042" y="0"/>
                  </a:lnTo>
                  <a:lnTo>
                    <a:pt x="2043" y="0"/>
                  </a:lnTo>
                  <a:lnTo>
                    <a:pt x="2043" y="0"/>
                  </a:lnTo>
                  <a:lnTo>
                    <a:pt x="2044" y="0"/>
                  </a:lnTo>
                  <a:lnTo>
                    <a:pt x="2044" y="0"/>
                  </a:lnTo>
                  <a:lnTo>
                    <a:pt x="2045" y="748"/>
                  </a:lnTo>
                  <a:lnTo>
                    <a:pt x="2045" y="673"/>
                  </a:lnTo>
                  <a:lnTo>
                    <a:pt x="2045" y="600"/>
                  </a:lnTo>
                  <a:lnTo>
                    <a:pt x="2046" y="801"/>
                  </a:lnTo>
                  <a:lnTo>
                    <a:pt x="2046" y="759"/>
                  </a:lnTo>
                  <a:lnTo>
                    <a:pt x="2046" y="727"/>
                  </a:lnTo>
                  <a:lnTo>
                    <a:pt x="2047" y="0"/>
                  </a:lnTo>
                  <a:lnTo>
                    <a:pt x="2047" y="0"/>
                  </a:lnTo>
                  <a:lnTo>
                    <a:pt x="2047" y="0"/>
                  </a:lnTo>
                  <a:lnTo>
                    <a:pt x="2048" y="0"/>
                  </a:lnTo>
                  <a:lnTo>
                    <a:pt x="2048" y="0"/>
                  </a:lnTo>
                  <a:lnTo>
                    <a:pt x="2049" y="0"/>
                  </a:lnTo>
                  <a:lnTo>
                    <a:pt x="2049" y="0"/>
                  </a:lnTo>
                  <a:lnTo>
                    <a:pt x="2050" y="109"/>
                  </a:lnTo>
                  <a:lnTo>
                    <a:pt x="2050" y="333"/>
                  </a:lnTo>
                  <a:lnTo>
                    <a:pt x="2051" y="490"/>
                  </a:lnTo>
                  <a:lnTo>
                    <a:pt x="2051" y="448"/>
                  </a:lnTo>
                  <a:lnTo>
                    <a:pt x="2051" y="443"/>
                  </a:lnTo>
                  <a:lnTo>
                    <a:pt x="2052" y="567"/>
                  </a:lnTo>
                  <a:lnTo>
                    <a:pt x="2052" y="192"/>
                  </a:lnTo>
                  <a:lnTo>
                    <a:pt x="2052" y="0"/>
                  </a:lnTo>
                  <a:lnTo>
                    <a:pt x="2053" y="0"/>
                  </a:lnTo>
                  <a:lnTo>
                    <a:pt x="2054" y="0"/>
                  </a:lnTo>
                  <a:lnTo>
                    <a:pt x="2054" y="0"/>
                  </a:lnTo>
                  <a:lnTo>
                    <a:pt x="2055" y="0"/>
                  </a:lnTo>
                  <a:lnTo>
                    <a:pt x="2055" y="0"/>
                  </a:lnTo>
                  <a:lnTo>
                    <a:pt x="2056" y="0"/>
                  </a:lnTo>
                  <a:lnTo>
                    <a:pt x="2056" y="0"/>
                  </a:lnTo>
                  <a:lnTo>
                    <a:pt x="2057" y="0"/>
                  </a:lnTo>
                  <a:lnTo>
                    <a:pt x="2057" y="0"/>
                  </a:lnTo>
                  <a:lnTo>
                    <a:pt x="2058" y="0"/>
                  </a:lnTo>
                  <a:lnTo>
                    <a:pt x="2058" y="0"/>
                  </a:lnTo>
                  <a:lnTo>
                    <a:pt x="2059" y="0"/>
                  </a:lnTo>
                  <a:lnTo>
                    <a:pt x="2059" y="0"/>
                  </a:lnTo>
                  <a:lnTo>
                    <a:pt x="2060" y="0"/>
                  </a:lnTo>
                  <a:lnTo>
                    <a:pt x="2060" y="0"/>
                  </a:lnTo>
                  <a:lnTo>
                    <a:pt x="2061" y="0"/>
                  </a:lnTo>
                  <a:lnTo>
                    <a:pt x="2061" y="253"/>
                  </a:lnTo>
                  <a:lnTo>
                    <a:pt x="2062" y="372"/>
                  </a:lnTo>
                  <a:lnTo>
                    <a:pt x="2062" y="556"/>
                  </a:lnTo>
                  <a:lnTo>
                    <a:pt x="2062" y="502"/>
                  </a:lnTo>
                  <a:lnTo>
                    <a:pt x="2063" y="523"/>
                  </a:lnTo>
                  <a:lnTo>
                    <a:pt x="2063" y="715"/>
                  </a:lnTo>
                  <a:lnTo>
                    <a:pt x="2063" y="700"/>
                  </a:lnTo>
                  <a:lnTo>
                    <a:pt x="2064" y="720"/>
                  </a:lnTo>
                  <a:lnTo>
                    <a:pt x="2064" y="698"/>
                  </a:lnTo>
                  <a:lnTo>
                    <a:pt x="2065" y="935"/>
                  </a:lnTo>
                  <a:lnTo>
                    <a:pt x="2065" y="975"/>
                  </a:lnTo>
                  <a:lnTo>
                    <a:pt x="2066" y="1128"/>
                  </a:lnTo>
                  <a:lnTo>
                    <a:pt x="2066" y="1167"/>
                  </a:lnTo>
                  <a:lnTo>
                    <a:pt x="2066" y="1227"/>
                  </a:lnTo>
                  <a:lnTo>
                    <a:pt x="2067" y="560"/>
                  </a:lnTo>
                  <a:lnTo>
                    <a:pt x="2067" y="590"/>
                  </a:lnTo>
                  <a:lnTo>
                    <a:pt x="2067" y="664"/>
                  </a:lnTo>
                  <a:lnTo>
                    <a:pt x="2067" y="0"/>
                  </a:lnTo>
                  <a:lnTo>
                    <a:pt x="2068" y="0"/>
                  </a:lnTo>
                  <a:lnTo>
                    <a:pt x="2068" y="0"/>
                  </a:lnTo>
                  <a:lnTo>
                    <a:pt x="2069" y="0"/>
                  </a:lnTo>
                  <a:lnTo>
                    <a:pt x="2069" y="0"/>
                  </a:lnTo>
                  <a:lnTo>
                    <a:pt x="2070" y="0"/>
                  </a:lnTo>
                  <a:lnTo>
                    <a:pt x="2070" y="59"/>
                  </a:lnTo>
                  <a:lnTo>
                    <a:pt x="2070" y="792"/>
                  </a:lnTo>
                  <a:lnTo>
                    <a:pt x="2071" y="618"/>
                  </a:lnTo>
                  <a:lnTo>
                    <a:pt x="2071" y="640"/>
                  </a:lnTo>
                  <a:lnTo>
                    <a:pt x="2071" y="713"/>
                  </a:lnTo>
                  <a:lnTo>
                    <a:pt x="2072" y="562"/>
                  </a:lnTo>
                  <a:lnTo>
                    <a:pt x="2072" y="507"/>
                  </a:lnTo>
                  <a:lnTo>
                    <a:pt x="2072" y="0"/>
                  </a:lnTo>
                  <a:lnTo>
                    <a:pt x="2073" y="0"/>
                  </a:lnTo>
                  <a:lnTo>
                    <a:pt x="2073" y="0"/>
                  </a:lnTo>
                  <a:lnTo>
                    <a:pt x="2074" y="0"/>
                  </a:lnTo>
                  <a:lnTo>
                    <a:pt x="2074" y="0"/>
                  </a:lnTo>
                  <a:lnTo>
                    <a:pt x="2075" y="0"/>
                  </a:lnTo>
                  <a:lnTo>
                    <a:pt x="2075" y="0"/>
                  </a:lnTo>
                  <a:lnTo>
                    <a:pt x="2076" y="487"/>
                  </a:lnTo>
                  <a:lnTo>
                    <a:pt x="2076" y="545"/>
                  </a:lnTo>
                  <a:lnTo>
                    <a:pt x="2076" y="569"/>
                  </a:lnTo>
                  <a:lnTo>
                    <a:pt x="2077" y="354"/>
                  </a:lnTo>
                  <a:lnTo>
                    <a:pt x="2077" y="375"/>
                  </a:lnTo>
                  <a:lnTo>
                    <a:pt x="2077" y="435"/>
                  </a:lnTo>
                  <a:lnTo>
                    <a:pt x="2077" y="446"/>
                  </a:lnTo>
                  <a:lnTo>
                    <a:pt x="2078" y="0"/>
                  </a:lnTo>
                  <a:lnTo>
                    <a:pt x="2078" y="0"/>
                  </a:lnTo>
                  <a:lnTo>
                    <a:pt x="2078" y="0"/>
                  </a:lnTo>
                  <a:lnTo>
                    <a:pt x="2079" y="0"/>
                  </a:lnTo>
                  <a:lnTo>
                    <a:pt x="2079" y="0"/>
                  </a:lnTo>
                  <a:lnTo>
                    <a:pt x="2080" y="0"/>
                  </a:lnTo>
                  <a:lnTo>
                    <a:pt x="2080" y="0"/>
                  </a:lnTo>
                  <a:lnTo>
                    <a:pt x="2081" y="0"/>
                  </a:lnTo>
                  <a:lnTo>
                    <a:pt x="2081" y="0"/>
                  </a:lnTo>
                  <a:lnTo>
                    <a:pt x="2082" y="0"/>
                  </a:lnTo>
                  <a:lnTo>
                    <a:pt x="2082" y="0"/>
                  </a:lnTo>
                  <a:lnTo>
                    <a:pt x="2083" y="0"/>
                  </a:lnTo>
                  <a:lnTo>
                    <a:pt x="2083" y="0"/>
                  </a:lnTo>
                  <a:lnTo>
                    <a:pt x="2084" y="0"/>
                  </a:lnTo>
                  <a:lnTo>
                    <a:pt x="2084" y="0"/>
                  </a:lnTo>
                  <a:lnTo>
                    <a:pt x="2085" y="0"/>
                  </a:lnTo>
                  <a:lnTo>
                    <a:pt x="2085" y="0"/>
                  </a:lnTo>
                  <a:lnTo>
                    <a:pt x="2086" y="0"/>
                  </a:lnTo>
                  <a:lnTo>
                    <a:pt x="2086" y="0"/>
                  </a:lnTo>
                  <a:lnTo>
                    <a:pt x="2087" y="349"/>
                  </a:lnTo>
                  <a:lnTo>
                    <a:pt x="2087" y="425"/>
                  </a:lnTo>
                  <a:lnTo>
                    <a:pt x="2088" y="559"/>
                  </a:lnTo>
                  <a:lnTo>
                    <a:pt x="2088" y="441"/>
                  </a:lnTo>
                  <a:lnTo>
                    <a:pt x="2088" y="460"/>
                  </a:lnTo>
                  <a:lnTo>
                    <a:pt x="2089" y="723"/>
                  </a:lnTo>
                  <a:lnTo>
                    <a:pt x="2089" y="715"/>
                  </a:lnTo>
                  <a:lnTo>
                    <a:pt x="2089" y="719"/>
                  </a:lnTo>
                  <a:lnTo>
                    <a:pt x="2090" y="950"/>
                  </a:lnTo>
                  <a:lnTo>
                    <a:pt x="2090" y="986"/>
                  </a:lnTo>
                  <a:lnTo>
                    <a:pt x="2091" y="1221"/>
                  </a:lnTo>
                  <a:lnTo>
                    <a:pt x="2091" y="1217"/>
                  </a:lnTo>
                  <a:lnTo>
                    <a:pt x="2092" y="466"/>
                  </a:lnTo>
                  <a:lnTo>
                    <a:pt x="2092" y="673"/>
                  </a:lnTo>
                  <a:lnTo>
                    <a:pt x="2092" y="608"/>
                  </a:lnTo>
                  <a:lnTo>
                    <a:pt x="2093" y="613"/>
                  </a:lnTo>
                  <a:lnTo>
                    <a:pt x="2093" y="0"/>
                  </a:lnTo>
                  <a:lnTo>
                    <a:pt x="2093" y="0"/>
                  </a:lnTo>
                  <a:lnTo>
                    <a:pt x="2093" y="0"/>
                  </a:lnTo>
                  <a:lnTo>
                    <a:pt x="2094" y="0"/>
                  </a:lnTo>
                  <a:lnTo>
                    <a:pt x="2094" y="0"/>
                  </a:lnTo>
                  <a:lnTo>
                    <a:pt x="2095" y="477"/>
                  </a:lnTo>
                  <a:lnTo>
                    <a:pt x="2095" y="639"/>
                  </a:lnTo>
                  <a:lnTo>
                    <a:pt x="2096" y="807"/>
                  </a:lnTo>
                  <a:lnTo>
                    <a:pt x="2096" y="619"/>
                  </a:lnTo>
                  <a:lnTo>
                    <a:pt x="2096" y="658"/>
                  </a:lnTo>
                  <a:lnTo>
                    <a:pt x="2096" y="696"/>
                  </a:lnTo>
                  <a:lnTo>
                    <a:pt x="2096" y="697"/>
                  </a:lnTo>
                  <a:lnTo>
                    <a:pt x="2097" y="365"/>
                  </a:lnTo>
                  <a:lnTo>
                    <a:pt x="2097" y="225"/>
                  </a:lnTo>
                  <a:lnTo>
                    <a:pt x="2097" y="0"/>
                  </a:lnTo>
                  <a:lnTo>
                    <a:pt x="2098" y="0"/>
                  </a:lnTo>
                  <a:lnTo>
                    <a:pt x="2099" y="0"/>
                  </a:lnTo>
                  <a:lnTo>
                    <a:pt x="2099" y="0"/>
                  </a:lnTo>
                  <a:lnTo>
                    <a:pt x="2100" y="0"/>
                  </a:lnTo>
                  <a:lnTo>
                    <a:pt x="2100" y="0"/>
                  </a:lnTo>
                  <a:lnTo>
                    <a:pt x="2101" y="112"/>
                  </a:lnTo>
                  <a:lnTo>
                    <a:pt x="2101" y="78"/>
                  </a:lnTo>
                  <a:lnTo>
                    <a:pt x="2101" y="518"/>
                  </a:lnTo>
                  <a:lnTo>
                    <a:pt x="2102" y="528"/>
                  </a:lnTo>
                  <a:lnTo>
                    <a:pt x="2102" y="266"/>
                  </a:lnTo>
                  <a:lnTo>
                    <a:pt x="2102" y="305"/>
                  </a:lnTo>
                  <a:lnTo>
                    <a:pt x="2103" y="297"/>
                  </a:lnTo>
                  <a:lnTo>
                    <a:pt x="2103" y="0"/>
                  </a:lnTo>
                  <a:lnTo>
                    <a:pt x="2103" y="0"/>
                  </a:lnTo>
                  <a:lnTo>
                    <a:pt x="2104" y="0"/>
                  </a:lnTo>
                  <a:lnTo>
                    <a:pt x="2104" y="0"/>
                  </a:lnTo>
                  <a:lnTo>
                    <a:pt x="2105" y="0"/>
                  </a:lnTo>
                  <a:lnTo>
                    <a:pt x="2105" y="0"/>
                  </a:lnTo>
                  <a:lnTo>
                    <a:pt x="2106" y="0"/>
                  </a:lnTo>
                  <a:lnTo>
                    <a:pt x="2106" y="0"/>
                  </a:lnTo>
                  <a:lnTo>
                    <a:pt x="2107" y="0"/>
                  </a:lnTo>
                  <a:lnTo>
                    <a:pt x="2107" y="0"/>
                  </a:lnTo>
                  <a:lnTo>
                    <a:pt x="2108" y="0"/>
                  </a:lnTo>
                  <a:lnTo>
                    <a:pt x="2108" y="0"/>
                  </a:lnTo>
                  <a:lnTo>
                    <a:pt x="2109" y="0"/>
                  </a:lnTo>
                  <a:lnTo>
                    <a:pt x="2110" y="0"/>
                  </a:lnTo>
                  <a:lnTo>
                    <a:pt x="2110" y="0"/>
                  </a:lnTo>
                  <a:lnTo>
                    <a:pt x="2111" y="0"/>
                  </a:lnTo>
                  <a:lnTo>
                    <a:pt x="2111" y="0"/>
                  </a:lnTo>
                  <a:lnTo>
                    <a:pt x="2112" y="0"/>
                  </a:lnTo>
                  <a:lnTo>
                    <a:pt x="2112" y="0"/>
                  </a:lnTo>
                  <a:lnTo>
                    <a:pt x="2113" y="431"/>
                  </a:lnTo>
                  <a:lnTo>
                    <a:pt x="2113" y="485"/>
                  </a:lnTo>
                  <a:lnTo>
                    <a:pt x="2113" y="447"/>
                  </a:lnTo>
                  <a:lnTo>
                    <a:pt x="2114" y="524"/>
                  </a:lnTo>
                  <a:lnTo>
                    <a:pt x="2114" y="554"/>
                  </a:lnTo>
                  <a:lnTo>
                    <a:pt x="2114" y="545"/>
                  </a:lnTo>
                  <a:lnTo>
                    <a:pt x="2115" y="700"/>
                  </a:lnTo>
                  <a:lnTo>
                    <a:pt x="2115" y="725"/>
                  </a:lnTo>
                  <a:lnTo>
                    <a:pt x="2116" y="947"/>
                  </a:lnTo>
                  <a:lnTo>
                    <a:pt x="2116" y="985"/>
                  </a:lnTo>
                  <a:lnTo>
                    <a:pt x="2117" y="1203"/>
                  </a:lnTo>
                  <a:lnTo>
                    <a:pt x="2117" y="1221"/>
                  </a:lnTo>
                  <a:lnTo>
                    <a:pt x="2117" y="477"/>
                  </a:lnTo>
                  <a:lnTo>
                    <a:pt x="2118" y="502"/>
                  </a:lnTo>
                  <a:lnTo>
                    <a:pt x="2118" y="563"/>
                  </a:lnTo>
                  <a:lnTo>
                    <a:pt x="2118" y="0"/>
                  </a:lnTo>
                  <a:lnTo>
                    <a:pt x="2119" y="0"/>
                  </a:lnTo>
                  <a:lnTo>
                    <a:pt x="2119" y="0"/>
                  </a:lnTo>
                  <a:lnTo>
                    <a:pt x="2120" y="0"/>
                  </a:lnTo>
                  <a:lnTo>
                    <a:pt x="2120" y="0"/>
                  </a:lnTo>
                  <a:lnTo>
                    <a:pt x="2121" y="626"/>
                  </a:lnTo>
                  <a:lnTo>
                    <a:pt x="2121" y="704"/>
                  </a:lnTo>
                  <a:lnTo>
                    <a:pt x="2121" y="778"/>
                  </a:lnTo>
                  <a:lnTo>
                    <a:pt x="2122" y="651"/>
                  </a:lnTo>
                  <a:lnTo>
                    <a:pt x="2122" y="663"/>
                  </a:lnTo>
                  <a:lnTo>
                    <a:pt x="2122" y="576"/>
                  </a:lnTo>
                  <a:lnTo>
                    <a:pt x="2123" y="171"/>
                  </a:lnTo>
                  <a:lnTo>
                    <a:pt x="2123" y="0"/>
                  </a:lnTo>
                  <a:lnTo>
                    <a:pt x="2124" y="0"/>
                  </a:lnTo>
                  <a:lnTo>
                    <a:pt x="2124" y="0"/>
                  </a:lnTo>
                  <a:lnTo>
                    <a:pt x="2125" y="0"/>
                  </a:lnTo>
                  <a:lnTo>
                    <a:pt x="2125" y="0"/>
                  </a:lnTo>
                  <a:lnTo>
                    <a:pt x="2126" y="263"/>
                  </a:lnTo>
                  <a:lnTo>
                    <a:pt x="2126" y="198"/>
                  </a:lnTo>
                  <a:lnTo>
                    <a:pt x="2126" y="90"/>
                  </a:lnTo>
                  <a:lnTo>
                    <a:pt x="2126" y="0"/>
                  </a:lnTo>
                  <a:lnTo>
                    <a:pt x="2127" y="493"/>
                  </a:lnTo>
                  <a:lnTo>
                    <a:pt x="2127" y="488"/>
                  </a:lnTo>
                  <a:lnTo>
                    <a:pt x="2127" y="467"/>
                  </a:lnTo>
                  <a:lnTo>
                    <a:pt x="2128" y="143"/>
                  </a:lnTo>
                  <a:lnTo>
                    <a:pt x="2128" y="76"/>
                  </a:lnTo>
                  <a:lnTo>
                    <a:pt x="2128" y="0"/>
                  </a:lnTo>
                  <a:lnTo>
                    <a:pt x="2129" y="0"/>
                  </a:lnTo>
                  <a:lnTo>
                    <a:pt x="2129" y="0"/>
                  </a:lnTo>
                  <a:lnTo>
                    <a:pt x="2130" y="0"/>
                  </a:lnTo>
                  <a:lnTo>
                    <a:pt x="2130" y="0"/>
                  </a:lnTo>
                  <a:lnTo>
                    <a:pt x="2131" y="0"/>
                  </a:lnTo>
                  <a:lnTo>
                    <a:pt x="2131" y="0"/>
                  </a:lnTo>
                  <a:lnTo>
                    <a:pt x="2132" y="0"/>
                  </a:lnTo>
                  <a:lnTo>
                    <a:pt x="2132" y="0"/>
                  </a:lnTo>
                  <a:lnTo>
                    <a:pt x="2133" y="0"/>
                  </a:lnTo>
                  <a:lnTo>
                    <a:pt x="2133" y="0"/>
                  </a:lnTo>
                  <a:lnTo>
                    <a:pt x="2134" y="0"/>
                  </a:lnTo>
                  <a:lnTo>
                    <a:pt x="2134" y="0"/>
                  </a:lnTo>
                  <a:lnTo>
                    <a:pt x="2135" y="0"/>
                  </a:lnTo>
                  <a:lnTo>
                    <a:pt x="2135" y="0"/>
                  </a:lnTo>
                  <a:lnTo>
                    <a:pt x="2136" y="0"/>
                  </a:lnTo>
                  <a:lnTo>
                    <a:pt x="2136" y="0"/>
                  </a:lnTo>
                  <a:lnTo>
                    <a:pt x="2137" y="0"/>
                  </a:lnTo>
                  <a:lnTo>
                    <a:pt x="2137" y="127"/>
                  </a:lnTo>
                  <a:lnTo>
                    <a:pt x="2138" y="467"/>
                  </a:lnTo>
                  <a:lnTo>
                    <a:pt x="2138" y="480"/>
                  </a:lnTo>
                  <a:lnTo>
                    <a:pt x="2138" y="461"/>
                  </a:lnTo>
                  <a:lnTo>
                    <a:pt x="2139" y="564"/>
                  </a:lnTo>
                  <a:lnTo>
                    <a:pt x="2139" y="557"/>
                  </a:lnTo>
                  <a:lnTo>
                    <a:pt x="2139" y="529"/>
                  </a:lnTo>
                  <a:lnTo>
                    <a:pt x="2140" y="669"/>
                  </a:lnTo>
                  <a:lnTo>
                    <a:pt x="2140" y="714"/>
                  </a:lnTo>
                  <a:lnTo>
                    <a:pt x="2141" y="905"/>
                  </a:lnTo>
                  <a:lnTo>
                    <a:pt x="2141" y="945"/>
                  </a:lnTo>
                  <a:lnTo>
                    <a:pt x="2142" y="1298"/>
                  </a:lnTo>
                  <a:lnTo>
                    <a:pt x="2142" y="1219"/>
                  </a:lnTo>
                  <a:lnTo>
                    <a:pt x="2142" y="1027"/>
                  </a:lnTo>
                  <a:lnTo>
                    <a:pt x="2143" y="455"/>
                  </a:lnTo>
                  <a:lnTo>
                    <a:pt x="2143" y="624"/>
                  </a:lnTo>
                  <a:lnTo>
                    <a:pt x="2144" y="496"/>
                  </a:lnTo>
                  <a:lnTo>
                    <a:pt x="2144" y="0"/>
                  </a:lnTo>
                  <a:lnTo>
                    <a:pt x="2144" y="0"/>
                  </a:lnTo>
                  <a:lnTo>
                    <a:pt x="2145" y="0"/>
                  </a:lnTo>
                  <a:lnTo>
                    <a:pt x="2145" y="172"/>
                  </a:lnTo>
                  <a:lnTo>
                    <a:pt x="2145" y="0"/>
                  </a:lnTo>
                  <a:lnTo>
                    <a:pt x="2146" y="0"/>
                  </a:lnTo>
                  <a:lnTo>
                    <a:pt x="2146" y="729"/>
                  </a:lnTo>
                  <a:lnTo>
                    <a:pt x="2147" y="760"/>
                  </a:lnTo>
                  <a:lnTo>
                    <a:pt x="2147" y="195"/>
                  </a:lnTo>
                  <a:lnTo>
                    <a:pt x="2148" y="238"/>
                  </a:lnTo>
                  <a:lnTo>
                    <a:pt x="2148" y="469"/>
                  </a:lnTo>
                  <a:lnTo>
                    <a:pt x="2148" y="241"/>
                  </a:lnTo>
                  <a:lnTo>
                    <a:pt x="2149" y="0"/>
                  </a:lnTo>
                  <a:lnTo>
                    <a:pt x="2149" y="0"/>
                  </a:lnTo>
                  <a:lnTo>
                    <a:pt x="2150" y="0"/>
                  </a:lnTo>
                  <a:lnTo>
                    <a:pt x="2150" y="0"/>
                  </a:lnTo>
                  <a:lnTo>
                    <a:pt x="2151" y="0"/>
                  </a:lnTo>
                  <a:lnTo>
                    <a:pt x="2151" y="393"/>
                  </a:lnTo>
                  <a:lnTo>
                    <a:pt x="2151" y="186"/>
                  </a:lnTo>
                  <a:lnTo>
                    <a:pt x="2152" y="0"/>
                  </a:lnTo>
                  <a:lnTo>
                    <a:pt x="2152" y="346"/>
                  </a:lnTo>
                  <a:lnTo>
                    <a:pt x="2153" y="413"/>
                  </a:lnTo>
                  <a:lnTo>
                    <a:pt x="2153" y="431"/>
                  </a:lnTo>
                  <a:lnTo>
                    <a:pt x="2153" y="0"/>
                  </a:lnTo>
                  <a:lnTo>
                    <a:pt x="2153" y="0"/>
                  </a:lnTo>
                  <a:lnTo>
                    <a:pt x="2154" y="0"/>
                  </a:lnTo>
                  <a:lnTo>
                    <a:pt x="2155" y="0"/>
                  </a:lnTo>
                  <a:lnTo>
                    <a:pt x="2155" y="0"/>
                  </a:lnTo>
                  <a:lnTo>
                    <a:pt x="2156" y="0"/>
                  </a:lnTo>
                  <a:lnTo>
                    <a:pt x="2156" y="0"/>
                  </a:lnTo>
                  <a:lnTo>
                    <a:pt x="2157" y="0"/>
                  </a:lnTo>
                  <a:lnTo>
                    <a:pt x="2157" y="0"/>
                  </a:lnTo>
                  <a:lnTo>
                    <a:pt x="2158" y="0"/>
                  </a:lnTo>
                  <a:lnTo>
                    <a:pt x="2158" y="0"/>
                  </a:lnTo>
                  <a:lnTo>
                    <a:pt x="2159" y="0"/>
                  </a:lnTo>
                  <a:lnTo>
                    <a:pt x="2159" y="0"/>
                  </a:lnTo>
                  <a:lnTo>
                    <a:pt x="2160" y="0"/>
                  </a:lnTo>
                  <a:lnTo>
                    <a:pt x="2160" y="0"/>
                  </a:lnTo>
                  <a:lnTo>
                    <a:pt x="2161" y="0"/>
                  </a:lnTo>
                  <a:lnTo>
                    <a:pt x="2161" y="0"/>
                  </a:lnTo>
                  <a:lnTo>
                    <a:pt x="2162" y="0"/>
                  </a:lnTo>
                  <a:lnTo>
                    <a:pt x="2162" y="0"/>
                  </a:lnTo>
                  <a:lnTo>
                    <a:pt x="2163" y="263"/>
                  </a:lnTo>
                  <a:lnTo>
                    <a:pt x="2163" y="341"/>
                  </a:lnTo>
                  <a:lnTo>
                    <a:pt x="2163" y="552"/>
                  </a:lnTo>
                  <a:lnTo>
                    <a:pt x="2164" y="480"/>
                  </a:lnTo>
                  <a:lnTo>
                    <a:pt x="2164" y="473"/>
                  </a:lnTo>
                  <a:lnTo>
                    <a:pt x="2164" y="466"/>
                  </a:lnTo>
                  <a:lnTo>
                    <a:pt x="2165" y="568"/>
                  </a:lnTo>
                  <a:lnTo>
                    <a:pt x="2165" y="566"/>
                  </a:lnTo>
                  <a:lnTo>
                    <a:pt x="2166" y="625"/>
                  </a:lnTo>
                  <a:lnTo>
                    <a:pt x="2166" y="714"/>
                  </a:lnTo>
                  <a:lnTo>
                    <a:pt x="2167" y="923"/>
                  </a:lnTo>
                  <a:lnTo>
                    <a:pt x="2167" y="892"/>
                  </a:lnTo>
                  <a:lnTo>
                    <a:pt x="2167" y="921"/>
                  </a:lnTo>
                  <a:lnTo>
                    <a:pt x="2168" y="1184"/>
                  </a:lnTo>
                  <a:lnTo>
                    <a:pt x="2168" y="1041"/>
                  </a:lnTo>
                  <a:lnTo>
                    <a:pt x="2168" y="901"/>
                  </a:lnTo>
                  <a:lnTo>
                    <a:pt x="2169" y="374"/>
                  </a:lnTo>
                  <a:lnTo>
                    <a:pt x="2169" y="466"/>
                  </a:lnTo>
                  <a:lnTo>
                    <a:pt x="2169" y="350"/>
                  </a:lnTo>
                  <a:lnTo>
                    <a:pt x="2169" y="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171" y="354"/>
                  </a:lnTo>
                  <a:lnTo>
                    <a:pt x="2171" y="174"/>
                  </a:lnTo>
                  <a:lnTo>
                    <a:pt x="2171" y="204"/>
                  </a:lnTo>
                  <a:lnTo>
                    <a:pt x="2171" y="0"/>
                  </a:lnTo>
                  <a:lnTo>
                    <a:pt x="2172" y="542"/>
                  </a:lnTo>
                  <a:lnTo>
                    <a:pt x="2172" y="557"/>
                  </a:lnTo>
                  <a:lnTo>
                    <a:pt x="2173" y="129"/>
                  </a:lnTo>
                  <a:lnTo>
                    <a:pt x="2173" y="0"/>
                  </a:lnTo>
                  <a:lnTo>
                    <a:pt x="2174" y="327"/>
                  </a:lnTo>
                  <a:lnTo>
                    <a:pt x="2174" y="294"/>
                  </a:lnTo>
                  <a:lnTo>
                    <a:pt x="2174" y="37"/>
                  </a:lnTo>
                  <a:lnTo>
                    <a:pt x="2174" y="0"/>
                  </a:lnTo>
                  <a:lnTo>
                    <a:pt x="2175" y="0"/>
                  </a:lnTo>
                  <a:lnTo>
                    <a:pt x="2175" y="0"/>
                  </a:lnTo>
                  <a:lnTo>
                    <a:pt x="2176" y="0"/>
                  </a:lnTo>
                  <a:lnTo>
                    <a:pt x="2176" y="0"/>
                  </a:lnTo>
                  <a:lnTo>
                    <a:pt x="2177" y="309"/>
                  </a:lnTo>
                  <a:lnTo>
                    <a:pt x="2177" y="235"/>
                  </a:lnTo>
                  <a:lnTo>
                    <a:pt x="2177" y="165"/>
                  </a:lnTo>
                  <a:lnTo>
                    <a:pt x="2177" y="0"/>
                  </a:lnTo>
                  <a:lnTo>
                    <a:pt x="2178" y="0"/>
                  </a:lnTo>
                  <a:lnTo>
                    <a:pt x="2178" y="0"/>
                  </a:lnTo>
                  <a:lnTo>
                    <a:pt x="2179" y="130"/>
                  </a:lnTo>
                  <a:lnTo>
                    <a:pt x="2179" y="0"/>
                  </a:lnTo>
                  <a:lnTo>
                    <a:pt x="2179" y="0"/>
                  </a:lnTo>
                  <a:lnTo>
                    <a:pt x="2180" y="0"/>
                  </a:lnTo>
                  <a:lnTo>
                    <a:pt x="2180" y="0"/>
                  </a:lnTo>
                  <a:lnTo>
                    <a:pt x="2181" y="0"/>
                  </a:lnTo>
                  <a:lnTo>
                    <a:pt x="2181" y="0"/>
                  </a:lnTo>
                  <a:lnTo>
                    <a:pt x="2182" y="0"/>
                  </a:lnTo>
                  <a:lnTo>
                    <a:pt x="2182" y="0"/>
                  </a:lnTo>
                  <a:lnTo>
                    <a:pt x="2183" y="0"/>
                  </a:lnTo>
                  <a:lnTo>
                    <a:pt x="2183" y="0"/>
                  </a:lnTo>
                  <a:lnTo>
                    <a:pt x="2184" y="0"/>
                  </a:lnTo>
                  <a:lnTo>
                    <a:pt x="2184" y="0"/>
                  </a:lnTo>
                  <a:lnTo>
                    <a:pt x="2185" y="0"/>
                  </a:lnTo>
                  <a:lnTo>
                    <a:pt x="2185" y="0"/>
                  </a:lnTo>
                  <a:lnTo>
                    <a:pt x="2186" y="0"/>
                  </a:lnTo>
                  <a:lnTo>
                    <a:pt x="2186" y="0"/>
                  </a:lnTo>
                  <a:lnTo>
                    <a:pt x="2187" y="0"/>
                  </a:lnTo>
                  <a:lnTo>
                    <a:pt x="2187" y="220"/>
                  </a:lnTo>
                  <a:lnTo>
                    <a:pt x="2188" y="520"/>
                  </a:lnTo>
                  <a:lnTo>
                    <a:pt x="2188" y="421"/>
                  </a:lnTo>
                  <a:lnTo>
                    <a:pt x="2189" y="406"/>
                  </a:lnTo>
                  <a:lnTo>
                    <a:pt x="2189" y="399"/>
                  </a:lnTo>
                  <a:lnTo>
                    <a:pt x="2189" y="539"/>
                  </a:lnTo>
                  <a:lnTo>
                    <a:pt x="2189" y="536"/>
                  </a:lnTo>
                  <a:lnTo>
                    <a:pt x="2190" y="557"/>
                  </a:lnTo>
                  <a:lnTo>
                    <a:pt x="2190" y="573"/>
                  </a:lnTo>
                  <a:lnTo>
                    <a:pt x="2190" y="511"/>
                  </a:lnTo>
                  <a:lnTo>
                    <a:pt x="2190" y="540"/>
                  </a:lnTo>
                  <a:lnTo>
                    <a:pt x="2191" y="557"/>
                  </a:lnTo>
                  <a:lnTo>
                    <a:pt x="2191" y="802"/>
                  </a:lnTo>
                  <a:lnTo>
                    <a:pt x="2191" y="776"/>
                  </a:lnTo>
                  <a:lnTo>
                    <a:pt x="2192" y="780"/>
                  </a:lnTo>
                  <a:lnTo>
                    <a:pt x="2192" y="1056"/>
                  </a:lnTo>
                  <a:lnTo>
                    <a:pt x="2193" y="1105"/>
                  </a:lnTo>
                  <a:lnTo>
                    <a:pt x="2193" y="314"/>
                  </a:lnTo>
                  <a:lnTo>
                    <a:pt x="2194" y="427"/>
                  </a:lnTo>
                  <a:lnTo>
                    <a:pt x="2194" y="494"/>
                  </a:lnTo>
                  <a:lnTo>
                    <a:pt x="2194" y="0"/>
                  </a:lnTo>
                  <a:lnTo>
                    <a:pt x="2194" y="0"/>
                  </a:lnTo>
                  <a:lnTo>
                    <a:pt x="2195" y="0"/>
                  </a:lnTo>
                  <a:lnTo>
                    <a:pt x="2195" y="243"/>
                  </a:lnTo>
                  <a:lnTo>
                    <a:pt x="2196" y="379"/>
                  </a:lnTo>
                  <a:lnTo>
                    <a:pt x="2196" y="0"/>
                  </a:lnTo>
                  <a:lnTo>
                    <a:pt x="2196" y="0"/>
                  </a:lnTo>
                  <a:lnTo>
                    <a:pt x="2197" y="0"/>
                  </a:lnTo>
                  <a:lnTo>
                    <a:pt x="2197" y="463"/>
                  </a:lnTo>
                  <a:lnTo>
                    <a:pt x="2197" y="380"/>
                  </a:lnTo>
                  <a:lnTo>
                    <a:pt x="2198" y="194"/>
                  </a:lnTo>
                  <a:lnTo>
                    <a:pt x="2198" y="0"/>
                  </a:lnTo>
                  <a:lnTo>
                    <a:pt x="2198" y="41"/>
                  </a:lnTo>
                  <a:lnTo>
                    <a:pt x="2199" y="228"/>
                  </a:lnTo>
                  <a:lnTo>
                    <a:pt x="2199" y="340"/>
                  </a:lnTo>
                  <a:lnTo>
                    <a:pt x="2199" y="0"/>
                  </a:lnTo>
                  <a:lnTo>
                    <a:pt x="2199" y="0"/>
                  </a:lnTo>
                  <a:lnTo>
                    <a:pt x="2200" y="0"/>
                  </a:lnTo>
                  <a:lnTo>
                    <a:pt x="2201" y="246"/>
                  </a:lnTo>
                  <a:lnTo>
                    <a:pt x="2201" y="152"/>
                  </a:lnTo>
                  <a:lnTo>
                    <a:pt x="2201" y="0"/>
                  </a:lnTo>
                  <a:lnTo>
                    <a:pt x="2202" y="0"/>
                  </a:lnTo>
                  <a:lnTo>
                    <a:pt x="2202" y="0"/>
                  </a:lnTo>
                  <a:lnTo>
                    <a:pt x="2202" y="145"/>
                  </a:lnTo>
                  <a:lnTo>
                    <a:pt x="2203" y="0"/>
                  </a:lnTo>
                  <a:lnTo>
                    <a:pt x="2203" y="0"/>
                  </a:lnTo>
                  <a:lnTo>
                    <a:pt x="2204" y="174"/>
                  </a:lnTo>
                  <a:lnTo>
                    <a:pt x="2204" y="0"/>
                  </a:lnTo>
                  <a:lnTo>
                    <a:pt x="2205" y="0"/>
                  </a:lnTo>
                  <a:lnTo>
                    <a:pt x="2205" y="0"/>
                  </a:lnTo>
                  <a:lnTo>
                    <a:pt x="2206" y="0"/>
                  </a:lnTo>
                  <a:lnTo>
                    <a:pt x="2206" y="0"/>
                  </a:lnTo>
                  <a:lnTo>
                    <a:pt x="2207" y="0"/>
                  </a:lnTo>
                  <a:lnTo>
                    <a:pt x="2207" y="0"/>
                  </a:lnTo>
                  <a:lnTo>
                    <a:pt x="2208" y="0"/>
                  </a:lnTo>
                  <a:lnTo>
                    <a:pt x="2208" y="0"/>
                  </a:lnTo>
                  <a:lnTo>
                    <a:pt x="2209" y="0"/>
                  </a:lnTo>
                  <a:lnTo>
                    <a:pt x="2209" y="0"/>
                  </a:lnTo>
                  <a:lnTo>
                    <a:pt x="2210" y="0"/>
                  </a:lnTo>
                  <a:lnTo>
                    <a:pt x="2210" y="0"/>
                  </a:lnTo>
                  <a:lnTo>
                    <a:pt x="2211" y="0"/>
                  </a:lnTo>
                  <a:lnTo>
                    <a:pt x="2211" y="0"/>
                  </a:lnTo>
                  <a:lnTo>
                    <a:pt x="2212" y="219"/>
                  </a:lnTo>
                  <a:lnTo>
                    <a:pt x="2212" y="214"/>
                  </a:lnTo>
                  <a:lnTo>
                    <a:pt x="2213" y="423"/>
                  </a:lnTo>
                  <a:lnTo>
                    <a:pt x="2213" y="401"/>
                  </a:lnTo>
                  <a:lnTo>
                    <a:pt x="2213" y="392"/>
                  </a:lnTo>
                  <a:lnTo>
                    <a:pt x="2214" y="474"/>
                  </a:lnTo>
                  <a:lnTo>
                    <a:pt x="2214" y="477"/>
                  </a:lnTo>
                  <a:lnTo>
                    <a:pt x="2215" y="444"/>
                  </a:lnTo>
                  <a:lnTo>
                    <a:pt x="2215" y="480"/>
                  </a:lnTo>
                  <a:lnTo>
                    <a:pt x="2215" y="487"/>
                  </a:lnTo>
                  <a:lnTo>
                    <a:pt x="2216" y="691"/>
                  </a:lnTo>
                  <a:lnTo>
                    <a:pt x="2216" y="690"/>
                  </a:lnTo>
                  <a:lnTo>
                    <a:pt x="2217" y="861"/>
                  </a:lnTo>
                  <a:lnTo>
                    <a:pt x="2217" y="885"/>
                  </a:lnTo>
                  <a:lnTo>
                    <a:pt x="2217" y="953"/>
                  </a:lnTo>
                  <a:lnTo>
                    <a:pt x="2218" y="569"/>
                  </a:lnTo>
                  <a:lnTo>
                    <a:pt x="2218" y="531"/>
                  </a:lnTo>
                  <a:lnTo>
                    <a:pt x="2219" y="385"/>
                  </a:lnTo>
                  <a:lnTo>
                    <a:pt x="2219" y="294"/>
                  </a:lnTo>
                  <a:lnTo>
                    <a:pt x="2219" y="0"/>
                  </a:lnTo>
                  <a:lnTo>
                    <a:pt x="2220" y="0"/>
                  </a:lnTo>
                  <a:lnTo>
                    <a:pt x="2220" y="0"/>
                  </a:lnTo>
                  <a:lnTo>
                    <a:pt x="2220" y="241"/>
                  </a:lnTo>
                  <a:lnTo>
                    <a:pt x="2221" y="0"/>
                  </a:lnTo>
                  <a:lnTo>
                    <a:pt x="2221" y="0"/>
                  </a:lnTo>
                  <a:lnTo>
                    <a:pt x="2222" y="152"/>
                  </a:lnTo>
                  <a:lnTo>
                    <a:pt x="2222" y="215"/>
                  </a:lnTo>
                  <a:lnTo>
                    <a:pt x="2222" y="249"/>
                  </a:lnTo>
                  <a:lnTo>
                    <a:pt x="2223" y="0"/>
                  </a:lnTo>
                  <a:lnTo>
                    <a:pt x="2223" y="0"/>
                  </a:lnTo>
                  <a:lnTo>
                    <a:pt x="2223" y="0"/>
                  </a:lnTo>
                  <a:lnTo>
                    <a:pt x="2224" y="259"/>
                  </a:lnTo>
                  <a:lnTo>
                    <a:pt x="2224" y="66"/>
                  </a:lnTo>
                  <a:lnTo>
                    <a:pt x="2224" y="0"/>
                  </a:lnTo>
                  <a:lnTo>
                    <a:pt x="2225" y="0"/>
                  </a:lnTo>
                  <a:lnTo>
                    <a:pt x="2225" y="0"/>
                  </a:lnTo>
                  <a:lnTo>
                    <a:pt x="2226" y="0"/>
                  </a:lnTo>
                  <a:lnTo>
                    <a:pt x="2226" y="0"/>
                  </a:lnTo>
                  <a:lnTo>
                    <a:pt x="2227" y="0"/>
                  </a:lnTo>
                  <a:lnTo>
                    <a:pt x="2227" y="0"/>
                  </a:lnTo>
                  <a:lnTo>
                    <a:pt x="2228" y="0"/>
                  </a:lnTo>
                  <a:lnTo>
                    <a:pt x="2228" y="0"/>
                  </a:lnTo>
                  <a:lnTo>
                    <a:pt x="2229" y="0"/>
                  </a:lnTo>
                  <a:lnTo>
                    <a:pt x="2229" y="0"/>
                  </a:lnTo>
                  <a:lnTo>
                    <a:pt x="2230" y="0"/>
                  </a:lnTo>
                  <a:lnTo>
                    <a:pt x="2230" y="0"/>
                  </a:lnTo>
                  <a:lnTo>
                    <a:pt x="2231" y="0"/>
                  </a:lnTo>
                  <a:lnTo>
                    <a:pt x="2231" y="0"/>
                  </a:lnTo>
                  <a:lnTo>
                    <a:pt x="2232" y="0"/>
                  </a:lnTo>
                  <a:lnTo>
                    <a:pt x="2232" y="0"/>
                  </a:lnTo>
                  <a:lnTo>
                    <a:pt x="2233" y="0"/>
                  </a:lnTo>
                  <a:lnTo>
                    <a:pt x="2234" y="0"/>
                  </a:lnTo>
                  <a:lnTo>
                    <a:pt x="2234" y="0"/>
                  </a:lnTo>
                  <a:lnTo>
                    <a:pt x="2235" y="0"/>
                  </a:lnTo>
                  <a:lnTo>
                    <a:pt x="2235" y="0"/>
                  </a:lnTo>
                  <a:lnTo>
                    <a:pt x="2236" y="0"/>
                  </a:lnTo>
                  <a:lnTo>
                    <a:pt x="2236" y="261"/>
                  </a:lnTo>
                  <a:lnTo>
                    <a:pt x="2237" y="299"/>
                  </a:lnTo>
                  <a:lnTo>
                    <a:pt x="2237" y="256"/>
                  </a:lnTo>
                  <a:lnTo>
                    <a:pt x="2237" y="304"/>
                  </a:lnTo>
                  <a:lnTo>
                    <a:pt x="2238" y="320"/>
                  </a:lnTo>
                  <a:lnTo>
                    <a:pt x="2238" y="484"/>
                  </a:lnTo>
                  <a:lnTo>
                    <a:pt x="2238" y="466"/>
                  </a:lnTo>
                  <a:lnTo>
                    <a:pt x="2239" y="434"/>
                  </a:lnTo>
                  <a:lnTo>
                    <a:pt x="2239" y="408"/>
                  </a:lnTo>
                  <a:lnTo>
                    <a:pt x="2239" y="549"/>
                  </a:lnTo>
                  <a:lnTo>
                    <a:pt x="2240" y="576"/>
                  </a:lnTo>
                  <a:lnTo>
                    <a:pt x="2240" y="664"/>
                  </a:lnTo>
                  <a:lnTo>
                    <a:pt x="2241" y="671"/>
                  </a:lnTo>
                  <a:lnTo>
                    <a:pt x="2241" y="908"/>
                  </a:lnTo>
                  <a:lnTo>
                    <a:pt x="2242" y="880"/>
                  </a:lnTo>
                  <a:lnTo>
                    <a:pt x="2242" y="517"/>
                  </a:lnTo>
                  <a:lnTo>
                    <a:pt x="2243" y="492"/>
                  </a:lnTo>
                  <a:lnTo>
                    <a:pt x="2243" y="95"/>
                  </a:lnTo>
                  <a:lnTo>
                    <a:pt x="2244" y="0"/>
                  </a:lnTo>
                  <a:lnTo>
                    <a:pt x="2244" y="204"/>
                  </a:lnTo>
                  <a:lnTo>
                    <a:pt x="2245" y="268"/>
                  </a:lnTo>
                  <a:lnTo>
                    <a:pt x="2245" y="296"/>
                  </a:lnTo>
                  <a:lnTo>
                    <a:pt x="2245" y="0"/>
                  </a:lnTo>
                  <a:lnTo>
                    <a:pt x="2246" y="0"/>
                  </a:lnTo>
                  <a:lnTo>
                    <a:pt x="2246" y="0"/>
                  </a:lnTo>
                  <a:lnTo>
                    <a:pt x="2247" y="233"/>
                  </a:lnTo>
                  <a:lnTo>
                    <a:pt x="2247" y="227"/>
                  </a:lnTo>
                  <a:lnTo>
                    <a:pt x="2247" y="147"/>
                  </a:lnTo>
                  <a:lnTo>
                    <a:pt x="2247" y="0"/>
                  </a:lnTo>
                  <a:lnTo>
                    <a:pt x="2248" y="0"/>
                  </a:lnTo>
                  <a:lnTo>
                    <a:pt x="2248" y="0"/>
                  </a:lnTo>
                  <a:lnTo>
                    <a:pt x="2248" y="269"/>
                  </a:lnTo>
                  <a:lnTo>
                    <a:pt x="2249" y="0"/>
                  </a:lnTo>
                  <a:lnTo>
                    <a:pt x="2249" y="0"/>
                  </a:lnTo>
                  <a:lnTo>
                    <a:pt x="2250" y="0"/>
                  </a:lnTo>
                  <a:lnTo>
                    <a:pt x="2250" y="0"/>
                  </a:lnTo>
                  <a:lnTo>
                    <a:pt x="2251" y="0"/>
                  </a:lnTo>
                  <a:lnTo>
                    <a:pt x="2251" y="0"/>
                  </a:lnTo>
                  <a:lnTo>
                    <a:pt x="2252" y="0"/>
                  </a:lnTo>
                  <a:lnTo>
                    <a:pt x="2252" y="0"/>
                  </a:lnTo>
                  <a:lnTo>
                    <a:pt x="2253" y="0"/>
                  </a:lnTo>
                  <a:lnTo>
                    <a:pt x="2253" y="0"/>
                  </a:lnTo>
                  <a:lnTo>
                    <a:pt x="2254" y="0"/>
                  </a:lnTo>
                  <a:lnTo>
                    <a:pt x="2254" y="0"/>
                  </a:lnTo>
                  <a:lnTo>
                    <a:pt x="2255" y="0"/>
                  </a:lnTo>
                  <a:lnTo>
                    <a:pt x="2255" y="0"/>
                  </a:lnTo>
                  <a:lnTo>
                    <a:pt x="2256" y="0"/>
                  </a:lnTo>
                  <a:lnTo>
                    <a:pt x="2256" y="0"/>
                  </a:lnTo>
                  <a:lnTo>
                    <a:pt x="2257" y="0"/>
                  </a:lnTo>
                  <a:lnTo>
                    <a:pt x="2257" y="0"/>
                  </a:lnTo>
                  <a:lnTo>
                    <a:pt x="2258" y="0"/>
                  </a:lnTo>
                  <a:lnTo>
                    <a:pt x="2258" y="0"/>
                  </a:lnTo>
                  <a:lnTo>
                    <a:pt x="2259" y="0"/>
                  </a:lnTo>
                  <a:lnTo>
                    <a:pt x="2259" y="0"/>
                  </a:lnTo>
                  <a:lnTo>
                    <a:pt x="2260" y="249"/>
                  </a:lnTo>
                  <a:lnTo>
                    <a:pt x="2260" y="270"/>
                  </a:lnTo>
                  <a:lnTo>
                    <a:pt x="2260" y="306"/>
                  </a:lnTo>
                  <a:lnTo>
                    <a:pt x="2261" y="249"/>
                  </a:lnTo>
                  <a:lnTo>
                    <a:pt x="2261" y="258"/>
                  </a:lnTo>
                  <a:lnTo>
                    <a:pt x="2261" y="283"/>
                  </a:lnTo>
                  <a:lnTo>
                    <a:pt x="2262" y="342"/>
                  </a:lnTo>
                  <a:lnTo>
                    <a:pt x="2262" y="354"/>
                  </a:lnTo>
                  <a:lnTo>
                    <a:pt x="2263" y="454"/>
                  </a:lnTo>
                  <a:lnTo>
                    <a:pt x="2263" y="469"/>
                  </a:lnTo>
                  <a:lnTo>
                    <a:pt x="2263" y="500"/>
                  </a:lnTo>
                  <a:lnTo>
                    <a:pt x="2264" y="492"/>
                  </a:lnTo>
                  <a:lnTo>
                    <a:pt x="2264" y="497"/>
                  </a:lnTo>
                  <a:lnTo>
                    <a:pt x="2265" y="637"/>
                  </a:lnTo>
                  <a:lnTo>
                    <a:pt x="2265" y="645"/>
                  </a:lnTo>
                  <a:lnTo>
                    <a:pt x="2266" y="692"/>
                  </a:lnTo>
                  <a:lnTo>
                    <a:pt x="2266" y="651"/>
                  </a:lnTo>
                  <a:lnTo>
                    <a:pt x="2266" y="622"/>
                  </a:lnTo>
                  <a:lnTo>
                    <a:pt x="2267" y="529"/>
                  </a:lnTo>
                  <a:lnTo>
                    <a:pt x="2267" y="525"/>
                  </a:lnTo>
                  <a:lnTo>
                    <a:pt x="2268" y="302"/>
                  </a:lnTo>
                  <a:lnTo>
                    <a:pt x="2268" y="229"/>
                  </a:lnTo>
                  <a:lnTo>
                    <a:pt x="2269" y="0"/>
                  </a:lnTo>
                  <a:lnTo>
                    <a:pt x="2269" y="0"/>
                  </a:lnTo>
                  <a:lnTo>
                    <a:pt x="2269" y="0"/>
                  </a:lnTo>
                  <a:lnTo>
                    <a:pt x="2270" y="0"/>
                  </a:lnTo>
                  <a:lnTo>
                    <a:pt x="2270" y="0"/>
                  </a:lnTo>
                  <a:lnTo>
                    <a:pt x="2271" y="107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72" y="0"/>
                  </a:lnTo>
                  <a:lnTo>
                    <a:pt x="2272" y="0"/>
                  </a:lnTo>
                  <a:lnTo>
                    <a:pt x="2273" y="0"/>
                  </a:lnTo>
                  <a:lnTo>
                    <a:pt x="2273" y="0"/>
                  </a:lnTo>
                  <a:lnTo>
                    <a:pt x="2274" y="0"/>
                  </a:lnTo>
                  <a:lnTo>
                    <a:pt x="2274" y="0"/>
                  </a:lnTo>
                  <a:lnTo>
                    <a:pt x="2275" y="0"/>
                  </a:lnTo>
                  <a:lnTo>
                    <a:pt x="2275" y="0"/>
                  </a:lnTo>
                  <a:lnTo>
                    <a:pt x="2276" y="0"/>
                  </a:lnTo>
                  <a:lnTo>
                    <a:pt x="2276" y="0"/>
                  </a:lnTo>
                  <a:lnTo>
                    <a:pt x="2277" y="0"/>
                  </a:lnTo>
                  <a:lnTo>
                    <a:pt x="2277" y="0"/>
                  </a:lnTo>
                  <a:lnTo>
                    <a:pt x="2278" y="0"/>
                  </a:lnTo>
                  <a:lnTo>
                    <a:pt x="2279" y="0"/>
                  </a:lnTo>
                  <a:lnTo>
                    <a:pt x="2279" y="0"/>
                  </a:lnTo>
                  <a:lnTo>
                    <a:pt x="2280" y="0"/>
                  </a:lnTo>
                  <a:lnTo>
                    <a:pt x="2280" y="0"/>
                  </a:lnTo>
                  <a:lnTo>
                    <a:pt x="2281" y="0"/>
                  </a:lnTo>
                  <a:lnTo>
                    <a:pt x="2281" y="0"/>
                  </a:lnTo>
                  <a:lnTo>
                    <a:pt x="2282" y="0"/>
                  </a:lnTo>
                  <a:lnTo>
                    <a:pt x="2282" y="0"/>
                  </a:lnTo>
                  <a:lnTo>
                    <a:pt x="2283" y="0"/>
                  </a:lnTo>
                  <a:lnTo>
                    <a:pt x="2283" y="338"/>
                  </a:lnTo>
                  <a:lnTo>
                    <a:pt x="2284" y="350"/>
                  </a:lnTo>
                  <a:lnTo>
                    <a:pt x="2284" y="170"/>
                  </a:lnTo>
                  <a:lnTo>
                    <a:pt x="2284" y="215"/>
                  </a:lnTo>
                  <a:lnTo>
                    <a:pt x="2285" y="227"/>
                  </a:lnTo>
                  <a:lnTo>
                    <a:pt x="2285" y="331"/>
                  </a:lnTo>
                  <a:lnTo>
                    <a:pt x="2285" y="325"/>
                  </a:lnTo>
                  <a:lnTo>
                    <a:pt x="2286" y="315"/>
                  </a:lnTo>
                  <a:lnTo>
                    <a:pt x="2286" y="298"/>
                  </a:lnTo>
                  <a:lnTo>
                    <a:pt x="2286" y="399"/>
                  </a:lnTo>
                  <a:lnTo>
                    <a:pt x="2287" y="422"/>
                  </a:lnTo>
                  <a:lnTo>
                    <a:pt x="2287" y="531"/>
                  </a:lnTo>
                  <a:lnTo>
                    <a:pt x="2288" y="536"/>
                  </a:lnTo>
                  <a:lnTo>
                    <a:pt x="2288" y="623"/>
                  </a:lnTo>
                  <a:lnTo>
                    <a:pt x="2288" y="618"/>
                  </a:lnTo>
                  <a:lnTo>
                    <a:pt x="2289" y="611"/>
                  </a:lnTo>
                  <a:lnTo>
                    <a:pt x="2289" y="418"/>
                  </a:lnTo>
                  <a:lnTo>
                    <a:pt x="2289" y="431"/>
                  </a:lnTo>
                  <a:lnTo>
                    <a:pt x="2290" y="441"/>
                  </a:lnTo>
                  <a:lnTo>
                    <a:pt x="2290" y="578"/>
                  </a:lnTo>
                  <a:lnTo>
                    <a:pt x="2291" y="506"/>
                  </a:lnTo>
                  <a:lnTo>
                    <a:pt x="2291" y="470"/>
                  </a:lnTo>
                  <a:lnTo>
                    <a:pt x="2291" y="292"/>
                  </a:lnTo>
                  <a:lnTo>
                    <a:pt x="2292" y="309"/>
                  </a:lnTo>
                  <a:lnTo>
                    <a:pt x="2292" y="321"/>
                  </a:lnTo>
                  <a:lnTo>
                    <a:pt x="2292" y="0"/>
                  </a:lnTo>
                  <a:lnTo>
                    <a:pt x="2293" y="0"/>
                  </a:lnTo>
                  <a:lnTo>
                    <a:pt x="2293" y="0"/>
                  </a:lnTo>
                  <a:lnTo>
                    <a:pt x="2294" y="68"/>
                  </a:lnTo>
                  <a:lnTo>
                    <a:pt x="2294" y="145"/>
                  </a:lnTo>
                  <a:lnTo>
                    <a:pt x="2294" y="157"/>
                  </a:lnTo>
                  <a:lnTo>
                    <a:pt x="2294" y="0"/>
                  </a:lnTo>
                  <a:lnTo>
                    <a:pt x="2295" y="0"/>
                  </a:lnTo>
                  <a:lnTo>
                    <a:pt x="2295" y="0"/>
                  </a:lnTo>
                  <a:lnTo>
                    <a:pt x="2296" y="0"/>
                  </a:lnTo>
                  <a:lnTo>
                    <a:pt x="2296" y="0"/>
                  </a:lnTo>
                  <a:lnTo>
                    <a:pt x="2297" y="0"/>
                  </a:lnTo>
                  <a:lnTo>
                    <a:pt x="2297" y="0"/>
                  </a:lnTo>
                  <a:lnTo>
                    <a:pt x="2298" y="0"/>
                  </a:lnTo>
                  <a:lnTo>
                    <a:pt x="2298" y="0"/>
                  </a:lnTo>
                  <a:lnTo>
                    <a:pt x="2299" y="0"/>
                  </a:lnTo>
                  <a:lnTo>
                    <a:pt x="2299" y="0"/>
                  </a:lnTo>
                  <a:lnTo>
                    <a:pt x="2300" y="0"/>
                  </a:lnTo>
                  <a:lnTo>
                    <a:pt x="2300" y="0"/>
                  </a:lnTo>
                  <a:lnTo>
                    <a:pt x="2301" y="0"/>
                  </a:lnTo>
                  <a:lnTo>
                    <a:pt x="2301" y="0"/>
                  </a:lnTo>
                  <a:lnTo>
                    <a:pt x="2302" y="0"/>
                  </a:lnTo>
                  <a:lnTo>
                    <a:pt x="2302" y="0"/>
                  </a:lnTo>
                  <a:lnTo>
                    <a:pt x="2303" y="0"/>
                  </a:lnTo>
                  <a:lnTo>
                    <a:pt x="2303" y="0"/>
                  </a:lnTo>
                  <a:lnTo>
                    <a:pt x="2304" y="0"/>
                  </a:lnTo>
                  <a:lnTo>
                    <a:pt x="2304" y="0"/>
                  </a:lnTo>
                  <a:lnTo>
                    <a:pt x="2305" y="0"/>
                  </a:lnTo>
                  <a:lnTo>
                    <a:pt x="2305" y="0"/>
                  </a:lnTo>
                  <a:lnTo>
                    <a:pt x="2306" y="113"/>
                  </a:lnTo>
                  <a:lnTo>
                    <a:pt x="2306" y="164"/>
                  </a:lnTo>
                  <a:lnTo>
                    <a:pt x="2307" y="205"/>
                  </a:lnTo>
                  <a:lnTo>
                    <a:pt x="2307" y="221"/>
                  </a:lnTo>
                  <a:lnTo>
                    <a:pt x="2308" y="348"/>
                  </a:lnTo>
                  <a:lnTo>
                    <a:pt x="2308" y="345"/>
                  </a:lnTo>
                  <a:lnTo>
                    <a:pt x="2308" y="333"/>
                  </a:lnTo>
                  <a:lnTo>
                    <a:pt x="2308" y="313"/>
                  </a:lnTo>
                  <a:lnTo>
                    <a:pt x="2309" y="387"/>
                  </a:lnTo>
                  <a:lnTo>
                    <a:pt x="2309" y="407"/>
                  </a:lnTo>
                  <a:lnTo>
                    <a:pt x="2310" y="448"/>
                  </a:lnTo>
                  <a:lnTo>
                    <a:pt x="2310" y="466"/>
                  </a:lnTo>
                  <a:lnTo>
                    <a:pt x="2311" y="506"/>
                  </a:lnTo>
                  <a:lnTo>
                    <a:pt x="2311" y="500"/>
                  </a:lnTo>
                  <a:lnTo>
                    <a:pt x="2311" y="505"/>
                  </a:lnTo>
                  <a:lnTo>
                    <a:pt x="2312" y="439"/>
                  </a:lnTo>
                  <a:lnTo>
                    <a:pt x="2312" y="437"/>
                  </a:lnTo>
                  <a:lnTo>
                    <a:pt x="2313" y="480"/>
                  </a:lnTo>
                  <a:lnTo>
                    <a:pt x="2313" y="469"/>
                  </a:lnTo>
                  <a:lnTo>
                    <a:pt x="2313" y="455"/>
                  </a:lnTo>
                  <a:lnTo>
                    <a:pt x="2314" y="279"/>
                  </a:lnTo>
                  <a:lnTo>
                    <a:pt x="2314" y="280"/>
                  </a:lnTo>
                  <a:lnTo>
                    <a:pt x="2314" y="285"/>
                  </a:lnTo>
                  <a:lnTo>
                    <a:pt x="2315" y="304"/>
                  </a:lnTo>
                  <a:lnTo>
                    <a:pt x="2315" y="240"/>
                  </a:lnTo>
                  <a:lnTo>
                    <a:pt x="2315" y="208"/>
                  </a:lnTo>
                  <a:lnTo>
                    <a:pt x="2316" y="0"/>
                  </a:lnTo>
                  <a:lnTo>
                    <a:pt x="2316" y="0"/>
                  </a:lnTo>
                  <a:lnTo>
                    <a:pt x="2316" y="0"/>
                  </a:lnTo>
                  <a:lnTo>
                    <a:pt x="2317" y="0"/>
                  </a:lnTo>
                  <a:lnTo>
                    <a:pt x="2317" y="0"/>
                  </a:lnTo>
                  <a:lnTo>
                    <a:pt x="2318" y="0"/>
                  </a:lnTo>
                  <a:lnTo>
                    <a:pt x="2318" y="0"/>
                  </a:lnTo>
                  <a:lnTo>
                    <a:pt x="2319" y="0"/>
                  </a:lnTo>
                  <a:lnTo>
                    <a:pt x="2319" y="0"/>
                  </a:lnTo>
                  <a:lnTo>
                    <a:pt x="2320" y="0"/>
                  </a:lnTo>
                  <a:lnTo>
                    <a:pt x="2320" y="0"/>
                  </a:lnTo>
                  <a:lnTo>
                    <a:pt x="2321" y="0"/>
                  </a:lnTo>
                  <a:lnTo>
                    <a:pt x="2321" y="0"/>
                  </a:lnTo>
                  <a:lnTo>
                    <a:pt x="2322" y="0"/>
                  </a:lnTo>
                  <a:lnTo>
                    <a:pt x="2322" y="0"/>
                  </a:lnTo>
                  <a:lnTo>
                    <a:pt x="2323" y="0"/>
                  </a:lnTo>
                  <a:lnTo>
                    <a:pt x="2323" y="0"/>
                  </a:lnTo>
                  <a:lnTo>
                    <a:pt x="2324" y="0"/>
                  </a:lnTo>
                  <a:lnTo>
                    <a:pt x="2325" y="0"/>
                  </a:lnTo>
                  <a:lnTo>
                    <a:pt x="2325" y="0"/>
                  </a:lnTo>
                  <a:lnTo>
                    <a:pt x="2326" y="0"/>
                  </a:lnTo>
                  <a:lnTo>
                    <a:pt x="2326" y="0"/>
                  </a:lnTo>
                  <a:lnTo>
                    <a:pt x="2327" y="0"/>
                  </a:lnTo>
                  <a:lnTo>
                    <a:pt x="2327" y="154"/>
                  </a:lnTo>
                  <a:lnTo>
                    <a:pt x="2327" y="154"/>
                  </a:lnTo>
                  <a:lnTo>
                    <a:pt x="2328" y="135"/>
                  </a:lnTo>
                  <a:lnTo>
                    <a:pt x="2328" y="0"/>
                  </a:lnTo>
                  <a:lnTo>
                    <a:pt x="2328" y="0"/>
                  </a:lnTo>
                  <a:lnTo>
                    <a:pt x="2329" y="0"/>
                  </a:lnTo>
                  <a:lnTo>
                    <a:pt x="2329" y="162"/>
                  </a:lnTo>
                  <a:lnTo>
                    <a:pt x="2330" y="176"/>
                  </a:lnTo>
                  <a:lnTo>
                    <a:pt x="2330" y="174"/>
                  </a:lnTo>
                  <a:lnTo>
                    <a:pt x="2330" y="234"/>
                  </a:lnTo>
                  <a:lnTo>
                    <a:pt x="2331" y="254"/>
                  </a:lnTo>
                  <a:lnTo>
                    <a:pt x="2331" y="350"/>
                  </a:lnTo>
                  <a:lnTo>
                    <a:pt x="2331" y="322"/>
                  </a:lnTo>
                  <a:lnTo>
                    <a:pt x="2332" y="315"/>
                  </a:lnTo>
                  <a:lnTo>
                    <a:pt x="2332" y="312"/>
                  </a:lnTo>
                  <a:lnTo>
                    <a:pt x="2332" y="448"/>
                  </a:lnTo>
                  <a:lnTo>
                    <a:pt x="2333" y="453"/>
                  </a:lnTo>
                  <a:lnTo>
                    <a:pt x="2333" y="371"/>
                  </a:lnTo>
                  <a:lnTo>
                    <a:pt x="2334" y="376"/>
                  </a:lnTo>
                  <a:lnTo>
                    <a:pt x="2334" y="436"/>
                  </a:lnTo>
                  <a:lnTo>
                    <a:pt x="2334" y="432"/>
                  </a:lnTo>
                  <a:lnTo>
                    <a:pt x="2334" y="424"/>
                  </a:lnTo>
                  <a:lnTo>
                    <a:pt x="2335" y="360"/>
                  </a:lnTo>
                  <a:lnTo>
                    <a:pt x="2336" y="376"/>
                  </a:lnTo>
                  <a:lnTo>
                    <a:pt x="2336" y="389"/>
                  </a:lnTo>
                  <a:lnTo>
                    <a:pt x="2336" y="391"/>
                  </a:lnTo>
                  <a:lnTo>
                    <a:pt x="2337" y="272"/>
                  </a:lnTo>
                  <a:lnTo>
                    <a:pt x="2337" y="258"/>
                  </a:lnTo>
                  <a:lnTo>
                    <a:pt x="2337" y="244"/>
                  </a:lnTo>
                  <a:lnTo>
                    <a:pt x="2338" y="311"/>
                  </a:lnTo>
                  <a:lnTo>
                    <a:pt x="2338" y="313"/>
                  </a:lnTo>
                  <a:lnTo>
                    <a:pt x="2339" y="112"/>
                  </a:lnTo>
                  <a:lnTo>
                    <a:pt x="2339" y="92"/>
                  </a:lnTo>
                  <a:lnTo>
                    <a:pt x="2339" y="69"/>
                  </a:lnTo>
                  <a:lnTo>
                    <a:pt x="2340" y="164"/>
                  </a:lnTo>
                  <a:lnTo>
                    <a:pt x="2340" y="138"/>
                  </a:lnTo>
                  <a:lnTo>
                    <a:pt x="2340" y="85"/>
                  </a:lnTo>
                  <a:lnTo>
                    <a:pt x="2340" y="0"/>
                  </a:lnTo>
                  <a:lnTo>
                    <a:pt x="2341" y="0"/>
                  </a:lnTo>
                  <a:lnTo>
                    <a:pt x="2341" y="0"/>
                  </a:lnTo>
                  <a:lnTo>
                    <a:pt x="2342" y="0"/>
                  </a:lnTo>
                  <a:lnTo>
                    <a:pt x="2342" y="0"/>
                  </a:lnTo>
                  <a:lnTo>
                    <a:pt x="2343" y="0"/>
                  </a:lnTo>
                  <a:lnTo>
                    <a:pt x="2343" y="0"/>
                  </a:lnTo>
                  <a:lnTo>
                    <a:pt x="2344" y="0"/>
                  </a:lnTo>
                  <a:lnTo>
                    <a:pt x="2344" y="0"/>
                  </a:lnTo>
                  <a:lnTo>
                    <a:pt x="2345" y="0"/>
                  </a:lnTo>
                  <a:lnTo>
                    <a:pt x="2345" y="0"/>
                  </a:lnTo>
                  <a:lnTo>
                    <a:pt x="2346" y="0"/>
                  </a:lnTo>
                  <a:lnTo>
                    <a:pt x="2346" y="0"/>
                  </a:lnTo>
                  <a:lnTo>
                    <a:pt x="2347" y="0"/>
                  </a:lnTo>
                  <a:lnTo>
                    <a:pt x="2347" y="0"/>
                  </a:lnTo>
                  <a:lnTo>
                    <a:pt x="2348" y="0"/>
                  </a:lnTo>
                  <a:lnTo>
                    <a:pt x="2348" y="0"/>
                  </a:lnTo>
                  <a:lnTo>
                    <a:pt x="2349" y="0"/>
                  </a:lnTo>
                  <a:lnTo>
                    <a:pt x="2349" y="0"/>
                  </a:lnTo>
                  <a:lnTo>
                    <a:pt x="2350" y="0"/>
                  </a:lnTo>
                  <a:lnTo>
                    <a:pt x="2350" y="0"/>
                  </a:lnTo>
                  <a:lnTo>
                    <a:pt x="2351" y="0"/>
                  </a:lnTo>
                  <a:lnTo>
                    <a:pt x="2351" y="0"/>
                  </a:lnTo>
                  <a:lnTo>
                    <a:pt x="2352" y="198"/>
                  </a:lnTo>
                  <a:lnTo>
                    <a:pt x="2352" y="200"/>
                  </a:lnTo>
                  <a:lnTo>
                    <a:pt x="2352" y="185"/>
                  </a:lnTo>
                  <a:lnTo>
                    <a:pt x="2353" y="254"/>
                  </a:lnTo>
                  <a:lnTo>
                    <a:pt x="2353" y="260"/>
                  </a:lnTo>
                  <a:lnTo>
                    <a:pt x="2353" y="244"/>
                  </a:lnTo>
                  <a:lnTo>
                    <a:pt x="2354" y="288"/>
                  </a:lnTo>
                  <a:lnTo>
                    <a:pt x="2354" y="304"/>
                  </a:lnTo>
                  <a:lnTo>
                    <a:pt x="2355" y="345"/>
                  </a:lnTo>
                  <a:lnTo>
                    <a:pt x="2355" y="326"/>
                  </a:lnTo>
                  <a:lnTo>
                    <a:pt x="2355" y="321"/>
                  </a:lnTo>
                  <a:lnTo>
                    <a:pt x="2356" y="380"/>
                  </a:lnTo>
                  <a:lnTo>
                    <a:pt x="2356" y="382"/>
                  </a:lnTo>
                  <a:lnTo>
                    <a:pt x="2357" y="387"/>
                  </a:lnTo>
                  <a:lnTo>
                    <a:pt x="2357" y="364"/>
                  </a:lnTo>
                  <a:lnTo>
                    <a:pt x="2357" y="367"/>
                  </a:lnTo>
                  <a:lnTo>
                    <a:pt x="2357" y="363"/>
                  </a:lnTo>
                  <a:lnTo>
                    <a:pt x="2358" y="398"/>
                  </a:lnTo>
                  <a:lnTo>
                    <a:pt x="2358" y="385"/>
                  </a:lnTo>
                  <a:lnTo>
                    <a:pt x="2358" y="373"/>
                  </a:lnTo>
                  <a:lnTo>
                    <a:pt x="2359" y="284"/>
                  </a:lnTo>
                  <a:lnTo>
                    <a:pt x="2359" y="286"/>
                  </a:lnTo>
                  <a:lnTo>
                    <a:pt x="2359" y="289"/>
                  </a:lnTo>
                  <a:lnTo>
                    <a:pt x="2360" y="317"/>
                  </a:lnTo>
                  <a:lnTo>
                    <a:pt x="2360" y="269"/>
                  </a:lnTo>
                  <a:lnTo>
                    <a:pt x="2360" y="256"/>
                  </a:lnTo>
                  <a:lnTo>
                    <a:pt x="2361" y="184"/>
                  </a:lnTo>
                  <a:lnTo>
                    <a:pt x="2361" y="184"/>
                  </a:lnTo>
                  <a:lnTo>
                    <a:pt x="2362" y="0"/>
                  </a:lnTo>
                  <a:lnTo>
                    <a:pt x="2362" y="0"/>
                  </a:lnTo>
                  <a:lnTo>
                    <a:pt x="2362" y="0"/>
                  </a:lnTo>
                  <a:lnTo>
                    <a:pt x="2363" y="0"/>
                  </a:lnTo>
                  <a:lnTo>
                    <a:pt x="2363" y="0"/>
                  </a:lnTo>
                  <a:lnTo>
                    <a:pt x="2364" y="0"/>
                  </a:lnTo>
                  <a:lnTo>
                    <a:pt x="2364" y="0"/>
                  </a:lnTo>
                  <a:lnTo>
                    <a:pt x="2365" y="0"/>
                  </a:lnTo>
                  <a:lnTo>
                    <a:pt x="2365" y="0"/>
                  </a:lnTo>
                  <a:lnTo>
                    <a:pt x="2366" y="0"/>
                  </a:lnTo>
                  <a:lnTo>
                    <a:pt x="2366" y="0"/>
                  </a:lnTo>
                  <a:lnTo>
                    <a:pt x="2367" y="0"/>
                  </a:lnTo>
                  <a:lnTo>
                    <a:pt x="2367" y="0"/>
                  </a:lnTo>
                  <a:lnTo>
                    <a:pt x="2368" y="0"/>
                  </a:lnTo>
                  <a:lnTo>
                    <a:pt x="2368" y="0"/>
                  </a:lnTo>
                  <a:lnTo>
                    <a:pt x="2369" y="0"/>
                  </a:lnTo>
                  <a:lnTo>
                    <a:pt x="2370" y="0"/>
                  </a:lnTo>
                  <a:lnTo>
                    <a:pt x="2370" y="0"/>
                  </a:lnTo>
                  <a:lnTo>
                    <a:pt x="2371" y="0"/>
                  </a:lnTo>
                  <a:lnTo>
                    <a:pt x="2371" y="0"/>
                  </a:lnTo>
                  <a:lnTo>
                    <a:pt x="2372" y="0"/>
                  </a:lnTo>
                  <a:lnTo>
                    <a:pt x="2372" y="0"/>
                  </a:lnTo>
                  <a:lnTo>
                    <a:pt x="2373" y="0"/>
                  </a:lnTo>
                  <a:lnTo>
                    <a:pt x="2373" y="67"/>
                  </a:lnTo>
                  <a:lnTo>
                    <a:pt x="2374" y="39"/>
                  </a:lnTo>
                  <a:lnTo>
                    <a:pt x="2374" y="0"/>
                  </a:lnTo>
                  <a:lnTo>
                    <a:pt x="2374" y="134"/>
                  </a:lnTo>
                  <a:lnTo>
                    <a:pt x="2375" y="142"/>
                  </a:lnTo>
                  <a:lnTo>
                    <a:pt x="2375" y="202"/>
                  </a:lnTo>
                  <a:lnTo>
                    <a:pt x="2376" y="232"/>
                  </a:lnTo>
                  <a:lnTo>
                    <a:pt x="2376" y="266"/>
                  </a:lnTo>
                  <a:lnTo>
                    <a:pt x="2376" y="262"/>
                  </a:lnTo>
                  <a:lnTo>
                    <a:pt x="2377" y="267"/>
                  </a:lnTo>
                  <a:lnTo>
                    <a:pt x="2377" y="289"/>
                  </a:lnTo>
                  <a:lnTo>
                    <a:pt x="2377" y="213"/>
                  </a:lnTo>
                  <a:lnTo>
                    <a:pt x="2377" y="223"/>
                  </a:lnTo>
                  <a:lnTo>
                    <a:pt x="2378" y="244"/>
                  </a:lnTo>
                  <a:lnTo>
                    <a:pt x="2378" y="324"/>
                  </a:lnTo>
                  <a:lnTo>
                    <a:pt x="2378" y="280"/>
                  </a:lnTo>
                  <a:lnTo>
                    <a:pt x="2379" y="273"/>
                  </a:lnTo>
                  <a:lnTo>
                    <a:pt x="2379" y="268"/>
                  </a:lnTo>
                  <a:lnTo>
                    <a:pt x="2379" y="340"/>
                  </a:lnTo>
                  <a:lnTo>
                    <a:pt x="2380" y="347"/>
                  </a:lnTo>
                  <a:lnTo>
                    <a:pt x="2381" y="289"/>
                  </a:lnTo>
                  <a:lnTo>
                    <a:pt x="2381" y="292"/>
                  </a:lnTo>
                  <a:lnTo>
                    <a:pt x="2381" y="306"/>
                  </a:lnTo>
                  <a:lnTo>
                    <a:pt x="2381" y="339"/>
                  </a:lnTo>
                  <a:lnTo>
                    <a:pt x="2382" y="325"/>
                  </a:lnTo>
                  <a:lnTo>
                    <a:pt x="2382" y="319"/>
                  </a:lnTo>
                  <a:lnTo>
                    <a:pt x="2382" y="251"/>
                  </a:lnTo>
                  <a:lnTo>
                    <a:pt x="2383" y="296"/>
                  </a:lnTo>
                  <a:lnTo>
                    <a:pt x="2383" y="308"/>
                  </a:lnTo>
                  <a:lnTo>
                    <a:pt x="2383" y="330"/>
                  </a:lnTo>
                  <a:lnTo>
                    <a:pt x="2384" y="285"/>
                  </a:lnTo>
                  <a:lnTo>
                    <a:pt x="2384" y="268"/>
                  </a:lnTo>
                  <a:lnTo>
                    <a:pt x="2384" y="214"/>
                  </a:lnTo>
                  <a:lnTo>
                    <a:pt x="2385" y="246"/>
                  </a:lnTo>
                  <a:lnTo>
                    <a:pt x="2385" y="245"/>
                  </a:lnTo>
                  <a:lnTo>
                    <a:pt x="2386" y="116"/>
                  </a:lnTo>
                  <a:lnTo>
                    <a:pt x="2386" y="72"/>
                  </a:lnTo>
                  <a:lnTo>
                    <a:pt x="2386" y="0"/>
                  </a:lnTo>
                  <a:lnTo>
                    <a:pt x="2387" y="0"/>
                  </a:lnTo>
                  <a:lnTo>
                    <a:pt x="2387" y="0"/>
                  </a:lnTo>
                  <a:lnTo>
                    <a:pt x="2388" y="0"/>
                  </a:lnTo>
                  <a:lnTo>
                    <a:pt x="2388" y="0"/>
                  </a:lnTo>
                  <a:lnTo>
                    <a:pt x="2389" y="0"/>
                  </a:lnTo>
                  <a:lnTo>
                    <a:pt x="2389" y="0"/>
                  </a:lnTo>
                  <a:lnTo>
                    <a:pt x="2390" y="0"/>
                  </a:lnTo>
                  <a:lnTo>
                    <a:pt x="2390" y="0"/>
                  </a:lnTo>
                  <a:lnTo>
                    <a:pt x="2391" y="0"/>
                  </a:lnTo>
                  <a:lnTo>
                    <a:pt x="2391" y="0"/>
                  </a:lnTo>
                  <a:lnTo>
                    <a:pt x="2392" y="0"/>
                  </a:lnTo>
                  <a:lnTo>
                    <a:pt x="2392" y="0"/>
                  </a:lnTo>
                  <a:lnTo>
                    <a:pt x="2393" y="0"/>
                  </a:lnTo>
                  <a:lnTo>
                    <a:pt x="2393" y="0"/>
                  </a:lnTo>
                  <a:lnTo>
                    <a:pt x="2394" y="0"/>
                  </a:lnTo>
                  <a:lnTo>
                    <a:pt x="2394" y="0"/>
                  </a:lnTo>
                  <a:lnTo>
                    <a:pt x="2395" y="0"/>
                  </a:lnTo>
                  <a:lnTo>
                    <a:pt x="2395" y="0"/>
                  </a:lnTo>
                  <a:lnTo>
                    <a:pt x="2396" y="0"/>
                  </a:lnTo>
                  <a:lnTo>
                    <a:pt x="2396" y="0"/>
                  </a:lnTo>
                  <a:lnTo>
                    <a:pt x="2397" y="144"/>
                  </a:lnTo>
                  <a:lnTo>
                    <a:pt x="2397" y="108"/>
                  </a:lnTo>
                  <a:lnTo>
                    <a:pt x="2397" y="75"/>
                  </a:lnTo>
                  <a:lnTo>
                    <a:pt x="2398" y="194"/>
                  </a:lnTo>
                  <a:lnTo>
                    <a:pt x="2398" y="190"/>
                  </a:lnTo>
                  <a:lnTo>
                    <a:pt x="2398" y="192"/>
                  </a:lnTo>
                  <a:lnTo>
                    <a:pt x="2398" y="190"/>
                  </a:lnTo>
                  <a:lnTo>
                    <a:pt x="2399" y="244"/>
                  </a:lnTo>
                  <a:lnTo>
                    <a:pt x="2399" y="224"/>
                  </a:lnTo>
                  <a:lnTo>
                    <a:pt x="2399" y="221"/>
                  </a:lnTo>
                  <a:lnTo>
                    <a:pt x="2399" y="225"/>
                  </a:lnTo>
                  <a:lnTo>
                    <a:pt x="2400" y="157"/>
                  </a:lnTo>
                  <a:lnTo>
                    <a:pt x="2400" y="169"/>
                  </a:lnTo>
                  <a:lnTo>
                    <a:pt x="2401" y="228"/>
                  </a:lnTo>
                  <a:lnTo>
                    <a:pt x="2401" y="186"/>
                  </a:lnTo>
                  <a:lnTo>
                    <a:pt x="2401" y="178"/>
                  </a:lnTo>
                  <a:lnTo>
                    <a:pt x="2402" y="207"/>
                  </a:lnTo>
                  <a:lnTo>
                    <a:pt x="2402" y="202"/>
                  </a:lnTo>
                  <a:lnTo>
                    <a:pt x="2402" y="206"/>
                  </a:lnTo>
                  <a:lnTo>
                    <a:pt x="2402" y="208"/>
                  </a:lnTo>
                  <a:lnTo>
                    <a:pt x="2403" y="0"/>
                  </a:lnTo>
                  <a:lnTo>
                    <a:pt x="2403" y="0"/>
                  </a:lnTo>
                  <a:lnTo>
                    <a:pt x="2404" y="198"/>
                  </a:lnTo>
                  <a:lnTo>
                    <a:pt x="2404" y="196"/>
                  </a:lnTo>
                  <a:lnTo>
                    <a:pt x="2404" y="199"/>
                  </a:lnTo>
                  <a:lnTo>
                    <a:pt x="2405" y="0"/>
                  </a:lnTo>
                  <a:lnTo>
                    <a:pt x="2405" y="61"/>
                  </a:lnTo>
                  <a:lnTo>
                    <a:pt x="2405" y="119"/>
                  </a:lnTo>
                  <a:lnTo>
                    <a:pt x="2406" y="255"/>
                  </a:lnTo>
                  <a:lnTo>
                    <a:pt x="2406" y="238"/>
                  </a:lnTo>
                  <a:lnTo>
                    <a:pt x="2406" y="229"/>
                  </a:lnTo>
                  <a:lnTo>
                    <a:pt x="2407" y="193"/>
                  </a:lnTo>
                  <a:lnTo>
                    <a:pt x="2407" y="243"/>
                  </a:lnTo>
                  <a:lnTo>
                    <a:pt x="2407" y="266"/>
                  </a:lnTo>
                  <a:lnTo>
                    <a:pt x="2407" y="267"/>
                  </a:lnTo>
                  <a:lnTo>
                    <a:pt x="2408" y="0"/>
                  </a:lnTo>
                  <a:lnTo>
                    <a:pt x="2408" y="0"/>
                  </a:lnTo>
                  <a:lnTo>
                    <a:pt x="2408" y="0"/>
                  </a:lnTo>
                  <a:lnTo>
                    <a:pt x="2409" y="214"/>
                  </a:lnTo>
                  <a:lnTo>
                    <a:pt x="2409" y="199"/>
                  </a:lnTo>
                  <a:lnTo>
                    <a:pt x="2409" y="180"/>
                  </a:lnTo>
                  <a:lnTo>
                    <a:pt x="2410" y="0"/>
                  </a:lnTo>
                  <a:lnTo>
                    <a:pt x="2410" y="0"/>
                  </a:lnTo>
                  <a:lnTo>
                    <a:pt x="2410" y="0"/>
                  </a:lnTo>
                  <a:lnTo>
                    <a:pt x="2411" y="162"/>
                  </a:lnTo>
                  <a:lnTo>
                    <a:pt x="2411" y="70"/>
                  </a:lnTo>
                  <a:lnTo>
                    <a:pt x="2411" y="0"/>
                  </a:lnTo>
                  <a:lnTo>
                    <a:pt x="2412" y="0"/>
                  </a:lnTo>
                  <a:lnTo>
                    <a:pt x="2412" y="0"/>
                  </a:lnTo>
                  <a:lnTo>
                    <a:pt x="2413" y="0"/>
                  </a:lnTo>
                  <a:lnTo>
                    <a:pt x="2413" y="0"/>
                  </a:lnTo>
                  <a:lnTo>
                    <a:pt x="2414" y="0"/>
                  </a:lnTo>
                  <a:lnTo>
                    <a:pt x="2415" y="0"/>
                  </a:lnTo>
                  <a:lnTo>
                    <a:pt x="2415" y="0"/>
                  </a:lnTo>
                  <a:lnTo>
                    <a:pt x="2416" y="0"/>
                  </a:lnTo>
                  <a:lnTo>
                    <a:pt x="2416" y="0"/>
                  </a:lnTo>
                  <a:lnTo>
                    <a:pt x="2417" y="0"/>
                  </a:lnTo>
                  <a:lnTo>
                    <a:pt x="2417" y="0"/>
                  </a:lnTo>
                  <a:lnTo>
                    <a:pt x="2418" y="0"/>
                  </a:lnTo>
                  <a:lnTo>
                    <a:pt x="2418" y="0"/>
                  </a:lnTo>
                  <a:lnTo>
                    <a:pt x="2419" y="0"/>
                  </a:lnTo>
                  <a:lnTo>
                    <a:pt x="2419" y="0"/>
                  </a:lnTo>
                  <a:lnTo>
                    <a:pt x="2420" y="0"/>
                  </a:lnTo>
                  <a:lnTo>
                    <a:pt x="2420" y="56"/>
                  </a:lnTo>
                  <a:lnTo>
                    <a:pt x="2420" y="0"/>
                  </a:lnTo>
                  <a:lnTo>
                    <a:pt x="2421" y="0"/>
                  </a:lnTo>
                  <a:lnTo>
                    <a:pt x="2421" y="153"/>
                  </a:lnTo>
                  <a:lnTo>
                    <a:pt x="2421" y="124"/>
                  </a:lnTo>
                  <a:lnTo>
                    <a:pt x="2422" y="123"/>
                  </a:lnTo>
                  <a:lnTo>
                    <a:pt x="2422" y="180"/>
                  </a:lnTo>
                  <a:lnTo>
                    <a:pt x="2422" y="167"/>
                  </a:lnTo>
                  <a:lnTo>
                    <a:pt x="2423" y="151"/>
                  </a:lnTo>
                  <a:lnTo>
                    <a:pt x="2423" y="131"/>
                  </a:lnTo>
                  <a:lnTo>
                    <a:pt x="2423" y="202"/>
                  </a:lnTo>
                  <a:lnTo>
                    <a:pt x="2423" y="173"/>
                  </a:lnTo>
                  <a:lnTo>
                    <a:pt x="2424" y="175"/>
                  </a:lnTo>
                  <a:lnTo>
                    <a:pt x="2424" y="159"/>
                  </a:lnTo>
                  <a:lnTo>
                    <a:pt x="2424" y="198"/>
                  </a:lnTo>
                  <a:lnTo>
                    <a:pt x="2425" y="188"/>
                  </a:lnTo>
                  <a:lnTo>
                    <a:pt x="2425" y="201"/>
                  </a:lnTo>
                  <a:lnTo>
                    <a:pt x="2425" y="179"/>
                  </a:lnTo>
                  <a:lnTo>
                    <a:pt x="2426" y="199"/>
                  </a:lnTo>
                  <a:lnTo>
                    <a:pt x="2426" y="191"/>
                  </a:lnTo>
                  <a:lnTo>
                    <a:pt x="2426" y="155"/>
                  </a:lnTo>
                  <a:lnTo>
                    <a:pt x="2427" y="195"/>
                  </a:lnTo>
                  <a:lnTo>
                    <a:pt x="2427" y="175"/>
                  </a:lnTo>
                  <a:lnTo>
                    <a:pt x="2427" y="154"/>
                  </a:lnTo>
                  <a:lnTo>
                    <a:pt x="2427" y="186"/>
                  </a:lnTo>
                  <a:lnTo>
                    <a:pt x="2428" y="170"/>
                  </a:lnTo>
                  <a:lnTo>
                    <a:pt x="2428" y="147"/>
                  </a:lnTo>
                  <a:lnTo>
                    <a:pt x="2428" y="81"/>
                  </a:lnTo>
                  <a:lnTo>
                    <a:pt x="2429" y="194"/>
                  </a:lnTo>
                  <a:lnTo>
                    <a:pt x="2429" y="185"/>
                  </a:lnTo>
                  <a:lnTo>
                    <a:pt x="2429" y="0"/>
                  </a:lnTo>
                  <a:lnTo>
                    <a:pt x="2430" y="67"/>
                  </a:lnTo>
                  <a:lnTo>
                    <a:pt x="2430" y="44"/>
                  </a:lnTo>
                  <a:lnTo>
                    <a:pt x="2430" y="0"/>
                  </a:lnTo>
                  <a:lnTo>
                    <a:pt x="2430" y="173"/>
                  </a:lnTo>
                  <a:lnTo>
                    <a:pt x="2431" y="153"/>
                  </a:lnTo>
                  <a:lnTo>
                    <a:pt x="2431" y="148"/>
                  </a:lnTo>
                  <a:lnTo>
                    <a:pt x="2431" y="3"/>
                  </a:lnTo>
                  <a:lnTo>
                    <a:pt x="2432" y="87"/>
                  </a:lnTo>
                  <a:lnTo>
                    <a:pt x="2432" y="101"/>
                  </a:lnTo>
                  <a:lnTo>
                    <a:pt x="2432" y="90"/>
                  </a:lnTo>
                  <a:lnTo>
                    <a:pt x="2432" y="174"/>
                  </a:lnTo>
                  <a:lnTo>
                    <a:pt x="2433" y="139"/>
                  </a:lnTo>
                  <a:lnTo>
                    <a:pt x="2433" y="123"/>
                  </a:lnTo>
                  <a:lnTo>
                    <a:pt x="2433" y="178"/>
                  </a:lnTo>
                  <a:lnTo>
                    <a:pt x="2434" y="172"/>
                  </a:lnTo>
                  <a:lnTo>
                    <a:pt x="2434" y="188"/>
                  </a:lnTo>
                  <a:lnTo>
                    <a:pt x="2434" y="220"/>
                  </a:lnTo>
                  <a:lnTo>
                    <a:pt x="2435" y="50"/>
                  </a:lnTo>
                  <a:lnTo>
                    <a:pt x="2435" y="0"/>
                  </a:lnTo>
                  <a:lnTo>
                    <a:pt x="2436" y="119"/>
                  </a:lnTo>
                  <a:lnTo>
                    <a:pt x="2436" y="129"/>
                  </a:lnTo>
                  <a:lnTo>
                    <a:pt x="2436" y="0"/>
                  </a:lnTo>
                  <a:lnTo>
                    <a:pt x="2437" y="0"/>
                  </a:lnTo>
                  <a:lnTo>
                    <a:pt x="2437" y="0"/>
                  </a:lnTo>
                  <a:lnTo>
                    <a:pt x="2438" y="0"/>
                  </a:lnTo>
                  <a:lnTo>
                    <a:pt x="2438" y="0"/>
                  </a:lnTo>
                  <a:lnTo>
                    <a:pt x="2439" y="0"/>
                  </a:lnTo>
                  <a:lnTo>
                    <a:pt x="2439" y="0"/>
                  </a:lnTo>
                  <a:lnTo>
                    <a:pt x="2440" y="0"/>
                  </a:lnTo>
                  <a:lnTo>
                    <a:pt x="2440" y="0"/>
                  </a:lnTo>
                  <a:lnTo>
                    <a:pt x="2441" y="0"/>
                  </a:lnTo>
                  <a:lnTo>
                    <a:pt x="2441" y="0"/>
                  </a:lnTo>
                  <a:lnTo>
                    <a:pt x="2442" y="0"/>
                  </a:lnTo>
                  <a:lnTo>
                    <a:pt x="2442" y="0"/>
                  </a:lnTo>
                  <a:lnTo>
                    <a:pt x="2443" y="0"/>
                  </a:lnTo>
                  <a:lnTo>
                    <a:pt x="2443" y="0"/>
                  </a:lnTo>
                  <a:lnTo>
                    <a:pt x="2444" y="9"/>
                  </a:lnTo>
                  <a:lnTo>
                    <a:pt x="2444" y="0"/>
                  </a:lnTo>
                  <a:lnTo>
                    <a:pt x="2444" y="0"/>
                  </a:lnTo>
                  <a:lnTo>
                    <a:pt x="2445" y="0"/>
                  </a:lnTo>
                  <a:lnTo>
                    <a:pt x="2445" y="0"/>
                  </a:lnTo>
                  <a:lnTo>
                    <a:pt x="2446" y="83"/>
                  </a:lnTo>
                  <a:lnTo>
                    <a:pt x="2446" y="54"/>
                  </a:lnTo>
                  <a:lnTo>
                    <a:pt x="2446" y="0"/>
                  </a:lnTo>
                  <a:lnTo>
                    <a:pt x="2446" y="130"/>
                  </a:lnTo>
                  <a:lnTo>
                    <a:pt x="2447" y="50"/>
                  </a:lnTo>
                  <a:lnTo>
                    <a:pt x="2447" y="0"/>
                  </a:lnTo>
                  <a:lnTo>
                    <a:pt x="2448" y="153"/>
                  </a:lnTo>
                  <a:lnTo>
                    <a:pt x="2448" y="129"/>
                  </a:lnTo>
                  <a:lnTo>
                    <a:pt x="2448" y="164"/>
                  </a:lnTo>
                  <a:lnTo>
                    <a:pt x="2449" y="0"/>
                  </a:lnTo>
                  <a:lnTo>
                    <a:pt x="2449" y="96"/>
                  </a:lnTo>
                  <a:lnTo>
                    <a:pt x="2449" y="106"/>
                  </a:lnTo>
                  <a:lnTo>
                    <a:pt x="2449" y="83"/>
                  </a:lnTo>
                  <a:lnTo>
                    <a:pt x="2450" y="164"/>
                  </a:lnTo>
                  <a:lnTo>
                    <a:pt x="2450" y="142"/>
                  </a:lnTo>
                  <a:lnTo>
                    <a:pt x="2450" y="136"/>
                  </a:lnTo>
                  <a:lnTo>
                    <a:pt x="2451" y="0"/>
                  </a:lnTo>
                  <a:lnTo>
                    <a:pt x="2451" y="154"/>
                  </a:lnTo>
                  <a:lnTo>
                    <a:pt x="2451" y="154"/>
                  </a:lnTo>
                  <a:lnTo>
                    <a:pt x="2451" y="170"/>
                  </a:lnTo>
                  <a:lnTo>
                    <a:pt x="2452" y="204"/>
                  </a:lnTo>
                  <a:lnTo>
                    <a:pt x="2452" y="94"/>
                  </a:lnTo>
                  <a:lnTo>
                    <a:pt x="2452" y="110"/>
                  </a:lnTo>
                  <a:lnTo>
                    <a:pt x="2452" y="136"/>
                  </a:lnTo>
                  <a:lnTo>
                    <a:pt x="2452" y="93"/>
                  </a:lnTo>
                  <a:lnTo>
                    <a:pt x="2453" y="190"/>
                  </a:lnTo>
                  <a:lnTo>
                    <a:pt x="2453" y="163"/>
                  </a:lnTo>
                  <a:lnTo>
                    <a:pt x="2453" y="139"/>
                  </a:lnTo>
                  <a:lnTo>
                    <a:pt x="2454" y="100"/>
                  </a:lnTo>
                  <a:lnTo>
                    <a:pt x="2454" y="125"/>
                  </a:lnTo>
                  <a:lnTo>
                    <a:pt x="2454" y="111"/>
                  </a:lnTo>
                  <a:lnTo>
                    <a:pt x="2454" y="0"/>
                  </a:lnTo>
                  <a:lnTo>
                    <a:pt x="2455" y="163"/>
                  </a:lnTo>
                  <a:lnTo>
                    <a:pt x="2455" y="79"/>
                  </a:lnTo>
                  <a:lnTo>
                    <a:pt x="2455" y="87"/>
                  </a:lnTo>
                  <a:lnTo>
                    <a:pt x="2455" y="0"/>
                  </a:lnTo>
                  <a:lnTo>
                    <a:pt x="2456" y="121"/>
                  </a:lnTo>
                  <a:lnTo>
                    <a:pt x="2456" y="66"/>
                  </a:lnTo>
                  <a:lnTo>
                    <a:pt x="2456" y="97"/>
                  </a:lnTo>
                  <a:lnTo>
                    <a:pt x="2456" y="113"/>
                  </a:lnTo>
                  <a:lnTo>
                    <a:pt x="2457" y="37"/>
                  </a:lnTo>
                  <a:lnTo>
                    <a:pt x="2457" y="75"/>
                  </a:lnTo>
                  <a:lnTo>
                    <a:pt x="2457" y="87"/>
                  </a:lnTo>
                  <a:lnTo>
                    <a:pt x="2458" y="178"/>
                  </a:lnTo>
                  <a:lnTo>
                    <a:pt x="2458" y="148"/>
                  </a:lnTo>
                  <a:lnTo>
                    <a:pt x="2458" y="138"/>
                  </a:lnTo>
                  <a:lnTo>
                    <a:pt x="2459" y="58"/>
                  </a:lnTo>
                  <a:lnTo>
                    <a:pt x="2459" y="62"/>
                  </a:lnTo>
                  <a:lnTo>
                    <a:pt x="2460" y="115"/>
                  </a:lnTo>
                  <a:lnTo>
                    <a:pt x="2460" y="68"/>
                  </a:lnTo>
                  <a:lnTo>
                    <a:pt x="2460" y="118"/>
                  </a:lnTo>
                  <a:lnTo>
                    <a:pt x="2460" y="106"/>
                  </a:lnTo>
                  <a:lnTo>
                    <a:pt x="2461" y="57"/>
                  </a:lnTo>
                  <a:lnTo>
                    <a:pt x="2461" y="0"/>
                  </a:lnTo>
                  <a:lnTo>
                    <a:pt x="2461" y="0"/>
                  </a:lnTo>
                  <a:lnTo>
                    <a:pt x="2462" y="0"/>
                  </a:lnTo>
                  <a:lnTo>
                    <a:pt x="2462" y="0"/>
                  </a:lnTo>
                  <a:lnTo>
                    <a:pt x="2463" y="0"/>
                  </a:lnTo>
                  <a:lnTo>
                    <a:pt x="2463" y="0"/>
                  </a:lnTo>
                  <a:lnTo>
                    <a:pt x="2464" y="0"/>
                  </a:lnTo>
                  <a:lnTo>
                    <a:pt x="2464" y="0"/>
                  </a:lnTo>
                  <a:lnTo>
                    <a:pt x="2465" y="0"/>
                  </a:lnTo>
                  <a:lnTo>
                    <a:pt x="2465" y="126"/>
                  </a:lnTo>
                  <a:lnTo>
                    <a:pt x="2465" y="57"/>
                  </a:lnTo>
                  <a:lnTo>
                    <a:pt x="2466" y="55"/>
                  </a:lnTo>
                  <a:lnTo>
                    <a:pt x="2466" y="0"/>
                  </a:lnTo>
                  <a:lnTo>
                    <a:pt x="2466" y="29"/>
                  </a:lnTo>
                  <a:lnTo>
                    <a:pt x="2467" y="0"/>
                  </a:lnTo>
                  <a:lnTo>
                    <a:pt x="2467" y="70"/>
                  </a:lnTo>
                  <a:lnTo>
                    <a:pt x="2467" y="0"/>
                  </a:lnTo>
                  <a:lnTo>
                    <a:pt x="2468" y="0"/>
                  </a:lnTo>
                  <a:lnTo>
                    <a:pt x="2468" y="0"/>
                  </a:lnTo>
                  <a:lnTo>
                    <a:pt x="2469" y="0"/>
                  </a:lnTo>
                  <a:lnTo>
                    <a:pt x="2469" y="0"/>
                  </a:lnTo>
                  <a:lnTo>
                    <a:pt x="2470" y="0"/>
                  </a:lnTo>
                  <a:lnTo>
                    <a:pt x="2470" y="152"/>
                  </a:lnTo>
                  <a:lnTo>
                    <a:pt x="2471" y="121"/>
                  </a:lnTo>
                  <a:lnTo>
                    <a:pt x="2471" y="97"/>
                  </a:lnTo>
                  <a:lnTo>
                    <a:pt x="2471" y="62"/>
                  </a:lnTo>
                  <a:lnTo>
                    <a:pt x="2472" y="163"/>
                  </a:lnTo>
                  <a:lnTo>
                    <a:pt x="2472" y="169"/>
                  </a:lnTo>
                  <a:lnTo>
                    <a:pt x="2472" y="189"/>
                  </a:lnTo>
                  <a:lnTo>
                    <a:pt x="2473" y="97"/>
                  </a:lnTo>
                  <a:lnTo>
                    <a:pt x="2473" y="106"/>
                  </a:lnTo>
                  <a:lnTo>
                    <a:pt x="2473" y="131"/>
                  </a:lnTo>
                  <a:lnTo>
                    <a:pt x="2474" y="0"/>
                  </a:lnTo>
                  <a:lnTo>
                    <a:pt x="2474" y="132"/>
                  </a:lnTo>
                  <a:lnTo>
                    <a:pt x="2474" y="146"/>
                  </a:lnTo>
                  <a:lnTo>
                    <a:pt x="2474" y="0"/>
                  </a:lnTo>
                  <a:lnTo>
                    <a:pt x="2475" y="0"/>
                  </a:lnTo>
                  <a:lnTo>
                    <a:pt x="2475" y="0"/>
                  </a:lnTo>
                  <a:lnTo>
                    <a:pt x="2475" y="59"/>
                  </a:lnTo>
                  <a:lnTo>
                    <a:pt x="2476" y="0"/>
                  </a:lnTo>
                  <a:lnTo>
                    <a:pt x="2476" y="0"/>
                  </a:lnTo>
                  <a:lnTo>
                    <a:pt x="2477" y="0"/>
                  </a:lnTo>
                  <a:lnTo>
                    <a:pt x="2477" y="0"/>
                  </a:lnTo>
                  <a:lnTo>
                    <a:pt x="2477" y="79"/>
                  </a:lnTo>
                  <a:lnTo>
                    <a:pt x="2478" y="0"/>
                  </a:lnTo>
                  <a:lnTo>
                    <a:pt x="2478" y="0"/>
                  </a:lnTo>
                  <a:lnTo>
                    <a:pt x="2479" y="61"/>
                  </a:lnTo>
                  <a:lnTo>
                    <a:pt x="2479" y="37"/>
                  </a:lnTo>
                  <a:lnTo>
                    <a:pt x="2479" y="80"/>
                  </a:lnTo>
                  <a:lnTo>
                    <a:pt x="2479" y="0"/>
                  </a:lnTo>
                  <a:lnTo>
                    <a:pt x="2480" y="0"/>
                  </a:lnTo>
                  <a:lnTo>
                    <a:pt x="2480" y="0"/>
                  </a:lnTo>
                  <a:lnTo>
                    <a:pt x="2480" y="88"/>
                  </a:lnTo>
                  <a:lnTo>
                    <a:pt x="2481" y="54"/>
                  </a:lnTo>
                  <a:lnTo>
                    <a:pt x="2481" y="83"/>
                  </a:lnTo>
                  <a:lnTo>
                    <a:pt x="2481" y="0"/>
                  </a:lnTo>
                  <a:lnTo>
                    <a:pt x="2482" y="133"/>
                  </a:lnTo>
                  <a:lnTo>
                    <a:pt x="2482" y="104"/>
                  </a:lnTo>
                  <a:lnTo>
                    <a:pt x="2482" y="213"/>
                  </a:lnTo>
                  <a:lnTo>
                    <a:pt x="2483" y="128"/>
                  </a:lnTo>
                  <a:lnTo>
                    <a:pt x="2483" y="94"/>
                  </a:lnTo>
                  <a:lnTo>
                    <a:pt x="2483" y="88"/>
                  </a:lnTo>
                  <a:lnTo>
                    <a:pt x="2484" y="167"/>
                  </a:lnTo>
                  <a:lnTo>
                    <a:pt x="2484" y="150"/>
                  </a:lnTo>
                  <a:lnTo>
                    <a:pt x="2484" y="167"/>
                  </a:lnTo>
                  <a:lnTo>
                    <a:pt x="2485" y="0"/>
                  </a:lnTo>
                  <a:lnTo>
                    <a:pt x="2485" y="0"/>
                  </a:lnTo>
                  <a:lnTo>
                    <a:pt x="2485" y="0"/>
                  </a:lnTo>
                  <a:lnTo>
                    <a:pt x="2486" y="163"/>
                  </a:lnTo>
                  <a:lnTo>
                    <a:pt x="2486" y="0"/>
                  </a:lnTo>
                  <a:lnTo>
                    <a:pt x="2486" y="0"/>
                  </a:lnTo>
                  <a:lnTo>
                    <a:pt x="2487" y="76"/>
                  </a:lnTo>
                  <a:lnTo>
                    <a:pt x="2487" y="73"/>
                  </a:lnTo>
                  <a:lnTo>
                    <a:pt x="2487" y="0"/>
                  </a:lnTo>
                  <a:lnTo>
                    <a:pt x="2487" y="61"/>
                  </a:lnTo>
                  <a:lnTo>
                    <a:pt x="2488" y="0"/>
                  </a:lnTo>
                  <a:lnTo>
                    <a:pt x="2488" y="0"/>
                  </a:lnTo>
                  <a:lnTo>
                    <a:pt x="2489" y="21"/>
                  </a:lnTo>
                  <a:lnTo>
                    <a:pt x="2489" y="0"/>
                  </a:lnTo>
                  <a:lnTo>
                    <a:pt x="2489" y="0"/>
                  </a:lnTo>
                  <a:lnTo>
                    <a:pt x="2490" y="0"/>
                  </a:lnTo>
                  <a:lnTo>
                    <a:pt x="2490" y="0"/>
                  </a:lnTo>
                  <a:lnTo>
                    <a:pt x="2491" y="0"/>
                  </a:lnTo>
                  <a:lnTo>
                    <a:pt x="2491" y="0"/>
                  </a:lnTo>
                  <a:lnTo>
                    <a:pt x="2492" y="0"/>
                  </a:lnTo>
                  <a:lnTo>
                    <a:pt x="2492" y="0"/>
                  </a:lnTo>
                  <a:lnTo>
                    <a:pt x="2493" y="0"/>
                  </a:lnTo>
                  <a:lnTo>
                    <a:pt x="2493" y="0"/>
                  </a:lnTo>
                  <a:lnTo>
                    <a:pt x="2494" y="0"/>
                  </a:lnTo>
                  <a:lnTo>
                    <a:pt x="2494" y="0"/>
                  </a:lnTo>
                  <a:lnTo>
                    <a:pt x="2495" y="95"/>
                  </a:lnTo>
                  <a:lnTo>
                    <a:pt x="2495" y="0"/>
                  </a:lnTo>
                  <a:lnTo>
                    <a:pt x="2495" y="0"/>
                  </a:lnTo>
                  <a:lnTo>
                    <a:pt x="2496" y="94"/>
                  </a:lnTo>
                  <a:lnTo>
                    <a:pt x="2496" y="91"/>
                  </a:lnTo>
                  <a:lnTo>
                    <a:pt x="2496" y="120"/>
                  </a:lnTo>
                  <a:lnTo>
                    <a:pt x="2496" y="57"/>
                  </a:lnTo>
                  <a:lnTo>
                    <a:pt x="2497" y="120"/>
                  </a:lnTo>
                  <a:lnTo>
                    <a:pt x="2497" y="105"/>
                  </a:lnTo>
                  <a:lnTo>
                    <a:pt x="2498" y="113"/>
                  </a:lnTo>
                  <a:lnTo>
                    <a:pt x="2498" y="0"/>
                  </a:lnTo>
                  <a:lnTo>
                    <a:pt x="2498" y="0"/>
                  </a:lnTo>
                  <a:lnTo>
                    <a:pt x="2498" y="0"/>
                  </a:lnTo>
                  <a:lnTo>
                    <a:pt x="2499" y="91"/>
                  </a:lnTo>
                  <a:lnTo>
                    <a:pt x="2499" y="69"/>
                  </a:lnTo>
                  <a:lnTo>
                    <a:pt x="2499" y="0"/>
                  </a:lnTo>
                  <a:lnTo>
                    <a:pt x="2500" y="0"/>
                  </a:lnTo>
                  <a:lnTo>
                    <a:pt x="2500" y="0"/>
                  </a:lnTo>
                  <a:lnTo>
                    <a:pt x="2501" y="94"/>
                  </a:lnTo>
                  <a:lnTo>
                    <a:pt x="2501" y="76"/>
                  </a:lnTo>
                  <a:lnTo>
                    <a:pt x="2501" y="66"/>
                  </a:lnTo>
                  <a:lnTo>
                    <a:pt x="2501" y="0"/>
                  </a:lnTo>
                  <a:lnTo>
                    <a:pt x="2502" y="146"/>
                  </a:lnTo>
                  <a:lnTo>
                    <a:pt x="2502" y="132"/>
                  </a:lnTo>
                  <a:lnTo>
                    <a:pt x="2503" y="70"/>
                  </a:lnTo>
                  <a:lnTo>
                    <a:pt x="2503" y="149"/>
                  </a:lnTo>
                  <a:lnTo>
                    <a:pt x="2503" y="147"/>
                  </a:lnTo>
                  <a:lnTo>
                    <a:pt x="2503" y="127"/>
                  </a:lnTo>
                  <a:lnTo>
                    <a:pt x="2504" y="96"/>
                  </a:lnTo>
                  <a:lnTo>
                    <a:pt x="2504" y="155"/>
                  </a:lnTo>
                  <a:lnTo>
                    <a:pt x="2504" y="150"/>
                  </a:lnTo>
                  <a:lnTo>
                    <a:pt x="2505" y="111"/>
                  </a:lnTo>
                  <a:lnTo>
                    <a:pt x="2505" y="165"/>
                  </a:lnTo>
                  <a:lnTo>
                    <a:pt x="2505" y="0"/>
                  </a:lnTo>
                  <a:lnTo>
                    <a:pt x="2505" y="0"/>
                  </a:lnTo>
                  <a:lnTo>
                    <a:pt x="2506" y="15"/>
                  </a:lnTo>
                  <a:lnTo>
                    <a:pt x="2506" y="0"/>
                  </a:lnTo>
                  <a:lnTo>
                    <a:pt x="2506" y="169"/>
                  </a:lnTo>
                  <a:lnTo>
                    <a:pt x="2506" y="109"/>
                  </a:lnTo>
                  <a:lnTo>
                    <a:pt x="2507" y="150"/>
                  </a:lnTo>
                  <a:lnTo>
                    <a:pt x="2507" y="88"/>
                  </a:lnTo>
                  <a:lnTo>
                    <a:pt x="2507" y="171"/>
                  </a:lnTo>
                  <a:lnTo>
                    <a:pt x="2507" y="164"/>
                  </a:lnTo>
                  <a:lnTo>
                    <a:pt x="2508" y="172"/>
                  </a:lnTo>
                  <a:lnTo>
                    <a:pt x="2508" y="120"/>
                  </a:lnTo>
                  <a:lnTo>
                    <a:pt x="2508" y="138"/>
                  </a:lnTo>
                  <a:lnTo>
                    <a:pt x="2508" y="175"/>
                  </a:lnTo>
                  <a:lnTo>
                    <a:pt x="2509" y="192"/>
                  </a:lnTo>
                  <a:lnTo>
                    <a:pt x="2509" y="128"/>
                  </a:lnTo>
                  <a:lnTo>
                    <a:pt x="2510" y="100"/>
                  </a:lnTo>
                  <a:lnTo>
                    <a:pt x="2510" y="167"/>
                  </a:lnTo>
                  <a:lnTo>
                    <a:pt x="2510" y="102"/>
                  </a:lnTo>
                  <a:lnTo>
                    <a:pt x="2511" y="52"/>
                  </a:lnTo>
                  <a:lnTo>
                    <a:pt x="2511" y="130"/>
                  </a:lnTo>
                  <a:lnTo>
                    <a:pt x="2511" y="0"/>
                  </a:lnTo>
                  <a:lnTo>
                    <a:pt x="2511" y="0"/>
                  </a:lnTo>
                  <a:lnTo>
                    <a:pt x="2512" y="0"/>
                  </a:lnTo>
                  <a:lnTo>
                    <a:pt x="2512" y="75"/>
                  </a:lnTo>
                  <a:lnTo>
                    <a:pt x="2512" y="15"/>
                  </a:lnTo>
                  <a:lnTo>
                    <a:pt x="2513" y="0"/>
                  </a:lnTo>
                  <a:lnTo>
                    <a:pt x="2513" y="0"/>
                  </a:lnTo>
                  <a:lnTo>
                    <a:pt x="2514" y="0"/>
                  </a:lnTo>
                  <a:lnTo>
                    <a:pt x="2514" y="83"/>
                  </a:lnTo>
                  <a:lnTo>
                    <a:pt x="2514" y="0"/>
                  </a:lnTo>
                  <a:lnTo>
                    <a:pt x="2515" y="0"/>
                  </a:lnTo>
                  <a:lnTo>
                    <a:pt x="2515" y="25"/>
                  </a:lnTo>
                  <a:lnTo>
                    <a:pt x="2516" y="0"/>
                  </a:lnTo>
                  <a:lnTo>
                    <a:pt x="2516" y="0"/>
                  </a:lnTo>
                  <a:lnTo>
                    <a:pt x="2516" y="89"/>
                  </a:lnTo>
                  <a:lnTo>
                    <a:pt x="2517" y="0"/>
                  </a:lnTo>
                  <a:lnTo>
                    <a:pt x="2517" y="0"/>
                  </a:lnTo>
                  <a:lnTo>
                    <a:pt x="2518" y="79"/>
                  </a:lnTo>
                  <a:lnTo>
                    <a:pt x="2518" y="24"/>
                  </a:lnTo>
                  <a:lnTo>
                    <a:pt x="2518" y="0"/>
                  </a:lnTo>
                  <a:lnTo>
                    <a:pt x="2519" y="39"/>
                  </a:lnTo>
                  <a:lnTo>
                    <a:pt x="2519" y="0"/>
                  </a:lnTo>
                  <a:lnTo>
                    <a:pt x="2520" y="63"/>
                  </a:lnTo>
                  <a:lnTo>
                    <a:pt x="2520" y="0"/>
                  </a:lnTo>
                  <a:lnTo>
                    <a:pt x="2521" y="49"/>
                  </a:lnTo>
                  <a:lnTo>
                    <a:pt x="2521" y="32"/>
                  </a:lnTo>
                  <a:lnTo>
                    <a:pt x="2521" y="0"/>
                  </a:lnTo>
                  <a:lnTo>
                    <a:pt x="2522" y="119"/>
                  </a:lnTo>
                  <a:lnTo>
                    <a:pt x="2522" y="49"/>
                  </a:lnTo>
                  <a:lnTo>
                    <a:pt x="2522" y="10"/>
                  </a:lnTo>
                  <a:lnTo>
                    <a:pt x="2522" y="114"/>
                  </a:lnTo>
                  <a:lnTo>
                    <a:pt x="2523" y="18"/>
                  </a:lnTo>
                  <a:lnTo>
                    <a:pt x="2523" y="34"/>
                  </a:lnTo>
                  <a:lnTo>
                    <a:pt x="2523" y="41"/>
                  </a:lnTo>
                  <a:lnTo>
                    <a:pt x="2523" y="0"/>
                  </a:lnTo>
                  <a:lnTo>
                    <a:pt x="2524" y="0"/>
                  </a:lnTo>
                  <a:lnTo>
                    <a:pt x="2524" y="0"/>
                  </a:lnTo>
                  <a:lnTo>
                    <a:pt x="2525" y="0"/>
                  </a:lnTo>
                  <a:lnTo>
                    <a:pt x="2525" y="0"/>
                  </a:lnTo>
                  <a:lnTo>
                    <a:pt x="2526" y="0"/>
                  </a:lnTo>
                  <a:lnTo>
                    <a:pt x="2526" y="0"/>
                  </a:lnTo>
                  <a:lnTo>
                    <a:pt x="2527" y="0"/>
                  </a:lnTo>
                  <a:lnTo>
                    <a:pt x="2527" y="0"/>
                  </a:lnTo>
                  <a:lnTo>
                    <a:pt x="2528" y="0"/>
                  </a:lnTo>
                  <a:lnTo>
                    <a:pt x="2528" y="0"/>
                  </a:lnTo>
                  <a:lnTo>
                    <a:pt x="2529" y="0"/>
                  </a:lnTo>
                  <a:lnTo>
                    <a:pt x="2529" y="0"/>
                  </a:lnTo>
                  <a:lnTo>
                    <a:pt x="2530" y="0"/>
                  </a:lnTo>
                  <a:lnTo>
                    <a:pt x="2530" y="0"/>
                  </a:lnTo>
                  <a:lnTo>
                    <a:pt x="2531" y="0"/>
                  </a:lnTo>
                  <a:lnTo>
                    <a:pt x="2531" y="0"/>
                  </a:lnTo>
                  <a:lnTo>
                    <a:pt x="2532" y="20"/>
                  </a:lnTo>
                  <a:lnTo>
                    <a:pt x="2532" y="38"/>
                  </a:lnTo>
                  <a:lnTo>
                    <a:pt x="2532" y="97"/>
                  </a:lnTo>
                  <a:lnTo>
                    <a:pt x="2533" y="0"/>
                  </a:lnTo>
                  <a:lnTo>
                    <a:pt x="2533" y="62"/>
                  </a:lnTo>
                  <a:lnTo>
                    <a:pt x="2533" y="0"/>
                  </a:lnTo>
                  <a:lnTo>
                    <a:pt x="2533" y="102"/>
                  </a:lnTo>
                  <a:lnTo>
                    <a:pt x="2534" y="17"/>
                  </a:lnTo>
                  <a:lnTo>
                    <a:pt x="2534" y="64"/>
                  </a:lnTo>
                  <a:lnTo>
                    <a:pt x="2534" y="26"/>
                  </a:lnTo>
                  <a:lnTo>
                    <a:pt x="2535" y="125"/>
                  </a:lnTo>
                  <a:lnTo>
                    <a:pt x="2535" y="31"/>
                  </a:lnTo>
                  <a:lnTo>
                    <a:pt x="2535" y="61"/>
                  </a:lnTo>
                  <a:lnTo>
                    <a:pt x="2535" y="114"/>
                  </a:lnTo>
                  <a:lnTo>
                    <a:pt x="2535" y="0"/>
                  </a:lnTo>
                  <a:lnTo>
                    <a:pt x="2536" y="0"/>
                  </a:lnTo>
                  <a:lnTo>
                    <a:pt x="2536" y="0"/>
                  </a:lnTo>
                  <a:lnTo>
                    <a:pt x="2537" y="67"/>
                  </a:lnTo>
                  <a:lnTo>
                    <a:pt x="2537" y="0"/>
                  </a:lnTo>
                  <a:lnTo>
                    <a:pt x="2537" y="0"/>
                  </a:lnTo>
                  <a:lnTo>
                    <a:pt x="2538" y="110"/>
                  </a:lnTo>
                  <a:lnTo>
                    <a:pt x="2538" y="77"/>
                  </a:lnTo>
                  <a:lnTo>
                    <a:pt x="2538" y="115"/>
                  </a:lnTo>
                  <a:lnTo>
                    <a:pt x="2539" y="0"/>
                  </a:lnTo>
                  <a:lnTo>
                    <a:pt x="2539" y="147"/>
                  </a:lnTo>
                  <a:lnTo>
                    <a:pt x="2539" y="116"/>
                  </a:lnTo>
                  <a:lnTo>
                    <a:pt x="2539" y="128"/>
                  </a:lnTo>
                  <a:lnTo>
                    <a:pt x="2539" y="131"/>
                  </a:lnTo>
                  <a:lnTo>
                    <a:pt x="2540" y="0"/>
                  </a:lnTo>
                  <a:lnTo>
                    <a:pt x="2540" y="82"/>
                  </a:lnTo>
                  <a:lnTo>
                    <a:pt x="2540" y="125"/>
                  </a:lnTo>
                  <a:lnTo>
                    <a:pt x="2541" y="50"/>
                  </a:lnTo>
                  <a:lnTo>
                    <a:pt x="2541" y="72"/>
                  </a:lnTo>
                  <a:lnTo>
                    <a:pt x="2541" y="118"/>
                  </a:lnTo>
                  <a:lnTo>
                    <a:pt x="2541" y="125"/>
                  </a:lnTo>
                  <a:lnTo>
                    <a:pt x="2542" y="69"/>
                  </a:lnTo>
                  <a:lnTo>
                    <a:pt x="2542" y="111"/>
                  </a:lnTo>
                  <a:lnTo>
                    <a:pt x="2542" y="98"/>
                  </a:lnTo>
                  <a:lnTo>
                    <a:pt x="2542" y="133"/>
                  </a:lnTo>
                  <a:lnTo>
                    <a:pt x="2543" y="57"/>
                  </a:lnTo>
                  <a:lnTo>
                    <a:pt x="2543" y="99"/>
                  </a:lnTo>
                  <a:lnTo>
                    <a:pt x="2544" y="134"/>
                  </a:lnTo>
                  <a:lnTo>
                    <a:pt x="2544" y="17"/>
                  </a:lnTo>
                  <a:lnTo>
                    <a:pt x="2544" y="58"/>
                  </a:lnTo>
                  <a:lnTo>
                    <a:pt x="2545" y="81"/>
                  </a:lnTo>
                  <a:lnTo>
                    <a:pt x="2545" y="0"/>
                  </a:lnTo>
                  <a:lnTo>
                    <a:pt x="2545" y="0"/>
                  </a:lnTo>
                  <a:lnTo>
                    <a:pt x="2545" y="0"/>
                  </a:lnTo>
                  <a:lnTo>
                    <a:pt x="2546" y="130"/>
                  </a:lnTo>
                  <a:lnTo>
                    <a:pt x="2546" y="84"/>
                  </a:lnTo>
                  <a:lnTo>
                    <a:pt x="2546" y="0"/>
                  </a:lnTo>
                  <a:lnTo>
                    <a:pt x="2547" y="111"/>
                  </a:lnTo>
                  <a:lnTo>
                    <a:pt x="2547" y="47"/>
                  </a:lnTo>
                  <a:lnTo>
                    <a:pt x="2548" y="112"/>
                  </a:lnTo>
                  <a:lnTo>
                    <a:pt x="2548" y="0"/>
                  </a:lnTo>
                  <a:lnTo>
                    <a:pt x="2548" y="0"/>
                  </a:lnTo>
                  <a:lnTo>
                    <a:pt x="2548" y="0"/>
                  </a:lnTo>
                  <a:lnTo>
                    <a:pt x="2549" y="111"/>
                  </a:lnTo>
                  <a:lnTo>
                    <a:pt x="2549" y="11"/>
                  </a:lnTo>
                  <a:lnTo>
                    <a:pt x="2550" y="0"/>
                  </a:lnTo>
                  <a:lnTo>
                    <a:pt x="2550" y="111"/>
                  </a:lnTo>
                  <a:lnTo>
                    <a:pt x="2551" y="140"/>
                  </a:lnTo>
                  <a:lnTo>
                    <a:pt x="2551" y="37"/>
                  </a:lnTo>
                  <a:lnTo>
                    <a:pt x="2551" y="97"/>
                  </a:lnTo>
                  <a:lnTo>
                    <a:pt x="2552" y="63"/>
                  </a:lnTo>
                  <a:lnTo>
                    <a:pt x="2552" y="0"/>
                  </a:lnTo>
                  <a:lnTo>
                    <a:pt x="2552" y="127"/>
                  </a:lnTo>
                  <a:lnTo>
                    <a:pt x="2552" y="94"/>
                  </a:lnTo>
                  <a:lnTo>
                    <a:pt x="2553" y="87"/>
                  </a:lnTo>
                  <a:lnTo>
                    <a:pt x="2553" y="96"/>
                  </a:lnTo>
                  <a:lnTo>
                    <a:pt x="2553" y="0"/>
                  </a:lnTo>
                  <a:lnTo>
                    <a:pt x="2553" y="0"/>
                  </a:lnTo>
                  <a:lnTo>
                    <a:pt x="2554" y="50"/>
                  </a:lnTo>
                  <a:lnTo>
                    <a:pt x="2554" y="132"/>
                  </a:lnTo>
                  <a:lnTo>
                    <a:pt x="2554" y="0"/>
                  </a:lnTo>
                  <a:lnTo>
                    <a:pt x="2554" y="0"/>
                  </a:lnTo>
                  <a:lnTo>
                    <a:pt x="2555" y="0"/>
                  </a:lnTo>
                  <a:lnTo>
                    <a:pt x="2555" y="107"/>
                  </a:lnTo>
                  <a:lnTo>
                    <a:pt x="2555" y="80"/>
                  </a:lnTo>
                  <a:lnTo>
                    <a:pt x="2556" y="101"/>
                  </a:lnTo>
                  <a:lnTo>
                    <a:pt x="2556" y="0"/>
                  </a:lnTo>
                  <a:lnTo>
                    <a:pt x="2556" y="0"/>
                  </a:lnTo>
                  <a:lnTo>
                    <a:pt x="2557" y="0"/>
                  </a:lnTo>
                  <a:lnTo>
                    <a:pt x="2557" y="0"/>
                  </a:lnTo>
                  <a:lnTo>
                    <a:pt x="2558" y="0"/>
                  </a:lnTo>
                  <a:lnTo>
                    <a:pt x="2558" y="0"/>
                  </a:lnTo>
                  <a:lnTo>
                    <a:pt x="2559" y="0"/>
                  </a:lnTo>
                  <a:lnTo>
                    <a:pt x="2559" y="0"/>
                  </a:lnTo>
                  <a:lnTo>
                    <a:pt x="2560" y="0"/>
                  </a:lnTo>
                  <a:lnTo>
                    <a:pt x="2561" y="0"/>
                  </a:lnTo>
                  <a:lnTo>
                    <a:pt x="2561" y="0"/>
                  </a:lnTo>
                  <a:lnTo>
                    <a:pt x="2562" y="0"/>
                  </a:lnTo>
                  <a:lnTo>
                    <a:pt x="2562" y="0"/>
                  </a:lnTo>
                  <a:lnTo>
                    <a:pt x="2563" y="0"/>
                  </a:lnTo>
                  <a:lnTo>
                    <a:pt x="2563" y="0"/>
                  </a:lnTo>
                  <a:lnTo>
                    <a:pt x="2564" y="0"/>
                  </a:lnTo>
                  <a:lnTo>
                    <a:pt x="2564" y="0"/>
                  </a:lnTo>
                  <a:lnTo>
                    <a:pt x="2565" y="0"/>
                  </a:lnTo>
                  <a:lnTo>
                    <a:pt x="2565" y="0"/>
                  </a:lnTo>
                  <a:lnTo>
                    <a:pt x="2565" y="74"/>
                  </a:lnTo>
                  <a:lnTo>
                    <a:pt x="2566" y="0"/>
                  </a:lnTo>
                  <a:lnTo>
                    <a:pt x="2566" y="0"/>
                  </a:lnTo>
                  <a:lnTo>
                    <a:pt x="2567" y="81"/>
                  </a:lnTo>
                  <a:lnTo>
                    <a:pt x="2567" y="67"/>
                  </a:lnTo>
                  <a:lnTo>
                    <a:pt x="2567" y="94"/>
                  </a:lnTo>
                  <a:lnTo>
                    <a:pt x="2567" y="0"/>
                  </a:lnTo>
                  <a:lnTo>
                    <a:pt x="2568" y="0"/>
                  </a:lnTo>
                  <a:lnTo>
                    <a:pt x="2568" y="0"/>
                  </a:lnTo>
                  <a:lnTo>
                    <a:pt x="2569" y="97"/>
                  </a:lnTo>
                  <a:lnTo>
                    <a:pt x="2569" y="91"/>
                  </a:lnTo>
                  <a:lnTo>
                    <a:pt x="2569" y="0"/>
                  </a:lnTo>
                  <a:lnTo>
                    <a:pt x="2570" y="0"/>
                  </a:lnTo>
                  <a:lnTo>
                    <a:pt x="2570" y="35"/>
                  </a:lnTo>
                  <a:lnTo>
                    <a:pt x="2570" y="118"/>
                  </a:lnTo>
                  <a:lnTo>
                    <a:pt x="2571" y="0"/>
                  </a:lnTo>
                  <a:lnTo>
                    <a:pt x="2571" y="0"/>
                  </a:lnTo>
                  <a:lnTo>
                    <a:pt x="2572" y="0"/>
                  </a:lnTo>
                  <a:lnTo>
                    <a:pt x="2572" y="0"/>
                  </a:lnTo>
                  <a:lnTo>
                    <a:pt x="2573" y="11"/>
                  </a:lnTo>
                  <a:lnTo>
                    <a:pt x="2573" y="0"/>
                  </a:lnTo>
                  <a:lnTo>
                    <a:pt x="2574" y="51"/>
                  </a:lnTo>
                  <a:lnTo>
                    <a:pt x="2574" y="0"/>
                  </a:lnTo>
                  <a:lnTo>
                    <a:pt x="2574" y="39"/>
                  </a:lnTo>
                  <a:lnTo>
                    <a:pt x="2574" y="0"/>
                  </a:lnTo>
                  <a:lnTo>
                    <a:pt x="2575" y="0"/>
                  </a:lnTo>
                  <a:lnTo>
                    <a:pt x="2575" y="0"/>
                  </a:lnTo>
                  <a:lnTo>
                    <a:pt x="2576" y="58"/>
                  </a:lnTo>
                  <a:lnTo>
                    <a:pt x="2576" y="57"/>
                  </a:lnTo>
                  <a:lnTo>
                    <a:pt x="2576" y="0"/>
                  </a:lnTo>
                  <a:lnTo>
                    <a:pt x="2576" y="100"/>
                  </a:lnTo>
                  <a:lnTo>
                    <a:pt x="2577" y="0"/>
                  </a:lnTo>
                  <a:lnTo>
                    <a:pt x="2577" y="0"/>
                  </a:lnTo>
                  <a:lnTo>
                    <a:pt x="2577" y="54"/>
                  </a:lnTo>
                  <a:lnTo>
                    <a:pt x="2578" y="0"/>
                  </a:lnTo>
                  <a:lnTo>
                    <a:pt x="2578" y="0"/>
                  </a:lnTo>
                  <a:lnTo>
                    <a:pt x="2579" y="0"/>
                  </a:lnTo>
                  <a:lnTo>
                    <a:pt x="2579" y="0"/>
                  </a:lnTo>
                  <a:lnTo>
                    <a:pt x="2579" y="74"/>
                  </a:lnTo>
                  <a:lnTo>
                    <a:pt x="2580" y="0"/>
                  </a:lnTo>
                  <a:lnTo>
                    <a:pt x="2580" y="0"/>
                  </a:lnTo>
                  <a:lnTo>
                    <a:pt x="2580" y="94"/>
                  </a:lnTo>
                  <a:lnTo>
                    <a:pt x="2581" y="58"/>
                  </a:lnTo>
                  <a:lnTo>
                    <a:pt x="2581" y="70"/>
                  </a:lnTo>
                  <a:lnTo>
                    <a:pt x="2581" y="95"/>
                  </a:lnTo>
                  <a:lnTo>
                    <a:pt x="2582" y="0"/>
                  </a:lnTo>
                  <a:lnTo>
                    <a:pt x="2582" y="23"/>
                  </a:lnTo>
                  <a:lnTo>
                    <a:pt x="2582" y="0"/>
                  </a:lnTo>
                  <a:lnTo>
                    <a:pt x="2582" y="104"/>
                  </a:lnTo>
                  <a:lnTo>
                    <a:pt x="2583" y="87"/>
                  </a:lnTo>
                  <a:lnTo>
                    <a:pt x="2583" y="0"/>
                  </a:lnTo>
                  <a:lnTo>
                    <a:pt x="2584" y="108"/>
                  </a:lnTo>
                  <a:lnTo>
                    <a:pt x="2584" y="57"/>
                  </a:lnTo>
                  <a:lnTo>
                    <a:pt x="2584" y="0"/>
                  </a:lnTo>
                  <a:lnTo>
                    <a:pt x="2585" y="31"/>
                  </a:lnTo>
                  <a:lnTo>
                    <a:pt x="2585" y="0"/>
                  </a:lnTo>
                  <a:lnTo>
                    <a:pt x="2586" y="93"/>
                  </a:lnTo>
                  <a:lnTo>
                    <a:pt x="2586" y="78"/>
                  </a:lnTo>
                  <a:lnTo>
                    <a:pt x="2586" y="41"/>
                  </a:lnTo>
                  <a:lnTo>
                    <a:pt x="2587" y="0"/>
                  </a:lnTo>
                  <a:lnTo>
                    <a:pt x="2587" y="71"/>
                  </a:lnTo>
                  <a:lnTo>
                    <a:pt x="2587" y="54"/>
                  </a:lnTo>
                  <a:lnTo>
                    <a:pt x="2587" y="0"/>
                  </a:lnTo>
                  <a:lnTo>
                    <a:pt x="2587" y="105"/>
                  </a:lnTo>
                  <a:lnTo>
                    <a:pt x="2588" y="0"/>
                  </a:lnTo>
                  <a:lnTo>
                    <a:pt x="2588" y="0"/>
                  </a:lnTo>
                  <a:lnTo>
                    <a:pt x="2589" y="122"/>
                  </a:lnTo>
                  <a:lnTo>
                    <a:pt x="2589" y="138"/>
                  </a:lnTo>
                  <a:lnTo>
                    <a:pt x="2590" y="0"/>
                  </a:lnTo>
                  <a:lnTo>
                    <a:pt x="2590" y="0"/>
                  </a:lnTo>
                  <a:lnTo>
                    <a:pt x="2590" y="0"/>
                  </a:lnTo>
                  <a:lnTo>
                    <a:pt x="2591" y="90"/>
                  </a:lnTo>
                  <a:lnTo>
                    <a:pt x="2591" y="83"/>
                  </a:lnTo>
                  <a:lnTo>
                    <a:pt x="2591" y="0"/>
                  </a:lnTo>
                  <a:lnTo>
                    <a:pt x="2592" y="12"/>
                  </a:lnTo>
                  <a:lnTo>
                    <a:pt x="2592" y="0"/>
                  </a:lnTo>
                  <a:lnTo>
                    <a:pt x="2593" y="70"/>
                  </a:lnTo>
                  <a:lnTo>
                    <a:pt x="2593" y="21"/>
                  </a:lnTo>
                  <a:lnTo>
                    <a:pt x="2593" y="95"/>
                  </a:lnTo>
                  <a:lnTo>
                    <a:pt x="2593" y="134"/>
                  </a:lnTo>
                  <a:lnTo>
                    <a:pt x="2594" y="0"/>
                  </a:lnTo>
                  <a:lnTo>
                    <a:pt x="2594" y="79"/>
                  </a:lnTo>
                  <a:lnTo>
                    <a:pt x="2595" y="53"/>
                  </a:lnTo>
                  <a:lnTo>
                    <a:pt x="2595" y="110"/>
                  </a:lnTo>
                  <a:lnTo>
                    <a:pt x="2595" y="0"/>
                  </a:lnTo>
                  <a:lnTo>
                    <a:pt x="2595" y="37"/>
                  </a:lnTo>
                  <a:lnTo>
                    <a:pt x="2595" y="95"/>
                  </a:lnTo>
                  <a:lnTo>
                    <a:pt x="2596" y="109"/>
                  </a:lnTo>
                  <a:lnTo>
                    <a:pt x="2596" y="0"/>
                  </a:lnTo>
                  <a:lnTo>
                    <a:pt x="2596" y="22"/>
                  </a:lnTo>
                  <a:lnTo>
                    <a:pt x="2597" y="57"/>
                  </a:lnTo>
                  <a:lnTo>
                    <a:pt x="2597" y="0"/>
                  </a:lnTo>
                  <a:lnTo>
                    <a:pt x="2597" y="78"/>
                  </a:lnTo>
                  <a:lnTo>
                    <a:pt x="2597" y="0"/>
                  </a:lnTo>
                  <a:lnTo>
                    <a:pt x="2598" y="0"/>
                  </a:lnTo>
                  <a:lnTo>
                    <a:pt x="2598" y="105"/>
                  </a:lnTo>
                  <a:lnTo>
                    <a:pt x="2598" y="96"/>
                  </a:lnTo>
                  <a:lnTo>
                    <a:pt x="2599" y="72"/>
                  </a:lnTo>
                  <a:lnTo>
                    <a:pt x="2599" y="61"/>
                  </a:lnTo>
                  <a:lnTo>
                    <a:pt x="2599" y="163"/>
                  </a:lnTo>
                  <a:lnTo>
                    <a:pt x="2599" y="149"/>
                  </a:lnTo>
                  <a:lnTo>
                    <a:pt x="2599" y="142"/>
                  </a:lnTo>
                  <a:lnTo>
                    <a:pt x="2600" y="162"/>
                  </a:lnTo>
                  <a:lnTo>
                    <a:pt x="2600" y="101"/>
                  </a:lnTo>
                  <a:lnTo>
                    <a:pt x="2600" y="122"/>
                  </a:lnTo>
                  <a:lnTo>
                    <a:pt x="2601" y="165"/>
                  </a:lnTo>
                  <a:lnTo>
                    <a:pt x="2601" y="99"/>
                  </a:lnTo>
                  <a:lnTo>
                    <a:pt x="2602" y="72"/>
                  </a:lnTo>
                  <a:lnTo>
                    <a:pt x="2602" y="137"/>
                  </a:lnTo>
                  <a:lnTo>
                    <a:pt x="2602" y="64"/>
                  </a:lnTo>
                  <a:lnTo>
                    <a:pt x="2602" y="80"/>
                  </a:lnTo>
                  <a:lnTo>
                    <a:pt x="2603" y="98"/>
                  </a:lnTo>
                  <a:lnTo>
                    <a:pt x="2603" y="148"/>
                  </a:lnTo>
                  <a:lnTo>
                    <a:pt x="2603" y="65"/>
                  </a:lnTo>
                  <a:lnTo>
                    <a:pt x="2603" y="102"/>
                  </a:lnTo>
                  <a:lnTo>
                    <a:pt x="2603" y="48"/>
                  </a:lnTo>
                  <a:lnTo>
                    <a:pt x="2604" y="156"/>
                  </a:lnTo>
                  <a:lnTo>
                    <a:pt x="2604" y="152"/>
                  </a:lnTo>
                  <a:lnTo>
                    <a:pt x="2605" y="112"/>
                  </a:lnTo>
                  <a:lnTo>
                    <a:pt x="2605" y="145"/>
                  </a:lnTo>
                  <a:lnTo>
                    <a:pt x="2605" y="66"/>
                  </a:lnTo>
                  <a:lnTo>
                    <a:pt x="2606" y="131"/>
                  </a:lnTo>
                  <a:lnTo>
                    <a:pt x="2606" y="131"/>
                  </a:lnTo>
                  <a:lnTo>
                    <a:pt x="2606" y="164"/>
                  </a:lnTo>
                  <a:lnTo>
                    <a:pt x="2606" y="89"/>
                  </a:lnTo>
                  <a:lnTo>
                    <a:pt x="2607" y="145"/>
                  </a:lnTo>
                  <a:lnTo>
                    <a:pt x="2607" y="134"/>
                  </a:lnTo>
                  <a:lnTo>
                    <a:pt x="2607" y="64"/>
                  </a:lnTo>
                  <a:lnTo>
                    <a:pt x="2608" y="162"/>
                  </a:lnTo>
                  <a:lnTo>
                    <a:pt x="2608" y="118"/>
                  </a:lnTo>
                  <a:lnTo>
                    <a:pt x="2608" y="142"/>
                  </a:lnTo>
                  <a:lnTo>
                    <a:pt x="2608" y="164"/>
                  </a:lnTo>
                  <a:lnTo>
                    <a:pt x="2609" y="86"/>
                  </a:lnTo>
                  <a:lnTo>
                    <a:pt x="2609" y="104"/>
                  </a:lnTo>
                  <a:lnTo>
                    <a:pt x="2609" y="128"/>
                  </a:lnTo>
                  <a:lnTo>
                    <a:pt x="2609" y="131"/>
                  </a:lnTo>
                  <a:lnTo>
                    <a:pt x="2610" y="42"/>
                  </a:lnTo>
                  <a:lnTo>
                    <a:pt x="2610" y="48"/>
                  </a:lnTo>
                  <a:lnTo>
                    <a:pt x="2611" y="120"/>
                  </a:lnTo>
                  <a:lnTo>
                    <a:pt x="2611" y="0"/>
                  </a:lnTo>
                  <a:lnTo>
                    <a:pt x="2611" y="47"/>
                  </a:lnTo>
                  <a:lnTo>
                    <a:pt x="2612" y="136"/>
                  </a:lnTo>
                  <a:lnTo>
                    <a:pt x="2612" y="114"/>
                  </a:lnTo>
                  <a:lnTo>
                    <a:pt x="2612" y="0"/>
                  </a:lnTo>
                  <a:lnTo>
                    <a:pt x="2612" y="140"/>
                  </a:lnTo>
                  <a:lnTo>
                    <a:pt x="2613" y="100"/>
                  </a:lnTo>
                  <a:lnTo>
                    <a:pt x="2613" y="121"/>
                  </a:lnTo>
                  <a:lnTo>
                    <a:pt x="2613" y="0"/>
                  </a:lnTo>
                  <a:lnTo>
                    <a:pt x="2614" y="53"/>
                  </a:lnTo>
                  <a:lnTo>
                    <a:pt x="2614" y="86"/>
                  </a:lnTo>
                  <a:lnTo>
                    <a:pt x="2614" y="0"/>
                  </a:lnTo>
                  <a:lnTo>
                    <a:pt x="2615" y="38"/>
                  </a:lnTo>
                  <a:lnTo>
                    <a:pt x="2615" y="0"/>
                  </a:lnTo>
                  <a:lnTo>
                    <a:pt x="2615" y="36"/>
                  </a:lnTo>
                  <a:lnTo>
                    <a:pt x="2616" y="0"/>
                  </a:lnTo>
                  <a:lnTo>
                    <a:pt x="2616" y="0"/>
                  </a:lnTo>
                  <a:lnTo>
                    <a:pt x="2616" y="61"/>
                  </a:lnTo>
                  <a:lnTo>
                    <a:pt x="2617" y="0"/>
                  </a:lnTo>
                  <a:lnTo>
                    <a:pt x="2617" y="0"/>
                  </a:lnTo>
                  <a:lnTo>
                    <a:pt x="2618" y="0"/>
                  </a:lnTo>
                  <a:lnTo>
                    <a:pt x="2618" y="0"/>
                  </a:lnTo>
                  <a:lnTo>
                    <a:pt x="2619" y="0"/>
                  </a:lnTo>
                  <a:lnTo>
                    <a:pt x="2619" y="0"/>
                  </a:lnTo>
                  <a:lnTo>
                    <a:pt x="2620" y="0"/>
                  </a:lnTo>
                  <a:lnTo>
                    <a:pt x="2620" y="0"/>
                  </a:lnTo>
                  <a:lnTo>
                    <a:pt x="2621" y="0"/>
                  </a:lnTo>
                  <a:lnTo>
                    <a:pt x="2621" y="0"/>
                  </a:lnTo>
                  <a:lnTo>
                    <a:pt x="2622" y="0"/>
                  </a:lnTo>
                  <a:lnTo>
                    <a:pt x="2622" y="0"/>
                  </a:lnTo>
                  <a:lnTo>
                    <a:pt x="2623" y="0"/>
                  </a:lnTo>
                  <a:lnTo>
                    <a:pt x="2623" y="0"/>
                  </a:lnTo>
                  <a:lnTo>
                    <a:pt x="2624" y="13"/>
                  </a:lnTo>
                  <a:lnTo>
                    <a:pt x="2624" y="0"/>
                  </a:lnTo>
                  <a:lnTo>
                    <a:pt x="2624" y="0"/>
                  </a:lnTo>
                  <a:lnTo>
                    <a:pt x="2625" y="61"/>
                  </a:lnTo>
                  <a:lnTo>
                    <a:pt x="2625" y="0"/>
                  </a:lnTo>
                  <a:lnTo>
                    <a:pt x="2625" y="0"/>
                  </a:lnTo>
                  <a:lnTo>
                    <a:pt x="2625" y="31"/>
                  </a:lnTo>
                  <a:lnTo>
                    <a:pt x="2626" y="0"/>
                  </a:lnTo>
                  <a:lnTo>
                    <a:pt x="2626" y="0"/>
                  </a:lnTo>
                  <a:lnTo>
                    <a:pt x="2627" y="71"/>
                  </a:lnTo>
                  <a:lnTo>
                    <a:pt x="2627" y="30"/>
                  </a:lnTo>
                  <a:lnTo>
                    <a:pt x="2627" y="0"/>
                  </a:lnTo>
                  <a:lnTo>
                    <a:pt x="2628" y="0"/>
                  </a:lnTo>
                  <a:lnTo>
                    <a:pt x="2628" y="0"/>
                  </a:lnTo>
                  <a:lnTo>
                    <a:pt x="2629" y="113"/>
                  </a:lnTo>
                  <a:lnTo>
                    <a:pt x="2629" y="84"/>
                  </a:lnTo>
                  <a:lnTo>
                    <a:pt x="2629" y="62"/>
                  </a:lnTo>
                  <a:lnTo>
                    <a:pt x="2629" y="0"/>
                  </a:lnTo>
                  <a:lnTo>
                    <a:pt x="2630" y="87"/>
                  </a:lnTo>
                  <a:lnTo>
                    <a:pt x="2630" y="70"/>
                  </a:lnTo>
                  <a:lnTo>
                    <a:pt x="2630" y="80"/>
                  </a:lnTo>
                  <a:lnTo>
                    <a:pt x="2630" y="0"/>
                  </a:lnTo>
                  <a:lnTo>
                    <a:pt x="2631" y="0"/>
                  </a:lnTo>
                  <a:lnTo>
                    <a:pt x="2631" y="0"/>
                  </a:lnTo>
                  <a:lnTo>
                    <a:pt x="2632" y="0"/>
                  </a:lnTo>
                  <a:lnTo>
                    <a:pt x="2632" y="0"/>
                  </a:lnTo>
                  <a:lnTo>
                    <a:pt x="2633" y="0"/>
                  </a:lnTo>
                  <a:lnTo>
                    <a:pt x="2633" y="0"/>
                  </a:lnTo>
                  <a:lnTo>
                    <a:pt x="2634" y="69"/>
                  </a:lnTo>
                  <a:lnTo>
                    <a:pt x="2634" y="66"/>
                  </a:lnTo>
                  <a:lnTo>
                    <a:pt x="2634" y="124"/>
                  </a:lnTo>
                  <a:lnTo>
                    <a:pt x="2634" y="0"/>
                  </a:lnTo>
                  <a:lnTo>
                    <a:pt x="2635" y="135"/>
                  </a:lnTo>
                  <a:lnTo>
                    <a:pt x="2635" y="142"/>
                  </a:lnTo>
                  <a:lnTo>
                    <a:pt x="2636" y="18"/>
                  </a:lnTo>
                  <a:lnTo>
                    <a:pt x="2636" y="33"/>
                  </a:lnTo>
                  <a:lnTo>
                    <a:pt x="2636" y="45"/>
                  </a:lnTo>
                  <a:lnTo>
                    <a:pt x="2636" y="34"/>
                  </a:lnTo>
                  <a:lnTo>
                    <a:pt x="2637" y="123"/>
                  </a:lnTo>
                  <a:lnTo>
                    <a:pt x="2637" y="80"/>
                  </a:lnTo>
                  <a:lnTo>
                    <a:pt x="2637" y="16"/>
                  </a:lnTo>
                  <a:lnTo>
                    <a:pt x="2638" y="13"/>
                  </a:lnTo>
                  <a:lnTo>
                    <a:pt x="2638" y="131"/>
                  </a:lnTo>
                  <a:lnTo>
                    <a:pt x="2638" y="108"/>
                  </a:lnTo>
                  <a:lnTo>
                    <a:pt x="2638" y="28"/>
                  </a:lnTo>
                  <a:lnTo>
                    <a:pt x="2638" y="0"/>
                  </a:lnTo>
                  <a:lnTo>
                    <a:pt x="2639" y="119"/>
                  </a:lnTo>
                  <a:lnTo>
                    <a:pt x="2639" y="102"/>
                  </a:lnTo>
                  <a:lnTo>
                    <a:pt x="2640" y="83"/>
                  </a:lnTo>
                  <a:lnTo>
                    <a:pt x="2640" y="0"/>
                  </a:lnTo>
                  <a:lnTo>
                    <a:pt x="2640" y="71"/>
                  </a:lnTo>
                  <a:lnTo>
                    <a:pt x="2641" y="34"/>
                  </a:lnTo>
                  <a:lnTo>
                    <a:pt x="2641" y="105"/>
                  </a:lnTo>
                  <a:lnTo>
                    <a:pt x="2641" y="0"/>
                  </a:lnTo>
                  <a:lnTo>
                    <a:pt x="2641" y="79"/>
                  </a:lnTo>
                  <a:lnTo>
                    <a:pt x="2642" y="0"/>
                  </a:lnTo>
                  <a:lnTo>
                    <a:pt x="2642" y="166"/>
                  </a:lnTo>
                  <a:lnTo>
                    <a:pt x="2642" y="142"/>
                  </a:lnTo>
                  <a:lnTo>
                    <a:pt x="2643" y="99"/>
                  </a:lnTo>
                  <a:lnTo>
                    <a:pt x="2643" y="150"/>
                  </a:lnTo>
                  <a:lnTo>
                    <a:pt x="2643" y="98"/>
                  </a:lnTo>
                  <a:lnTo>
                    <a:pt x="2644" y="75"/>
                  </a:lnTo>
                  <a:lnTo>
                    <a:pt x="2644" y="134"/>
                  </a:lnTo>
                  <a:lnTo>
                    <a:pt x="2644" y="0"/>
                  </a:lnTo>
                  <a:lnTo>
                    <a:pt x="2644" y="64"/>
                  </a:lnTo>
                  <a:lnTo>
                    <a:pt x="2645" y="0"/>
                  </a:lnTo>
                  <a:lnTo>
                    <a:pt x="2645" y="116"/>
                  </a:lnTo>
                  <a:lnTo>
                    <a:pt x="2645" y="68"/>
                  </a:lnTo>
                  <a:lnTo>
                    <a:pt x="2646" y="79"/>
                  </a:lnTo>
                  <a:lnTo>
                    <a:pt x="2646" y="127"/>
                  </a:lnTo>
                  <a:lnTo>
                    <a:pt x="2646" y="61"/>
                  </a:lnTo>
                  <a:lnTo>
                    <a:pt x="2646" y="111"/>
                  </a:lnTo>
                  <a:lnTo>
                    <a:pt x="2647" y="111"/>
                  </a:lnTo>
                  <a:lnTo>
                    <a:pt x="2647" y="52"/>
                  </a:lnTo>
                  <a:lnTo>
                    <a:pt x="2647" y="143"/>
                  </a:lnTo>
                  <a:lnTo>
                    <a:pt x="2647" y="59"/>
                  </a:lnTo>
                  <a:lnTo>
                    <a:pt x="2648" y="93"/>
                  </a:lnTo>
                  <a:lnTo>
                    <a:pt x="2648" y="0"/>
                  </a:lnTo>
                  <a:lnTo>
                    <a:pt x="2648" y="118"/>
                  </a:lnTo>
                  <a:lnTo>
                    <a:pt x="2649" y="93"/>
                  </a:lnTo>
                  <a:lnTo>
                    <a:pt x="2649" y="128"/>
                  </a:lnTo>
                  <a:lnTo>
                    <a:pt x="2649" y="49"/>
                  </a:lnTo>
                  <a:lnTo>
                    <a:pt x="2650" y="0"/>
                  </a:lnTo>
                  <a:lnTo>
                    <a:pt x="2650" y="131"/>
                  </a:lnTo>
                  <a:lnTo>
                    <a:pt x="2651" y="116"/>
                  </a:lnTo>
                  <a:lnTo>
                    <a:pt x="2651" y="108"/>
                  </a:lnTo>
                  <a:lnTo>
                    <a:pt x="2652" y="0"/>
                  </a:lnTo>
                  <a:lnTo>
                    <a:pt x="2652" y="35"/>
                  </a:lnTo>
                  <a:lnTo>
                    <a:pt x="2652" y="62"/>
                  </a:lnTo>
                  <a:lnTo>
                    <a:pt x="2652" y="123"/>
                  </a:lnTo>
                  <a:lnTo>
                    <a:pt x="2653" y="0"/>
                  </a:lnTo>
                  <a:lnTo>
                    <a:pt x="2653" y="46"/>
                  </a:lnTo>
                  <a:lnTo>
                    <a:pt x="2653" y="59"/>
                  </a:lnTo>
                  <a:lnTo>
                    <a:pt x="2653" y="0"/>
                  </a:lnTo>
                  <a:lnTo>
                    <a:pt x="2654" y="0"/>
                  </a:lnTo>
                  <a:lnTo>
                    <a:pt x="2654" y="44"/>
                  </a:lnTo>
                  <a:lnTo>
                    <a:pt x="2654" y="0"/>
                  </a:lnTo>
                  <a:lnTo>
                    <a:pt x="2654" y="63"/>
                  </a:lnTo>
                  <a:lnTo>
                    <a:pt x="2655" y="0"/>
                  </a:lnTo>
                  <a:lnTo>
                    <a:pt x="2655" y="0"/>
                  </a:lnTo>
                  <a:lnTo>
                    <a:pt x="2655" y="104"/>
                  </a:lnTo>
                  <a:lnTo>
                    <a:pt x="2656" y="0"/>
                  </a:lnTo>
                  <a:lnTo>
                    <a:pt x="2656" y="31"/>
                  </a:lnTo>
                  <a:lnTo>
                    <a:pt x="2656" y="0"/>
                  </a:lnTo>
                  <a:lnTo>
                    <a:pt x="2657" y="0"/>
                  </a:lnTo>
                  <a:lnTo>
                    <a:pt x="2657" y="0"/>
                  </a:lnTo>
                  <a:lnTo>
                    <a:pt x="2657" y="74"/>
                  </a:lnTo>
                  <a:lnTo>
                    <a:pt x="2658" y="0"/>
                  </a:lnTo>
                  <a:lnTo>
                    <a:pt x="2658" y="0"/>
                  </a:lnTo>
                  <a:lnTo>
                    <a:pt x="2659" y="0"/>
                  </a:lnTo>
                  <a:lnTo>
                    <a:pt x="2659" y="0"/>
                  </a:lnTo>
                  <a:lnTo>
                    <a:pt x="2660" y="0"/>
                  </a:lnTo>
                  <a:lnTo>
                    <a:pt x="2660" y="0"/>
                  </a:lnTo>
                  <a:lnTo>
                    <a:pt x="2661" y="0"/>
                  </a:lnTo>
                  <a:lnTo>
                    <a:pt x="2661" y="0"/>
                  </a:lnTo>
                  <a:lnTo>
                    <a:pt x="2662" y="0"/>
                  </a:lnTo>
                  <a:lnTo>
                    <a:pt x="2662" y="0"/>
                  </a:lnTo>
                  <a:lnTo>
                    <a:pt x="2663" y="0"/>
                  </a:lnTo>
                  <a:lnTo>
                    <a:pt x="2663" y="0"/>
                  </a:lnTo>
                  <a:lnTo>
                    <a:pt x="2664" y="0"/>
                  </a:lnTo>
                  <a:lnTo>
                    <a:pt x="2664" y="0"/>
                  </a:lnTo>
                  <a:lnTo>
                    <a:pt x="2665" y="0"/>
                  </a:lnTo>
                  <a:lnTo>
                    <a:pt x="2665" y="0"/>
                  </a:lnTo>
                  <a:lnTo>
                    <a:pt x="2666" y="0"/>
                  </a:lnTo>
                  <a:lnTo>
                    <a:pt x="2666" y="0"/>
                  </a:lnTo>
                  <a:lnTo>
                    <a:pt x="2667" y="0"/>
                  </a:lnTo>
                  <a:lnTo>
                    <a:pt x="2667" y="0"/>
                  </a:lnTo>
                  <a:lnTo>
                    <a:pt x="2668" y="0"/>
                  </a:lnTo>
                  <a:lnTo>
                    <a:pt x="2668" y="0"/>
                  </a:lnTo>
                  <a:lnTo>
                    <a:pt x="2669" y="0"/>
                  </a:lnTo>
                  <a:lnTo>
                    <a:pt x="2669" y="0"/>
                  </a:lnTo>
                  <a:lnTo>
                    <a:pt x="2670" y="0"/>
                  </a:lnTo>
                  <a:lnTo>
                    <a:pt x="2670" y="0"/>
                  </a:lnTo>
                  <a:lnTo>
                    <a:pt x="2671" y="59"/>
                  </a:lnTo>
                  <a:lnTo>
                    <a:pt x="2671" y="0"/>
                  </a:lnTo>
                  <a:lnTo>
                    <a:pt x="2671" y="0"/>
                  </a:lnTo>
                  <a:lnTo>
                    <a:pt x="2672" y="0"/>
                  </a:lnTo>
                  <a:lnTo>
                    <a:pt x="2672" y="0"/>
                  </a:lnTo>
                  <a:lnTo>
                    <a:pt x="2673" y="0"/>
                  </a:lnTo>
                  <a:lnTo>
                    <a:pt x="2673" y="0"/>
                  </a:lnTo>
                  <a:lnTo>
                    <a:pt x="2674" y="0"/>
                  </a:lnTo>
                  <a:lnTo>
                    <a:pt x="2674" y="0"/>
                  </a:lnTo>
                  <a:lnTo>
                    <a:pt x="2675" y="92"/>
                  </a:lnTo>
                  <a:lnTo>
                    <a:pt x="2675" y="0"/>
                  </a:lnTo>
                  <a:lnTo>
                    <a:pt x="2676" y="101"/>
                  </a:lnTo>
                  <a:lnTo>
                    <a:pt x="2676" y="100"/>
                  </a:lnTo>
                  <a:lnTo>
                    <a:pt x="2676" y="93"/>
                  </a:lnTo>
                  <a:lnTo>
                    <a:pt x="2677" y="105"/>
                  </a:lnTo>
                  <a:lnTo>
                    <a:pt x="2677" y="0"/>
                  </a:lnTo>
                  <a:lnTo>
                    <a:pt x="2677" y="44"/>
                  </a:lnTo>
                  <a:lnTo>
                    <a:pt x="2677" y="0"/>
                  </a:lnTo>
                  <a:lnTo>
                    <a:pt x="2678" y="53"/>
                  </a:lnTo>
                  <a:lnTo>
                    <a:pt x="2678" y="0"/>
                  </a:lnTo>
                  <a:lnTo>
                    <a:pt x="2678" y="26"/>
                  </a:lnTo>
                  <a:lnTo>
                    <a:pt x="2679" y="0"/>
                  </a:lnTo>
                  <a:lnTo>
                    <a:pt x="2679" y="6"/>
                  </a:lnTo>
                  <a:lnTo>
                    <a:pt x="2680" y="0"/>
                  </a:lnTo>
                  <a:lnTo>
                    <a:pt x="2680" y="90"/>
                  </a:lnTo>
                  <a:lnTo>
                    <a:pt x="2680" y="58"/>
                  </a:lnTo>
                  <a:lnTo>
                    <a:pt x="2680" y="47"/>
                  </a:lnTo>
                  <a:lnTo>
                    <a:pt x="2681" y="152"/>
                  </a:lnTo>
                  <a:lnTo>
                    <a:pt x="2681" y="125"/>
                  </a:lnTo>
                  <a:lnTo>
                    <a:pt x="2681" y="119"/>
                  </a:lnTo>
                  <a:lnTo>
                    <a:pt x="2682" y="170"/>
                  </a:lnTo>
                  <a:lnTo>
                    <a:pt x="2682" y="92"/>
                  </a:lnTo>
                  <a:lnTo>
                    <a:pt x="2682" y="111"/>
                  </a:lnTo>
                  <a:lnTo>
                    <a:pt x="2682" y="59"/>
                  </a:lnTo>
                  <a:lnTo>
                    <a:pt x="2683" y="123"/>
                  </a:lnTo>
                  <a:lnTo>
                    <a:pt x="2683" y="92"/>
                  </a:lnTo>
                  <a:lnTo>
                    <a:pt x="2683" y="119"/>
                  </a:lnTo>
                  <a:lnTo>
                    <a:pt x="2684" y="150"/>
                  </a:lnTo>
                  <a:lnTo>
                    <a:pt x="2684" y="95"/>
                  </a:lnTo>
                  <a:lnTo>
                    <a:pt x="2685" y="76"/>
                  </a:lnTo>
                  <a:lnTo>
                    <a:pt x="2685" y="149"/>
                  </a:lnTo>
                  <a:lnTo>
                    <a:pt x="2685" y="91"/>
                  </a:lnTo>
                  <a:lnTo>
                    <a:pt x="2686" y="121"/>
                  </a:lnTo>
                  <a:lnTo>
                    <a:pt x="2686" y="37"/>
                  </a:lnTo>
                  <a:lnTo>
                    <a:pt x="2686" y="54"/>
                  </a:lnTo>
                  <a:lnTo>
                    <a:pt x="2686" y="87"/>
                  </a:lnTo>
                  <a:lnTo>
                    <a:pt x="2687" y="60"/>
                  </a:lnTo>
                  <a:lnTo>
                    <a:pt x="2687" y="141"/>
                  </a:lnTo>
                  <a:lnTo>
                    <a:pt x="2687" y="130"/>
                  </a:lnTo>
                  <a:lnTo>
                    <a:pt x="2688" y="123"/>
                  </a:lnTo>
                  <a:lnTo>
                    <a:pt x="2688" y="133"/>
                  </a:lnTo>
                  <a:lnTo>
                    <a:pt x="2688" y="59"/>
                  </a:lnTo>
                  <a:lnTo>
                    <a:pt x="2688" y="87"/>
                  </a:lnTo>
                  <a:lnTo>
                    <a:pt x="2689" y="101"/>
                  </a:lnTo>
                  <a:lnTo>
                    <a:pt x="2689" y="144"/>
                  </a:lnTo>
                  <a:lnTo>
                    <a:pt x="2689" y="77"/>
                  </a:lnTo>
                  <a:lnTo>
                    <a:pt x="2689" y="95"/>
                  </a:lnTo>
                  <a:lnTo>
                    <a:pt x="2690" y="45"/>
                  </a:lnTo>
                  <a:lnTo>
                    <a:pt x="2690" y="141"/>
                  </a:lnTo>
                  <a:lnTo>
                    <a:pt x="2690" y="110"/>
                  </a:lnTo>
                  <a:lnTo>
                    <a:pt x="2690" y="124"/>
                  </a:lnTo>
                  <a:lnTo>
                    <a:pt x="2691" y="77"/>
                  </a:lnTo>
                  <a:lnTo>
                    <a:pt x="2691" y="99"/>
                  </a:lnTo>
                  <a:lnTo>
                    <a:pt x="2692" y="30"/>
                  </a:lnTo>
                  <a:lnTo>
                    <a:pt x="2692" y="104"/>
                  </a:lnTo>
                  <a:lnTo>
                    <a:pt x="2692" y="0"/>
                  </a:lnTo>
                  <a:lnTo>
                    <a:pt x="2692" y="94"/>
                  </a:lnTo>
                  <a:lnTo>
                    <a:pt x="2693" y="82"/>
                  </a:lnTo>
                  <a:lnTo>
                    <a:pt x="2693" y="0"/>
                  </a:lnTo>
                  <a:lnTo>
                    <a:pt x="2693" y="87"/>
                  </a:lnTo>
                  <a:lnTo>
                    <a:pt x="2693" y="45"/>
                  </a:lnTo>
                  <a:lnTo>
                    <a:pt x="2694" y="47"/>
                  </a:lnTo>
                  <a:lnTo>
                    <a:pt x="2694" y="96"/>
                  </a:lnTo>
                  <a:lnTo>
                    <a:pt x="2694" y="0"/>
                  </a:lnTo>
                  <a:lnTo>
                    <a:pt x="2694" y="46"/>
                  </a:lnTo>
                  <a:lnTo>
                    <a:pt x="2694" y="29"/>
                  </a:lnTo>
                  <a:lnTo>
                    <a:pt x="2695" y="0"/>
                  </a:lnTo>
                  <a:lnTo>
                    <a:pt x="2695" y="97"/>
                  </a:lnTo>
                  <a:lnTo>
                    <a:pt x="2696" y="45"/>
                  </a:lnTo>
                  <a:lnTo>
                    <a:pt x="2696" y="33"/>
                  </a:lnTo>
                  <a:lnTo>
                    <a:pt x="2696" y="0"/>
                  </a:lnTo>
                  <a:lnTo>
                    <a:pt x="2696" y="46"/>
                  </a:lnTo>
                  <a:lnTo>
                    <a:pt x="2697" y="0"/>
                  </a:lnTo>
                  <a:lnTo>
                    <a:pt x="2697" y="0"/>
                  </a:lnTo>
                  <a:lnTo>
                    <a:pt x="2698" y="0"/>
                  </a:lnTo>
                  <a:lnTo>
                    <a:pt x="2698" y="0"/>
                  </a:lnTo>
                  <a:lnTo>
                    <a:pt x="2699" y="0"/>
                  </a:lnTo>
                  <a:lnTo>
                    <a:pt x="2699" y="0"/>
                  </a:lnTo>
                  <a:lnTo>
                    <a:pt x="2700" y="0"/>
                  </a:lnTo>
                  <a:lnTo>
                    <a:pt x="2700" y="0"/>
                  </a:lnTo>
                  <a:lnTo>
                    <a:pt x="2700" y="22"/>
                  </a:lnTo>
                  <a:lnTo>
                    <a:pt x="2701" y="0"/>
                  </a:lnTo>
                  <a:lnTo>
                    <a:pt x="2701" y="0"/>
                  </a:lnTo>
                  <a:lnTo>
                    <a:pt x="2701" y="41"/>
                  </a:lnTo>
                  <a:lnTo>
                    <a:pt x="2702" y="0"/>
                  </a:lnTo>
                  <a:lnTo>
                    <a:pt x="2702" y="50"/>
                  </a:lnTo>
                  <a:lnTo>
                    <a:pt x="2702" y="0"/>
                  </a:lnTo>
                  <a:lnTo>
                    <a:pt x="2703" y="74"/>
                  </a:lnTo>
                  <a:lnTo>
                    <a:pt x="2703" y="86"/>
                  </a:lnTo>
                  <a:lnTo>
                    <a:pt x="2703" y="91"/>
                  </a:lnTo>
                  <a:lnTo>
                    <a:pt x="2703" y="0"/>
                  </a:lnTo>
                  <a:lnTo>
                    <a:pt x="2704" y="49"/>
                  </a:lnTo>
                  <a:lnTo>
                    <a:pt x="2704" y="88"/>
                  </a:lnTo>
                  <a:lnTo>
                    <a:pt x="2704" y="0"/>
                  </a:lnTo>
                  <a:lnTo>
                    <a:pt x="2704" y="113"/>
                  </a:lnTo>
                  <a:lnTo>
                    <a:pt x="2705" y="105"/>
                  </a:lnTo>
                  <a:lnTo>
                    <a:pt x="2705" y="123"/>
                  </a:lnTo>
                  <a:lnTo>
                    <a:pt x="2705" y="0"/>
                  </a:lnTo>
                  <a:lnTo>
                    <a:pt x="2706" y="137"/>
                  </a:lnTo>
                  <a:lnTo>
                    <a:pt x="2706" y="133"/>
                  </a:lnTo>
                  <a:lnTo>
                    <a:pt x="2706" y="157"/>
                  </a:lnTo>
                  <a:lnTo>
                    <a:pt x="2707" y="82"/>
                  </a:lnTo>
                  <a:lnTo>
                    <a:pt x="2707" y="99"/>
                  </a:lnTo>
                  <a:lnTo>
                    <a:pt x="2707" y="100"/>
                  </a:lnTo>
                  <a:lnTo>
                    <a:pt x="2708" y="148"/>
                  </a:lnTo>
                  <a:lnTo>
                    <a:pt x="2708" y="120"/>
                  </a:lnTo>
                  <a:lnTo>
                    <a:pt x="2708" y="125"/>
                  </a:lnTo>
                  <a:lnTo>
                    <a:pt x="2709" y="29"/>
                  </a:lnTo>
                  <a:lnTo>
                    <a:pt x="2709" y="126"/>
                  </a:lnTo>
                  <a:lnTo>
                    <a:pt x="2709" y="113"/>
                  </a:lnTo>
                  <a:lnTo>
                    <a:pt x="2709" y="0"/>
                  </a:lnTo>
                  <a:lnTo>
                    <a:pt x="2710" y="127"/>
                  </a:lnTo>
                  <a:lnTo>
                    <a:pt x="2710" y="123"/>
                  </a:lnTo>
                  <a:lnTo>
                    <a:pt x="2710" y="149"/>
                  </a:lnTo>
                  <a:lnTo>
                    <a:pt x="2711" y="75"/>
                  </a:lnTo>
                  <a:lnTo>
                    <a:pt x="2711" y="114"/>
                  </a:lnTo>
                  <a:lnTo>
                    <a:pt x="2711" y="99"/>
                  </a:lnTo>
                  <a:lnTo>
                    <a:pt x="2712" y="116"/>
                  </a:lnTo>
                  <a:lnTo>
                    <a:pt x="2712" y="0"/>
                  </a:lnTo>
                  <a:lnTo>
                    <a:pt x="2712" y="61"/>
                  </a:lnTo>
                  <a:lnTo>
                    <a:pt x="2712" y="120"/>
                  </a:lnTo>
                  <a:lnTo>
                    <a:pt x="2712" y="0"/>
                  </a:lnTo>
                  <a:lnTo>
                    <a:pt x="2713" y="55"/>
                  </a:lnTo>
                  <a:lnTo>
                    <a:pt x="2713" y="0"/>
                  </a:lnTo>
                  <a:lnTo>
                    <a:pt x="2714" y="61"/>
                  </a:lnTo>
                  <a:lnTo>
                    <a:pt x="2714" y="50"/>
                  </a:lnTo>
                  <a:lnTo>
                    <a:pt x="2714" y="0"/>
                  </a:lnTo>
                  <a:lnTo>
                    <a:pt x="2714" y="10"/>
                  </a:lnTo>
                  <a:lnTo>
                    <a:pt x="2715" y="0"/>
                  </a:lnTo>
                  <a:lnTo>
                    <a:pt x="2715" y="0"/>
                  </a:lnTo>
                  <a:lnTo>
                    <a:pt x="2716" y="91"/>
                  </a:lnTo>
                  <a:lnTo>
                    <a:pt x="2716" y="47"/>
                  </a:lnTo>
                  <a:lnTo>
                    <a:pt x="2716" y="47"/>
                  </a:lnTo>
                  <a:lnTo>
                    <a:pt x="2716" y="0"/>
                  </a:lnTo>
                  <a:lnTo>
                    <a:pt x="2717" y="0"/>
                  </a:lnTo>
                  <a:lnTo>
                    <a:pt x="2717" y="33"/>
                  </a:lnTo>
                  <a:lnTo>
                    <a:pt x="2717" y="0"/>
                  </a:lnTo>
                  <a:lnTo>
                    <a:pt x="2718" y="0"/>
                  </a:lnTo>
                  <a:lnTo>
                    <a:pt x="2718" y="0"/>
                  </a:lnTo>
                  <a:lnTo>
                    <a:pt x="2719" y="0"/>
                  </a:lnTo>
                  <a:lnTo>
                    <a:pt x="2719" y="23"/>
                  </a:lnTo>
                  <a:lnTo>
                    <a:pt x="2720" y="0"/>
                  </a:lnTo>
                  <a:lnTo>
                    <a:pt x="2720" y="0"/>
                  </a:lnTo>
                  <a:lnTo>
                    <a:pt x="2720" y="0"/>
                  </a:lnTo>
                  <a:lnTo>
                    <a:pt x="2721" y="45"/>
                  </a:lnTo>
                  <a:lnTo>
                    <a:pt x="2721" y="0"/>
                  </a:lnTo>
                  <a:lnTo>
                    <a:pt x="2721" y="5"/>
                  </a:lnTo>
                  <a:lnTo>
                    <a:pt x="2721" y="0"/>
                  </a:lnTo>
                  <a:lnTo>
                    <a:pt x="2722" y="0"/>
                  </a:lnTo>
                  <a:lnTo>
                    <a:pt x="2722" y="0"/>
                  </a:lnTo>
                  <a:lnTo>
                    <a:pt x="2723" y="34"/>
                  </a:lnTo>
                  <a:lnTo>
                    <a:pt x="2723" y="0"/>
                  </a:lnTo>
                  <a:lnTo>
                    <a:pt x="2723" y="0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725" y="0"/>
                  </a:lnTo>
                  <a:lnTo>
                    <a:pt x="2725" y="0"/>
                  </a:lnTo>
                  <a:lnTo>
                    <a:pt x="2726" y="29"/>
                  </a:lnTo>
                  <a:lnTo>
                    <a:pt x="2726" y="0"/>
                  </a:lnTo>
                  <a:lnTo>
                    <a:pt x="2727" y="0"/>
                  </a:lnTo>
                  <a:lnTo>
                    <a:pt x="2727" y="0"/>
                  </a:lnTo>
                  <a:lnTo>
                    <a:pt x="2728" y="43"/>
                  </a:lnTo>
                  <a:lnTo>
                    <a:pt x="2728" y="0"/>
                  </a:lnTo>
                  <a:lnTo>
                    <a:pt x="2728" y="0"/>
                  </a:lnTo>
                  <a:lnTo>
                    <a:pt x="2729" y="0"/>
                  </a:lnTo>
                  <a:lnTo>
                    <a:pt x="2730" y="0"/>
                  </a:lnTo>
                  <a:lnTo>
                    <a:pt x="2730" y="56"/>
                  </a:lnTo>
                  <a:lnTo>
                    <a:pt x="2731" y="66"/>
                  </a:lnTo>
                  <a:lnTo>
                    <a:pt x="2731" y="0"/>
                  </a:lnTo>
                  <a:lnTo>
                    <a:pt x="2731" y="0"/>
                  </a:lnTo>
                  <a:lnTo>
                    <a:pt x="2732" y="0"/>
                  </a:lnTo>
                  <a:lnTo>
                    <a:pt x="2732" y="0"/>
                  </a:lnTo>
                  <a:lnTo>
                    <a:pt x="2733" y="0"/>
                  </a:lnTo>
                  <a:lnTo>
                    <a:pt x="2733" y="3"/>
                  </a:lnTo>
                  <a:lnTo>
                    <a:pt x="2733" y="0"/>
                  </a:lnTo>
                  <a:lnTo>
                    <a:pt x="2734" y="0"/>
                  </a:lnTo>
                  <a:lnTo>
                    <a:pt x="2734" y="82"/>
                  </a:lnTo>
                  <a:lnTo>
                    <a:pt x="2734" y="0"/>
                  </a:lnTo>
                  <a:lnTo>
                    <a:pt x="2735" y="0"/>
                  </a:lnTo>
                  <a:lnTo>
                    <a:pt x="2735" y="55"/>
                  </a:lnTo>
                  <a:lnTo>
                    <a:pt x="2735" y="31"/>
                  </a:lnTo>
                  <a:lnTo>
                    <a:pt x="2736" y="35"/>
                  </a:lnTo>
                  <a:lnTo>
                    <a:pt x="2736" y="82"/>
                  </a:lnTo>
                  <a:lnTo>
                    <a:pt x="2736" y="0"/>
                  </a:lnTo>
                  <a:lnTo>
                    <a:pt x="2736" y="73"/>
                  </a:lnTo>
                  <a:lnTo>
                    <a:pt x="2737" y="52"/>
                  </a:lnTo>
                  <a:lnTo>
                    <a:pt x="2737" y="83"/>
                  </a:lnTo>
                  <a:lnTo>
                    <a:pt x="2737" y="0"/>
                  </a:lnTo>
                  <a:lnTo>
                    <a:pt x="2737" y="0"/>
                  </a:lnTo>
                  <a:lnTo>
                    <a:pt x="2738" y="61"/>
                  </a:lnTo>
                  <a:lnTo>
                    <a:pt x="2738" y="109"/>
                  </a:lnTo>
                  <a:lnTo>
                    <a:pt x="2738" y="0"/>
                  </a:lnTo>
                  <a:lnTo>
                    <a:pt x="2738" y="0"/>
                  </a:lnTo>
                  <a:lnTo>
                    <a:pt x="2739" y="39"/>
                  </a:lnTo>
                  <a:lnTo>
                    <a:pt x="2739" y="114"/>
                  </a:lnTo>
                  <a:lnTo>
                    <a:pt x="2739" y="99"/>
                  </a:lnTo>
                  <a:lnTo>
                    <a:pt x="2740" y="45"/>
                  </a:lnTo>
                  <a:lnTo>
                    <a:pt x="2740" y="0"/>
                  </a:lnTo>
                  <a:lnTo>
                    <a:pt x="2740" y="68"/>
                  </a:lnTo>
                  <a:lnTo>
                    <a:pt x="2740" y="55"/>
                  </a:lnTo>
                  <a:lnTo>
                    <a:pt x="2741" y="53"/>
                  </a:lnTo>
                  <a:lnTo>
                    <a:pt x="2741" y="9"/>
                  </a:lnTo>
                  <a:lnTo>
                    <a:pt x="2741" y="98"/>
                  </a:lnTo>
                  <a:lnTo>
                    <a:pt x="2742" y="52"/>
                  </a:lnTo>
                  <a:lnTo>
                    <a:pt x="2742" y="83"/>
                  </a:lnTo>
                  <a:lnTo>
                    <a:pt x="2742" y="0"/>
                  </a:lnTo>
                  <a:lnTo>
                    <a:pt x="2742" y="103"/>
                  </a:lnTo>
                  <a:lnTo>
                    <a:pt x="2743" y="0"/>
                  </a:lnTo>
                  <a:lnTo>
                    <a:pt x="2743" y="53"/>
                  </a:lnTo>
                  <a:lnTo>
                    <a:pt x="2743" y="88"/>
                  </a:lnTo>
                  <a:lnTo>
                    <a:pt x="2744" y="0"/>
                  </a:lnTo>
                  <a:lnTo>
                    <a:pt x="2744" y="33"/>
                  </a:lnTo>
                  <a:lnTo>
                    <a:pt x="2744" y="47"/>
                  </a:lnTo>
                  <a:lnTo>
                    <a:pt x="2744" y="0"/>
                  </a:lnTo>
                  <a:lnTo>
                    <a:pt x="2744" y="83"/>
                  </a:lnTo>
                  <a:lnTo>
                    <a:pt x="2745" y="14"/>
                  </a:lnTo>
                  <a:lnTo>
                    <a:pt x="2745" y="0"/>
                  </a:lnTo>
                  <a:lnTo>
                    <a:pt x="2745" y="51"/>
                  </a:lnTo>
                  <a:lnTo>
                    <a:pt x="2746" y="0"/>
                  </a:lnTo>
                  <a:lnTo>
                    <a:pt x="2746" y="0"/>
                  </a:lnTo>
                  <a:lnTo>
                    <a:pt x="2747" y="125"/>
                  </a:lnTo>
                  <a:lnTo>
                    <a:pt x="2747" y="75"/>
                  </a:lnTo>
                  <a:lnTo>
                    <a:pt x="2747" y="46"/>
                  </a:lnTo>
                  <a:lnTo>
                    <a:pt x="2747" y="39"/>
                  </a:lnTo>
                  <a:lnTo>
                    <a:pt x="2747" y="110"/>
                  </a:lnTo>
                  <a:lnTo>
                    <a:pt x="2748" y="89"/>
                  </a:lnTo>
                  <a:lnTo>
                    <a:pt x="2748" y="89"/>
                  </a:lnTo>
                  <a:lnTo>
                    <a:pt x="2748" y="116"/>
                  </a:lnTo>
                  <a:lnTo>
                    <a:pt x="2749" y="26"/>
                  </a:lnTo>
                  <a:lnTo>
                    <a:pt x="2749" y="54"/>
                  </a:lnTo>
                  <a:lnTo>
                    <a:pt x="2749" y="115"/>
                  </a:lnTo>
                  <a:lnTo>
                    <a:pt x="2750" y="41"/>
                  </a:lnTo>
                  <a:lnTo>
                    <a:pt x="2750" y="126"/>
                  </a:lnTo>
                  <a:lnTo>
                    <a:pt x="2750" y="74"/>
                  </a:lnTo>
                  <a:lnTo>
                    <a:pt x="2751" y="106"/>
                  </a:lnTo>
                  <a:lnTo>
                    <a:pt x="2751" y="105"/>
                  </a:lnTo>
                  <a:lnTo>
                    <a:pt x="2751" y="139"/>
                  </a:lnTo>
                  <a:lnTo>
                    <a:pt x="2752" y="91"/>
                  </a:lnTo>
                  <a:lnTo>
                    <a:pt x="2752" y="103"/>
                  </a:lnTo>
                  <a:lnTo>
                    <a:pt x="2752" y="101"/>
                  </a:lnTo>
                  <a:lnTo>
                    <a:pt x="2752" y="131"/>
                  </a:lnTo>
                  <a:lnTo>
                    <a:pt x="2753" y="88"/>
                  </a:lnTo>
                  <a:lnTo>
                    <a:pt x="2753" y="88"/>
                  </a:lnTo>
                  <a:lnTo>
                    <a:pt x="2753" y="111"/>
                  </a:lnTo>
                  <a:lnTo>
                    <a:pt x="2753" y="112"/>
                  </a:lnTo>
                  <a:lnTo>
                    <a:pt x="2754" y="9"/>
                  </a:lnTo>
                  <a:lnTo>
                    <a:pt x="2754" y="88"/>
                  </a:lnTo>
                  <a:lnTo>
                    <a:pt x="2754" y="56"/>
                  </a:lnTo>
                  <a:lnTo>
                    <a:pt x="2755" y="0"/>
                  </a:lnTo>
                  <a:lnTo>
                    <a:pt x="2755" y="90"/>
                  </a:lnTo>
                  <a:lnTo>
                    <a:pt x="2755" y="76"/>
                  </a:lnTo>
                  <a:lnTo>
                    <a:pt x="2755" y="41"/>
                  </a:lnTo>
                  <a:lnTo>
                    <a:pt x="2755" y="0"/>
                  </a:lnTo>
                  <a:lnTo>
                    <a:pt x="2756" y="102"/>
                  </a:lnTo>
                  <a:lnTo>
                    <a:pt x="2756" y="50"/>
                  </a:lnTo>
                  <a:lnTo>
                    <a:pt x="2756" y="0"/>
                  </a:lnTo>
                  <a:lnTo>
                    <a:pt x="2757" y="131"/>
                  </a:lnTo>
                  <a:lnTo>
                    <a:pt x="2757" y="101"/>
                  </a:lnTo>
                  <a:lnTo>
                    <a:pt x="2757" y="0"/>
                  </a:lnTo>
                  <a:lnTo>
                    <a:pt x="2758" y="138"/>
                  </a:lnTo>
                  <a:lnTo>
                    <a:pt x="2758" y="122"/>
                  </a:lnTo>
                  <a:lnTo>
                    <a:pt x="2758" y="72"/>
                  </a:lnTo>
                  <a:lnTo>
                    <a:pt x="2758" y="118"/>
                  </a:lnTo>
                  <a:lnTo>
                    <a:pt x="2759" y="0"/>
                  </a:lnTo>
                  <a:lnTo>
                    <a:pt x="2759" y="0"/>
                  </a:lnTo>
                  <a:lnTo>
                    <a:pt x="2759" y="0"/>
                  </a:lnTo>
                  <a:lnTo>
                    <a:pt x="2759" y="50"/>
                  </a:lnTo>
                  <a:lnTo>
                    <a:pt x="2760" y="0"/>
                  </a:lnTo>
                  <a:lnTo>
                    <a:pt x="2760" y="0"/>
                  </a:lnTo>
                  <a:lnTo>
                    <a:pt x="2760" y="49"/>
                  </a:lnTo>
                  <a:lnTo>
                    <a:pt x="2761" y="0"/>
                  </a:lnTo>
                  <a:lnTo>
                    <a:pt x="2761" y="65"/>
                  </a:lnTo>
                  <a:lnTo>
                    <a:pt x="2761" y="0"/>
                  </a:lnTo>
                  <a:lnTo>
                    <a:pt x="2762" y="0"/>
                  </a:lnTo>
                  <a:lnTo>
                    <a:pt x="2762" y="0"/>
                  </a:lnTo>
                  <a:lnTo>
                    <a:pt x="2763" y="0"/>
                  </a:lnTo>
                  <a:lnTo>
                    <a:pt x="2763" y="0"/>
                  </a:lnTo>
                  <a:lnTo>
                    <a:pt x="2764" y="0"/>
                  </a:lnTo>
                  <a:lnTo>
                    <a:pt x="2764" y="0"/>
                  </a:lnTo>
                  <a:lnTo>
                    <a:pt x="2765" y="0"/>
                  </a:lnTo>
                  <a:lnTo>
                    <a:pt x="2765" y="0"/>
                  </a:lnTo>
                  <a:lnTo>
                    <a:pt x="2766" y="0"/>
                  </a:lnTo>
                  <a:lnTo>
                    <a:pt x="2766" y="0"/>
                  </a:lnTo>
                  <a:lnTo>
                    <a:pt x="2767" y="50"/>
                  </a:lnTo>
                  <a:lnTo>
                    <a:pt x="2767" y="0"/>
                  </a:lnTo>
                  <a:lnTo>
                    <a:pt x="2767" y="0"/>
                  </a:lnTo>
                  <a:lnTo>
                    <a:pt x="2768" y="45"/>
                  </a:lnTo>
                  <a:lnTo>
                    <a:pt x="2768" y="0"/>
                  </a:lnTo>
                  <a:lnTo>
                    <a:pt x="2768" y="0"/>
                  </a:lnTo>
                  <a:lnTo>
                    <a:pt x="2769" y="0"/>
                  </a:lnTo>
                  <a:lnTo>
                    <a:pt x="2769" y="39"/>
                  </a:lnTo>
                  <a:lnTo>
                    <a:pt x="2769" y="0"/>
                  </a:lnTo>
                  <a:lnTo>
                    <a:pt x="2770" y="0"/>
                  </a:lnTo>
                  <a:lnTo>
                    <a:pt x="2770" y="42"/>
                  </a:lnTo>
                  <a:lnTo>
                    <a:pt x="2770" y="0"/>
                  </a:lnTo>
                  <a:lnTo>
                    <a:pt x="2771" y="97"/>
                  </a:lnTo>
                  <a:lnTo>
                    <a:pt x="2771" y="107"/>
                  </a:lnTo>
                  <a:lnTo>
                    <a:pt x="2772" y="0"/>
                  </a:lnTo>
                  <a:lnTo>
                    <a:pt x="2772" y="28"/>
                  </a:lnTo>
                  <a:lnTo>
                    <a:pt x="2772" y="54"/>
                  </a:lnTo>
                  <a:lnTo>
                    <a:pt x="2773" y="0"/>
                  </a:lnTo>
                  <a:lnTo>
                    <a:pt x="2773" y="111"/>
                  </a:lnTo>
                  <a:lnTo>
                    <a:pt x="2773" y="0"/>
                  </a:lnTo>
                  <a:lnTo>
                    <a:pt x="2773" y="16"/>
                  </a:lnTo>
                  <a:lnTo>
                    <a:pt x="2773" y="0"/>
                  </a:lnTo>
                  <a:lnTo>
                    <a:pt x="2774" y="0"/>
                  </a:lnTo>
                  <a:lnTo>
                    <a:pt x="2775" y="37"/>
                  </a:lnTo>
                  <a:lnTo>
                    <a:pt x="2775" y="0"/>
                  </a:lnTo>
                  <a:lnTo>
                    <a:pt x="2775" y="56"/>
                  </a:lnTo>
                  <a:lnTo>
                    <a:pt x="2775" y="13"/>
                  </a:lnTo>
                  <a:lnTo>
                    <a:pt x="2776" y="22"/>
                  </a:lnTo>
                  <a:lnTo>
                    <a:pt x="2776" y="0"/>
                  </a:lnTo>
                  <a:lnTo>
                    <a:pt x="2776" y="34"/>
                  </a:lnTo>
                  <a:lnTo>
                    <a:pt x="2776" y="0"/>
                  </a:lnTo>
                  <a:lnTo>
                    <a:pt x="2777" y="0"/>
                  </a:lnTo>
                  <a:lnTo>
                    <a:pt x="2777" y="76"/>
                  </a:lnTo>
                  <a:lnTo>
                    <a:pt x="2777" y="0"/>
                  </a:lnTo>
                  <a:lnTo>
                    <a:pt x="2777" y="0"/>
                  </a:lnTo>
                  <a:lnTo>
                    <a:pt x="2778" y="106"/>
                  </a:lnTo>
                  <a:lnTo>
                    <a:pt x="2779" y="93"/>
                  </a:lnTo>
                  <a:lnTo>
                    <a:pt x="2779" y="0"/>
                  </a:lnTo>
                  <a:lnTo>
                    <a:pt x="2779" y="69"/>
                  </a:lnTo>
                  <a:lnTo>
                    <a:pt x="2780" y="52"/>
                  </a:lnTo>
                  <a:lnTo>
                    <a:pt x="2780" y="0"/>
                  </a:lnTo>
                  <a:lnTo>
                    <a:pt x="2780" y="79"/>
                  </a:lnTo>
                  <a:lnTo>
                    <a:pt x="2780" y="46"/>
                  </a:lnTo>
                  <a:lnTo>
                    <a:pt x="2781" y="49"/>
                  </a:lnTo>
                  <a:lnTo>
                    <a:pt x="2781" y="0"/>
                  </a:lnTo>
                  <a:lnTo>
                    <a:pt x="2781" y="90"/>
                  </a:lnTo>
                  <a:lnTo>
                    <a:pt x="2781" y="0"/>
                  </a:lnTo>
                  <a:lnTo>
                    <a:pt x="2781" y="75"/>
                  </a:lnTo>
                  <a:lnTo>
                    <a:pt x="2782" y="0"/>
                  </a:lnTo>
                  <a:lnTo>
                    <a:pt x="2782" y="27"/>
                  </a:lnTo>
                  <a:lnTo>
                    <a:pt x="2783" y="0"/>
                  </a:lnTo>
                  <a:lnTo>
                    <a:pt x="2783" y="0"/>
                  </a:lnTo>
                  <a:lnTo>
                    <a:pt x="2784" y="10"/>
                  </a:lnTo>
                  <a:lnTo>
                    <a:pt x="2784" y="0"/>
                  </a:lnTo>
                  <a:lnTo>
                    <a:pt x="2784" y="63"/>
                  </a:lnTo>
                  <a:lnTo>
                    <a:pt x="2784" y="44"/>
                  </a:lnTo>
                  <a:lnTo>
                    <a:pt x="2785" y="0"/>
                  </a:lnTo>
                  <a:lnTo>
                    <a:pt x="2785" y="82"/>
                  </a:lnTo>
                  <a:lnTo>
                    <a:pt x="2785" y="20"/>
                  </a:lnTo>
                  <a:lnTo>
                    <a:pt x="2785" y="33"/>
                  </a:lnTo>
                  <a:lnTo>
                    <a:pt x="2786" y="0"/>
                  </a:lnTo>
                  <a:lnTo>
                    <a:pt x="2786" y="61"/>
                  </a:lnTo>
                  <a:lnTo>
                    <a:pt x="2787" y="0"/>
                  </a:lnTo>
                  <a:lnTo>
                    <a:pt x="2787" y="0"/>
                  </a:lnTo>
                  <a:lnTo>
                    <a:pt x="2787" y="82"/>
                  </a:lnTo>
                  <a:lnTo>
                    <a:pt x="2788" y="0"/>
                  </a:lnTo>
                  <a:lnTo>
                    <a:pt x="2788" y="13"/>
                  </a:lnTo>
                  <a:lnTo>
                    <a:pt x="2788" y="0"/>
                  </a:lnTo>
                  <a:lnTo>
                    <a:pt x="2789" y="16"/>
                  </a:lnTo>
                  <a:lnTo>
                    <a:pt x="2789" y="0"/>
                  </a:lnTo>
                  <a:lnTo>
                    <a:pt x="2789" y="14"/>
                  </a:lnTo>
                  <a:lnTo>
                    <a:pt x="2789" y="111"/>
                  </a:lnTo>
                  <a:lnTo>
                    <a:pt x="2790" y="79"/>
                  </a:lnTo>
                  <a:lnTo>
                    <a:pt x="2790" y="48"/>
                  </a:lnTo>
                  <a:lnTo>
                    <a:pt x="2791" y="133"/>
                  </a:lnTo>
                  <a:lnTo>
                    <a:pt x="2791" y="127"/>
                  </a:lnTo>
                  <a:lnTo>
                    <a:pt x="2791" y="69"/>
                  </a:lnTo>
                  <a:lnTo>
                    <a:pt x="2791" y="0"/>
                  </a:lnTo>
                  <a:lnTo>
                    <a:pt x="2792" y="0"/>
                  </a:lnTo>
                  <a:lnTo>
                    <a:pt x="2792" y="39"/>
                  </a:lnTo>
                  <a:lnTo>
                    <a:pt x="2792" y="57"/>
                  </a:lnTo>
                  <a:lnTo>
                    <a:pt x="2792" y="0"/>
                  </a:lnTo>
                  <a:lnTo>
                    <a:pt x="2793" y="0"/>
                  </a:lnTo>
                  <a:lnTo>
                    <a:pt x="2793" y="0"/>
                  </a:lnTo>
                  <a:lnTo>
                    <a:pt x="2794" y="67"/>
                  </a:lnTo>
                  <a:lnTo>
                    <a:pt x="2794" y="72"/>
                  </a:lnTo>
                  <a:lnTo>
                    <a:pt x="2794" y="116"/>
                  </a:lnTo>
                  <a:lnTo>
                    <a:pt x="2795" y="69"/>
                  </a:lnTo>
                  <a:lnTo>
                    <a:pt x="2795" y="135"/>
                  </a:lnTo>
                  <a:lnTo>
                    <a:pt x="2795" y="63"/>
                  </a:lnTo>
                  <a:lnTo>
                    <a:pt x="2796" y="123"/>
                  </a:lnTo>
                  <a:lnTo>
                    <a:pt x="2796" y="129"/>
                  </a:lnTo>
                  <a:lnTo>
                    <a:pt x="2796" y="94"/>
                  </a:lnTo>
                  <a:lnTo>
                    <a:pt x="2797" y="147"/>
                  </a:lnTo>
                  <a:lnTo>
                    <a:pt x="2797" y="111"/>
                  </a:lnTo>
                  <a:lnTo>
                    <a:pt x="2797" y="0"/>
                  </a:lnTo>
                  <a:lnTo>
                    <a:pt x="2798" y="61"/>
                  </a:lnTo>
                  <a:lnTo>
                    <a:pt x="2798" y="65"/>
                  </a:lnTo>
                  <a:lnTo>
                    <a:pt x="2798" y="0"/>
                  </a:lnTo>
                  <a:lnTo>
                    <a:pt x="2798" y="102"/>
                  </a:lnTo>
                  <a:lnTo>
                    <a:pt x="2799" y="35"/>
                  </a:lnTo>
                  <a:lnTo>
                    <a:pt x="2799" y="34"/>
                  </a:lnTo>
                  <a:lnTo>
                    <a:pt x="2799" y="0"/>
                  </a:lnTo>
                  <a:lnTo>
                    <a:pt x="2800" y="0"/>
                  </a:lnTo>
                  <a:lnTo>
                    <a:pt x="2800" y="0"/>
                  </a:lnTo>
                  <a:lnTo>
                    <a:pt x="2801" y="73"/>
                  </a:lnTo>
                  <a:lnTo>
                    <a:pt x="2801" y="67"/>
                  </a:lnTo>
                  <a:lnTo>
                    <a:pt x="2801" y="9"/>
                  </a:lnTo>
                  <a:lnTo>
                    <a:pt x="2802" y="79"/>
                  </a:lnTo>
                  <a:lnTo>
                    <a:pt x="2802" y="63"/>
                  </a:lnTo>
                  <a:lnTo>
                    <a:pt x="2802" y="82"/>
                  </a:lnTo>
                  <a:lnTo>
                    <a:pt x="2803" y="120"/>
                  </a:lnTo>
                  <a:lnTo>
                    <a:pt x="2803" y="92"/>
                  </a:lnTo>
                  <a:lnTo>
                    <a:pt x="2803" y="88"/>
                  </a:lnTo>
                  <a:lnTo>
                    <a:pt x="2803" y="93"/>
                  </a:lnTo>
                  <a:lnTo>
                    <a:pt x="2804" y="0"/>
                  </a:lnTo>
                  <a:lnTo>
                    <a:pt x="2804" y="0"/>
                  </a:lnTo>
                  <a:lnTo>
                    <a:pt x="2804" y="101"/>
                  </a:lnTo>
                  <a:lnTo>
                    <a:pt x="2805" y="0"/>
                  </a:lnTo>
                  <a:lnTo>
                    <a:pt x="2805" y="103"/>
                  </a:lnTo>
                  <a:lnTo>
                    <a:pt x="2805" y="69"/>
                  </a:lnTo>
                  <a:lnTo>
                    <a:pt x="2805" y="126"/>
                  </a:lnTo>
                  <a:lnTo>
                    <a:pt x="2806" y="0"/>
                  </a:lnTo>
                  <a:lnTo>
                    <a:pt x="2806" y="0"/>
                  </a:lnTo>
                  <a:lnTo>
                    <a:pt x="2806" y="75"/>
                  </a:lnTo>
                  <a:lnTo>
                    <a:pt x="2806" y="119"/>
                  </a:lnTo>
                  <a:lnTo>
                    <a:pt x="2806" y="47"/>
                  </a:lnTo>
                  <a:lnTo>
                    <a:pt x="2807" y="93"/>
                  </a:lnTo>
                  <a:lnTo>
                    <a:pt x="2807" y="61"/>
                  </a:lnTo>
                  <a:lnTo>
                    <a:pt x="2807" y="116"/>
                  </a:lnTo>
                  <a:lnTo>
                    <a:pt x="2808" y="0"/>
                  </a:lnTo>
                  <a:lnTo>
                    <a:pt x="2808" y="75"/>
                  </a:lnTo>
                  <a:lnTo>
                    <a:pt x="2808" y="154"/>
                  </a:lnTo>
                  <a:lnTo>
                    <a:pt x="2809" y="26"/>
                  </a:lnTo>
                  <a:lnTo>
                    <a:pt x="2809" y="43"/>
                  </a:lnTo>
                  <a:lnTo>
                    <a:pt x="2809" y="103"/>
                  </a:lnTo>
                  <a:lnTo>
                    <a:pt x="2810" y="82"/>
                  </a:lnTo>
                  <a:lnTo>
                    <a:pt x="2810" y="141"/>
                  </a:lnTo>
                  <a:lnTo>
                    <a:pt x="2810" y="114"/>
                  </a:lnTo>
                  <a:lnTo>
                    <a:pt x="2810" y="60"/>
                  </a:lnTo>
                  <a:lnTo>
                    <a:pt x="2811" y="122"/>
                  </a:lnTo>
                  <a:lnTo>
                    <a:pt x="2811" y="40"/>
                  </a:lnTo>
                  <a:lnTo>
                    <a:pt x="2811" y="47"/>
                  </a:lnTo>
                  <a:lnTo>
                    <a:pt x="2811" y="54"/>
                  </a:lnTo>
                  <a:lnTo>
                    <a:pt x="2811" y="0"/>
                  </a:lnTo>
                  <a:lnTo>
                    <a:pt x="2812" y="108"/>
                  </a:lnTo>
                  <a:lnTo>
                    <a:pt x="2812" y="95"/>
                  </a:lnTo>
                  <a:lnTo>
                    <a:pt x="2812" y="106"/>
                  </a:lnTo>
                  <a:lnTo>
                    <a:pt x="2812" y="0"/>
                  </a:lnTo>
                  <a:lnTo>
                    <a:pt x="2813" y="47"/>
                  </a:lnTo>
                  <a:lnTo>
                    <a:pt x="2813" y="10"/>
                  </a:lnTo>
                  <a:lnTo>
                    <a:pt x="2814" y="100"/>
                  </a:lnTo>
                  <a:lnTo>
                    <a:pt x="2814" y="0"/>
                  </a:lnTo>
                  <a:lnTo>
                    <a:pt x="2814" y="72"/>
                  </a:lnTo>
                  <a:lnTo>
                    <a:pt x="2814" y="107"/>
                  </a:lnTo>
                  <a:lnTo>
                    <a:pt x="2815" y="0"/>
                  </a:lnTo>
                  <a:lnTo>
                    <a:pt x="2815" y="25"/>
                  </a:lnTo>
                  <a:lnTo>
                    <a:pt x="2815" y="72"/>
                  </a:lnTo>
                  <a:lnTo>
                    <a:pt x="2815" y="0"/>
                  </a:lnTo>
                  <a:lnTo>
                    <a:pt x="2816" y="105"/>
                  </a:lnTo>
                  <a:lnTo>
                    <a:pt x="2816" y="95"/>
                  </a:lnTo>
                  <a:lnTo>
                    <a:pt x="2816" y="50"/>
                  </a:lnTo>
                  <a:lnTo>
                    <a:pt x="2816" y="85"/>
                  </a:lnTo>
                  <a:lnTo>
                    <a:pt x="2817" y="0"/>
                  </a:lnTo>
                  <a:lnTo>
                    <a:pt x="2817" y="0"/>
                  </a:lnTo>
                  <a:lnTo>
                    <a:pt x="2817" y="0"/>
                  </a:lnTo>
                  <a:lnTo>
                    <a:pt x="2818" y="100"/>
                  </a:lnTo>
                  <a:lnTo>
                    <a:pt x="2818" y="74"/>
                  </a:lnTo>
                  <a:lnTo>
                    <a:pt x="2818" y="33"/>
                  </a:lnTo>
                  <a:lnTo>
                    <a:pt x="2818" y="0"/>
                  </a:lnTo>
                  <a:lnTo>
                    <a:pt x="2819" y="69"/>
                  </a:lnTo>
                  <a:lnTo>
                    <a:pt x="2820" y="102"/>
                  </a:lnTo>
                  <a:lnTo>
                    <a:pt x="2820" y="129"/>
                  </a:lnTo>
                  <a:lnTo>
                    <a:pt x="2820" y="0"/>
                  </a:lnTo>
                  <a:lnTo>
                    <a:pt x="2820" y="0"/>
                  </a:lnTo>
                  <a:lnTo>
                    <a:pt x="2821" y="0"/>
                  </a:lnTo>
                  <a:lnTo>
                    <a:pt x="2821" y="139"/>
                  </a:lnTo>
                  <a:lnTo>
                    <a:pt x="2821" y="50"/>
                  </a:lnTo>
                  <a:lnTo>
                    <a:pt x="2822" y="61"/>
                  </a:lnTo>
                  <a:lnTo>
                    <a:pt x="2822" y="0"/>
                  </a:lnTo>
                  <a:lnTo>
                    <a:pt x="2822" y="91"/>
                  </a:lnTo>
                  <a:lnTo>
                    <a:pt x="2823" y="118"/>
                  </a:lnTo>
                  <a:lnTo>
                    <a:pt x="2823" y="126"/>
                  </a:lnTo>
                  <a:lnTo>
                    <a:pt x="2823" y="0"/>
                  </a:lnTo>
                  <a:lnTo>
                    <a:pt x="2823" y="0"/>
                  </a:lnTo>
                  <a:lnTo>
                    <a:pt x="2824" y="0"/>
                  </a:lnTo>
                  <a:lnTo>
                    <a:pt x="2824" y="165"/>
                  </a:lnTo>
                  <a:lnTo>
                    <a:pt x="2824" y="54"/>
                  </a:lnTo>
                  <a:lnTo>
                    <a:pt x="2825" y="0"/>
                  </a:lnTo>
                  <a:lnTo>
                    <a:pt x="2825" y="134"/>
                  </a:lnTo>
                  <a:lnTo>
                    <a:pt x="2826" y="151"/>
                  </a:lnTo>
                  <a:lnTo>
                    <a:pt x="2826" y="0"/>
                  </a:lnTo>
                  <a:lnTo>
                    <a:pt x="2826" y="54"/>
                  </a:lnTo>
                  <a:lnTo>
                    <a:pt x="2827" y="57"/>
                  </a:lnTo>
                  <a:lnTo>
                    <a:pt x="2827" y="103"/>
                  </a:lnTo>
                  <a:lnTo>
                    <a:pt x="2827" y="0"/>
                  </a:lnTo>
                  <a:lnTo>
                    <a:pt x="2827" y="0"/>
                  </a:lnTo>
                  <a:lnTo>
                    <a:pt x="2828" y="0"/>
                  </a:lnTo>
                  <a:lnTo>
                    <a:pt x="2828" y="130"/>
                  </a:lnTo>
                  <a:lnTo>
                    <a:pt x="2829" y="125"/>
                  </a:lnTo>
                  <a:lnTo>
                    <a:pt x="2829" y="0"/>
                  </a:lnTo>
                  <a:lnTo>
                    <a:pt x="2829" y="138"/>
                  </a:lnTo>
                  <a:lnTo>
                    <a:pt x="2830" y="142"/>
                  </a:lnTo>
                  <a:lnTo>
                    <a:pt x="2830" y="150"/>
                  </a:lnTo>
                  <a:lnTo>
                    <a:pt x="2830" y="0"/>
                  </a:lnTo>
                  <a:lnTo>
                    <a:pt x="2830" y="0"/>
                  </a:lnTo>
                  <a:lnTo>
                    <a:pt x="2831" y="0"/>
                  </a:lnTo>
                  <a:lnTo>
                    <a:pt x="2832" y="160"/>
                  </a:lnTo>
                  <a:lnTo>
                    <a:pt x="2832" y="156"/>
                  </a:lnTo>
                  <a:lnTo>
                    <a:pt x="2832" y="0"/>
                  </a:lnTo>
                  <a:lnTo>
                    <a:pt x="2833" y="0"/>
                  </a:lnTo>
                  <a:lnTo>
                    <a:pt x="2833" y="87"/>
                  </a:lnTo>
                  <a:lnTo>
                    <a:pt x="2833" y="144"/>
                  </a:lnTo>
                  <a:lnTo>
                    <a:pt x="2834" y="23"/>
                  </a:lnTo>
                  <a:lnTo>
                    <a:pt x="2834" y="63"/>
                  </a:lnTo>
                  <a:lnTo>
                    <a:pt x="2834" y="82"/>
                  </a:lnTo>
                  <a:lnTo>
                    <a:pt x="2834" y="69"/>
                  </a:lnTo>
                  <a:lnTo>
                    <a:pt x="2834" y="130"/>
                  </a:lnTo>
                  <a:lnTo>
                    <a:pt x="2835" y="118"/>
                  </a:lnTo>
                  <a:lnTo>
                    <a:pt x="2835" y="125"/>
                  </a:lnTo>
                  <a:lnTo>
                    <a:pt x="2836" y="64"/>
                  </a:lnTo>
                  <a:lnTo>
                    <a:pt x="2836" y="85"/>
                  </a:lnTo>
                  <a:lnTo>
                    <a:pt x="2836" y="90"/>
                  </a:lnTo>
                  <a:lnTo>
                    <a:pt x="2836" y="79"/>
                  </a:lnTo>
                  <a:lnTo>
                    <a:pt x="2837" y="163"/>
                  </a:lnTo>
                  <a:lnTo>
                    <a:pt x="2837" y="175"/>
                  </a:lnTo>
                  <a:lnTo>
                    <a:pt x="2837" y="186"/>
                  </a:lnTo>
                  <a:lnTo>
                    <a:pt x="2838" y="88"/>
                  </a:lnTo>
                  <a:lnTo>
                    <a:pt x="2838" y="80"/>
                  </a:lnTo>
                  <a:lnTo>
                    <a:pt x="2838" y="161"/>
                  </a:lnTo>
                  <a:lnTo>
                    <a:pt x="2839" y="43"/>
                  </a:lnTo>
                  <a:lnTo>
                    <a:pt x="2839" y="0"/>
                  </a:lnTo>
                  <a:lnTo>
                    <a:pt x="2840" y="125"/>
                  </a:lnTo>
                  <a:lnTo>
                    <a:pt x="2840" y="140"/>
                  </a:lnTo>
                  <a:lnTo>
                    <a:pt x="2840" y="160"/>
                  </a:lnTo>
                  <a:lnTo>
                    <a:pt x="2840" y="0"/>
                  </a:lnTo>
                  <a:lnTo>
                    <a:pt x="2841" y="0"/>
                  </a:lnTo>
                  <a:lnTo>
                    <a:pt x="2841" y="0"/>
                  </a:lnTo>
                  <a:lnTo>
                    <a:pt x="2841" y="164"/>
                  </a:lnTo>
                  <a:lnTo>
                    <a:pt x="2842" y="110"/>
                  </a:lnTo>
                  <a:lnTo>
                    <a:pt x="2842" y="64"/>
                  </a:lnTo>
                  <a:lnTo>
                    <a:pt x="2842" y="61"/>
                  </a:lnTo>
                  <a:lnTo>
                    <a:pt x="2842" y="115"/>
                  </a:lnTo>
                  <a:lnTo>
                    <a:pt x="2843" y="100"/>
                  </a:lnTo>
                  <a:lnTo>
                    <a:pt x="2843" y="55"/>
                  </a:lnTo>
                  <a:lnTo>
                    <a:pt x="2843" y="0"/>
                  </a:lnTo>
                  <a:lnTo>
                    <a:pt x="2844" y="148"/>
                  </a:lnTo>
                  <a:lnTo>
                    <a:pt x="2844" y="140"/>
                  </a:lnTo>
                  <a:lnTo>
                    <a:pt x="2844" y="95"/>
                  </a:lnTo>
                  <a:lnTo>
                    <a:pt x="2844" y="0"/>
                  </a:lnTo>
                  <a:lnTo>
                    <a:pt x="2845" y="0"/>
                  </a:lnTo>
                  <a:lnTo>
                    <a:pt x="2845" y="0"/>
                  </a:lnTo>
                  <a:lnTo>
                    <a:pt x="2846" y="138"/>
                  </a:lnTo>
                  <a:lnTo>
                    <a:pt x="2846" y="0"/>
                  </a:lnTo>
                  <a:lnTo>
                    <a:pt x="2846" y="0"/>
                  </a:lnTo>
                  <a:lnTo>
                    <a:pt x="2847" y="0"/>
                  </a:lnTo>
                  <a:lnTo>
                    <a:pt x="2847" y="0"/>
                  </a:lnTo>
                  <a:lnTo>
                    <a:pt x="2848" y="0"/>
                  </a:lnTo>
                  <a:lnTo>
                    <a:pt x="2848" y="0"/>
                  </a:lnTo>
                  <a:lnTo>
                    <a:pt x="2849" y="95"/>
                  </a:lnTo>
                  <a:lnTo>
                    <a:pt x="2849" y="82"/>
                  </a:lnTo>
                  <a:lnTo>
                    <a:pt x="2849" y="64"/>
                  </a:lnTo>
                  <a:lnTo>
                    <a:pt x="2849" y="0"/>
                  </a:lnTo>
                  <a:lnTo>
                    <a:pt x="2850" y="0"/>
                  </a:lnTo>
                  <a:lnTo>
                    <a:pt x="2850" y="0"/>
                  </a:lnTo>
                  <a:lnTo>
                    <a:pt x="2851" y="97"/>
                  </a:lnTo>
                  <a:lnTo>
                    <a:pt x="2851" y="0"/>
                  </a:lnTo>
                  <a:lnTo>
                    <a:pt x="2851" y="0"/>
                  </a:lnTo>
                  <a:lnTo>
                    <a:pt x="2852" y="0"/>
                  </a:lnTo>
                  <a:lnTo>
                    <a:pt x="2852" y="0"/>
                  </a:lnTo>
                  <a:lnTo>
                    <a:pt x="2853" y="48"/>
                  </a:lnTo>
                  <a:lnTo>
                    <a:pt x="2853" y="0"/>
                  </a:lnTo>
                  <a:lnTo>
                    <a:pt x="2853" y="0"/>
                  </a:lnTo>
                  <a:lnTo>
                    <a:pt x="2854" y="82"/>
                  </a:lnTo>
                  <a:lnTo>
                    <a:pt x="2854" y="71"/>
                  </a:lnTo>
                  <a:lnTo>
                    <a:pt x="2854" y="60"/>
                  </a:lnTo>
                  <a:lnTo>
                    <a:pt x="2854" y="100"/>
                  </a:lnTo>
                  <a:lnTo>
                    <a:pt x="2855" y="0"/>
                  </a:lnTo>
                  <a:lnTo>
                    <a:pt x="2855" y="0"/>
                  </a:lnTo>
                  <a:lnTo>
                    <a:pt x="2855" y="0"/>
                  </a:lnTo>
                  <a:lnTo>
                    <a:pt x="2856" y="35"/>
                  </a:lnTo>
                  <a:lnTo>
                    <a:pt x="2856" y="0"/>
                  </a:lnTo>
                  <a:lnTo>
                    <a:pt x="2856" y="0"/>
                  </a:lnTo>
                  <a:lnTo>
                    <a:pt x="2857" y="0"/>
                  </a:lnTo>
                  <a:lnTo>
                    <a:pt x="2857" y="0"/>
                  </a:lnTo>
                  <a:lnTo>
                    <a:pt x="2858" y="109"/>
                  </a:lnTo>
                  <a:lnTo>
                    <a:pt x="2858" y="0"/>
                  </a:lnTo>
                  <a:lnTo>
                    <a:pt x="2858" y="0"/>
                  </a:lnTo>
                  <a:lnTo>
                    <a:pt x="2859" y="143"/>
                  </a:lnTo>
                  <a:lnTo>
                    <a:pt x="2859" y="89"/>
                  </a:lnTo>
                  <a:lnTo>
                    <a:pt x="2859" y="0"/>
                  </a:lnTo>
                  <a:lnTo>
                    <a:pt x="2860" y="82"/>
                  </a:lnTo>
                  <a:lnTo>
                    <a:pt x="2860" y="116"/>
                  </a:lnTo>
                  <a:lnTo>
                    <a:pt x="2860" y="116"/>
                  </a:lnTo>
                  <a:lnTo>
                    <a:pt x="2861" y="0"/>
                  </a:lnTo>
                  <a:lnTo>
                    <a:pt x="2861" y="0"/>
                  </a:lnTo>
                  <a:lnTo>
                    <a:pt x="2861" y="0"/>
                  </a:lnTo>
                  <a:lnTo>
                    <a:pt x="2862" y="85"/>
                  </a:lnTo>
                  <a:lnTo>
                    <a:pt x="2862" y="25"/>
                  </a:lnTo>
                  <a:lnTo>
                    <a:pt x="2862" y="0"/>
                  </a:lnTo>
                  <a:lnTo>
                    <a:pt x="2863" y="0"/>
                  </a:lnTo>
                  <a:lnTo>
                    <a:pt x="2863" y="0"/>
                  </a:lnTo>
                  <a:lnTo>
                    <a:pt x="2864" y="26"/>
                  </a:lnTo>
                  <a:lnTo>
                    <a:pt x="2864" y="0"/>
                  </a:lnTo>
                  <a:lnTo>
                    <a:pt x="2864" y="0"/>
                  </a:lnTo>
                  <a:lnTo>
                    <a:pt x="2865" y="0"/>
                  </a:lnTo>
                  <a:lnTo>
                    <a:pt x="2866" y="0"/>
                  </a:lnTo>
                  <a:lnTo>
                    <a:pt x="2866" y="28"/>
                  </a:lnTo>
                  <a:lnTo>
                    <a:pt x="2867" y="0"/>
                  </a:lnTo>
                  <a:lnTo>
                    <a:pt x="2867" y="0"/>
                  </a:lnTo>
                  <a:lnTo>
                    <a:pt x="2868" y="0"/>
                  </a:lnTo>
                  <a:lnTo>
                    <a:pt x="2868" y="0"/>
                  </a:lnTo>
                  <a:lnTo>
                    <a:pt x="2868" y="0"/>
                  </a:lnTo>
                  <a:lnTo>
                    <a:pt x="2869" y="0"/>
                  </a:lnTo>
                  <a:lnTo>
                    <a:pt x="2870" y="0"/>
                  </a:lnTo>
                  <a:lnTo>
                    <a:pt x="2870" y="0"/>
                  </a:lnTo>
                  <a:lnTo>
                    <a:pt x="2871" y="0"/>
                  </a:lnTo>
                  <a:lnTo>
                    <a:pt x="2871" y="0"/>
                  </a:lnTo>
                  <a:lnTo>
                    <a:pt x="2872" y="0"/>
                  </a:lnTo>
                  <a:lnTo>
                    <a:pt x="2872" y="54"/>
                  </a:lnTo>
                  <a:lnTo>
                    <a:pt x="2872" y="0"/>
                  </a:lnTo>
                  <a:lnTo>
                    <a:pt x="2872" y="0"/>
                  </a:lnTo>
                  <a:lnTo>
                    <a:pt x="2873" y="0"/>
                  </a:lnTo>
                  <a:lnTo>
                    <a:pt x="2874" y="62"/>
                  </a:lnTo>
                  <a:lnTo>
                    <a:pt x="2874" y="105"/>
                  </a:lnTo>
                  <a:lnTo>
                    <a:pt x="2874" y="0"/>
                  </a:lnTo>
                  <a:lnTo>
                    <a:pt x="2874" y="0"/>
                  </a:lnTo>
                  <a:lnTo>
                    <a:pt x="2875" y="0"/>
                  </a:lnTo>
                  <a:lnTo>
                    <a:pt x="2875" y="98"/>
                  </a:lnTo>
                  <a:lnTo>
                    <a:pt x="2875" y="0"/>
                  </a:lnTo>
                  <a:lnTo>
                    <a:pt x="2876" y="0"/>
                  </a:lnTo>
                  <a:lnTo>
                    <a:pt x="2877" y="83"/>
                  </a:lnTo>
                  <a:lnTo>
                    <a:pt x="2877" y="116"/>
                  </a:lnTo>
                  <a:lnTo>
                    <a:pt x="2877" y="120"/>
                  </a:lnTo>
                  <a:lnTo>
                    <a:pt x="2877" y="0"/>
                  </a:lnTo>
                  <a:lnTo>
                    <a:pt x="2878" y="0"/>
                  </a:lnTo>
                  <a:lnTo>
                    <a:pt x="2878" y="0"/>
                  </a:lnTo>
                  <a:lnTo>
                    <a:pt x="2879" y="0"/>
                  </a:lnTo>
                  <a:lnTo>
                    <a:pt x="2879" y="0"/>
                  </a:lnTo>
                  <a:lnTo>
                    <a:pt x="2880" y="55"/>
                  </a:lnTo>
                  <a:lnTo>
                    <a:pt x="2880" y="71"/>
                  </a:lnTo>
                  <a:lnTo>
                    <a:pt x="2880" y="0"/>
                  </a:lnTo>
                  <a:lnTo>
                    <a:pt x="2881" y="0"/>
                  </a:lnTo>
                  <a:lnTo>
                    <a:pt x="2881" y="46"/>
                  </a:lnTo>
                  <a:lnTo>
                    <a:pt x="2881" y="79"/>
                  </a:lnTo>
                  <a:lnTo>
                    <a:pt x="2882" y="0"/>
                  </a:lnTo>
                  <a:lnTo>
                    <a:pt x="2882" y="25"/>
                  </a:lnTo>
                  <a:lnTo>
                    <a:pt x="2882" y="101"/>
                  </a:lnTo>
                  <a:lnTo>
                    <a:pt x="2882" y="0"/>
                  </a:lnTo>
                  <a:lnTo>
                    <a:pt x="2883" y="0"/>
                  </a:lnTo>
                  <a:lnTo>
                    <a:pt x="2883" y="0"/>
                  </a:lnTo>
                  <a:lnTo>
                    <a:pt x="2884" y="58"/>
                  </a:lnTo>
                  <a:lnTo>
                    <a:pt x="2884" y="44"/>
                  </a:lnTo>
                  <a:lnTo>
                    <a:pt x="2884" y="19"/>
                  </a:lnTo>
                  <a:lnTo>
                    <a:pt x="2884" y="0"/>
                  </a:lnTo>
                  <a:lnTo>
                    <a:pt x="2884" y="34"/>
                  </a:lnTo>
                  <a:lnTo>
                    <a:pt x="2885" y="0"/>
                  </a:lnTo>
                  <a:lnTo>
                    <a:pt x="2885" y="37"/>
                  </a:lnTo>
                  <a:lnTo>
                    <a:pt x="2886" y="143"/>
                  </a:lnTo>
                  <a:lnTo>
                    <a:pt x="2886" y="126"/>
                  </a:lnTo>
                  <a:lnTo>
                    <a:pt x="2886" y="90"/>
                  </a:lnTo>
                  <a:lnTo>
                    <a:pt x="2886" y="0"/>
                  </a:lnTo>
                  <a:lnTo>
                    <a:pt x="2887" y="93"/>
                  </a:lnTo>
                  <a:lnTo>
                    <a:pt x="2887" y="120"/>
                  </a:lnTo>
                  <a:lnTo>
                    <a:pt x="2887" y="167"/>
                  </a:lnTo>
                  <a:lnTo>
                    <a:pt x="2888" y="0"/>
                  </a:lnTo>
                  <a:lnTo>
                    <a:pt x="2888" y="0"/>
                  </a:lnTo>
                  <a:lnTo>
                    <a:pt x="2888" y="0"/>
                  </a:lnTo>
                  <a:lnTo>
                    <a:pt x="2889" y="164"/>
                  </a:lnTo>
                  <a:lnTo>
                    <a:pt x="2889" y="144"/>
                  </a:lnTo>
                  <a:lnTo>
                    <a:pt x="2889" y="119"/>
                  </a:lnTo>
                  <a:lnTo>
                    <a:pt x="2889" y="0"/>
                  </a:lnTo>
                  <a:lnTo>
                    <a:pt x="2890" y="39"/>
                  </a:lnTo>
                  <a:lnTo>
                    <a:pt x="2890" y="108"/>
                  </a:lnTo>
                  <a:lnTo>
                    <a:pt x="2890" y="185"/>
                  </a:lnTo>
                  <a:lnTo>
                    <a:pt x="2891" y="0"/>
                  </a:lnTo>
                  <a:lnTo>
                    <a:pt x="2891" y="0"/>
                  </a:lnTo>
                  <a:lnTo>
                    <a:pt x="2891" y="0"/>
                  </a:lnTo>
                  <a:lnTo>
                    <a:pt x="2892" y="114"/>
                  </a:lnTo>
                  <a:lnTo>
                    <a:pt x="2892" y="64"/>
                  </a:lnTo>
                  <a:lnTo>
                    <a:pt x="2892" y="0"/>
                  </a:lnTo>
                  <a:lnTo>
                    <a:pt x="2893" y="79"/>
                  </a:lnTo>
                  <a:lnTo>
                    <a:pt x="2893" y="68"/>
                  </a:lnTo>
                  <a:lnTo>
                    <a:pt x="2893" y="87"/>
                  </a:lnTo>
                  <a:lnTo>
                    <a:pt x="2894" y="0"/>
                  </a:lnTo>
                  <a:lnTo>
                    <a:pt x="2894" y="0"/>
                  </a:lnTo>
                  <a:lnTo>
                    <a:pt x="2894" y="0"/>
                  </a:lnTo>
                  <a:lnTo>
                    <a:pt x="2895" y="30"/>
                  </a:lnTo>
                  <a:lnTo>
                    <a:pt x="2895" y="41"/>
                  </a:lnTo>
                  <a:lnTo>
                    <a:pt x="2896" y="107"/>
                  </a:lnTo>
                  <a:lnTo>
                    <a:pt x="2896" y="59"/>
                  </a:lnTo>
                  <a:lnTo>
                    <a:pt x="2896" y="52"/>
                  </a:lnTo>
                  <a:lnTo>
                    <a:pt x="2896" y="0"/>
                  </a:lnTo>
                  <a:lnTo>
                    <a:pt x="2897" y="73"/>
                  </a:lnTo>
                  <a:lnTo>
                    <a:pt x="2897" y="38"/>
                  </a:lnTo>
                  <a:lnTo>
                    <a:pt x="2897" y="0"/>
                  </a:lnTo>
                  <a:lnTo>
                    <a:pt x="2898" y="0"/>
                  </a:lnTo>
                  <a:lnTo>
                    <a:pt x="2898" y="0"/>
                  </a:lnTo>
                  <a:lnTo>
                    <a:pt x="2899" y="88"/>
                  </a:lnTo>
                  <a:lnTo>
                    <a:pt x="2899" y="75"/>
                  </a:lnTo>
                  <a:lnTo>
                    <a:pt x="2899" y="50"/>
                  </a:lnTo>
                  <a:lnTo>
                    <a:pt x="2899" y="0"/>
                  </a:lnTo>
                  <a:lnTo>
                    <a:pt x="2900" y="53"/>
                  </a:lnTo>
                  <a:lnTo>
                    <a:pt x="2900" y="0"/>
                  </a:lnTo>
                  <a:lnTo>
                    <a:pt x="2900" y="27"/>
                  </a:lnTo>
                  <a:lnTo>
                    <a:pt x="2901" y="0"/>
                  </a:lnTo>
                  <a:lnTo>
                    <a:pt x="2901" y="59"/>
                  </a:lnTo>
                  <a:lnTo>
                    <a:pt x="2901" y="74"/>
                  </a:lnTo>
                  <a:lnTo>
                    <a:pt x="2902" y="116"/>
                  </a:lnTo>
                  <a:lnTo>
                    <a:pt x="2902" y="100"/>
                  </a:lnTo>
                  <a:lnTo>
                    <a:pt x="2902" y="105"/>
                  </a:lnTo>
                  <a:lnTo>
                    <a:pt x="2903" y="69"/>
                  </a:lnTo>
                  <a:lnTo>
                    <a:pt x="2903" y="145"/>
                  </a:lnTo>
                  <a:lnTo>
                    <a:pt x="2903" y="154"/>
                  </a:lnTo>
                  <a:lnTo>
                    <a:pt x="2904" y="0"/>
                  </a:lnTo>
                  <a:lnTo>
                    <a:pt x="2904" y="0"/>
                  </a:lnTo>
                  <a:lnTo>
                    <a:pt x="2904" y="0"/>
                  </a:lnTo>
                  <a:lnTo>
                    <a:pt x="2905" y="122"/>
                  </a:lnTo>
                  <a:lnTo>
                    <a:pt x="2905" y="4"/>
                  </a:lnTo>
                  <a:lnTo>
                    <a:pt x="2905" y="0"/>
                  </a:lnTo>
                  <a:lnTo>
                    <a:pt x="2906" y="106"/>
                  </a:lnTo>
                  <a:lnTo>
                    <a:pt x="2906" y="135"/>
                  </a:lnTo>
                  <a:lnTo>
                    <a:pt x="2906" y="152"/>
                  </a:lnTo>
                  <a:lnTo>
                    <a:pt x="2907" y="72"/>
                  </a:lnTo>
                  <a:lnTo>
                    <a:pt x="2907" y="68"/>
                  </a:lnTo>
                  <a:lnTo>
                    <a:pt x="2907" y="147"/>
                  </a:lnTo>
                  <a:lnTo>
                    <a:pt x="2908" y="88"/>
                  </a:lnTo>
                  <a:lnTo>
                    <a:pt x="2908" y="83"/>
                  </a:lnTo>
                  <a:lnTo>
                    <a:pt x="2909" y="0"/>
                  </a:lnTo>
                  <a:lnTo>
                    <a:pt x="2909" y="81"/>
                  </a:lnTo>
                  <a:lnTo>
                    <a:pt x="2909" y="87"/>
                  </a:lnTo>
                  <a:lnTo>
                    <a:pt x="2910" y="111"/>
                  </a:lnTo>
                  <a:lnTo>
                    <a:pt x="2910" y="0"/>
                  </a:lnTo>
                  <a:lnTo>
                    <a:pt x="2910" y="0"/>
                  </a:lnTo>
                  <a:lnTo>
                    <a:pt x="2911" y="70"/>
                  </a:lnTo>
                  <a:lnTo>
                    <a:pt x="2911" y="129"/>
                  </a:lnTo>
                  <a:lnTo>
                    <a:pt x="2911" y="0"/>
                  </a:lnTo>
                  <a:lnTo>
                    <a:pt x="2911" y="0"/>
                  </a:lnTo>
                  <a:lnTo>
                    <a:pt x="2912" y="0"/>
                  </a:lnTo>
                  <a:lnTo>
                    <a:pt x="2912" y="111"/>
                  </a:lnTo>
                  <a:lnTo>
                    <a:pt x="2912" y="77"/>
                  </a:lnTo>
                  <a:lnTo>
                    <a:pt x="2913" y="83"/>
                  </a:lnTo>
                  <a:lnTo>
                    <a:pt x="2913" y="0"/>
                  </a:lnTo>
                  <a:lnTo>
                    <a:pt x="2913" y="0"/>
                  </a:lnTo>
                  <a:lnTo>
                    <a:pt x="2914" y="0"/>
                  </a:lnTo>
                  <a:lnTo>
                    <a:pt x="2914" y="90"/>
                  </a:lnTo>
                  <a:lnTo>
                    <a:pt x="2914" y="0"/>
                  </a:lnTo>
                  <a:lnTo>
                    <a:pt x="2915" y="0"/>
                  </a:lnTo>
                  <a:lnTo>
                    <a:pt x="2915" y="52"/>
                  </a:lnTo>
                  <a:lnTo>
                    <a:pt x="2916" y="67"/>
                  </a:lnTo>
                  <a:lnTo>
                    <a:pt x="2916" y="0"/>
                  </a:lnTo>
                  <a:lnTo>
                    <a:pt x="2916" y="59"/>
                  </a:lnTo>
                  <a:lnTo>
                    <a:pt x="2917" y="66"/>
                  </a:lnTo>
                  <a:lnTo>
                    <a:pt x="2917" y="103"/>
                  </a:lnTo>
                  <a:lnTo>
                    <a:pt x="2917" y="44"/>
                  </a:lnTo>
                  <a:lnTo>
                    <a:pt x="2917" y="59"/>
                  </a:lnTo>
                  <a:lnTo>
                    <a:pt x="2918" y="51"/>
                  </a:lnTo>
                  <a:lnTo>
                    <a:pt x="2918" y="95"/>
                  </a:lnTo>
                  <a:lnTo>
                    <a:pt x="2918" y="51"/>
                  </a:lnTo>
                  <a:lnTo>
                    <a:pt x="2918" y="71"/>
                  </a:lnTo>
                  <a:lnTo>
                    <a:pt x="2919" y="62"/>
                  </a:lnTo>
                  <a:lnTo>
                    <a:pt x="2919" y="70"/>
                  </a:lnTo>
                  <a:lnTo>
                    <a:pt x="2919" y="0"/>
                  </a:lnTo>
                  <a:lnTo>
                    <a:pt x="2919" y="0"/>
                  </a:lnTo>
                  <a:lnTo>
                    <a:pt x="2920" y="0"/>
                  </a:lnTo>
                  <a:lnTo>
                    <a:pt x="2920" y="85"/>
                  </a:lnTo>
                  <a:lnTo>
                    <a:pt x="2921" y="95"/>
                  </a:lnTo>
                  <a:lnTo>
                    <a:pt x="2921" y="0"/>
                  </a:lnTo>
                  <a:lnTo>
                    <a:pt x="2922" y="0"/>
                  </a:lnTo>
                  <a:lnTo>
                    <a:pt x="2922" y="0"/>
                  </a:lnTo>
                  <a:lnTo>
                    <a:pt x="2922" y="130"/>
                  </a:lnTo>
                  <a:lnTo>
                    <a:pt x="2923" y="122"/>
                  </a:lnTo>
                  <a:lnTo>
                    <a:pt x="2923" y="125"/>
                  </a:lnTo>
                  <a:lnTo>
                    <a:pt x="2923" y="0"/>
                  </a:lnTo>
                  <a:lnTo>
                    <a:pt x="2924" y="0"/>
                  </a:lnTo>
                  <a:lnTo>
                    <a:pt x="2924" y="0"/>
                  </a:lnTo>
                  <a:lnTo>
                    <a:pt x="2924" y="104"/>
                  </a:lnTo>
                  <a:lnTo>
                    <a:pt x="2925" y="0"/>
                  </a:lnTo>
                  <a:lnTo>
                    <a:pt x="2925" y="0"/>
                  </a:lnTo>
                  <a:lnTo>
                    <a:pt x="2925" y="87"/>
                  </a:lnTo>
                  <a:lnTo>
                    <a:pt x="2926" y="0"/>
                  </a:lnTo>
                  <a:lnTo>
                    <a:pt x="2926" y="0"/>
                  </a:lnTo>
                  <a:lnTo>
                    <a:pt x="2927" y="58"/>
                  </a:lnTo>
                  <a:lnTo>
                    <a:pt x="2927" y="83"/>
                  </a:lnTo>
                  <a:lnTo>
                    <a:pt x="2927" y="114"/>
                  </a:lnTo>
                  <a:lnTo>
                    <a:pt x="2927" y="0"/>
                  </a:lnTo>
                  <a:lnTo>
                    <a:pt x="2928" y="0"/>
                  </a:lnTo>
                  <a:lnTo>
                    <a:pt x="2928" y="0"/>
                  </a:lnTo>
                  <a:lnTo>
                    <a:pt x="2928" y="34"/>
                  </a:lnTo>
                  <a:lnTo>
                    <a:pt x="2929" y="0"/>
                  </a:lnTo>
                  <a:lnTo>
                    <a:pt x="2929" y="0"/>
                  </a:lnTo>
                  <a:lnTo>
                    <a:pt x="2930" y="0"/>
                  </a:lnTo>
                  <a:lnTo>
                    <a:pt x="2930" y="0"/>
                  </a:lnTo>
                  <a:lnTo>
                    <a:pt x="2930" y="89"/>
                  </a:lnTo>
                  <a:lnTo>
                    <a:pt x="2931" y="0"/>
                  </a:lnTo>
                  <a:lnTo>
                    <a:pt x="2931" y="0"/>
                  </a:lnTo>
                  <a:lnTo>
                    <a:pt x="2932" y="95"/>
                  </a:lnTo>
                  <a:lnTo>
                    <a:pt x="2932" y="86"/>
                  </a:lnTo>
                  <a:lnTo>
                    <a:pt x="2932" y="41"/>
                  </a:lnTo>
                  <a:lnTo>
                    <a:pt x="2932" y="0"/>
                  </a:lnTo>
                  <a:lnTo>
                    <a:pt x="2933" y="0"/>
                  </a:lnTo>
                  <a:lnTo>
                    <a:pt x="2933" y="0"/>
                  </a:lnTo>
                  <a:lnTo>
                    <a:pt x="2934" y="0"/>
                  </a:lnTo>
                  <a:lnTo>
                    <a:pt x="2934" y="0"/>
                  </a:lnTo>
                  <a:lnTo>
                    <a:pt x="2935" y="0"/>
                  </a:lnTo>
                  <a:lnTo>
                    <a:pt x="2935" y="0"/>
                  </a:lnTo>
                  <a:lnTo>
                    <a:pt x="2935" y="75"/>
                  </a:lnTo>
                  <a:lnTo>
                    <a:pt x="2936" y="63"/>
                  </a:lnTo>
                  <a:lnTo>
                    <a:pt x="2936" y="26"/>
                  </a:lnTo>
                  <a:lnTo>
                    <a:pt x="2936" y="0"/>
                  </a:lnTo>
                  <a:lnTo>
                    <a:pt x="2937" y="0"/>
                  </a:lnTo>
                  <a:lnTo>
                    <a:pt x="2937" y="0"/>
                  </a:lnTo>
                  <a:lnTo>
                    <a:pt x="2938" y="0"/>
                  </a:lnTo>
                  <a:lnTo>
                    <a:pt x="2938" y="0"/>
                  </a:lnTo>
                  <a:lnTo>
                    <a:pt x="2939" y="0"/>
                  </a:lnTo>
                  <a:lnTo>
                    <a:pt x="2939" y="0"/>
                  </a:lnTo>
                  <a:lnTo>
                    <a:pt x="2940" y="0"/>
                  </a:lnTo>
                  <a:lnTo>
                    <a:pt x="2940" y="0"/>
                  </a:lnTo>
                  <a:lnTo>
                    <a:pt x="2941" y="0"/>
                  </a:lnTo>
                  <a:lnTo>
                    <a:pt x="2941" y="0"/>
                  </a:lnTo>
                  <a:lnTo>
                    <a:pt x="2942" y="0"/>
                  </a:lnTo>
                  <a:lnTo>
                    <a:pt x="2942" y="0"/>
                  </a:lnTo>
                  <a:lnTo>
                    <a:pt x="2943" y="74"/>
                  </a:lnTo>
                  <a:lnTo>
                    <a:pt x="2943" y="0"/>
                  </a:lnTo>
                  <a:lnTo>
                    <a:pt x="2943" y="0"/>
                  </a:lnTo>
                  <a:lnTo>
                    <a:pt x="2944" y="67"/>
                  </a:lnTo>
                  <a:lnTo>
                    <a:pt x="2944" y="79"/>
                  </a:lnTo>
                  <a:lnTo>
                    <a:pt x="2944" y="0"/>
                  </a:lnTo>
                  <a:lnTo>
                    <a:pt x="2945" y="0"/>
                  </a:lnTo>
                  <a:lnTo>
                    <a:pt x="2945" y="0"/>
                  </a:lnTo>
                  <a:lnTo>
                    <a:pt x="2946" y="96"/>
                  </a:lnTo>
                  <a:lnTo>
                    <a:pt x="2946" y="84"/>
                  </a:lnTo>
                  <a:lnTo>
                    <a:pt x="2946" y="20"/>
                  </a:lnTo>
                  <a:lnTo>
                    <a:pt x="2946" y="0"/>
                  </a:lnTo>
                  <a:lnTo>
                    <a:pt x="2947" y="0"/>
                  </a:lnTo>
                  <a:lnTo>
                    <a:pt x="2947" y="0"/>
                  </a:lnTo>
                  <a:lnTo>
                    <a:pt x="2948" y="79"/>
                  </a:lnTo>
                  <a:lnTo>
                    <a:pt x="2948" y="0"/>
                  </a:lnTo>
                  <a:lnTo>
                    <a:pt x="2948" y="0"/>
                  </a:lnTo>
                  <a:lnTo>
                    <a:pt x="2949" y="98"/>
                  </a:lnTo>
                  <a:lnTo>
                    <a:pt x="2949" y="77"/>
                  </a:lnTo>
                  <a:lnTo>
                    <a:pt x="2949" y="47"/>
                  </a:lnTo>
                  <a:lnTo>
                    <a:pt x="2950" y="51"/>
                  </a:lnTo>
                  <a:lnTo>
                    <a:pt x="2950" y="0"/>
                  </a:lnTo>
                  <a:lnTo>
                    <a:pt x="2950" y="0"/>
                  </a:lnTo>
                  <a:lnTo>
                    <a:pt x="2950" y="0"/>
                  </a:lnTo>
                  <a:lnTo>
                    <a:pt x="2951" y="93"/>
                  </a:lnTo>
                  <a:lnTo>
                    <a:pt x="2951" y="32"/>
                  </a:lnTo>
                  <a:lnTo>
                    <a:pt x="2951" y="0"/>
                  </a:lnTo>
                  <a:lnTo>
                    <a:pt x="2952" y="0"/>
                  </a:lnTo>
                  <a:lnTo>
                    <a:pt x="2952" y="0"/>
                  </a:lnTo>
                  <a:lnTo>
                    <a:pt x="2953" y="0"/>
                  </a:lnTo>
                  <a:lnTo>
                    <a:pt x="2953" y="0"/>
                  </a:lnTo>
                  <a:lnTo>
                    <a:pt x="2954" y="125"/>
                  </a:lnTo>
                  <a:lnTo>
                    <a:pt x="2954" y="118"/>
                  </a:lnTo>
                  <a:lnTo>
                    <a:pt x="2955" y="120"/>
                  </a:lnTo>
                  <a:lnTo>
                    <a:pt x="2955" y="0"/>
                  </a:lnTo>
                  <a:lnTo>
                    <a:pt x="2955" y="80"/>
                  </a:lnTo>
                  <a:lnTo>
                    <a:pt x="2955" y="99"/>
                  </a:lnTo>
                  <a:lnTo>
                    <a:pt x="2956" y="116"/>
                  </a:lnTo>
                  <a:lnTo>
                    <a:pt x="2956" y="0"/>
                  </a:lnTo>
                  <a:lnTo>
                    <a:pt x="2956" y="0"/>
                  </a:lnTo>
                  <a:lnTo>
                    <a:pt x="2957" y="0"/>
                  </a:lnTo>
                  <a:lnTo>
                    <a:pt x="2957" y="86"/>
                  </a:lnTo>
                  <a:lnTo>
                    <a:pt x="2958" y="85"/>
                  </a:lnTo>
                  <a:lnTo>
                    <a:pt x="2958" y="0"/>
                  </a:lnTo>
                  <a:lnTo>
                    <a:pt x="2958" y="29"/>
                  </a:lnTo>
                  <a:lnTo>
                    <a:pt x="2959" y="76"/>
                  </a:lnTo>
                  <a:lnTo>
                    <a:pt x="2959" y="124"/>
                  </a:lnTo>
                  <a:lnTo>
                    <a:pt x="2959" y="40"/>
                  </a:lnTo>
                  <a:lnTo>
                    <a:pt x="2959" y="0"/>
                  </a:lnTo>
                  <a:lnTo>
                    <a:pt x="2960" y="111"/>
                  </a:lnTo>
                  <a:lnTo>
                    <a:pt x="2960" y="102"/>
                  </a:lnTo>
                  <a:lnTo>
                    <a:pt x="2961" y="117"/>
                  </a:lnTo>
                  <a:lnTo>
                    <a:pt x="2961" y="0"/>
                  </a:lnTo>
                  <a:lnTo>
                    <a:pt x="2961" y="22"/>
                  </a:lnTo>
                  <a:lnTo>
                    <a:pt x="2962" y="0"/>
                  </a:lnTo>
                  <a:lnTo>
                    <a:pt x="2962" y="95"/>
                  </a:lnTo>
                  <a:lnTo>
                    <a:pt x="2963" y="81"/>
                  </a:lnTo>
                  <a:lnTo>
                    <a:pt x="2963" y="0"/>
                  </a:lnTo>
                  <a:lnTo>
                    <a:pt x="2963" y="0"/>
                  </a:lnTo>
                  <a:lnTo>
                    <a:pt x="2963" y="41"/>
                  </a:lnTo>
                  <a:lnTo>
                    <a:pt x="2964" y="82"/>
                  </a:lnTo>
                  <a:lnTo>
                    <a:pt x="2964" y="75"/>
                  </a:lnTo>
                  <a:lnTo>
                    <a:pt x="2965" y="46"/>
                  </a:lnTo>
                  <a:lnTo>
                    <a:pt x="2965" y="34"/>
                  </a:lnTo>
                  <a:lnTo>
                    <a:pt x="2965" y="104"/>
                  </a:lnTo>
                  <a:lnTo>
                    <a:pt x="2966" y="108"/>
                  </a:lnTo>
                  <a:lnTo>
                    <a:pt x="2966" y="111"/>
                  </a:lnTo>
                  <a:lnTo>
                    <a:pt x="2967" y="82"/>
                  </a:lnTo>
                  <a:lnTo>
                    <a:pt x="2967" y="87"/>
                  </a:lnTo>
                  <a:lnTo>
                    <a:pt x="2967" y="88"/>
                  </a:lnTo>
                  <a:lnTo>
                    <a:pt x="2967" y="69"/>
                  </a:lnTo>
                  <a:lnTo>
                    <a:pt x="2967" y="99"/>
                  </a:lnTo>
                  <a:lnTo>
                    <a:pt x="2968" y="96"/>
                  </a:lnTo>
                  <a:lnTo>
                    <a:pt x="2968" y="113"/>
                  </a:lnTo>
                  <a:lnTo>
                    <a:pt x="2968" y="160"/>
                  </a:lnTo>
                  <a:lnTo>
                    <a:pt x="2969" y="45"/>
                  </a:lnTo>
                  <a:lnTo>
                    <a:pt x="2969" y="0"/>
                  </a:lnTo>
                  <a:lnTo>
                    <a:pt x="2970" y="192"/>
                  </a:lnTo>
                  <a:lnTo>
                    <a:pt x="2970" y="189"/>
                  </a:lnTo>
                  <a:lnTo>
                    <a:pt x="2970" y="0"/>
                  </a:lnTo>
                  <a:lnTo>
                    <a:pt x="2971" y="0"/>
                  </a:lnTo>
                  <a:lnTo>
                    <a:pt x="2971" y="116"/>
                  </a:lnTo>
                  <a:lnTo>
                    <a:pt x="2971" y="205"/>
                  </a:lnTo>
                  <a:lnTo>
                    <a:pt x="2972" y="0"/>
                  </a:lnTo>
                  <a:lnTo>
                    <a:pt x="2972" y="0"/>
                  </a:lnTo>
                  <a:lnTo>
                    <a:pt x="2972" y="0"/>
                  </a:lnTo>
                  <a:lnTo>
                    <a:pt x="2973" y="145"/>
                  </a:lnTo>
                  <a:lnTo>
                    <a:pt x="2973" y="174"/>
                  </a:lnTo>
                  <a:lnTo>
                    <a:pt x="2973" y="187"/>
                  </a:lnTo>
                  <a:lnTo>
                    <a:pt x="2974" y="105"/>
                  </a:lnTo>
                  <a:lnTo>
                    <a:pt x="2974" y="130"/>
                  </a:lnTo>
                  <a:lnTo>
                    <a:pt x="2974" y="159"/>
                  </a:lnTo>
                  <a:lnTo>
                    <a:pt x="2974" y="211"/>
                  </a:lnTo>
                  <a:lnTo>
                    <a:pt x="2975" y="115"/>
                  </a:lnTo>
                  <a:lnTo>
                    <a:pt x="2975" y="84"/>
                  </a:lnTo>
                  <a:lnTo>
                    <a:pt x="2975" y="0"/>
                  </a:lnTo>
                  <a:lnTo>
                    <a:pt x="2976" y="100"/>
                  </a:lnTo>
                  <a:lnTo>
                    <a:pt x="2976" y="94"/>
                  </a:lnTo>
                  <a:lnTo>
                    <a:pt x="2976" y="0"/>
                  </a:lnTo>
                  <a:lnTo>
                    <a:pt x="2977" y="0"/>
                  </a:lnTo>
                  <a:lnTo>
                    <a:pt x="2977" y="0"/>
                  </a:lnTo>
                  <a:lnTo>
                    <a:pt x="2978" y="91"/>
                  </a:lnTo>
                  <a:lnTo>
                    <a:pt x="2978" y="85"/>
                  </a:lnTo>
                  <a:lnTo>
                    <a:pt x="2978" y="74"/>
                  </a:lnTo>
                  <a:lnTo>
                    <a:pt x="2979" y="140"/>
                  </a:lnTo>
                  <a:lnTo>
                    <a:pt x="2979" y="122"/>
                  </a:lnTo>
                  <a:lnTo>
                    <a:pt x="2979" y="127"/>
                  </a:lnTo>
                  <a:lnTo>
                    <a:pt x="2980" y="95"/>
                  </a:lnTo>
                  <a:lnTo>
                    <a:pt x="2980" y="96"/>
                  </a:lnTo>
                  <a:lnTo>
                    <a:pt x="2980" y="88"/>
                  </a:lnTo>
                  <a:lnTo>
                    <a:pt x="2981" y="101"/>
                  </a:lnTo>
                  <a:lnTo>
                    <a:pt x="2981" y="0"/>
                  </a:lnTo>
                  <a:lnTo>
                    <a:pt x="2981" y="0"/>
                  </a:lnTo>
                  <a:lnTo>
                    <a:pt x="2982" y="57"/>
                  </a:lnTo>
                  <a:lnTo>
                    <a:pt x="2982" y="0"/>
                  </a:lnTo>
                  <a:lnTo>
                    <a:pt x="2982" y="0"/>
                  </a:lnTo>
                  <a:lnTo>
                    <a:pt x="2983" y="86"/>
                  </a:lnTo>
                  <a:lnTo>
                    <a:pt x="2983" y="108"/>
                  </a:lnTo>
                  <a:lnTo>
                    <a:pt x="2984" y="9"/>
                  </a:lnTo>
                  <a:lnTo>
                    <a:pt x="2984" y="29"/>
                  </a:lnTo>
                  <a:lnTo>
                    <a:pt x="2985" y="84"/>
                  </a:lnTo>
                  <a:lnTo>
                    <a:pt x="2985" y="14"/>
                  </a:lnTo>
                  <a:lnTo>
                    <a:pt x="2985" y="38"/>
                  </a:lnTo>
                  <a:lnTo>
                    <a:pt x="2985" y="0"/>
                  </a:lnTo>
                  <a:lnTo>
                    <a:pt x="2986" y="59"/>
                  </a:lnTo>
                  <a:lnTo>
                    <a:pt x="2986" y="67"/>
                  </a:lnTo>
                  <a:lnTo>
                    <a:pt x="2986" y="0"/>
                  </a:lnTo>
                  <a:lnTo>
                    <a:pt x="2987" y="0"/>
                  </a:lnTo>
                  <a:lnTo>
                    <a:pt x="2987" y="0"/>
                  </a:lnTo>
                  <a:lnTo>
                    <a:pt x="2988" y="165"/>
                  </a:lnTo>
                  <a:lnTo>
                    <a:pt x="2988" y="153"/>
                  </a:lnTo>
                  <a:lnTo>
                    <a:pt x="2988" y="0"/>
                  </a:lnTo>
                  <a:lnTo>
                    <a:pt x="2989" y="0"/>
                  </a:lnTo>
                  <a:lnTo>
                    <a:pt x="2989" y="0"/>
                  </a:lnTo>
                  <a:lnTo>
                    <a:pt x="2990" y="174"/>
                  </a:lnTo>
                  <a:lnTo>
                    <a:pt x="2990" y="0"/>
                  </a:lnTo>
                  <a:lnTo>
                    <a:pt x="2990" y="0"/>
                  </a:lnTo>
                  <a:lnTo>
                    <a:pt x="2991" y="62"/>
                  </a:lnTo>
                  <a:lnTo>
                    <a:pt x="2991" y="66"/>
                  </a:lnTo>
                  <a:lnTo>
                    <a:pt x="2991" y="67"/>
                  </a:lnTo>
                  <a:lnTo>
                    <a:pt x="2992" y="0"/>
                  </a:lnTo>
                  <a:lnTo>
                    <a:pt x="2992" y="0"/>
                  </a:lnTo>
                  <a:lnTo>
                    <a:pt x="2992" y="0"/>
                  </a:lnTo>
                  <a:lnTo>
                    <a:pt x="2993" y="130"/>
                  </a:lnTo>
                  <a:lnTo>
                    <a:pt x="2993" y="89"/>
                  </a:lnTo>
                  <a:lnTo>
                    <a:pt x="2993" y="39"/>
                  </a:lnTo>
                  <a:lnTo>
                    <a:pt x="2993" y="0"/>
                  </a:lnTo>
                  <a:lnTo>
                    <a:pt x="2994" y="164"/>
                  </a:lnTo>
                  <a:lnTo>
                    <a:pt x="2994" y="166"/>
                  </a:lnTo>
                  <a:lnTo>
                    <a:pt x="2995" y="0"/>
                  </a:lnTo>
                  <a:lnTo>
                    <a:pt x="2995" y="0"/>
                  </a:lnTo>
                  <a:lnTo>
                    <a:pt x="2995" y="0"/>
                  </a:lnTo>
                  <a:lnTo>
                    <a:pt x="2996" y="0"/>
                  </a:lnTo>
                  <a:lnTo>
                    <a:pt x="2996" y="0"/>
                  </a:lnTo>
                  <a:lnTo>
                    <a:pt x="2997" y="0"/>
                  </a:lnTo>
                  <a:lnTo>
                    <a:pt x="2997" y="0"/>
                  </a:lnTo>
                  <a:lnTo>
                    <a:pt x="2998" y="0"/>
                  </a:lnTo>
                  <a:lnTo>
                    <a:pt x="2998" y="0"/>
                  </a:lnTo>
                  <a:lnTo>
                    <a:pt x="2999" y="106"/>
                  </a:lnTo>
                  <a:lnTo>
                    <a:pt x="2999" y="68"/>
                  </a:lnTo>
                  <a:lnTo>
                    <a:pt x="2999" y="76"/>
                  </a:lnTo>
                  <a:lnTo>
                    <a:pt x="3000" y="0"/>
                  </a:lnTo>
                  <a:lnTo>
                    <a:pt x="3000" y="64"/>
                  </a:lnTo>
                  <a:lnTo>
                    <a:pt x="3001" y="77"/>
                  </a:lnTo>
                  <a:lnTo>
                    <a:pt x="3001" y="90"/>
                  </a:lnTo>
                  <a:lnTo>
                    <a:pt x="3001" y="0"/>
                  </a:lnTo>
                  <a:lnTo>
                    <a:pt x="3001" y="0"/>
                  </a:lnTo>
                  <a:lnTo>
                    <a:pt x="3002" y="0"/>
                  </a:lnTo>
                  <a:lnTo>
                    <a:pt x="3002" y="0"/>
                  </a:lnTo>
                  <a:lnTo>
                    <a:pt x="3003" y="0"/>
                  </a:lnTo>
                  <a:lnTo>
                    <a:pt x="3003" y="14"/>
                  </a:lnTo>
                  <a:lnTo>
                    <a:pt x="3003" y="0"/>
                  </a:lnTo>
                  <a:lnTo>
                    <a:pt x="3004" y="0"/>
                  </a:lnTo>
                  <a:lnTo>
                    <a:pt x="3004" y="0"/>
                  </a:lnTo>
                  <a:lnTo>
                    <a:pt x="3005" y="0"/>
                  </a:lnTo>
                  <a:lnTo>
                    <a:pt x="3005" y="0"/>
                  </a:lnTo>
                  <a:lnTo>
                    <a:pt x="3006" y="0"/>
                  </a:lnTo>
                  <a:lnTo>
                    <a:pt x="3006" y="66"/>
                  </a:lnTo>
                  <a:lnTo>
                    <a:pt x="3006" y="0"/>
                  </a:lnTo>
                  <a:lnTo>
                    <a:pt x="3007" y="0"/>
                  </a:lnTo>
                  <a:lnTo>
                    <a:pt x="3007" y="16"/>
                  </a:lnTo>
                  <a:lnTo>
                    <a:pt x="3008" y="33"/>
                  </a:lnTo>
                  <a:lnTo>
                    <a:pt x="3008" y="0"/>
                  </a:lnTo>
                  <a:lnTo>
                    <a:pt x="3008" y="0"/>
                  </a:lnTo>
                </a:path>
              </a:pathLst>
            </a:custGeom>
            <a:noFill/>
            <a:ln w="4763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7" name="Rectangle 719"/>
            <p:cNvSpPr>
              <a:spLocks noChangeArrowheads="1"/>
            </p:cNvSpPr>
            <p:nvPr/>
          </p:nvSpPr>
          <p:spPr bwMode="auto">
            <a:xfrm>
              <a:off x="862648" y="1292818"/>
              <a:ext cx="94474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Calibri" panose="020F0502020204030204" pitchFamily="34" charset="0"/>
                </a:rPr>
                <a:t>Receptive field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68" name="Rectangle 719"/>
            <p:cNvSpPr>
              <a:spLocks noChangeArrowheads="1"/>
            </p:cNvSpPr>
            <p:nvPr/>
          </p:nvSpPr>
          <p:spPr bwMode="auto">
            <a:xfrm>
              <a:off x="2600670" y="1287232"/>
              <a:ext cx="105387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 smtClean="0">
                  <a:solidFill>
                    <a:srgbClr val="262626"/>
                  </a:solidFill>
                  <a:latin typeface="Calibri" panose="020F0502020204030204" pitchFamily="34" charset="0"/>
                </a:rPr>
                <a:t>Temporal profile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5508104" y="1340768"/>
            <a:ext cx="216024" cy="10081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01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457823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INFERIOR COLLICULUS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HIGH TEMPORAL PRECISION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10"/>
          <a:stretch/>
        </p:blipFill>
        <p:spPr>
          <a:xfrm>
            <a:off x="251520" y="1064099"/>
            <a:ext cx="5781942" cy="4545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0" t="66330" b="2379"/>
          <a:stretch/>
        </p:blipFill>
        <p:spPr>
          <a:xfrm>
            <a:off x="5651712" y="3501008"/>
            <a:ext cx="3168760" cy="238234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6"/>
          <a:stretch/>
        </p:blipFill>
        <p:spPr bwMode="auto">
          <a:xfrm>
            <a:off x="6108389" y="764704"/>
            <a:ext cx="2640075" cy="256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0" t="94147" b="2379"/>
          <a:stretch/>
        </p:blipFill>
        <p:spPr>
          <a:xfrm>
            <a:off x="1030908" y="5609355"/>
            <a:ext cx="3218097" cy="26859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04568" y="3552825"/>
            <a:ext cx="237926" cy="178821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8" t="33663" r="25165" b="42584"/>
          <a:stretch/>
        </p:blipFill>
        <p:spPr>
          <a:xfrm flipV="1">
            <a:off x="4017832" y="3600451"/>
            <a:ext cx="158874" cy="176440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93901" y="3603404"/>
            <a:ext cx="237926" cy="173468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-108520" y="6063679"/>
            <a:ext cx="9360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The neural basis for scene analysis has high temporal precision</a:t>
            </a:r>
            <a:endParaRPr lang="en-US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8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076056" y="2047961"/>
            <a:ext cx="3600400" cy="4261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b="1" i="1" dirty="0" smtClean="0">
                <a:latin typeface="Calibri" pitchFamily="34" charset="0"/>
              </a:rPr>
              <a:t>Cochlear nucleus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Spectral/temporal features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 dirty="0" err="1" smtClean="0">
                <a:latin typeface="Calibri" pitchFamily="34" charset="0"/>
              </a:rPr>
              <a:t>Monoaural</a:t>
            </a:r>
            <a:r>
              <a:rPr lang="en-US" sz="2200" dirty="0" smtClean="0">
                <a:latin typeface="Calibri" pitchFamily="34" charset="0"/>
              </a:rPr>
              <a:t> spatial cues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Calibri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200" b="1" i="1" dirty="0" smtClean="0">
                <a:latin typeface="Calibri" pitchFamily="34" charset="0"/>
              </a:rPr>
              <a:t>Superior </a:t>
            </a:r>
            <a:r>
              <a:rPr lang="en-US" sz="2200" b="1" i="1" dirty="0" err="1" smtClean="0">
                <a:latin typeface="Calibri" pitchFamily="34" charset="0"/>
              </a:rPr>
              <a:t>olivary</a:t>
            </a:r>
            <a:r>
              <a:rPr lang="en-US" sz="2200" b="1" i="1" dirty="0" smtClean="0">
                <a:latin typeface="Calibri" pitchFamily="34" charset="0"/>
              </a:rPr>
              <a:t> complex: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Binaural spatial cues</a:t>
            </a:r>
          </a:p>
          <a:p>
            <a:pPr>
              <a:lnSpc>
                <a:spcPct val="114000"/>
              </a:lnSpc>
            </a:pPr>
            <a:endParaRPr lang="en-US" sz="1200" b="1" i="1" dirty="0" smtClean="0">
              <a:latin typeface="Calibri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200" b="1" i="1" dirty="0" smtClean="0">
                <a:latin typeface="Calibri" pitchFamily="34" charset="0"/>
              </a:rPr>
              <a:t>Inferior colliculus</a:t>
            </a:r>
            <a:endParaRPr lang="en-US" sz="2200" b="1" i="1" dirty="0">
              <a:latin typeface="Calibri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Nonlinear recombination</a:t>
            </a:r>
          </a:p>
          <a:p>
            <a:pPr algn="ctr"/>
            <a:endParaRPr lang="en-US" sz="1200" dirty="0" smtClean="0">
              <a:latin typeface="Calibri" pitchFamily="34" charset="0"/>
            </a:endParaRPr>
          </a:p>
          <a:p>
            <a:pPr algn="ctr"/>
            <a:endParaRPr lang="en-US" sz="1200" dirty="0">
              <a:latin typeface="Calibri" pitchFamily="34" charset="0"/>
            </a:endParaRPr>
          </a:p>
          <a:p>
            <a:r>
              <a:rPr lang="en-US" sz="2200" b="1" i="1" dirty="0" smtClean="0">
                <a:latin typeface="Calibri" pitchFamily="34" charset="0"/>
              </a:rPr>
              <a:t>The basis for scene analysis </a:t>
            </a:r>
          </a:p>
          <a:p>
            <a:r>
              <a:rPr lang="en-US" sz="2200" b="1" i="1" dirty="0" smtClean="0">
                <a:latin typeface="Calibri" pitchFamily="34" charset="0"/>
              </a:rPr>
              <a:t>is *not* just a spectrogram!</a:t>
            </a:r>
            <a:endParaRPr lang="en-US" sz="2200" b="1" i="1" dirty="0"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4833" y="1028041"/>
            <a:ext cx="8231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The brainstem extracts useful features and combines them to create a high-dimensional neural basis for scene analysis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1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AUDITORY BRAINSTEM AND MIDBRAIN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SUMMARY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8863" y="2060848"/>
            <a:ext cx="3865105" cy="4554293"/>
            <a:chOff x="418863" y="2060848"/>
            <a:chExt cx="3865105" cy="455429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4161" y="2060848"/>
              <a:ext cx="1689101" cy="430905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18863" y="5823234"/>
              <a:ext cx="1793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 smtClean="0"/>
                <a:t>cochlear nucleus</a:t>
              </a:r>
              <a:endParaRPr lang="en-GB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18863" y="3924648"/>
              <a:ext cx="17932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 smtClean="0"/>
                <a:t>superior </a:t>
              </a:r>
              <a:r>
                <a:rPr lang="en-GB" dirty="0" err="1" smtClean="0"/>
                <a:t>olivary</a:t>
              </a:r>
              <a:r>
                <a:rPr lang="en-GB" dirty="0" smtClean="0"/>
                <a:t> complex</a:t>
              </a:r>
              <a:endParaRPr lang="en-GB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18863" y="2214883"/>
              <a:ext cx="1793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 smtClean="0"/>
                <a:t>inferior colliculus</a:t>
              </a:r>
              <a:endParaRPr lang="en-GB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18863" y="3051674"/>
              <a:ext cx="1793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 smtClean="0"/>
                <a:t>lateral lemniscus</a:t>
              </a:r>
              <a:endParaRPr lang="en-GB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18863" y="4851874"/>
              <a:ext cx="1793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 smtClean="0"/>
                <a:t>trapezoid body</a:t>
              </a:r>
              <a:endParaRPr lang="en-GB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494687" y="5892556"/>
              <a:ext cx="789281" cy="722585"/>
              <a:chOff x="3566695" y="5226695"/>
              <a:chExt cx="789281" cy="722585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4139952" y="5445224"/>
                <a:ext cx="216024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4139952" y="5785543"/>
                <a:ext cx="216024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/>
              <p:cNvSpPr txBox="1"/>
              <p:nvPr/>
            </p:nvSpPr>
            <p:spPr>
              <a:xfrm>
                <a:off x="3566695" y="5226695"/>
                <a:ext cx="5479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 err="1" smtClean="0"/>
                  <a:t>exc</a:t>
                </a:r>
                <a:endParaRPr lang="en-GB" dirty="0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3575574" y="5579948"/>
                <a:ext cx="5479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 err="1" smtClean="0"/>
                  <a:t>inh</a:t>
                </a:r>
                <a:endParaRPr lang="en-GB" dirty="0"/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16682" t="18357" r="17672" b="18089"/>
            <a:stretch/>
          </p:blipFill>
          <p:spPr>
            <a:xfrm>
              <a:off x="3082471" y="2206689"/>
              <a:ext cx="472977" cy="454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779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536860" y="2830781"/>
            <a:ext cx="1419407" cy="1675487"/>
            <a:chOff x="200597" y="2780928"/>
            <a:chExt cx="1537691" cy="1815110"/>
          </a:xfrm>
        </p:grpSpPr>
        <p:grpSp>
          <p:nvGrpSpPr>
            <p:cNvPr id="54" name="Group 53"/>
            <p:cNvGrpSpPr/>
            <p:nvPr/>
          </p:nvGrpSpPr>
          <p:grpSpPr>
            <a:xfrm>
              <a:off x="214269" y="3242238"/>
              <a:ext cx="1323235" cy="1353800"/>
              <a:chOff x="71311" y="3323142"/>
              <a:chExt cx="1552071" cy="1386478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425482" y="3323142"/>
                <a:ext cx="1089359" cy="1063430"/>
                <a:chOff x="483139" y="4437112"/>
                <a:chExt cx="1289497" cy="1584176"/>
              </a:xfrm>
            </p:grpSpPr>
            <p:sp>
              <p:nvSpPr>
                <p:cNvPr id="37" name="Freeform 36"/>
                <p:cNvSpPr/>
                <p:nvPr/>
              </p:nvSpPr>
              <p:spPr>
                <a:xfrm>
                  <a:off x="611560" y="4612658"/>
                  <a:ext cx="890869" cy="1208693"/>
                </a:xfrm>
                <a:custGeom>
                  <a:avLst/>
                  <a:gdLst>
                    <a:gd name="connsiteX0" fmla="*/ 0 w 977462"/>
                    <a:gd name="connsiteY0" fmla="*/ 10510 h 1208693"/>
                    <a:gd name="connsiteX1" fmla="*/ 704193 w 977462"/>
                    <a:gd name="connsiteY1" fmla="*/ 1208690 h 1208693"/>
                    <a:gd name="connsiteX2" fmla="*/ 977462 w 977462"/>
                    <a:gd name="connsiteY2" fmla="*/ 0 h 120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7462" h="1208693">
                      <a:moveTo>
                        <a:pt x="0" y="10510"/>
                      </a:moveTo>
                      <a:cubicBezTo>
                        <a:pt x="270641" y="610476"/>
                        <a:pt x="541283" y="1210442"/>
                        <a:pt x="704193" y="1208690"/>
                      </a:cubicBezTo>
                      <a:cubicBezTo>
                        <a:pt x="867103" y="1206938"/>
                        <a:pt x="922282" y="603469"/>
                        <a:pt x="977462" y="0"/>
                      </a:cubicBezTo>
                    </a:path>
                  </a:pathLst>
                </a:custGeom>
                <a:solidFill>
                  <a:srgbClr val="D351A8"/>
                </a:solidFill>
                <a:ln w="38100">
                  <a:solidFill>
                    <a:srgbClr val="CC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483139" y="4437112"/>
                  <a:ext cx="0" cy="1584176"/>
                </a:xfrm>
                <a:prstGeom prst="line">
                  <a:avLst/>
                </a:prstGeom>
                <a:ln>
                  <a:solidFill>
                    <a:srgbClr val="CC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485868" y="6021288"/>
                  <a:ext cx="1286768" cy="0"/>
                </a:xfrm>
                <a:prstGeom prst="line">
                  <a:avLst/>
                </a:prstGeom>
                <a:ln>
                  <a:solidFill>
                    <a:srgbClr val="CC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TextBox 110"/>
              <p:cNvSpPr txBox="1"/>
              <p:nvPr/>
            </p:nvSpPr>
            <p:spPr>
              <a:xfrm>
                <a:off x="317282" y="4386572"/>
                <a:ext cx="1306100" cy="323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92" dirty="0">
                    <a:latin typeface="Calibri" panose="020F0502020204030204" pitchFamily="34" charset="0"/>
                  </a:rPr>
                  <a:t>Frequency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 rot="16200000">
                <a:off x="-262619" y="3682658"/>
                <a:ext cx="1037844" cy="369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92" dirty="0">
                    <a:latin typeface="Calibri" panose="020F0502020204030204" pitchFamily="34" charset="0"/>
                  </a:rPr>
                  <a:t>Intensity</a:t>
                </a:r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>
              <a:off x="200597" y="2780928"/>
              <a:ext cx="1537691" cy="346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Receptive field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74789" y="4758380"/>
            <a:ext cx="1481476" cy="1675487"/>
            <a:chOff x="133355" y="4869160"/>
            <a:chExt cx="1604932" cy="1815111"/>
          </a:xfrm>
        </p:grpSpPr>
        <p:sp>
          <p:nvSpPr>
            <p:cNvPr id="117" name="TextBox 116"/>
            <p:cNvSpPr txBox="1"/>
            <p:nvPr/>
          </p:nvSpPr>
          <p:spPr>
            <a:xfrm>
              <a:off x="133355" y="4869160"/>
              <a:ext cx="1604932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Temporal profile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212616" y="5247956"/>
              <a:ext cx="1323235" cy="1436315"/>
              <a:chOff x="69658" y="5057904"/>
              <a:chExt cx="1552071" cy="1470984"/>
            </a:xfrm>
          </p:grpSpPr>
          <p:grpSp>
            <p:nvGrpSpPr>
              <p:cNvPr id="121" name="Group 120"/>
              <p:cNvGrpSpPr/>
              <p:nvPr/>
            </p:nvGrpSpPr>
            <p:grpSpPr>
              <a:xfrm>
                <a:off x="423829" y="5127355"/>
                <a:ext cx="1089359" cy="1078484"/>
                <a:chOff x="483139" y="4437112"/>
                <a:chExt cx="1289497" cy="1584176"/>
              </a:xfrm>
            </p:grpSpPr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483139" y="4437112"/>
                  <a:ext cx="0" cy="1584176"/>
                </a:xfrm>
                <a:prstGeom prst="line">
                  <a:avLst/>
                </a:prstGeom>
                <a:ln>
                  <a:solidFill>
                    <a:srgbClr val="CC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485868" y="6021288"/>
                  <a:ext cx="1286768" cy="0"/>
                </a:xfrm>
                <a:prstGeom prst="line">
                  <a:avLst/>
                </a:prstGeom>
                <a:ln>
                  <a:solidFill>
                    <a:srgbClr val="CC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TextBox 121"/>
              <p:cNvSpPr txBox="1"/>
              <p:nvPr/>
            </p:nvSpPr>
            <p:spPr>
              <a:xfrm>
                <a:off x="315629" y="6205840"/>
                <a:ext cx="1306100" cy="323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92" dirty="0">
                    <a:latin typeface="Calibri" panose="020F0502020204030204" pitchFamily="34" charset="0"/>
                  </a:rPr>
                  <a:t>Time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 rot="16200000">
                <a:off x="-271618" y="5494579"/>
                <a:ext cx="1052535" cy="369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92" dirty="0">
                    <a:latin typeface="Calibri" panose="020F0502020204030204" pitchFamily="34" charset="0"/>
                  </a:rPr>
                  <a:t>Activity</a:t>
                </a: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582149" y="5329739"/>
                <a:ext cx="785409" cy="878831"/>
              </a:xfrm>
              <a:custGeom>
                <a:avLst/>
                <a:gdLst>
                  <a:gd name="connsiteX0" fmla="*/ 0 w 944386"/>
                  <a:gd name="connsiteY0" fmla="*/ 1288025 h 1288025"/>
                  <a:gd name="connsiteX1" fmla="*/ 74428 w 944386"/>
                  <a:gd name="connsiteY1" fmla="*/ 1486 h 1288025"/>
                  <a:gd name="connsiteX2" fmla="*/ 191386 w 944386"/>
                  <a:gd name="connsiteY2" fmla="*/ 1032844 h 1288025"/>
                  <a:gd name="connsiteX3" fmla="*/ 850604 w 944386"/>
                  <a:gd name="connsiteY3" fmla="*/ 1149802 h 1288025"/>
                  <a:gd name="connsiteX4" fmla="*/ 925032 w 944386"/>
                  <a:gd name="connsiteY4" fmla="*/ 1288025 h 1288025"/>
                  <a:gd name="connsiteX0" fmla="*/ 0 w 944908"/>
                  <a:gd name="connsiteY0" fmla="*/ 1289577 h 1289577"/>
                  <a:gd name="connsiteX1" fmla="*/ 74428 w 944908"/>
                  <a:gd name="connsiteY1" fmla="*/ 3038 h 1289577"/>
                  <a:gd name="connsiteX2" fmla="*/ 180753 w 944908"/>
                  <a:gd name="connsiteY2" fmla="*/ 938703 h 1289577"/>
                  <a:gd name="connsiteX3" fmla="*/ 850604 w 944908"/>
                  <a:gd name="connsiteY3" fmla="*/ 1151354 h 1289577"/>
                  <a:gd name="connsiteX4" fmla="*/ 925032 w 944908"/>
                  <a:gd name="connsiteY4" fmla="*/ 1289577 h 1289577"/>
                  <a:gd name="connsiteX0" fmla="*/ 0 w 932887"/>
                  <a:gd name="connsiteY0" fmla="*/ 1289528 h 1289528"/>
                  <a:gd name="connsiteX1" fmla="*/ 74428 w 932887"/>
                  <a:gd name="connsiteY1" fmla="*/ 2989 h 1289528"/>
                  <a:gd name="connsiteX2" fmla="*/ 180753 w 932887"/>
                  <a:gd name="connsiteY2" fmla="*/ 938654 h 1289528"/>
                  <a:gd name="connsiteX3" fmla="*/ 797442 w 932887"/>
                  <a:gd name="connsiteY3" fmla="*/ 1066244 h 1289528"/>
                  <a:gd name="connsiteX4" fmla="*/ 925032 w 932887"/>
                  <a:gd name="connsiteY4" fmla="*/ 1289528 h 1289528"/>
                  <a:gd name="connsiteX0" fmla="*/ 0 w 932887"/>
                  <a:gd name="connsiteY0" fmla="*/ 1287803 h 1287803"/>
                  <a:gd name="connsiteX1" fmla="*/ 74428 w 932887"/>
                  <a:gd name="connsiteY1" fmla="*/ 1264 h 1287803"/>
                  <a:gd name="connsiteX2" fmla="*/ 180753 w 932887"/>
                  <a:gd name="connsiteY2" fmla="*/ 936929 h 1287803"/>
                  <a:gd name="connsiteX3" fmla="*/ 797442 w 932887"/>
                  <a:gd name="connsiteY3" fmla="*/ 1064519 h 1287803"/>
                  <a:gd name="connsiteX4" fmla="*/ 925032 w 932887"/>
                  <a:gd name="connsiteY4" fmla="*/ 1287803 h 1287803"/>
                  <a:gd name="connsiteX0" fmla="*/ 0 w 932701"/>
                  <a:gd name="connsiteY0" fmla="*/ 1290685 h 1290685"/>
                  <a:gd name="connsiteX1" fmla="*/ 74428 w 932701"/>
                  <a:gd name="connsiteY1" fmla="*/ 4146 h 1290685"/>
                  <a:gd name="connsiteX2" fmla="*/ 191385 w 932701"/>
                  <a:gd name="connsiteY2" fmla="*/ 886648 h 1290685"/>
                  <a:gd name="connsiteX3" fmla="*/ 797442 w 932701"/>
                  <a:gd name="connsiteY3" fmla="*/ 1067401 h 1290685"/>
                  <a:gd name="connsiteX4" fmla="*/ 925032 w 932701"/>
                  <a:gd name="connsiteY4" fmla="*/ 1290685 h 1290685"/>
                  <a:gd name="connsiteX0" fmla="*/ 0 w 932701"/>
                  <a:gd name="connsiteY0" fmla="*/ 1290907 h 1290907"/>
                  <a:gd name="connsiteX1" fmla="*/ 74428 w 932701"/>
                  <a:gd name="connsiteY1" fmla="*/ 4368 h 1290907"/>
                  <a:gd name="connsiteX2" fmla="*/ 191385 w 932701"/>
                  <a:gd name="connsiteY2" fmla="*/ 886870 h 1290907"/>
                  <a:gd name="connsiteX3" fmla="*/ 797442 w 932701"/>
                  <a:gd name="connsiteY3" fmla="*/ 1067623 h 1290907"/>
                  <a:gd name="connsiteX4" fmla="*/ 925032 w 932701"/>
                  <a:gd name="connsiteY4" fmla="*/ 1290907 h 1290907"/>
                  <a:gd name="connsiteX0" fmla="*/ 0 w 929705"/>
                  <a:gd name="connsiteY0" fmla="*/ 1290907 h 1290907"/>
                  <a:gd name="connsiteX1" fmla="*/ 74428 w 929705"/>
                  <a:gd name="connsiteY1" fmla="*/ 4368 h 1290907"/>
                  <a:gd name="connsiteX2" fmla="*/ 191385 w 929705"/>
                  <a:gd name="connsiteY2" fmla="*/ 886870 h 1290907"/>
                  <a:gd name="connsiteX3" fmla="*/ 797442 w 929705"/>
                  <a:gd name="connsiteY3" fmla="*/ 1067623 h 1290907"/>
                  <a:gd name="connsiteX4" fmla="*/ 925032 w 929705"/>
                  <a:gd name="connsiteY4" fmla="*/ 1290907 h 129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705" h="1290907">
                    <a:moveTo>
                      <a:pt x="0" y="1290907"/>
                    </a:moveTo>
                    <a:cubicBezTo>
                      <a:pt x="21265" y="668902"/>
                      <a:pt x="42531" y="71708"/>
                      <a:pt x="74428" y="4368"/>
                    </a:cubicBezTo>
                    <a:cubicBezTo>
                      <a:pt x="106326" y="-62972"/>
                      <a:pt x="155944" y="667131"/>
                      <a:pt x="191385" y="886870"/>
                    </a:cubicBezTo>
                    <a:cubicBezTo>
                      <a:pt x="226826" y="1106609"/>
                      <a:pt x="717697" y="1053446"/>
                      <a:pt x="797442" y="1067623"/>
                    </a:cubicBezTo>
                    <a:cubicBezTo>
                      <a:pt x="877187" y="1081800"/>
                      <a:pt x="948955" y="1243060"/>
                      <a:pt x="925032" y="1290907"/>
                    </a:cubicBezTo>
                  </a:path>
                </a:pathLst>
              </a:custGeom>
              <a:solidFill>
                <a:srgbClr val="D351A8"/>
              </a:solidFill>
              <a:ln w="38100">
                <a:solidFill>
                  <a:srgbClr val="CC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00114" y="5127356"/>
                <a:ext cx="715280" cy="1457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V="1">
                <a:off x="501668" y="5207704"/>
                <a:ext cx="928065" cy="466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TextBox 140"/>
              <p:cNvSpPr txBox="1"/>
              <p:nvPr/>
            </p:nvSpPr>
            <p:spPr>
              <a:xfrm>
                <a:off x="553584" y="5057904"/>
                <a:ext cx="820420" cy="291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8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sound</a:t>
                </a: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1990894" y="2830781"/>
            <a:ext cx="1635941" cy="2973645"/>
            <a:chOff x="1775801" y="2780928"/>
            <a:chExt cx="1772269" cy="3221449"/>
          </a:xfrm>
        </p:grpSpPr>
        <p:grpSp>
          <p:nvGrpSpPr>
            <p:cNvPr id="52" name="Group 51"/>
            <p:cNvGrpSpPr/>
            <p:nvPr/>
          </p:nvGrpSpPr>
          <p:grpSpPr>
            <a:xfrm>
              <a:off x="2002141" y="3521389"/>
              <a:ext cx="1469419" cy="2480988"/>
              <a:chOff x="2046263" y="3954806"/>
              <a:chExt cx="1259561" cy="1927129"/>
            </a:xfrm>
          </p:grpSpPr>
          <p:sp>
            <p:nvSpPr>
              <p:cNvPr id="114" name="Freeform 113"/>
              <p:cNvSpPr/>
              <p:nvPr/>
            </p:nvSpPr>
            <p:spPr>
              <a:xfrm>
                <a:off x="2102167" y="4025458"/>
                <a:ext cx="387812" cy="455526"/>
              </a:xfrm>
              <a:custGeom>
                <a:avLst/>
                <a:gdLst>
                  <a:gd name="connsiteX0" fmla="*/ 0 w 977462"/>
                  <a:gd name="connsiteY0" fmla="*/ 10510 h 1208693"/>
                  <a:gd name="connsiteX1" fmla="*/ 704193 w 977462"/>
                  <a:gd name="connsiteY1" fmla="*/ 1208690 h 1208693"/>
                  <a:gd name="connsiteX2" fmla="*/ 977462 w 977462"/>
                  <a:gd name="connsiteY2" fmla="*/ 0 h 1208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462" h="1208693">
                    <a:moveTo>
                      <a:pt x="0" y="10510"/>
                    </a:moveTo>
                    <a:cubicBezTo>
                      <a:pt x="270641" y="610476"/>
                      <a:pt x="541283" y="1210442"/>
                      <a:pt x="704193" y="1208690"/>
                    </a:cubicBezTo>
                    <a:cubicBezTo>
                      <a:pt x="867103" y="1206938"/>
                      <a:pt x="922282" y="603469"/>
                      <a:pt x="977462" y="0"/>
                    </a:cubicBezTo>
                  </a:path>
                </a:pathLst>
              </a:custGeom>
              <a:solidFill>
                <a:srgbClr val="D351A8"/>
              </a:solidFill>
              <a:ln w="38100">
                <a:solidFill>
                  <a:srgbClr val="CC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15" name="Straight Connector 114"/>
              <p:cNvCxnSpPr/>
              <p:nvPr/>
            </p:nvCxnSpPr>
            <p:spPr>
              <a:xfrm>
                <a:off x="2046263" y="3959299"/>
                <a:ext cx="0" cy="5970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2047451" y="4556334"/>
                <a:ext cx="56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Freeform 117"/>
              <p:cNvSpPr/>
              <p:nvPr/>
            </p:nvSpPr>
            <p:spPr>
              <a:xfrm>
                <a:off x="2341243" y="4691436"/>
                <a:ext cx="111446" cy="455526"/>
              </a:xfrm>
              <a:custGeom>
                <a:avLst/>
                <a:gdLst>
                  <a:gd name="connsiteX0" fmla="*/ 0 w 977462"/>
                  <a:gd name="connsiteY0" fmla="*/ 10510 h 1208693"/>
                  <a:gd name="connsiteX1" fmla="*/ 704193 w 977462"/>
                  <a:gd name="connsiteY1" fmla="*/ 1208690 h 1208693"/>
                  <a:gd name="connsiteX2" fmla="*/ 977462 w 977462"/>
                  <a:gd name="connsiteY2" fmla="*/ 0 h 1208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462" h="1208693">
                    <a:moveTo>
                      <a:pt x="0" y="10510"/>
                    </a:moveTo>
                    <a:cubicBezTo>
                      <a:pt x="270641" y="610476"/>
                      <a:pt x="541283" y="1210442"/>
                      <a:pt x="704193" y="1208690"/>
                    </a:cubicBezTo>
                    <a:cubicBezTo>
                      <a:pt x="867103" y="1206938"/>
                      <a:pt x="922282" y="603469"/>
                      <a:pt x="977462" y="0"/>
                    </a:cubicBezTo>
                  </a:path>
                </a:pathLst>
              </a:custGeom>
              <a:solidFill>
                <a:srgbClr val="FF8BB9"/>
              </a:solidFill>
              <a:ln w="3810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19" name="Straight Connector 118"/>
              <p:cNvCxnSpPr/>
              <p:nvPr/>
            </p:nvCxnSpPr>
            <p:spPr>
              <a:xfrm>
                <a:off x="2047757" y="4625277"/>
                <a:ext cx="0" cy="5970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2048945" y="5222313"/>
                <a:ext cx="56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2051720" y="5284900"/>
                <a:ext cx="0" cy="5970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2052908" y="5881935"/>
                <a:ext cx="56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Freeform 45"/>
              <p:cNvSpPr/>
              <p:nvPr/>
            </p:nvSpPr>
            <p:spPr>
              <a:xfrm>
                <a:off x="2214978" y="5421589"/>
                <a:ext cx="110538" cy="166873"/>
              </a:xfrm>
              <a:custGeom>
                <a:avLst/>
                <a:gdLst>
                  <a:gd name="connsiteX0" fmla="*/ 72316 w 281056"/>
                  <a:gd name="connsiteY0" fmla="*/ 12645 h 400704"/>
                  <a:gd name="connsiteX1" fmla="*/ 9254 w 281056"/>
                  <a:gd name="connsiteY1" fmla="*/ 296424 h 400704"/>
                  <a:gd name="connsiteX2" fmla="*/ 261502 w 281056"/>
                  <a:gd name="connsiteY2" fmla="*/ 391017 h 400704"/>
                  <a:gd name="connsiteX3" fmla="*/ 240481 w 281056"/>
                  <a:gd name="connsiteY3" fmla="*/ 86217 h 400704"/>
                  <a:gd name="connsiteX4" fmla="*/ 72316 w 281056"/>
                  <a:gd name="connsiteY4" fmla="*/ 12645 h 4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056" h="400704">
                    <a:moveTo>
                      <a:pt x="72316" y="12645"/>
                    </a:moveTo>
                    <a:cubicBezTo>
                      <a:pt x="33778" y="47679"/>
                      <a:pt x="-22277" y="233362"/>
                      <a:pt x="9254" y="296424"/>
                    </a:cubicBezTo>
                    <a:cubicBezTo>
                      <a:pt x="40785" y="359486"/>
                      <a:pt x="222964" y="426051"/>
                      <a:pt x="261502" y="391017"/>
                    </a:cubicBezTo>
                    <a:cubicBezTo>
                      <a:pt x="300040" y="355983"/>
                      <a:pt x="275515" y="152782"/>
                      <a:pt x="240481" y="86217"/>
                    </a:cubicBezTo>
                    <a:cubicBezTo>
                      <a:pt x="205447" y="19652"/>
                      <a:pt x="110854" y="-22389"/>
                      <a:pt x="72316" y="12645"/>
                    </a:cubicBezTo>
                    <a:close/>
                  </a:path>
                </a:pathLst>
              </a:custGeom>
              <a:solidFill>
                <a:srgbClr val="FFDAA3"/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58" name="Straight Connector 157"/>
              <p:cNvCxnSpPr/>
              <p:nvPr/>
            </p:nvCxnSpPr>
            <p:spPr>
              <a:xfrm>
                <a:off x="2707622" y="3954806"/>
                <a:ext cx="0" cy="59715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2708870" y="4551962"/>
                <a:ext cx="58819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Freeform 164"/>
              <p:cNvSpPr/>
              <p:nvPr/>
            </p:nvSpPr>
            <p:spPr>
              <a:xfrm>
                <a:off x="2793287" y="4135528"/>
                <a:ext cx="424977" cy="417948"/>
              </a:xfrm>
              <a:custGeom>
                <a:avLst/>
                <a:gdLst>
                  <a:gd name="connsiteX0" fmla="*/ 0 w 944386"/>
                  <a:gd name="connsiteY0" fmla="*/ 1288025 h 1288025"/>
                  <a:gd name="connsiteX1" fmla="*/ 74428 w 944386"/>
                  <a:gd name="connsiteY1" fmla="*/ 1486 h 1288025"/>
                  <a:gd name="connsiteX2" fmla="*/ 191386 w 944386"/>
                  <a:gd name="connsiteY2" fmla="*/ 1032844 h 1288025"/>
                  <a:gd name="connsiteX3" fmla="*/ 850604 w 944386"/>
                  <a:gd name="connsiteY3" fmla="*/ 1149802 h 1288025"/>
                  <a:gd name="connsiteX4" fmla="*/ 925032 w 944386"/>
                  <a:gd name="connsiteY4" fmla="*/ 1288025 h 1288025"/>
                  <a:gd name="connsiteX0" fmla="*/ 0 w 944908"/>
                  <a:gd name="connsiteY0" fmla="*/ 1289577 h 1289577"/>
                  <a:gd name="connsiteX1" fmla="*/ 74428 w 944908"/>
                  <a:gd name="connsiteY1" fmla="*/ 3038 h 1289577"/>
                  <a:gd name="connsiteX2" fmla="*/ 180753 w 944908"/>
                  <a:gd name="connsiteY2" fmla="*/ 938703 h 1289577"/>
                  <a:gd name="connsiteX3" fmla="*/ 850604 w 944908"/>
                  <a:gd name="connsiteY3" fmla="*/ 1151354 h 1289577"/>
                  <a:gd name="connsiteX4" fmla="*/ 925032 w 944908"/>
                  <a:gd name="connsiteY4" fmla="*/ 1289577 h 1289577"/>
                  <a:gd name="connsiteX0" fmla="*/ 0 w 932887"/>
                  <a:gd name="connsiteY0" fmla="*/ 1289528 h 1289528"/>
                  <a:gd name="connsiteX1" fmla="*/ 74428 w 932887"/>
                  <a:gd name="connsiteY1" fmla="*/ 2989 h 1289528"/>
                  <a:gd name="connsiteX2" fmla="*/ 180753 w 932887"/>
                  <a:gd name="connsiteY2" fmla="*/ 938654 h 1289528"/>
                  <a:gd name="connsiteX3" fmla="*/ 797442 w 932887"/>
                  <a:gd name="connsiteY3" fmla="*/ 1066244 h 1289528"/>
                  <a:gd name="connsiteX4" fmla="*/ 925032 w 932887"/>
                  <a:gd name="connsiteY4" fmla="*/ 1289528 h 1289528"/>
                  <a:gd name="connsiteX0" fmla="*/ 0 w 932887"/>
                  <a:gd name="connsiteY0" fmla="*/ 1287803 h 1287803"/>
                  <a:gd name="connsiteX1" fmla="*/ 74428 w 932887"/>
                  <a:gd name="connsiteY1" fmla="*/ 1264 h 1287803"/>
                  <a:gd name="connsiteX2" fmla="*/ 180753 w 932887"/>
                  <a:gd name="connsiteY2" fmla="*/ 936929 h 1287803"/>
                  <a:gd name="connsiteX3" fmla="*/ 797442 w 932887"/>
                  <a:gd name="connsiteY3" fmla="*/ 1064519 h 1287803"/>
                  <a:gd name="connsiteX4" fmla="*/ 925032 w 932887"/>
                  <a:gd name="connsiteY4" fmla="*/ 1287803 h 1287803"/>
                  <a:gd name="connsiteX0" fmla="*/ 0 w 932701"/>
                  <a:gd name="connsiteY0" fmla="*/ 1290685 h 1290685"/>
                  <a:gd name="connsiteX1" fmla="*/ 74428 w 932701"/>
                  <a:gd name="connsiteY1" fmla="*/ 4146 h 1290685"/>
                  <a:gd name="connsiteX2" fmla="*/ 191385 w 932701"/>
                  <a:gd name="connsiteY2" fmla="*/ 886648 h 1290685"/>
                  <a:gd name="connsiteX3" fmla="*/ 797442 w 932701"/>
                  <a:gd name="connsiteY3" fmla="*/ 1067401 h 1290685"/>
                  <a:gd name="connsiteX4" fmla="*/ 925032 w 932701"/>
                  <a:gd name="connsiteY4" fmla="*/ 1290685 h 1290685"/>
                  <a:gd name="connsiteX0" fmla="*/ 0 w 932701"/>
                  <a:gd name="connsiteY0" fmla="*/ 1290907 h 1290907"/>
                  <a:gd name="connsiteX1" fmla="*/ 74428 w 932701"/>
                  <a:gd name="connsiteY1" fmla="*/ 4368 h 1290907"/>
                  <a:gd name="connsiteX2" fmla="*/ 191385 w 932701"/>
                  <a:gd name="connsiteY2" fmla="*/ 886870 h 1290907"/>
                  <a:gd name="connsiteX3" fmla="*/ 797442 w 932701"/>
                  <a:gd name="connsiteY3" fmla="*/ 1067623 h 1290907"/>
                  <a:gd name="connsiteX4" fmla="*/ 925032 w 932701"/>
                  <a:gd name="connsiteY4" fmla="*/ 1290907 h 1290907"/>
                  <a:gd name="connsiteX0" fmla="*/ 0 w 929705"/>
                  <a:gd name="connsiteY0" fmla="*/ 1290907 h 1290907"/>
                  <a:gd name="connsiteX1" fmla="*/ 74428 w 929705"/>
                  <a:gd name="connsiteY1" fmla="*/ 4368 h 1290907"/>
                  <a:gd name="connsiteX2" fmla="*/ 191385 w 929705"/>
                  <a:gd name="connsiteY2" fmla="*/ 886870 h 1290907"/>
                  <a:gd name="connsiteX3" fmla="*/ 797442 w 929705"/>
                  <a:gd name="connsiteY3" fmla="*/ 1067623 h 1290907"/>
                  <a:gd name="connsiteX4" fmla="*/ 925032 w 929705"/>
                  <a:gd name="connsiteY4" fmla="*/ 1290907 h 129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705" h="1290907">
                    <a:moveTo>
                      <a:pt x="0" y="1290907"/>
                    </a:moveTo>
                    <a:cubicBezTo>
                      <a:pt x="21265" y="668902"/>
                      <a:pt x="42531" y="71708"/>
                      <a:pt x="74428" y="4368"/>
                    </a:cubicBezTo>
                    <a:cubicBezTo>
                      <a:pt x="106326" y="-62972"/>
                      <a:pt x="155944" y="667131"/>
                      <a:pt x="191385" y="886870"/>
                    </a:cubicBezTo>
                    <a:cubicBezTo>
                      <a:pt x="226826" y="1106609"/>
                      <a:pt x="717697" y="1053446"/>
                      <a:pt x="797442" y="1067623"/>
                    </a:cubicBezTo>
                    <a:cubicBezTo>
                      <a:pt x="877187" y="1081800"/>
                      <a:pt x="948955" y="1243060"/>
                      <a:pt x="925032" y="1290907"/>
                    </a:cubicBezTo>
                  </a:path>
                </a:pathLst>
              </a:custGeom>
              <a:solidFill>
                <a:srgbClr val="D351A8"/>
              </a:solidFill>
              <a:ln w="38100">
                <a:solidFill>
                  <a:srgbClr val="CC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2803008" y="3959196"/>
                <a:ext cx="387031" cy="1121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68" name="Straight Connector 167"/>
              <p:cNvCxnSpPr/>
              <p:nvPr/>
            </p:nvCxnSpPr>
            <p:spPr>
              <a:xfrm flipV="1">
                <a:off x="2749739" y="4020984"/>
                <a:ext cx="502167" cy="3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710940" y="4623643"/>
                <a:ext cx="0" cy="59715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2712188" y="5220799"/>
                <a:ext cx="58819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Freeform 172"/>
              <p:cNvSpPr/>
              <p:nvPr/>
            </p:nvSpPr>
            <p:spPr>
              <a:xfrm>
                <a:off x="3139462" y="4854200"/>
                <a:ext cx="92672" cy="364359"/>
              </a:xfrm>
              <a:custGeom>
                <a:avLst/>
                <a:gdLst>
                  <a:gd name="connsiteX0" fmla="*/ 0 w 944386"/>
                  <a:gd name="connsiteY0" fmla="*/ 1288025 h 1288025"/>
                  <a:gd name="connsiteX1" fmla="*/ 74428 w 944386"/>
                  <a:gd name="connsiteY1" fmla="*/ 1486 h 1288025"/>
                  <a:gd name="connsiteX2" fmla="*/ 191386 w 944386"/>
                  <a:gd name="connsiteY2" fmla="*/ 1032844 h 1288025"/>
                  <a:gd name="connsiteX3" fmla="*/ 850604 w 944386"/>
                  <a:gd name="connsiteY3" fmla="*/ 1149802 h 1288025"/>
                  <a:gd name="connsiteX4" fmla="*/ 925032 w 944386"/>
                  <a:gd name="connsiteY4" fmla="*/ 1288025 h 1288025"/>
                  <a:gd name="connsiteX0" fmla="*/ 0 w 944908"/>
                  <a:gd name="connsiteY0" fmla="*/ 1289577 h 1289577"/>
                  <a:gd name="connsiteX1" fmla="*/ 74428 w 944908"/>
                  <a:gd name="connsiteY1" fmla="*/ 3038 h 1289577"/>
                  <a:gd name="connsiteX2" fmla="*/ 180753 w 944908"/>
                  <a:gd name="connsiteY2" fmla="*/ 938703 h 1289577"/>
                  <a:gd name="connsiteX3" fmla="*/ 850604 w 944908"/>
                  <a:gd name="connsiteY3" fmla="*/ 1151354 h 1289577"/>
                  <a:gd name="connsiteX4" fmla="*/ 925032 w 944908"/>
                  <a:gd name="connsiteY4" fmla="*/ 1289577 h 1289577"/>
                  <a:gd name="connsiteX0" fmla="*/ 0 w 932887"/>
                  <a:gd name="connsiteY0" fmla="*/ 1289528 h 1289528"/>
                  <a:gd name="connsiteX1" fmla="*/ 74428 w 932887"/>
                  <a:gd name="connsiteY1" fmla="*/ 2989 h 1289528"/>
                  <a:gd name="connsiteX2" fmla="*/ 180753 w 932887"/>
                  <a:gd name="connsiteY2" fmla="*/ 938654 h 1289528"/>
                  <a:gd name="connsiteX3" fmla="*/ 797442 w 932887"/>
                  <a:gd name="connsiteY3" fmla="*/ 1066244 h 1289528"/>
                  <a:gd name="connsiteX4" fmla="*/ 925032 w 932887"/>
                  <a:gd name="connsiteY4" fmla="*/ 1289528 h 1289528"/>
                  <a:gd name="connsiteX0" fmla="*/ 0 w 932887"/>
                  <a:gd name="connsiteY0" fmla="*/ 1287803 h 1287803"/>
                  <a:gd name="connsiteX1" fmla="*/ 74428 w 932887"/>
                  <a:gd name="connsiteY1" fmla="*/ 1264 h 1287803"/>
                  <a:gd name="connsiteX2" fmla="*/ 180753 w 932887"/>
                  <a:gd name="connsiteY2" fmla="*/ 936929 h 1287803"/>
                  <a:gd name="connsiteX3" fmla="*/ 797442 w 932887"/>
                  <a:gd name="connsiteY3" fmla="*/ 1064519 h 1287803"/>
                  <a:gd name="connsiteX4" fmla="*/ 925032 w 932887"/>
                  <a:gd name="connsiteY4" fmla="*/ 1287803 h 1287803"/>
                  <a:gd name="connsiteX0" fmla="*/ 0 w 932701"/>
                  <a:gd name="connsiteY0" fmla="*/ 1290685 h 1290685"/>
                  <a:gd name="connsiteX1" fmla="*/ 74428 w 932701"/>
                  <a:gd name="connsiteY1" fmla="*/ 4146 h 1290685"/>
                  <a:gd name="connsiteX2" fmla="*/ 191385 w 932701"/>
                  <a:gd name="connsiteY2" fmla="*/ 886648 h 1290685"/>
                  <a:gd name="connsiteX3" fmla="*/ 797442 w 932701"/>
                  <a:gd name="connsiteY3" fmla="*/ 1067401 h 1290685"/>
                  <a:gd name="connsiteX4" fmla="*/ 925032 w 932701"/>
                  <a:gd name="connsiteY4" fmla="*/ 1290685 h 1290685"/>
                  <a:gd name="connsiteX0" fmla="*/ 0 w 932701"/>
                  <a:gd name="connsiteY0" fmla="*/ 1290907 h 1290907"/>
                  <a:gd name="connsiteX1" fmla="*/ 74428 w 932701"/>
                  <a:gd name="connsiteY1" fmla="*/ 4368 h 1290907"/>
                  <a:gd name="connsiteX2" fmla="*/ 191385 w 932701"/>
                  <a:gd name="connsiteY2" fmla="*/ 886870 h 1290907"/>
                  <a:gd name="connsiteX3" fmla="*/ 797442 w 932701"/>
                  <a:gd name="connsiteY3" fmla="*/ 1067623 h 1290907"/>
                  <a:gd name="connsiteX4" fmla="*/ 925032 w 932701"/>
                  <a:gd name="connsiteY4" fmla="*/ 1290907 h 1290907"/>
                  <a:gd name="connsiteX0" fmla="*/ 0 w 929705"/>
                  <a:gd name="connsiteY0" fmla="*/ 1290907 h 1290907"/>
                  <a:gd name="connsiteX1" fmla="*/ 74428 w 929705"/>
                  <a:gd name="connsiteY1" fmla="*/ 4368 h 1290907"/>
                  <a:gd name="connsiteX2" fmla="*/ 191385 w 929705"/>
                  <a:gd name="connsiteY2" fmla="*/ 886870 h 1290907"/>
                  <a:gd name="connsiteX3" fmla="*/ 797442 w 929705"/>
                  <a:gd name="connsiteY3" fmla="*/ 1067623 h 1290907"/>
                  <a:gd name="connsiteX4" fmla="*/ 925032 w 929705"/>
                  <a:gd name="connsiteY4" fmla="*/ 1290907 h 1290907"/>
                  <a:gd name="connsiteX0" fmla="*/ 0 w 925032"/>
                  <a:gd name="connsiteY0" fmla="*/ 1290879 h 1290879"/>
                  <a:gd name="connsiteX1" fmla="*/ 74428 w 925032"/>
                  <a:gd name="connsiteY1" fmla="*/ 4340 h 1290879"/>
                  <a:gd name="connsiteX2" fmla="*/ 191385 w 925032"/>
                  <a:gd name="connsiteY2" fmla="*/ 886842 h 1290879"/>
                  <a:gd name="connsiteX3" fmla="*/ 925032 w 925032"/>
                  <a:gd name="connsiteY3" fmla="*/ 1290879 h 1290879"/>
                  <a:gd name="connsiteX0" fmla="*/ 0 w 315255"/>
                  <a:gd name="connsiteY0" fmla="*/ 1290883 h 1295121"/>
                  <a:gd name="connsiteX1" fmla="*/ 74428 w 315255"/>
                  <a:gd name="connsiteY1" fmla="*/ 4344 h 1295121"/>
                  <a:gd name="connsiteX2" fmla="*/ 191385 w 315255"/>
                  <a:gd name="connsiteY2" fmla="*/ 886846 h 1295121"/>
                  <a:gd name="connsiteX3" fmla="*/ 315255 w 315255"/>
                  <a:gd name="connsiteY3" fmla="*/ 1295121 h 1295121"/>
                  <a:gd name="connsiteX0" fmla="*/ 0 w 322513"/>
                  <a:gd name="connsiteY0" fmla="*/ 1290872 h 1290872"/>
                  <a:gd name="connsiteX1" fmla="*/ 74428 w 322513"/>
                  <a:gd name="connsiteY1" fmla="*/ 4333 h 1290872"/>
                  <a:gd name="connsiteX2" fmla="*/ 191385 w 322513"/>
                  <a:gd name="connsiteY2" fmla="*/ 886835 h 1290872"/>
                  <a:gd name="connsiteX3" fmla="*/ 322513 w 322513"/>
                  <a:gd name="connsiteY3" fmla="*/ 1282399 h 1290872"/>
                  <a:gd name="connsiteX0" fmla="*/ 0 w 322513"/>
                  <a:gd name="connsiteY0" fmla="*/ 1286541 h 1286541"/>
                  <a:gd name="connsiteX1" fmla="*/ 74428 w 322513"/>
                  <a:gd name="connsiteY1" fmla="*/ 2 h 1286541"/>
                  <a:gd name="connsiteX2" fmla="*/ 322513 w 322513"/>
                  <a:gd name="connsiteY2" fmla="*/ 1278068 h 1286541"/>
                  <a:gd name="connsiteX0" fmla="*/ 0 w 224513"/>
                  <a:gd name="connsiteY0" fmla="*/ 1286541 h 1286541"/>
                  <a:gd name="connsiteX1" fmla="*/ 74428 w 224513"/>
                  <a:gd name="connsiteY1" fmla="*/ 2 h 1286541"/>
                  <a:gd name="connsiteX2" fmla="*/ 224513 w 224513"/>
                  <a:gd name="connsiteY2" fmla="*/ 1278068 h 1286541"/>
                  <a:gd name="connsiteX0" fmla="*/ 0 w 202735"/>
                  <a:gd name="connsiteY0" fmla="*/ 1286539 h 1286539"/>
                  <a:gd name="connsiteX1" fmla="*/ 74428 w 202735"/>
                  <a:gd name="connsiteY1" fmla="*/ 0 h 1286539"/>
                  <a:gd name="connsiteX2" fmla="*/ 202735 w 202735"/>
                  <a:gd name="connsiteY2" fmla="*/ 1282303 h 128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2735" h="1286539">
                    <a:moveTo>
                      <a:pt x="0" y="1286539"/>
                    </a:moveTo>
                    <a:cubicBezTo>
                      <a:pt x="21265" y="664534"/>
                      <a:pt x="40639" y="706"/>
                      <a:pt x="74428" y="0"/>
                    </a:cubicBezTo>
                    <a:cubicBezTo>
                      <a:pt x="108217" y="-706"/>
                      <a:pt x="151051" y="1016039"/>
                      <a:pt x="202735" y="1282303"/>
                    </a:cubicBezTo>
                  </a:path>
                </a:pathLst>
              </a:custGeom>
              <a:solidFill>
                <a:srgbClr val="FF8BB9"/>
              </a:solidFill>
              <a:ln w="3810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75" name="Straight Connector 174"/>
              <p:cNvCxnSpPr/>
              <p:nvPr/>
            </p:nvCxnSpPr>
            <p:spPr>
              <a:xfrm>
                <a:off x="2716383" y="5278108"/>
                <a:ext cx="0" cy="59715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717630" y="5875264"/>
                <a:ext cx="58819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Freeform 176"/>
              <p:cNvSpPr/>
              <p:nvPr/>
            </p:nvSpPr>
            <p:spPr>
              <a:xfrm>
                <a:off x="2802049" y="5582250"/>
                <a:ext cx="425912" cy="288140"/>
              </a:xfrm>
              <a:custGeom>
                <a:avLst/>
                <a:gdLst>
                  <a:gd name="connsiteX0" fmla="*/ 0 w 944386"/>
                  <a:gd name="connsiteY0" fmla="*/ 1288025 h 1288025"/>
                  <a:gd name="connsiteX1" fmla="*/ 74428 w 944386"/>
                  <a:gd name="connsiteY1" fmla="*/ 1486 h 1288025"/>
                  <a:gd name="connsiteX2" fmla="*/ 191386 w 944386"/>
                  <a:gd name="connsiteY2" fmla="*/ 1032844 h 1288025"/>
                  <a:gd name="connsiteX3" fmla="*/ 850604 w 944386"/>
                  <a:gd name="connsiteY3" fmla="*/ 1149802 h 1288025"/>
                  <a:gd name="connsiteX4" fmla="*/ 925032 w 944386"/>
                  <a:gd name="connsiteY4" fmla="*/ 1288025 h 1288025"/>
                  <a:gd name="connsiteX0" fmla="*/ 0 w 944908"/>
                  <a:gd name="connsiteY0" fmla="*/ 1289577 h 1289577"/>
                  <a:gd name="connsiteX1" fmla="*/ 74428 w 944908"/>
                  <a:gd name="connsiteY1" fmla="*/ 3038 h 1289577"/>
                  <a:gd name="connsiteX2" fmla="*/ 180753 w 944908"/>
                  <a:gd name="connsiteY2" fmla="*/ 938703 h 1289577"/>
                  <a:gd name="connsiteX3" fmla="*/ 850604 w 944908"/>
                  <a:gd name="connsiteY3" fmla="*/ 1151354 h 1289577"/>
                  <a:gd name="connsiteX4" fmla="*/ 925032 w 944908"/>
                  <a:gd name="connsiteY4" fmla="*/ 1289577 h 1289577"/>
                  <a:gd name="connsiteX0" fmla="*/ 0 w 932887"/>
                  <a:gd name="connsiteY0" fmla="*/ 1289528 h 1289528"/>
                  <a:gd name="connsiteX1" fmla="*/ 74428 w 932887"/>
                  <a:gd name="connsiteY1" fmla="*/ 2989 h 1289528"/>
                  <a:gd name="connsiteX2" fmla="*/ 180753 w 932887"/>
                  <a:gd name="connsiteY2" fmla="*/ 938654 h 1289528"/>
                  <a:gd name="connsiteX3" fmla="*/ 797442 w 932887"/>
                  <a:gd name="connsiteY3" fmla="*/ 1066244 h 1289528"/>
                  <a:gd name="connsiteX4" fmla="*/ 925032 w 932887"/>
                  <a:gd name="connsiteY4" fmla="*/ 1289528 h 1289528"/>
                  <a:gd name="connsiteX0" fmla="*/ 0 w 932887"/>
                  <a:gd name="connsiteY0" fmla="*/ 1287803 h 1287803"/>
                  <a:gd name="connsiteX1" fmla="*/ 74428 w 932887"/>
                  <a:gd name="connsiteY1" fmla="*/ 1264 h 1287803"/>
                  <a:gd name="connsiteX2" fmla="*/ 180753 w 932887"/>
                  <a:gd name="connsiteY2" fmla="*/ 936929 h 1287803"/>
                  <a:gd name="connsiteX3" fmla="*/ 797442 w 932887"/>
                  <a:gd name="connsiteY3" fmla="*/ 1064519 h 1287803"/>
                  <a:gd name="connsiteX4" fmla="*/ 925032 w 932887"/>
                  <a:gd name="connsiteY4" fmla="*/ 1287803 h 1287803"/>
                  <a:gd name="connsiteX0" fmla="*/ 0 w 932701"/>
                  <a:gd name="connsiteY0" fmla="*/ 1290685 h 1290685"/>
                  <a:gd name="connsiteX1" fmla="*/ 74428 w 932701"/>
                  <a:gd name="connsiteY1" fmla="*/ 4146 h 1290685"/>
                  <a:gd name="connsiteX2" fmla="*/ 191385 w 932701"/>
                  <a:gd name="connsiteY2" fmla="*/ 886648 h 1290685"/>
                  <a:gd name="connsiteX3" fmla="*/ 797442 w 932701"/>
                  <a:gd name="connsiteY3" fmla="*/ 1067401 h 1290685"/>
                  <a:gd name="connsiteX4" fmla="*/ 925032 w 932701"/>
                  <a:gd name="connsiteY4" fmla="*/ 1290685 h 1290685"/>
                  <a:gd name="connsiteX0" fmla="*/ 0 w 932701"/>
                  <a:gd name="connsiteY0" fmla="*/ 1290907 h 1290907"/>
                  <a:gd name="connsiteX1" fmla="*/ 74428 w 932701"/>
                  <a:gd name="connsiteY1" fmla="*/ 4368 h 1290907"/>
                  <a:gd name="connsiteX2" fmla="*/ 191385 w 932701"/>
                  <a:gd name="connsiteY2" fmla="*/ 886870 h 1290907"/>
                  <a:gd name="connsiteX3" fmla="*/ 797442 w 932701"/>
                  <a:gd name="connsiteY3" fmla="*/ 1067623 h 1290907"/>
                  <a:gd name="connsiteX4" fmla="*/ 925032 w 932701"/>
                  <a:gd name="connsiteY4" fmla="*/ 1290907 h 1290907"/>
                  <a:gd name="connsiteX0" fmla="*/ 0 w 929705"/>
                  <a:gd name="connsiteY0" fmla="*/ 1290907 h 1290907"/>
                  <a:gd name="connsiteX1" fmla="*/ 74428 w 929705"/>
                  <a:gd name="connsiteY1" fmla="*/ 4368 h 1290907"/>
                  <a:gd name="connsiteX2" fmla="*/ 191385 w 929705"/>
                  <a:gd name="connsiteY2" fmla="*/ 886870 h 1290907"/>
                  <a:gd name="connsiteX3" fmla="*/ 797442 w 929705"/>
                  <a:gd name="connsiteY3" fmla="*/ 1067623 h 1290907"/>
                  <a:gd name="connsiteX4" fmla="*/ 925032 w 929705"/>
                  <a:gd name="connsiteY4" fmla="*/ 1290907 h 1290907"/>
                  <a:gd name="connsiteX0" fmla="*/ 0 w 929705"/>
                  <a:gd name="connsiteY0" fmla="*/ 404037 h 404037"/>
                  <a:gd name="connsiteX1" fmla="*/ 191385 w 929705"/>
                  <a:gd name="connsiteY1" fmla="*/ 0 h 404037"/>
                  <a:gd name="connsiteX2" fmla="*/ 797442 w 929705"/>
                  <a:gd name="connsiteY2" fmla="*/ 180753 h 404037"/>
                  <a:gd name="connsiteX3" fmla="*/ 925032 w 929705"/>
                  <a:gd name="connsiteY3" fmla="*/ 404037 h 404037"/>
                  <a:gd name="connsiteX0" fmla="*/ 0 w 932577"/>
                  <a:gd name="connsiteY0" fmla="*/ 726039 h 726039"/>
                  <a:gd name="connsiteX1" fmla="*/ 198645 w 932577"/>
                  <a:gd name="connsiteY1" fmla="*/ 0 h 726039"/>
                  <a:gd name="connsiteX2" fmla="*/ 797442 w 932577"/>
                  <a:gd name="connsiteY2" fmla="*/ 502755 h 726039"/>
                  <a:gd name="connsiteX3" fmla="*/ 925032 w 932577"/>
                  <a:gd name="connsiteY3" fmla="*/ 726039 h 726039"/>
                  <a:gd name="connsiteX0" fmla="*/ 0 w 930698"/>
                  <a:gd name="connsiteY0" fmla="*/ 797928 h 797928"/>
                  <a:gd name="connsiteX1" fmla="*/ 198645 w 930698"/>
                  <a:gd name="connsiteY1" fmla="*/ 71889 h 797928"/>
                  <a:gd name="connsiteX2" fmla="*/ 775663 w 930698"/>
                  <a:gd name="connsiteY2" fmla="*/ 108590 h 797928"/>
                  <a:gd name="connsiteX3" fmla="*/ 925032 w 930698"/>
                  <a:gd name="connsiteY3" fmla="*/ 797928 h 797928"/>
                  <a:gd name="connsiteX0" fmla="*/ 0 w 931751"/>
                  <a:gd name="connsiteY0" fmla="*/ 779424 h 779424"/>
                  <a:gd name="connsiteX1" fmla="*/ 198645 w 931751"/>
                  <a:gd name="connsiteY1" fmla="*/ 53385 h 779424"/>
                  <a:gd name="connsiteX2" fmla="*/ 775663 w 931751"/>
                  <a:gd name="connsiteY2" fmla="*/ 90086 h 779424"/>
                  <a:gd name="connsiteX3" fmla="*/ 925032 w 931751"/>
                  <a:gd name="connsiteY3" fmla="*/ 779424 h 779424"/>
                  <a:gd name="connsiteX0" fmla="*/ 0 w 931751"/>
                  <a:gd name="connsiteY0" fmla="*/ 749310 h 749310"/>
                  <a:gd name="connsiteX1" fmla="*/ 198645 w 931751"/>
                  <a:gd name="connsiteY1" fmla="*/ 23271 h 749310"/>
                  <a:gd name="connsiteX2" fmla="*/ 775663 w 931751"/>
                  <a:gd name="connsiteY2" fmla="*/ 59972 h 749310"/>
                  <a:gd name="connsiteX3" fmla="*/ 925032 w 931751"/>
                  <a:gd name="connsiteY3" fmla="*/ 749310 h 749310"/>
                  <a:gd name="connsiteX0" fmla="*/ 0 w 931751"/>
                  <a:gd name="connsiteY0" fmla="*/ 792461 h 792461"/>
                  <a:gd name="connsiteX1" fmla="*/ 198645 w 931751"/>
                  <a:gd name="connsiteY1" fmla="*/ 66422 h 792461"/>
                  <a:gd name="connsiteX2" fmla="*/ 775663 w 931751"/>
                  <a:gd name="connsiteY2" fmla="*/ 69228 h 792461"/>
                  <a:gd name="connsiteX3" fmla="*/ 925032 w 931751"/>
                  <a:gd name="connsiteY3" fmla="*/ 792461 h 792461"/>
                  <a:gd name="connsiteX0" fmla="*/ 0 w 931751"/>
                  <a:gd name="connsiteY0" fmla="*/ 764397 h 764397"/>
                  <a:gd name="connsiteX1" fmla="*/ 198645 w 931751"/>
                  <a:gd name="connsiteY1" fmla="*/ 38358 h 764397"/>
                  <a:gd name="connsiteX2" fmla="*/ 775663 w 931751"/>
                  <a:gd name="connsiteY2" fmla="*/ 41164 h 764397"/>
                  <a:gd name="connsiteX3" fmla="*/ 925032 w 931751"/>
                  <a:gd name="connsiteY3" fmla="*/ 764397 h 76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1751" h="764397">
                    <a:moveTo>
                      <a:pt x="0" y="764397"/>
                    </a:moveTo>
                    <a:cubicBezTo>
                      <a:pt x="39872" y="680223"/>
                      <a:pt x="40331" y="91106"/>
                      <a:pt x="198645" y="38358"/>
                    </a:cubicBezTo>
                    <a:cubicBezTo>
                      <a:pt x="356959" y="-14390"/>
                      <a:pt x="640081" y="-12052"/>
                      <a:pt x="775663" y="41164"/>
                    </a:cubicBezTo>
                    <a:cubicBezTo>
                      <a:pt x="911245" y="94380"/>
                      <a:pt x="948955" y="716550"/>
                      <a:pt x="925032" y="764397"/>
                    </a:cubicBezTo>
                  </a:path>
                </a:pathLst>
              </a:custGeom>
              <a:solidFill>
                <a:srgbClr val="FFDAA3"/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2806861" y="4618978"/>
                <a:ext cx="387031" cy="1121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94" name="Straight Connector 193"/>
              <p:cNvCxnSpPr/>
              <p:nvPr/>
            </p:nvCxnSpPr>
            <p:spPr>
              <a:xfrm flipV="1">
                <a:off x="2753592" y="4680766"/>
                <a:ext cx="502167" cy="3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Rectangle 196"/>
              <p:cNvSpPr/>
              <p:nvPr/>
            </p:nvSpPr>
            <p:spPr>
              <a:xfrm>
                <a:off x="2813603" y="5282337"/>
                <a:ext cx="387031" cy="1121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98" name="Straight Connector 197"/>
              <p:cNvCxnSpPr/>
              <p:nvPr/>
            </p:nvCxnSpPr>
            <p:spPr>
              <a:xfrm flipV="1">
                <a:off x="2760334" y="5344125"/>
                <a:ext cx="502167" cy="3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4" name="TextBox 223"/>
            <p:cNvSpPr txBox="1"/>
            <p:nvPr/>
          </p:nvSpPr>
          <p:spPr>
            <a:xfrm>
              <a:off x="1775801" y="2780928"/>
              <a:ext cx="1772269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Low-D basis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97337" y="1127548"/>
            <a:ext cx="886782" cy="1462319"/>
            <a:chOff x="482781" y="935760"/>
            <a:chExt cx="960681" cy="1584179"/>
          </a:xfrm>
        </p:grpSpPr>
        <p:sp>
          <p:nvSpPr>
            <p:cNvPr id="106" name="TextBox 105"/>
            <p:cNvSpPr txBox="1"/>
            <p:nvPr/>
          </p:nvSpPr>
          <p:spPr>
            <a:xfrm>
              <a:off x="482781" y="2139209"/>
              <a:ext cx="960681" cy="380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GB" sz="1477" dirty="0">
                  <a:latin typeface="Calibri" panose="020F0502020204030204" pitchFamily="34" charset="0"/>
                </a:rPr>
                <a:t>Encoding</a:t>
              </a: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718460" y="935760"/>
              <a:ext cx="488954" cy="36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69" b="1" dirty="0">
                  <a:latin typeface="Calibri" panose="020F0502020204030204" pitchFamily="34" charset="0"/>
                </a:rPr>
                <a:t>Ear</a:t>
              </a:r>
              <a:endParaRPr lang="en-GB" sz="1569" b="1" dirty="0">
                <a:latin typeface="Calibri" panose="020F0502020204030204" pitchFamily="34" charset="0"/>
              </a:endParaRPr>
            </a:p>
          </p:txBody>
        </p:sp>
        <p:pic>
          <p:nvPicPr>
            <p:cNvPr id="232" name="Picture 4" descr="Image result for spira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53" y="1507968"/>
              <a:ext cx="520339" cy="520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1749041" y="1127548"/>
            <a:ext cx="1768836" cy="1657821"/>
            <a:chOff x="1513793" y="935760"/>
            <a:chExt cx="1916239" cy="1795973"/>
          </a:xfrm>
        </p:grpSpPr>
        <p:sp>
          <p:nvSpPr>
            <p:cNvPr id="107" name="TextBox 106"/>
            <p:cNvSpPr txBox="1"/>
            <p:nvPr/>
          </p:nvSpPr>
          <p:spPr>
            <a:xfrm>
              <a:off x="1883972" y="2139209"/>
              <a:ext cx="1546060" cy="59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latin typeface="Calibri" panose="020F0502020204030204" pitchFamily="34" charset="0"/>
                </a:rPr>
                <a:t>Feature extraction</a:t>
              </a:r>
            </a:p>
          </p:txBody>
        </p:sp>
        <p:grpSp>
          <p:nvGrpSpPr>
            <p:cNvPr id="240" name="Group 239"/>
            <p:cNvGrpSpPr/>
            <p:nvPr/>
          </p:nvGrpSpPr>
          <p:grpSpPr>
            <a:xfrm>
              <a:off x="2166519" y="1377824"/>
              <a:ext cx="1137697" cy="723791"/>
              <a:chOff x="1313347" y="3495076"/>
              <a:chExt cx="3744805" cy="2219018"/>
            </a:xfrm>
            <a:noFill/>
          </p:grpSpPr>
          <p:sp>
            <p:nvSpPr>
              <p:cNvPr id="250" name="Oval 249"/>
              <p:cNvSpPr/>
              <p:nvPr/>
            </p:nvSpPr>
            <p:spPr>
              <a:xfrm rot="19819484">
                <a:off x="3834016" y="4829304"/>
                <a:ext cx="1224136" cy="3752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51" name="Oval 250"/>
              <p:cNvSpPr/>
              <p:nvPr/>
            </p:nvSpPr>
            <p:spPr>
              <a:xfrm rot="21116259">
                <a:off x="2787542" y="5462049"/>
                <a:ext cx="844876" cy="252045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52" name="Oval 251"/>
              <p:cNvSpPr/>
              <p:nvPr/>
            </p:nvSpPr>
            <p:spPr>
              <a:xfrm rot="17161181">
                <a:off x="2745776" y="4875706"/>
                <a:ext cx="660825" cy="282492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53" name="Oval 252"/>
              <p:cNvSpPr/>
              <p:nvPr/>
            </p:nvSpPr>
            <p:spPr>
              <a:xfrm rot="555569">
                <a:off x="1918645" y="4853115"/>
                <a:ext cx="758430" cy="352079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60" name="Oval 259"/>
              <p:cNvSpPr/>
              <p:nvPr/>
            </p:nvSpPr>
            <p:spPr>
              <a:xfrm rot="19411844">
                <a:off x="3268399" y="3900186"/>
                <a:ext cx="965983" cy="63216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61" name="Freeform 260"/>
              <p:cNvSpPr/>
              <p:nvPr/>
            </p:nvSpPr>
            <p:spPr>
              <a:xfrm rot="18251293">
                <a:off x="1175142" y="3633281"/>
                <a:ext cx="1771600" cy="1495189"/>
              </a:xfrm>
              <a:custGeom>
                <a:avLst/>
                <a:gdLst>
                  <a:gd name="connsiteX0" fmla="*/ 1232893 w 1771600"/>
                  <a:gd name="connsiteY0" fmla="*/ 230800 h 1495186"/>
                  <a:gd name="connsiteX1" fmla="*/ 1239799 w 1771600"/>
                  <a:gd name="connsiteY1" fmla="*/ 243902 h 1495186"/>
                  <a:gd name="connsiteX2" fmla="*/ 1241717 w 1771600"/>
                  <a:gd name="connsiteY2" fmla="*/ 246234 h 1495186"/>
                  <a:gd name="connsiteX3" fmla="*/ 1361914 w 1771600"/>
                  <a:gd name="connsiteY3" fmla="*/ 795848 h 1495186"/>
                  <a:gd name="connsiteX4" fmla="*/ 1356081 w 1771600"/>
                  <a:gd name="connsiteY4" fmla="*/ 867473 h 1495186"/>
                  <a:gd name="connsiteX5" fmla="*/ 1385947 w 1771600"/>
                  <a:gd name="connsiteY5" fmla="*/ 869443 h 1495186"/>
                  <a:gd name="connsiteX6" fmla="*/ 1771600 w 1771600"/>
                  <a:gd name="connsiteY6" fmla="*/ 1179104 h 1495186"/>
                  <a:gd name="connsiteX7" fmla="*/ 1288607 w 1771600"/>
                  <a:gd name="connsiteY7" fmla="*/ 1495186 h 1495186"/>
                  <a:gd name="connsiteX8" fmla="*/ 1018562 w 1771600"/>
                  <a:gd name="connsiteY8" fmla="*/ 1441203 h 1495186"/>
                  <a:gd name="connsiteX9" fmla="*/ 1017095 w 1771600"/>
                  <a:gd name="connsiteY9" fmla="*/ 1440412 h 1495186"/>
                  <a:gd name="connsiteX10" fmla="*/ 963646 w 1771600"/>
                  <a:gd name="connsiteY10" fmla="*/ 1427254 h 1495186"/>
                  <a:gd name="connsiteX11" fmla="*/ 734572 w 1771600"/>
                  <a:gd name="connsiteY11" fmla="*/ 775018 h 1495186"/>
                  <a:gd name="connsiteX12" fmla="*/ 736598 w 1771600"/>
                  <a:gd name="connsiteY12" fmla="*/ 750147 h 1495186"/>
                  <a:gd name="connsiteX13" fmla="*/ 641659 w 1771600"/>
                  <a:gd name="connsiteY13" fmla="*/ 755784 h 1495186"/>
                  <a:gd name="connsiteX14" fmla="*/ 0 w 1771600"/>
                  <a:gd name="connsiteY14" fmla="*/ 377892 h 1495186"/>
                  <a:gd name="connsiteX15" fmla="*/ 641659 w 1771600"/>
                  <a:gd name="connsiteY15" fmla="*/ 0 h 1495186"/>
                  <a:gd name="connsiteX16" fmla="*/ 1173732 w 1771600"/>
                  <a:gd name="connsiteY16" fmla="*/ 166609 h 1495186"/>
                  <a:gd name="connsiteX17" fmla="*/ 1188169 w 1771600"/>
                  <a:gd name="connsiteY17" fmla="*/ 182273 h 1495186"/>
                  <a:gd name="connsiteX18" fmla="*/ 1190447 w 1771600"/>
                  <a:gd name="connsiteY18" fmla="*/ 183865 h 1495186"/>
                  <a:gd name="connsiteX19" fmla="*/ 1197141 w 1771600"/>
                  <a:gd name="connsiteY19" fmla="*/ 192007 h 1495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71600" h="1495186">
                    <a:moveTo>
                      <a:pt x="1232893" y="230800"/>
                    </a:moveTo>
                    <a:lnTo>
                      <a:pt x="1239799" y="243902"/>
                    </a:lnTo>
                    <a:lnTo>
                      <a:pt x="1241717" y="246234"/>
                    </a:lnTo>
                    <a:cubicBezTo>
                      <a:pt x="1321232" y="367122"/>
                      <a:pt x="1369447" y="568972"/>
                      <a:pt x="1361914" y="795848"/>
                    </a:cubicBezTo>
                    <a:lnTo>
                      <a:pt x="1356081" y="867473"/>
                    </a:lnTo>
                    <a:lnTo>
                      <a:pt x="1385947" y="869443"/>
                    </a:lnTo>
                    <a:cubicBezTo>
                      <a:pt x="1606038" y="898917"/>
                      <a:pt x="1771600" y="1026357"/>
                      <a:pt x="1771600" y="1179104"/>
                    </a:cubicBezTo>
                    <a:cubicBezTo>
                      <a:pt x="1771599" y="1353670"/>
                      <a:pt x="1555357" y="1495186"/>
                      <a:pt x="1288607" y="1495186"/>
                    </a:cubicBezTo>
                    <a:cubicBezTo>
                      <a:pt x="1188576" y="1495185"/>
                      <a:pt x="1095648" y="1475285"/>
                      <a:pt x="1018562" y="1441203"/>
                    </a:cubicBezTo>
                    <a:lnTo>
                      <a:pt x="1017095" y="1440412"/>
                    </a:lnTo>
                    <a:lnTo>
                      <a:pt x="963646" y="1427254"/>
                    </a:lnTo>
                    <a:cubicBezTo>
                      <a:pt x="822747" y="1361220"/>
                      <a:pt x="724025" y="1092644"/>
                      <a:pt x="734572" y="775018"/>
                    </a:cubicBezTo>
                    <a:lnTo>
                      <a:pt x="736598" y="750147"/>
                    </a:lnTo>
                    <a:lnTo>
                      <a:pt x="641659" y="755784"/>
                    </a:lnTo>
                    <a:cubicBezTo>
                      <a:pt x="287281" y="755784"/>
                      <a:pt x="0" y="586596"/>
                      <a:pt x="0" y="377892"/>
                    </a:cubicBezTo>
                    <a:cubicBezTo>
                      <a:pt x="0" y="169188"/>
                      <a:pt x="287281" y="0"/>
                      <a:pt x="641659" y="0"/>
                    </a:cubicBezTo>
                    <a:cubicBezTo>
                      <a:pt x="863145" y="0"/>
                      <a:pt x="1058422" y="66089"/>
                      <a:pt x="1173732" y="166609"/>
                    </a:cubicBezTo>
                    <a:lnTo>
                      <a:pt x="1188169" y="182273"/>
                    </a:lnTo>
                    <a:lnTo>
                      <a:pt x="1190447" y="183865"/>
                    </a:lnTo>
                    <a:lnTo>
                      <a:pt x="1197141" y="192007"/>
                    </a:lnTo>
                    <a:close/>
                  </a:path>
                </a:pathLst>
              </a:cu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</p:grpSp>
        <p:sp>
          <p:nvSpPr>
            <p:cNvPr id="243" name="TextBox 242"/>
            <p:cNvSpPr txBox="1"/>
            <p:nvPr/>
          </p:nvSpPr>
          <p:spPr>
            <a:xfrm>
              <a:off x="2128375" y="935760"/>
              <a:ext cx="1117528" cy="36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69" b="1" dirty="0">
                  <a:latin typeface="Calibri" panose="020F0502020204030204" pitchFamily="34" charset="0"/>
                </a:rPr>
                <a:t>Brainstem</a:t>
              </a:r>
            </a:p>
          </p:txBody>
        </p:sp>
        <p:sp>
          <p:nvSpPr>
            <p:cNvPr id="244" name="Right Arrow 243"/>
            <p:cNvSpPr/>
            <p:nvPr/>
          </p:nvSpPr>
          <p:spPr>
            <a:xfrm>
              <a:off x="1517043" y="1697097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247" name="Right Arrow 246"/>
            <p:cNvSpPr/>
            <p:nvPr/>
          </p:nvSpPr>
          <p:spPr>
            <a:xfrm rot="536214">
              <a:off x="1514825" y="1872582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249" name="Right Arrow 248"/>
            <p:cNvSpPr/>
            <p:nvPr/>
          </p:nvSpPr>
          <p:spPr>
            <a:xfrm rot="21063786" flipV="1">
              <a:off x="1513793" y="1510161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599917" y="1127548"/>
            <a:ext cx="1801372" cy="1657821"/>
            <a:chOff x="3518910" y="935760"/>
            <a:chExt cx="1951486" cy="1795973"/>
          </a:xfrm>
        </p:grpSpPr>
        <p:sp>
          <p:nvSpPr>
            <p:cNvPr id="108" name="TextBox 107"/>
            <p:cNvSpPr txBox="1"/>
            <p:nvPr/>
          </p:nvSpPr>
          <p:spPr>
            <a:xfrm>
              <a:off x="3742204" y="2139209"/>
              <a:ext cx="1728192" cy="59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latin typeface="Calibri" panose="020F0502020204030204" pitchFamily="34" charset="0"/>
                </a:rPr>
                <a:t>Nonlinear recombination</a:t>
              </a:r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4098574" y="935760"/>
              <a:ext cx="1028824" cy="36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69" b="1" dirty="0">
                  <a:latin typeface="Calibri" panose="020F0502020204030204" pitchFamily="34" charset="0"/>
                </a:rPr>
                <a:t>Midbrain</a:t>
              </a:r>
            </a:p>
          </p:txBody>
        </p:sp>
        <p:sp>
          <p:nvSpPr>
            <p:cNvPr id="322" name="Right Arrow 321"/>
            <p:cNvSpPr/>
            <p:nvPr/>
          </p:nvSpPr>
          <p:spPr>
            <a:xfrm>
              <a:off x="3518910" y="1692138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323" name="Right Arrow 322"/>
            <p:cNvSpPr/>
            <p:nvPr/>
          </p:nvSpPr>
          <p:spPr>
            <a:xfrm rot="536214">
              <a:off x="3531049" y="1493331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324" name="Right Arrow 323"/>
            <p:cNvSpPr/>
            <p:nvPr/>
          </p:nvSpPr>
          <p:spPr>
            <a:xfrm rot="21063786" flipV="1">
              <a:off x="3527744" y="1895022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320" name="Freeform 319"/>
            <p:cNvSpPr/>
            <p:nvPr/>
          </p:nvSpPr>
          <p:spPr>
            <a:xfrm rot="793829">
              <a:off x="4262137" y="1488752"/>
              <a:ext cx="673666" cy="585905"/>
            </a:xfrm>
            <a:custGeom>
              <a:avLst/>
              <a:gdLst>
                <a:gd name="connsiteX0" fmla="*/ 423512 w 1202504"/>
                <a:gd name="connsiteY0" fmla="*/ 63143 h 929789"/>
                <a:gd name="connsiteX1" fmla="*/ 54544 w 1202504"/>
                <a:gd name="connsiteY1" fmla="*/ 295753 h 929789"/>
                <a:gd name="connsiteX2" fmla="*/ 46523 w 1202504"/>
                <a:gd name="connsiteY2" fmla="*/ 664722 h 929789"/>
                <a:gd name="connsiteX3" fmla="*/ 479660 w 1202504"/>
                <a:gd name="connsiteY3" fmla="*/ 929416 h 929789"/>
                <a:gd name="connsiteX4" fmla="*/ 936860 w 1202504"/>
                <a:gd name="connsiteY4" fmla="*/ 608574 h 929789"/>
                <a:gd name="connsiteX5" fmla="*/ 1201555 w 1202504"/>
                <a:gd name="connsiteY5" fmla="*/ 287732 h 929789"/>
                <a:gd name="connsiteX6" fmla="*/ 848628 w 1202504"/>
                <a:gd name="connsiteY6" fmla="*/ 15016 h 929789"/>
                <a:gd name="connsiteX7" fmla="*/ 423512 w 1202504"/>
                <a:gd name="connsiteY7" fmla="*/ 63143 h 929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2504" h="929789">
                  <a:moveTo>
                    <a:pt x="423512" y="63143"/>
                  </a:moveTo>
                  <a:cubicBezTo>
                    <a:pt x="291165" y="109932"/>
                    <a:pt x="117375" y="195490"/>
                    <a:pt x="54544" y="295753"/>
                  </a:cubicBezTo>
                  <a:cubicBezTo>
                    <a:pt x="-8288" y="396016"/>
                    <a:pt x="-24330" y="559112"/>
                    <a:pt x="46523" y="664722"/>
                  </a:cubicBezTo>
                  <a:cubicBezTo>
                    <a:pt x="117376" y="770333"/>
                    <a:pt x="331270" y="938774"/>
                    <a:pt x="479660" y="929416"/>
                  </a:cubicBezTo>
                  <a:cubicBezTo>
                    <a:pt x="628050" y="920058"/>
                    <a:pt x="816544" y="715521"/>
                    <a:pt x="936860" y="608574"/>
                  </a:cubicBezTo>
                  <a:cubicBezTo>
                    <a:pt x="1057176" y="501627"/>
                    <a:pt x="1216260" y="386658"/>
                    <a:pt x="1201555" y="287732"/>
                  </a:cubicBezTo>
                  <a:cubicBezTo>
                    <a:pt x="1186850" y="188806"/>
                    <a:pt x="974291" y="52447"/>
                    <a:pt x="848628" y="15016"/>
                  </a:cubicBezTo>
                  <a:cubicBezTo>
                    <a:pt x="722965" y="-22415"/>
                    <a:pt x="555859" y="16354"/>
                    <a:pt x="423512" y="63143"/>
                  </a:cubicBezTo>
                  <a:close/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898412" y="1127549"/>
            <a:ext cx="1636313" cy="1430720"/>
            <a:chOff x="7092280" y="935760"/>
            <a:chExt cx="1772672" cy="1549947"/>
          </a:xfrm>
        </p:grpSpPr>
        <p:sp>
          <p:nvSpPr>
            <p:cNvPr id="325" name="TextBox 324"/>
            <p:cNvSpPr txBox="1"/>
            <p:nvPr/>
          </p:nvSpPr>
          <p:spPr>
            <a:xfrm>
              <a:off x="7445112" y="935760"/>
              <a:ext cx="1413790" cy="36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69" b="1" dirty="0">
                  <a:latin typeface="Calibri" panose="020F0502020204030204" pitchFamily="34" charset="0"/>
                </a:rPr>
                <a:t>Higher cortex</a:t>
              </a:r>
            </a:p>
          </p:txBody>
        </p:sp>
        <p:sp>
          <p:nvSpPr>
            <p:cNvPr id="326" name="TextBox 325"/>
            <p:cNvSpPr txBox="1"/>
            <p:nvPr/>
          </p:nvSpPr>
          <p:spPr>
            <a:xfrm>
              <a:off x="7380312" y="2139431"/>
              <a:ext cx="1484640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latin typeface="Calibri" panose="020F0502020204030204" pitchFamily="34" charset="0"/>
                </a:rPr>
                <a:t>Perception</a:t>
              </a:r>
            </a:p>
          </p:txBody>
        </p:sp>
        <p:sp>
          <p:nvSpPr>
            <p:cNvPr id="4" name="Freeform 3"/>
            <p:cNvSpPr/>
            <p:nvPr/>
          </p:nvSpPr>
          <p:spPr>
            <a:xfrm>
              <a:off x="7665658" y="1703118"/>
              <a:ext cx="331523" cy="271558"/>
            </a:xfrm>
            <a:custGeom>
              <a:avLst/>
              <a:gdLst>
                <a:gd name="connsiteX0" fmla="*/ 250827 w 331523"/>
                <a:gd name="connsiteY0" fmla="*/ 44343 h 271558"/>
                <a:gd name="connsiteX1" fmla="*/ 52864 w 331523"/>
                <a:gd name="connsiteY1" fmla="*/ 6636 h 271558"/>
                <a:gd name="connsiteX2" fmla="*/ 5730 w 331523"/>
                <a:gd name="connsiteY2" fmla="*/ 185745 h 271558"/>
                <a:gd name="connsiteX3" fmla="*/ 156559 w 331523"/>
                <a:gd name="connsiteY3" fmla="*/ 270586 h 271558"/>
                <a:gd name="connsiteX4" fmla="*/ 316815 w 331523"/>
                <a:gd name="connsiteY4" fmla="*/ 223452 h 271558"/>
                <a:gd name="connsiteX5" fmla="*/ 316815 w 331523"/>
                <a:gd name="connsiteY5" fmla="*/ 100904 h 271558"/>
                <a:gd name="connsiteX6" fmla="*/ 250827 w 331523"/>
                <a:gd name="connsiteY6" fmla="*/ 44343 h 27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523" h="271558">
                  <a:moveTo>
                    <a:pt x="250827" y="44343"/>
                  </a:moveTo>
                  <a:cubicBezTo>
                    <a:pt x="206835" y="28632"/>
                    <a:pt x="93713" y="-16931"/>
                    <a:pt x="52864" y="6636"/>
                  </a:cubicBezTo>
                  <a:cubicBezTo>
                    <a:pt x="12015" y="30203"/>
                    <a:pt x="-11552" y="141753"/>
                    <a:pt x="5730" y="185745"/>
                  </a:cubicBezTo>
                  <a:cubicBezTo>
                    <a:pt x="23012" y="229737"/>
                    <a:pt x="104712" y="264302"/>
                    <a:pt x="156559" y="270586"/>
                  </a:cubicBezTo>
                  <a:cubicBezTo>
                    <a:pt x="208406" y="276870"/>
                    <a:pt x="290106" y="251732"/>
                    <a:pt x="316815" y="223452"/>
                  </a:cubicBezTo>
                  <a:cubicBezTo>
                    <a:pt x="343524" y="195172"/>
                    <a:pt x="327813" y="127613"/>
                    <a:pt x="316815" y="100904"/>
                  </a:cubicBezTo>
                  <a:cubicBezTo>
                    <a:pt x="305817" y="74195"/>
                    <a:pt x="294819" y="60054"/>
                    <a:pt x="250827" y="44343"/>
                  </a:cubicBez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5" name="Freeform 4"/>
            <p:cNvSpPr/>
            <p:nvPr/>
          </p:nvSpPr>
          <p:spPr>
            <a:xfrm>
              <a:off x="8057085" y="1412776"/>
              <a:ext cx="335633" cy="454276"/>
            </a:xfrm>
            <a:custGeom>
              <a:avLst/>
              <a:gdLst>
                <a:gd name="connsiteX0" fmla="*/ 219151 w 335633"/>
                <a:gd name="connsiteY0" fmla="*/ 27921 h 454276"/>
                <a:gd name="connsiteX1" fmla="*/ 78181 w 335633"/>
                <a:gd name="connsiteY1" fmla="*/ 161271 h 454276"/>
                <a:gd name="connsiteX2" fmla="*/ 17221 w 335633"/>
                <a:gd name="connsiteY2" fmla="*/ 340341 h 454276"/>
                <a:gd name="connsiteX3" fmla="*/ 9601 w 335633"/>
                <a:gd name="connsiteY3" fmla="*/ 450831 h 454276"/>
                <a:gd name="connsiteX4" fmla="*/ 139141 w 335633"/>
                <a:gd name="connsiteY4" fmla="*/ 408921 h 454276"/>
                <a:gd name="connsiteX5" fmla="*/ 154381 w 335633"/>
                <a:gd name="connsiteY5" fmla="*/ 237471 h 454276"/>
                <a:gd name="connsiteX6" fmla="*/ 181051 w 335633"/>
                <a:gd name="connsiteY6" fmla="*/ 146031 h 454276"/>
                <a:gd name="connsiteX7" fmla="*/ 333451 w 335633"/>
                <a:gd name="connsiteY7" fmla="*/ 50781 h 454276"/>
                <a:gd name="connsiteX8" fmla="*/ 268681 w 335633"/>
                <a:gd name="connsiteY8" fmla="*/ 1251 h 454276"/>
                <a:gd name="connsiteX9" fmla="*/ 219151 w 335633"/>
                <a:gd name="connsiteY9" fmla="*/ 27921 h 454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5633" h="454276">
                  <a:moveTo>
                    <a:pt x="219151" y="27921"/>
                  </a:moveTo>
                  <a:cubicBezTo>
                    <a:pt x="187401" y="54591"/>
                    <a:pt x="111836" y="109201"/>
                    <a:pt x="78181" y="161271"/>
                  </a:cubicBezTo>
                  <a:cubicBezTo>
                    <a:pt x="44526" y="213341"/>
                    <a:pt x="28651" y="292081"/>
                    <a:pt x="17221" y="340341"/>
                  </a:cubicBezTo>
                  <a:cubicBezTo>
                    <a:pt x="5791" y="388601"/>
                    <a:pt x="-10719" y="439401"/>
                    <a:pt x="9601" y="450831"/>
                  </a:cubicBezTo>
                  <a:cubicBezTo>
                    <a:pt x="29921" y="462261"/>
                    <a:pt x="115011" y="444481"/>
                    <a:pt x="139141" y="408921"/>
                  </a:cubicBezTo>
                  <a:cubicBezTo>
                    <a:pt x="163271" y="373361"/>
                    <a:pt x="147396" y="281286"/>
                    <a:pt x="154381" y="237471"/>
                  </a:cubicBezTo>
                  <a:cubicBezTo>
                    <a:pt x="161366" y="193656"/>
                    <a:pt x="151206" y="177146"/>
                    <a:pt x="181051" y="146031"/>
                  </a:cubicBezTo>
                  <a:cubicBezTo>
                    <a:pt x="210896" y="114916"/>
                    <a:pt x="318846" y="74911"/>
                    <a:pt x="333451" y="50781"/>
                  </a:cubicBezTo>
                  <a:cubicBezTo>
                    <a:pt x="348056" y="26651"/>
                    <a:pt x="285191" y="5061"/>
                    <a:pt x="268681" y="1251"/>
                  </a:cubicBezTo>
                  <a:cubicBezTo>
                    <a:pt x="252171" y="-2559"/>
                    <a:pt x="250901" y="1251"/>
                    <a:pt x="219151" y="27921"/>
                  </a:cubicBez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6" name="Freeform 5"/>
            <p:cNvSpPr/>
            <p:nvPr/>
          </p:nvSpPr>
          <p:spPr>
            <a:xfrm>
              <a:off x="8284319" y="1456909"/>
              <a:ext cx="283942" cy="371707"/>
            </a:xfrm>
            <a:custGeom>
              <a:avLst/>
              <a:gdLst>
                <a:gd name="connsiteX0" fmla="*/ 204885 w 283942"/>
                <a:gd name="connsiteY0" fmla="*/ 21888 h 371707"/>
                <a:gd name="connsiteX1" fmla="*/ 109635 w 283942"/>
                <a:gd name="connsiteY1" fmla="*/ 75228 h 371707"/>
                <a:gd name="connsiteX2" fmla="*/ 10575 w 283942"/>
                <a:gd name="connsiteY2" fmla="*/ 136188 h 371707"/>
                <a:gd name="connsiteX3" fmla="*/ 2955 w 283942"/>
                <a:gd name="connsiteY3" fmla="*/ 273348 h 371707"/>
                <a:gd name="connsiteX4" fmla="*/ 6765 w 283942"/>
                <a:gd name="connsiteY4" fmla="*/ 368598 h 371707"/>
                <a:gd name="connsiteX5" fmla="*/ 75345 w 283942"/>
                <a:gd name="connsiteY5" fmla="*/ 338118 h 371707"/>
                <a:gd name="connsiteX6" fmla="*/ 109635 w 283942"/>
                <a:gd name="connsiteY6" fmla="*/ 235248 h 371707"/>
                <a:gd name="connsiteX7" fmla="*/ 113445 w 283942"/>
                <a:gd name="connsiteY7" fmla="*/ 139998 h 371707"/>
                <a:gd name="connsiteX8" fmla="*/ 265845 w 283942"/>
                <a:gd name="connsiteY8" fmla="*/ 71418 h 371707"/>
                <a:gd name="connsiteX9" fmla="*/ 273465 w 283942"/>
                <a:gd name="connsiteY9" fmla="*/ 2838 h 371707"/>
                <a:gd name="connsiteX10" fmla="*/ 204885 w 283942"/>
                <a:gd name="connsiteY10" fmla="*/ 21888 h 371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3942" h="371707">
                  <a:moveTo>
                    <a:pt x="204885" y="21888"/>
                  </a:moveTo>
                  <a:cubicBezTo>
                    <a:pt x="177580" y="33953"/>
                    <a:pt x="142020" y="56178"/>
                    <a:pt x="109635" y="75228"/>
                  </a:cubicBezTo>
                  <a:cubicBezTo>
                    <a:pt x="77250" y="94278"/>
                    <a:pt x="28355" y="103168"/>
                    <a:pt x="10575" y="136188"/>
                  </a:cubicBezTo>
                  <a:cubicBezTo>
                    <a:pt x="-7205" y="169208"/>
                    <a:pt x="3590" y="234613"/>
                    <a:pt x="2955" y="273348"/>
                  </a:cubicBezTo>
                  <a:cubicBezTo>
                    <a:pt x="2320" y="312083"/>
                    <a:pt x="-5300" y="357803"/>
                    <a:pt x="6765" y="368598"/>
                  </a:cubicBezTo>
                  <a:cubicBezTo>
                    <a:pt x="18830" y="379393"/>
                    <a:pt x="58200" y="360343"/>
                    <a:pt x="75345" y="338118"/>
                  </a:cubicBezTo>
                  <a:cubicBezTo>
                    <a:pt x="92490" y="315893"/>
                    <a:pt x="103285" y="268268"/>
                    <a:pt x="109635" y="235248"/>
                  </a:cubicBezTo>
                  <a:cubicBezTo>
                    <a:pt x="115985" y="202228"/>
                    <a:pt x="87410" y="167303"/>
                    <a:pt x="113445" y="139998"/>
                  </a:cubicBezTo>
                  <a:cubicBezTo>
                    <a:pt x="139480" y="112693"/>
                    <a:pt x="239175" y="94278"/>
                    <a:pt x="265845" y="71418"/>
                  </a:cubicBezTo>
                  <a:cubicBezTo>
                    <a:pt x="292515" y="48558"/>
                    <a:pt x="284895" y="12363"/>
                    <a:pt x="273465" y="2838"/>
                  </a:cubicBezTo>
                  <a:cubicBezTo>
                    <a:pt x="262035" y="-6687"/>
                    <a:pt x="232190" y="9823"/>
                    <a:pt x="204885" y="21888"/>
                  </a:cubicBez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7" name="Freeform 6"/>
            <p:cNvSpPr/>
            <p:nvPr/>
          </p:nvSpPr>
          <p:spPr>
            <a:xfrm>
              <a:off x="8294231" y="1743201"/>
              <a:ext cx="375875" cy="355301"/>
            </a:xfrm>
            <a:custGeom>
              <a:avLst/>
              <a:gdLst>
                <a:gd name="connsiteX0" fmla="*/ 261942 w 375875"/>
                <a:gd name="connsiteY0" fmla="*/ 38197 h 355301"/>
                <a:gd name="connsiteX1" fmla="*/ 90492 w 375875"/>
                <a:gd name="connsiteY1" fmla="*/ 102967 h 355301"/>
                <a:gd name="connsiteX2" fmla="*/ 6672 w 375875"/>
                <a:gd name="connsiteY2" fmla="*/ 251557 h 355301"/>
                <a:gd name="connsiteX3" fmla="*/ 261942 w 375875"/>
                <a:gd name="connsiteY3" fmla="*/ 354427 h 355301"/>
                <a:gd name="connsiteX4" fmla="*/ 364812 w 375875"/>
                <a:gd name="connsiteY4" fmla="*/ 194407 h 355301"/>
                <a:gd name="connsiteX5" fmla="*/ 361002 w 375875"/>
                <a:gd name="connsiteY5" fmla="*/ 7717 h 355301"/>
                <a:gd name="connsiteX6" fmla="*/ 261942 w 375875"/>
                <a:gd name="connsiteY6" fmla="*/ 38197 h 35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875" h="355301">
                  <a:moveTo>
                    <a:pt x="261942" y="38197"/>
                  </a:moveTo>
                  <a:cubicBezTo>
                    <a:pt x="216857" y="54072"/>
                    <a:pt x="133037" y="67407"/>
                    <a:pt x="90492" y="102967"/>
                  </a:cubicBezTo>
                  <a:cubicBezTo>
                    <a:pt x="47947" y="138527"/>
                    <a:pt x="-21903" y="209647"/>
                    <a:pt x="6672" y="251557"/>
                  </a:cubicBezTo>
                  <a:cubicBezTo>
                    <a:pt x="35247" y="293467"/>
                    <a:pt x="202252" y="363952"/>
                    <a:pt x="261942" y="354427"/>
                  </a:cubicBezTo>
                  <a:cubicBezTo>
                    <a:pt x="321632" y="344902"/>
                    <a:pt x="348302" y="252192"/>
                    <a:pt x="364812" y="194407"/>
                  </a:cubicBezTo>
                  <a:cubicBezTo>
                    <a:pt x="381322" y="136622"/>
                    <a:pt x="378782" y="31847"/>
                    <a:pt x="361002" y="7717"/>
                  </a:cubicBezTo>
                  <a:cubicBezTo>
                    <a:pt x="343222" y="-16413"/>
                    <a:pt x="307027" y="22322"/>
                    <a:pt x="261942" y="38197"/>
                  </a:cubicBez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7092280" y="1665705"/>
              <a:ext cx="392223" cy="285427"/>
              <a:chOff x="7065992" y="1665705"/>
              <a:chExt cx="392223" cy="285427"/>
            </a:xfrm>
          </p:grpSpPr>
          <p:sp>
            <p:nvSpPr>
              <p:cNvPr id="207" name="Right Arrow 206"/>
              <p:cNvSpPr/>
              <p:nvPr/>
            </p:nvSpPr>
            <p:spPr>
              <a:xfrm>
                <a:off x="7073333" y="1665705"/>
                <a:ext cx="384882" cy="13302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08" name="Right Arrow 207"/>
              <p:cNvSpPr/>
              <p:nvPr/>
            </p:nvSpPr>
            <p:spPr>
              <a:xfrm flipH="1">
                <a:off x="7065992" y="1818105"/>
                <a:ext cx="384882" cy="13302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5080821" y="1127548"/>
            <a:ext cx="1988863" cy="1657821"/>
            <a:chOff x="5123222" y="935760"/>
            <a:chExt cx="2154602" cy="1795973"/>
          </a:xfrm>
        </p:grpSpPr>
        <p:sp>
          <p:nvSpPr>
            <p:cNvPr id="109" name="TextBox 108"/>
            <p:cNvSpPr txBox="1"/>
            <p:nvPr/>
          </p:nvSpPr>
          <p:spPr>
            <a:xfrm>
              <a:off x="5405616" y="2139209"/>
              <a:ext cx="1872208" cy="59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latin typeface="Calibri" panose="020F0502020204030204" pitchFamily="34" charset="0"/>
                </a:rPr>
                <a:t>Selective amplification</a:t>
              </a:r>
            </a:p>
          </p:txBody>
        </p:sp>
        <p:sp>
          <p:nvSpPr>
            <p:cNvPr id="290" name="Right Arrow 289"/>
            <p:cNvSpPr/>
            <p:nvPr/>
          </p:nvSpPr>
          <p:spPr>
            <a:xfrm>
              <a:off x="5123222" y="1697097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5496466" y="935760"/>
              <a:ext cx="1677982" cy="62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69" b="1" dirty="0" err="1">
                  <a:latin typeface="Calibri" panose="020F0502020204030204" pitchFamily="34" charset="0"/>
                </a:rPr>
                <a:t>Thalamocortical</a:t>
              </a:r>
              <a:r>
                <a:rPr lang="en-GB" sz="1569" b="1" dirty="0">
                  <a:latin typeface="Calibri" panose="020F0502020204030204" pitchFamily="34" charset="0"/>
                </a:rPr>
                <a:t> loop</a:t>
              </a:r>
            </a:p>
          </p:txBody>
        </p:sp>
        <p:sp>
          <p:nvSpPr>
            <p:cNvPr id="288" name="Freeform 287"/>
            <p:cNvSpPr/>
            <p:nvPr/>
          </p:nvSpPr>
          <p:spPr>
            <a:xfrm>
              <a:off x="5703787" y="1595440"/>
              <a:ext cx="286268" cy="414523"/>
            </a:xfrm>
            <a:custGeom>
              <a:avLst/>
              <a:gdLst>
                <a:gd name="connsiteX0" fmla="*/ 209010 w 742505"/>
                <a:gd name="connsiteY0" fmla="*/ 25744 h 734351"/>
                <a:gd name="connsiteX1" fmla="*/ 4 w 742505"/>
                <a:gd name="connsiteY1" fmla="*/ 172048 h 734351"/>
                <a:gd name="connsiteX2" fmla="*/ 214235 w 742505"/>
                <a:gd name="connsiteY2" fmla="*/ 412404 h 734351"/>
                <a:gd name="connsiteX3" fmla="*/ 161984 w 742505"/>
                <a:gd name="connsiteY3" fmla="*/ 605735 h 734351"/>
                <a:gd name="connsiteX4" fmla="*/ 532969 w 742505"/>
                <a:gd name="connsiteY4" fmla="*/ 725913 h 734351"/>
                <a:gd name="connsiteX5" fmla="*/ 741974 w 742505"/>
                <a:gd name="connsiteY5" fmla="*/ 370603 h 734351"/>
                <a:gd name="connsiteX6" fmla="*/ 475492 w 742505"/>
                <a:gd name="connsiteY6" fmla="*/ 36194 h 734351"/>
                <a:gd name="connsiteX7" fmla="*/ 209010 w 742505"/>
                <a:gd name="connsiteY7" fmla="*/ 25744 h 73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2505" h="734351">
                  <a:moveTo>
                    <a:pt x="209010" y="25744"/>
                  </a:moveTo>
                  <a:cubicBezTo>
                    <a:pt x="129762" y="48386"/>
                    <a:pt x="-867" y="107605"/>
                    <a:pt x="4" y="172048"/>
                  </a:cubicBezTo>
                  <a:cubicBezTo>
                    <a:pt x="875" y="236491"/>
                    <a:pt x="187238" y="340123"/>
                    <a:pt x="214235" y="412404"/>
                  </a:cubicBezTo>
                  <a:cubicBezTo>
                    <a:pt x="241232" y="484685"/>
                    <a:pt x="108862" y="553484"/>
                    <a:pt x="161984" y="605735"/>
                  </a:cubicBezTo>
                  <a:cubicBezTo>
                    <a:pt x="215106" y="657987"/>
                    <a:pt x="436304" y="765102"/>
                    <a:pt x="532969" y="725913"/>
                  </a:cubicBezTo>
                  <a:cubicBezTo>
                    <a:pt x="629634" y="686724"/>
                    <a:pt x="751553" y="485556"/>
                    <a:pt x="741974" y="370603"/>
                  </a:cubicBezTo>
                  <a:cubicBezTo>
                    <a:pt x="732395" y="255650"/>
                    <a:pt x="566061" y="95412"/>
                    <a:pt x="475492" y="36194"/>
                  </a:cubicBezTo>
                  <a:cubicBezTo>
                    <a:pt x="384923" y="-23024"/>
                    <a:pt x="288258" y="3102"/>
                    <a:pt x="209010" y="25744"/>
                  </a:cubicBezTo>
                  <a:close/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438000" y="1515644"/>
              <a:ext cx="542204" cy="571835"/>
              <a:chOff x="6410911" y="1406378"/>
              <a:chExt cx="542204" cy="742061"/>
            </a:xfrm>
          </p:grpSpPr>
          <p:sp>
            <p:nvSpPr>
              <p:cNvPr id="313" name="Freeform 312"/>
              <p:cNvSpPr/>
              <p:nvPr/>
            </p:nvSpPr>
            <p:spPr>
              <a:xfrm>
                <a:off x="6410911" y="1407068"/>
                <a:ext cx="542204" cy="740620"/>
              </a:xfrm>
              <a:custGeom>
                <a:avLst/>
                <a:gdLst>
                  <a:gd name="connsiteX0" fmla="*/ 96395 w 1070515"/>
                  <a:gd name="connsiteY0" fmla="*/ 187617 h 896150"/>
                  <a:gd name="connsiteX1" fmla="*/ 888875 w 1070515"/>
                  <a:gd name="connsiteY1" fmla="*/ 39571 h 896150"/>
                  <a:gd name="connsiteX2" fmla="*/ 1010795 w 1070515"/>
                  <a:gd name="connsiteY2" fmla="*/ 832051 h 896150"/>
                  <a:gd name="connsiteX3" fmla="*/ 113812 w 1070515"/>
                  <a:gd name="connsiteY3" fmla="*/ 779800 h 896150"/>
                  <a:gd name="connsiteX4" fmla="*/ 96395 w 1070515"/>
                  <a:gd name="connsiteY4" fmla="*/ 187617 h 89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0515" h="896150">
                    <a:moveTo>
                      <a:pt x="96395" y="187617"/>
                    </a:moveTo>
                    <a:cubicBezTo>
                      <a:pt x="225572" y="64245"/>
                      <a:pt x="736475" y="-67835"/>
                      <a:pt x="888875" y="39571"/>
                    </a:cubicBezTo>
                    <a:cubicBezTo>
                      <a:pt x="1041275" y="146977"/>
                      <a:pt x="1139972" y="708680"/>
                      <a:pt x="1010795" y="832051"/>
                    </a:cubicBezTo>
                    <a:cubicBezTo>
                      <a:pt x="881618" y="955423"/>
                      <a:pt x="264761" y="879949"/>
                      <a:pt x="113812" y="779800"/>
                    </a:cubicBezTo>
                    <a:cubicBezTo>
                      <a:pt x="-37137" y="679651"/>
                      <a:pt x="-32782" y="310989"/>
                      <a:pt x="96395" y="187617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314" name="Straight Connector 313"/>
              <p:cNvCxnSpPr/>
              <p:nvPr/>
            </p:nvCxnSpPr>
            <p:spPr>
              <a:xfrm>
                <a:off x="6608544" y="1465171"/>
                <a:ext cx="61751" cy="654943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6746924" y="1414972"/>
                <a:ext cx="69155" cy="733467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6831896" y="1406378"/>
                <a:ext cx="66744" cy="71198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>
                <a:off x="6552387" y="1484601"/>
                <a:ext cx="61751" cy="6549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3604" y="1621215"/>
              <a:ext cx="260172" cy="339669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3755617" y="2830781"/>
            <a:ext cx="1635941" cy="3722316"/>
            <a:chOff x="3687584" y="2780928"/>
            <a:chExt cx="1772269" cy="4032509"/>
          </a:xfrm>
        </p:grpSpPr>
        <p:sp>
          <p:nvSpPr>
            <p:cNvPr id="220" name="TextBox 219"/>
            <p:cNvSpPr txBox="1"/>
            <p:nvPr/>
          </p:nvSpPr>
          <p:spPr>
            <a:xfrm>
              <a:off x="3687584" y="2780928"/>
              <a:ext cx="1772269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High-D basis</a:t>
              </a:r>
            </a:p>
          </p:txBody>
        </p:sp>
        <p:grpSp>
          <p:nvGrpSpPr>
            <p:cNvPr id="331" name="Group 330"/>
            <p:cNvGrpSpPr/>
            <p:nvPr/>
          </p:nvGrpSpPr>
          <p:grpSpPr>
            <a:xfrm>
              <a:off x="4137007" y="3509331"/>
              <a:ext cx="921685" cy="2855408"/>
              <a:chOff x="5234717" y="3419276"/>
              <a:chExt cx="1065475" cy="3161707"/>
            </a:xfrm>
          </p:grpSpPr>
          <p:grpSp>
            <p:nvGrpSpPr>
              <p:cNvPr id="332" name="Group 331"/>
              <p:cNvGrpSpPr/>
              <p:nvPr/>
            </p:nvGrpSpPr>
            <p:grpSpPr>
              <a:xfrm>
                <a:off x="5234717" y="4500605"/>
                <a:ext cx="436721" cy="467563"/>
                <a:chOff x="6248063" y="3730972"/>
                <a:chExt cx="805658" cy="890174"/>
              </a:xfrm>
            </p:grpSpPr>
            <p:cxnSp>
              <p:nvCxnSpPr>
                <p:cNvPr id="385" name="Straight Connector 384"/>
                <p:cNvCxnSpPr/>
                <p:nvPr/>
              </p:nvCxnSpPr>
              <p:spPr>
                <a:xfrm>
                  <a:off x="6248063" y="3730972"/>
                  <a:ext cx="0" cy="89017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Straight Connector 385"/>
                <p:cNvCxnSpPr/>
                <p:nvPr/>
              </p:nvCxnSpPr>
              <p:spPr>
                <a:xfrm>
                  <a:off x="6249768" y="4621146"/>
                  <a:ext cx="8039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7" name="Freeform 386"/>
                <p:cNvSpPr/>
                <p:nvPr/>
              </p:nvSpPr>
              <p:spPr>
                <a:xfrm>
                  <a:off x="6482377" y="3934774"/>
                  <a:ext cx="158649" cy="248805"/>
                </a:xfrm>
                <a:custGeom>
                  <a:avLst/>
                  <a:gdLst>
                    <a:gd name="connsiteX0" fmla="*/ 72316 w 281056"/>
                    <a:gd name="connsiteY0" fmla="*/ 12645 h 400704"/>
                    <a:gd name="connsiteX1" fmla="*/ 9254 w 281056"/>
                    <a:gd name="connsiteY1" fmla="*/ 296424 h 400704"/>
                    <a:gd name="connsiteX2" fmla="*/ 261502 w 281056"/>
                    <a:gd name="connsiteY2" fmla="*/ 391017 h 400704"/>
                    <a:gd name="connsiteX3" fmla="*/ 240481 w 281056"/>
                    <a:gd name="connsiteY3" fmla="*/ 86217 h 400704"/>
                    <a:gd name="connsiteX4" fmla="*/ 72316 w 281056"/>
                    <a:gd name="connsiteY4" fmla="*/ 12645 h 4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056" h="400704">
                      <a:moveTo>
                        <a:pt x="72316" y="12645"/>
                      </a:moveTo>
                      <a:cubicBezTo>
                        <a:pt x="33778" y="47679"/>
                        <a:pt x="-22277" y="233362"/>
                        <a:pt x="9254" y="296424"/>
                      </a:cubicBezTo>
                      <a:cubicBezTo>
                        <a:pt x="40785" y="359486"/>
                        <a:pt x="222964" y="426051"/>
                        <a:pt x="261502" y="391017"/>
                      </a:cubicBezTo>
                      <a:cubicBezTo>
                        <a:pt x="300040" y="355983"/>
                        <a:pt x="275515" y="152782"/>
                        <a:pt x="240481" y="86217"/>
                      </a:cubicBezTo>
                      <a:cubicBezTo>
                        <a:pt x="205447" y="19652"/>
                        <a:pt x="110854" y="-22389"/>
                        <a:pt x="72316" y="12645"/>
                      </a:cubicBezTo>
                      <a:close/>
                    </a:path>
                  </a:pathLst>
                </a:custGeom>
                <a:solidFill>
                  <a:srgbClr val="FFDAA3"/>
                </a:solidFill>
                <a:ln w="38100"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</p:grpSp>
          <p:grpSp>
            <p:nvGrpSpPr>
              <p:cNvPr id="333" name="Group 332"/>
              <p:cNvGrpSpPr/>
              <p:nvPr/>
            </p:nvGrpSpPr>
            <p:grpSpPr>
              <a:xfrm>
                <a:off x="5243307" y="3432294"/>
                <a:ext cx="436721" cy="467563"/>
                <a:chOff x="7039443" y="5099937"/>
                <a:chExt cx="805658" cy="890174"/>
              </a:xfrm>
            </p:grpSpPr>
            <p:sp>
              <p:nvSpPr>
                <p:cNvPr id="382" name="Freeform 381"/>
                <p:cNvSpPr/>
                <p:nvPr/>
              </p:nvSpPr>
              <p:spPr>
                <a:xfrm>
                  <a:off x="7119678" y="5198579"/>
                  <a:ext cx="556601" cy="679184"/>
                </a:xfrm>
                <a:custGeom>
                  <a:avLst/>
                  <a:gdLst>
                    <a:gd name="connsiteX0" fmla="*/ 0 w 977462"/>
                    <a:gd name="connsiteY0" fmla="*/ 10510 h 1208693"/>
                    <a:gd name="connsiteX1" fmla="*/ 704193 w 977462"/>
                    <a:gd name="connsiteY1" fmla="*/ 1208690 h 1208693"/>
                    <a:gd name="connsiteX2" fmla="*/ 977462 w 977462"/>
                    <a:gd name="connsiteY2" fmla="*/ 0 h 120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7462" h="1208693">
                      <a:moveTo>
                        <a:pt x="0" y="10510"/>
                      </a:moveTo>
                      <a:cubicBezTo>
                        <a:pt x="270641" y="610476"/>
                        <a:pt x="541283" y="1210442"/>
                        <a:pt x="704193" y="1208690"/>
                      </a:cubicBezTo>
                      <a:cubicBezTo>
                        <a:pt x="867103" y="1206938"/>
                        <a:pt x="922282" y="603469"/>
                        <a:pt x="977462" y="0"/>
                      </a:cubicBezTo>
                    </a:path>
                  </a:pathLst>
                </a:custGeom>
                <a:solidFill>
                  <a:srgbClr val="D351A8"/>
                </a:solidFill>
                <a:ln w="38100">
                  <a:solidFill>
                    <a:srgbClr val="CC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83" name="Straight Connector 382"/>
                <p:cNvCxnSpPr/>
                <p:nvPr/>
              </p:nvCxnSpPr>
              <p:spPr>
                <a:xfrm>
                  <a:off x="7039443" y="5099937"/>
                  <a:ext cx="0" cy="89017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4" name="Straight Connector 383"/>
                <p:cNvCxnSpPr/>
                <p:nvPr/>
              </p:nvCxnSpPr>
              <p:spPr>
                <a:xfrm>
                  <a:off x="7041148" y="5990111"/>
                  <a:ext cx="8039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4" name="Group 333"/>
              <p:cNvGrpSpPr/>
              <p:nvPr/>
            </p:nvGrpSpPr>
            <p:grpSpPr>
              <a:xfrm>
                <a:off x="5234717" y="3966448"/>
                <a:ext cx="436721" cy="467563"/>
                <a:chOff x="6059853" y="5149424"/>
                <a:chExt cx="805658" cy="890174"/>
              </a:xfrm>
            </p:grpSpPr>
            <p:sp>
              <p:nvSpPr>
                <p:cNvPr id="379" name="Freeform 378"/>
                <p:cNvSpPr/>
                <p:nvPr/>
              </p:nvSpPr>
              <p:spPr>
                <a:xfrm>
                  <a:off x="6481075" y="5248066"/>
                  <a:ext cx="159951" cy="679184"/>
                </a:xfrm>
                <a:custGeom>
                  <a:avLst/>
                  <a:gdLst>
                    <a:gd name="connsiteX0" fmla="*/ 0 w 977462"/>
                    <a:gd name="connsiteY0" fmla="*/ 10510 h 1208693"/>
                    <a:gd name="connsiteX1" fmla="*/ 704193 w 977462"/>
                    <a:gd name="connsiteY1" fmla="*/ 1208690 h 1208693"/>
                    <a:gd name="connsiteX2" fmla="*/ 977462 w 977462"/>
                    <a:gd name="connsiteY2" fmla="*/ 0 h 120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7462" h="1208693">
                      <a:moveTo>
                        <a:pt x="0" y="10510"/>
                      </a:moveTo>
                      <a:cubicBezTo>
                        <a:pt x="270641" y="610476"/>
                        <a:pt x="541283" y="1210442"/>
                        <a:pt x="704193" y="1208690"/>
                      </a:cubicBezTo>
                      <a:cubicBezTo>
                        <a:pt x="867103" y="1206938"/>
                        <a:pt x="922282" y="603469"/>
                        <a:pt x="977462" y="0"/>
                      </a:cubicBezTo>
                    </a:path>
                  </a:pathLst>
                </a:custGeom>
                <a:solidFill>
                  <a:srgbClr val="FF8BB9"/>
                </a:solidFill>
                <a:ln w="3810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80" name="Straight Connector 379"/>
                <p:cNvCxnSpPr/>
                <p:nvPr/>
              </p:nvCxnSpPr>
              <p:spPr>
                <a:xfrm>
                  <a:off x="6059853" y="5149424"/>
                  <a:ext cx="0" cy="89017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Straight Connector 380"/>
                <p:cNvCxnSpPr/>
                <p:nvPr/>
              </p:nvCxnSpPr>
              <p:spPr>
                <a:xfrm>
                  <a:off x="6061558" y="6039598"/>
                  <a:ext cx="8039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5" name="Group 334"/>
              <p:cNvGrpSpPr/>
              <p:nvPr/>
            </p:nvGrpSpPr>
            <p:grpSpPr>
              <a:xfrm>
                <a:off x="5794293" y="3419276"/>
                <a:ext cx="483413" cy="1548488"/>
                <a:chOff x="4994363" y="3393875"/>
                <a:chExt cx="483413" cy="1584393"/>
              </a:xfrm>
            </p:grpSpPr>
            <p:cxnSp>
              <p:nvCxnSpPr>
                <p:cNvPr id="364" name="Straight Connector 363"/>
                <p:cNvCxnSpPr/>
                <p:nvPr/>
              </p:nvCxnSpPr>
              <p:spPr>
                <a:xfrm>
                  <a:off x="4994363" y="3945671"/>
                  <a:ext cx="0" cy="492659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/>
                <p:nvPr/>
              </p:nvCxnSpPr>
              <p:spPr>
                <a:xfrm>
                  <a:off x="4995382" y="4438330"/>
                  <a:ext cx="480699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6" name="Freeform 365"/>
                <p:cNvSpPr/>
                <p:nvPr/>
              </p:nvSpPr>
              <p:spPr>
                <a:xfrm>
                  <a:off x="5344571" y="4135882"/>
                  <a:ext cx="75736" cy="300599"/>
                </a:xfrm>
                <a:custGeom>
                  <a:avLst/>
                  <a:gdLst>
                    <a:gd name="connsiteX0" fmla="*/ 0 w 944386"/>
                    <a:gd name="connsiteY0" fmla="*/ 1288025 h 1288025"/>
                    <a:gd name="connsiteX1" fmla="*/ 74428 w 944386"/>
                    <a:gd name="connsiteY1" fmla="*/ 1486 h 1288025"/>
                    <a:gd name="connsiteX2" fmla="*/ 191386 w 944386"/>
                    <a:gd name="connsiteY2" fmla="*/ 1032844 h 1288025"/>
                    <a:gd name="connsiteX3" fmla="*/ 850604 w 944386"/>
                    <a:gd name="connsiteY3" fmla="*/ 1149802 h 1288025"/>
                    <a:gd name="connsiteX4" fmla="*/ 925032 w 944386"/>
                    <a:gd name="connsiteY4" fmla="*/ 1288025 h 1288025"/>
                    <a:gd name="connsiteX0" fmla="*/ 0 w 944908"/>
                    <a:gd name="connsiteY0" fmla="*/ 1289577 h 1289577"/>
                    <a:gd name="connsiteX1" fmla="*/ 74428 w 944908"/>
                    <a:gd name="connsiteY1" fmla="*/ 3038 h 1289577"/>
                    <a:gd name="connsiteX2" fmla="*/ 180753 w 944908"/>
                    <a:gd name="connsiteY2" fmla="*/ 938703 h 1289577"/>
                    <a:gd name="connsiteX3" fmla="*/ 850604 w 944908"/>
                    <a:gd name="connsiteY3" fmla="*/ 1151354 h 1289577"/>
                    <a:gd name="connsiteX4" fmla="*/ 925032 w 944908"/>
                    <a:gd name="connsiteY4" fmla="*/ 1289577 h 1289577"/>
                    <a:gd name="connsiteX0" fmla="*/ 0 w 932887"/>
                    <a:gd name="connsiteY0" fmla="*/ 1289528 h 1289528"/>
                    <a:gd name="connsiteX1" fmla="*/ 74428 w 932887"/>
                    <a:gd name="connsiteY1" fmla="*/ 2989 h 1289528"/>
                    <a:gd name="connsiteX2" fmla="*/ 180753 w 932887"/>
                    <a:gd name="connsiteY2" fmla="*/ 938654 h 1289528"/>
                    <a:gd name="connsiteX3" fmla="*/ 797442 w 932887"/>
                    <a:gd name="connsiteY3" fmla="*/ 1066244 h 1289528"/>
                    <a:gd name="connsiteX4" fmla="*/ 925032 w 932887"/>
                    <a:gd name="connsiteY4" fmla="*/ 1289528 h 1289528"/>
                    <a:gd name="connsiteX0" fmla="*/ 0 w 932887"/>
                    <a:gd name="connsiteY0" fmla="*/ 1287803 h 1287803"/>
                    <a:gd name="connsiteX1" fmla="*/ 74428 w 932887"/>
                    <a:gd name="connsiteY1" fmla="*/ 1264 h 1287803"/>
                    <a:gd name="connsiteX2" fmla="*/ 180753 w 932887"/>
                    <a:gd name="connsiteY2" fmla="*/ 936929 h 1287803"/>
                    <a:gd name="connsiteX3" fmla="*/ 797442 w 932887"/>
                    <a:gd name="connsiteY3" fmla="*/ 1064519 h 1287803"/>
                    <a:gd name="connsiteX4" fmla="*/ 925032 w 932887"/>
                    <a:gd name="connsiteY4" fmla="*/ 1287803 h 1287803"/>
                    <a:gd name="connsiteX0" fmla="*/ 0 w 932701"/>
                    <a:gd name="connsiteY0" fmla="*/ 1290685 h 1290685"/>
                    <a:gd name="connsiteX1" fmla="*/ 74428 w 932701"/>
                    <a:gd name="connsiteY1" fmla="*/ 4146 h 1290685"/>
                    <a:gd name="connsiteX2" fmla="*/ 191385 w 932701"/>
                    <a:gd name="connsiteY2" fmla="*/ 886648 h 1290685"/>
                    <a:gd name="connsiteX3" fmla="*/ 797442 w 932701"/>
                    <a:gd name="connsiteY3" fmla="*/ 1067401 h 1290685"/>
                    <a:gd name="connsiteX4" fmla="*/ 925032 w 932701"/>
                    <a:gd name="connsiteY4" fmla="*/ 1290685 h 1290685"/>
                    <a:gd name="connsiteX0" fmla="*/ 0 w 932701"/>
                    <a:gd name="connsiteY0" fmla="*/ 1290907 h 1290907"/>
                    <a:gd name="connsiteX1" fmla="*/ 74428 w 932701"/>
                    <a:gd name="connsiteY1" fmla="*/ 4368 h 1290907"/>
                    <a:gd name="connsiteX2" fmla="*/ 191385 w 932701"/>
                    <a:gd name="connsiteY2" fmla="*/ 886870 h 1290907"/>
                    <a:gd name="connsiteX3" fmla="*/ 797442 w 932701"/>
                    <a:gd name="connsiteY3" fmla="*/ 1067623 h 1290907"/>
                    <a:gd name="connsiteX4" fmla="*/ 925032 w 932701"/>
                    <a:gd name="connsiteY4" fmla="*/ 1290907 h 1290907"/>
                    <a:gd name="connsiteX0" fmla="*/ 0 w 929705"/>
                    <a:gd name="connsiteY0" fmla="*/ 1290907 h 1290907"/>
                    <a:gd name="connsiteX1" fmla="*/ 74428 w 929705"/>
                    <a:gd name="connsiteY1" fmla="*/ 4368 h 1290907"/>
                    <a:gd name="connsiteX2" fmla="*/ 191385 w 929705"/>
                    <a:gd name="connsiteY2" fmla="*/ 886870 h 1290907"/>
                    <a:gd name="connsiteX3" fmla="*/ 797442 w 929705"/>
                    <a:gd name="connsiteY3" fmla="*/ 1067623 h 1290907"/>
                    <a:gd name="connsiteX4" fmla="*/ 925032 w 929705"/>
                    <a:gd name="connsiteY4" fmla="*/ 1290907 h 1290907"/>
                    <a:gd name="connsiteX0" fmla="*/ 0 w 925032"/>
                    <a:gd name="connsiteY0" fmla="*/ 1290879 h 1290879"/>
                    <a:gd name="connsiteX1" fmla="*/ 74428 w 925032"/>
                    <a:gd name="connsiteY1" fmla="*/ 4340 h 1290879"/>
                    <a:gd name="connsiteX2" fmla="*/ 191385 w 925032"/>
                    <a:gd name="connsiteY2" fmla="*/ 886842 h 1290879"/>
                    <a:gd name="connsiteX3" fmla="*/ 925032 w 925032"/>
                    <a:gd name="connsiteY3" fmla="*/ 1290879 h 1290879"/>
                    <a:gd name="connsiteX0" fmla="*/ 0 w 315255"/>
                    <a:gd name="connsiteY0" fmla="*/ 1290883 h 1295121"/>
                    <a:gd name="connsiteX1" fmla="*/ 74428 w 315255"/>
                    <a:gd name="connsiteY1" fmla="*/ 4344 h 1295121"/>
                    <a:gd name="connsiteX2" fmla="*/ 191385 w 315255"/>
                    <a:gd name="connsiteY2" fmla="*/ 886846 h 1295121"/>
                    <a:gd name="connsiteX3" fmla="*/ 315255 w 315255"/>
                    <a:gd name="connsiteY3" fmla="*/ 1295121 h 1295121"/>
                    <a:gd name="connsiteX0" fmla="*/ 0 w 322513"/>
                    <a:gd name="connsiteY0" fmla="*/ 1290872 h 1290872"/>
                    <a:gd name="connsiteX1" fmla="*/ 74428 w 322513"/>
                    <a:gd name="connsiteY1" fmla="*/ 4333 h 1290872"/>
                    <a:gd name="connsiteX2" fmla="*/ 191385 w 322513"/>
                    <a:gd name="connsiteY2" fmla="*/ 886835 h 1290872"/>
                    <a:gd name="connsiteX3" fmla="*/ 322513 w 322513"/>
                    <a:gd name="connsiteY3" fmla="*/ 1282399 h 1290872"/>
                    <a:gd name="connsiteX0" fmla="*/ 0 w 322513"/>
                    <a:gd name="connsiteY0" fmla="*/ 1286541 h 1286541"/>
                    <a:gd name="connsiteX1" fmla="*/ 74428 w 322513"/>
                    <a:gd name="connsiteY1" fmla="*/ 2 h 1286541"/>
                    <a:gd name="connsiteX2" fmla="*/ 322513 w 322513"/>
                    <a:gd name="connsiteY2" fmla="*/ 1278068 h 1286541"/>
                    <a:gd name="connsiteX0" fmla="*/ 0 w 224513"/>
                    <a:gd name="connsiteY0" fmla="*/ 1286541 h 1286541"/>
                    <a:gd name="connsiteX1" fmla="*/ 74428 w 224513"/>
                    <a:gd name="connsiteY1" fmla="*/ 2 h 1286541"/>
                    <a:gd name="connsiteX2" fmla="*/ 224513 w 224513"/>
                    <a:gd name="connsiteY2" fmla="*/ 1278068 h 1286541"/>
                    <a:gd name="connsiteX0" fmla="*/ 0 w 202735"/>
                    <a:gd name="connsiteY0" fmla="*/ 1286539 h 1286539"/>
                    <a:gd name="connsiteX1" fmla="*/ 74428 w 202735"/>
                    <a:gd name="connsiteY1" fmla="*/ 0 h 1286539"/>
                    <a:gd name="connsiteX2" fmla="*/ 202735 w 202735"/>
                    <a:gd name="connsiteY2" fmla="*/ 1282303 h 1286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2735" h="1286539">
                      <a:moveTo>
                        <a:pt x="0" y="1286539"/>
                      </a:moveTo>
                      <a:cubicBezTo>
                        <a:pt x="21265" y="664534"/>
                        <a:pt x="40639" y="706"/>
                        <a:pt x="74428" y="0"/>
                      </a:cubicBezTo>
                      <a:cubicBezTo>
                        <a:pt x="108217" y="-706"/>
                        <a:pt x="151051" y="1016039"/>
                        <a:pt x="202735" y="1282303"/>
                      </a:cubicBezTo>
                    </a:path>
                  </a:pathLst>
                </a:custGeom>
                <a:solidFill>
                  <a:srgbClr val="FF8BB9"/>
                </a:solidFill>
                <a:ln w="3810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sp>
              <p:nvSpPr>
                <p:cNvPr id="367" name="Rectangle 366"/>
                <p:cNvSpPr/>
                <p:nvPr/>
              </p:nvSpPr>
              <p:spPr>
                <a:xfrm>
                  <a:off x="5072754" y="3941822"/>
                  <a:ext cx="316299" cy="9248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68" name="Straight Connector 367"/>
                <p:cNvCxnSpPr/>
                <p:nvPr/>
              </p:nvCxnSpPr>
              <p:spPr>
                <a:xfrm flipV="1">
                  <a:off x="5029221" y="3992798"/>
                  <a:ext cx="410394" cy="29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/>
                <p:cNvCxnSpPr/>
                <p:nvPr/>
              </p:nvCxnSpPr>
              <p:spPr>
                <a:xfrm>
                  <a:off x="4996058" y="4485609"/>
                  <a:ext cx="0" cy="492659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Straight Connector 369"/>
                <p:cNvCxnSpPr/>
                <p:nvPr/>
              </p:nvCxnSpPr>
              <p:spPr>
                <a:xfrm>
                  <a:off x="4997077" y="4978268"/>
                  <a:ext cx="480699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1" name="Freeform 370"/>
                <p:cNvSpPr/>
                <p:nvPr/>
              </p:nvSpPr>
              <p:spPr>
                <a:xfrm>
                  <a:off x="5066068" y="4736528"/>
                  <a:ext cx="348075" cy="237718"/>
                </a:xfrm>
                <a:custGeom>
                  <a:avLst/>
                  <a:gdLst>
                    <a:gd name="connsiteX0" fmla="*/ 0 w 944386"/>
                    <a:gd name="connsiteY0" fmla="*/ 1288025 h 1288025"/>
                    <a:gd name="connsiteX1" fmla="*/ 74428 w 944386"/>
                    <a:gd name="connsiteY1" fmla="*/ 1486 h 1288025"/>
                    <a:gd name="connsiteX2" fmla="*/ 191386 w 944386"/>
                    <a:gd name="connsiteY2" fmla="*/ 1032844 h 1288025"/>
                    <a:gd name="connsiteX3" fmla="*/ 850604 w 944386"/>
                    <a:gd name="connsiteY3" fmla="*/ 1149802 h 1288025"/>
                    <a:gd name="connsiteX4" fmla="*/ 925032 w 944386"/>
                    <a:gd name="connsiteY4" fmla="*/ 1288025 h 1288025"/>
                    <a:gd name="connsiteX0" fmla="*/ 0 w 944908"/>
                    <a:gd name="connsiteY0" fmla="*/ 1289577 h 1289577"/>
                    <a:gd name="connsiteX1" fmla="*/ 74428 w 944908"/>
                    <a:gd name="connsiteY1" fmla="*/ 3038 h 1289577"/>
                    <a:gd name="connsiteX2" fmla="*/ 180753 w 944908"/>
                    <a:gd name="connsiteY2" fmla="*/ 938703 h 1289577"/>
                    <a:gd name="connsiteX3" fmla="*/ 850604 w 944908"/>
                    <a:gd name="connsiteY3" fmla="*/ 1151354 h 1289577"/>
                    <a:gd name="connsiteX4" fmla="*/ 925032 w 944908"/>
                    <a:gd name="connsiteY4" fmla="*/ 1289577 h 1289577"/>
                    <a:gd name="connsiteX0" fmla="*/ 0 w 932887"/>
                    <a:gd name="connsiteY0" fmla="*/ 1289528 h 1289528"/>
                    <a:gd name="connsiteX1" fmla="*/ 74428 w 932887"/>
                    <a:gd name="connsiteY1" fmla="*/ 2989 h 1289528"/>
                    <a:gd name="connsiteX2" fmla="*/ 180753 w 932887"/>
                    <a:gd name="connsiteY2" fmla="*/ 938654 h 1289528"/>
                    <a:gd name="connsiteX3" fmla="*/ 797442 w 932887"/>
                    <a:gd name="connsiteY3" fmla="*/ 1066244 h 1289528"/>
                    <a:gd name="connsiteX4" fmla="*/ 925032 w 932887"/>
                    <a:gd name="connsiteY4" fmla="*/ 1289528 h 1289528"/>
                    <a:gd name="connsiteX0" fmla="*/ 0 w 932887"/>
                    <a:gd name="connsiteY0" fmla="*/ 1287803 h 1287803"/>
                    <a:gd name="connsiteX1" fmla="*/ 74428 w 932887"/>
                    <a:gd name="connsiteY1" fmla="*/ 1264 h 1287803"/>
                    <a:gd name="connsiteX2" fmla="*/ 180753 w 932887"/>
                    <a:gd name="connsiteY2" fmla="*/ 936929 h 1287803"/>
                    <a:gd name="connsiteX3" fmla="*/ 797442 w 932887"/>
                    <a:gd name="connsiteY3" fmla="*/ 1064519 h 1287803"/>
                    <a:gd name="connsiteX4" fmla="*/ 925032 w 932887"/>
                    <a:gd name="connsiteY4" fmla="*/ 1287803 h 1287803"/>
                    <a:gd name="connsiteX0" fmla="*/ 0 w 932701"/>
                    <a:gd name="connsiteY0" fmla="*/ 1290685 h 1290685"/>
                    <a:gd name="connsiteX1" fmla="*/ 74428 w 932701"/>
                    <a:gd name="connsiteY1" fmla="*/ 4146 h 1290685"/>
                    <a:gd name="connsiteX2" fmla="*/ 191385 w 932701"/>
                    <a:gd name="connsiteY2" fmla="*/ 886648 h 1290685"/>
                    <a:gd name="connsiteX3" fmla="*/ 797442 w 932701"/>
                    <a:gd name="connsiteY3" fmla="*/ 1067401 h 1290685"/>
                    <a:gd name="connsiteX4" fmla="*/ 925032 w 932701"/>
                    <a:gd name="connsiteY4" fmla="*/ 1290685 h 1290685"/>
                    <a:gd name="connsiteX0" fmla="*/ 0 w 932701"/>
                    <a:gd name="connsiteY0" fmla="*/ 1290907 h 1290907"/>
                    <a:gd name="connsiteX1" fmla="*/ 74428 w 932701"/>
                    <a:gd name="connsiteY1" fmla="*/ 4368 h 1290907"/>
                    <a:gd name="connsiteX2" fmla="*/ 191385 w 932701"/>
                    <a:gd name="connsiteY2" fmla="*/ 886870 h 1290907"/>
                    <a:gd name="connsiteX3" fmla="*/ 797442 w 932701"/>
                    <a:gd name="connsiteY3" fmla="*/ 1067623 h 1290907"/>
                    <a:gd name="connsiteX4" fmla="*/ 925032 w 932701"/>
                    <a:gd name="connsiteY4" fmla="*/ 1290907 h 1290907"/>
                    <a:gd name="connsiteX0" fmla="*/ 0 w 929705"/>
                    <a:gd name="connsiteY0" fmla="*/ 1290907 h 1290907"/>
                    <a:gd name="connsiteX1" fmla="*/ 74428 w 929705"/>
                    <a:gd name="connsiteY1" fmla="*/ 4368 h 1290907"/>
                    <a:gd name="connsiteX2" fmla="*/ 191385 w 929705"/>
                    <a:gd name="connsiteY2" fmla="*/ 886870 h 1290907"/>
                    <a:gd name="connsiteX3" fmla="*/ 797442 w 929705"/>
                    <a:gd name="connsiteY3" fmla="*/ 1067623 h 1290907"/>
                    <a:gd name="connsiteX4" fmla="*/ 925032 w 929705"/>
                    <a:gd name="connsiteY4" fmla="*/ 1290907 h 1290907"/>
                    <a:gd name="connsiteX0" fmla="*/ 0 w 929705"/>
                    <a:gd name="connsiteY0" fmla="*/ 404037 h 404037"/>
                    <a:gd name="connsiteX1" fmla="*/ 191385 w 929705"/>
                    <a:gd name="connsiteY1" fmla="*/ 0 h 404037"/>
                    <a:gd name="connsiteX2" fmla="*/ 797442 w 929705"/>
                    <a:gd name="connsiteY2" fmla="*/ 180753 h 404037"/>
                    <a:gd name="connsiteX3" fmla="*/ 925032 w 929705"/>
                    <a:gd name="connsiteY3" fmla="*/ 404037 h 404037"/>
                    <a:gd name="connsiteX0" fmla="*/ 0 w 932577"/>
                    <a:gd name="connsiteY0" fmla="*/ 726039 h 726039"/>
                    <a:gd name="connsiteX1" fmla="*/ 198645 w 932577"/>
                    <a:gd name="connsiteY1" fmla="*/ 0 h 726039"/>
                    <a:gd name="connsiteX2" fmla="*/ 797442 w 932577"/>
                    <a:gd name="connsiteY2" fmla="*/ 502755 h 726039"/>
                    <a:gd name="connsiteX3" fmla="*/ 925032 w 932577"/>
                    <a:gd name="connsiteY3" fmla="*/ 726039 h 726039"/>
                    <a:gd name="connsiteX0" fmla="*/ 0 w 930698"/>
                    <a:gd name="connsiteY0" fmla="*/ 797928 h 797928"/>
                    <a:gd name="connsiteX1" fmla="*/ 198645 w 930698"/>
                    <a:gd name="connsiteY1" fmla="*/ 71889 h 797928"/>
                    <a:gd name="connsiteX2" fmla="*/ 775663 w 930698"/>
                    <a:gd name="connsiteY2" fmla="*/ 108590 h 797928"/>
                    <a:gd name="connsiteX3" fmla="*/ 925032 w 930698"/>
                    <a:gd name="connsiteY3" fmla="*/ 797928 h 797928"/>
                    <a:gd name="connsiteX0" fmla="*/ 0 w 931751"/>
                    <a:gd name="connsiteY0" fmla="*/ 779424 h 779424"/>
                    <a:gd name="connsiteX1" fmla="*/ 198645 w 931751"/>
                    <a:gd name="connsiteY1" fmla="*/ 53385 h 779424"/>
                    <a:gd name="connsiteX2" fmla="*/ 775663 w 931751"/>
                    <a:gd name="connsiteY2" fmla="*/ 90086 h 779424"/>
                    <a:gd name="connsiteX3" fmla="*/ 925032 w 931751"/>
                    <a:gd name="connsiteY3" fmla="*/ 779424 h 779424"/>
                    <a:gd name="connsiteX0" fmla="*/ 0 w 931751"/>
                    <a:gd name="connsiteY0" fmla="*/ 749310 h 749310"/>
                    <a:gd name="connsiteX1" fmla="*/ 198645 w 931751"/>
                    <a:gd name="connsiteY1" fmla="*/ 23271 h 749310"/>
                    <a:gd name="connsiteX2" fmla="*/ 775663 w 931751"/>
                    <a:gd name="connsiteY2" fmla="*/ 59972 h 749310"/>
                    <a:gd name="connsiteX3" fmla="*/ 925032 w 931751"/>
                    <a:gd name="connsiteY3" fmla="*/ 749310 h 749310"/>
                    <a:gd name="connsiteX0" fmla="*/ 0 w 931751"/>
                    <a:gd name="connsiteY0" fmla="*/ 792461 h 792461"/>
                    <a:gd name="connsiteX1" fmla="*/ 198645 w 931751"/>
                    <a:gd name="connsiteY1" fmla="*/ 66422 h 792461"/>
                    <a:gd name="connsiteX2" fmla="*/ 775663 w 931751"/>
                    <a:gd name="connsiteY2" fmla="*/ 69228 h 792461"/>
                    <a:gd name="connsiteX3" fmla="*/ 925032 w 931751"/>
                    <a:gd name="connsiteY3" fmla="*/ 792461 h 792461"/>
                    <a:gd name="connsiteX0" fmla="*/ 0 w 931751"/>
                    <a:gd name="connsiteY0" fmla="*/ 764397 h 764397"/>
                    <a:gd name="connsiteX1" fmla="*/ 198645 w 931751"/>
                    <a:gd name="connsiteY1" fmla="*/ 38358 h 764397"/>
                    <a:gd name="connsiteX2" fmla="*/ 775663 w 931751"/>
                    <a:gd name="connsiteY2" fmla="*/ 41164 h 764397"/>
                    <a:gd name="connsiteX3" fmla="*/ 925032 w 931751"/>
                    <a:gd name="connsiteY3" fmla="*/ 764397 h 764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1751" h="764397">
                      <a:moveTo>
                        <a:pt x="0" y="764397"/>
                      </a:moveTo>
                      <a:cubicBezTo>
                        <a:pt x="39872" y="680223"/>
                        <a:pt x="40331" y="91106"/>
                        <a:pt x="198645" y="38358"/>
                      </a:cubicBezTo>
                      <a:cubicBezTo>
                        <a:pt x="356959" y="-14390"/>
                        <a:pt x="640081" y="-12052"/>
                        <a:pt x="775663" y="41164"/>
                      </a:cubicBezTo>
                      <a:cubicBezTo>
                        <a:pt x="911245" y="94380"/>
                        <a:pt x="948955" y="716550"/>
                        <a:pt x="925032" y="764397"/>
                      </a:cubicBezTo>
                    </a:path>
                  </a:pathLst>
                </a:custGeom>
                <a:solidFill>
                  <a:srgbClr val="FFDAA3"/>
                </a:solidFill>
                <a:ln w="38100"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sp>
              <p:nvSpPr>
                <p:cNvPr id="372" name="Rectangle 371"/>
                <p:cNvSpPr/>
                <p:nvPr/>
              </p:nvSpPr>
              <p:spPr>
                <a:xfrm>
                  <a:off x="5075510" y="4489098"/>
                  <a:ext cx="316299" cy="9248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73" name="Straight Connector 372"/>
                <p:cNvCxnSpPr/>
                <p:nvPr/>
              </p:nvCxnSpPr>
              <p:spPr>
                <a:xfrm flipV="1">
                  <a:off x="5031977" y="4540074"/>
                  <a:ext cx="410394" cy="29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373"/>
                <p:cNvCxnSpPr/>
                <p:nvPr/>
              </p:nvCxnSpPr>
              <p:spPr>
                <a:xfrm>
                  <a:off x="4994363" y="3393875"/>
                  <a:ext cx="0" cy="492659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/>
                <p:cNvCxnSpPr/>
                <p:nvPr/>
              </p:nvCxnSpPr>
              <p:spPr>
                <a:xfrm>
                  <a:off x="4995382" y="3886534"/>
                  <a:ext cx="480699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6" name="Freeform 375"/>
                <p:cNvSpPr/>
                <p:nvPr/>
              </p:nvSpPr>
              <p:spPr>
                <a:xfrm>
                  <a:off x="5064373" y="3542972"/>
                  <a:ext cx="347310" cy="344810"/>
                </a:xfrm>
                <a:custGeom>
                  <a:avLst/>
                  <a:gdLst>
                    <a:gd name="connsiteX0" fmla="*/ 0 w 944386"/>
                    <a:gd name="connsiteY0" fmla="*/ 1288025 h 1288025"/>
                    <a:gd name="connsiteX1" fmla="*/ 74428 w 944386"/>
                    <a:gd name="connsiteY1" fmla="*/ 1486 h 1288025"/>
                    <a:gd name="connsiteX2" fmla="*/ 191386 w 944386"/>
                    <a:gd name="connsiteY2" fmla="*/ 1032844 h 1288025"/>
                    <a:gd name="connsiteX3" fmla="*/ 850604 w 944386"/>
                    <a:gd name="connsiteY3" fmla="*/ 1149802 h 1288025"/>
                    <a:gd name="connsiteX4" fmla="*/ 925032 w 944386"/>
                    <a:gd name="connsiteY4" fmla="*/ 1288025 h 1288025"/>
                    <a:gd name="connsiteX0" fmla="*/ 0 w 944908"/>
                    <a:gd name="connsiteY0" fmla="*/ 1289577 h 1289577"/>
                    <a:gd name="connsiteX1" fmla="*/ 74428 w 944908"/>
                    <a:gd name="connsiteY1" fmla="*/ 3038 h 1289577"/>
                    <a:gd name="connsiteX2" fmla="*/ 180753 w 944908"/>
                    <a:gd name="connsiteY2" fmla="*/ 938703 h 1289577"/>
                    <a:gd name="connsiteX3" fmla="*/ 850604 w 944908"/>
                    <a:gd name="connsiteY3" fmla="*/ 1151354 h 1289577"/>
                    <a:gd name="connsiteX4" fmla="*/ 925032 w 944908"/>
                    <a:gd name="connsiteY4" fmla="*/ 1289577 h 1289577"/>
                    <a:gd name="connsiteX0" fmla="*/ 0 w 932887"/>
                    <a:gd name="connsiteY0" fmla="*/ 1289528 h 1289528"/>
                    <a:gd name="connsiteX1" fmla="*/ 74428 w 932887"/>
                    <a:gd name="connsiteY1" fmla="*/ 2989 h 1289528"/>
                    <a:gd name="connsiteX2" fmla="*/ 180753 w 932887"/>
                    <a:gd name="connsiteY2" fmla="*/ 938654 h 1289528"/>
                    <a:gd name="connsiteX3" fmla="*/ 797442 w 932887"/>
                    <a:gd name="connsiteY3" fmla="*/ 1066244 h 1289528"/>
                    <a:gd name="connsiteX4" fmla="*/ 925032 w 932887"/>
                    <a:gd name="connsiteY4" fmla="*/ 1289528 h 1289528"/>
                    <a:gd name="connsiteX0" fmla="*/ 0 w 932887"/>
                    <a:gd name="connsiteY0" fmla="*/ 1287803 h 1287803"/>
                    <a:gd name="connsiteX1" fmla="*/ 74428 w 932887"/>
                    <a:gd name="connsiteY1" fmla="*/ 1264 h 1287803"/>
                    <a:gd name="connsiteX2" fmla="*/ 180753 w 932887"/>
                    <a:gd name="connsiteY2" fmla="*/ 936929 h 1287803"/>
                    <a:gd name="connsiteX3" fmla="*/ 797442 w 932887"/>
                    <a:gd name="connsiteY3" fmla="*/ 1064519 h 1287803"/>
                    <a:gd name="connsiteX4" fmla="*/ 925032 w 932887"/>
                    <a:gd name="connsiteY4" fmla="*/ 1287803 h 1287803"/>
                    <a:gd name="connsiteX0" fmla="*/ 0 w 932701"/>
                    <a:gd name="connsiteY0" fmla="*/ 1290685 h 1290685"/>
                    <a:gd name="connsiteX1" fmla="*/ 74428 w 932701"/>
                    <a:gd name="connsiteY1" fmla="*/ 4146 h 1290685"/>
                    <a:gd name="connsiteX2" fmla="*/ 191385 w 932701"/>
                    <a:gd name="connsiteY2" fmla="*/ 886648 h 1290685"/>
                    <a:gd name="connsiteX3" fmla="*/ 797442 w 932701"/>
                    <a:gd name="connsiteY3" fmla="*/ 1067401 h 1290685"/>
                    <a:gd name="connsiteX4" fmla="*/ 925032 w 932701"/>
                    <a:gd name="connsiteY4" fmla="*/ 1290685 h 1290685"/>
                    <a:gd name="connsiteX0" fmla="*/ 0 w 932701"/>
                    <a:gd name="connsiteY0" fmla="*/ 1290907 h 1290907"/>
                    <a:gd name="connsiteX1" fmla="*/ 74428 w 932701"/>
                    <a:gd name="connsiteY1" fmla="*/ 4368 h 1290907"/>
                    <a:gd name="connsiteX2" fmla="*/ 191385 w 932701"/>
                    <a:gd name="connsiteY2" fmla="*/ 886870 h 1290907"/>
                    <a:gd name="connsiteX3" fmla="*/ 797442 w 932701"/>
                    <a:gd name="connsiteY3" fmla="*/ 1067623 h 1290907"/>
                    <a:gd name="connsiteX4" fmla="*/ 925032 w 932701"/>
                    <a:gd name="connsiteY4" fmla="*/ 1290907 h 1290907"/>
                    <a:gd name="connsiteX0" fmla="*/ 0 w 929705"/>
                    <a:gd name="connsiteY0" fmla="*/ 1290907 h 1290907"/>
                    <a:gd name="connsiteX1" fmla="*/ 74428 w 929705"/>
                    <a:gd name="connsiteY1" fmla="*/ 4368 h 1290907"/>
                    <a:gd name="connsiteX2" fmla="*/ 191385 w 929705"/>
                    <a:gd name="connsiteY2" fmla="*/ 886870 h 1290907"/>
                    <a:gd name="connsiteX3" fmla="*/ 797442 w 929705"/>
                    <a:gd name="connsiteY3" fmla="*/ 1067623 h 1290907"/>
                    <a:gd name="connsiteX4" fmla="*/ 925032 w 929705"/>
                    <a:gd name="connsiteY4" fmla="*/ 1290907 h 1290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9705" h="1290907">
                      <a:moveTo>
                        <a:pt x="0" y="1290907"/>
                      </a:moveTo>
                      <a:cubicBezTo>
                        <a:pt x="21265" y="668902"/>
                        <a:pt x="42531" y="71708"/>
                        <a:pt x="74428" y="4368"/>
                      </a:cubicBezTo>
                      <a:cubicBezTo>
                        <a:pt x="106326" y="-62972"/>
                        <a:pt x="155944" y="667131"/>
                        <a:pt x="191385" y="886870"/>
                      </a:cubicBezTo>
                      <a:cubicBezTo>
                        <a:pt x="226826" y="1106609"/>
                        <a:pt x="717697" y="1053446"/>
                        <a:pt x="797442" y="1067623"/>
                      </a:cubicBezTo>
                      <a:cubicBezTo>
                        <a:pt x="877187" y="1081800"/>
                        <a:pt x="948955" y="1243060"/>
                        <a:pt x="925032" y="1290907"/>
                      </a:cubicBezTo>
                    </a:path>
                  </a:pathLst>
                </a:custGeom>
                <a:solidFill>
                  <a:srgbClr val="D351A8"/>
                </a:solidFill>
                <a:ln w="38100">
                  <a:solidFill>
                    <a:srgbClr val="CC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sp>
              <p:nvSpPr>
                <p:cNvPr id="377" name="Rectangle 376"/>
                <p:cNvSpPr/>
                <p:nvPr/>
              </p:nvSpPr>
              <p:spPr>
                <a:xfrm>
                  <a:off x="5072317" y="3397495"/>
                  <a:ext cx="316299" cy="9248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78" name="Straight Connector 377"/>
                <p:cNvCxnSpPr/>
                <p:nvPr/>
              </p:nvCxnSpPr>
              <p:spPr>
                <a:xfrm flipV="1">
                  <a:off x="5028784" y="3448471"/>
                  <a:ext cx="410394" cy="29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6" name="Group 335"/>
              <p:cNvGrpSpPr/>
              <p:nvPr/>
            </p:nvGrpSpPr>
            <p:grpSpPr>
              <a:xfrm>
                <a:off x="5243307" y="5015272"/>
                <a:ext cx="1056885" cy="1565711"/>
                <a:chOff x="5579672" y="3402539"/>
                <a:chExt cx="1056885" cy="1565711"/>
              </a:xfrm>
            </p:grpSpPr>
            <p:cxnSp>
              <p:nvCxnSpPr>
                <p:cNvPr id="337" name="Straight Connector 336"/>
                <p:cNvCxnSpPr/>
                <p:nvPr/>
              </p:nvCxnSpPr>
              <p:spPr>
                <a:xfrm>
                  <a:off x="5579672" y="3422267"/>
                  <a:ext cx="0" cy="46756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/>
                <p:nvPr/>
              </p:nvCxnSpPr>
              <p:spPr>
                <a:xfrm>
                  <a:off x="5580596" y="3889830"/>
                  <a:ext cx="4357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9" name="Freeform 338"/>
                <p:cNvSpPr/>
                <p:nvPr/>
              </p:nvSpPr>
              <p:spPr>
                <a:xfrm>
                  <a:off x="5650198" y="3472935"/>
                  <a:ext cx="274682" cy="338154"/>
                </a:xfrm>
                <a:custGeom>
                  <a:avLst/>
                  <a:gdLst>
                    <a:gd name="connsiteX0" fmla="*/ 0 w 453308"/>
                    <a:gd name="connsiteY0" fmla="*/ 0 h 580591"/>
                    <a:gd name="connsiteX1" fmla="*/ 378372 w 453308"/>
                    <a:gd name="connsiteY1" fmla="*/ 567559 h 580591"/>
                    <a:gd name="connsiteX2" fmla="*/ 441435 w 453308"/>
                    <a:gd name="connsiteY2" fmla="*/ 367862 h 580591"/>
                    <a:gd name="connsiteX3" fmla="*/ 220717 w 453308"/>
                    <a:gd name="connsiteY3" fmla="*/ 21021 h 580591"/>
                    <a:gd name="connsiteX0" fmla="*/ 0 w 453308"/>
                    <a:gd name="connsiteY0" fmla="*/ 4749 h 585340"/>
                    <a:gd name="connsiteX1" fmla="*/ 378372 w 453308"/>
                    <a:gd name="connsiteY1" fmla="*/ 572308 h 585340"/>
                    <a:gd name="connsiteX2" fmla="*/ 441435 w 453308"/>
                    <a:gd name="connsiteY2" fmla="*/ 372611 h 585340"/>
                    <a:gd name="connsiteX3" fmla="*/ 224978 w 453308"/>
                    <a:gd name="connsiteY3" fmla="*/ 0 h 585340"/>
                    <a:gd name="connsiteX0" fmla="*/ 0 w 453308"/>
                    <a:gd name="connsiteY0" fmla="*/ 0 h 580591"/>
                    <a:gd name="connsiteX1" fmla="*/ 378372 w 453308"/>
                    <a:gd name="connsiteY1" fmla="*/ 567559 h 580591"/>
                    <a:gd name="connsiteX2" fmla="*/ 441435 w 453308"/>
                    <a:gd name="connsiteY2" fmla="*/ 367862 h 580591"/>
                    <a:gd name="connsiteX3" fmla="*/ 224978 w 453308"/>
                    <a:gd name="connsiteY3" fmla="*/ 3841 h 580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3308" h="580591">
                      <a:moveTo>
                        <a:pt x="0" y="0"/>
                      </a:moveTo>
                      <a:cubicBezTo>
                        <a:pt x="152400" y="253124"/>
                        <a:pt x="304800" y="506249"/>
                        <a:pt x="378372" y="567559"/>
                      </a:cubicBezTo>
                      <a:cubicBezTo>
                        <a:pt x="451945" y="628869"/>
                        <a:pt x="467711" y="458952"/>
                        <a:pt x="441435" y="367862"/>
                      </a:cubicBezTo>
                      <a:cubicBezTo>
                        <a:pt x="415159" y="276772"/>
                        <a:pt x="322199" y="131716"/>
                        <a:pt x="224978" y="3841"/>
                      </a:cubicBezTo>
                    </a:path>
                  </a:pathLst>
                </a:custGeom>
                <a:solidFill>
                  <a:srgbClr val="00F67B"/>
                </a:solidFill>
                <a:ln w="38100">
                  <a:solidFill>
                    <a:srgbClr val="00CC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40" name="Straight Connector 339"/>
                <p:cNvCxnSpPr/>
                <p:nvPr/>
              </p:nvCxnSpPr>
              <p:spPr>
                <a:xfrm>
                  <a:off x="5585665" y="4494527"/>
                  <a:ext cx="0" cy="46756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340"/>
                <p:cNvCxnSpPr/>
                <p:nvPr/>
              </p:nvCxnSpPr>
              <p:spPr>
                <a:xfrm>
                  <a:off x="5586589" y="4962090"/>
                  <a:ext cx="4357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2" name="Freeform 341"/>
                <p:cNvSpPr/>
                <p:nvPr/>
              </p:nvSpPr>
              <p:spPr>
                <a:xfrm>
                  <a:off x="5651913" y="4508632"/>
                  <a:ext cx="273471" cy="414424"/>
                </a:xfrm>
                <a:custGeom>
                  <a:avLst/>
                  <a:gdLst>
                    <a:gd name="connsiteX0" fmla="*/ 0 w 504497"/>
                    <a:gd name="connsiteY0" fmla="*/ 0 h 789004"/>
                    <a:gd name="connsiteX1" fmla="*/ 94593 w 504497"/>
                    <a:gd name="connsiteY1" fmla="*/ 472966 h 789004"/>
                    <a:gd name="connsiteX2" fmla="*/ 199697 w 504497"/>
                    <a:gd name="connsiteY2" fmla="*/ 157655 h 789004"/>
                    <a:gd name="connsiteX3" fmla="*/ 367862 w 504497"/>
                    <a:gd name="connsiteY3" fmla="*/ 788276 h 789004"/>
                    <a:gd name="connsiteX4" fmla="*/ 504497 w 504497"/>
                    <a:gd name="connsiteY4" fmla="*/ 10511 h 789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4497" h="789004">
                      <a:moveTo>
                        <a:pt x="0" y="0"/>
                      </a:moveTo>
                      <a:cubicBezTo>
                        <a:pt x="30655" y="223345"/>
                        <a:pt x="61310" y="446690"/>
                        <a:pt x="94593" y="472966"/>
                      </a:cubicBezTo>
                      <a:cubicBezTo>
                        <a:pt x="127876" y="499242"/>
                        <a:pt x="154152" y="105103"/>
                        <a:pt x="199697" y="157655"/>
                      </a:cubicBezTo>
                      <a:cubicBezTo>
                        <a:pt x="245242" y="210207"/>
                        <a:pt x="317062" y="812800"/>
                        <a:pt x="367862" y="788276"/>
                      </a:cubicBezTo>
                      <a:cubicBezTo>
                        <a:pt x="418662" y="763752"/>
                        <a:pt x="461579" y="387131"/>
                        <a:pt x="504497" y="10511"/>
                      </a:cubicBezTo>
                    </a:path>
                  </a:pathLst>
                </a:custGeom>
                <a:solidFill>
                  <a:srgbClr val="FFB5ED"/>
                </a:solidFill>
                <a:ln w="38100">
                  <a:solidFill>
                    <a:srgbClr val="FF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43" name="Straight Connector 342"/>
                <p:cNvCxnSpPr/>
                <p:nvPr/>
              </p:nvCxnSpPr>
              <p:spPr>
                <a:xfrm>
                  <a:off x="5584741" y="3963987"/>
                  <a:ext cx="0" cy="46756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/>
                <p:cNvCxnSpPr/>
                <p:nvPr/>
              </p:nvCxnSpPr>
              <p:spPr>
                <a:xfrm>
                  <a:off x="5585665" y="4431550"/>
                  <a:ext cx="4357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5" name="Freeform 344"/>
                <p:cNvSpPr/>
                <p:nvPr/>
              </p:nvSpPr>
              <p:spPr>
                <a:xfrm rot="4462132">
                  <a:off x="5867330" y="4206839"/>
                  <a:ext cx="83330" cy="134869"/>
                </a:xfrm>
                <a:custGeom>
                  <a:avLst/>
                  <a:gdLst>
                    <a:gd name="connsiteX0" fmla="*/ 72316 w 281056"/>
                    <a:gd name="connsiteY0" fmla="*/ 12645 h 400704"/>
                    <a:gd name="connsiteX1" fmla="*/ 9254 w 281056"/>
                    <a:gd name="connsiteY1" fmla="*/ 296424 h 400704"/>
                    <a:gd name="connsiteX2" fmla="*/ 261502 w 281056"/>
                    <a:gd name="connsiteY2" fmla="*/ 391017 h 400704"/>
                    <a:gd name="connsiteX3" fmla="*/ 240481 w 281056"/>
                    <a:gd name="connsiteY3" fmla="*/ 86217 h 400704"/>
                    <a:gd name="connsiteX4" fmla="*/ 72316 w 281056"/>
                    <a:gd name="connsiteY4" fmla="*/ 12645 h 4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056" h="400704">
                      <a:moveTo>
                        <a:pt x="72316" y="12645"/>
                      </a:moveTo>
                      <a:cubicBezTo>
                        <a:pt x="33778" y="47679"/>
                        <a:pt x="-22277" y="233362"/>
                        <a:pt x="9254" y="296424"/>
                      </a:cubicBezTo>
                      <a:cubicBezTo>
                        <a:pt x="40785" y="359486"/>
                        <a:pt x="222964" y="426051"/>
                        <a:pt x="261502" y="391017"/>
                      </a:cubicBezTo>
                      <a:cubicBezTo>
                        <a:pt x="300040" y="355983"/>
                        <a:pt x="275515" y="152782"/>
                        <a:pt x="240481" y="86217"/>
                      </a:cubicBezTo>
                      <a:cubicBezTo>
                        <a:pt x="205447" y="19652"/>
                        <a:pt x="110854" y="-22389"/>
                        <a:pt x="72316" y="1264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sp>
              <p:nvSpPr>
                <p:cNvPr id="346" name="Freeform 345"/>
                <p:cNvSpPr/>
                <p:nvPr/>
              </p:nvSpPr>
              <p:spPr>
                <a:xfrm>
                  <a:off x="5680232" y="3990580"/>
                  <a:ext cx="115647" cy="239470"/>
                </a:xfrm>
                <a:custGeom>
                  <a:avLst/>
                  <a:gdLst>
                    <a:gd name="connsiteX0" fmla="*/ 72316 w 281056"/>
                    <a:gd name="connsiteY0" fmla="*/ 12645 h 400704"/>
                    <a:gd name="connsiteX1" fmla="*/ 9254 w 281056"/>
                    <a:gd name="connsiteY1" fmla="*/ 296424 h 400704"/>
                    <a:gd name="connsiteX2" fmla="*/ 261502 w 281056"/>
                    <a:gd name="connsiteY2" fmla="*/ 391017 h 400704"/>
                    <a:gd name="connsiteX3" fmla="*/ 240481 w 281056"/>
                    <a:gd name="connsiteY3" fmla="*/ 86217 h 400704"/>
                    <a:gd name="connsiteX4" fmla="*/ 72316 w 281056"/>
                    <a:gd name="connsiteY4" fmla="*/ 12645 h 4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056" h="400704">
                      <a:moveTo>
                        <a:pt x="72316" y="12645"/>
                      </a:moveTo>
                      <a:cubicBezTo>
                        <a:pt x="33778" y="47679"/>
                        <a:pt x="-22277" y="233362"/>
                        <a:pt x="9254" y="296424"/>
                      </a:cubicBezTo>
                      <a:cubicBezTo>
                        <a:pt x="40785" y="359486"/>
                        <a:pt x="222964" y="426051"/>
                        <a:pt x="261502" y="391017"/>
                      </a:cubicBezTo>
                      <a:cubicBezTo>
                        <a:pt x="300040" y="355983"/>
                        <a:pt x="275515" y="152782"/>
                        <a:pt x="240481" y="86217"/>
                      </a:cubicBezTo>
                      <a:cubicBezTo>
                        <a:pt x="205447" y="19652"/>
                        <a:pt x="110854" y="-22389"/>
                        <a:pt x="72316" y="1264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grpSp>
              <p:nvGrpSpPr>
                <p:cNvPr id="347" name="Group 346"/>
                <p:cNvGrpSpPr/>
                <p:nvPr/>
              </p:nvGrpSpPr>
              <p:grpSpPr>
                <a:xfrm>
                  <a:off x="6149900" y="3402539"/>
                  <a:ext cx="486657" cy="1565711"/>
                  <a:chOff x="6149900" y="3385151"/>
                  <a:chExt cx="486657" cy="1583100"/>
                </a:xfrm>
              </p:grpSpPr>
              <p:cxnSp>
                <p:nvCxnSpPr>
                  <p:cNvPr id="348" name="Straight Connector 347"/>
                  <p:cNvCxnSpPr/>
                  <p:nvPr/>
                </p:nvCxnSpPr>
                <p:spPr>
                  <a:xfrm>
                    <a:off x="6149900" y="3385335"/>
                    <a:ext cx="0" cy="492659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9" name="Straight Connector 348"/>
                  <p:cNvCxnSpPr/>
                  <p:nvPr/>
                </p:nvCxnSpPr>
                <p:spPr>
                  <a:xfrm>
                    <a:off x="6154163" y="3874188"/>
                    <a:ext cx="480699" cy="0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0" name="Freeform 349"/>
                  <p:cNvSpPr/>
                  <p:nvPr/>
                </p:nvSpPr>
                <p:spPr>
                  <a:xfrm>
                    <a:off x="6223153" y="3531718"/>
                    <a:ext cx="348309" cy="343718"/>
                  </a:xfrm>
                  <a:custGeom>
                    <a:avLst/>
                    <a:gdLst>
                      <a:gd name="connsiteX0" fmla="*/ 0 w 944386"/>
                      <a:gd name="connsiteY0" fmla="*/ 1288025 h 1288025"/>
                      <a:gd name="connsiteX1" fmla="*/ 74428 w 944386"/>
                      <a:gd name="connsiteY1" fmla="*/ 1486 h 1288025"/>
                      <a:gd name="connsiteX2" fmla="*/ 191386 w 944386"/>
                      <a:gd name="connsiteY2" fmla="*/ 1032844 h 1288025"/>
                      <a:gd name="connsiteX3" fmla="*/ 850604 w 944386"/>
                      <a:gd name="connsiteY3" fmla="*/ 1149802 h 1288025"/>
                      <a:gd name="connsiteX4" fmla="*/ 925032 w 944386"/>
                      <a:gd name="connsiteY4" fmla="*/ 1288025 h 1288025"/>
                      <a:gd name="connsiteX0" fmla="*/ 0 w 944908"/>
                      <a:gd name="connsiteY0" fmla="*/ 1289577 h 1289577"/>
                      <a:gd name="connsiteX1" fmla="*/ 74428 w 944908"/>
                      <a:gd name="connsiteY1" fmla="*/ 3038 h 1289577"/>
                      <a:gd name="connsiteX2" fmla="*/ 180753 w 944908"/>
                      <a:gd name="connsiteY2" fmla="*/ 938703 h 1289577"/>
                      <a:gd name="connsiteX3" fmla="*/ 850604 w 944908"/>
                      <a:gd name="connsiteY3" fmla="*/ 1151354 h 1289577"/>
                      <a:gd name="connsiteX4" fmla="*/ 925032 w 944908"/>
                      <a:gd name="connsiteY4" fmla="*/ 1289577 h 1289577"/>
                      <a:gd name="connsiteX0" fmla="*/ 0 w 932887"/>
                      <a:gd name="connsiteY0" fmla="*/ 1289528 h 1289528"/>
                      <a:gd name="connsiteX1" fmla="*/ 74428 w 932887"/>
                      <a:gd name="connsiteY1" fmla="*/ 2989 h 1289528"/>
                      <a:gd name="connsiteX2" fmla="*/ 180753 w 932887"/>
                      <a:gd name="connsiteY2" fmla="*/ 938654 h 1289528"/>
                      <a:gd name="connsiteX3" fmla="*/ 797442 w 932887"/>
                      <a:gd name="connsiteY3" fmla="*/ 1066244 h 1289528"/>
                      <a:gd name="connsiteX4" fmla="*/ 925032 w 932887"/>
                      <a:gd name="connsiteY4" fmla="*/ 1289528 h 1289528"/>
                      <a:gd name="connsiteX0" fmla="*/ 0 w 932887"/>
                      <a:gd name="connsiteY0" fmla="*/ 1287803 h 1287803"/>
                      <a:gd name="connsiteX1" fmla="*/ 74428 w 932887"/>
                      <a:gd name="connsiteY1" fmla="*/ 1264 h 1287803"/>
                      <a:gd name="connsiteX2" fmla="*/ 180753 w 932887"/>
                      <a:gd name="connsiteY2" fmla="*/ 936929 h 1287803"/>
                      <a:gd name="connsiteX3" fmla="*/ 797442 w 932887"/>
                      <a:gd name="connsiteY3" fmla="*/ 1064519 h 1287803"/>
                      <a:gd name="connsiteX4" fmla="*/ 925032 w 932887"/>
                      <a:gd name="connsiteY4" fmla="*/ 1287803 h 1287803"/>
                      <a:gd name="connsiteX0" fmla="*/ 0 w 932701"/>
                      <a:gd name="connsiteY0" fmla="*/ 1290685 h 1290685"/>
                      <a:gd name="connsiteX1" fmla="*/ 74428 w 932701"/>
                      <a:gd name="connsiteY1" fmla="*/ 4146 h 1290685"/>
                      <a:gd name="connsiteX2" fmla="*/ 191385 w 932701"/>
                      <a:gd name="connsiteY2" fmla="*/ 886648 h 1290685"/>
                      <a:gd name="connsiteX3" fmla="*/ 797442 w 932701"/>
                      <a:gd name="connsiteY3" fmla="*/ 1067401 h 1290685"/>
                      <a:gd name="connsiteX4" fmla="*/ 925032 w 932701"/>
                      <a:gd name="connsiteY4" fmla="*/ 1290685 h 1290685"/>
                      <a:gd name="connsiteX0" fmla="*/ 0 w 932701"/>
                      <a:gd name="connsiteY0" fmla="*/ 1290907 h 1290907"/>
                      <a:gd name="connsiteX1" fmla="*/ 74428 w 932701"/>
                      <a:gd name="connsiteY1" fmla="*/ 4368 h 1290907"/>
                      <a:gd name="connsiteX2" fmla="*/ 191385 w 932701"/>
                      <a:gd name="connsiteY2" fmla="*/ 886870 h 1290907"/>
                      <a:gd name="connsiteX3" fmla="*/ 797442 w 932701"/>
                      <a:gd name="connsiteY3" fmla="*/ 1067623 h 1290907"/>
                      <a:gd name="connsiteX4" fmla="*/ 925032 w 932701"/>
                      <a:gd name="connsiteY4" fmla="*/ 1290907 h 1290907"/>
                      <a:gd name="connsiteX0" fmla="*/ 0 w 929705"/>
                      <a:gd name="connsiteY0" fmla="*/ 1290907 h 1290907"/>
                      <a:gd name="connsiteX1" fmla="*/ 74428 w 929705"/>
                      <a:gd name="connsiteY1" fmla="*/ 4368 h 1290907"/>
                      <a:gd name="connsiteX2" fmla="*/ 191385 w 929705"/>
                      <a:gd name="connsiteY2" fmla="*/ 886870 h 1290907"/>
                      <a:gd name="connsiteX3" fmla="*/ 797442 w 929705"/>
                      <a:gd name="connsiteY3" fmla="*/ 1067623 h 1290907"/>
                      <a:gd name="connsiteX4" fmla="*/ 925032 w 929705"/>
                      <a:gd name="connsiteY4" fmla="*/ 1290907 h 1290907"/>
                      <a:gd name="connsiteX0" fmla="*/ 0 w 932377"/>
                      <a:gd name="connsiteY0" fmla="*/ 1286619 h 1291680"/>
                      <a:gd name="connsiteX1" fmla="*/ 74428 w 932377"/>
                      <a:gd name="connsiteY1" fmla="*/ 80 h 1291680"/>
                      <a:gd name="connsiteX2" fmla="*/ 210743 w 932377"/>
                      <a:gd name="connsiteY2" fmla="*/ 1224596 h 1291680"/>
                      <a:gd name="connsiteX3" fmla="*/ 797442 w 932377"/>
                      <a:gd name="connsiteY3" fmla="*/ 1063335 h 1291680"/>
                      <a:gd name="connsiteX4" fmla="*/ 925032 w 932377"/>
                      <a:gd name="connsiteY4" fmla="*/ 1286619 h 1291680"/>
                      <a:gd name="connsiteX0" fmla="*/ 0 w 932377"/>
                      <a:gd name="connsiteY0" fmla="*/ 1286818 h 1286818"/>
                      <a:gd name="connsiteX1" fmla="*/ 74428 w 932377"/>
                      <a:gd name="connsiteY1" fmla="*/ 279 h 1286818"/>
                      <a:gd name="connsiteX2" fmla="*/ 210743 w 932377"/>
                      <a:gd name="connsiteY2" fmla="*/ 1172178 h 1286818"/>
                      <a:gd name="connsiteX3" fmla="*/ 797442 w 932377"/>
                      <a:gd name="connsiteY3" fmla="*/ 1063534 h 1286818"/>
                      <a:gd name="connsiteX4" fmla="*/ 925032 w 932377"/>
                      <a:gd name="connsiteY4" fmla="*/ 1286818 h 1286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2377" h="1286818">
                        <a:moveTo>
                          <a:pt x="0" y="1286818"/>
                        </a:moveTo>
                        <a:cubicBezTo>
                          <a:pt x="21265" y="664813"/>
                          <a:pt x="39304" y="19386"/>
                          <a:pt x="74428" y="279"/>
                        </a:cubicBezTo>
                        <a:cubicBezTo>
                          <a:pt x="109552" y="-18828"/>
                          <a:pt x="175302" y="952439"/>
                          <a:pt x="210743" y="1172178"/>
                        </a:cubicBezTo>
                        <a:cubicBezTo>
                          <a:pt x="246184" y="1391917"/>
                          <a:pt x="678394" y="1044427"/>
                          <a:pt x="797442" y="1063534"/>
                        </a:cubicBezTo>
                        <a:cubicBezTo>
                          <a:pt x="916490" y="1082641"/>
                          <a:pt x="948955" y="1238971"/>
                          <a:pt x="925032" y="1286818"/>
                        </a:cubicBezTo>
                      </a:path>
                    </a:pathLst>
                  </a:custGeom>
                  <a:solidFill>
                    <a:srgbClr val="00F67B"/>
                  </a:solidFill>
                  <a:ln w="38100">
                    <a:solidFill>
                      <a:srgbClr val="00CC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sp>
                <p:nvSpPr>
                  <p:cNvPr id="351" name="Rectangle 350"/>
                  <p:cNvSpPr/>
                  <p:nvPr/>
                </p:nvSpPr>
                <p:spPr>
                  <a:xfrm>
                    <a:off x="6231098" y="3385151"/>
                    <a:ext cx="316300" cy="9248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cxnSp>
                <p:nvCxnSpPr>
                  <p:cNvPr id="352" name="Straight Connector 351"/>
                  <p:cNvCxnSpPr/>
                  <p:nvPr/>
                </p:nvCxnSpPr>
                <p:spPr>
                  <a:xfrm flipV="1">
                    <a:off x="6187564" y="3436127"/>
                    <a:ext cx="410394" cy="29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3" name="Straight Connector 352"/>
                  <p:cNvCxnSpPr/>
                  <p:nvPr/>
                </p:nvCxnSpPr>
                <p:spPr>
                  <a:xfrm>
                    <a:off x="6154839" y="4473264"/>
                    <a:ext cx="0" cy="492659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4" name="Straight Connector 353"/>
                  <p:cNvCxnSpPr/>
                  <p:nvPr/>
                </p:nvCxnSpPr>
                <p:spPr>
                  <a:xfrm>
                    <a:off x="6155858" y="4965923"/>
                    <a:ext cx="480699" cy="0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5" name="Freeform 354"/>
                  <p:cNvSpPr/>
                  <p:nvPr/>
                </p:nvSpPr>
                <p:spPr>
                  <a:xfrm>
                    <a:off x="6224849" y="4743334"/>
                    <a:ext cx="348075" cy="224917"/>
                  </a:xfrm>
                  <a:custGeom>
                    <a:avLst/>
                    <a:gdLst>
                      <a:gd name="connsiteX0" fmla="*/ 0 w 944386"/>
                      <a:gd name="connsiteY0" fmla="*/ 1288025 h 1288025"/>
                      <a:gd name="connsiteX1" fmla="*/ 74428 w 944386"/>
                      <a:gd name="connsiteY1" fmla="*/ 1486 h 1288025"/>
                      <a:gd name="connsiteX2" fmla="*/ 191386 w 944386"/>
                      <a:gd name="connsiteY2" fmla="*/ 1032844 h 1288025"/>
                      <a:gd name="connsiteX3" fmla="*/ 850604 w 944386"/>
                      <a:gd name="connsiteY3" fmla="*/ 1149802 h 1288025"/>
                      <a:gd name="connsiteX4" fmla="*/ 925032 w 944386"/>
                      <a:gd name="connsiteY4" fmla="*/ 1288025 h 1288025"/>
                      <a:gd name="connsiteX0" fmla="*/ 0 w 944908"/>
                      <a:gd name="connsiteY0" fmla="*/ 1289577 h 1289577"/>
                      <a:gd name="connsiteX1" fmla="*/ 74428 w 944908"/>
                      <a:gd name="connsiteY1" fmla="*/ 3038 h 1289577"/>
                      <a:gd name="connsiteX2" fmla="*/ 180753 w 944908"/>
                      <a:gd name="connsiteY2" fmla="*/ 938703 h 1289577"/>
                      <a:gd name="connsiteX3" fmla="*/ 850604 w 944908"/>
                      <a:gd name="connsiteY3" fmla="*/ 1151354 h 1289577"/>
                      <a:gd name="connsiteX4" fmla="*/ 925032 w 944908"/>
                      <a:gd name="connsiteY4" fmla="*/ 1289577 h 1289577"/>
                      <a:gd name="connsiteX0" fmla="*/ 0 w 932887"/>
                      <a:gd name="connsiteY0" fmla="*/ 1289528 h 1289528"/>
                      <a:gd name="connsiteX1" fmla="*/ 74428 w 932887"/>
                      <a:gd name="connsiteY1" fmla="*/ 2989 h 1289528"/>
                      <a:gd name="connsiteX2" fmla="*/ 180753 w 932887"/>
                      <a:gd name="connsiteY2" fmla="*/ 938654 h 1289528"/>
                      <a:gd name="connsiteX3" fmla="*/ 797442 w 932887"/>
                      <a:gd name="connsiteY3" fmla="*/ 1066244 h 1289528"/>
                      <a:gd name="connsiteX4" fmla="*/ 925032 w 932887"/>
                      <a:gd name="connsiteY4" fmla="*/ 1289528 h 1289528"/>
                      <a:gd name="connsiteX0" fmla="*/ 0 w 932887"/>
                      <a:gd name="connsiteY0" fmla="*/ 1287803 h 1287803"/>
                      <a:gd name="connsiteX1" fmla="*/ 74428 w 932887"/>
                      <a:gd name="connsiteY1" fmla="*/ 1264 h 1287803"/>
                      <a:gd name="connsiteX2" fmla="*/ 180753 w 932887"/>
                      <a:gd name="connsiteY2" fmla="*/ 936929 h 1287803"/>
                      <a:gd name="connsiteX3" fmla="*/ 797442 w 932887"/>
                      <a:gd name="connsiteY3" fmla="*/ 1064519 h 1287803"/>
                      <a:gd name="connsiteX4" fmla="*/ 925032 w 932887"/>
                      <a:gd name="connsiteY4" fmla="*/ 1287803 h 1287803"/>
                      <a:gd name="connsiteX0" fmla="*/ 0 w 932701"/>
                      <a:gd name="connsiteY0" fmla="*/ 1290685 h 1290685"/>
                      <a:gd name="connsiteX1" fmla="*/ 74428 w 932701"/>
                      <a:gd name="connsiteY1" fmla="*/ 4146 h 1290685"/>
                      <a:gd name="connsiteX2" fmla="*/ 191385 w 932701"/>
                      <a:gd name="connsiteY2" fmla="*/ 886648 h 1290685"/>
                      <a:gd name="connsiteX3" fmla="*/ 797442 w 932701"/>
                      <a:gd name="connsiteY3" fmla="*/ 1067401 h 1290685"/>
                      <a:gd name="connsiteX4" fmla="*/ 925032 w 932701"/>
                      <a:gd name="connsiteY4" fmla="*/ 1290685 h 1290685"/>
                      <a:gd name="connsiteX0" fmla="*/ 0 w 932701"/>
                      <a:gd name="connsiteY0" fmla="*/ 1290907 h 1290907"/>
                      <a:gd name="connsiteX1" fmla="*/ 74428 w 932701"/>
                      <a:gd name="connsiteY1" fmla="*/ 4368 h 1290907"/>
                      <a:gd name="connsiteX2" fmla="*/ 191385 w 932701"/>
                      <a:gd name="connsiteY2" fmla="*/ 886870 h 1290907"/>
                      <a:gd name="connsiteX3" fmla="*/ 797442 w 932701"/>
                      <a:gd name="connsiteY3" fmla="*/ 1067623 h 1290907"/>
                      <a:gd name="connsiteX4" fmla="*/ 925032 w 932701"/>
                      <a:gd name="connsiteY4" fmla="*/ 1290907 h 1290907"/>
                      <a:gd name="connsiteX0" fmla="*/ 0 w 929705"/>
                      <a:gd name="connsiteY0" fmla="*/ 1290907 h 1290907"/>
                      <a:gd name="connsiteX1" fmla="*/ 74428 w 929705"/>
                      <a:gd name="connsiteY1" fmla="*/ 4368 h 1290907"/>
                      <a:gd name="connsiteX2" fmla="*/ 191385 w 929705"/>
                      <a:gd name="connsiteY2" fmla="*/ 886870 h 1290907"/>
                      <a:gd name="connsiteX3" fmla="*/ 797442 w 929705"/>
                      <a:gd name="connsiteY3" fmla="*/ 1067623 h 1290907"/>
                      <a:gd name="connsiteX4" fmla="*/ 925032 w 929705"/>
                      <a:gd name="connsiteY4" fmla="*/ 1290907 h 1290907"/>
                      <a:gd name="connsiteX0" fmla="*/ 0 w 929705"/>
                      <a:gd name="connsiteY0" fmla="*/ 404037 h 404037"/>
                      <a:gd name="connsiteX1" fmla="*/ 191385 w 929705"/>
                      <a:gd name="connsiteY1" fmla="*/ 0 h 404037"/>
                      <a:gd name="connsiteX2" fmla="*/ 797442 w 929705"/>
                      <a:gd name="connsiteY2" fmla="*/ 180753 h 404037"/>
                      <a:gd name="connsiteX3" fmla="*/ 925032 w 929705"/>
                      <a:gd name="connsiteY3" fmla="*/ 404037 h 404037"/>
                      <a:gd name="connsiteX0" fmla="*/ 0 w 932577"/>
                      <a:gd name="connsiteY0" fmla="*/ 726039 h 726039"/>
                      <a:gd name="connsiteX1" fmla="*/ 198645 w 932577"/>
                      <a:gd name="connsiteY1" fmla="*/ 0 h 726039"/>
                      <a:gd name="connsiteX2" fmla="*/ 797442 w 932577"/>
                      <a:gd name="connsiteY2" fmla="*/ 502755 h 726039"/>
                      <a:gd name="connsiteX3" fmla="*/ 925032 w 932577"/>
                      <a:gd name="connsiteY3" fmla="*/ 726039 h 726039"/>
                      <a:gd name="connsiteX0" fmla="*/ 0 w 930698"/>
                      <a:gd name="connsiteY0" fmla="*/ 797928 h 797928"/>
                      <a:gd name="connsiteX1" fmla="*/ 198645 w 930698"/>
                      <a:gd name="connsiteY1" fmla="*/ 71889 h 797928"/>
                      <a:gd name="connsiteX2" fmla="*/ 775663 w 930698"/>
                      <a:gd name="connsiteY2" fmla="*/ 108590 h 797928"/>
                      <a:gd name="connsiteX3" fmla="*/ 925032 w 930698"/>
                      <a:gd name="connsiteY3" fmla="*/ 797928 h 797928"/>
                      <a:gd name="connsiteX0" fmla="*/ 0 w 931751"/>
                      <a:gd name="connsiteY0" fmla="*/ 779424 h 779424"/>
                      <a:gd name="connsiteX1" fmla="*/ 198645 w 931751"/>
                      <a:gd name="connsiteY1" fmla="*/ 53385 h 779424"/>
                      <a:gd name="connsiteX2" fmla="*/ 775663 w 931751"/>
                      <a:gd name="connsiteY2" fmla="*/ 90086 h 779424"/>
                      <a:gd name="connsiteX3" fmla="*/ 925032 w 931751"/>
                      <a:gd name="connsiteY3" fmla="*/ 779424 h 779424"/>
                      <a:gd name="connsiteX0" fmla="*/ 0 w 931751"/>
                      <a:gd name="connsiteY0" fmla="*/ 749310 h 749310"/>
                      <a:gd name="connsiteX1" fmla="*/ 198645 w 931751"/>
                      <a:gd name="connsiteY1" fmla="*/ 23271 h 749310"/>
                      <a:gd name="connsiteX2" fmla="*/ 775663 w 931751"/>
                      <a:gd name="connsiteY2" fmla="*/ 59972 h 749310"/>
                      <a:gd name="connsiteX3" fmla="*/ 925032 w 931751"/>
                      <a:gd name="connsiteY3" fmla="*/ 749310 h 749310"/>
                      <a:gd name="connsiteX0" fmla="*/ 0 w 931751"/>
                      <a:gd name="connsiteY0" fmla="*/ 792461 h 792461"/>
                      <a:gd name="connsiteX1" fmla="*/ 198645 w 931751"/>
                      <a:gd name="connsiteY1" fmla="*/ 66422 h 792461"/>
                      <a:gd name="connsiteX2" fmla="*/ 775663 w 931751"/>
                      <a:gd name="connsiteY2" fmla="*/ 69228 h 792461"/>
                      <a:gd name="connsiteX3" fmla="*/ 925032 w 931751"/>
                      <a:gd name="connsiteY3" fmla="*/ 792461 h 792461"/>
                      <a:gd name="connsiteX0" fmla="*/ 0 w 931751"/>
                      <a:gd name="connsiteY0" fmla="*/ 764397 h 764397"/>
                      <a:gd name="connsiteX1" fmla="*/ 198645 w 931751"/>
                      <a:gd name="connsiteY1" fmla="*/ 38358 h 764397"/>
                      <a:gd name="connsiteX2" fmla="*/ 775663 w 931751"/>
                      <a:gd name="connsiteY2" fmla="*/ 41164 h 764397"/>
                      <a:gd name="connsiteX3" fmla="*/ 925032 w 931751"/>
                      <a:gd name="connsiteY3" fmla="*/ 764397 h 764397"/>
                      <a:gd name="connsiteX0" fmla="*/ 0 w 931751"/>
                      <a:gd name="connsiteY0" fmla="*/ 723234 h 723234"/>
                      <a:gd name="connsiteX1" fmla="*/ 775663 w 931751"/>
                      <a:gd name="connsiteY1" fmla="*/ 1 h 723234"/>
                      <a:gd name="connsiteX2" fmla="*/ 925032 w 931751"/>
                      <a:gd name="connsiteY2" fmla="*/ 723234 h 723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31751" h="723234">
                        <a:moveTo>
                          <a:pt x="0" y="723234"/>
                        </a:moveTo>
                        <a:cubicBezTo>
                          <a:pt x="161596" y="572561"/>
                          <a:pt x="621491" y="1"/>
                          <a:pt x="775663" y="1"/>
                        </a:cubicBezTo>
                        <a:cubicBezTo>
                          <a:pt x="911245" y="53217"/>
                          <a:pt x="948955" y="675387"/>
                          <a:pt x="925032" y="723234"/>
                        </a:cubicBezTo>
                      </a:path>
                    </a:pathLst>
                  </a:custGeom>
                  <a:solidFill>
                    <a:srgbClr val="FFB5ED"/>
                  </a:solidFill>
                  <a:ln w="38100">
                    <a:solidFill>
                      <a:srgbClr val="FF33C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sp>
                <p:nvSpPr>
                  <p:cNvPr id="356" name="Rectangle 355"/>
                  <p:cNvSpPr/>
                  <p:nvPr/>
                </p:nvSpPr>
                <p:spPr>
                  <a:xfrm>
                    <a:off x="6234291" y="4476753"/>
                    <a:ext cx="316299" cy="9248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cxnSp>
                <p:nvCxnSpPr>
                  <p:cNvPr id="357" name="Straight Connector 356"/>
                  <p:cNvCxnSpPr/>
                  <p:nvPr/>
                </p:nvCxnSpPr>
                <p:spPr>
                  <a:xfrm flipV="1">
                    <a:off x="6190758" y="4527729"/>
                    <a:ext cx="410394" cy="29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8" name="Straight Connector 357"/>
                  <p:cNvCxnSpPr/>
                  <p:nvPr/>
                </p:nvCxnSpPr>
                <p:spPr>
                  <a:xfrm>
                    <a:off x="6153143" y="3933325"/>
                    <a:ext cx="0" cy="492659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9" name="Straight Connector 358"/>
                  <p:cNvCxnSpPr/>
                  <p:nvPr/>
                </p:nvCxnSpPr>
                <p:spPr>
                  <a:xfrm>
                    <a:off x="6154162" y="4425984"/>
                    <a:ext cx="480699" cy="0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0" name="Freeform 359"/>
                  <p:cNvSpPr/>
                  <p:nvPr/>
                </p:nvSpPr>
                <p:spPr>
                  <a:xfrm>
                    <a:off x="6503351" y="4123536"/>
                    <a:ext cx="75736" cy="300599"/>
                  </a:xfrm>
                  <a:custGeom>
                    <a:avLst/>
                    <a:gdLst>
                      <a:gd name="connsiteX0" fmla="*/ 0 w 944386"/>
                      <a:gd name="connsiteY0" fmla="*/ 1288025 h 1288025"/>
                      <a:gd name="connsiteX1" fmla="*/ 74428 w 944386"/>
                      <a:gd name="connsiteY1" fmla="*/ 1486 h 1288025"/>
                      <a:gd name="connsiteX2" fmla="*/ 191386 w 944386"/>
                      <a:gd name="connsiteY2" fmla="*/ 1032844 h 1288025"/>
                      <a:gd name="connsiteX3" fmla="*/ 850604 w 944386"/>
                      <a:gd name="connsiteY3" fmla="*/ 1149802 h 1288025"/>
                      <a:gd name="connsiteX4" fmla="*/ 925032 w 944386"/>
                      <a:gd name="connsiteY4" fmla="*/ 1288025 h 1288025"/>
                      <a:gd name="connsiteX0" fmla="*/ 0 w 944908"/>
                      <a:gd name="connsiteY0" fmla="*/ 1289577 h 1289577"/>
                      <a:gd name="connsiteX1" fmla="*/ 74428 w 944908"/>
                      <a:gd name="connsiteY1" fmla="*/ 3038 h 1289577"/>
                      <a:gd name="connsiteX2" fmla="*/ 180753 w 944908"/>
                      <a:gd name="connsiteY2" fmla="*/ 938703 h 1289577"/>
                      <a:gd name="connsiteX3" fmla="*/ 850604 w 944908"/>
                      <a:gd name="connsiteY3" fmla="*/ 1151354 h 1289577"/>
                      <a:gd name="connsiteX4" fmla="*/ 925032 w 944908"/>
                      <a:gd name="connsiteY4" fmla="*/ 1289577 h 1289577"/>
                      <a:gd name="connsiteX0" fmla="*/ 0 w 932887"/>
                      <a:gd name="connsiteY0" fmla="*/ 1289528 h 1289528"/>
                      <a:gd name="connsiteX1" fmla="*/ 74428 w 932887"/>
                      <a:gd name="connsiteY1" fmla="*/ 2989 h 1289528"/>
                      <a:gd name="connsiteX2" fmla="*/ 180753 w 932887"/>
                      <a:gd name="connsiteY2" fmla="*/ 938654 h 1289528"/>
                      <a:gd name="connsiteX3" fmla="*/ 797442 w 932887"/>
                      <a:gd name="connsiteY3" fmla="*/ 1066244 h 1289528"/>
                      <a:gd name="connsiteX4" fmla="*/ 925032 w 932887"/>
                      <a:gd name="connsiteY4" fmla="*/ 1289528 h 1289528"/>
                      <a:gd name="connsiteX0" fmla="*/ 0 w 932887"/>
                      <a:gd name="connsiteY0" fmla="*/ 1287803 h 1287803"/>
                      <a:gd name="connsiteX1" fmla="*/ 74428 w 932887"/>
                      <a:gd name="connsiteY1" fmla="*/ 1264 h 1287803"/>
                      <a:gd name="connsiteX2" fmla="*/ 180753 w 932887"/>
                      <a:gd name="connsiteY2" fmla="*/ 936929 h 1287803"/>
                      <a:gd name="connsiteX3" fmla="*/ 797442 w 932887"/>
                      <a:gd name="connsiteY3" fmla="*/ 1064519 h 1287803"/>
                      <a:gd name="connsiteX4" fmla="*/ 925032 w 932887"/>
                      <a:gd name="connsiteY4" fmla="*/ 1287803 h 1287803"/>
                      <a:gd name="connsiteX0" fmla="*/ 0 w 932701"/>
                      <a:gd name="connsiteY0" fmla="*/ 1290685 h 1290685"/>
                      <a:gd name="connsiteX1" fmla="*/ 74428 w 932701"/>
                      <a:gd name="connsiteY1" fmla="*/ 4146 h 1290685"/>
                      <a:gd name="connsiteX2" fmla="*/ 191385 w 932701"/>
                      <a:gd name="connsiteY2" fmla="*/ 886648 h 1290685"/>
                      <a:gd name="connsiteX3" fmla="*/ 797442 w 932701"/>
                      <a:gd name="connsiteY3" fmla="*/ 1067401 h 1290685"/>
                      <a:gd name="connsiteX4" fmla="*/ 925032 w 932701"/>
                      <a:gd name="connsiteY4" fmla="*/ 1290685 h 1290685"/>
                      <a:gd name="connsiteX0" fmla="*/ 0 w 932701"/>
                      <a:gd name="connsiteY0" fmla="*/ 1290907 h 1290907"/>
                      <a:gd name="connsiteX1" fmla="*/ 74428 w 932701"/>
                      <a:gd name="connsiteY1" fmla="*/ 4368 h 1290907"/>
                      <a:gd name="connsiteX2" fmla="*/ 191385 w 932701"/>
                      <a:gd name="connsiteY2" fmla="*/ 886870 h 1290907"/>
                      <a:gd name="connsiteX3" fmla="*/ 797442 w 932701"/>
                      <a:gd name="connsiteY3" fmla="*/ 1067623 h 1290907"/>
                      <a:gd name="connsiteX4" fmla="*/ 925032 w 932701"/>
                      <a:gd name="connsiteY4" fmla="*/ 1290907 h 1290907"/>
                      <a:gd name="connsiteX0" fmla="*/ 0 w 929705"/>
                      <a:gd name="connsiteY0" fmla="*/ 1290907 h 1290907"/>
                      <a:gd name="connsiteX1" fmla="*/ 74428 w 929705"/>
                      <a:gd name="connsiteY1" fmla="*/ 4368 h 1290907"/>
                      <a:gd name="connsiteX2" fmla="*/ 191385 w 929705"/>
                      <a:gd name="connsiteY2" fmla="*/ 886870 h 1290907"/>
                      <a:gd name="connsiteX3" fmla="*/ 797442 w 929705"/>
                      <a:gd name="connsiteY3" fmla="*/ 1067623 h 1290907"/>
                      <a:gd name="connsiteX4" fmla="*/ 925032 w 929705"/>
                      <a:gd name="connsiteY4" fmla="*/ 1290907 h 1290907"/>
                      <a:gd name="connsiteX0" fmla="*/ 0 w 925032"/>
                      <a:gd name="connsiteY0" fmla="*/ 1290879 h 1290879"/>
                      <a:gd name="connsiteX1" fmla="*/ 74428 w 925032"/>
                      <a:gd name="connsiteY1" fmla="*/ 4340 h 1290879"/>
                      <a:gd name="connsiteX2" fmla="*/ 191385 w 925032"/>
                      <a:gd name="connsiteY2" fmla="*/ 886842 h 1290879"/>
                      <a:gd name="connsiteX3" fmla="*/ 925032 w 925032"/>
                      <a:gd name="connsiteY3" fmla="*/ 1290879 h 1290879"/>
                      <a:gd name="connsiteX0" fmla="*/ 0 w 315255"/>
                      <a:gd name="connsiteY0" fmla="*/ 1290883 h 1295121"/>
                      <a:gd name="connsiteX1" fmla="*/ 74428 w 315255"/>
                      <a:gd name="connsiteY1" fmla="*/ 4344 h 1295121"/>
                      <a:gd name="connsiteX2" fmla="*/ 191385 w 315255"/>
                      <a:gd name="connsiteY2" fmla="*/ 886846 h 1295121"/>
                      <a:gd name="connsiteX3" fmla="*/ 315255 w 315255"/>
                      <a:gd name="connsiteY3" fmla="*/ 1295121 h 1295121"/>
                      <a:gd name="connsiteX0" fmla="*/ 0 w 322513"/>
                      <a:gd name="connsiteY0" fmla="*/ 1290872 h 1290872"/>
                      <a:gd name="connsiteX1" fmla="*/ 74428 w 322513"/>
                      <a:gd name="connsiteY1" fmla="*/ 4333 h 1290872"/>
                      <a:gd name="connsiteX2" fmla="*/ 191385 w 322513"/>
                      <a:gd name="connsiteY2" fmla="*/ 886835 h 1290872"/>
                      <a:gd name="connsiteX3" fmla="*/ 322513 w 322513"/>
                      <a:gd name="connsiteY3" fmla="*/ 1282399 h 1290872"/>
                      <a:gd name="connsiteX0" fmla="*/ 0 w 322513"/>
                      <a:gd name="connsiteY0" fmla="*/ 1286541 h 1286541"/>
                      <a:gd name="connsiteX1" fmla="*/ 74428 w 322513"/>
                      <a:gd name="connsiteY1" fmla="*/ 2 h 1286541"/>
                      <a:gd name="connsiteX2" fmla="*/ 322513 w 322513"/>
                      <a:gd name="connsiteY2" fmla="*/ 1278068 h 1286541"/>
                      <a:gd name="connsiteX0" fmla="*/ 0 w 224513"/>
                      <a:gd name="connsiteY0" fmla="*/ 1286541 h 1286541"/>
                      <a:gd name="connsiteX1" fmla="*/ 74428 w 224513"/>
                      <a:gd name="connsiteY1" fmla="*/ 2 h 1286541"/>
                      <a:gd name="connsiteX2" fmla="*/ 224513 w 224513"/>
                      <a:gd name="connsiteY2" fmla="*/ 1278068 h 1286541"/>
                      <a:gd name="connsiteX0" fmla="*/ 0 w 202735"/>
                      <a:gd name="connsiteY0" fmla="*/ 1286539 h 1286539"/>
                      <a:gd name="connsiteX1" fmla="*/ 74428 w 202735"/>
                      <a:gd name="connsiteY1" fmla="*/ 0 h 1286539"/>
                      <a:gd name="connsiteX2" fmla="*/ 202735 w 202735"/>
                      <a:gd name="connsiteY2" fmla="*/ 1282303 h 1286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2735" h="1286539">
                        <a:moveTo>
                          <a:pt x="0" y="1286539"/>
                        </a:moveTo>
                        <a:cubicBezTo>
                          <a:pt x="21265" y="664534"/>
                          <a:pt x="40639" y="706"/>
                          <a:pt x="74428" y="0"/>
                        </a:cubicBezTo>
                        <a:cubicBezTo>
                          <a:pt x="108217" y="-706"/>
                          <a:pt x="151051" y="1016039"/>
                          <a:pt x="202735" y="1282303"/>
                        </a:cubicBezTo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sp>
                <p:nvSpPr>
                  <p:cNvPr id="361" name="Rectangle 360"/>
                  <p:cNvSpPr/>
                  <p:nvPr/>
                </p:nvSpPr>
                <p:spPr>
                  <a:xfrm>
                    <a:off x="6231534" y="3929476"/>
                    <a:ext cx="316299" cy="9248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cxnSp>
                <p:nvCxnSpPr>
                  <p:cNvPr id="362" name="Straight Connector 361"/>
                  <p:cNvCxnSpPr/>
                  <p:nvPr/>
                </p:nvCxnSpPr>
                <p:spPr>
                  <a:xfrm flipV="1">
                    <a:off x="6188001" y="3980452"/>
                    <a:ext cx="410394" cy="29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3" name="Freeform 362"/>
                  <p:cNvSpPr/>
                  <p:nvPr/>
                </p:nvSpPr>
                <p:spPr>
                  <a:xfrm>
                    <a:off x="6225160" y="4127147"/>
                    <a:ext cx="75736" cy="300599"/>
                  </a:xfrm>
                  <a:custGeom>
                    <a:avLst/>
                    <a:gdLst>
                      <a:gd name="connsiteX0" fmla="*/ 0 w 944386"/>
                      <a:gd name="connsiteY0" fmla="*/ 1288025 h 1288025"/>
                      <a:gd name="connsiteX1" fmla="*/ 74428 w 944386"/>
                      <a:gd name="connsiteY1" fmla="*/ 1486 h 1288025"/>
                      <a:gd name="connsiteX2" fmla="*/ 191386 w 944386"/>
                      <a:gd name="connsiteY2" fmla="*/ 1032844 h 1288025"/>
                      <a:gd name="connsiteX3" fmla="*/ 850604 w 944386"/>
                      <a:gd name="connsiteY3" fmla="*/ 1149802 h 1288025"/>
                      <a:gd name="connsiteX4" fmla="*/ 925032 w 944386"/>
                      <a:gd name="connsiteY4" fmla="*/ 1288025 h 1288025"/>
                      <a:gd name="connsiteX0" fmla="*/ 0 w 944908"/>
                      <a:gd name="connsiteY0" fmla="*/ 1289577 h 1289577"/>
                      <a:gd name="connsiteX1" fmla="*/ 74428 w 944908"/>
                      <a:gd name="connsiteY1" fmla="*/ 3038 h 1289577"/>
                      <a:gd name="connsiteX2" fmla="*/ 180753 w 944908"/>
                      <a:gd name="connsiteY2" fmla="*/ 938703 h 1289577"/>
                      <a:gd name="connsiteX3" fmla="*/ 850604 w 944908"/>
                      <a:gd name="connsiteY3" fmla="*/ 1151354 h 1289577"/>
                      <a:gd name="connsiteX4" fmla="*/ 925032 w 944908"/>
                      <a:gd name="connsiteY4" fmla="*/ 1289577 h 1289577"/>
                      <a:gd name="connsiteX0" fmla="*/ 0 w 932887"/>
                      <a:gd name="connsiteY0" fmla="*/ 1289528 h 1289528"/>
                      <a:gd name="connsiteX1" fmla="*/ 74428 w 932887"/>
                      <a:gd name="connsiteY1" fmla="*/ 2989 h 1289528"/>
                      <a:gd name="connsiteX2" fmla="*/ 180753 w 932887"/>
                      <a:gd name="connsiteY2" fmla="*/ 938654 h 1289528"/>
                      <a:gd name="connsiteX3" fmla="*/ 797442 w 932887"/>
                      <a:gd name="connsiteY3" fmla="*/ 1066244 h 1289528"/>
                      <a:gd name="connsiteX4" fmla="*/ 925032 w 932887"/>
                      <a:gd name="connsiteY4" fmla="*/ 1289528 h 1289528"/>
                      <a:gd name="connsiteX0" fmla="*/ 0 w 932887"/>
                      <a:gd name="connsiteY0" fmla="*/ 1287803 h 1287803"/>
                      <a:gd name="connsiteX1" fmla="*/ 74428 w 932887"/>
                      <a:gd name="connsiteY1" fmla="*/ 1264 h 1287803"/>
                      <a:gd name="connsiteX2" fmla="*/ 180753 w 932887"/>
                      <a:gd name="connsiteY2" fmla="*/ 936929 h 1287803"/>
                      <a:gd name="connsiteX3" fmla="*/ 797442 w 932887"/>
                      <a:gd name="connsiteY3" fmla="*/ 1064519 h 1287803"/>
                      <a:gd name="connsiteX4" fmla="*/ 925032 w 932887"/>
                      <a:gd name="connsiteY4" fmla="*/ 1287803 h 1287803"/>
                      <a:gd name="connsiteX0" fmla="*/ 0 w 932701"/>
                      <a:gd name="connsiteY0" fmla="*/ 1290685 h 1290685"/>
                      <a:gd name="connsiteX1" fmla="*/ 74428 w 932701"/>
                      <a:gd name="connsiteY1" fmla="*/ 4146 h 1290685"/>
                      <a:gd name="connsiteX2" fmla="*/ 191385 w 932701"/>
                      <a:gd name="connsiteY2" fmla="*/ 886648 h 1290685"/>
                      <a:gd name="connsiteX3" fmla="*/ 797442 w 932701"/>
                      <a:gd name="connsiteY3" fmla="*/ 1067401 h 1290685"/>
                      <a:gd name="connsiteX4" fmla="*/ 925032 w 932701"/>
                      <a:gd name="connsiteY4" fmla="*/ 1290685 h 1290685"/>
                      <a:gd name="connsiteX0" fmla="*/ 0 w 932701"/>
                      <a:gd name="connsiteY0" fmla="*/ 1290907 h 1290907"/>
                      <a:gd name="connsiteX1" fmla="*/ 74428 w 932701"/>
                      <a:gd name="connsiteY1" fmla="*/ 4368 h 1290907"/>
                      <a:gd name="connsiteX2" fmla="*/ 191385 w 932701"/>
                      <a:gd name="connsiteY2" fmla="*/ 886870 h 1290907"/>
                      <a:gd name="connsiteX3" fmla="*/ 797442 w 932701"/>
                      <a:gd name="connsiteY3" fmla="*/ 1067623 h 1290907"/>
                      <a:gd name="connsiteX4" fmla="*/ 925032 w 932701"/>
                      <a:gd name="connsiteY4" fmla="*/ 1290907 h 1290907"/>
                      <a:gd name="connsiteX0" fmla="*/ 0 w 929705"/>
                      <a:gd name="connsiteY0" fmla="*/ 1290907 h 1290907"/>
                      <a:gd name="connsiteX1" fmla="*/ 74428 w 929705"/>
                      <a:gd name="connsiteY1" fmla="*/ 4368 h 1290907"/>
                      <a:gd name="connsiteX2" fmla="*/ 191385 w 929705"/>
                      <a:gd name="connsiteY2" fmla="*/ 886870 h 1290907"/>
                      <a:gd name="connsiteX3" fmla="*/ 797442 w 929705"/>
                      <a:gd name="connsiteY3" fmla="*/ 1067623 h 1290907"/>
                      <a:gd name="connsiteX4" fmla="*/ 925032 w 929705"/>
                      <a:gd name="connsiteY4" fmla="*/ 1290907 h 1290907"/>
                      <a:gd name="connsiteX0" fmla="*/ 0 w 925032"/>
                      <a:gd name="connsiteY0" fmla="*/ 1290879 h 1290879"/>
                      <a:gd name="connsiteX1" fmla="*/ 74428 w 925032"/>
                      <a:gd name="connsiteY1" fmla="*/ 4340 h 1290879"/>
                      <a:gd name="connsiteX2" fmla="*/ 191385 w 925032"/>
                      <a:gd name="connsiteY2" fmla="*/ 886842 h 1290879"/>
                      <a:gd name="connsiteX3" fmla="*/ 925032 w 925032"/>
                      <a:gd name="connsiteY3" fmla="*/ 1290879 h 1290879"/>
                      <a:gd name="connsiteX0" fmla="*/ 0 w 315255"/>
                      <a:gd name="connsiteY0" fmla="*/ 1290883 h 1295121"/>
                      <a:gd name="connsiteX1" fmla="*/ 74428 w 315255"/>
                      <a:gd name="connsiteY1" fmla="*/ 4344 h 1295121"/>
                      <a:gd name="connsiteX2" fmla="*/ 191385 w 315255"/>
                      <a:gd name="connsiteY2" fmla="*/ 886846 h 1295121"/>
                      <a:gd name="connsiteX3" fmla="*/ 315255 w 315255"/>
                      <a:gd name="connsiteY3" fmla="*/ 1295121 h 1295121"/>
                      <a:gd name="connsiteX0" fmla="*/ 0 w 322513"/>
                      <a:gd name="connsiteY0" fmla="*/ 1290872 h 1290872"/>
                      <a:gd name="connsiteX1" fmla="*/ 74428 w 322513"/>
                      <a:gd name="connsiteY1" fmla="*/ 4333 h 1290872"/>
                      <a:gd name="connsiteX2" fmla="*/ 191385 w 322513"/>
                      <a:gd name="connsiteY2" fmla="*/ 886835 h 1290872"/>
                      <a:gd name="connsiteX3" fmla="*/ 322513 w 322513"/>
                      <a:gd name="connsiteY3" fmla="*/ 1282399 h 1290872"/>
                      <a:gd name="connsiteX0" fmla="*/ 0 w 322513"/>
                      <a:gd name="connsiteY0" fmla="*/ 1286541 h 1286541"/>
                      <a:gd name="connsiteX1" fmla="*/ 74428 w 322513"/>
                      <a:gd name="connsiteY1" fmla="*/ 2 h 1286541"/>
                      <a:gd name="connsiteX2" fmla="*/ 322513 w 322513"/>
                      <a:gd name="connsiteY2" fmla="*/ 1278068 h 1286541"/>
                      <a:gd name="connsiteX0" fmla="*/ 0 w 224513"/>
                      <a:gd name="connsiteY0" fmla="*/ 1286541 h 1286541"/>
                      <a:gd name="connsiteX1" fmla="*/ 74428 w 224513"/>
                      <a:gd name="connsiteY1" fmla="*/ 2 h 1286541"/>
                      <a:gd name="connsiteX2" fmla="*/ 224513 w 224513"/>
                      <a:gd name="connsiteY2" fmla="*/ 1278068 h 1286541"/>
                      <a:gd name="connsiteX0" fmla="*/ 0 w 202735"/>
                      <a:gd name="connsiteY0" fmla="*/ 1286539 h 1286539"/>
                      <a:gd name="connsiteX1" fmla="*/ 74428 w 202735"/>
                      <a:gd name="connsiteY1" fmla="*/ 0 h 1286539"/>
                      <a:gd name="connsiteX2" fmla="*/ 202735 w 202735"/>
                      <a:gd name="connsiteY2" fmla="*/ 1282303 h 1286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2735" h="1286539">
                        <a:moveTo>
                          <a:pt x="0" y="1286539"/>
                        </a:moveTo>
                        <a:cubicBezTo>
                          <a:pt x="21265" y="664534"/>
                          <a:pt x="40639" y="706"/>
                          <a:pt x="74428" y="0"/>
                        </a:cubicBezTo>
                        <a:cubicBezTo>
                          <a:pt x="108217" y="-706"/>
                          <a:pt x="151051" y="1016039"/>
                          <a:pt x="202735" y="1282303"/>
                        </a:cubicBezTo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</p:grpSp>
          </p:grpSp>
        </p:grpSp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4475346" y="3122845"/>
              <a:ext cx="216024" cy="360040"/>
            </a:xfrm>
            <a:prstGeom prst="rect">
              <a:avLst/>
            </a:prstGeom>
          </p:spPr>
        </p:pic>
        <p:pic>
          <p:nvPicPr>
            <p:cNvPr id="445" name="Picture 444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4468624" y="6453397"/>
              <a:ext cx="216024" cy="360040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5306919" y="2830780"/>
            <a:ext cx="1790901" cy="3719468"/>
            <a:chOff x="5368161" y="2780928"/>
            <a:chExt cx="1940143" cy="4029424"/>
          </a:xfrm>
        </p:grpSpPr>
        <p:sp>
          <p:nvSpPr>
            <p:cNvPr id="223" name="TextBox 222"/>
            <p:cNvSpPr txBox="1"/>
            <p:nvPr/>
          </p:nvSpPr>
          <p:spPr>
            <a:xfrm>
              <a:off x="5368161" y="2780928"/>
              <a:ext cx="1940143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High SNR basis</a:t>
              </a:r>
            </a:p>
          </p:txBody>
        </p:sp>
        <p:cxnSp>
          <p:nvCxnSpPr>
            <p:cNvPr id="389" name="Straight Connector 388"/>
            <p:cNvCxnSpPr/>
            <p:nvPr/>
          </p:nvCxnSpPr>
          <p:spPr>
            <a:xfrm>
              <a:off x="5901350" y="4487408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/>
            <p:cNvCxnSpPr/>
            <p:nvPr/>
          </p:nvCxnSpPr>
          <p:spPr>
            <a:xfrm>
              <a:off x="5902150" y="4910064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1" name="Freeform 390"/>
            <p:cNvSpPr/>
            <p:nvPr/>
          </p:nvSpPr>
          <p:spPr>
            <a:xfrm>
              <a:off x="6011232" y="4584174"/>
              <a:ext cx="74398" cy="118133"/>
            </a:xfrm>
            <a:custGeom>
              <a:avLst/>
              <a:gdLst>
                <a:gd name="connsiteX0" fmla="*/ 72316 w 281056"/>
                <a:gd name="connsiteY0" fmla="*/ 12645 h 400704"/>
                <a:gd name="connsiteX1" fmla="*/ 9254 w 281056"/>
                <a:gd name="connsiteY1" fmla="*/ 296424 h 400704"/>
                <a:gd name="connsiteX2" fmla="*/ 261502 w 281056"/>
                <a:gd name="connsiteY2" fmla="*/ 391017 h 400704"/>
                <a:gd name="connsiteX3" fmla="*/ 240481 w 281056"/>
                <a:gd name="connsiteY3" fmla="*/ 86217 h 400704"/>
                <a:gd name="connsiteX4" fmla="*/ 72316 w 281056"/>
                <a:gd name="connsiteY4" fmla="*/ 12645 h 4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056" h="400704">
                  <a:moveTo>
                    <a:pt x="72316" y="12645"/>
                  </a:moveTo>
                  <a:cubicBezTo>
                    <a:pt x="33778" y="47679"/>
                    <a:pt x="-22277" y="233362"/>
                    <a:pt x="9254" y="296424"/>
                  </a:cubicBezTo>
                  <a:cubicBezTo>
                    <a:pt x="40785" y="359486"/>
                    <a:pt x="222964" y="426051"/>
                    <a:pt x="261502" y="391017"/>
                  </a:cubicBezTo>
                  <a:cubicBezTo>
                    <a:pt x="300040" y="355983"/>
                    <a:pt x="275515" y="152782"/>
                    <a:pt x="240481" y="86217"/>
                  </a:cubicBezTo>
                  <a:cubicBezTo>
                    <a:pt x="205447" y="19652"/>
                    <a:pt x="110854" y="-22389"/>
                    <a:pt x="72316" y="1264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392" name="Freeform 391"/>
            <p:cNvSpPr/>
            <p:nvPr/>
          </p:nvSpPr>
          <p:spPr>
            <a:xfrm>
              <a:off x="5946408" y="3568538"/>
              <a:ext cx="261018" cy="322478"/>
            </a:xfrm>
            <a:custGeom>
              <a:avLst/>
              <a:gdLst>
                <a:gd name="connsiteX0" fmla="*/ 0 w 977462"/>
                <a:gd name="connsiteY0" fmla="*/ 10510 h 1208693"/>
                <a:gd name="connsiteX1" fmla="*/ 704193 w 977462"/>
                <a:gd name="connsiteY1" fmla="*/ 1208690 h 1208693"/>
                <a:gd name="connsiteX2" fmla="*/ 977462 w 977462"/>
                <a:gd name="connsiteY2" fmla="*/ 0 h 1208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462" h="1208693">
                  <a:moveTo>
                    <a:pt x="0" y="10510"/>
                  </a:moveTo>
                  <a:cubicBezTo>
                    <a:pt x="270641" y="610476"/>
                    <a:pt x="541283" y="1210442"/>
                    <a:pt x="704193" y="1208690"/>
                  </a:cubicBezTo>
                  <a:cubicBezTo>
                    <a:pt x="867103" y="1206938"/>
                    <a:pt x="922282" y="603469"/>
                    <a:pt x="977462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393" name="Straight Connector 392"/>
            <p:cNvCxnSpPr/>
            <p:nvPr/>
          </p:nvCxnSpPr>
          <p:spPr>
            <a:xfrm>
              <a:off x="5908782" y="3521702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>
            <a:xfrm>
              <a:off x="5909581" y="3944359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5" name="Freeform 394"/>
            <p:cNvSpPr/>
            <p:nvPr/>
          </p:nvSpPr>
          <p:spPr>
            <a:xfrm>
              <a:off x="6098883" y="4051390"/>
              <a:ext cx="75009" cy="322478"/>
            </a:xfrm>
            <a:custGeom>
              <a:avLst/>
              <a:gdLst>
                <a:gd name="connsiteX0" fmla="*/ 0 w 977462"/>
                <a:gd name="connsiteY0" fmla="*/ 10510 h 1208693"/>
                <a:gd name="connsiteX1" fmla="*/ 704193 w 977462"/>
                <a:gd name="connsiteY1" fmla="*/ 1208690 h 1208693"/>
                <a:gd name="connsiteX2" fmla="*/ 977462 w 977462"/>
                <a:gd name="connsiteY2" fmla="*/ 0 h 1208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462" h="1208693">
                  <a:moveTo>
                    <a:pt x="0" y="10510"/>
                  </a:moveTo>
                  <a:cubicBezTo>
                    <a:pt x="270641" y="610476"/>
                    <a:pt x="541283" y="1210442"/>
                    <a:pt x="704193" y="1208690"/>
                  </a:cubicBezTo>
                  <a:cubicBezTo>
                    <a:pt x="867103" y="1206938"/>
                    <a:pt x="922282" y="603469"/>
                    <a:pt x="977462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396" name="Straight Connector 395"/>
            <p:cNvCxnSpPr/>
            <p:nvPr/>
          </p:nvCxnSpPr>
          <p:spPr>
            <a:xfrm>
              <a:off x="5901350" y="4004554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/>
            <p:cNvCxnSpPr/>
            <p:nvPr/>
          </p:nvCxnSpPr>
          <p:spPr>
            <a:xfrm>
              <a:off x="5902150" y="4427210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/>
            <p:cNvCxnSpPr/>
            <p:nvPr/>
          </p:nvCxnSpPr>
          <p:spPr>
            <a:xfrm>
              <a:off x="5899512" y="4971336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/>
            <p:cNvCxnSpPr/>
            <p:nvPr/>
          </p:nvCxnSpPr>
          <p:spPr>
            <a:xfrm>
              <a:off x="5900311" y="5393992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7" name="Freeform 416"/>
            <p:cNvSpPr/>
            <p:nvPr/>
          </p:nvSpPr>
          <p:spPr>
            <a:xfrm>
              <a:off x="5960525" y="5017138"/>
              <a:ext cx="237631" cy="305676"/>
            </a:xfrm>
            <a:custGeom>
              <a:avLst/>
              <a:gdLst>
                <a:gd name="connsiteX0" fmla="*/ 0 w 453308"/>
                <a:gd name="connsiteY0" fmla="*/ 0 h 580591"/>
                <a:gd name="connsiteX1" fmla="*/ 378372 w 453308"/>
                <a:gd name="connsiteY1" fmla="*/ 567559 h 580591"/>
                <a:gd name="connsiteX2" fmla="*/ 441435 w 453308"/>
                <a:gd name="connsiteY2" fmla="*/ 367862 h 580591"/>
                <a:gd name="connsiteX3" fmla="*/ 220717 w 453308"/>
                <a:gd name="connsiteY3" fmla="*/ 21021 h 580591"/>
                <a:gd name="connsiteX0" fmla="*/ 0 w 453308"/>
                <a:gd name="connsiteY0" fmla="*/ 4749 h 585340"/>
                <a:gd name="connsiteX1" fmla="*/ 378372 w 453308"/>
                <a:gd name="connsiteY1" fmla="*/ 572308 h 585340"/>
                <a:gd name="connsiteX2" fmla="*/ 441435 w 453308"/>
                <a:gd name="connsiteY2" fmla="*/ 372611 h 585340"/>
                <a:gd name="connsiteX3" fmla="*/ 224978 w 453308"/>
                <a:gd name="connsiteY3" fmla="*/ 0 h 585340"/>
                <a:gd name="connsiteX0" fmla="*/ 0 w 453308"/>
                <a:gd name="connsiteY0" fmla="*/ 0 h 580591"/>
                <a:gd name="connsiteX1" fmla="*/ 378372 w 453308"/>
                <a:gd name="connsiteY1" fmla="*/ 567559 h 580591"/>
                <a:gd name="connsiteX2" fmla="*/ 441435 w 453308"/>
                <a:gd name="connsiteY2" fmla="*/ 367862 h 580591"/>
                <a:gd name="connsiteX3" fmla="*/ 224978 w 453308"/>
                <a:gd name="connsiteY3" fmla="*/ 3841 h 58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308" h="580591">
                  <a:moveTo>
                    <a:pt x="0" y="0"/>
                  </a:moveTo>
                  <a:cubicBezTo>
                    <a:pt x="152400" y="253124"/>
                    <a:pt x="304800" y="506249"/>
                    <a:pt x="378372" y="567559"/>
                  </a:cubicBezTo>
                  <a:cubicBezTo>
                    <a:pt x="451945" y="628869"/>
                    <a:pt x="467711" y="458952"/>
                    <a:pt x="441435" y="367862"/>
                  </a:cubicBezTo>
                  <a:cubicBezTo>
                    <a:pt x="415159" y="276772"/>
                    <a:pt x="322199" y="131716"/>
                    <a:pt x="224978" y="3841"/>
                  </a:cubicBezTo>
                </a:path>
              </a:pathLst>
            </a:custGeom>
            <a:solidFill>
              <a:srgbClr val="00F67B"/>
            </a:solidFill>
            <a:ln w="38100"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18" name="Straight Connector 417"/>
            <p:cNvCxnSpPr/>
            <p:nvPr/>
          </p:nvCxnSpPr>
          <p:spPr>
            <a:xfrm>
              <a:off x="5904697" y="5940611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>
              <a:off x="5905496" y="6363268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" name="Freeform 419"/>
            <p:cNvSpPr/>
            <p:nvPr/>
          </p:nvSpPr>
          <p:spPr>
            <a:xfrm>
              <a:off x="5962009" y="5953362"/>
              <a:ext cx="236584" cy="374621"/>
            </a:xfrm>
            <a:custGeom>
              <a:avLst/>
              <a:gdLst>
                <a:gd name="connsiteX0" fmla="*/ 0 w 504497"/>
                <a:gd name="connsiteY0" fmla="*/ 0 h 789004"/>
                <a:gd name="connsiteX1" fmla="*/ 94593 w 504497"/>
                <a:gd name="connsiteY1" fmla="*/ 472966 h 789004"/>
                <a:gd name="connsiteX2" fmla="*/ 199697 w 504497"/>
                <a:gd name="connsiteY2" fmla="*/ 157655 h 789004"/>
                <a:gd name="connsiteX3" fmla="*/ 367862 w 504497"/>
                <a:gd name="connsiteY3" fmla="*/ 788276 h 789004"/>
                <a:gd name="connsiteX4" fmla="*/ 504497 w 504497"/>
                <a:gd name="connsiteY4" fmla="*/ 10511 h 78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789004">
                  <a:moveTo>
                    <a:pt x="0" y="0"/>
                  </a:moveTo>
                  <a:cubicBezTo>
                    <a:pt x="30655" y="223345"/>
                    <a:pt x="61310" y="446690"/>
                    <a:pt x="94593" y="472966"/>
                  </a:cubicBezTo>
                  <a:cubicBezTo>
                    <a:pt x="127876" y="499242"/>
                    <a:pt x="154152" y="105103"/>
                    <a:pt x="199697" y="157655"/>
                  </a:cubicBezTo>
                  <a:cubicBezTo>
                    <a:pt x="245242" y="210207"/>
                    <a:pt x="317062" y="812800"/>
                    <a:pt x="367862" y="788276"/>
                  </a:cubicBezTo>
                  <a:cubicBezTo>
                    <a:pt x="418662" y="763752"/>
                    <a:pt x="461579" y="387131"/>
                    <a:pt x="504497" y="10511"/>
                  </a:cubicBezTo>
                </a:path>
              </a:pathLst>
            </a:custGeom>
            <a:solidFill>
              <a:srgbClr val="FFB5ED"/>
            </a:solidFill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21" name="Straight Connector 420"/>
            <p:cNvCxnSpPr/>
            <p:nvPr/>
          </p:nvCxnSpPr>
          <p:spPr>
            <a:xfrm>
              <a:off x="5903897" y="5461027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/>
            <p:cNvCxnSpPr/>
            <p:nvPr/>
          </p:nvCxnSpPr>
          <p:spPr>
            <a:xfrm>
              <a:off x="5904697" y="5883683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3" name="Freeform 422"/>
            <p:cNvSpPr/>
            <p:nvPr/>
          </p:nvSpPr>
          <p:spPr>
            <a:xfrm rot="4462132">
              <a:off x="6146751" y="5683173"/>
              <a:ext cx="75327" cy="116677"/>
            </a:xfrm>
            <a:custGeom>
              <a:avLst/>
              <a:gdLst>
                <a:gd name="connsiteX0" fmla="*/ 72316 w 281056"/>
                <a:gd name="connsiteY0" fmla="*/ 12645 h 400704"/>
                <a:gd name="connsiteX1" fmla="*/ 9254 w 281056"/>
                <a:gd name="connsiteY1" fmla="*/ 296424 h 400704"/>
                <a:gd name="connsiteX2" fmla="*/ 261502 w 281056"/>
                <a:gd name="connsiteY2" fmla="*/ 391017 h 400704"/>
                <a:gd name="connsiteX3" fmla="*/ 240481 w 281056"/>
                <a:gd name="connsiteY3" fmla="*/ 86217 h 400704"/>
                <a:gd name="connsiteX4" fmla="*/ 72316 w 281056"/>
                <a:gd name="connsiteY4" fmla="*/ 12645 h 4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056" h="400704">
                  <a:moveTo>
                    <a:pt x="72316" y="12645"/>
                  </a:moveTo>
                  <a:cubicBezTo>
                    <a:pt x="33778" y="47679"/>
                    <a:pt x="-22277" y="233362"/>
                    <a:pt x="9254" y="296424"/>
                  </a:cubicBezTo>
                  <a:cubicBezTo>
                    <a:pt x="40785" y="359486"/>
                    <a:pt x="222964" y="426051"/>
                    <a:pt x="261502" y="391017"/>
                  </a:cubicBezTo>
                  <a:cubicBezTo>
                    <a:pt x="300040" y="355983"/>
                    <a:pt x="275515" y="152782"/>
                    <a:pt x="240481" y="86217"/>
                  </a:cubicBezTo>
                  <a:cubicBezTo>
                    <a:pt x="205447" y="19652"/>
                    <a:pt x="110854" y="-22389"/>
                    <a:pt x="72316" y="1264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24" name="Freeform 423"/>
            <p:cNvSpPr/>
            <p:nvPr/>
          </p:nvSpPr>
          <p:spPr>
            <a:xfrm>
              <a:off x="5986508" y="5485066"/>
              <a:ext cx="100048" cy="216470"/>
            </a:xfrm>
            <a:custGeom>
              <a:avLst/>
              <a:gdLst>
                <a:gd name="connsiteX0" fmla="*/ 72316 w 281056"/>
                <a:gd name="connsiteY0" fmla="*/ 12645 h 400704"/>
                <a:gd name="connsiteX1" fmla="*/ 9254 w 281056"/>
                <a:gd name="connsiteY1" fmla="*/ 296424 h 400704"/>
                <a:gd name="connsiteX2" fmla="*/ 261502 w 281056"/>
                <a:gd name="connsiteY2" fmla="*/ 391017 h 400704"/>
                <a:gd name="connsiteX3" fmla="*/ 240481 w 281056"/>
                <a:gd name="connsiteY3" fmla="*/ 86217 h 400704"/>
                <a:gd name="connsiteX4" fmla="*/ 72316 w 281056"/>
                <a:gd name="connsiteY4" fmla="*/ 12645 h 4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056" h="400704">
                  <a:moveTo>
                    <a:pt x="72316" y="12645"/>
                  </a:moveTo>
                  <a:cubicBezTo>
                    <a:pt x="33778" y="47679"/>
                    <a:pt x="-22277" y="233362"/>
                    <a:pt x="9254" y="296424"/>
                  </a:cubicBezTo>
                  <a:cubicBezTo>
                    <a:pt x="40785" y="359486"/>
                    <a:pt x="222964" y="426051"/>
                    <a:pt x="261502" y="391017"/>
                  </a:cubicBezTo>
                  <a:cubicBezTo>
                    <a:pt x="300040" y="355983"/>
                    <a:pt x="275515" y="152782"/>
                    <a:pt x="240481" y="86217"/>
                  </a:cubicBezTo>
                  <a:cubicBezTo>
                    <a:pt x="205447" y="19652"/>
                    <a:pt x="110854" y="-22389"/>
                    <a:pt x="72316" y="1264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26" name="Straight Connector 425"/>
            <p:cNvCxnSpPr/>
            <p:nvPr/>
          </p:nvCxnSpPr>
          <p:spPr>
            <a:xfrm>
              <a:off x="6392824" y="4971497"/>
              <a:ext cx="0" cy="43490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/>
            <p:cNvCxnSpPr/>
            <p:nvPr/>
          </p:nvCxnSpPr>
          <p:spPr>
            <a:xfrm>
              <a:off x="6396512" y="5403039"/>
              <a:ext cx="41586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Freeform 427"/>
            <p:cNvSpPr/>
            <p:nvPr/>
          </p:nvSpPr>
          <p:spPr>
            <a:xfrm>
              <a:off x="6456196" y="5100719"/>
              <a:ext cx="301327" cy="303421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32377"/>
                <a:gd name="connsiteY0" fmla="*/ 1286619 h 1291680"/>
                <a:gd name="connsiteX1" fmla="*/ 74428 w 932377"/>
                <a:gd name="connsiteY1" fmla="*/ 80 h 1291680"/>
                <a:gd name="connsiteX2" fmla="*/ 210743 w 932377"/>
                <a:gd name="connsiteY2" fmla="*/ 1224596 h 1291680"/>
                <a:gd name="connsiteX3" fmla="*/ 797442 w 932377"/>
                <a:gd name="connsiteY3" fmla="*/ 1063335 h 1291680"/>
                <a:gd name="connsiteX4" fmla="*/ 925032 w 932377"/>
                <a:gd name="connsiteY4" fmla="*/ 1286619 h 1291680"/>
                <a:gd name="connsiteX0" fmla="*/ 0 w 932377"/>
                <a:gd name="connsiteY0" fmla="*/ 1286818 h 1286818"/>
                <a:gd name="connsiteX1" fmla="*/ 74428 w 932377"/>
                <a:gd name="connsiteY1" fmla="*/ 279 h 1286818"/>
                <a:gd name="connsiteX2" fmla="*/ 210743 w 932377"/>
                <a:gd name="connsiteY2" fmla="*/ 1172178 h 1286818"/>
                <a:gd name="connsiteX3" fmla="*/ 797442 w 932377"/>
                <a:gd name="connsiteY3" fmla="*/ 1063534 h 1286818"/>
                <a:gd name="connsiteX4" fmla="*/ 925032 w 932377"/>
                <a:gd name="connsiteY4" fmla="*/ 1286818 h 128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2377" h="1286818">
                  <a:moveTo>
                    <a:pt x="0" y="1286818"/>
                  </a:moveTo>
                  <a:cubicBezTo>
                    <a:pt x="21265" y="664813"/>
                    <a:pt x="39304" y="19386"/>
                    <a:pt x="74428" y="279"/>
                  </a:cubicBezTo>
                  <a:cubicBezTo>
                    <a:pt x="109552" y="-18828"/>
                    <a:pt x="175302" y="952439"/>
                    <a:pt x="210743" y="1172178"/>
                  </a:cubicBezTo>
                  <a:cubicBezTo>
                    <a:pt x="246184" y="1391917"/>
                    <a:pt x="678394" y="1044427"/>
                    <a:pt x="797442" y="1063534"/>
                  </a:cubicBezTo>
                  <a:cubicBezTo>
                    <a:pt x="916490" y="1082641"/>
                    <a:pt x="948955" y="1238971"/>
                    <a:pt x="925032" y="1286818"/>
                  </a:cubicBezTo>
                </a:path>
              </a:pathLst>
            </a:custGeom>
            <a:solidFill>
              <a:srgbClr val="00F67B"/>
            </a:solidFill>
            <a:ln w="38100"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463070" y="4971335"/>
              <a:ext cx="273636" cy="816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30" name="Straight Connector 429"/>
            <p:cNvCxnSpPr/>
            <p:nvPr/>
          </p:nvCxnSpPr>
          <p:spPr>
            <a:xfrm flipV="1">
              <a:off x="6425408" y="5016335"/>
              <a:ext cx="355038" cy="26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/>
            <p:cNvCxnSpPr/>
            <p:nvPr/>
          </p:nvCxnSpPr>
          <p:spPr>
            <a:xfrm>
              <a:off x="6397097" y="5931880"/>
              <a:ext cx="0" cy="43490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431"/>
            <p:cNvCxnSpPr/>
            <p:nvPr/>
          </p:nvCxnSpPr>
          <p:spPr>
            <a:xfrm>
              <a:off x="6397978" y="6366781"/>
              <a:ext cx="41586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3" name="Freeform 432"/>
            <p:cNvSpPr/>
            <p:nvPr/>
          </p:nvSpPr>
          <p:spPr>
            <a:xfrm>
              <a:off x="6457663" y="6170288"/>
              <a:ext cx="301125" cy="198548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9705"/>
                <a:gd name="connsiteY0" fmla="*/ 404037 h 404037"/>
                <a:gd name="connsiteX1" fmla="*/ 191385 w 929705"/>
                <a:gd name="connsiteY1" fmla="*/ 0 h 404037"/>
                <a:gd name="connsiteX2" fmla="*/ 797442 w 929705"/>
                <a:gd name="connsiteY2" fmla="*/ 180753 h 404037"/>
                <a:gd name="connsiteX3" fmla="*/ 925032 w 929705"/>
                <a:gd name="connsiteY3" fmla="*/ 404037 h 404037"/>
                <a:gd name="connsiteX0" fmla="*/ 0 w 932577"/>
                <a:gd name="connsiteY0" fmla="*/ 726039 h 726039"/>
                <a:gd name="connsiteX1" fmla="*/ 198645 w 932577"/>
                <a:gd name="connsiteY1" fmla="*/ 0 h 726039"/>
                <a:gd name="connsiteX2" fmla="*/ 797442 w 932577"/>
                <a:gd name="connsiteY2" fmla="*/ 502755 h 726039"/>
                <a:gd name="connsiteX3" fmla="*/ 925032 w 932577"/>
                <a:gd name="connsiteY3" fmla="*/ 726039 h 726039"/>
                <a:gd name="connsiteX0" fmla="*/ 0 w 930698"/>
                <a:gd name="connsiteY0" fmla="*/ 797928 h 797928"/>
                <a:gd name="connsiteX1" fmla="*/ 198645 w 930698"/>
                <a:gd name="connsiteY1" fmla="*/ 71889 h 797928"/>
                <a:gd name="connsiteX2" fmla="*/ 775663 w 930698"/>
                <a:gd name="connsiteY2" fmla="*/ 108590 h 797928"/>
                <a:gd name="connsiteX3" fmla="*/ 925032 w 930698"/>
                <a:gd name="connsiteY3" fmla="*/ 797928 h 797928"/>
                <a:gd name="connsiteX0" fmla="*/ 0 w 931751"/>
                <a:gd name="connsiteY0" fmla="*/ 779424 h 779424"/>
                <a:gd name="connsiteX1" fmla="*/ 198645 w 931751"/>
                <a:gd name="connsiteY1" fmla="*/ 53385 h 779424"/>
                <a:gd name="connsiteX2" fmla="*/ 775663 w 931751"/>
                <a:gd name="connsiteY2" fmla="*/ 90086 h 779424"/>
                <a:gd name="connsiteX3" fmla="*/ 925032 w 931751"/>
                <a:gd name="connsiteY3" fmla="*/ 779424 h 779424"/>
                <a:gd name="connsiteX0" fmla="*/ 0 w 931751"/>
                <a:gd name="connsiteY0" fmla="*/ 749310 h 749310"/>
                <a:gd name="connsiteX1" fmla="*/ 198645 w 931751"/>
                <a:gd name="connsiteY1" fmla="*/ 23271 h 749310"/>
                <a:gd name="connsiteX2" fmla="*/ 775663 w 931751"/>
                <a:gd name="connsiteY2" fmla="*/ 59972 h 749310"/>
                <a:gd name="connsiteX3" fmla="*/ 925032 w 931751"/>
                <a:gd name="connsiteY3" fmla="*/ 749310 h 749310"/>
                <a:gd name="connsiteX0" fmla="*/ 0 w 931751"/>
                <a:gd name="connsiteY0" fmla="*/ 792461 h 792461"/>
                <a:gd name="connsiteX1" fmla="*/ 198645 w 931751"/>
                <a:gd name="connsiteY1" fmla="*/ 66422 h 792461"/>
                <a:gd name="connsiteX2" fmla="*/ 775663 w 931751"/>
                <a:gd name="connsiteY2" fmla="*/ 69228 h 792461"/>
                <a:gd name="connsiteX3" fmla="*/ 925032 w 931751"/>
                <a:gd name="connsiteY3" fmla="*/ 792461 h 792461"/>
                <a:gd name="connsiteX0" fmla="*/ 0 w 931751"/>
                <a:gd name="connsiteY0" fmla="*/ 764397 h 764397"/>
                <a:gd name="connsiteX1" fmla="*/ 198645 w 931751"/>
                <a:gd name="connsiteY1" fmla="*/ 38358 h 764397"/>
                <a:gd name="connsiteX2" fmla="*/ 775663 w 931751"/>
                <a:gd name="connsiteY2" fmla="*/ 41164 h 764397"/>
                <a:gd name="connsiteX3" fmla="*/ 925032 w 931751"/>
                <a:gd name="connsiteY3" fmla="*/ 764397 h 764397"/>
                <a:gd name="connsiteX0" fmla="*/ 0 w 931751"/>
                <a:gd name="connsiteY0" fmla="*/ 723234 h 723234"/>
                <a:gd name="connsiteX1" fmla="*/ 775663 w 931751"/>
                <a:gd name="connsiteY1" fmla="*/ 1 h 723234"/>
                <a:gd name="connsiteX2" fmla="*/ 925032 w 931751"/>
                <a:gd name="connsiteY2" fmla="*/ 723234 h 72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1751" h="723234">
                  <a:moveTo>
                    <a:pt x="0" y="723234"/>
                  </a:moveTo>
                  <a:cubicBezTo>
                    <a:pt x="161596" y="572561"/>
                    <a:pt x="621491" y="1"/>
                    <a:pt x="775663" y="1"/>
                  </a:cubicBezTo>
                  <a:cubicBezTo>
                    <a:pt x="911245" y="53217"/>
                    <a:pt x="948955" y="675387"/>
                    <a:pt x="925032" y="723234"/>
                  </a:cubicBezTo>
                </a:path>
              </a:pathLst>
            </a:custGeom>
            <a:solidFill>
              <a:srgbClr val="FFB5ED"/>
            </a:solidFill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6465832" y="5934960"/>
              <a:ext cx="273635" cy="816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35" name="Straight Connector 434"/>
            <p:cNvCxnSpPr/>
            <p:nvPr/>
          </p:nvCxnSpPr>
          <p:spPr>
            <a:xfrm flipV="1">
              <a:off x="6428171" y="5979960"/>
              <a:ext cx="355038" cy="26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/>
            <p:cNvCxnSpPr/>
            <p:nvPr/>
          </p:nvCxnSpPr>
          <p:spPr>
            <a:xfrm>
              <a:off x="6395630" y="5455243"/>
              <a:ext cx="0" cy="43490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/>
            <p:cNvCxnSpPr/>
            <p:nvPr/>
          </p:nvCxnSpPr>
          <p:spPr>
            <a:xfrm>
              <a:off x="6396511" y="5890144"/>
              <a:ext cx="41586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Freeform 437"/>
            <p:cNvSpPr/>
            <p:nvPr/>
          </p:nvSpPr>
          <p:spPr>
            <a:xfrm>
              <a:off x="6698600" y="5623154"/>
              <a:ext cx="65520" cy="265358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5032"/>
                <a:gd name="connsiteY0" fmla="*/ 1290879 h 1290879"/>
                <a:gd name="connsiteX1" fmla="*/ 74428 w 925032"/>
                <a:gd name="connsiteY1" fmla="*/ 4340 h 1290879"/>
                <a:gd name="connsiteX2" fmla="*/ 191385 w 925032"/>
                <a:gd name="connsiteY2" fmla="*/ 886842 h 1290879"/>
                <a:gd name="connsiteX3" fmla="*/ 925032 w 925032"/>
                <a:gd name="connsiteY3" fmla="*/ 1290879 h 1290879"/>
                <a:gd name="connsiteX0" fmla="*/ 0 w 315255"/>
                <a:gd name="connsiteY0" fmla="*/ 1290883 h 1295121"/>
                <a:gd name="connsiteX1" fmla="*/ 74428 w 315255"/>
                <a:gd name="connsiteY1" fmla="*/ 4344 h 1295121"/>
                <a:gd name="connsiteX2" fmla="*/ 191385 w 315255"/>
                <a:gd name="connsiteY2" fmla="*/ 886846 h 1295121"/>
                <a:gd name="connsiteX3" fmla="*/ 315255 w 315255"/>
                <a:gd name="connsiteY3" fmla="*/ 1295121 h 1295121"/>
                <a:gd name="connsiteX0" fmla="*/ 0 w 322513"/>
                <a:gd name="connsiteY0" fmla="*/ 1290872 h 1290872"/>
                <a:gd name="connsiteX1" fmla="*/ 74428 w 322513"/>
                <a:gd name="connsiteY1" fmla="*/ 4333 h 1290872"/>
                <a:gd name="connsiteX2" fmla="*/ 191385 w 322513"/>
                <a:gd name="connsiteY2" fmla="*/ 886835 h 1290872"/>
                <a:gd name="connsiteX3" fmla="*/ 322513 w 322513"/>
                <a:gd name="connsiteY3" fmla="*/ 1282399 h 1290872"/>
                <a:gd name="connsiteX0" fmla="*/ 0 w 322513"/>
                <a:gd name="connsiteY0" fmla="*/ 1286541 h 1286541"/>
                <a:gd name="connsiteX1" fmla="*/ 74428 w 322513"/>
                <a:gd name="connsiteY1" fmla="*/ 2 h 1286541"/>
                <a:gd name="connsiteX2" fmla="*/ 322513 w 322513"/>
                <a:gd name="connsiteY2" fmla="*/ 1278068 h 1286541"/>
                <a:gd name="connsiteX0" fmla="*/ 0 w 224513"/>
                <a:gd name="connsiteY0" fmla="*/ 1286541 h 1286541"/>
                <a:gd name="connsiteX1" fmla="*/ 74428 w 224513"/>
                <a:gd name="connsiteY1" fmla="*/ 2 h 1286541"/>
                <a:gd name="connsiteX2" fmla="*/ 224513 w 224513"/>
                <a:gd name="connsiteY2" fmla="*/ 1278068 h 1286541"/>
                <a:gd name="connsiteX0" fmla="*/ 0 w 202735"/>
                <a:gd name="connsiteY0" fmla="*/ 1286539 h 1286539"/>
                <a:gd name="connsiteX1" fmla="*/ 74428 w 202735"/>
                <a:gd name="connsiteY1" fmla="*/ 0 h 1286539"/>
                <a:gd name="connsiteX2" fmla="*/ 202735 w 202735"/>
                <a:gd name="connsiteY2" fmla="*/ 1282303 h 128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735" h="1286539">
                  <a:moveTo>
                    <a:pt x="0" y="1286539"/>
                  </a:moveTo>
                  <a:cubicBezTo>
                    <a:pt x="21265" y="664534"/>
                    <a:pt x="40639" y="706"/>
                    <a:pt x="74428" y="0"/>
                  </a:cubicBezTo>
                  <a:cubicBezTo>
                    <a:pt x="108217" y="-706"/>
                    <a:pt x="151051" y="1016039"/>
                    <a:pt x="202735" y="128230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463447" y="5451845"/>
              <a:ext cx="273635" cy="816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40" name="Straight Connector 439"/>
            <p:cNvCxnSpPr/>
            <p:nvPr/>
          </p:nvCxnSpPr>
          <p:spPr>
            <a:xfrm flipV="1">
              <a:off x="6425786" y="5496845"/>
              <a:ext cx="355038" cy="2613"/>
            </a:xfrm>
            <a:prstGeom prst="line">
              <a:avLst/>
            </a:prstGeom>
            <a:ln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1" name="Freeform 440"/>
            <p:cNvSpPr/>
            <p:nvPr/>
          </p:nvSpPr>
          <p:spPr>
            <a:xfrm>
              <a:off x="6457933" y="5626342"/>
              <a:ext cx="65520" cy="265358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5032"/>
                <a:gd name="connsiteY0" fmla="*/ 1290879 h 1290879"/>
                <a:gd name="connsiteX1" fmla="*/ 74428 w 925032"/>
                <a:gd name="connsiteY1" fmla="*/ 4340 h 1290879"/>
                <a:gd name="connsiteX2" fmla="*/ 191385 w 925032"/>
                <a:gd name="connsiteY2" fmla="*/ 886842 h 1290879"/>
                <a:gd name="connsiteX3" fmla="*/ 925032 w 925032"/>
                <a:gd name="connsiteY3" fmla="*/ 1290879 h 1290879"/>
                <a:gd name="connsiteX0" fmla="*/ 0 w 315255"/>
                <a:gd name="connsiteY0" fmla="*/ 1290883 h 1295121"/>
                <a:gd name="connsiteX1" fmla="*/ 74428 w 315255"/>
                <a:gd name="connsiteY1" fmla="*/ 4344 h 1295121"/>
                <a:gd name="connsiteX2" fmla="*/ 191385 w 315255"/>
                <a:gd name="connsiteY2" fmla="*/ 886846 h 1295121"/>
                <a:gd name="connsiteX3" fmla="*/ 315255 w 315255"/>
                <a:gd name="connsiteY3" fmla="*/ 1295121 h 1295121"/>
                <a:gd name="connsiteX0" fmla="*/ 0 w 322513"/>
                <a:gd name="connsiteY0" fmla="*/ 1290872 h 1290872"/>
                <a:gd name="connsiteX1" fmla="*/ 74428 w 322513"/>
                <a:gd name="connsiteY1" fmla="*/ 4333 h 1290872"/>
                <a:gd name="connsiteX2" fmla="*/ 191385 w 322513"/>
                <a:gd name="connsiteY2" fmla="*/ 886835 h 1290872"/>
                <a:gd name="connsiteX3" fmla="*/ 322513 w 322513"/>
                <a:gd name="connsiteY3" fmla="*/ 1282399 h 1290872"/>
                <a:gd name="connsiteX0" fmla="*/ 0 w 322513"/>
                <a:gd name="connsiteY0" fmla="*/ 1286541 h 1286541"/>
                <a:gd name="connsiteX1" fmla="*/ 74428 w 322513"/>
                <a:gd name="connsiteY1" fmla="*/ 2 h 1286541"/>
                <a:gd name="connsiteX2" fmla="*/ 322513 w 322513"/>
                <a:gd name="connsiteY2" fmla="*/ 1278068 h 1286541"/>
                <a:gd name="connsiteX0" fmla="*/ 0 w 224513"/>
                <a:gd name="connsiteY0" fmla="*/ 1286541 h 1286541"/>
                <a:gd name="connsiteX1" fmla="*/ 74428 w 224513"/>
                <a:gd name="connsiteY1" fmla="*/ 2 h 1286541"/>
                <a:gd name="connsiteX2" fmla="*/ 224513 w 224513"/>
                <a:gd name="connsiteY2" fmla="*/ 1278068 h 1286541"/>
                <a:gd name="connsiteX0" fmla="*/ 0 w 202735"/>
                <a:gd name="connsiteY0" fmla="*/ 1286539 h 1286539"/>
                <a:gd name="connsiteX1" fmla="*/ 74428 w 202735"/>
                <a:gd name="connsiteY1" fmla="*/ 0 h 1286539"/>
                <a:gd name="connsiteX2" fmla="*/ 202735 w 202735"/>
                <a:gd name="connsiteY2" fmla="*/ 1282303 h 128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735" h="1286539">
                  <a:moveTo>
                    <a:pt x="0" y="1286539"/>
                  </a:moveTo>
                  <a:cubicBezTo>
                    <a:pt x="21265" y="664534"/>
                    <a:pt x="40639" y="706"/>
                    <a:pt x="74428" y="0"/>
                  </a:cubicBezTo>
                  <a:cubicBezTo>
                    <a:pt x="108217" y="-706"/>
                    <a:pt x="151051" y="1016039"/>
                    <a:pt x="202735" y="128230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00" name="Straight Connector 399"/>
            <p:cNvCxnSpPr/>
            <p:nvPr/>
          </p:nvCxnSpPr>
          <p:spPr>
            <a:xfrm>
              <a:off x="6385447" y="3997628"/>
              <a:ext cx="0" cy="42873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/>
            <p:cNvCxnSpPr/>
            <p:nvPr/>
          </p:nvCxnSpPr>
          <p:spPr>
            <a:xfrm>
              <a:off x="6386329" y="4426359"/>
              <a:ext cx="415859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2" name="Freeform 401"/>
            <p:cNvSpPr/>
            <p:nvPr/>
          </p:nvSpPr>
          <p:spPr>
            <a:xfrm>
              <a:off x="6688417" y="4163157"/>
              <a:ext cx="65520" cy="261593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5032"/>
                <a:gd name="connsiteY0" fmla="*/ 1290879 h 1290879"/>
                <a:gd name="connsiteX1" fmla="*/ 74428 w 925032"/>
                <a:gd name="connsiteY1" fmla="*/ 4340 h 1290879"/>
                <a:gd name="connsiteX2" fmla="*/ 191385 w 925032"/>
                <a:gd name="connsiteY2" fmla="*/ 886842 h 1290879"/>
                <a:gd name="connsiteX3" fmla="*/ 925032 w 925032"/>
                <a:gd name="connsiteY3" fmla="*/ 1290879 h 1290879"/>
                <a:gd name="connsiteX0" fmla="*/ 0 w 315255"/>
                <a:gd name="connsiteY0" fmla="*/ 1290883 h 1295121"/>
                <a:gd name="connsiteX1" fmla="*/ 74428 w 315255"/>
                <a:gd name="connsiteY1" fmla="*/ 4344 h 1295121"/>
                <a:gd name="connsiteX2" fmla="*/ 191385 w 315255"/>
                <a:gd name="connsiteY2" fmla="*/ 886846 h 1295121"/>
                <a:gd name="connsiteX3" fmla="*/ 315255 w 315255"/>
                <a:gd name="connsiteY3" fmla="*/ 1295121 h 1295121"/>
                <a:gd name="connsiteX0" fmla="*/ 0 w 322513"/>
                <a:gd name="connsiteY0" fmla="*/ 1290872 h 1290872"/>
                <a:gd name="connsiteX1" fmla="*/ 74428 w 322513"/>
                <a:gd name="connsiteY1" fmla="*/ 4333 h 1290872"/>
                <a:gd name="connsiteX2" fmla="*/ 191385 w 322513"/>
                <a:gd name="connsiteY2" fmla="*/ 886835 h 1290872"/>
                <a:gd name="connsiteX3" fmla="*/ 322513 w 322513"/>
                <a:gd name="connsiteY3" fmla="*/ 1282399 h 1290872"/>
                <a:gd name="connsiteX0" fmla="*/ 0 w 322513"/>
                <a:gd name="connsiteY0" fmla="*/ 1286541 h 1286541"/>
                <a:gd name="connsiteX1" fmla="*/ 74428 w 322513"/>
                <a:gd name="connsiteY1" fmla="*/ 2 h 1286541"/>
                <a:gd name="connsiteX2" fmla="*/ 322513 w 322513"/>
                <a:gd name="connsiteY2" fmla="*/ 1278068 h 1286541"/>
                <a:gd name="connsiteX0" fmla="*/ 0 w 224513"/>
                <a:gd name="connsiteY0" fmla="*/ 1286541 h 1286541"/>
                <a:gd name="connsiteX1" fmla="*/ 74428 w 224513"/>
                <a:gd name="connsiteY1" fmla="*/ 2 h 1286541"/>
                <a:gd name="connsiteX2" fmla="*/ 224513 w 224513"/>
                <a:gd name="connsiteY2" fmla="*/ 1278068 h 1286541"/>
                <a:gd name="connsiteX0" fmla="*/ 0 w 202735"/>
                <a:gd name="connsiteY0" fmla="*/ 1286539 h 1286539"/>
                <a:gd name="connsiteX1" fmla="*/ 74428 w 202735"/>
                <a:gd name="connsiteY1" fmla="*/ 0 h 1286539"/>
                <a:gd name="connsiteX2" fmla="*/ 202735 w 202735"/>
                <a:gd name="connsiteY2" fmla="*/ 1282303 h 128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735" h="1286539">
                  <a:moveTo>
                    <a:pt x="0" y="1286539"/>
                  </a:moveTo>
                  <a:cubicBezTo>
                    <a:pt x="21265" y="664534"/>
                    <a:pt x="40639" y="706"/>
                    <a:pt x="74428" y="0"/>
                  </a:cubicBezTo>
                  <a:cubicBezTo>
                    <a:pt x="108217" y="-706"/>
                    <a:pt x="151051" y="1016039"/>
                    <a:pt x="202735" y="128230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6453264" y="3994278"/>
              <a:ext cx="273634" cy="804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04" name="Straight Connector 403"/>
            <p:cNvCxnSpPr/>
            <p:nvPr/>
          </p:nvCxnSpPr>
          <p:spPr>
            <a:xfrm flipV="1">
              <a:off x="6415603" y="4038639"/>
              <a:ext cx="355037" cy="2576"/>
            </a:xfrm>
            <a:prstGeom prst="line">
              <a:avLst/>
            </a:prstGeom>
            <a:ln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/>
            <p:cNvCxnSpPr/>
            <p:nvPr/>
          </p:nvCxnSpPr>
          <p:spPr>
            <a:xfrm>
              <a:off x="6386913" y="4467503"/>
              <a:ext cx="0" cy="42873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/>
            <p:cNvCxnSpPr/>
            <p:nvPr/>
          </p:nvCxnSpPr>
          <p:spPr>
            <a:xfrm>
              <a:off x="6387795" y="4896234"/>
              <a:ext cx="415859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7" name="Freeform 406"/>
            <p:cNvSpPr/>
            <p:nvPr/>
          </p:nvSpPr>
          <p:spPr>
            <a:xfrm>
              <a:off x="6447480" y="4685862"/>
              <a:ext cx="301124" cy="206872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9705"/>
                <a:gd name="connsiteY0" fmla="*/ 404037 h 404037"/>
                <a:gd name="connsiteX1" fmla="*/ 191385 w 929705"/>
                <a:gd name="connsiteY1" fmla="*/ 0 h 404037"/>
                <a:gd name="connsiteX2" fmla="*/ 797442 w 929705"/>
                <a:gd name="connsiteY2" fmla="*/ 180753 h 404037"/>
                <a:gd name="connsiteX3" fmla="*/ 925032 w 929705"/>
                <a:gd name="connsiteY3" fmla="*/ 404037 h 404037"/>
                <a:gd name="connsiteX0" fmla="*/ 0 w 932577"/>
                <a:gd name="connsiteY0" fmla="*/ 726039 h 726039"/>
                <a:gd name="connsiteX1" fmla="*/ 198645 w 932577"/>
                <a:gd name="connsiteY1" fmla="*/ 0 h 726039"/>
                <a:gd name="connsiteX2" fmla="*/ 797442 w 932577"/>
                <a:gd name="connsiteY2" fmla="*/ 502755 h 726039"/>
                <a:gd name="connsiteX3" fmla="*/ 925032 w 932577"/>
                <a:gd name="connsiteY3" fmla="*/ 726039 h 726039"/>
                <a:gd name="connsiteX0" fmla="*/ 0 w 930698"/>
                <a:gd name="connsiteY0" fmla="*/ 797928 h 797928"/>
                <a:gd name="connsiteX1" fmla="*/ 198645 w 930698"/>
                <a:gd name="connsiteY1" fmla="*/ 71889 h 797928"/>
                <a:gd name="connsiteX2" fmla="*/ 775663 w 930698"/>
                <a:gd name="connsiteY2" fmla="*/ 108590 h 797928"/>
                <a:gd name="connsiteX3" fmla="*/ 925032 w 930698"/>
                <a:gd name="connsiteY3" fmla="*/ 797928 h 797928"/>
                <a:gd name="connsiteX0" fmla="*/ 0 w 931751"/>
                <a:gd name="connsiteY0" fmla="*/ 779424 h 779424"/>
                <a:gd name="connsiteX1" fmla="*/ 198645 w 931751"/>
                <a:gd name="connsiteY1" fmla="*/ 53385 h 779424"/>
                <a:gd name="connsiteX2" fmla="*/ 775663 w 931751"/>
                <a:gd name="connsiteY2" fmla="*/ 90086 h 779424"/>
                <a:gd name="connsiteX3" fmla="*/ 925032 w 931751"/>
                <a:gd name="connsiteY3" fmla="*/ 779424 h 779424"/>
                <a:gd name="connsiteX0" fmla="*/ 0 w 931751"/>
                <a:gd name="connsiteY0" fmla="*/ 749310 h 749310"/>
                <a:gd name="connsiteX1" fmla="*/ 198645 w 931751"/>
                <a:gd name="connsiteY1" fmla="*/ 23271 h 749310"/>
                <a:gd name="connsiteX2" fmla="*/ 775663 w 931751"/>
                <a:gd name="connsiteY2" fmla="*/ 59972 h 749310"/>
                <a:gd name="connsiteX3" fmla="*/ 925032 w 931751"/>
                <a:gd name="connsiteY3" fmla="*/ 749310 h 749310"/>
                <a:gd name="connsiteX0" fmla="*/ 0 w 931751"/>
                <a:gd name="connsiteY0" fmla="*/ 792461 h 792461"/>
                <a:gd name="connsiteX1" fmla="*/ 198645 w 931751"/>
                <a:gd name="connsiteY1" fmla="*/ 66422 h 792461"/>
                <a:gd name="connsiteX2" fmla="*/ 775663 w 931751"/>
                <a:gd name="connsiteY2" fmla="*/ 69228 h 792461"/>
                <a:gd name="connsiteX3" fmla="*/ 925032 w 931751"/>
                <a:gd name="connsiteY3" fmla="*/ 792461 h 792461"/>
                <a:gd name="connsiteX0" fmla="*/ 0 w 931751"/>
                <a:gd name="connsiteY0" fmla="*/ 764397 h 764397"/>
                <a:gd name="connsiteX1" fmla="*/ 198645 w 931751"/>
                <a:gd name="connsiteY1" fmla="*/ 38358 h 764397"/>
                <a:gd name="connsiteX2" fmla="*/ 775663 w 931751"/>
                <a:gd name="connsiteY2" fmla="*/ 41164 h 764397"/>
                <a:gd name="connsiteX3" fmla="*/ 925032 w 931751"/>
                <a:gd name="connsiteY3" fmla="*/ 764397 h 764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1751" h="764397">
                  <a:moveTo>
                    <a:pt x="0" y="764397"/>
                  </a:moveTo>
                  <a:cubicBezTo>
                    <a:pt x="39872" y="680223"/>
                    <a:pt x="40331" y="91106"/>
                    <a:pt x="198645" y="38358"/>
                  </a:cubicBezTo>
                  <a:cubicBezTo>
                    <a:pt x="356959" y="-14390"/>
                    <a:pt x="640081" y="-12052"/>
                    <a:pt x="775663" y="41164"/>
                  </a:cubicBezTo>
                  <a:cubicBezTo>
                    <a:pt x="911245" y="94380"/>
                    <a:pt x="948955" y="716550"/>
                    <a:pt x="925032" y="764397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455648" y="4470539"/>
              <a:ext cx="273634" cy="804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09" name="Straight Connector 408"/>
            <p:cNvCxnSpPr/>
            <p:nvPr/>
          </p:nvCxnSpPr>
          <p:spPr>
            <a:xfrm flipV="1">
              <a:off x="6417987" y="4514900"/>
              <a:ext cx="355037" cy="2576"/>
            </a:xfrm>
            <a:prstGeom prst="line">
              <a:avLst/>
            </a:prstGeom>
            <a:ln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/>
            <p:cNvCxnSpPr/>
            <p:nvPr/>
          </p:nvCxnSpPr>
          <p:spPr>
            <a:xfrm>
              <a:off x="6385447" y="3517433"/>
              <a:ext cx="0" cy="42873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>
              <a:off x="6386329" y="3946164"/>
              <a:ext cx="415859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" name="Freeform 411"/>
            <p:cNvSpPr/>
            <p:nvPr/>
          </p:nvSpPr>
          <p:spPr>
            <a:xfrm>
              <a:off x="6446014" y="3647183"/>
              <a:ext cx="300462" cy="300067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9705" h="1290907">
                  <a:moveTo>
                    <a:pt x="0" y="1290907"/>
                  </a:moveTo>
                  <a:cubicBezTo>
                    <a:pt x="21265" y="668902"/>
                    <a:pt x="42531" y="71708"/>
                    <a:pt x="74428" y="4368"/>
                  </a:cubicBezTo>
                  <a:cubicBezTo>
                    <a:pt x="106326" y="-62972"/>
                    <a:pt x="155944" y="667131"/>
                    <a:pt x="191385" y="886870"/>
                  </a:cubicBezTo>
                  <a:cubicBezTo>
                    <a:pt x="226826" y="1106609"/>
                    <a:pt x="717697" y="1053446"/>
                    <a:pt x="797442" y="1067623"/>
                  </a:cubicBezTo>
                  <a:cubicBezTo>
                    <a:pt x="877187" y="1081800"/>
                    <a:pt x="948955" y="1243060"/>
                    <a:pt x="925032" y="1290907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13" name="Straight Connector 412"/>
            <p:cNvCxnSpPr/>
            <p:nvPr/>
          </p:nvCxnSpPr>
          <p:spPr>
            <a:xfrm flipV="1">
              <a:off x="6415225" y="3564945"/>
              <a:ext cx="355037" cy="257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4" name="Rectangle 413"/>
            <p:cNvSpPr/>
            <p:nvPr/>
          </p:nvSpPr>
          <p:spPr>
            <a:xfrm>
              <a:off x="6452886" y="3520583"/>
              <a:ext cx="273634" cy="804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pic>
          <p:nvPicPr>
            <p:cNvPr id="446" name="Picture 445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6229072" y="3119760"/>
              <a:ext cx="216024" cy="360040"/>
            </a:xfrm>
            <a:prstGeom prst="rect">
              <a:avLst/>
            </a:prstGeom>
          </p:spPr>
        </p:pic>
        <p:pic>
          <p:nvPicPr>
            <p:cNvPr id="447" name="Picture 446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6222350" y="6450312"/>
              <a:ext cx="216024" cy="360040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7221378" y="2830956"/>
            <a:ext cx="1257050" cy="3123865"/>
            <a:chOff x="7442160" y="2781117"/>
            <a:chExt cx="1361804" cy="3384187"/>
          </a:xfrm>
        </p:grpSpPr>
        <p:sp>
          <p:nvSpPr>
            <p:cNvPr id="327" name="TextBox 326"/>
            <p:cNvSpPr txBox="1"/>
            <p:nvPr/>
          </p:nvSpPr>
          <p:spPr>
            <a:xfrm>
              <a:off x="7442160" y="2781117"/>
              <a:ext cx="1361804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Classification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734391" y="3755902"/>
              <a:ext cx="892050" cy="2316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62" dirty="0">
                  <a:solidFill>
                    <a:schemeClr val="bg1">
                      <a:lumMod val="75000"/>
                    </a:schemeClr>
                  </a:solidFill>
                </a:rPr>
                <a:t>help</a:t>
              </a:r>
            </a:p>
            <a:p>
              <a:r>
                <a:rPr lang="en-GB" sz="1662" dirty="0"/>
                <a:t>hello</a:t>
              </a:r>
            </a:p>
            <a:p>
              <a:r>
                <a:rPr lang="en-GB" sz="1662" dirty="0">
                  <a:solidFill>
                    <a:schemeClr val="bg1">
                      <a:lumMod val="75000"/>
                    </a:schemeClr>
                  </a:solidFill>
                </a:rPr>
                <a:t>yellow</a:t>
              </a:r>
            </a:p>
            <a:p>
              <a:r>
                <a:rPr lang="en-GB" sz="1662" dirty="0">
                  <a:solidFill>
                    <a:schemeClr val="bg1">
                      <a:lumMod val="75000"/>
                    </a:schemeClr>
                  </a:solidFill>
                </a:rPr>
                <a:t>mellow</a:t>
              </a:r>
            </a:p>
            <a:p>
              <a:r>
                <a:rPr lang="en-GB" sz="1662" dirty="0" err="1">
                  <a:solidFill>
                    <a:schemeClr val="bg1">
                      <a:lumMod val="75000"/>
                    </a:schemeClr>
                  </a:solidFill>
                </a:rPr>
                <a:t>Melo</a:t>
              </a:r>
              <a:endParaRPr lang="en-GB" sz="1662" dirty="0">
                <a:solidFill>
                  <a:schemeClr val="bg1">
                    <a:lumMod val="75000"/>
                  </a:schemeClr>
                </a:solidFill>
              </a:endParaRPr>
            </a:p>
            <a:p>
              <a:r>
                <a:rPr lang="en-GB" sz="1662" dirty="0" err="1">
                  <a:solidFill>
                    <a:schemeClr val="bg1">
                      <a:lumMod val="75000"/>
                    </a:schemeClr>
                  </a:solidFill>
                </a:rPr>
                <a:t>Jello</a:t>
              </a:r>
              <a:endParaRPr lang="en-GB" sz="1662" dirty="0">
                <a:solidFill>
                  <a:schemeClr val="bg1">
                    <a:lumMod val="75000"/>
                  </a:schemeClr>
                </a:solidFill>
              </a:endParaRPr>
            </a:p>
            <a:p>
              <a:r>
                <a:rPr lang="en-GB" sz="1662" dirty="0">
                  <a:solidFill>
                    <a:schemeClr val="bg1">
                      <a:lumMod val="75000"/>
                    </a:schemeClr>
                  </a:solidFill>
                </a:rPr>
                <a:t>fellow</a:t>
              </a:r>
            </a:p>
            <a:p>
              <a:endParaRPr lang="en-GB" sz="1662" dirty="0"/>
            </a:p>
          </p:txBody>
        </p:sp>
        <p:pic>
          <p:nvPicPr>
            <p:cNvPr id="448" name="Picture 447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7931356" y="3442184"/>
              <a:ext cx="216024" cy="360040"/>
            </a:xfrm>
            <a:prstGeom prst="rect">
              <a:avLst/>
            </a:prstGeom>
          </p:spPr>
        </p:pic>
        <p:pic>
          <p:nvPicPr>
            <p:cNvPr id="449" name="Picture 448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7924634" y="5805264"/>
              <a:ext cx="216024" cy="360040"/>
            </a:xfrm>
            <a:prstGeom prst="rect">
              <a:avLst/>
            </a:prstGeom>
          </p:spPr>
        </p:pic>
      </p:grpSp>
      <p:sp>
        <p:nvSpPr>
          <p:cNvPr id="218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MAMALIAN AUDITORY PATHWAY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OVERVIEW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52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MEDIAL GENICULATE BODY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OVERVIEW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559689"/>
            <a:ext cx="4028688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b="1" i="1" dirty="0" smtClean="0"/>
              <a:t>Location: </a:t>
            </a:r>
          </a:p>
          <a:p>
            <a:pPr algn="r"/>
            <a:r>
              <a:rPr lang="en-GB" sz="2200" i="1" dirty="0" smtClean="0"/>
              <a:t>thalamus</a:t>
            </a:r>
          </a:p>
          <a:p>
            <a:pPr algn="r"/>
            <a:endParaRPr lang="en-GB" sz="1200" i="1" dirty="0"/>
          </a:p>
          <a:p>
            <a:pPr algn="r"/>
            <a:r>
              <a:rPr lang="en-GB" sz="2200" b="1" i="1" dirty="0" smtClean="0"/>
              <a:t>Primary function: </a:t>
            </a:r>
          </a:p>
          <a:p>
            <a:pPr algn="r"/>
            <a:r>
              <a:rPr lang="en-GB" sz="2200" i="1" dirty="0" smtClean="0"/>
              <a:t>attentional modulation?</a:t>
            </a:r>
          </a:p>
          <a:p>
            <a:pPr algn="r"/>
            <a:endParaRPr lang="en-GB" sz="1200" i="1" dirty="0"/>
          </a:p>
          <a:p>
            <a:pPr algn="r"/>
            <a:r>
              <a:rPr lang="en-GB" sz="2200" b="1" i="1" dirty="0" smtClean="0"/>
              <a:t>Major inputs: </a:t>
            </a:r>
          </a:p>
          <a:p>
            <a:pPr algn="r"/>
            <a:r>
              <a:rPr lang="en-GB" sz="2200" i="1" dirty="0" smtClean="0"/>
              <a:t>inferior colliculus (E,I)</a:t>
            </a:r>
          </a:p>
          <a:p>
            <a:pPr algn="r"/>
            <a:r>
              <a:rPr lang="en-GB" sz="2200" i="1" dirty="0"/>
              <a:t>p</a:t>
            </a:r>
            <a:r>
              <a:rPr lang="en-GB" sz="2200" i="1" dirty="0" smtClean="0"/>
              <a:t>rimary auditory cortex (E)</a:t>
            </a:r>
          </a:p>
          <a:p>
            <a:pPr algn="r"/>
            <a:r>
              <a:rPr lang="en-GB" sz="2200" i="1" dirty="0" smtClean="0"/>
              <a:t>thalamic reticular nucleus (I)</a:t>
            </a:r>
          </a:p>
          <a:p>
            <a:pPr algn="r"/>
            <a:endParaRPr lang="en-GB" sz="1200" i="1" dirty="0"/>
          </a:p>
          <a:p>
            <a:pPr algn="r"/>
            <a:r>
              <a:rPr lang="en-GB" sz="2200" b="1" i="1" dirty="0" smtClean="0"/>
              <a:t>Major outputs: </a:t>
            </a:r>
          </a:p>
          <a:p>
            <a:pPr algn="r"/>
            <a:r>
              <a:rPr lang="en-GB" sz="2200" i="1" dirty="0" smtClean="0"/>
              <a:t>primary auditory cortex (E)</a:t>
            </a:r>
          </a:p>
          <a:p>
            <a:pPr algn="r"/>
            <a:endParaRPr lang="en-GB" sz="1200" i="1" dirty="0"/>
          </a:p>
          <a:p>
            <a:pPr algn="r"/>
            <a:r>
              <a:rPr lang="en-GB" sz="2200" b="1" i="1" dirty="0" smtClean="0"/>
              <a:t>Of note: </a:t>
            </a:r>
            <a:endParaRPr lang="en-GB" sz="2200" b="1" i="1" dirty="0"/>
          </a:p>
          <a:p>
            <a:pPr algn="r"/>
            <a:r>
              <a:rPr lang="en-GB" sz="2200" i="1" dirty="0" smtClean="0"/>
              <a:t>no interneurons in rodents</a:t>
            </a:r>
            <a:endParaRPr lang="en-GB" sz="2200" i="1" dirty="0"/>
          </a:p>
          <a:p>
            <a:pPr algn="r"/>
            <a:endParaRPr lang="en-GB" sz="2200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916832"/>
            <a:ext cx="363134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3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PRIMARY AUDITORY CORTEX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OVERVIEW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96752"/>
            <a:ext cx="402868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b="1" i="1" dirty="0" smtClean="0"/>
              <a:t>Location: </a:t>
            </a:r>
          </a:p>
          <a:p>
            <a:pPr algn="r"/>
            <a:r>
              <a:rPr lang="en-GB" sz="2200" i="1" dirty="0" smtClean="0"/>
              <a:t>Temporal lobe</a:t>
            </a:r>
          </a:p>
          <a:p>
            <a:pPr algn="r"/>
            <a:endParaRPr lang="en-GB" sz="1200" i="1" dirty="0"/>
          </a:p>
          <a:p>
            <a:pPr algn="r"/>
            <a:r>
              <a:rPr lang="en-GB" sz="2200" b="1" i="1" dirty="0" smtClean="0"/>
              <a:t>Primary functions: </a:t>
            </a:r>
          </a:p>
          <a:p>
            <a:pPr algn="r"/>
            <a:r>
              <a:rPr lang="en-GB" sz="2200" i="1" dirty="0" smtClean="0"/>
              <a:t>attentional modulation</a:t>
            </a:r>
          </a:p>
          <a:p>
            <a:pPr algn="r"/>
            <a:r>
              <a:rPr lang="en-GB" sz="2200" i="1" dirty="0"/>
              <a:t>c</a:t>
            </a:r>
            <a:r>
              <a:rPr lang="en-GB" sz="2200" i="1" dirty="0" smtClean="0"/>
              <a:t>ontextual processing</a:t>
            </a:r>
          </a:p>
          <a:p>
            <a:pPr algn="r"/>
            <a:endParaRPr lang="en-GB" sz="1200" i="1" dirty="0"/>
          </a:p>
          <a:p>
            <a:pPr algn="r"/>
            <a:r>
              <a:rPr lang="en-GB" sz="2200" b="1" i="1" dirty="0" smtClean="0"/>
              <a:t>Major inputs: </a:t>
            </a:r>
          </a:p>
          <a:p>
            <a:pPr algn="r"/>
            <a:r>
              <a:rPr lang="en-GB" sz="2200" i="1" dirty="0" smtClean="0"/>
              <a:t>medial geniculate body (E)</a:t>
            </a:r>
          </a:p>
          <a:p>
            <a:pPr algn="r"/>
            <a:r>
              <a:rPr lang="en-GB" sz="2200" i="1" dirty="0" smtClean="0"/>
              <a:t>auditory and non-auditory (E,I?)</a:t>
            </a:r>
          </a:p>
          <a:p>
            <a:pPr algn="r"/>
            <a:endParaRPr lang="en-GB" sz="1200" i="1" dirty="0"/>
          </a:p>
          <a:p>
            <a:pPr algn="r"/>
            <a:r>
              <a:rPr lang="en-GB" sz="2200" b="1" i="1" dirty="0" smtClean="0"/>
              <a:t>Major outputs: </a:t>
            </a:r>
          </a:p>
          <a:p>
            <a:pPr algn="r"/>
            <a:r>
              <a:rPr lang="en-GB" sz="2200" i="1" dirty="0" smtClean="0"/>
              <a:t>higher-level auditory cortex (E)</a:t>
            </a:r>
          </a:p>
          <a:p>
            <a:pPr algn="r"/>
            <a:r>
              <a:rPr lang="en-GB" sz="2200" i="1" dirty="0" smtClean="0"/>
              <a:t>thalamus (E)</a:t>
            </a:r>
          </a:p>
          <a:p>
            <a:pPr algn="r"/>
            <a:endParaRPr lang="en-GB" sz="1200" i="1" dirty="0"/>
          </a:p>
          <a:p>
            <a:pPr algn="r"/>
            <a:r>
              <a:rPr lang="en-GB" sz="2200" b="1" i="1" dirty="0" smtClean="0"/>
              <a:t>Of note: </a:t>
            </a:r>
            <a:endParaRPr lang="en-GB" sz="2200" b="1" i="1" dirty="0"/>
          </a:p>
          <a:p>
            <a:pPr algn="r"/>
            <a:r>
              <a:rPr lang="en-GB" sz="2400" dirty="0" smtClean="0"/>
              <a:t>≥ </a:t>
            </a:r>
            <a:r>
              <a:rPr lang="en-GB" sz="2200" i="1" dirty="0" smtClean="0"/>
              <a:t>2 primary areas (A1, AAF, ?)</a:t>
            </a:r>
            <a:endParaRPr lang="en-GB" sz="2200" i="1" dirty="0"/>
          </a:p>
          <a:p>
            <a:pPr algn="r"/>
            <a:endParaRPr lang="en-GB" sz="2200" i="1" dirty="0"/>
          </a:p>
        </p:txBody>
      </p:sp>
      <p:grpSp>
        <p:nvGrpSpPr>
          <p:cNvPr id="6" name="Group 5"/>
          <p:cNvGrpSpPr/>
          <p:nvPr/>
        </p:nvGrpSpPr>
        <p:grpSpPr>
          <a:xfrm>
            <a:off x="4788024" y="2564904"/>
            <a:ext cx="3888432" cy="2808312"/>
            <a:chOff x="4860032" y="2348880"/>
            <a:chExt cx="4048395" cy="29046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60032" y="2348880"/>
              <a:ext cx="4048395" cy="290467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004048" y="4725144"/>
              <a:ext cx="360040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6484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48398" y="2562494"/>
            <a:ext cx="2467278" cy="3407201"/>
            <a:chOff x="548398" y="2562494"/>
            <a:chExt cx="2467278" cy="3407201"/>
          </a:xfrm>
        </p:grpSpPr>
        <p:pic>
          <p:nvPicPr>
            <p:cNvPr id="10" name="Picture 3" descr="D:\Dropbox\Dropbox\Nick\Grants\Wellcome SRF 2\untitled.t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12" t="6593" r="51856" b="69724"/>
            <a:stretch/>
          </p:blipFill>
          <p:spPr bwMode="auto">
            <a:xfrm>
              <a:off x="747307" y="3176155"/>
              <a:ext cx="2268369" cy="2010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2781"/>
            <p:cNvSpPr>
              <a:spLocks noChangeArrowheads="1"/>
            </p:cNvSpPr>
            <p:nvPr/>
          </p:nvSpPr>
          <p:spPr bwMode="auto">
            <a:xfrm>
              <a:off x="805097" y="2562494"/>
              <a:ext cx="2117527" cy="430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59372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 smtClean="0">
                  <a:solidFill>
                    <a:srgbClr val="000000"/>
                  </a:solidFill>
                  <a:cs typeface="Arial" pitchFamily="34" charset="0"/>
                </a:rPr>
                <a:t>Rhythmic target </a:t>
              </a:r>
            </a:p>
            <a:p>
              <a:pPr algn="ctr" defTabSz="59372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 smtClean="0">
                  <a:solidFill>
                    <a:srgbClr val="000000"/>
                  </a:solidFill>
                  <a:cs typeface="Arial" pitchFamily="34" charset="0"/>
                </a:rPr>
                <a:t>signal in noise</a:t>
              </a:r>
              <a:endParaRPr lang="en-US" sz="1400" dirty="0">
                <a:cs typeface="Arial" pitchFamily="34" charset="0"/>
              </a:endParaRPr>
            </a:p>
          </p:txBody>
        </p:sp>
        <p:sp>
          <p:nvSpPr>
            <p:cNvPr id="18" name="Rectangle 2781"/>
            <p:cNvSpPr>
              <a:spLocks noChangeArrowheads="1"/>
            </p:cNvSpPr>
            <p:nvPr/>
          </p:nvSpPr>
          <p:spPr bwMode="auto">
            <a:xfrm>
              <a:off x="1249397" y="5100975"/>
              <a:ext cx="127699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59372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 smtClean="0">
                  <a:solidFill>
                    <a:srgbClr val="000000"/>
                  </a:solidFill>
                  <a:cs typeface="Arial" pitchFamily="34" charset="0"/>
                </a:rPr>
                <a:t>Time</a:t>
              </a:r>
              <a:endParaRPr lang="en-US" sz="1400" dirty="0">
                <a:cs typeface="Arial" pitchFamily="34" charset="0"/>
              </a:endParaRPr>
            </a:p>
          </p:txBody>
        </p:sp>
        <p:sp>
          <p:nvSpPr>
            <p:cNvPr id="19" name="Rectangle 2781"/>
            <p:cNvSpPr>
              <a:spLocks noChangeArrowheads="1"/>
            </p:cNvSpPr>
            <p:nvPr/>
          </p:nvSpPr>
          <p:spPr bwMode="auto">
            <a:xfrm rot="16200000">
              <a:off x="-396259" y="4061348"/>
              <a:ext cx="2104760" cy="215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59372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 smtClean="0">
                  <a:solidFill>
                    <a:srgbClr val="000000"/>
                  </a:solidFill>
                  <a:cs typeface="Arial" pitchFamily="34" charset="0"/>
                </a:rPr>
                <a:t>Frequency</a:t>
              </a:r>
              <a:endParaRPr lang="en-US" sz="1400" dirty="0">
                <a:cs typeface="Arial" pitchFamily="34" charset="0"/>
              </a:endParaRPr>
            </a:p>
          </p:txBody>
        </p:sp>
        <p:pic>
          <p:nvPicPr>
            <p:cNvPr id="28" name="Picture 9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812636" y="4851361"/>
              <a:ext cx="137647" cy="1544619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781"/>
            <p:cNvSpPr>
              <a:spLocks noChangeArrowheads="1"/>
            </p:cNvSpPr>
            <p:nvPr/>
          </p:nvSpPr>
          <p:spPr bwMode="auto">
            <a:xfrm>
              <a:off x="1245647" y="5754251"/>
              <a:ext cx="127699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59372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 smtClean="0">
                  <a:solidFill>
                    <a:srgbClr val="000000"/>
                  </a:solidFill>
                  <a:cs typeface="Arial" pitchFamily="34" charset="0"/>
                </a:rPr>
                <a:t>Power</a:t>
              </a:r>
              <a:endParaRPr lang="en-US" sz="1400" dirty="0">
                <a:cs typeface="Arial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905635" y="1773575"/>
            <a:ext cx="3116820" cy="4823777"/>
            <a:chOff x="2905635" y="1773575"/>
            <a:chExt cx="3116820" cy="4823777"/>
          </a:xfrm>
        </p:grpSpPr>
        <p:sp>
          <p:nvSpPr>
            <p:cNvPr id="15" name="Rectangle 2781"/>
            <p:cNvSpPr>
              <a:spLocks noChangeArrowheads="1"/>
            </p:cNvSpPr>
            <p:nvPr/>
          </p:nvSpPr>
          <p:spPr bwMode="auto">
            <a:xfrm>
              <a:off x="3325530" y="1773575"/>
              <a:ext cx="269692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59372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 smtClean="0">
                  <a:solidFill>
                    <a:srgbClr val="000000"/>
                  </a:solidFill>
                  <a:cs typeface="Arial" pitchFamily="34" charset="0"/>
                </a:rPr>
                <a:t>Spectral filtering</a:t>
              </a:r>
              <a:endParaRPr lang="en-US" sz="1400" dirty="0">
                <a:cs typeface="Arial" pitchFamily="34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905635" y="2014257"/>
              <a:ext cx="2875744" cy="4583095"/>
              <a:chOff x="2905635" y="2014257"/>
              <a:chExt cx="2875744" cy="4583095"/>
            </a:xfrm>
          </p:grpSpPr>
          <p:pic>
            <p:nvPicPr>
              <p:cNvPr id="11" name="Picture 3" descr="D:\Dropbox\Dropbox\Nick\Grants\Wellcome SRF 2\untitled.tif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22" t="36568" r="8115" b="39644"/>
              <a:stretch/>
            </p:blipFill>
            <p:spPr bwMode="auto">
              <a:xfrm>
                <a:off x="3513010" y="4413991"/>
                <a:ext cx="2245548" cy="20193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3" descr="D:\Dropbox\Dropbox\Nick\Grants\Wellcome SRF 2\untitled.tif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12" t="66084" r="51856" b="9597"/>
              <a:stretch/>
            </p:blipFill>
            <p:spPr bwMode="auto">
              <a:xfrm>
                <a:off x="3513010" y="2014257"/>
                <a:ext cx="2268369" cy="20644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2781"/>
              <p:cNvSpPr>
                <a:spLocks noChangeArrowheads="1"/>
              </p:cNvSpPr>
              <p:nvPr/>
            </p:nvSpPr>
            <p:spPr bwMode="auto">
              <a:xfrm>
                <a:off x="3666993" y="6381908"/>
                <a:ext cx="196840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59372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400" b="1" dirty="0" smtClean="0">
                    <a:solidFill>
                      <a:srgbClr val="000000"/>
                    </a:solidFill>
                    <a:cs typeface="Arial" pitchFamily="34" charset="0"/>
                  </a:rPr>
                  <a:t>Temporal filtering</a:t>
                </a:r>
                <a:endParaRPr lang="en-US" sz="1400" dirty="0">
                  <a:cs typeface="Arial" pitchFamily="34" charset="0"/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905635" y="4181376"/>
                <a:ext cx="3607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3266348" y="5393096"/>
                <a:ext cx="357725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3266348" y="3039625"/>
                <a:ext cx="35791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3269051" y="3035211"/>
                <a:ext cx="187" cy="2353472"/>
              </a:xfrm>
              <a:prstGeom prst="line">
                <a:avLst/>
              </a:prstGeom>
              <a:ln w="19050" cap="sq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/>
          <p:cNvGrpSpPr/>
          <p:nvPr/>
        </p:nvGrpSpPr>
        <p:grpSpPr>
          <a:xfrm>
            <a:off x="5661936" y="2564288"/>
            <a:ext cx="2924041" cy="2826168"/>
            <a:chOff x="5661936" y="2564288"/>
            <a:chExt cx="2924041" cy="2826168"/>
          </a:xfrm>
        </p:grpSpPr>
        <p:pic>
          <p:nvPicPr>
            <p:cNvPr id="12" name="Picture 3" descr="D:\Dropbox\Dropbox\Nick\Grants\Wellcome SRF 2\untitled.tif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6" t="65923" r="7711" b="9597"/>
            <a:stretch/>
          </p:blipFill>
          <p:spPr bwMode="auto">
            <a:xfrm>
              <a:off x="6305858" y="3164008"/>
              <a:ext cx="2245548" cy="2078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2781"/>
            <p:cNvSpPr>
              <a:spLocks noChangeArrowheads="1"/>
            </p:cNvSpPr>
            <p:nvPr/>
          </p:nvSpPr>
          <p:spPr bwMode="auto">
            <a:xfrm>
              <a:off x="6201416" y="2564288"/>
              <a:ext cx="238456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59372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 smtClean="0">
                  <a:solidFill>
                    <a:srgbClr val="000000"/>
                  </a:solidFill>
                  <a:cs typeface="Arial" pitchFamily="34" charset="0"/>
                </a:rPr>
                <a:t>Enhanced representation</a:t>
              </a:r>
              <a:endParaRPr lang="en-US" sz="1400" dirty="0">
                <a:cs typeface="Arial" pitchFamily="34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>
              <a:off x="5661936" y="5390456"/>
              <a:ext cx="357725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5661936" y="3036984"/>
              <a:ext cx="357910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028378" y="3036984"/>
              <a:ext cx="187" cy="2353472"/>
            </a:xfrm>
            <a:prstGeom prst="line">
              <a:avLst/>
            </a:prstGeom>
            <a:ln w="19050" cap="sq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037666" y="4193896"/>
              <a:ext cx="357910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/>
          <p:cNvSpPr/>
          <p:nvPr/>
        </p:nvSpPr>
        <p:spPr>
          <a:xfrm>
            <a:off x="1869996" y="1082288"/>
            <a:ext cx="54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Calibri" pitchFamily="34" charset="0"/>
              </a:rPr>
              <a:t>Spectrotemporal</a:t>
            </a:r>
            <a:r>
              <a:rPr lang="en-US" sz="2400" b="1" dirty="0" smtClean="0">
                <a:latin typeface="Calibri" pitchFamily="34" charset="0"/>
              </a:rPr>
              <a:t> filtering improves SNR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54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THALAMOCORTICAL LOOP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ATTENTIONAL MODULATION OF SPECTRAL AND TEMPORAL SELECTIVITY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01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4471"/>
          <a:stretch/>
        </p:blipFill>
        <p:spPr>
          <a:xfrm>
            <a:off x="1800139" y="1499984"/>
            <a:ext cx="5724189" cy="1785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64288" y="1484784"/>
            <a:ext cx="1586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/>
              <a:t>David et al, 2012</a:t>
            </a:r>
            <a:endParaRPr lang="en-GB" sz="1600" i="1" dirty="0"/>
          </a:p>
        </p:txBody>
      </p:sp>
      <p:sp>
        <p:nvSpPr>
          <p:cNvPr id="23" name="Rectangle 22"/>
          <p:cNvSpPr/>
          <p:nvPr/>
        </p:nvSpPr>
        <p:spPr>
          <a:xfrm>
            <a:off x="1548552" y="923920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S</a:t>
            </a:r>
            <a:r>
              <a:rPr lang="en-US" sz="2400" b="1" dirty="0" smtClean="0">
                <a:latin typeface="Calibri" pitchFamily="34" charset="0"/>
              </a:rPr>
              <a:t>ound discrimination task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THE THALAMOCORTICAL LOOP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ATTENTIONAL MODULATION OF SPECTRAL SELECTIVITY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43608" y="3759423"/>
            <a:ext cx="6436420" cy="2685930"/>
            <a:chOff x="1043608" y="3759423"/>
            <a:chExt cx="6436420" cy="2685930"/>
          </a:xfrm>
        </p:grpSpPr>
        <p:grpSp>
          <p:nvGrpSpPr>
            <p:cNvPr id="7" name="Group 6"/>
            <p:cNvGrpSpPr/>
            <p:nvPr/>
          </p:nvGrpSpPr>
          <p:grpSpPr>
            <a:xfrm>
              <a:off x="1043608" y="4699853"/>
              <a:ext cx="4248472" cy="1745500"/>
              <a:chOff x="-1404665" y="3603402"/>
              <a:chExt cx="3744417" cy="157139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/>
              <a:srcRect l="2897" t="58397" r="51059"/>
              <a:stretch/>
            </p:blipFill>
            <p:spPr>
              <a:xfrm>
                <a:off x="-1404665" y="3776995"/>
                <a:ext cx="3744417" cy="1397799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/>
              <a:srcRect l="8801" t="9260" r="51713" b="86986"/>
              <a:stretch/>
            </p:blipFill>
            <p:spPr>
              <a:xfrm>
                <a:off x="-952887" y="3603402"/>
                <a:ext cx="3211204" cy="126138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647380" y="3759423"/>
              <a:ext cx="58326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 smtClean="0">
                  <a:latin typeface="Calibri" pitchFamily="34" charset="0"/>
                </a:rPr>
                <a:t>Spectrotemporal</a:t>
              </a:r>
              <a:r>
                <a:rPr lang="en-US" sz="2400" b="1" dirty="0" smtClean="0">
                  <a:latin typeface="Calibri" pitchFamily="34" charset="0"/>
                </a:rPr>
                <a:t> receptive fields in ferret A1</a:t>
              </a:r>
              <a:endParaRPr lang="en-US" sz="2400" b="1" dirty="0">
                <a:latin typeface="Calibri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74940" y="4282049"/>
              <a:ext cx="219876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>
                  <a:latin typeface="Calibri" pitchFamily="34" charset="0"/>
                </a:rPr>
                <a:t>Example neuron</a:t>
              </a:r>
              <a:endParaRPr lang="en-US" sz="1600" b="1" dirty="0">
                <a:latin typeface="Calibri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95091" y="4282049"/>
            <a:ext cx="2572930" cy="2387311"/>
            <a:chOff x="5395091" y="4282049"/>
            <a:chExt cx="2572930" cy="2387311"/>
          </a:xfrm>
        </p:grpSpPr>
        <p:grpSp>
          <p:nvGrpSpPr>
            <p:cNvPr id="10" name="Group 9"/>
            <p:cNvGrpSpPr/>
            <p:nvPr/>
          </p:nvGrpSpPr>
          <p:grpSpPr>
            <a:xfrm>
              <a:off x="5395091" y="4600264"/>
              <a:ext cx="2344267" cy="2069096"/>
              <a:chOff x="6660232" y="1114537"/>
              <a:chExt cx="2007617" cy="1666391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/>
              <a:srcRect b="50507"/>
              <a:stretch/>
            </p:blipFill>
            <p:spPr>
              <a:xfrm>
                <a:off x="6660232" y="1114537"/>
                <a:ext cx="2007617" cy="1666391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6660232" y="1251390"/>
                <a:ext cx="288032" cy="2333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5549378" y="4282049"/>
              <a:ext cx="241864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>
                  <a:latin typeface="Calibri" pitchFamily="34" charset="0"/>
                </a:rPr>
                <a:t>Population average</a:t>
              </a:r>
              <a:endParaRPr lang="en-US" sz="1600" b="1" dirty="0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287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536860" y="2830781"/>
            <a:ext cx="1419407" cy="1675487"/>
            <a:chOff x="200597" y="2780928"/>
            <a:chExt cx="1537691" cy="1815110"/>
          </a:xfrm>
        </p:grpSpPr>
        <p:grpSp>
          <p:nvGrpSpPr>
            <p:cNvPr id="54" name="Group 53"/>
            <p:cNvGrpSpPr/>
            <p:nvPr/>
          </p:nvGrpSpPr>
          <p:grpSpPr>
            <a:xfrm>
              <a:off x="214269" y="3242238"/>
              <a:ext cx="1323235" cy="1353800"/>
              <a:chOff x="71311" y="3323142"/>
              <a:chExt cx="1552071" cy="1386478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425482" y="3323142"/>
                <a:ext cx="1089359" cy="1063430"/>
                <a:chOff x="483139" y="4437112"/>
                <a:chExt cx="1289497" cy="1584176"/>
              </a:xfrm>
            </p:grpSpPr>
            <p:sp>
              <p:nvSpPr>
                <p:cNvPr id="37" name="Freeform 36"/>
                <p:cNvSpPr/>
                <p:nvPr/>
              </p:nvSpPr>
              <p:spPr>
                <a:xfrm>
                  <a:off x="611560" y="4612658"/>
                  <a:ext cx="890869" cy="1208693"/>
                </a:xfrm>
                <a:custGeom>
                  <a:avLst/>
                  <a:gdLst>
                    <a:gd name="connsiteX0" fmla="*/ 0 w 977462"/>
                    <a:gd name="connsiteY0" fmla="*/ 10510 h 1208693"/>
                    <a:gd name="connsiteX1" fmla="*/ 704193 w 977462"/>
                    <a:gd name="connsiteY1" fmla="*/ 1208690 h 1208693"/>
                    <a:gd name="connsiteX2" fmla="*/ 977462 w 977462"/>
                    <a:gd name="connsiteY2" fmla="*/ 0 h 120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7462" h="1208693">
                      <a:moveTo>
                        <a:pt x="0" y="10510"/>
                      </a:moveTo>
                      <a:cubicBezTo>
                        <a:pt x="270641" y="610476"/>
                        <a:pt x="541283" y="1210442"/>
                        <a:pt x="704193" y="1208690"/>
                      </a:cubicBezTo>
                      <a:cubicBezTo>
                        <a:pt x="867103" y="1206938"/>
                        <a:pt x="922282" y="603469"/>
                        <a:pt x="977462" y="0"/>
                      </a:cubicBezTo>
                    </a:path>
                  </a:pathLst>
                </a:custGeom>
                <a:solidFill>
                  <a:srgbClr val="D351A8"/>
                </a:solidFill>
                <a:ln w="38100">
                  <a:solidFill>
                    <a:srgbClr val="CC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483139" y="4437112"/>
                  <a:ext cx="0" cy="1584176"/>
                </a:xfrm>
                <a:prstGeom prst="line">
                  <a:avLst/>
                </a:prstGeom>
                <a:ln>
                  <a:solidFill>
                    <a:srgbClr val="CC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485868" y="6021288"/>
                  <a:ext cx="1286768" cy="0"/>
                </a:xfrm>
                <a:prstGeom prst="line">
                  <a:avLst/>
                </a:prstGeom>
                <a:ln>
                  <a:solidFill>
                    <a:srgbClr val="CC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TextBox 110"/>
              <p:cNvSpPr txBox="1"/>
              <p:nvPr/>
            </p:nvSpPr>
            <p:spPr>
              <a:xfrm>
                <a:off x="317282" y="4386572"/>
                <a:ext cx="1306100" cy="323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92" dirty="0">
                    <a:latin typeface="Calibri" panose="020F0502020204030204" pitchFamily="34" charset="0"/>
                  </a:rPr>
                  <a:t>Frequency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 rot="16200000">
                <a:off x="-262619" y="3682658"/>
                <a:ext cx="1037844" cy="369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92" dirty="0">
                    <a:latin typeface="Calibri" panose="020F0502020204030204" pitchFamily="34" charset="0"/>
                  </a:rPr>
                  <a:t>Intensity</a:t>
                </a:r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>
              <a:off x="200597" y="2780928"/>
              <a:ext cx="1537691" cy="346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Receptive field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74789" y="4758380"/>
            <a:ext cx="1481476" cy="1675487"/>
            <a:chOff x="133355" y="4869160"/>
            <a:chExt cx="1604932" cy="1815111"/>
          </a:xfrm>
        </p:grpSpPr>
        <p:sp>
          <p:nvSpPr>
            <p:cNvPr id="117" name="TextBox 116"/>
            <p:cNvSpPr txBox="1"/>
            <p:nvPr/>
          </p:nvSpPr>
          <p:spPr>
            <a:xfrm>
              <a:off x="133355" y="4869160"/>
              <a:ext cx="1604932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Temporal profile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212616" y="5247956"/>
              <a:ext cx="1323235" cy="1436315"/>
              <a:chOff x="69658" y="5057904"/>
              <a:chExt cx="1552071" cy="1470984"/>
            </a:xfrm>
          </p:grpSpPr>
          <p:grpSp>
            <p:nvGrpSpPr>
              <p:cNvPr id="121" name="Group 120"/>
              <p:cNvGrpSpPr/>
              <p:nvPr/>
            </p:nvGrpSpPr>
            <p:grpSpPr>
              <a:xfrm>
                <a:off x="423829" y="5127355"/>
                <a:ext cx="1089359" cy="1078484"/>
                <a:chOff x="483139" y="4437112"/>
                <a:chExt cx="1289497" cy="1584176"/>
              </a:xfrm>
            </p:grpSpPr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483139" y="4437112"/>
                  <a:ext cx="0" cy="1584176"/>
                </a:xfrm>
                <a:prstGeom prst="line">
                  <a:avLst/>
                </a:prstGeom>
                <a:ln>
                  <a:solidFill>
                    <a:srgbClr val="CC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485868" y="6021288"/>
                  <a:ext cx="1286768" cy="0"/>
                </a:xfrm>
                <a:prstGeom prst="line">
                  <a:avLst/>
                </a:prstGeom>
                <a:ln>
                  <a:solidFill>
                    <a:srgbClr val="CC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TextBox 121"/>
              <p:cNvSpPr txBox="1"/>
              <p:nvPr/>
            </p:nvSpPr>
            <p:spPr>
              <a:xfrm>
                <a:off x="315629" y="6205840"/>
                <a:ext cx="1306100" cy="323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92" dirty="0">
                    <a:latin typeface="Calibri" panose="020F0502020204030204" pitchFamily="34" charset="0"/>
                  </a:rPr>
                  <a:t>Time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 rot="16200000">
                <a:off x="-271618" y="5494579"/>
                <a:ext cx="1052535" cy="369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92" dirty="0">
                    <a:latin typeface="Calibri" panose="020F0502020204030204" pitchFamily="34" charset="0"/>
                  </a:rPr>
                  <a:t>Activity</a:t>
                </a: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582149" y="5329739"/>
                <a:ext cx="785409" cy="878831"/>
              </a:xfrm>
              <a:custGeom>
                <a:avLst/>
                <a:gdLst>
                  <a:gd name="connsiteX0" fmla="*/ 0 w 944386"/>
                  <a:gd name="connsiteY0" fmla="*/ 1288025 h 1288025"/>
                  <a:gd name="connsiteX1" fmla="*/ 74428 w 944386"/>
                  <a:gd name="connsiteY1" fmla="*/ 1486 h 1288025"/>
                  <a:gd name="connsiteX2" fmla="*/ 191386 w 944386"/>
                  <a:gd name="connsiteY2" fmla="*/ 1032844 h 1288025"/>
                  <a:gd name="connsiteX3" fmla="*/ 850604 w 944386"/>
                  <a:gd name="connsiteY3" fmla="*/ 1149802 h 1288025"/>
                  <a:gd name="connsiteX4" fmla="*/ 925032 w 944386"/>
                  <a:gd name="connsiteY4" fmla="*/ 1288025 h 1288025"/>
                  <a:gd name="connsiteX0" fmla="*/ 0 w 944908"/>
                  <a:gd name="connsiteY0" fmla="*/ 1289577 h 1289577"/>
                  <a:gd name="connsiteX1" fmla="*/ 74428 w 944908"/>
                  <a:gd name="connsiteY1" fmla="*/ 3038 h 1289577"/>
                  <a:gd name="connsiteX2" fmla="*/ 180753 w 944908"/>
                  <a:gd name="connsiteY2" fmla="*/ 938703 h 1289577"/>
                  <a:gd name="connsiteX3" fmla="*/ 850604 w 944908"/>
                  <a:gd name="connsiteY3" fmla="*/ 1151354 h 1289577"/>
                  <a:gd name="connsiteX4" fmla="*/ 925032 w 944908"/>
                  <a:gd name="connsiteY4" fmla="*/ 1289577 h 1289577"/>
                  <a:gd name="connsiteX0" fmla="*/ 0 w 932887"/>
                  <a:gd name="connsiteY0" fmla="*/ 1289528 h 1289528"/>
                  <a:gd name="connsiteX1" fmla="*/ 74428 w 932887"/>
                  <a:gd name="connsiteY1" fmla="*/ 2989 h 1289528"/>
                  <a:gd name="connsiteX2" fmla="*/ 180753 w 932887"/>
                  <a:gd name="connsiteY2" fmla="*/ 938654 h 1289528"/>
                  <a:gd name="connsiteX3" fmla="*/ 797442 w 932887"/>
                  <a:gd name="connsiteY3" fmla="*/ 1066244 h 1289528"/>
                  <a:gd name="connsiteX4" fmla="*/ 925032 w 932887"/>
                  <a:gd name="connsiteY4" fmla="*/ 1289528 h 1289528"/>
                  <a:gd name="connsiteX0" fmla="*/ 0 w 932887"/>
                  <a:gd name="connsiteY0" fmla="*/ 1287803 h 1287803"/>
                  <a:gd name="connsiteX1" fmla="*/ 74428 w 932887"/>
                  <a:gd name="connsiteY1" fmla="*/ 1264 h 1287803"/>
                  <a:gd name="connsiteX2" fmla="*/ 180753 w 932887"/>
                  <a:gd name="connsiteY2" fmla="*/ 936929 h 1287803"/>
                  <a:gd name="connsiteX3" fmla="*/ 797442 w 932887"/>
                  <a:gd name="connsiteY3" fmla="*/ 1064519 h 1287803"/>
                  <a:gd name="connsiteX4" fmla="*/ 925032 w 932887"/>
                  <a:gd name="connsiteY4" fmla="*/ 1287803 h 1287803"/>
                  <a:gd name="connsiteX0" fmla="*/ 0 w 932701"/>
                  <a:gd name="connsiteY0" fmla="*/ 1290685 h 1290685"/>
                  <a:gd name="connsiteX1" fmla="*/ 74428 w 932701"/>
                  <a:gd name="connsiteY1" fmla="*/ 4146 h 1290685"/>
                  <a:gd name="connsiteX2" fmla="*/ 191385 w 932701"/>
                  <a:gd name="connsiteY2" fmla="*/ 886648 h 1290685"/>
                  <a:gd name="connsiteX3" fmla="*/ 797442 w 932701"/>
                  <a:gd name="connsiteY3" fmla="*/ 1067401 h 1290685"/>
                  <a:gd name="connsiteX4" fmla="*/ 925032 w 932701"/>
                  <a:gd name="connsiteY4" fmla="*/ 1290685 h 1290685"/>
                  <a:gd name="connsiteX0" fmla="*/ 0 w 932701"/>
                  <a:gd name="connsiteY0" fmla="*/ 1290907 h 1290907"/>
                  <a:gd name="connsiteX1" fmla="*/ 74428 w 932701"/>
                  <a:gd name="connsiteY1" fmla="*/ 4368 h 1290907"/>
                  <a:gd name="connsiteX2" fmla="*/ 191385 w 932701"/>
                  <a:gd name="connsiteY2" fmla="*/ 886870 h 1290907"/>
                  <a:gd name="connsiteX3" fmla="*/ 797442 w 932701"/>
                  <a:gd name="connsiteY3" fmla="*/ 1067623 h 1290907"/>
                  <a:gd name="connsiteX4" fmla="*/ 925032 w 932701"/>
                  <a:gd name="connsiteY4" fmla="*/ 1290907 h 1290907"/>
                  <a:gd name="connsiteX0" fmla="*/ 0 w 929705"/>
                  <a:gd name="connsiteY0" fmla="*/ 1290907 h 1290907"/>
                  <a:gd name="connsiteX1" fmla="*/ 74428 w 929705"/>
                  <a:gd name="connsiteY1" fmla="*/ 4368 h 1290907"/>
                  <a:gd name="connsiteX2" fmla="*/ 191385 w 929705"/>
                  <a:gd name="connsiteY2" fmla="*/ 886870 h 1290907"/>
                  <a:gd name="connsiteX3" fmla="*/ 797442 w 929705"/>
                  <a:gd name="connsiteY3" fmla="*/ 1067623 h 1290907"/>
                  <a:gd name="connsiteX4" fmla="*/ 925032 w 929705"/>
                  <a:gd name="connsiteY4" fmla="*/ 1290907 h 129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705" h="1290907">
                    <a:moveTo>
                      <a:pt x="0" y="1290907"/>
                    </a:moveTo>
                    <a:cubicBezTo>
                      <a:pt x="21265" y="668902"/>
                      <a:pt x="42531" y="71708"/>
                      <a:pt x="74428" y="4368"/>
                    </a:cubicBezTo>
                    <a:cubicBezTo>
                      <a:pt x="106326" y="-62972"/>
                      <a:pt x="155944" y="667131"/>
                      <a:pt x="191385" y="886870"/>
                    </a:cubicBezTo>
                    <a:cubicBezTo>
                      <a:pt x="226826" y="1106609"/>
                      <a:pt x="717697" y="1053446"/>
                      <a:pt x="797442" y="1067623"/>
                    </a:cubicBezTo>
                    <a:cubicBezTo>
                      <a:pt x="877187" y="1081800"/>
                      <a:pt x="948955" y="1243060"/>
                      <a:pt x="925032" y="1290907"/>
                    </a:cubicBezTo>
                  </a:path>
                </a:pathLst>
              </a:custGeom>
              <a:solidFill>
                <a:srgbClr val="D351A8"/>
              </a:solidFill>
              <a:ln w="38100">
                <a:solidFill>
                  <a:srgbClr val="CC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00114" y="5127356"/>
                <a:ext cx="715280" cy="1457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V="1">
                <a:off x="501668" y="5207704"/>
                <a:ext cx="928065" cy="466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TextBox 140"/>
              <p:cNvSpPr txBox="1"/>
              <p:nvPr/>
            </p:nvSpPr>
            <p:spPr>
              <a:xfrm>
                <a:off x="553584" y="5057904"/>
                <a:ext cx="820420" cy="291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8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sound</a:t>
                </a: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1990894" y="2830781"/>
            <a:ext cx="1635941" cy="2973645"/>
            <a:chOff x="1775801" y="2780928"/>
            <a:chExt cx="1772269" cy="3221449"/>
          </a:xfrm>
        </p:grpSpPr>
        <p:grpSp>
          <p:nvGrpSpPr>
            <p:cNvPr id="52" name="Group 51"/>
            <p:cNvGrpSpPr/>
            <p:nvPr/>
          </p:nvGrpSpPr>
          <p:grpSpPr>
            <a:xfrm>
              <a:off x="2002141" y="3521389"/>
              <a:ext cx="1469419" cy="2480988"/>
              <a:chOff x="2046263" y="3954806"/>
              <a:chExt cx="1259561" cy="1927129"/>
            </a:xfrm>
          </p:grpSpPr>
          <p:sp>
            <p:nvSpPr>
              <p:cNvPr id="114" name="Freeform 113"/>
              <p:cNvSpPr/>
              <p:nvPr/>
            </p:nvSpPr>
            <p:spPr>
              <a:xfrm>
                <a:off x="2102167" y="4025458"/>
                <a:ext cx="387812" cy="455526"/>
              </a:xfrm>
              <a:custGeom>
                <a:avLst/>
                <a:gdLst>
                  <a:gd name="connsiteX0" fmla="*/ 0 w 977462"/>
                  <a:gd name="connsiteY0" fmla="*/ 10510 h 1208693"/>
                  <a:gd name="connsiteX1" fmla="*/ 704193 w 977462"/>
                  <a:gd name="connsiteY1" fmla="*/ 1208690 h 1208693"/>
                  <a:gd name="connsiteX2" fmla="*/ 977462 w 977462"/>
                  <a:gd name="connsiteY2" fmla="*/ 0 h 1208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462" h="1208693">
                    <a:moveTo>
                      <a:pt x="0" y="10510"/>
                    </a:moveTo>
                    <a:cubicBezTo>
                      <a:pt x="270641" y="610476"/>
                      <a:pt x="541283" y="1210442"/>
                      <a:pt x="704193" y="1208690"/>
                    </a:cubicBezTo>
                    <a:cubicBezTo>
                      <a:pt x="867103" y="1206938"/>
                      <a:pt x="922282" y="603469"/>
                      <a:pt x="977462" y="0"/>
                    </a:cubicBezTo>
                  </a:path>
                </a:pathLst>
              </a:custGeom>
              <a:solidFill>
                <a:srgbClr val="D351A8"/>
              </a:solidFill>
              <a:ln w="38100">
                <a:solidFill>
                  <a:srgbClr val="CC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15" name="Straight Connector 114"/>
              <p:cNvCxnSpPr/>
              <p:nvPr/>
            </p:nvCxnSpPr>
            <p:spPr>
              <a:xfrm>
                <a:off x="2046263" y="3959299"/>
                <a:ext cx="0" cy="5970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2047451" y="4556334"/>
                <a:ext cx="56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Freeform 117"/>
              <p:cNvSpPr/>
              <p:nvPr/>
            </p:nvSpPr>
            <p:spPr>
              <a:xfrm>
                <a:off x="2341243" y="4691436"/>
                <a:ext cx="111446" cy="455526"/>
              </a:xfrm>
              <a:custGeom>
                <a:avLst/>
                <a:gdLst>
                  <a:gd name="connsiteX0" fmla="*/ 0 w 977462"/>
                  <a:gd name="connsiteY0" fmla="*/ 10510 h 1208693"/>
                  <a:gd name="connsiteX1" fmla="*/ 704193 w 977462"/>
                  <a:gd name="connsiteY1" fmla="*/ 1208690 h 1208693"/>
                  <a:gd name="connsiteX2" fmla="*/ 977462 w 977462"/>
                  <a:gd name="connsiteY2" fmla="*/ 0 h 1208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462" h="1208693">
                    <a:moveTo>
                      <a:pt x="0" y="10510"/>
                    </a:moveTo>
                    <a:cubicBezTo>
                      <a:pt x="270641" y="610476"/>
                      <a:pt x="541283" y="1210442"/>
                      <a:pt x="704193" y="1208690"/>
                    </a:cubicBezTo>
                    <a:cubicBezTo>
                      <a:pt x="867103" y="1206938"/>
                      <a:pt x="922282" y="603469"/>
                      <a:pt x="977462" y="0"/>
                    </a:cubicBezTo>
                  </a:path>
                </a:pathLst>
              </a:custGeom>
              <a:solidFill>
                <a:srgbClr val="FF8BB9"/>
              </a:solidFill>
              <a:ln w="3810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19" name="Straight Connector 118"/>
              <p:cNvCxnSpPr/>
              <p:nvPr/>
            </p:nvCxnSpPr>
            <p:spPr>
              <a:xfrm>
                <a:off x="2047757" y="4625277"/>
                <a:ext cx="0" cy="5970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2048945" y="5222313"/>
                <a:ext cx="56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2051720" y="5284900"/>
                <a:ext cx="0" cy="5970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2052908" y="5881935"/>
                <a:ext cx="56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Freeform 45"/>
              <p:cNvSpPr/>
              <p:nvPr/>
            </p:nvSpPr>
            <p:spPr>
              <a:xfrm>
                <a:off x="2214978" y="5421589"/>
                <a:ext cx="110538" cy="166873"/>
              </a:xfrm>
              <a:custGeom>
                <a:avLst/>
                <a:gdLst>
                  <a:gd name="connsiteX0" fmla="*/ 72316 w 281056"/>
                  <a:gd name="connsiteY0" fmla="*/ 12645 h 400704"/>
                  <a:gd name="connsiteX1" fmla="*/ 9254 w 281056"/>
                  <a:gd name="connsiteY1" fmla="*/ 296424 h 400704"/>
                  <a:gd name="connsiteX2" fmla="*/ 261502 w 281056"/>
                  <a:gd name="connsiteY2" fmla="*/ 391017 h 400704"/>
                  <a:gd name="connsiteX3" fmla="*/ 240481 w 281056"/>
                  <a:gd name="connsiteY3" fmla="*/ 86217 h 400704"/>
                  <a:gd name="connsiteX4" fmla="*/ 72316 w 281056"/>
                  <a:gd name="connsiteY4" fmla="*/ 12645 h 4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056" h="400704">
                    <a:moveTo>
                      <a:pt x="72316" y="12645"/>
                    </a:moveTo>
                    <a:cubicBezTo>
                      <a:pt x="33778" y="47679"/>
                      <a:pt x="-22277" y="233362"/>
                      <a:pt x="9254" y="296424"/>
                    </a:cubicBezTo>
                    <a:cubicBezTo>
                      <a:pt x="40785" y="359486"/>
                      <a:pt x="222964" y="426051"/>
                      <a:pt x="261502" y="391017"/>
                    </a:cubicBezTo>
                    <a:cubicBezTo>
                      <a:pt x="300040" y="355983"/>
                      <a:pt x="275515" y="152782"/>
                      <a:pt x="240481" y="86217"/>
                    </a:cubicBezTo>
                    <a:cubicBezTo>
                      <a:pt x="205447" y="19652"/>
                      <a:pt x="110854" y="-22389"/>
                      <a:pt x="72316" y="12645"/>
                    </a:cubicBezTo>
                    <a:close/>
                  </a:path>
                </a:pathLst>
              </a:custGeom>
              <a:solidFill>
                <a:srgbClr val="FFDAA3"/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58" name="Straight Connector 157"/>
              <p:cNvCxnSpPr/>
              <p:nvPr/>
            </p:nvCxnSpPr>
            <p:spPr>
              <a:xfrm>
                <a:off x="2707622" y="3954806"/>
                <a:ext cx="0" cy="59715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2708870" y="4551962"/>
                <a:ext cx="58819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Freeform 164"/>
              <p:cNvSpPr/>
              <p:nvPr/>
            </p:nvSpPr>
            <p:spPr>
              <a:xfrm>
                <a:off x="2793287" y="4135528"/>
                <a:ext cx="424977" cy="417948"/>
              </a:xfrm>
              <a:custGeom>
                <a:avLst/>
                <a:gdLst>
                  <a:gd name="connsiteX0" fmla="*/ 0 w 944386"/>
                  <a:gd name="connsiteY0" fmla="*/ 1288025 h 1288025"/>
                  <a:gd name="connsiteX1" fmla="*/ 74428 w 944386"/>
                  <a:gd name="connsiteY1" fmla="*/ 1486 h 1288025"/>
                  <a:gd name="connsiteX2" fmla="*/ 191386 w 944386"/>
                  <a:gd name="connsiteY2" fmla="*/ 1032844 h 1288025"/>
                  <a:gd name="connsiteX3" fmla="*/ 850604 w 944386"/>
                  <a:gd name="connsiteY3" fmla="*/ 1149802 h 1288025"/>
                  <a:gd name="connsiteX4" fmla="*/ 925032 w 944386"/>
                  <a:gd name="connsiteY4" fmla="*/ 1288025 h 1288025"/>
                  <a:gd name="connsiteX0" fmla="*/ 0 w 944908"/>
                  <a:gd name="connsiteY0" fmla="*/ 1289577 h 1289577"/>
                  <a:gd name="connsiteX1" fmla="*/ 74428 w 944908"/>
                  <a:gd name="connsiteY1" fmla="*/ 3038 h 1289577"/>
                  <a:gd name="connsiteX2" fmla="*/ 180753 w 944908"/>
                  <a:gd name="connsiteY2" fmla="*/ 938703 h 1289577"/>
                  <a:gd name="connsiteX3" fmla="*/ 850604 w 944908"/>
                  <a:gd name="connsiteY3" fmla="*/ 1151354 h 1289577"/>
                  <a:gd name="connsiteX4" fmla="*/ 925032 w 944908"/>
                  <a:gd name="connsiteY4" fmla="*/ 1289577 h 1289577"/>
                  <a:gd name="connsiteX0" fmla="*/ 0 w 932887"/>
                  <a:gd name="connsiteY0" fmla="*/ 1289528 h 1289528"/>
                  <a:gd name="connsiteX1" fmla="*/ 74428 w 932887"/>
                  <a:gd name="connsiteY1" fmla="*/ 2989 h 1289528"/>
                  <a:gd name="connsiteX2" fmla="*/ 180753 w 932887"/>
                  <a:gd name="connsiteY2" fmla="*/ 938654 h 1289528"/>
                  <a:gd name="connsiteX3" fmla="*/ 797442 w 932887"/>
                  <a:gd name="connsiteY3" fmla="*/ 1066244 h 1289528"/>
                  <a:gd name="connsiteX4" fmla="*/ 925032 w 932887"/>
                  <a:gd name="connsiteY4" fmla="*/ 1289528 h 1289528"/>
                  <a:gd name="connsiteX0" fmla="*/ 0 w 932887"/>
                  <a:gd name="connsiteY0" fmla="*/ 1287803 h 1287803"/>
                  <a:gd name="connsiteX1" fmla="*/ 74428 w 932887"/>
                  <a:gd name="connsiteY1" fmla="*/ 1264 h 1287803"/>
                  <a:gd name="connsiteX2" fmla="*/ 180753 w 932887"/>
                  <a:gd name="connsiteY2" fmla="*/ 936929 h 1287803"/>
                  <a:gd name="connsiteX3" fmla="*/ 797442 w 932887"/>
                  <a:gd name="connsiteY3" fmla="*/ 1064519 h 1287803"/>
                  <a:gd name="connsiteX4" fmla="*/ 925032 w 932887"/>
                  <a:gd name="connsiteY4" fmla="*/ 1287803 h 1287803"/>
                  <a:gd name="connsiteX0" fmla="*/ 0 w 932701"/>
                  <a:gd name="connsiteY0" fmla="*/ 1290685 h 1290685"/>
                  <a:gd name="connsiteX1" fmla="*/ 74428 w 932701"/>
                  <a:gd name="connsiteY1" fmla="*/ 4146 h 1290685"/>
                  <a:gd name="connsiteX2" fmla="*/ 191385 w 932701"/>
                  <a:gd name="connsiteY2" fmla="*/ 886648 h 1290685"/>
                  <a:gd name="connsiteX3" fmla="*/ 797442 w 932701"/>
                  <a:gd name="connsiteY3" fmla="*/ 1067401 h 1290685"/>
                  <a:gd name="connsiteX4" fmla="*/ 925032 w 932701"/>
                  <a:gd name="connsiteY4" fmla="*/ 1290685 h 1290685"/>
                  <a:gd name="connsiteX0" fmla="*/ 0 w 932701"/>
                  <a:gd name="connsiteY0" fmla="*/ 1290907 h 1290907"/>
                  <a:gd name="connsiteX1" fmla="*/ 74428 w 932701"/>
                  <a:gd name="connsiteY1" fmla="*/ 4368 h 1290907"/>
                  <a:gd name="connsiteX2" fmla="*/ 191385 w 932701"/>
                  <a:gd name="connsiteY2" fmla="*/ 886870 h 1290907"/>
                  <a:gd name="connsiteX3" fmla="*/ 797442 w 932701"/>
                  <a:gd name="connsiteY3" fmla="*/ 1067623 h 1290907"/>
                  <a:gd name="connsiteX4" fmla="*/ 925032 w 932701"/>
                  <a:gd name="connsiteY4" fmla="*/ 1290907 h 1290907"/>
                  <a:gd name="connsiteX0" fmla="*/ 0 w 929705"/>
                  <a:gd name="connsiteY0" fmla="*/ 1290907 h 1290907"/>
                  <a:gd name="connsiteX1" fmla="*/ 74428 w 929705"/>
                  <a:gd name="connsiteY1" fmla="*/ 4368 h 1290907"/>
                  <a:gd name="connsiteX2" fmla="*/ 191385 w 929705"/>
                  <a:gd name="connsiteY2" fmla="*/ 886870 h 1290907"/>
                  <a:gd name="connsiteX3" fmla="*/ 797442 w 929705"/>
                  <a:gd name="connsiteY3" fmla="*/ 1067623 h 1290907"/>
                  <a:gd name="connsiteX4" fmla="*/ 925032 w 929705"/>
                  <a:gd name="connsiteY4" fmla="*/ 1290907 h 129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705" h="1290907">
                    <a:moveTo>
                      <a:pt x="0" y="1290907"/>
                    </a:moveTo>
                    <a:cubicBezTo>
                      <a:pt x="21265" y="668902"/>
                      <a:pt x="42531" y="71708"/>
                      <a:pt x="74428" y="4368"/>
                    </a:cubicBezTo>
                    <a:cubicBezTo>
                      <a:pt x="106326" y="-62972"/>
                      <a:pt x="155944" y="667131"/>
                      <a:pt x="191385" y="886870"/>
                    </a:cubicBezTo>
                    <a:cubicBezTo>
                      <a:pt x="226826" y="1106609"/>
                      <a:pt x="717697" y="1053446"/>
                      <a:pt x="797442" y="1067623"/>
                    </a:cubicBezTo>
                    <a:cubicBezTo>
                      <a:pt x="877187" y="1081800"/>
                      <a:pt x="948955" y="1243060"/>
                      <a:pt x="925032" y="1290907"/>
                    </a:cubicBezTo>
                  </a:path>
                </a:pathLst>
              </a:custGeom>
              <a:solidFill>
                <a:srgbClr val="D351A8"/>
              </a:solidFill>
              <a:ln w="38100">
                <a:solidFill>
                  <a:srgbClr val="CC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2803008" y="3959196"/>
                <a:ext cx="387031" cy="1121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68" name="Straight Connector 167"/>
              <p:cNvCxnSpPr/>
              <p:nvPr/>
            </p:nvCxnSpPr>
            <p:spPr>
              <a:xfrm flipV="1">
                <a:off x="2749739" y="4020984"/>
                <a:ext cx="502167" cy="3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710940" y="4623643"/>
                <a:ext cx="0" cy="59715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2712188" y="5220799"/>
                <a:ext cx="58819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Freeform 172"/>
              <p:cNvSpPr/>
              <p:nvPr/>
            </p:nvSpPr>
            <p:spPr>
              <a:xfrm>
                <a:off x="3139462" y="4854200"/>
                <a:ext cx="92672" cy="364359"/>
              </a:xfrm>
              <a:custGeom>
                <a:avLst/>
                <a:gdLst>
                  <a:gd name="connsiteX0" fmla="*/ 0 w 944386"/>
                  <a:gd name="connsiteY0" fmla="*/ 1288025 h 1288025"/>
                  <a:gd name="connsiteX1" fmla="*/ 74428 w 944386"/>
                  <a:gd name="connsiteY1" fmla="*/ 1486 h 1288025"/>
                  <a:gd name="connsiteX2" fmla="*/ 191386 w 944386"/>
                  <a:gd name="connsiteY2" fmla="*/ 1032844 h 1288025"/>
                  <a:gd name="connsiteX3" fmla="*/ 850604 w 944386"/>
                  <a:gd name="connsiteY3" fmla="*/ 1149802 h 1288025"/>
                  <a:gd name="connsiteX4" fmla="*/ 925032 w 944386"/>
                  <a:gd name="connsiteY4" fmla="*/ 1288025 h 1288025"/>
                  <a:gd name="connsiteX0" fmla="*/ 0 w 944908"/>
                  <a:gd name="connsiteY0" fmla="*/ 1289577 h 1289577"/>
                  <a:gd name="connsiteX1" fmla="*/ 74428 w 944908"/>
                  <a:gd name="connsiteY1" fmla="*/ 3038 h 1289577"/>
                  <a:gd name="connsiteX2" fmla="*/ 180753 w 944908"/>
                  <a:gd name="connsiteY2" fmla="*/ 938703 h 1289577"/>
                  <a:gd name="connsiteX3" fmla="*/ 850604 w 944908"/>
                  <a:gd name="connsiteY3" fmla="*/ 1151354 h 1289577"/>
                  <a:gd name="connsiteX4" fmla="*/ 925032 w 944908"/>
                  <a:gd name="connsiteY4" fmla="*/ 1289577 h 1289577"/>
                  <a:gd name="connsiteX0" fmla="*/ 0 w 932887"/>
                  <a:gd name="connsiteY0" fmla="*/ 1289528 h 1289528"/>
                  <a:gd name="connsiteX1" fmla="*/ 74428 w 932887"/>
                  <a:gd name="connsiteY1" fmla="*/ 2989 h 1289528"/>
                  <a:gd name="connsiteX2" fmla="*/ 180753 w 932887"/>
                  <a:gd name="connsiteY2" fmla="*/ 938654 h 1289528"/>
                  <a:gd name="connsiteX3" fmla="*/ 797442 w 932887"/>
                  <a:gd name="connsiteY3" fmla="*/ 1066244 h 1289528"/>
                  <a:gd name="connsiteX4" fmla="*/ 925032 w 932887"/>
                  <a:gd name="connsiteY4" fmla="*/ 1289528 h 1289528"/>
                  <a:gd name="connsiteX0" fmla="*/ 0 w 932887"/>
                  <a:gd name="connsiteY0" fmla="*/ 1287803 h 1287803"/>
                  <a:gd name="connsiteX1" fmla="*/ 74428 w 932887"/>
                  <a:gd name="connsiteY1" fmla="*/ 1264 h 1287803"/>
                  <a:gd name="connsiteX2" fmla="*/ 180753 w 932887"/>
                  <a:gd name="connsiteY2" fmla="*/ 936929 h 1287803"/>
                  <a:gd name="connsiteX3" fmla="*/ 797442 w 932887"/>
                  <a:gd name="connsiteY3" fmla="*/ 1064519 h 1287803"/>
                  <a:gd name="connsiteX4" fmla="*/ 925032 w 932887"/>
                  <a:gd name="connsiteY4" fmla="*/ 1287803 h 1287803"/>
                  <a:gd name="connsiteX0" fmla="*/ 0 w 932701"/>
                  <a:gd name="connsiteY0" fmla="*/ 1290685 h 1290685"/>
                  <a:gd name="connsiteX1" fmla="*/ 74428 w 932701"/>
                  <a:gd name="connsiteY1" fmla="*/ 4146 h 1290685"/>
                  <a:gd name="connsiteX2" fmla="*/ 191385 w 932701"/>
                  <a:gd name="connsiteY2" fmla="*/ 886648 h 1290685"/>
                  <a:gd name="connsiteX3" fmla="*/ 797442 w 932701"/>
                  <a:gd name="connsiteY3" fmla="*/ 1067401 h 1290685"/>
                  <a:gd name="connsiteX4" fmla="*/ 925032 w 932701"/>
                  <a:gd name="connsiteY4" fmla="*/ 1290685 h 1290685"/>
                  <a:gd name="connsiteX0" fmla="*/ 0 w 932701"/>
                  <a:gd name="connsiteY0" fmla="*/ 1290907 h 1290907"/>
                  <a:gd name="connsiteX1" fmla="*/ 74428 w 932701"/>
                  <a:gd name="connsiteY1" fmla="*/ 4368 h 1290907"/>
                  <a:gd name="connsiteX2" fmla="*/ 191385 w 932701"/>
                  <a:gd name="connsiteY2" fmla="*/ 886870 h 1290907"/>
                  <a:gd name="connsiteX3" fmla="*/ 797442 w 932701"/>
                  <a:gd name="connsiteY3" fmla="*/ 1067623 h 1290907"/>
                  <a:gd name="connsiteX4" fmla="*/ 925032 w 932701"/>
                  <a:gd name="connsiteY4" fmla="*/ 1290907 h 1290907"/>
                  <a:gd name="connsiteX0" fmla="*/ 0 w 929705"/>
                  <a:gd name="connsiteY0" fmla="*/ 1290907 h 1290907"/>
                  <a:gd name="connsiteX1" fmla="*/ 74428 w 929705"/>
                  <a:gd name="connsiteY1" fmla="*/ 4368 h 1290907"/>
                  <a:gd name="connsiteX2" fmla="*/ 191385 w 929705"/>
                  <a:gd name="connsiteY2" fmla="*/ 886870 h 1290907"/>
                  <a:gd name="connsiteX3" fmla="*/ 797442 w 929705"/>
                  <a:gd name="connsiteY3" fmla="*/ 1067623 h 1290907"/>
                  <a:gd name="connsiteX4" fmla="*/ 925032 w 929705"/>
                  <a:gd name="connsiteY4" fmla="*/ 1290907 h 1290907"/>
                  <a:gd name="connsiteX0" fmla="*/ 0 w 925032"/>
                  <a:gd name="connsiteY0" fmla="*/ 1290879 h 1290879"/>
                  <a:gd name="connsiteX1" fmla="*/ 74428 w 925032"/>
                  <a:gd name="connsiteY1" fmla="*/ 4340 h 1290879"/>
                  <a:gd name="connsiteX2" fmla="*/ 191385 w 925032"/>
                  <a:gd name="connsiteY2" fmla="*/ 886842 h 1290879"/>
                  <a:gd name="connsiteX3" fmla="*/ 925032 w 925032"/>
                  <a:gd name="connsiteY3" fmla="*/ 1290879 h 1290879"/>
                  <a:gd name="connsiteX0" fmla="*/ 0 w 315255"/>
                  <a:gd name="connsiteY0" fmla="*/ 1290883 h 1295121"/>
                  <a:gd name="connsiteX1" fmla="*/ 74428 w 315255"/>
                  <a:gd name="connsiteY1" fmla="*/ 4344 h 1295121"/>
                  <a:gd name="connsiteX2" fmla="*/ 191385 w 315255"/>
                  <a:gd name="connsiteY2" fmla="*/ 886846 h 1295121"/>
                  <a:gd name="connsiteX3" fmla="*/ 315255 w 315255"/>
                  <a:gd name="connsiteY3" fmla="*/ 1295121 h 1295121"/>
                  <a:gd name="connsiteX0" fmla="*/ 0 w 322513"/>
                  <a:gd name="connsiteY0" fmla="*/ 1290872 h 1290872"/>
                  <a:gd name="connsiteX1" fmla="*/ 74428 w 322513"/>
                  <a:gd name="connsiteY1" fmla="*/ 4333 h 1290872"/>
                  <a:gd name="connsiteX2" fmla="*/ 191385 w 322513"/>
                  <a:gd name="connsiteY2" fmla="*/ 886835 h 1290872"/>
                  <a:gd name="connsiteX3" fmla="*/ 322513 w 322513"/>
                  <a:gd name="connsiteY3" fmla="*/ 1282399 h 1290872"/>
                  <a:gd name="connsiteX0" fmla="*/ 0 w 322513"/>
                  <a:gd name="connsiteY0" fmla="*/ 1286541 h 1286541"/>
                  <a:gd name="connsiteX1" fmla="*/ 74428 w 322513"/>
                  <a:gd name="connsiteY1" fmla="*/ 2 h 1286541"/>
                  <a:gd name="connsiteX2" fmla="*/ 322513 w 322513"/>
                  <a:gd name="connsiteY2" fmla="*/ 1278068 h 1286541"/>
                  <a:gd name="connsiteX0" fmla="*/ 0 w 224513"/>
                  <a:gd name="connsiteY0" fmla="*/ 1286541 h 1286541"/>
                  <a:gd name="connsiteX1" fmla="*/ 74428 w 224513"/>
                  <a:gd name="connsiteY1" fmla="*/ 2 h 1286541"/>
                  <a:gd name="connsiteX2" fmla="*/ 224513 w 224513"/>
                  <a:gd name="connsiteY2" fmla="*/ 1278068 h 1286541"/>
                  <a:gd name="connsiteX0" fmla="*/ 0 w 202735"/>
                  <a:gd name="connsiteY0" fmla="*/ 1286539 h 1286539"/>
                  <a:gd name="connsiteX1" fmla="*/ 74428 w 202735"/>
                  <a:gd name="connsiteY1" fmla="*/ 0 h 1286539"/>
                  <a:gd name="connsiteX2" fmla="*/ 202735 w 202735"/>
                  <a:gd name="connsiteY2" fmla="*/ 1282303 h 128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2735" h="1286539">
                    <a:moveTo>
                      <a:pt x="0" y="1286539"/>
                    </a:moveTo>
                    <a:cubicBezTo>
                      <a:pt x="21265" y="664534"/>
                      <a:pt x="40639" y="706"/>
                      <a:pt x="74428" y="0"/>
                    </a:cubicBezTo>
                    <a:cubicBezTo>
                      <a:pt x="108217" y="-706"/>
                      <a:pt x="151051" y="1016039"/>
                      <a:pt x="202735" y="1282303"/>
                    </a:cubicBezTo>
                  </a:path>
                </a:pathLst>
              </a:custGeom>
              <a:solidFill>
                <a:srgbClr val="FF8BB9"/>
              </a:solidFill>
              <a:ln w="3810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75" name="Straight Connector 174"/>
              <p:cNvCxnSpPr/>
              <p:nvPr/>
            </p:nvCxnSpPr>
            <p:spPr>
              <a:xfrm>
                <a:off x="2716383" y="5278108"/>
                <a:ext cx="0" cy="59715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717630" y="5875264"/>
                <a:ext cx="58819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Freeform 176"/>
              <p:cNvSpPr/>
              <p:nvPr/>
            </p:nvSpPr>
            <p:spPr>
              <a:xfrm>
                <a:off x="2802049" y="5582250"/>
                <a:ext cx="425912" cy="288140"/>
              </a:xfrm>
              <a:custGeom>
                <a:avLst/>
                <a:gdLst>
                  <a:gd name="connsiteX0" fmla="*/ 0 w 944386"/>
                  <a:gd name="connsiteY0" fmla="*/ 1288025 h 1288025"/>
                  <a:gd name="connsiteX1" fmla="*/ 74428 w 944386"/>
                  <a:gd name="connsiteY1" fmla="*/ 1486 h 1288025"/>
                  <a:gd name="connsiteX2" fmla="*/ 191386 w 944386"/>
                  <a:gd name="connsiteY2" fmla="*/ 1032844 h 1288025"/>
                  <a:gd name="connsiteX3" fmla="*/ 850604 w 944386"/>
                  <a:gd name="connsiteY3" fmla="*/ 1149802 h 1288025"/>
                  <a:gd name="connsiteX4" fmla="*/ 925032 w 944386"/>
                  <a:gd name="connsiteY4" fmla="*/ 1288025 h 1288025"/>
                  <a:gd name="connsiteX0" fmla="*/ 0 w 944908"/>
                  <a:gd name="connsiteY0" fmla="*/ 1289577 h 1289577"/>
                  <a:gd name="connsiteX1" fmla="*/ 74428 w 944908"/>
                  <a:gd name="connsiteY1" fmla="*/ 3038 h 1289577"/>
                  <a:gd name="connsiteX2" fmla="*/ 180753 w 944908"/>
                  <a:gd name="connsiteY2" fmla="*/ 938703 h 1289577"/>
                  <a:gd name="connsiteX3" fmla="*/ 850604 w 944908"/>
                  <a:gd name="connsiteY3" fmla="*/ 1151354 h 1289577"/>
                  <a:gd name="connsiteX4" fmla="*/ 925032 w 944908"/>
                  <a:gd name="connsiteY4" fmla="*/ 1289577 h 1289577"/>
                  <a:gd name="connsiteX0" fmla="*/ 0 w 932887"/>
                  <a:gd name="connsiteY0" fmla="*/ 1289528 h 1289528"/>
                  <a:gd name="connsiteX1" fmla="*/ 74428 w 932887"/>
                  <a:gd name="connsiteY1" fmla="*/ 2989 h 1289528"/>
                  <a:gd name="connsiteX2" fmla="*/ 180753 w 932887"/>
                  <a:gd name="connsiteY2" fmla="*/ 938654 h 1289528"/>
                  <a:gd name="connsiteX3" fmla="*/ 797442 w 932887"/>
                  <a:gd name="connsiteY3" fmla="*/ 1066244 h 1289528"/>
                  <a:gd name="connsiteX4" fmla="*/ 925032 w 932887"/>
                  <a:gd name="connsiteY4" fmla="*/ 1289528 h 1289528"/>
                  <a:gd name="connsiteX0" fmla="*/ 0 w 932887"/>
                  <a:gd name="connsiteY0" fmla="*/ 1287803 h 1287803"/>
                  <a:gd name="connsiteX1" fmla="*/ 74428 w 932887"/>
                  <a:gd name="connsiteY1" fmla="*/ 1264 h 1287803"/>
                  <a:gd name="connsiteX2" fmla="*/ 180753 w 932887"/>
                  <a:gd name="connsiteY2" fmla="*/ 936929 h 1287803"/>
                  <a:gd name="connsiteX3" fmla="*/ 797442 w 932887"/>
                  <a:gd name="connsiteY3" fmla="*/ 1064519 h 1287803"/>
                  <a:gd name="connsiteX4" fmla="*/ 925032 w 932887"/>
                  <a:gd name="connsiteY4" fmla="*/ 1287803 h 1287803"/>
                  <a:gd name="connsiteX0" fmla="*/ 0 w 932701"/>
                  <a:gd name="connsiteY0" fmla="*/ 1290685 h 1290685"/>
                  <a:gd name="connsiteX1" fmla="*/ 74428 w 932701"/>
                  <a:gd name="connsiteY1" fmla="*/ 4146 h 1290685"/>
                  <a:gd name="connsiteX2" fmla="*/ 191385 w 932701"/>
                  <a:gd name="connsiteY2" fmla="*/ 886648 h 1290685"/>
                  <a:gd name="connsiteX3" fmla="*/ 797442 w 932701"/>
                  <a:gd name="connsiteY3" fmla="*/ 1067401 h 1290685"/>
                  <a:gd name="connsiteX4" fmla="*/ 925032 w 932701"/>
                  <a:gd name="connsiteY4" fmla="*/ 1290685 h 1290685"/>
                  <a:gd name="connsiteX0" fmla="*/ 0 w 932701"/>
                  <a:gd name="connsiteY0" fmla="*/ 1290907 h 1290907"/>
                  <a:gd name="connsiteX1" fmla="*/ 74428 w 932701"/>
                  <a:gd name="connsiteY1" fmla="*/ 4368 h 1290907"/>
                  <a:gd name="connsiteX2" fmla="*/ 191385 w 932701"/>
                  <a:gd name="connsiteY2" fmla="*/ 886870 h 1290907"/>
                  <a:gd name="connsiteX3" fmla="*/ 797442 w 932701"/>
                  <a:gd name="connsiteY3" fmla="*/ 1067623 h 1290907"/>
                  <a:gd name="connsiteX4" fmla="*/ 925032 w 932701"/>
                  <a:gd name="connsiteY4" fmla="*/ 1290907 h 1290907"/>
                  <a:gd name="connsiteX0" fmla="*/ 0 w 929705"/>
                  <a:gd name="connsiteY0" fmla="*/ 1290907 h 1290907"/>
                  <a:gd name="connsiteX1" fmla="*/ 74428 w 929705"/>
                  <a:gd name="connsiteY1" fmla="*/ 4368 h 1290907"/>
                  <a:gd name="connsiteX2" fmla="*/ 191385 w 929705"/>
                  <a:gd name="connsiteY2" fmla="*/ 886870 h 1290907"/>
                  <a:gd name="connsiteX3" fmla="*/ 797442 w 929705"/>
                  <a:gd name="connsiteY3" fmla="*/ 1067623 h 1290907"/>
                  <a:gd name="connsiteX4" fmla="*/ 925032 w 929705"/>
                  <a:gd name="connsiteY4" fmla="*/ 1290907 h 1290907"/>
                  <a:gd name="connsiteX0" fmla="*/ 0 w 929705"/>
                  <a:gd name="connsiteY0" fmla="*/ 404037 h 404037"/>
                  <a:gd name="connsiteX1" fmla="*/ 191385 w 929705"/>
                  <a:gd name="connsiteY1" fmla="*/ 0 h 404037"/>
                  <a:gd name="connsiteX2" fmla="*/ 797442 w 929705"/>
                  <a:gd name="connsiteY2" fmla="*/ 180753 h 404037"/>
                  <a:gd name="connsiteX3" fmla="*/ 925032 w 929705"/>
                  <a:gd name="connsiteY3" fmla="*/ 404037 h 404037"/>
                  <a:gd name="connsiteX0" fmla="*/ 0 w 932577"/>
                  <a:gd name="connsiteY0" fmla="*/ 726039 h 726039"/>
                  <a:gd name="connsiteX1" fmla="*/ 198645 w 932577"/>
                  <a:gd name="connsiteY1" fmla="*/ 0 h 726039"/>
                  <a:gd name="connsiteX2" fmla="*/ 797442 w 932577"/>
                  <a:gd name="connsiteY2" fmla="*/ 502755 h 726039"/>
                  <a:gd name="connsiteX3" fmla="*/ 925032 w 932577"/>
                  <a:gd name="connsiteY3" fmla="*/ 726039 h 726039"/>
                  <a:gd name="connsiteX0" fmla="*/ 0 w 930698"/>
                  <a:gd name="connsiteY0" fmla="*/ 797928 h 797928"/>
                  <a:gd name="connsiteX1" fmla="*/ 198645 w 930698"/>
                  <a:gd name="connsiteY1" fmla="*/ 71889 h 797928"/>
                  <a:gd name="connsiteX2" fmla="*/ 775663 w 930698"/>
                  <a:gd name="connsiteY2" fmla="*/ 108590 h 797928"/>
                  <a:gd name="connsiteX3" fmla="*/ 925032 w 930698"/>
                  <a:gd name="connsiteY3" fmla="*/ 797928 h 797928"/>
                  <a:gd name="connsiteX0" fmla="*/ 0 w 931751"/>
                  <a:gd name="connsiteY0" fmla="*/ 779424 h 779424"/>
                  <a:gd name="connsiteX1" fmla="*/ 198645 w 931751"/>
                  <a:gd name="connsiteY1" fmla="*/ 53385 h 779424"/>
                  <a:gd name="connsiteX2" fmla="*/ 775663 w 931751"/>
                  <a:gd name="connsiteY2" fmla="*/ 90086 h 779424"/>
                  <a:gd name="connsiteX3" fmla="*/ 925032 w 931751"/>
                  <a:gd name="connsiteY3" fmla="*/ 779424 h 779424"/>
                  <a:gd name="connsiteX0" fmla="*/ 0 w 931751"/>
                  <a:gd name="connsiteY0" fmla="*/ 749310 h 749310"/>
                  <a:gd name="connsiteX1" fmla="*/ 198645 w 931751"/>
                  <a:gd name="connsiteY1" fmla="*/ 23271 h 749310"/>
                  <a:gd name="connsiteX2" fmla="*/ 775663 w 931751"/>
                  <a:gd name="connsiteY2" fmla="*/ 59972 h 749310"/>
                  <a:gd name="connsiteX3" fmla="*/ 925032 w 931751"/>
                  <a:gd name="connsiteY3" fmla="*/ 749310 h 749310"/>
                  <a:gd name="connsiteX0" fmla="*/ 0 w 931751"/>
                  <a:gd name="connsiteY0" fmla="*/ 792461 h 792461"/>
                  <a:gd name="connsiteX1" fmla="*/ 198645 w 931751"/>
                  <a:gd name="connsiteY1" fmla="*/ 66422 h 792461"/>
                  <a:gd name="connsiteX2" fmla="*/ 775663 w 931751"/>
                  <a:gd name="connsiteY2" fmla="*/ 69228 h 792461"/>
                  <a:gd name="connsiteX3" fmla="*/ 925032 w 931751"/>
                  <a:gd name="connsiteY3" fmla="*/ 792461 h 792461"/>
                  <a:gd name="connsiteX0" fmla="*/ 0 w 931751"/>
                  <a:gd name="connsiteY0" fmla="*/ 764397 h 764397"/>
                  <a:gd name="connsiteX1" fmla="*/ 198645 w 931751"/>
                  <a:gd name="connsiteY1" fmla="*/ 38358 h 764397"/>
                  <a:gd name="connsiteX2" fmla="*/ 775663 w 931751"/>
                  <a:gd name="connsiteY2" fmla="*/ 41164 h 764397"/>
                  <a:gd name="connsiteX3" fmla="*/ 925032 w 931751"/>
                  <a:gd name="connsiteY3" fmla="*/ 764397 h 76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1751" h="764397">
                    <a:moveTo>
                      <a:pt x="0" y="764397"/>
                    </a:moveTo>
                    <a:cubicBezTo>
                      <a:pt x="39872" y="680223"/>
                      <a:pt x="40331" y="91106"/>
                      <a:pt x="198645" y="38358"/>
                    </a:cubicBezTo>
                    <a:cubicBezTo>
                      <a:pt x="356959" y="-14390"/>
                      <a:pt x="640081" y="-12052"/>
                      <a:pt x="775663" y="41164"/>
                    </a:cubicBezTo>
                    <a:cubicBezTo>
                      <a:pt x="911245" y="94380"/>
                      <a:pt x="948955" y="716550"/>
                      <a:pt x="925032" y="764397"/>
                    </a:cubicBezTo>
                  </a:path>
                </a:pathLst>
              </a:custGeom>
              <a:solidFill>
                <a:srgbClr val="FFDAA3"/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2806861" y="4618978"/>
                <a:ext cx="387031" cy="1121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94" name="Straight Connector 193"/>
              <p:cNvCxnSpPr/>
              <p:nvPr/>
            </p:nvCxnSpPr>
            <p:spPr>
              <a:xfrm flipV="1">
                <a:off x="2753592" y="4680766"/>
                <a:ext cx="502167" cy="3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Rectangle 196"/>
              <p:cNvSpPr/>
              <p:nvPr/>
            </p:nvSpPr>
            <p:spPr>
              <a:xfrm>
                <a:off x="2813603" y="5282337"/>
                <a:ext cx="387031" cy="1121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98" name="Straight Connector 197"/>
              <p:cNvCxnSpPr/>
              <p:nvPr/>
            </p:nvCxnSpPr>
            <p:spPr>
              <a:xfrm flipV="1">
                <a:off x="2760334" y="5344125"/>
                <a:ext cx="502167" cy="3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4" name="TextBox 223"/>
            <p:cNvSpPr txBox="1"/>
            <p:nvPr/>
          </p:nvSpPr>
          <p:spPr>
            <a:xfrm>
              <a:off x="1775801" y="2780928"/>
              <a:ext cx="1772269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Low-D basis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97337" y="1127548"/>
            <a:ext cx="886782" cy="1462319"/>
            <a:chOff x="482781" y="935760"/>
            <a:chExt cx="960681" cy="1584179"/>
          </a:xfrm>
        </p:grpSpPr>
        <p:sp>
          <p:nvSpPr>
            <p:cNvPr id="106" name="TextBox 105"/>
            <p:cNvSpPr txBox="1"/>
            <p:nvPr/>
          </p:nvSpPr>
          <p:spPr>
            <a:xfrm>
              <a:off x="482781" y="2139209"/>
              <a:ext cx="960681" cy="380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GB" sz="1477" dirty="0">
                  <a:latin typeface="Calibri" panose="020F0502020204030204" pitchFamily="34" charset="0"/>
                </a:rPr>
                <a:t>Encoding</a:t>
              </a: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713721" y="935760"/>
              <a:ext cx="488954" cy="36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69" b="1" dirty="0" smtClean="0">
                  <a:latin typeface="Calibri" panose="020F0502020204030204" pitchFamily="34" charset="0"/>
                </a:rPr>
                <a:t>Ear</a:t>
              </a:r>
              <a:endParaRPr lang="en-GB" sz="1569" b="1" dirty="0">
                <a:latin typeface="Calibri" panose="020F0502020204030204" pitchFamily="34" charset="0"/>
              </a:endParaRPr>
            </a:p>
          </p:txBody>
        </p:sp>
        <p:pic>
          <p:nvPicPr>
            <p:cNvPr id="232" name="Picture 4" descr="Image result for spira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53" y="1507968"/>
              <a:ext cx="520339" cy="520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1749041" y="1127548"/>
            <a:ext cx="1768836" cy="1657821"/>
            <a:chOff x="1513793" y="935760"/>
            <a:chExt cx="1916239" cy="1795973"/>
          </a:xfrm>
        </p:grpSpPr>
        <p:sp>
          <p:nvSpPr>
            <p:cNvPr id="107" name="TextBox 106"/>
            <p:cNvSpPr txBox="1"/>
            <p:nvPr/>
          </p:nvSpPr>
          <p:spPr>
            <a:xfrm>
              <a:off x="1883972" y="2139209"/>
              <a:ext cx="1546060" cy="59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latin typeface="Calibri" panose="020F0502020204030204" pitchFamily="34" charset="0"/>
                </a:rPr>
                <a:t>Feature extraction</a:t>
              </a:r>
            </a:p>
          </p:txBody>
        </p:sp>
        <p:grpSp>
          <p:nvGrpSpPr>
            <p:cNvPr id="240" name="Group 239"/>
            <p:cNvGrpSpPr/>
            <p:nvPr/>
          </p:nvGrpSpPr>
          <p:grpSpPr>
            <a:xfrm>
              <a:off x="2166519" y="1377824"/>
              <a:ext cx="1137697" cy="723791"/>
              <a:chOff x="1313347" y="3495076"/>
              <a:chExt cx="3744805" cy="2219018"/>
            </a:xfrm>
            <a:noFill/>
          </p:grpSpPr>
          <p:sp>
            <p:nvSpPr>
              <p:cNvPr id="250" name="Oval 249"/>
              <p:cNvSpPr/>
              <p:nvPr/>
            </p:nvSpPr>
            <p:spPr>
              <a:xfrm rot="19819484">
                <a:off x="3834016" y="4829304"/>
                <a:ext cx="1224136" cy="3752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51" name="Oval 250"/>
              <p:cNvSpPr/>
              <p:nvPr/>
            </p:nvSpPr>
            <p:spPr>
              <a:xfrm rot="21116259">
                <a:off x="2787542" y="5462049"/>
                <a:ext cx="844876" cy="252045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52" name="Oval 251"/>
              <p:cNvSpPr/>
              <p:nvPr/>
            </p:nvSpPr>
            <p:spPr>
              <a:xfrm rot="17161181">
                <a:off x="2745776" y="4875706"/>
                <a:ext cx="660825" cy="282492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53" name="Oval 252"/>
              <p:cNvSpPr/>
              <p:nvPr/>
            </p:nvSpPr>
            <p:spPr>
              <a:xfrm rot="555569">
                <a:off x="1918645" y="4853115"/>
                <a:ext cx="758430" cy="352079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60" name="Oval 259"/>
              <p:cNvSpPr/>
              <p:nvPr/>
            </p:nvSpPr>
            <p:spPr>
              <a:xfrm rot="19411844">
                <a:off x="3268399" y="3900186"/>
                <a:ext cx="965983" cy="63216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61" name="Freeform 260"/>
              <p:cNvSpPr/>
              <p:nvPr/>
            </p:nvSpPr>
            <p:spPr>
              <a:xfrm rot="18251293">
                <a:off x="1175142" y="3633281"/>
                <a:ext cx="1771600" cy="1495189"/>
              </a:xfrm>
              <a:custGeom>
                <a:avLst/>
                <a:gdLst>
                  <a:gd name="connsiteX0" fmla="*/ 1232893 w 1771600"/>
                  <a:gd name="connsiteY0" fmla="*/ 230800 h 1495186"/>
                  <a:gd name="connsiteX1" fmla="*/ 1239799 w 1771600"/>
                  <a:gd name="connsiteY1" fmla="*/ 243902 h 1495186"/>
                  <a:gd name="connsiteX2" fmla="*/ 1241717 w 1771600"/>
                  <a:gd name="connsiteY2" fmla="*/ 246234 h 1495186"/>
                  <a:gd name="connsiteX3" fmla="*/ 1361914 w 1771600"/>
                  <a:gd name="connsiteY3" fmla="*/ 795848 h 1495186"/>
                  <a:gd name="connsiteX4" fmla="*/ 1356081 w 1771600"/>
                  <a:gd name="connsiteY4" fmla="*/ 867473 h 1495186"/>
                  <a:gd name="connsiteX5" fmla="*/ 1385947 w 1771600"/>
                  <a:gd name="connsiteY5" fmla="*/ 869443 h 1495186"/>
                  <a:gd name="connsiteX6" fmla="*/ 1771600 w 1771600"/>
                  <a:gd name="connsiteY6" fmla="*/ 1179104 h 1495186"/>
                  <a:gd name="connsiteX7" fmla="*/ 1288607 w 1771600"/>
                  <a:gd name="connsiteY7" fmla="*/ 1495186 h 1495186"/>
                  <a:gd name="connsiteX8" fmla="*/ 1018562 w 1771600"/>
                  <a:gd name="connsiteY8" fmla="*/ 1441203 h 1495186"/>
                  <a:gd name="connsiteX9" fmla="*/ 1017095 w 1771600"/>
                  <a:gd name="connsiteY9" fmla="*/ 1440412 h 1495186"/>
                  <a:gd name="connsiteX10" fmla="*/ 963646 w 1771600"/>
                  <a:gd name="connsiteY10" fmla="*/ 1427254 h 1495186"/>
                  <a:gd name="connsiteX11" fmla="*/ 734572 w 1771600"/>
                  <a:gd name="connsiteY11" fmla="*/ 775018 h 1495186"/>
                  <a:gd name="connsiteX12" fmla="*/ 736598 w 1771600"/>
                  <a:gd name="connsiteY12" fmla="*/ 750147 h 1495186"/>
                  <a:gd name="connsiteX13" fmla="*/ 641659 w 1771600"/>
                  <a:gd name="connsiteY13" fmla="*/ 755784 h 1495186"/>
                  <a:gd name="connsiteX14" fmla="*/ 0 w 1771600"/>
                  <a:gd name="connsiteY14" fmla="*/ 377892 h 1495186"/>
                  <a:gd name="connsiteX15" fmla="*/ 641659 w 1771600"/>
                  <a:gd name="connsiteY15" fmla="*/ 0 h 1495186"/>
                  <a:gd name="connsiteX16" fmla="*/ 1173732 w 1771600"/>
                  <a:gd name="connsiteY16" fmla="*/ 166609 h 1495186"/>
                  <a:gd name="connsiteX17" fmla="*/ 1188169 w 1771600"/>
                  <a:gd name="connsiteY17" fmla="*/ 182273 h 1495186"/>
                  <a:gd name="connsiteX18" fmla="*/ 1190447 w 1771600"/>
                  <a:gd name="connsiteY18" fmla="*/ 183865 h 1495186"/>
                  <a:gd name="connsiteX19" fmla="*/ 1197141 w 1771600"/>
                  <a:gd name="connsiteY19" fmla="*/ 192007 h 1495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71600" h="1495186">
                    <a:moveTo>
                      <a:pt x="1232893" y="230800"/>
                    </a:moveTo>
                    <a:lnTo>
                      <a:pt x="1239799" y="243902"/>
                    </a:lnTo>
                    <a:lnTo>
                      <a:pt x="1241717" y="246234"/>
                    </a:lnTo>
                    <a:cubicBezTo>
                      <a:pt x="1321232" y="367122"/>
                      <a:pt x="1369447" y="568972"/>
                      <a:pt x="1361914" y="795848"/>
                    </a:cubicBezTo>
                    <a:lnTo>
                      <a:pt x="1356081" y="867473"/>
                    </a:lnTo>
                    <a:lnTo>
                      <a:pt x="1385947" y="869443"/>
                    </a:lnTo>
                    <a:cubicBezTo>
                      <a:pt x="1606038" y="898917"/>
                      <a:pt x="1771600" y="1026357"/>
                      <a:pt x="1771600" y="1179104"/>
                    </a:cubicBezTo>
                    <a:cubicBezTo>
                      <a:pt x="1771599" y="1353670"/>
                      <a:pt x="1555357" y="1495186"/>
                      <a:pt x="1288607" y="1495186"/>
                    </a:cubicBezTo>
                    <a:cubicBezTo>
                      <a:pt x="1188576" y="1495185"/>
                      <a:pt x="1095648" y="1475285"/>
                      <a:pt x="1018562" y="1441203"/>
                    </a:cubicBezTo>
                    <a:lnTo>
                      <a:pt x="1017095" y="1440412"/>
                    </a:lnTo>
                    <a:lnTo>
                      <a:pt x="963646" y="1427254"/>
                    </a:lnTo>
                    <a:cubicBezTo>
                      <a:pt x="822747" y="1361220"/>
                      <a:pt x="724025" y="1092644"/>
                      <a:pt x="734572" y="775018"/>
                    </a:cubicBezTo>
                    <a:lnTo>
                      <a:pt x="736598" y="750147"/>
                    </a:lnTo>
                    <a:lnTo>
                      <a:pt x="641659" y="755784"/>
                    </a:lnTo>
                    <a:cubicBezTo>
                      <a:pt x="287281" y="755784"/>
                      <a:pt x="0" y="586596"/>
                      <a:pt x="0" y="377892"/>
                    </a:cubicBezTo>
                    <a:cubicBezTo>
                      <a:pt x="0" y="169188"/>
                      <a:pt x="287281" y="0"/>
                      <a:pt x="641659" y="0"/>
                    </a:cubicBezTo>
                    <a:cubicBezTo>
                      <a:pt x="863145" y="0"/>
                      <a:pt x="1058422" y="66089"/>
                      <a:pt x="1173732" y="166609"/>
                    </a:cubicBezTo>
                    <a:lnTo>
                      <a:pt x="1188169" y="182273"/>
                    </a:lnTo>
                    <a:lnTo>
                      <a:pt x="1190447" y="183865"/>
                    </a:lnTo>
                    <a:lnTo>
                      <a:pt x="1197141" y="192007"/>
                    </a:lnTo>
                    <a:close/>
                  </a:path>
                </a:pathLst>
              </a:cu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</p:grpSp>
        <p:sp>
          <p:nvSpPr>
            <p:cNvPr id="243" name="TextBox 242"/>
            <p:cNvSpPr txBox="1"/>
            <p:nvPr/>
          </p:nvSpPr>
          <p:spPr>
            <a:xfrm>
              <a:off x="2128375" y="935760"/>
              <a:ext cx="1117528" cy="36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69" b="1" dirty="0">
                  <a:latin typeface="Calibri" panose="020F0502020204030204" pitchFamily="34" charset="0"/>
                </a:rPr>
                <a:t>Brainstem</a:t>
              </a:r>
            </a:p>
          </p:txBody>
        </p:sp>
        <p:sp>
          <p:nvSpPr>
            <p:cNvPr id="244" name="Right Arrow 243"/>
            <p:cNvSpPr/>
            <p:nvPr/>
          </p:nvSpPr>
          <p:spPr>
            <a:xfrm>
              <a:off x="1517043" y="1697097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247" name="Right Arrow 246"/>
            <p:cNvSpPr/>
            <p:nvPr/>
          </p:nvSpPr>
          <p:spPr>
            <a:xfrm rot="536214">
              <a:off x="1514825" y="1872582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249" name="Right Arrow 248"/>
            <p:cNvSpPr/>
            <p:nvPr/>
          </p:nvSpPr>
          <p:spPr>
            <a:xfrm rot="21063786" flipV="1">
              <a:off x="1513793" y="1510161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599917" y="1127548"/>
            <a:ext cx="1801372" cy="1657821"/>
            <a:chOff x="3518910" y="935760"/>
            <a:chExt cx="1951486" cy="1795973"/>
          </a:xfrm>
        </p:grpSpPr>
        <p:sp>
          <p:nvSpPr>
            <p:cNvPr id="108" name="TextBox 107"/>
            <p:cNvSpPr txBox="1"/>
            <p:nvPr/>
          </p:nvSpPr>
          <p:spPr>
            <a:xfrm>
              <a:off x="3742204" y="2139209"/>
              <a:ext cx="1728192" cy="59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latin typeface="Calibri" panose="020F0502020204030204" pitchFamily="34" charset="0"/>
                </a:rPr>
                <a:t>Nonlinear recombination</a:t>
              </a:r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4098574" y="935760"/>
              <a:ext cx="1028824" cy="36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69" b="1" dirty="0">
                  <a:latin typeface="Calibri" panose="020F0502020204030204" pitchFamily="34" charset="0"/>
                </a:rPr>
                <a:t>Midbrain</a:t>
              </a:r>
            </a:p>
          </p:txBody>
        </p:sp>
        <p:sp>
          <p:nvSpPr>
            <p:cNvPr id="322" name="Right Arrow 321"/>
            <p:cNvSpPr/>
            <p:nvPr/>
          </p:nvSpPr>
          <p:spPr>
            <a:xfrm>
              <a:off x="3518910" y="1692138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323" name="Right Arrow 322"/>
            <p:cNvSpPr/>
            <p:nvPr/>
          </p:nvSpPr>
          <p:spPr>
            <a:xfrm rot="536214">
              <a:off x="3531049" y="1493331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324" name="Right Arrow 323"/>
            <p:cNvSpPr/>
            <p:nvPr/>
          </p:nvSpPr>
          <p:spPr>
            <a:xfrm rot="21063786" flipV="1">
              <a:off x="3527744" y="1895022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320" name="Freeform 319"/>
            <p:cNvSpPr/>
            <p:nvPr/>
          </p:nvSpPr>
          <p:spPr>
            <a:xfrm rot="793829">
              <a:off x="4262137" y="1488752"/>
              <a:ext cx="673666" cy="585905"/>
            </a:xfrm>
            <a:custGeom>
              <a:avLst/>
              <a:gdLst>
                <a:gd name="connsiteX0" fmla="*/ 423512 w 1202504"/>
                <a:gd name="connsiteY0" fmla="*/ 63143 h 929789"/>
                <a:gd name="connsiteX1" fmla="*/ 54544 w 1202504"/>
                <a:gd name="connsiteY1" fmla="*/ 295753 h 929789"/>
                <a:gd name="connsiteX2" fmla="*/ 46523 w 1202504"/>
                <a:gd name="connsiteY2" fmla="*/ 664722 h 929789"/>
                <a:gd name="connsiteX3" fmla="*/ 479660 w 1202504"/>
                <a:gd name="connsiteY3" fmla="*/ 929416 h 929789"/>
                <a:gd name="connsiteX4" fmla="*/ 936860 w 1202504"/>
                <a:gd name="connsiteY4" fmla="*/ 608574 h 929789"/>
                <a:gd name="connsiteX5" fmla="*/ 1201555 w 1202504"/>
                <a:gd name="connsiteY5" fmla="*/ 287732 h 929789"/>
                <a:gd name="connsiteX6" fmla="*/ 848628 w 1202504"/>
                <a:gd name="connsiteY6" fmla="*/ 15016 h 929789"/>
                <a:gd name="connsiteX7" fmla="*/ 423512 w 1202504"/>
                <a:gd name="connsiteY7" fmla="*/ 63143 h 929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2504" h="929789">
                  <a:moveTo>
                    <a:pt x="423512" y="63143"/>
                  </a:moveTo>
                  <a:cubicBezTo>
                    <a:pt x="291165" y="109932"/>
                    <a:pt x="117375" y="195490"/>
                    <a:pt x="54544" y="295753"/>
                  </a:cubicBezTo>
                  <a:cubicBezTo>
                    <a:pt x="-8288" y="396016"/>
                    <a:pt x="-24330" y="559112"/>
                    <a:pt x="46523" y="664722"/>
                  </a:cubicBezTo>
                  <a:cubicBezTo>
                    <a:pt x="117376" y="770333"/>
                    <a:pt x="331270" y="938774"/>
                    <a:pt x="479660" y="929416"/>
                  </a:cubicBezTo>
                  <a:cubicBezTo>
                    <a:pt x="628050" y="920058"/>
                    <a:pt x="816544" y="715521"/>
                    <a:pt x="936860" y="608574"/>
                  </a:cubicBezTo>
                  <a:cubicBezTo>
                    <a:pt x="1057176" y="501627"/>
                    <a:pt x="1216260" y="386658"/>
                    <a:pt x="1201555" y="287732"/>
                  </a:cubicBezTo>
                  <a:cubicBezTo>
                    <a:pt x="1186850" y="188806"/>
                    <a:pt x="974291" y="52447"/>
                    <a:pt x="848628" y="15016"/>
                  </a:cubicBezTo>
                  <a:cubicBezTo>
                    <a:pt x="722965" y="-22415"/>
                    <a:pt x="555859" y="16354"/>
                    <a:pt x="423512" y="63143"/>
                  </a:cubicBezTo>
                  <a:close/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898412" y="1127549"/>
            <a:ext cx="1636313" cy="1430720"/>
            <a:chOff x="7092280" y="935760"/>
            <a:chExt cx="1772672" cy="1549947"/>
          </a:xfrm>
        </p:grpSpPr>
        <p:sp>
          <p:nvSpPr>
            <p:cNvPr id="325" name="TextBox 324"/>
            <p:cNvSpPr txBox="1"/>
            <p:nvPr/>
          </p:nvSpPr>
          <p:spPr>
            <a:xfrm>
              <a:off x="7445112" y="935760"/>
              <a:ext cx="1413790" cy="36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69" b="1" dirty="0">
                  <a:latin typeface="Calibri" panose="020F0502020204030204" pitchFamily="34" charset="0"/>
                </a:rPr>
                <a:t>Higher cortex</a:t>
              </a:r>
            </a:p>
          </p:txBody>
        </p:sp>
        <p:sp>
          <p:nvSpPr>
            <p:cNvPr id="326" name="TextBox 325"/>
            <p:cNvSpPr txBox="1"/>
            <p:nvPr/>
          </p:nvSpPr>
          <p:spPr>
            <a:xfrm>
              <a:off x="7380312" y="2139431"/>
              <a:ext cx="1484640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latin typeface="Calibri" panose="020F0502020204030204" pitchFamily="34" charset="0"/>
                </a:rPr>
                <a:t>Perception</a:t>
              </a:r>
            </a:p>
          </p:txBody>
        </p:sp>
        <p:sp>
          <p:nvSpPr>
            <p:cNvPr id="4" name="Freeform 3"/>
            <p:cNvSpPr/>
            <p:nvPr/>
          </p:nvSpPr>
          <p:spPr>
            <a:xfrm>
              <a:off x="7665658" y="1703118"/>
              <a:ext cx="331523" cy="271558"/>
            </a:xfrm>
            <a:custGeom>
              <a:avLst/>
              <a:gdLst>
                <a:gd name="connsiteX0" fmla="*/ 250827 w 331523"/>
                <a:gd name="connsiteY0" fmla="*/ 44343 h 271558"/>
                <a:gd name="connsiteX1" fmla="*/ 52864 w 331523"/>
                <a:gd name="connsiteY1" fmla="*/ 6636 h 271558"/>
                <a:gd name="connsiteX2" fmla="*/ 5730 w 331523"/>
                <a:gd name="connsiteY2" fmla="*/ 185745 h 271558"/>
                <a:gd name="connsiteX3" fmla="*/ 156559 w 331523"/>
                <a:gd name="connsiteY3" fmla="*/ 270586 h 271558"/>
                <a:gd name="connsiteX4" fmla="*/ 316815 w 331523"/>
                <a:gd name="connsiteY4" fmla="*/ 223452 h 271558"/>
                <a:gd name="connsiteX5" fmla="*/ 316815 w 331523"/>
                <a:gd name="connsiteY5" fmla="*/ 100904 h 271558"/>
                <a:gd name="connsiteX6" fmla="*/ 250827 w 331523"/>
                <a:gd name="connsiteY6" fmla="*/ 44343 h 27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523" h="271558">
                  <a:moveTo>
                    <a:pt x="250827" y="44343"/>
                  </a:moveTo>
                  <a:cubicBezTo>
                    <a:pt x="206835" y="28632"/>
                    <a:pt x="93713" y="-16931"/>
                    <a:pt x="52864" y="6636"/>
                  </a:cubicBezTo>
                  <a:cubicBezTo>
                    <a:pt x="12015" y="30203"/>
                    <a:pt x="-11552" y="141753"/>
                    <a:pt x="5730" y="185745"/>
                  </a:cubicBezTo>
                  <a:cubicBezTo>
                    <a:pt x="23012" y="229737"/>
                    <a:pt x="104712" y="264302"/>
                    <a:pt x="156559" y="270586"/>
                  </a:cubicBezTo>
                  <a:cubicBezTo>
                    <a:pt x="208406" y="276870"/>
                    <a:pt x="290106" y="251732"/>
                    <a:pt x="316815" y="223452"/>
                  </a:cubicBezTo>
                  <a:cubicBezTo>
                    <a:pt x="343524" y="195172"/>
                    <a:pt x="327813" y="127613"/>
                    <a:pt x="316815" y="100904"/>
                  </a:cubicBezTo>
                  <a:cubicBezTo>
                    <a:pt x="305817" y="74195"/>
                    <a:pt x="294819" y="60054"/>
                    <a:pt x="250827" y="44343"/>
                  </a:cubicBez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5" name="Freeform 4"/>
            <p:cNvSpPr/>
            <p:nvPr/>
          </p:nvSpPr>
          <p:spPr>
            <a:xfrm>
              <a:off x="8057085" y="1412776"/>
              <a:ext cx="335633" cy="454276"/>
            </a:xfrm>
            <a:custGeom>
              <a:avLst/>
              <a:gdLst>
                <a:gd name="connsiteX0" fmla="*/ 219151 w 335633"/>
                <a:gd name="connsiteY0" fmla="*/ 27921 h 454276"/>
                <a:gd name="connsiteX1" fmla="*/ 78181 w 335633"/>
                <a:gd name="connsiteY1" fmla="*/ 161271 h 454276"/>
                <a:gd name="connsiteX2" fmla="*/ 17221 w 335633"/>
                <a:gd name="connsiteY2" fmla="*/ 340341 h 454276"/>
                <a:gd name="connsiteX3" fmla="*/ 9601 w 335633"/>
                <a:gd name="connsiteY3" fmla="*/ 450831 h 454276"/>
                <a:gd name="connsiteX4" fmla="*/ 139141 w 335633"/>
                <a:gd name="connsiteY4" fmla="*/ 408921 h 454276"/>
                <a:gd name="connsiteX5" fmla="*/ 154381 w 335633"/>
                <a:gd name="connsiteY5" fmla="*/ 237471 h 454276"/>
                <a:gd name="connsiteX6" fmla="*/ 181051 w 335633"/>
                <a:gd name="connsiteY6" fmla="*/ 146031 h 454276"/>
                <a:gd name="connsiteX7" fmla="*/ 333451 w 335633"/>
                <a:gd name="connsiteY7" fmla="*/ 50781 h 454276"/>
                <a:gd name="connsiteX8" fmla="*/ 268681 w 335633"/>
                <a:gd name="connsiteY8" fmla="*/ 1251 h 454276"/>
                <a:gd name="connsiteX9" fmla="*/ 219151 w 335633"/>
                <a:gd name="connsiteY9" fmla="*/ 27921 h 454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5633" h="454276">
                  <a:moveTo>
                    <a:pt x="219151" y="27921"/>
                  </a:moveTo>
                  <a:cubicBezTo>
                    <a:pt x="187401" y="54591"/>
                    <a:pt x="111836" y="109201"/>
                    <a:pt x="78181" y="161271"/>
                  </a:cubicBezTo>
                  <a:cubicBezTo>
                    <a:pt x="44526" y="213341"/>
                    <a:pt x="28651" y="292081"/>
                    <a:pt x="17221" y="340341"/>
                  </a:cubicBezTo>
                  <a:cubicBezTo>
                    <a:pt x="5791" y="388601"/>
                    <a:pt x="-10719" y="439401"/>
                    <a:pt x="9601" y="450831"/>
                  </a:cubicBezTo>
                  <a:cubicBezTo>
                    <a:pt x="29921" y="462261"/>
                    <a:pt x="115011" y="444481"/>
                    <a:pt x="139141" y="408921"/>
                  </a:cubicBezTo>
                  <a:cubicBezTo>
                    <a:pt x="163271" y="373361"/>
                    <a:pt x="147396" y="281286"/>
                    <a:pt x="154381" y="237471"/>
                  </a:cubicBezTo>
                  <a:cubicBezTo>
                    <a:pt x="161366" y="193656"/>
                    <a:pt x="151206" y="177146"/>
                    <a:pt x="181051" y="146031"/>
                  </a:cubicBezTo>
                  <a:cubicBezTo>
                    <a:pt x="210896" y="114916"/>
                    <a:pt x="318846" y="74911"/>
                    <a:pt x="333451" y="50781"/>
                  </a:cubicBezTo>
                  <a:cubicBezTo>
                    <a:pt x="348056" y="26651"/>
                    <a:pt x="285191" y="5061"/>
                    <a:pt x="268681" y="1251"/>
                  </a:cubicBezTo>
                  <a:cubicBezTo>
                    <a:pt x="252171" y="-2559"/>
                    <a:pt x="250901" y="1251"/>
                    <a:pt x="219151" y="27921"/>
                  </a:cubicBez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6" name="Freeform 5"/>
            <p:cNvSpPr/>
            <p:nvPr/>
          </p:nvSpPr>
          <p:spPr>
            <a:xfrm>
              <a:off x="8284319" y="1456909"/>
              <a:ext cx="283942" cy="371707"/>
            </a:xfrm>
            <a:custGeom>
              <a:avLst/>
              <a:gdLst>
                <a:gd name="connsiteX0" fmla="*/ 204885 w 283942"/>
                <a:gd name="connsiteY0" fmla="*/ 21888 h 371707"/>
                <a:gd name="connsiteX1" fmla="*/ 109635 w 283942"/>
                <a:gd name="connsiteY1" fmla="*/ 75228 h 371707"/>
                <a:gd name="connsiteX2" fmla="*/ 10575 w 283942"/>
                <a:gd name="connsiteY2" fmla="*/ 136188 h 371707"/>
                <a:gd name="connsiteX3" fmla="*/ 2955 w 283942"/>
                <a:gd name="connsiteY3" fmla="*/ 273348 h 371707"/>
                <a:gd name="connsiteX4" fmla="*/ 6765 w 283942"/>
                <a:gd name="connsiteY4" fmla="*/ 368598 h 371707"/>
                <a:gd name="connsiteX5" fmla="*/ 75345 w 283942"/>
                <a:gd name="connsiteY5" fmla="*/ 338118 h 371707"/>
                <a:gd name="connsiteX6" fmla="*/ 109635 w 283942"/>
                <a:gd name="connsiteY6" fmla="*/ 235248 h 371707"/>
                <a:gd name="connsiteX7" fmla="*/ 113445 w 283942"/>
                <a:gd name="connsiteY7" fmla="*/ 139998 h 371707"/>
                <a:gd name="connsiteX8" fmla="*/ 265845 w 283942"/>
                <a:gd name="connsiteY8" fmla="*/ 71418 h 371707"/>
                <a:gd name="connsiteX9" fmla="*/ 273465 w 283942"/>
                <a:gd name="connsiteY9" fmla="*/ 2838 h 371707"/>
                <a:gd name="connsiteX10" fmla="*/ 204885 w 283942"/>
                <a:gd name="connsiteY10" fmla="*/ 21888 h 371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3942" h="371707">
                  <a:moveTo>
                    <a:pt x="204885" y="21888"/>
                  </a:moveTo>
                  <a:cubicBezTo>
                    <a:pt x="177580" y="33953"/>
                    <a:pt x="142020" y="56178"/>
                    <a:pt x="109635" y="75228"/>
                  </a:cubicBezTo>
                  <a:cubicBezTo>
                    <a:pt x="77250" y="94278"/>
                    <a:pt x="28355" y="103168"/>
                    <a:pt x="10575" y="136188"/>
                  </a:cubicBezTo>
                  <a:cubicBezTo>
                    <a:pt x="-7205" y="169208"/>
                    <a:pt x="3590" y="234613"/>
                    <a:pt x="2955" y="273348"/>
                  </a:cubicBezTo>
                  <a:cubicBezTo>
                    <a:pt x="2320" y="312083"/>
                    <a:pt x="-5300" y="357803"/>
                    <a:pt x="6765" y="368598"/>
                  </a:cubicBezTo>
                  <a:cubicBezTo>
                    <a:pt x="18830" y="379393"/>
                    <a:pt x="58200" y="360343"/>
                    <a:pt x="75345" y="338118"/>
                  </a:cubicBezTo>
                  <a:cubicBezTo>
                    <a:pt x="92490" y="315893"/>
                    <a:pt x="103285" y="268268"/>
                    <a:pt x="109635" y="235248"/>
                  </a:cubicBezTo>
                  <a:cubicBezTo>
                    <a:pt x="115985" y="202228"/>
                    <a:pt x="87410" y="167303"/>
                    <a:pt x="113445" y="139998"/>
                  </a:cubicBezTo>
                  <a:cubicBezTo>
                    <a:pt x="139480" y="112693"/>
                    <a:pt x="239175" y="94278"/>
                    <a:pt x="265845" y="71418"/>
                  </a:cubicBezTo>
                  <a:cubicBezTo>
                    <a:pt x="292515" y="48558"/>
                    <a:pt x="284895" y="12363"/>
                    <a:pt x="273465" y="2838"/>
                  </a:cubicBezTo>
                  <a:cubicBezTo>
                    <a:pt x="262035" y="-6687"/>
                    <a:pt x="232190" y="9823"/>
                    <a:pt x="204885" y="21888"/>
                  </a:cubicBez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7" name="Freeform 6"/>
            <p:cNvSpPr/>
            <p:nvPr/>
          </p:nvSpPr>
          <p:spPr>
            <a:xfrm>
              <a:off x="8294231" y="1743201"/>
              <a:ext cx="375875" cy="355301"/>
            </a:xfrm>
            <a:custGeom>
              <a:avLst/>
              <a:gdLst>
                <a:gd name="connsiteX0" fmla="*/ 261942 w 375875"/>
                <a:gd name="connsiteY0" fmla="*/ 38197 h 355301"/>
                <a:gd name="connsiteX1" fmla="*/ 90492 w 375875"/>
                <a:gd name="connsiteY1" fmla="*/ 102967 h 355301"/>
                <a:gd name="connsiteX2" fmla="*/ 6672 w 375875"/>
                <a:gd name="connsiteY2" fmla="*/ 251557 h 355301"/>
                <a:gd name="connsiteX3" fmla="*/ 261942 w 375875"/>
                <a:gd name="connsiteY3" fmla="*/ 354427 h 355301"/>
                <a:gd name="connsiteX4" fmla="*/ 364812 w 375875"/>
                <a:gd name="connsiteY4" fmla="*/ 194407 h 355301"/>
                <a:gd name="connsiteX5" fmla="*/ 361002 w 375875"/>
                <a:gd name="connsiteY5" fmla="*/ 7717 h 355301"/>
                <a:gd name="connsiteX6" fmla="*/ 261942 w 375875"/>
                <a:gd name="connsiteY6" fmla="*/ 38197 h 35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875" h="355301">
                  <a:moveTo>
                    <a:pt x="261942" y="38197"/>
                  </a:moveTo>
                  <a:cubicBezTo>
                    <a:pt x="216857" y="54072"/>
                    <a:pt x="133037" y="67407"/>
                    <a:pt x="90492" y="102967"/>
                  </a:cubicBezTo>
                  <a:cubicBezTo>
                    <a:pt x="47947" y="138527"/>
                    <a:pt x="-21903" y="209647"/>
                    <a:pt x="6672" y="251557"/>
                  </a:cubicBezTo>
                  <a:cubicBezTo>
                    <a:pt x="35247" y="293467"/>
                    <a:pt x="202252" y="363952"/>
                    <a:pt x="261942" y="354427"/>
                  </a:cubicBezTo>
                  <a:cubicBezTo>
                    <a:pt x="321632" y="344902"/>
                    <a:pt x="348302" y="252192"/>
                    <a:pt x="364812" y="194407"/>
                  </a:cubicBezTo>
                  <a:cubicBezTo>
                    <a:pt x="381322" y="136622"/>
                    <a:pt x="378782" y="31847"/>
                    <a:pt x="361002" y="7717"/>
                  </a:cubicBezTo>
                  <a:cubicBezTo>
                    <a:pt x="343222" y="-16413"/>
                    <a:pt x="307027" y="22322"/>
                    <a:pt x="261942" y="38197"/>
                  </a:cubicBez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7092280" y="1665705"/>
              <a:ext cx="392223" cy="285427"/>
              <a:chOff x="7065992" y="1665705"/>
              <a:chExt cx="392223" cy="285427"/>
            </a:xfrm>
          </p:grpSpPr>
          <p:sp>
            <p:nvSpPr>
              <p:cNvPr id="207" name="Right Arrow 206"/>
              <p:cNvSpPr/>
              <p:nvPr/>
            </p:nvSpPr>
            <p:spPr>
              <a:xfrm>
                <a:off x="7073333" y="1665705"/>
                <a:ext cx="384882" cy="13302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08" name="Right Arrow 207"/>
              <p:cNvSpPr/>
              <p:nvPr/>
            </p:nvSpPr>
            <p:spPr>
              <a:xfrm flipH="1">
                <a:off x="7065992" y="1818105"/>
                <a:ext cx="384882" cy="13302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5080821" y="1127548"/>
            <a:ext cx="1988863" cy="1657821"/>
            <a:chOff x="5123222" y="935760"/>
            <a:chExt cx="2154602" cy="1795973"/>
          </a:xfrm>
        </p:grpSpPr>
        <p:sp>
          <p:nvSpPr>
            <p:cNvPr id="109" name="TextBox 108"/>
            <p:cNvSpPr txBox="1"/>
            <p:nvPr/>
          </p:nvSpPr>
          <p:spPr>
            <a:xfrm>
              <a:off x="5405616" y="2139209"/>
              <a:ext cx="1872208" cy="59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latin typeface="Calibri" panose="020F0502020204030204" pitchFamily="34" charset="0"/>
                </a:rPr>
                <a:t>Selective amplification</a:t>
              </a:r>
            </a:p>
          </p:txBody>
        </p:sp>
        <p:sp>
          <p:nvSpPr>
            <p:cNvPr id="290" name="Right Arrow 289"/>
            <p:cNvSpPr/>
            <p:nvPr/>
          </p:nvSpPr>
          <p:spPr>
            <a:xfrm>
              <a:off x="5123222" y="1697097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5496466" y="935760"/>
              <a:ext cx="1677982" cy="62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69" b="1" dirty="0" err="1">
                  <a:latin typeface="Calibri" panose="020F0502020204030204" pitchFamily="34" charset="0"/>
                </a:rPr>
                <a:t>Thalamocortical</a:t>
              </a:r>
              <a:r>
                <a:rPr lang="en-GB" sz="1569" b="1" dirty="0">
                  <a:latin typeface="Calibri" panose="020F0502020204030204" pitchFamily="34" charset="0"/>
                </a:rPr>
                <a:t> loop</a:t>
              </a:r>
            </a:p>
          </p:txBody>
        </p:sp>
        <p:sp>
          <p:nvSpPr>
            <p:cNvPr id="288" name="Freeform 287"/>
            <p:cNvSpPr/>
            <p:nvPr/>
          </p:nvSpPr>
          <p:spPr>
            <a:xfrm>
              <a:off x="5703787" y="1595440"/>
              <a:ext cx="286268" cy="414523"/>
            </a:xfrm>
            <a:custGeom>
              <a:avLst/>
              <a:gdLst>
                <a:gd name="connsiteX0" fmla="*/ 209010 w 742505"/>
                <a:gd name="connsiteY0" fmla="*/ 25744 h 734351"/>
                <a:gd name="connsiteX1" fmla="*/ 4 w 742505"/>
                <a:gd name="connsiteY1" fmla="*/ 172048 h 734351"/>
                <a:gd name="connsiteX2" fmla="*/ 214235 w 742505"/>
                <a:gd name="connsiteY2" fmla="*/ 412404 h 734351"/>
                <a:gd name="connsiteX3" fmla="*/ 161984 w 742505"/>
                <a:gd name="connsiteY3" fmla="*/ 605735 h 734351"/>
                <a:gd name="connsiteX4" fmla="*/ 532969 w 742505"/>
                <a:gd name="connsiteY4" fmla="*/ 725913 h 734351"/>
                <a:gd name="connsiteX5" fmla="*/ 741974 w 742505"/>
                <a:gd name="connsiteY5" fmla="*/ 370603 h 734351"/>
                <a:gd name="connsiteX6" fmla="*/ 475492 w 742505"/>
                <a:gd name="connsiteY6" fmla="*/ 36194 h 734351"/>
                <a:gd name="connsiteX7" fmla="*/ 209010 w 742505"/>
                <a:gd name="connsiteY7" fmla="*/ 25744 h 73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2505" h="734351">
                  <a:moveTo>
                    <a:pt x="209010" y="25744"/>
                  </a:moveTo>
                  <a:cubicBezTo>
                    <a:pt x="129762" y="48386"/>
                    <a:pt x="-867" y="107605"/>
                    <a:pt x="4" y="172048"/>
                  </a:cubicBezTo>
                  <a:cubicBezTo>
                    <a:pt x="875" y="236491"/>
                    <a:pt x="187238" y="340123"/>
                    <a:pt x="214235" y="412404"/>
                  </a:cubicBezTo>
                  <a:cubicBezTo>
                    <a:pt x="241232" y="484685"/>
                    <a:pt x="108862" y="553484"/>
                    <a:pt x="161984" y="605735"/>
                  </a:cubicBezTo>
                  <a:cubicBezTo>
                    <a:pt x="215106" y="657987"/>
                    <a:pt x="436304" y="765102"/>
                    <a:pt x="532969" y="725913"/>
                  </a:cubicBezTo>
                  <a:cubicBezTo>
                    <a:pt x="629634" y="686724"/>
                    <a:pt x="751553" y="485556"/>
                    <a:pt x="741974" y="370603"/>
                  </a:cubicBezTo>
                  <a:cubicBezTo>
                    <a:pt x="732395" y="255650"/>
                    <a:pt x="566061" y="95412"/>
                    <a:pt x="475492" y="36194"/>
                  </a:cubicBezTo>
                  <a:cubicBezTo>
                    <a:pt x="384923" y="-23024"/>
                    <a:pt x="288258" y="3102"/>
                    <a:pt x="209010" y="25744"/>
                  </a:cubicBezTo>
                  <a:close/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438000" y="1515644"/>
              <a:ext cx="542204" cy="571835"/>
              <a:chOff x="6410911" y="1406378"/>
              <a:chExt cx="542204" cy="742061"/>
            </a:xfrm>
          </p:grpSpPr>
          <p:sp>
            <p:nvSpPr>
              <p:cNvPr id="313" name="Freeform 312"/>
              <p:cNvSpPr/>
              <p:nvPr/>
            </p:nvSpPr>
            <p:spPr>
              <a:xfrm>
                <a:off x="6410911" y="1407068"/>
                <a:ext cx="542204" cy="740620"/>
              </a:xfrm>
              <a:custGeom>
                <a:avLst/>
                <a:gdLst>
                  <a:gd name="connsiteX0" fmla="*/ 96395 w 1070515"/>
                  <a:gd name="connsiteY0" fmla="*/ 187617 h 896150"/>
                  <a:gd name="connsiteX1" fmla="*/ 888875 w 1070515"/>
                  <a:gd name="connsiteY1" fmla="*/ 39571 h 896150"/>
                  <a:gd name="connsiteX2" fmla="*/ 1010795 w 1070515"/>
                  <a:gd name="connsiteY2" fmla="*/ 832051 h 896150"/>
                  <a:gd name="connsiteX3" fmla="*/ 113812 w 1070515"/>
                  <a:gd name="connsiteY3" fmla="*/ 779800 h 896150"/>
                  <a:gd name="connsiteX4" fmla="*/ 96395 w 1070515"/>
                  <a:gd name="connsiteY4" fmla="*/ 187617 h 89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0515" h="896150">
                    <a:moveTo>
                      <a:pt x="96395" y="187617"/>
                    </a:moveTo>
                    <a:cubicBezTo>
                      <a:pt x="225572" y="64245"/>
                      <a:pt x="736475" y="-67835"/>
                      <a:pt x="888875" y="39571"/>
                    </a:cubicBezTo>
                    <a:cubicBezTo>
                      <a:pt x="1041275" y="146977"/>
                      <a:pt x="1139972" y="708680"/>
                      <a:pt x="1010795" y="832051"/>
                    </a:cubicBezTo>
                    <a:cubicBezTo>
                      <a:pt x="881618" y="955423"/>
                      <a:pt x="264761" y="879949"/>
                      <a:pt x="113812" y="779800"/>
                    </a:cubicBezTo>
                    <a:cubicBezTo>
                      <a:pt x="-37137" y="679651"/>
                      <a:pt x="-32782" y="310989"/>
                      <a:pt x="96395" y="187617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314" name="Straight Connector 313"/>
              <p:cNvCxnSpPr/>
              <p:nvPr/>
            </p:nvCxnSpPr>
            <p:spPr>
              <a:xfrm>
                <a:off x="6608544" y="1465171"/>
                <a:ext cx="61751" cy="654943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6746924" y="1414972"/>
                <a:ext cx="69155" cy="733467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6831896" y="1406378"/>
                <a:ext cx="66744" cy="71198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>
                <a:off x="6552387" y="1484601"/>
                <a:ext cx="61751" cy="6549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3604" y="1621215"/>
              <a:ext cx="260172" cy="339669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3755617" y="2830781"/>
            <a:ext cx="1635941" cy="3722316"/>
            <a:chOff x="3687584" y="2780928"/>
            <a:chExt cx="1772269" cy="4032509"/>
          </a:xfrm>
        </p:grpSpPr>
        <p:sp>
          <p:nvSpPr>
            <p:cNvPr id="220" name="TextBox 219"/>
            <p:cNvSpPr txBox="1"/>
            <p:nvPr/>
          </p:nvSpPr>
          <p:spPr>
            <a:xfrm>
              <a:off x="3687584" y="2780928"/>
              <a:ext cx="1772269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High-D basis</a:t>
              </a:r>
            </a:p>
          </p:txBody>
        </p:sp>
        <p:grpSp>
          <p:nvGrpSpPr>
            <p:cNvPr id="331" name="Group 330"/>
            <p:cNvGrpSpPr/>
            <p:nvPr/>
          </p:nvGrpSpPr>
          <p:grpSpPr>
            <a:xfrm>
              <a:off x="4137007" y="3509331"/>
              <a:ext cx="921685" cy="2855408"/>
              <a:chOff x="5234717" y="3419276"/>
              <a:chExt cx="1065475" cy="3161707"/>
            </a:xfrm>
          </p:grpSpPr>
          <p:grpSp>
            <p:nvGrpSpPr>
              <p:cNvPr id="332" name="Group 331"/>
              <p:cNvGrpSpPr/>
              <p:nvPr/>
            </p:nvGrpSpPr>
            <p:grpSpPr>
              <a:xfrm>
                <a:off x="5234717" y="4500605"/>
                <a:ext cx="436721" cy="467563"/>
                <a:chOff x="6248063" y="3730972"/>
                <a:chExt cx="805658" cy="890174"/>
              </a:xfrm>
            </p:grpSpPr>
            <p:cxnSp>
              <p:nvCxnSpPr>
                <p:cNvPr id="385" name="Straight Connector 384"/>
                <p:cNvCxnSpPr/>
                <p:nvPr/>
              </p:nvCxnSpPr>
              <p:spPr>
                <a:xfrm>
                  <a:off x="6248063" y="3730972"/>
                  <a:ext cx="0" cy="89017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Straight Connector 385"/>
                <p:cNvCxnSpPr/>
                <p:nvPr/>
              </p:nvCxnSpPr>
              <p:spPr>
                <a:xfrm>
                  <a:off x="6249768" y="4621146"/>
                  <a:ext cx="8039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7" name="Freeform 386"/>
                <p:cNvSpPr/>
                <p:nvPr/>
              </p:nvSpPr>
              <p:spPr>
                <a:xfrm>
                  <a:off x="6482377" y="3934774"/>
                  <a:ext cx="158649" cy="248805"/>
                </a:xfrm>
                <a:custGeom>
                  <a:avLst/>
                  <a:gdLst>
                    <a:gd name="connsiteX0" fmla="*/ 72316 w 281056"/>
                    <a:gd name="connsiteY0" fmla="*/ 12645 h 400704"/>
                    <a:gd name="connsiteX1" fmla="*/ 9254 w 281056"/>
                    <a:gd name="connsiteY1" fmla="*/ 296424 h 400704"/>
                    <a:gd name="connsiteX2" fmla="*/ 261502 w 281056"/>
                    <a:gd name="connsiteY2" fmla="*/ 391017 h 400704"/>
                    <a:gd name="connsiteX3" fmla="*/ 240481 w 281056"/>
                    <a:gd name="connsiteY3" fmla="*/ 86217 h 400704"/>
                    <a:gd name="connsiteX4" fmla="*/ 72316 w 281056"/>
                    <a:gd name="connsiteY4" fmla="*/ 12645 h 4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056" h="400704">
                      <a:moveTo>
                        <a:pt x="72316" y="12645"/>
                      </a:moveTo>
                      <a:cubicBezTo>
                        <a:pt x="33778" y="47679"/>
                        <a:pt x="-22277" y="233362"/>
                        <a:pt x="9254" y="296424"/>
                      </a:cubicBezTo>
                      <a:cubicBezTo>
                        <a:pt x="40785" y="359486"/>
                        <a:pt x="222964" y="426051"/>
                        <a:pt x="261502" y="391017"/>
                      </a:cubicBezTo>
                      <a:cubicBezTo>
                        <a:pt x="300040" y="355983"/>
                        <a:pt x="275515" y="152782"/>
                        <a:pt x="240481" y="86217"/>
                      </a:cubicBezTo>
                      <a:cubicBezTo>
                        <a:pt x="205447" y="19652"/>
                        <a:pt x="110854" y="-22389"/>
                        <a:pt x="72316" y="12645"/>
                      </a:cubicBezTo>
                      <a:close/>
                    </a:path>
                  </a:pathLst>
                </a:custGeom>
                <a:solidFill>
                  <a:srgbClr val="FFDAA3"/>
                </a:solidFill>
                <a:ln w="38100"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</p:grpSp>
          <p:grpSp>
            <p:nvGrpSpPr>
              <p:cNvPr id="333" name="Group 332"/>
              <p:cNvGrpSpPr/>
              <p:nvPr/>
            </p:nvGrpSpPr>
            <p:grpSpPr>
              <a:xfrm>
                <a:off x="5243307" y="3432294"/>
                <a:ext cx="436721" cy="467563"/>
                <a:chOff x="7039443" y="5099937"/>
                <a:chExt cx="805658" cy="890174"/>
              </a:xfrm>
            </p:grpSpPr>
            <p:sp>
              <p:nvSpPr>
                <p:cNvPr id="382" name="Freeform 381"/>
                <p:cNvSpPr/>
                <p:nvPr/>
              </p:nvSpPr>
              <p:spPr>
                <a:xfrm>
                  <a:off x="7119678" y="5198579"/>
                  <a:ext cx="556601" cy="679184"/>
                </a:xfrm>
                <a:custGeom>
                  <a:avLst/>
                  <a:gdLst>
                    <a:gd name="connsiteX0" fmla="*/ 0 w 977462"/>
                    <a:gd name="connsiteY0" fmla="*/ 10510 h 1208693"/>
                    <a:gd name="connsiteX1" fmla="*/ 704193 w 977462"/>
                    <a:gd name="connsiteY1" fmla="*/ 1208690 h 1208693"/>
                    <a:gd name="connsiteX2" fmla="*/ 977462 w 977462"/>
                    <a:gd name="connsiteY2" fmla="*/ 0 h 120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7462" h="1208693">
                      <a:moveTo>
                        <a:pt x="0" y="10510"/>
                      </a:moveTo>
                      <a:cubicBezTo>
                        <a:pt x="270641" y="610476"/>
                        <a:pt x="541283" y="1210442"/>
                        <a:pt x="704193" y="1208690"/>
                      </a:cubicBezTo>
                      <a:cubicBezTo>
                        <a:pt x="867103" y="1206938"/>
                        <a:pt x="922282" y="603469"/>
                        <a:pt x="977462" y="0"/>
                      </a:cubicBezTo>
                    </a:path>
                  </a:pathLst>
                </a:custGeom>
                <a:solidFill>
                  <a:srgbClr val="D351A8"/>
                </a:solidFill>
                <a:ln w="38100">
                  <a:solidFill>
                    <a:srgbClr val="CC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83" name="Straight Connector 382"/>
                <p:cNvCxnSpPr/>
                <p:nvPr/>
              </p:nvCxnSpPr>
              <p:spPr>
                <a:xfrm>
                  <a:off x="7039443" y="5099937"/>
                  <a:ext cx="0" cy="89017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4" name="Straight Connector 383"/>
                <p:cNvCxnSpPr/>
                <p:nvPr/>
              </p:nvCxnSpPr>
              <p:spPr>
                <a:xfrm>
                  <a:off x="7041148" y="5990111"/>
                  <a:ext cx="8039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4" name="Group 333"/>
              <p:cNvGrpSpPr/>
              <p:nvPr/>
            </p:nvGrpSpPr>
            <p:grpSpPr>
              <a:xfrm>
                <a:off x="5234717" y="3966448"/>
                <a:ext cx="436721" cy="467563"/>
                <a:chOff x="6059853" y="5149424"/>
                <a:chExt cx="805658" cy="890174"/>
              </a:xfrm>
            </p:grpSpPr>
            <p:sp>
              <p:nvSpPr>
                <p:cNvPr id="379" name="Freeform 378"/>
                <p:cNvSpPr/>
                <p:nvPr/>
              </p:nvSpPr>
              <p:spPr>
                <a:xfrm>
                  <a:off x="6481075" y="5248066"/>
                  <a:ext cx="159951" cy="679184"/>
                </a:xfrm>
                <a:custGeom>
                  <a:avLst/>
                  <a:gdLst>
                    <a:gd name="connsiteX0" fmla="*/ 0 w 977462"/>
                    <a:gd name="connsiteY0" fmla="*/ 10510 h 1208693"/>
                    <a:gd name="connsiteX1" fmla="*/ 704193 w 977462"/>
                    <a:gd name="connsiteY1" fmla="*/ 1208690 h 1208693"/>
                    <a:gd name="connsiteX2" fmla="*/ 977462 w 977462"/>
                    <a:gd name="connsiteY2" fmla="*/ 0 h 120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7462" h="1208693">
                      <a:moveTo>
                        <a:pt x="0" y="10510"/>
                      </a:moveTo>
                      <a:cubicBezTo>
                        <a:pt x="270641" y="610476"/>
                        <a:pt x="541283" y="1210442"/>
                        <a:pt x="704193" y="1208690"/>
                      </a:cubicBezTo>
                      <a:cubicBezTo>
                        <a:pt x="867103" y="1206938"/>
                        <a:pt x="922282" y="603469"/>
                        <a:pt x="977462" y="0"/>
                      </a:cubicBezTo>
                    </a:path>
                  </a:pathLst>
                </a:custGeom>
                <a:solidFill>
                  <a:srgbClr val="FF8BB9"/>
                </a:solidFill>
                <a:ln w="3810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80" name="Straight Connector 379"/>
                <p:cNvCxnSpPr/>
                <p:nvPr/>
              </p:nvCxnSpPr>
              <p:spPr>
                <a:xfrm>
                  <a:off x="6059853" y="5149424"/>
                  <a:ext cx="0" cy="89017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Straight Connector 380"/>
                <p:cNvCxnSpPr/>
                <p:nvPr/>
              </p:nvCxnSpPr>
              <p:spPr>
                <a:xfrm>
                  <a:off x="6061558" y="6039598"/>
                  <a:ext cx="8039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5" name="Group 334"/>
              <p:cNvGrpSpPr/>
              <p:nvPr/>
            </p:nvGrpSpPr>
            <p:grpSpPr>
              <a:xfrm>
                <a:off x="5794293" y="3419276"/>
                <a:ext cx="483413" cy="1548488"/>
                <a:chOff x="4994363" y="3393875"/>
                <a:chExt cx="483413" cy="1584393"/>
              </a:xfrm>
            </p:grpSpPr>
            <p:cxnSp>
              <p:nvCxnSpPr>
                <p:cNvPr id="364" name="Straight Connector 363"/>
                <p:cNvCxnSpPr/>
                <p:nvPr/>
              </p:nvCxnSpPr>
              <p:spPr>
                <a:xfrm>
                  <a:off x="4994363" y="3945671"/>
                  <a:ext cx="0" cy="492659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/>
                <p:nvPr/>
              </p:nvCxnSpPr>
              <p:spPr>
                <a:xfrm>
                  <a:off x="4995382" y="4438330"/>
                  <a:ext cx="480699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6" name="Freeform 365"/>
                <p:cNvSpPr/>
                <p:nvPr/>
              </p:nvSpPr>
              <p:spPr>
                <a:xfrm>
                  <a:off x="5344571" y="4135882"/>
                  <a:ext cx="75736" cy="300599"/>
                </a:xfrm>
                <a:custGeom>
                  <a:avLst/>
                  <a:gdLst>
                    <a:gd name="connsiteX0" fmla="*/ 0 w 944386"/>
                    <a:gd name="connsiteY0" fmla="*/ 1288025 h 1288025"/>
                    <a:gd name="connsiteX1" fmla="*/ 74428 w 944386"/>
                    <a:gd name="connsiteY1" fmla="*/ 1486 h 1288025"/>
                    <a:gd name="connsiteX2" fmla="*/ 191386 w 944386"/>
                    <a:gd name="connsiteY2" fmla="*/ 1032844 h 1288025"/>
                    <a:gd name="connsiteX3" fmla="*/ 850604 w 944386"/>
                    <a:gd name="connsiteY3" fmla="*/ 1149802 h 1288025"/>
                    <a:gd name="connsiteX4" fmla="*/ 925032 w 944386"/>
                    <a:gd name="connsiteY4" fmla="*/ 1288025 h 1288025"/>
                    <a:gd name="connsiteX0" fmla="*/ 0 w 944908"/>
                    <a:gd name="connsiteY0" fmla="*/ 1289577 h 1289577"/>
                    <a:gd name="connsiteX1" fmla="*/ 74428 w 944908"/>
                    <a:gd name="connsiteY1" fmla="*/ 3038 h 1289577"/>
                    <a:gd name="connsiteX2" fmla="*/ 180753 w 944908"/>
                    <a:gd name="connsiteY2" fmla="*/ 938703 h 1289577"/>
                    <a:gd name="connsiteX3" fmla="*/ 850604 w 944908"/>
                    <a:gd name="connsiteY3" fmla="*/ 1151354 h 1289577"/>
                    <a:gd name="connsiteX4" fmla="*/ 925032 w 944908"/>
                    <a:gd name="connsiteY4" fmla="*/ 1289577 h 1289577"/>
                    <a:gd name="connsiteX0" fmla="*/ 0 w 932887"/>
                    <a:gd name="connsiteY0" fmla="*/ 1289528 h 1289528"/>
                    <a:gd name="connsiteX1" fmla="*/ 74428 w 932887"/>
                    <a:gd name="connsiteY1" fmla="*/ 2989 h 1289528"/>
                    <a:gd name="connsiteX2" fmla="*/ 180753 w 932887"/>
                    <a:gd name="connsiteY2" fmla="*/ 938654 h 1289528"/>
                    <a:gd name="connsiteX3" fmla="*/ 797442 w 932887"/>
                    <a:gd name="connsiteY3" fmla="*/ 1066244 h 1289528"/>
                    <a:gd name="connsiteX4" fmla="*/ 925032 w 932887"/>
                    <a:gd name="connsiteY4" fmla="*/ 1289528 h 1289528"/>
                    <a:gd name="connsiteX0" fmla="*/ 0 w 932887"/>
                    <a:gd name="connsiteY0" fmla="*/ 1287803 h 1287803"/>
                    <a:gd name="connsiteX1" fmla="*/ 74428 w 932887"/>
                    <a:gd name="connsiteY1" fmla="*/ 1264 h 1287803"/>
                    <a:gd name="connsiteX2" fmla="*/ 180753 w 932887"/>
                    <a:gd name="connsiteY2" fmla="*/ 936929 h 1287803"/>
                    <a:gd name="connsiteX3" fmla="*/ 797442 w 932887"/>
                    <a:gd name="connsiteY3" fmla="*/ 1064519 h 1287803"/>
                    <a:gd name="connsiteX4" fmla="*/ 925032 w 932887"/>
                    <a:gd name="connsiteY4" fmla="*/ 1287803 h 1287803"/>
                    <a:gd name="connsiteX0" fmla="*/ 0 w 932701"/>
                    <a:gd name="connsiteY0" fmla="*/ 1290685 h 1290685"/>
                    <a:gd name="connsiteX1" fmla="*/ 74428 w 932701"/>
                    <a:gd name="connsiteY1" fmla="*/ 4146 h 1290685"/>
                    <a:gd name="connsiteX2" fmla="*/ 191385 w 932701"/>
                    <a:gd name="connsiteY2" fmla="*/ 886648 h 1290685"/>
                    <a:gd name="connsiteX3" fmla="*/ 797442 w 932701"/>
                    <a:gd name="connsiteY3" fmla="*/ 1067401 h 1290685"/>
                    <a:gd name="connsiteX4" fmla="*/ 925032 w 932701"/>
                    <a:gd name="connsiteY4" fmla="*/ 1290685 h 1290685"/>
                    <a:gd name="connsiteX0" fmla="*/ 0 w 932701"/>
                    <a:gd name="connsiteY0" fmla="*/ 1290907 h 1290907"/>
                    <a:gd name="connsiteX1" fmla="*/ 74428 w 932701"/>
                    <a:gd name="connsiteY1" fmla="*/ 4368 h 1290907"/>
                    <a:gd name="connsiteX2" fmla="*/ 191385 w 932701"/>
                    <a:gd name="connsiteY2" fmla="*/ 886870 h 1290907"/>
                    <a:gd name="connsiteX3" fmla="*/ 797442 w 932701"/>
                    <a:gd name="connsiteY3" fmla="*/ 1067623 h 1290907"/>
                    <a:gd name="connsiteX4" fmla="*/ 925032 w 932701"/>
                    <a:gd name="connsiteY4" fmla="*/ 1290907 h 1290907"/>
                    <a:gd name="connsiteX0" fmla="*/ 0 w 929705"/>
                    <a:gd name="connsiteY0" fmla="*/ 1290907 h 1290907"/>
                    <a:gd name="connsiteX1" fmla="*/ 74428 w 929705"/>
                    <a:gd name="connsiteY1" fmla="*/ 4368 h 1290907"/>
                    <a:gd name="connsiteX2" fmla="*/ 191385 w 929705"/>
                    <a:gd name="connsiteY2" fmla="*/ 886870 h 1290907"/>
                    <a:gd name="connsiteX3" fmla="*/ 797442 w 929705"/>
                    <a:gd name="connsiteY3" fmla="*/ 1067623 h 1290907"/>
                    <a:gd name="connsiteX4" fmla="*/ 925032 w 929705"/>
                    <a:gd name="connsiteY4" fmla="*/ 1290907 h 1290907"/>
                    <a:gd name="connsiteX0" fmla="*/ 0 w 925032"/>
                    <a:gd name="connsiteY0" fmla="*/ 1290879 h 1290879"/>
                    <a:gd name="connsiteX1" fmla="*/ 74428 w 925032"/>
                    <a:gd name="connsiteY1" fmla="*/ 4340 h 1290879"/>
                    <a:gd name="connsiteX2" fmla="*/ 191385 w 925032"/>
                    <a:gd name="connsiteY2" fmla="*/ 886842 h 1290879"/>
                    <a:gd name="connsiteX3" fmla="*/ 925032 w 925032"/>
                    <a:gd name="connsiteY3" fmla="*/ 1290879 h 1290879"/>
                    <a:gd name="connsiteX0" fmla="*/ 0 w 315255"/>
                    <a:gd name="connsiteY0" fmla="*/ 1290883 h 1295121"/>
                    <a:gd name="connsiteX1" fmla="*/ 74428 w 315255"/>
                    <a:gd name="connsiteY1" fmla="*/ 4344 h 1295121"/>
                    <a:gd name="connsiteX2" fmla="*/ 191385 w 315255"/>
                    <a:gd name="connsiteY2" fmla="*/ 886846 h 1295121"/>
                    <a:gd name="connsiteX3" fmla="*/ 315255 w 315255"/>
                    <a:gd name="connsiteY3" fmla="*/ 1295121 h 1295121"/>
                    <a:gd name="connsiteX0" fmla="*/ 0 w 322513"/>
                    <a:gd name="connsiteY0" fmla="*/ 1290872 h 1290872"/>
                    <a:gd name="connsiteX1" fmla="*/ 74428 w 322513"/>
                    <a:gd name="connsiteY1" fmla="*/ 4333 h 1290872"/>
                    <a:gd name="connsiteX2" fmla="*/ 191385 w 322513"/>
                    <a:gd name="connsiteY2" fmla="*/ 886835 h 1290872"/>
                    <a:gd name="connsiteX3" fmla="*/ 322513 w 322513"/>
                    <a:gd name="connsiteY3" fmla="*/ 1282399 h 1290872"/>
                    <a:gd name="connsiteX0" fmla="*/ 0 w 322513"/>
                    <a:gd name="connsiteY0" fmla="*/ 1286541 h 1286541"/>
                    <a:gd name="connsiteX1" fmla="*/ 74428 w 322513"/>
                    <a:gd name="connsiteY1" fmla="*/ 2 h 1286541"/>
                    <a:gd name="connsiteX2" fmla="*/ 322513 w 322513"/>
                    <a:gd name="connsiteY2" fmla="*/ 1278068 h 1286541"/>
                    <a:gd name="connsiteX0" fmla="*/ 0 w 224513"/>
                    <a:gd name="connsiteY0" fmla="*/ 1286541 h 1286541"/>
                    <a:gd name="connsiteX1" fmla="*/ 74428 w 224513"/>
                    <a:gd name="connsiteY1" fmla="*/ 2 h 1286541"/>
                    <a:gd name="connsiteX2" fmla="*/ 224513 w 224513"/>
                    <a:gd name="connsiteY2" fmla="*/ 1278068 h 1286541"/>
                    <a:gd name="connsiteX0" fmla="*/ 0 w 202735"/>
                    <a:gd name="connsiteY0" fmla="*/ 1286539 h 1286539"/>
                    <a:gd name="connsiteX1" fmla="*/ 74428 w 202735"/>
                    <a:gd name="connsiteY1" fmla="*/ 0 h 1286539"/>
                    <a:gd name="connsiteX2" fmla="*/ 202735 w 202735"/>
                    <a:gd name="connsiteY2" fmla="*/ 1282303 h 1286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2735" h="1286539">
                      <a:moveTo>
                        <a:pt x="0" y="1286539"/>
                      </a:moveTo>
                      <a:cubicBezTo>
                        <a:pt x="21265" y="664534"/>
                        <a:pt x="40639" y="706"/>
                        <a:pt x="74428" y="0"/>
                      </a:cubicBezTo>
                      <a:cubicBezTo>
                        <a:pt x="108217" y="-706"/>
                        <a:pt x="151051" y="1016039"/>
                        <a:pt x="202735" y="1282303"/>
                      </a:cubicBezTo>
                    </a:path>
                  </a:pathLst>
                </a:custGeom>
                <a:solidFill>
                  <a:srgbClr val="FF8BB9"/>
                </a:solidFill>
                <a:ln w="3810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sp>
              <p:nvSpPr>
                <p:cNvPr id="367" name="Rectangle 366"/>
                <p:cNvSpPr/>
                <p:nvPr/>
              </p:nvSpPr>
              <p:spPr>
                <a:xfrm>
                  <a:off x="5072754" y="3941822"/>
                  <a:ext cx="316299" cy="9248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68" name="Straight Connector 367"/>
                <p:cNvCxnSpPr/>
                <p:nvPr/>
              </p:nvCxnSpPr>
              <p:spPr>
                <a:xfrm flipV="1">
                  <a:off x="5029221" y="3992798"/>
                  <a:ext cx="410394" cy="29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/>
                <p:cNvCxnSpPr/>
                <p:nvPr/>
              </p:nvCxnSpPr>
              <p:spPr>
                <a:xfrm>
                  <a:off x="4996058" y="4485609"/>
                  <a:ext cx="0" cy="492659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Straight Connector 369"/>
                <p:cNvCxnSpPr/>
                <p:nvPr/>
              </p:nvCxnSpPr>
              <p:spPr>
                <a:xfrm>
                  <a:off x="4997077" y="4978268"/>
                  <a:ext cx="480699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1" name="Freeform 370"/>
                <p:cNvSpPr/>
                <p:nvPr/>
              </p:nvSpPr>
              <p:spPr>
                <a:xfrm>
                  <a:off x="5066068" y="4736528"/>
                  <a:ext cx="348075" cy="237718"/>
                </a:xfrm>
                <a:custGeom>
                  <a:avLst/>
                  <a:gdLst>
                    <a:gd name="connsiteX0" fmla="*/ 0 w 944386"/>
                    <a:gd name="connsiteY0" fmla="*/ 1288025 h 1288025"/>
                    <a:gd name="connsiteX1" fmla="*/ 74428 w 944386"/>
                    <a:gd name="connsiteY1" fmla="*/ 1486 h 1288025"/>
                    <a:gd name="connsiteX2" fmla="*/ 191386 w 944386"/>
                    <a:gd name="connsiteY2" fmla="*/ 1032844 h 1288025"/>
                    <a:gd name="connsiteX3" fmla="*/ 850604 w 944386"/>
                    <a:gd name="connsiteY3" fmla="*/ 1149802 h 1288025"/>
                    <a:gd name="connsiteX4" fmla="*/ 925032 w 944386"/>
                    <a:gd name="connsiteY4" fmla="*/ 1288025 h 1288025"/>
                    <a:gd name="connsiteX0" fmla="*/ 0 w 944908"/>
                    <a:gd name="connsiteY0" fmla="*/ 1289577 h 1289577"/>
                    <a:gd name="connsiteX1" fmla="*/ 74428 w 944908"/>
                    <a:gd name="connsiteY1" fmla="*/ 3038 h 1289577"/>
                    <a:gd name="connsiteX2" fmla="*/ 180753 w 944908"/>
                    <a:gd name="connsiteY2" fmla="*/ 938703 h 1289577"/>
                    <a:gd name="connsiteX3" fmla="*/ 850604 w 944908"/>
                    <a:gd name="connsiteY3" fmla="*/ 1151354 h 1289577"/>
                    <a:gd name="connsiteX4" fmla="*/ 925032 w 944908"/>
                    <a:gd name="connsiteY4" fmla="*/ 1289577 h 1289577"/>
                    <a:gd name="connsiteX0" fmla="*/ 0 w 932887"/>
                    <a:gd name="connsiteY0" fmla="*/ 1289528 h 1289528"/>
                    <a:gd name="connsiteX1" fmla="*/ 74428 w 932887"/>
                    <a:gd name="connsiteY1" fmla="*/ 2989 h 1289528"/>
                    <a:gd name="connsiteX2" fmla="*/ 180753 w 932887"/>
                    <a:gd name="connsiteY2" fmla="*/ 938654 h 1289528"/>
                    <a:gd name="connsiteX3" fmla="*/ 797442 w 932887"/>
                    <a:gd name="connsiteY3" fmla="*/ 1066244 h 1289528"/>
                    <a:gd name="connsiteX4" fmla="*/ 925032 w 932887"/>
                    <a:gd name="connsiteY4" fmla="*/ 1289528 h 1289528"/>
                    <a:gd name="connsiteX0" fmla="*/ 0 w 932887"/>
                    <a:gd name="connsiteY0" fmla="*/ 1287803 h 1287803"/>
                    <a:gd name="connsiteX1" fmla="*/ 74428 w 932887"/>
                    <a:gd name="connsiteY1" fmla="*/ 1264 h 1287803"/>
                    <a:gd name="connsiteX2" fmla="*/ 180753 w 932887"/>
                    <a:gd name="connsiteY2" fmla="*/ 936929 h 1287803"/>
                    <a:gd name="connsiteX3" fmla="*/ 797442 w 932887"/>
                    <a:gd name="connsiteY3" fmla="*/ 1064519 h 1287803"/>
                    <a:gd name="connsiteX4" fmla="*/ 925032 w 932887"/>
                    <a:gd name="connsiteY4" fmla="*/ 1287803 h 1287803"/>
                    <a:gd name="connsiteX0" fmla="*/ 0 w 932701"/>
                    <a:gd name="connsiteY0" fmla="*/ 1290685 h 1290685"/>
                    <a:gd name="connsiteX1" fmla="*/ 74428 w 932701"/>
                    <a:gd name="connsiteY1" fmla="*/ 4146 h 1290685"/>
                    <a:gd name="connsiteX2" fmla="*/ 191385 w 932701"/>
                    <a:gd name="connsiteY2" fmla="*/ 886648 h 1290685"/>
                    <a:gd name="connsiteX3" fmla="*/ 797442 w 932701"/>
                    <a:gd name="connsiteY3" fmla="*/ 1067401 h 1290685"/>
                    <a:gd name="connsiteX4" fmla="*/ 925032 w 932701"/>
                    <a:gd name="connsiteY4" fmla="*/ 1290685 h 1290685"/>
                    <a:gd name="connsiteX0" fmla="*/ 0 w 932701"/>
                    <a:gd name="connsiteY0" fmla="*/ 1290907 h 1290907"/>
                    <a:gd name="connsiteX1" fmla="*/ 74428 w 932701"/>
                    <a:gd name="connsiteY1" fmla="*/ 4368 h 1290907"/>
                    <a:gd name="connsiteX2" fmla="*/ 191385 w 932701"/>
                    <a:gd name="connsiteY2" fmla="*/ 886870 h 1290907"/>
                    <a:gd name="connsiteX3" fmla="*/ 797442 w 932701"/>
                    <a:gd name="connsiteY3" fmla="*/ 1067623 h 1290907"/>
                    <a:gd name="connsiteX4" fmla="*/ 925032 w 932701"/>
                    <a:gd name="connsiteY4" fmla="*/ 1290907 h 1290907"/>
                    <a:gd name="connsiteX0" fmla="*/ 0 w 929705"/>
                    <a:gd name="connsiteY0" fmla="*/ 1290907 h 1290907"/>
                    <a:gd name="connsiteX1" fmla="*/ 74428 w 929705"/>
                    <a:gd name="connsiteY1" fmla="*/ 4368 h 1290907"/>
                    <a:gd name="connsiteX2" fmla="*/ 191385 w 929705"/>
                    <a:gd name="connsiteY2" fmla="*/ 886870 h 1290907"/>
                    <a:gd name="connsiteX3" fmla="*/ 797442 w 929705"/>
                    <a:gd name="connsiteY3" fmla="*/ 1067623 h 1290907"/>
                    <a:gd name="connsiteX4" fmla="*/ 925032 w 929705"/>
                    <a:gd name="connsiteY4" fmla="*/ 1290907 h 1290907"/>
                    <a:gd name="connsiteX0" fmla="*/ 0 w 929705"/>
                    <a:gd name="connsiteY0" fmla="*/ 404037 h 404037"/>
                    <a:gd name="connsiteX1" fmla="*/ 191385 w 929705"/>
                    <a:gd name="connsiteY1" fmla="*/ 0 h 404037"/>
                    <a:gd name="connsiteX2" fmla="*/ 797442 w 929705"/>
                    <a:gd name="connsiteY2" fmla="*/ 180753 h 404037"/>
                    <a:gd name="connsiteX3" fmla="*/ 925032 w 929705"/>
                    <a:gd name="connsiteY3" fmla="*/ 404037 h 404037"/>
                    <a:gd name="connsiteX0" fmla="*/ 0 w 932577"/>
                    <a:gd name="connsiteY0" fmla="*/ 726039 h 726039"/>
                    <a:gd name="connsiteX1" fmla="*/ 198645 w 932577"/>
                    <a:gd name="connsiteY1" fmla="*/ 0 h 726039"/>
                    <a:gd name="connsiteX2" fmla="*/ 797442 w 932577"/>
                    <a:gd name="connsiteY2" fmla="*/ 502755 h 726039"/>
                    <a:gd name="connsiteX3" fmla="*/ 925032 w 932577"/>
                    <a:gd name="connsiteY3" fmla="*/ 726039 h 726039"/>
                    <a:gd name="connsiteX0" fmla="*/ 0 w 930698"/>
                    <a:gd name="connsiteY0" fmla="*/ 797928 h 797928"/>
                    <a:gd name="connsiteX1" fmla="*/ 198645 w 930698"/>
                    <a:gd name="connsiteY1" fmla="*/ 71889 h 797928"/>
                    <a:gd name="connsiteX2" fmla="*/ 775663 w 930698"/>
                    <a:gd name="connsiteY2" fmla="*/ 108590 h 797928"/>
                    <a:gd name="connsiteX3" fmla="*/ 925032 w 930698"/>
                    <a:gd name="connsiteY3" fmla="*/ 797928 h 797928"/>
                    <a:gd name="connsiteX0" fmla="*/ 0 w 931751"/>
                    <a:gd name="connsiteY0" fmla="*/ 779424 h 779424"/>
                    <a:gd name="connsiteX1" fmla="*/ 198645 w 931751"/>
                    <a:gd name="connsiteY1" fmla="*/ 53385 h 779424"/>
                    <a:gd name="connsiteX2" fmla="*/ 775663 w 931751"/>
                    <a:gd name="connsiteY2" fmla="*/ 90086 h 779424"/>
                    <a:gd name="connsiteX3" fmla="*/ 925032 w 931751"/>
                    <a:gd name="connsiteY3" fmla="*/ 779424 h 779424"/>
                    <a:gd name="connsiteX0" fmla="*/ 0 w 931751"/>
                    <a:gd name="connsiteY0" fmla="*/ 749310 h 749310"/>
                    <a:gd name="connsiteX1" fmla="*/ 198645 w 931751"/>
                    <a:gd name="connsiteY1" fmla="*/ 23271 h 749310"/>
                    <a:gd name="connsiteX2" fmla="*/ 775663 w 931751"/>
                    <a:gd name="connsiteY2" fmla="*/ 59972 h 749310"/>
                    <a:gd name="connsiteX3" fmla="*/ 925032 w 931751"/>
                    <a:gd name="connsiteY3" fmla="*/ 749310 h 749310"/>
                    <a:gd name="connsiteX0" fmla="*/ 0 w 931751"/>
                    <a:gd name="connsiteY0" fmla="*/ 792461 h 792461"/>
                    <a:gd name="connsiteX1" fmla="*/ 198645 w 931751"/>
                    <a:gd name="connsiteY1" fmla="*/ 66422 h 792461"/>
                    <a:gd name="connsiteX2" fmla="*/ 775663 w 931751"/>
                    <a:gd name="connsiteY2" fmla="*/ 69228 h 792461"/>
                    <a:gd name="connsiteX3" fmla="*/ 925032 w 931751"/>
                    <a:gd name="connsiteY3" fmla="*/ 792461 h 792461"/>
                    <a:gd name="connsiteX0" fmla="*/ 0 w 931751"/>
                    <a:gd name="connsiteY0" fmla="*/ 764397 h 764397"/>
                    <a:gd name="connsiteX1" fmla="*/ 198645 w 931751"/>
                    <a:gd name="connsiteY1" fmla="*/ 38358 h 764397"/>
                    <a:gd name="connsiteX2" fmla="*/ 775663 w 931751"/>
                    <a:gd name="connsiteY2" fmla="*/ 41164 h 764397"/>
                    <a:gd name="connsiteX3" fmla="*/ 925032 w 931751"/>
                    <a:gd name="connsiteY3" fmla="*/ 764397 h 764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1751" h="764397">
                      <a:moveTo>
                        <a:pt x="0" y="764397"/>
                      </a:moveTo>
                      <a:cubicBezTo>
                        <a:pt x="39872" y="680223"/>
                        <a:pt x="40331" y="91106"/>
                        <a:pt x="198645" y="38358"/>
                      </a:cubicBezTo>
                      <a:cubicBezTo>
                        <a:pt x="356959" y="-14390"/>
                        <a:pt x="640081" y="-12052"/>
                        <a:pt x="775663" y="41164"/>
                      </a:cubicBezTo>
                      <a:cubicBezTo>
                        <a:pt x="911245" y="94380"/>
                        <a:pt x="948955" y="716550"/>
                        <a:pt x="925032" y="764397"/>
                      </a:cubicBezTo>
                    </a:path>
                  </a:pathLst>
                </a:custGeom>
                <a:solidFill>
                  <a:srgbClr val="FFDAA3"/>
                </a:solidFill>
                <a:ln w="38100"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sp>
              <p:nvSpPr>
                <p:cNvPr id="372" name="Rectangle 371"/>
                <p:cNvSpPr/>
                <p:nvPr/>
              </p:nvSpPr>
              <p:spPr>
                <a:xfrm>
                  <a:off x="5075510" y="4489098"/>
                  <a:ext cx="316299" cy="9248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73" name="Straight Connector 372"/>
                <p:cNvCxnSpPr/>
                <p:nvPr/>
              </p:nvCxnSpPr>
              <p:spPr>
                <a:xfrm flipV="1">
                  <a:off x="5031977" y="4540074"/>
                  <a:ext cx="410394" cy="29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373"/>
                <p:cNvCxnSpPr/>
                <p:nvPr/>
              </p:nvCxnSpPr>
              <p:spPr>
                <a:xfrm>
                  <a:off x="4994363" y="3393875"/>
                  <a:ext cx="0" cy="492659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/>
                <p:cNvCxnSpPr/>
                <p:nvPr/>
              </p:nvCxnSpPr>
              <p:spPr>
                <a:xfrm>
                  <a:off x="4995382" y="3886534"/>
                  <a:ext cx="480699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6" name="Freeform 375"/>
                <p:cNvSpPr/>
                <p:nvPr/>
              </p:nvSpPr>
              <p:spPr>
                <a:xfrm>
                  <a:off x="5064373" y="3542972"/>
                  <a:ext cx="347310" cy="344810"/>
                </a:xfrm>
                <a:custGeom>
                  <a:avLst/>
                  <a:gdLst>
                    <a:gd name="connsiteX0" fmla="*/ 0 w 944386"/>
                    <a:gd name="connsiteY0" fmla="*/ 1288025 h 1288025"/>
                    <a:gd name="connsiteX1" fmla="*/ 74428 w 944386"/>
                    <a:gd name="connsiteY1" fmla="*/ 1486 h 1288025"/>
                    <a:gd name="connsiteX2" fmla="*/ 191386 w 944386"/>
                    <a:gd name="connsiteY2" fmla="*/ 1032844 h 1288025"/>
                    <a:gd name="connsiteX3" fmla="*/ 850604 w 944386"/>
                    <a:gd name="connsiteY3" fmla="*/ 1149802 h 1288025"/>
                    <a:gd name="connsiteX4" fmla="*/ 925032 w 944386"/>
                    <a:gd name="connsiteY4" fmla="*/ 1288025 h 1288025"/>
                    <a:gd name="connsiteX0" fmla="*/ 0 w 944908"/>
                    <a:gd name="connsiteY0" fmla="*/ 1289577 h 1289577"/>
                    <a:gd name="connsiteX1" fmla="*/ 74428 w 944908"/>
                    <a:gd name="connsiteY1" fmla="*/ 3038 h 1289577"/>
                    <a:gd name="connsiteX2" fmla="*/ 180753 w 944908"/>
                    <a:gd name="connsiteY2" fmla="*/ 938703 h 1289577"/>
                    <a:gd name="connsiteX3" fmla="*/ 850604 w 944908"/>
                    <a:gd name="connsiteY3" fmla="*/ 1151354 h 1289577"/>
                    <a:gd name="connsiteX4" fmla="*/ 925032 w 944908"/>
                    <a:gd name="connsiteY4" fmla="*/ 1289577 h 1289577"/>
                    <a:gd name="connsiteX0" fmla="*/ 0 w 932887"/>
                    <a:gd name="connsiteY0" fmla="*/ 1289528 h 1289528"/>
                    <a:gd name="connsiteX1" fmla="*/ 74428 w 932887"/>
                    <a:gd name="connsiteY1" fmla="*/ 2989 h 1289528"/>
                    <a:gd name="connsiteX2" fmla="*/ 180753 w 932887"/>
                    <a:gd name="connsiteY2" fmla="*/ 938654 h 1289528"/>
                    <a:gd name="connsiteX3" fmla="*/ 797442 w 932887"/>
                    <a:gd name="connsiteY3" fmla="*/ 1066244 h 1289528"/>
                    <a:gd name="connsiteX4" fmla="*/ 925032 w 932887"/>
                    <a:gd name="connsiteY4" fmla="*/ 1289528 h 1289528"/>
                    <a:gd name="connsiteX0" fmla="*/ 0 w 932887"/>
                    <a:gd name="connsiteY0" fmla="*/ 1287803 h 1287803"/>
                    <a:gd name="connsiteX1" fmla="*/ 74428 w 932887"/>
                    <a:gd name="connsiteY1" fmla="*/ 1264 h 1287803"/>
                    <a:gd name="connsiteX2" fmla="*/ 180753 w 932887"/>
                    <a:gd name="connsiteY2" fmla="*/ 936929 h 1287803"/>
                    <a:gd name="connsiteX3" fmla="*/ 797442 w 932887"/>
                    <a:gd name="connsiteY3" fmla="*/ 1064519 h 1287803"/>
                    <a:gd name="connsiteX4" fmla="*/ 925032 w 932887"/>
                    <a:gd name="connsiteY4" fmla="*/ 1287803 h 1287803"/>
                    <a:gd name="connsiteX0" fmla="*/ 0 w 932701"/>
                    <a:gd name="connsiteY0" fmla="*/ 1290685 h 1290685"/>
                    <a:gd name="connsiteX1" fmla="*/ 74428 w 932701"/>
                    <a:gd name="connsiteY1" fmla="*/ 4146 h 1290685"/>
                    <a:gd name="connsiteX2" fmla="*/ 191385 w 932701"/>
                    <a:gd name="connsiteY2" fmla="*/ 886648 h 1290685"/>
                    <a:gd name="connsiteX3" fmla="*/ 797442 w 932701"/>
                    <a:gd name="connsiteY3" fmla="*/ 1067401 h 1290685"/>
                    <a:gd name="connsiteX4" fmla="*/ 925032 w 932701"/>
                    <a:gd name="connsiteY4" fmla="*/ 1290685 h 1290685"/>
                    <a:gd name="connsiteX0" fmla="*/ 0 w 932701"/>
                    <a:gd name="connsiteY0" fmla="*/ 1290907 h 1290907"/>
                    <a:gd name="connsiteX1" fmla="*/ 74428 w 932701"/>
                    <a:gd name="connsiteY1" fmla="*/ 4368 h 1290907"/>
                    <a:gd name="connsiteX2" fmla="*/ 191385 w 932701"/>
                    <a:gd name="connsiteY2" fmla="*/ 886870 h 1290907"/>
                    <a:gd name="connsiteX3" fmla="*/ 797442 w 932701"/>
                    <a:gd name="connsiteY3" fmla="*/ 1067623 h 1290907"/>
                    <a:gd name="connsiteX4" fmla="*/ 925032 w 932701"/>
                    <a:gd name="connsiteY4" fmla="*/ 1290907 h 1290907"/>
                    <a:gd name="connsiteX0" fmla="*/ 0 w 929705"/>
                    <a:gd name="connsiteY0" fmla="*/ 1290907 h 1290907"/>
                    <a:gd name="connsiteX1" fmla="*/ 74428 w 929705"/>
                    <a:gd name="connsiteY1" fmla="*/ 4368 h 1290907"/>
                    <a:gd name="connsiteX2" fmla="*/ 191385 w 929705"/>
                    <a:gd name="connsiteY2" fmla="*/ 886870 h 1290907"/>
                    <a:gd name="connsiteX3" fmla="*/ 797442 w 929705"/>
                    <a:gd name="connsiteY3" fmla="*/ 1067623 h 1290907"/>
                    <a:gd name="connsiteX4" fmla="*/ 925032 w 929705"/>
                    <a:gd name="connsiteY4" fmla="*/ 1290907 h 1290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9705" h="1290907">
                      <a:moveTo>
                        <a:pt x="0" y="1290907"/>
                      </a:moveTo>
                      <a:cubicBezTo>
                        <a:pt x="21265" y="668902"/>
                        <a:pt x="42531" y="71708"/>
                        <a:pt x="74428" y="4368"/>
                      </a:cubicBezTo>
                      <a:cubicBezTo>
                        <a:pt x="106326" y="-62972"/>
                        <a:pt x="155944" y="667131"/>
                        <a:pt x="191385" y="886870"/>
                      </a:cubicBezTo>
                      <a:cubicBezTo>
                        <a:pt x="226826" y="1106609"/>
                        <a:pt x="717697" y="1053446"/>
                        <a:pt x="797442" y="1067623"/>
                      </a:cubicBezTo>
                      <a:cubicBezTo>
                        <a:pt x="877187" y="1081800"/>
                        <a:pt x="948955" y="1243060"/>
                        <a:pt x="925032" y="1290907"/>
                      </a:cubicBezTo>
                    </a:path>
                  </a:pathLst>
                </a:custGeom>
                <a:solidFill>
                  <a:srgbClr val="D351A8"/>
                </a:solidFill>
                <a:ln w="38100">
                  <a:solidFill>
                    <a:srgbClr val="CC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sp>
              <p:nvSpPr>
                <p:cNvPr id="377" name="Rectangle 376"/>
                <p:cNvSpPr/>
                <p:nvPr/>
              </p:nvSpPr>
              <p:spPr>
                <a:xfrm>
                  <a:off x="5072317" y="3397495"/>
                  <a:ext cx="316299" cy="9248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78" name="Straight Connector 377"/>
                <p:cNvCxnSpPr/>
                <p:nvPr/>
              </p:nvCxnSpPr>
              <p:spPr>
                <a:xfrm flipV="1">
                  <a:off x="5028784" y="3448471"/>
                  <a:ext cx="410394" cy="29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6" name="Group 335"/>
              <p:cNvGrpSpPr/>
              <p:nvPr/>
            </p:nvGrpSpPr>
            <p:grpSpPr>
              <a:xfrm>
                <a:off x="5243307" y="5015272"/>
                <a:ext cx="1056885" cy="1565711"/>
                <a:chOff x="5579672" y="3402539"/>
                <a:chExt cx="1056885" cy="1565711"/>
              </a:xfrm>
            </p:grpSpPr>
            <p:cxnSp>
              <p:nvCxnSpPr>
                <p:cNvPr id="337" name="Straight Connector 336"/>
                <p:cNvCxnSpPr/>
                <p:nvPr/>
              </p:nvCxnSpPr>
              <p:spPr>
                <a:xfrm>
                  <a:off x="5579672" y="3422267"/>
                  <a:ext cx="0" cy="46756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/>
                <p:nvPr/>
              </p:nvCxnSpPr>
              <p:spPr>
                <a:xfrm>
                  <a:off x="5580596" y="3889830"/>
                  <a:ext cx="4357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9" name="Freeform 338"/>
                <p:cNvSpPr/>
                <p:nvPr/>
              </p:nvSpPr>
              <p:spPr>
                <a:xfrm>
                  <a:off x="5650198" y="3472935"/>
                  <a:ext cx="274682" cy="338154"/>
                </a:xfrm>
                <a:custGeom>
                  <a:avLst/>
                  <a:gdLst>
                    <a:gd name="connsiteX0" fmla="*/ 0 w 453308"/>
                    <a:gd name="connsiteY0" fmla="*/ 0 h 580591"/>
                    <a:gd name="connsiteX1" fmla="*/ 378372 w 453308"/>
                    <a:gd name="connsiteY1" fmla="*/ 567559 h 580591"/>
                    <a:gd name="connsiteX2" fmla="*/ 441435 w 453308"/>
                    <a:gd name="connsiteY2" fmla="*/ 367862 h 580591"/>
                    <a:gd name="connsiteX3" fmla="*/ 220717 w 453308"/>
                    <a:gd name="connsiteY3" fmla="*/ 21021 h 580591"/>
                    <a:gd name="connsiteX0" fmla="*/ 0 w 453308"/>
                    <a:gd name="connsiteY0" fmla="*/ 4749 h 585340"/>
                    <a:gd name="connsiteX1" fmla="*/ 378372 w 453308"/>
                    <a:gd name="connsiteY1" fmla="*/ 572308 h 585340"/>
                    <a:gd name="connsiteX2" fmla="*/ 441435 w 453308"/>
                    <a:gd name="connsiteY2" fmla="*/ 372611 h 585340"/>
                    <a:gd name="connsiteX3" fmla="*/ 224978 w 453308"/>
                    <a:gd name="connsiteY3" fmla="*/ 0 h 585340"/>
                    <a:gd name="connsiteX0" fmla="*/ 0 w 453308"/>
                    <a:gd name="connsiteY0" fmla="*/ 0 h 580591"/>
                    <a:gd name="connsiteX1" fmla="*/ 378372 w 453308"/>
                    <a:gd name="connsiteY1" fmla="*/ 567559 h 580591"/>
                    <a:gd name="connsiteX2" fmla="*/ 441435 w 453308"/>
                    <a:gd name="connsiteY2" fmla="*/ 367862 h 580591"/>
                    <a:gd name="connsiteX3" fmla="*/ 224978 w 453308"/>
                    <a:gd name="connsiteY3" fmla="*/ 3841 h 580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3308" h="580591">
                      <a:moveTo>
                        <a:pt x="0" y="0"/>
                      </a:moveTo>
                      <a:cubicBezTo>
                        <a:pt x="152400" y="253124"/>
                        <a:pt x="304800" y="506249"/>
                        <a:pt x="378372" y="567559"/>
                      </a:cubicBezTo>
                      <a:cubicBezTo>
                        <a:pt x="451945" y="628869"/>
                        <a:pt x="467711" y="458952"/>
                        <a:pt x="441435" y="367862"/>
                      </a:cubicBezTo>
                      <a:cubicBezTo>
                        <a:pt x="415159" y="276772"/>
                        <a:pt x="322199" y="131716"/>
                        <a:pt x="224978" y="3841"/>
                      </a:cubicBezTo>
                    </a:path>
                  </a:pathLst>
                </a:custGeom>
                <a:solidFill>
                  <a:srgbClr val="00F67B"/>
                </a:solidFill>
                <a:ln w="38100">
                  <a:solidFill>
                    <a:srgbClr val="00CC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40" name="Straight Connector 339"/>
                <p:cNvCxnSpPr/>
                <p:nvPr/>
              </p:nvCxnSpPr>
              <p:spPr>
                <a:xfrm>
                  <a:off x="5585665" y="4494527"/>
                  <a:ext cx="0" cy="46756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340"/>
                <p:cNvCxnSpPr/>
                <p:nvPr/>
              </p:nvCxnSpPr>
              <p:spPr>
                <a:xfrm>
                  <a:off x="5586589" y="4962090"/>
                  <a:ext cx="4357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2" name="Freeform 341"/>
                <p:cNvSpPr/>
                <p:nvPr/>
              </p:nvSpPr>
              <p:spPr>
                <a:xfrm>
                  <a:off x="5651913" y="4508632"/>
                  <a:ext cx="273471" cy="414424"/>
                </a:xfrm>
                <a:custGeom>
                  <a:avLst/>
                  <a:gdLst>
                    <a:gd name="connsiteX0" fmla="*/ 0 w 504497"/>
                    <a:gd name="connsiteY0" fmla="*/ 0 h 789004"/>
                    <a:gd name="connsiteX1" fmla="*/ 94593 w 504497"/>
                    <a:gd name="connsiteY1" fmla="*/ 472966 h 789004"/>
                    <a:gd name="connsiteX2" fmla="*/ 199697 w 504497"/>
                    <a:gd name="connsiteY2" fmla="*/ 157655 h 789004"/>
                    <a:gd name="connsiteX3" fmla="*/ 367862 w 504497"/>
                    <a:gd name="connsiteY3" fmla="*/ 788276 h 789004"/>
                    <a:gd name="connsiteX4" fmla="*/ 504497 w 504497"/>
                    <a:gd name="connsiteY4" fmla="*/ 10511 h 789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4497" h="789004">
                      <a:moveTo>
                        <a:pt x="0" y="0"/>
                      </a:moveTo>
                      <a:cubicBezTo>
                        <a:pt x="30655" y="223345"/>
                        <a:pt x="61310" y="446690"/>
                        <a:pt x="94593" y="472966"/>
                      </a:cubicBezTo>
                      <a:cubicBezTo>
                        <a:pt x="127876" y="499242"/>
                        <a:pt x="154152" y="105103"/>
                        <a:pt x="199697" y="157655"/>
                      </a:cubicBezTo>
                      <a:cubicBezTo>
                        <a:pt x="245242" y="210207"/>
                        <a:pt x="317062" y="812800"/>
                        <a:pt x="367862" y="788276"/>
                      </a:cubicBezTo>
                      <a:cubicBezTo>
                        <a:pt x="418662" y="763752"/>
                        <a:pt x="461579" y="387131"/>
                        <a:pt x="504497" y="10511"/>
                      </a:cubicBezTo>
                    </a:path>
                  </a:pathLst>
                </a:custGeom>
                <a:solidFill>
                  <a:srgbClr val="FFB5ED"/>
                </a:solidFill>
                <a:ln w="38100">
                  <a:solidFill>
                    <a:srgbClr val="FF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43" name="Straight Connector 342"/>
                <p:cNvCxnSpPr/>
                <p:nvPr/>
              </p:nvCxnSpPr>
              <p:spPr>
                <a:xfrm>
                  <a:off x="5584741" y="3963987"/>
                  <a:ext cx="0" cy="46756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/>
                <p:cNvCxnSpPr/>
                <p:nvPr/>
              </p:nvCxnSpPr>
              <p:spPr>
                <a:xfrm>
                  <a:off x="5585665" y="4431550"/>
                  <a:ext cx="4357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5" name="Freeform 344"/>
                <p:cNvSpPr/>
                <p:nvPr/>
              </p:nvSpPr>
              <p:spPr>
                <a:xfrm rot="4462132">
                  <a:off x="5867330" y="4206839"/>
                  <a:ext cx="83330" cy="134869"/>
                </a:xfrm>
                <a:custGeom>
                  <a:avLst/>
                  <a:gdLst>
                    <a:gd name="connsiteX0" fmla="*/ 72316 w 281056"/>
                    <a:gd name="connsiteY0" fmla="*/ 12645 h 400704"/>
                    <a:gd name="connsiteX1" fmla="*/ 9254 w 281056"/>
                    <a:gd name="connsiteY1" fmla="*/ 296424 h 400704"/>
                    <a:gd name="connsiteX2" fmla="*/ 261502 w 281056"/>
                    <a:gd name="connsiteY2" fmla="*/ 391017 h 400704"/>
                    <a:gd name="connsiteX3" fmla="*/ 240481 w 281056"/>
                    <a:gd name="connsiteY3" fmla="*/ 86217 h 400704"/>
                    <a:gd name="connsiteX4" fmla="*/ 72316 w 281056"/>
                    <a:gd name="connsiteY4" fmla="*/ 12645 h 4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056" h="400704">
                      <a:moveTo>
                        <a:pt x="72316" y="12645"/>
                      </a:moveTo>
                      <a:cubicBezTo>
                        <a:pt x="33778" y="47679"/>
                        <a:pt x="-22277" y="233362"/>
                        <a:pt x="9254" y="296424"/>
                      </a:cubicBezTo>
                      <a:cubicBezTo>
                        <a:pt x="40785" y="359486"/>
                        <a:pt x="222964" y="426051"/>
                        <a:pt x="261502" y="391017"/>
                      </a:cubicBezTo>
                      <a:cubicBezTo>
                        <a:pt x="300040" y="355983"/>
                        <a:pt x="275515" y="152782"/>
                        <a:pt x="240481" y="86217"/>
                      </a:cubicBezTo>
                      <a:cubicBezTo>
                        <a:pt x="205447" y="19652"/>
                        <a:pt x="110854" y="-22389"/>
                        <a:pt x="72316" y="1264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sp>
              <p:nvSpPr>
                <p:cNvPr id="346" name="Freeform 345"/>
                <p:cNvSpPr/>
                <p:nvPr/>
              </p:nvSpPr>
              <p:spPr>
                <a:xfrm>
                  <a:off x="5680232" y="3990580"/>
                  <a:ext cx="115647" cy="239470"/>
                </a:xfrm>
                <a:custGeom>
                  <a:avLst/>
                  <a:gdLst>
                    <a:gd name="connsiteX0" fmla="*/ 72316 w 281056"/>
                    <a:gd name="connsiteY0" fmla="*/ 12645 h 400704"/>
                    <a:gd name="connsiteX1" fmla="*/ 9254 w 281056"/>
                    <a:gd name="connsiteY1" fmla="*/ 296424 h 400704"/>
                    <a:gd name="connsiteX2" fmla="*/ 261502 w 281056"/>
                    <a:gd name="connsiteY2" fmla="*/ 391017 h 400704"/>
                    <a:gd name="connsiteX3" fmla="*/ 240481 w 281056"/>
                    <a:gd name="connsiteY3" fmla="*/ 86217 h 400704"/>
                    <a:gd name="connsiteX4" fmla="*/ 72316 w 281056"/>
                    <a:gd name="connsiteY4" fmla="*/ 12645 h 4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056" h="400704">
                      <a:moveTo>
                        <a:pt x="72316" y="12645"/>
                      </a:moveTo>
                      <a:cubicBezTo>
                        <a:pt x="33778" y="47679"/>
                        <a:pt x="-22277" y="233362"/>
                        <a:pt x="9254" y="296424"/>
                      </a:cubicBezTo>
                      <a:cubicBezTo>
                        <a:pt x="40785" y="359486"/>
                        <a:pt x="222964" y="426051"/>
                        <a:pt x="261502" y="391017"/>
                      </a:cubicBezTo>
                      <a:cubicBezTo>
                        <a:pt x="300040" y="355983"/>
                        <a:pt x="275515" y="152782"/>
                        <a:pt x="240481" y="86217"/>
                      </a:cubicBezTo>
                      <a:cubicBezTo>
                        <a:pt x="205447" y="19652"/>
                        <a:pt x="110854" y="-22389"/>
                        <a:pt x="72316" y="1264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grpSp>
              <p:nvGrpSpPr>
                <p:cNvPr id="347" name="Group 346"/>
                <p:cNvGrpSpPr/>
                <p:nvPr/>
              </p:nvGrpSpPr>
              <p:grpSpPr>
                <a:xfrm>
                  <a:off x="6149900" y="3402539"/>
                  <a:ext cx="486657" cy="1565711"/>
                  <a:chOff x="6149900" y="3385151"/>
                  <a:chExt cx="486657" cy="1583100"/>
                </a:xfrm>
              </p:grpSpPr>
              <p:cxnSp>
                <p:nvCxnSpPr>
                  <p:cNvPr id="348" name="Straight Connector 347"/>
                  <p:cNvCxnSpPr/>
                  <p:nvPr/>
                </p:nvCxnSpPr>
                <p:spPr>
                  <a:xfrm>
                    <a:off x="6149900" y="3385335"/>
                    <a:ext cx="0" cy="492659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9" name="Straight Connector 348"/>
                  <p:cNvCxnSpPr/>
                  <p:nvPr/>
                </p:nvCxnSpPr>
                <p:spPr>
                  <a:xfrm>
                    <a:off x="6154163" y="3874188"/>
                    <a:ext cx="480699" cy="0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0" name="Freeform 349"/>
                  <p:cNvSpPr/>
                  <p:nvPr/>
                </p:nvSpPr>
                <p:spPr>
                  <a:xfrm>
                    <a:off x="6223153" y="3531718"/>
                    <a:ext cx="348309" cy="343718"/>
                  </a:xfrm>
                  <a:custGeom>
                    <a:avLst/>
                    <a:gdLst>
                      <a:gd name="connsiteX0" fmla="*/ 0 w 944386"/>
                      <a:gd name="connsiteY0" fmla="*/ 1288025 h 1288025"/>
                      <a:gd name="connsiteX1" fmla="*/ 74428 w 944386"/>
                      <a:gd name="connsiteY1" fmla="*/ 1486 h 1288025"/>
                      <a:gd name="connsiteX2" fmla="*/ 191386 w 944386"/>
                      <a:gd name="connsiteY2" fmla="*/ 1032844 h 1288025"/>
                      <a:gd name="connsiteX3" fmla="*/ 850604 w 944386"/>
                      <a:gd name="connsiteY3" fmla="*/ 1149802 h 1288025"/>
                      <a:gd name="connsiteX4" fmla="*/ 925032 w 944386"/>
                      <a:gd name="connsiteY4" fmla="*/ 1288025 h 1288025"/>
                      <a:gd name="connsiteX0" fmla="*/ 0 w 944908"/>
                      <a:gd name="connsiteY0" fmla="*/ 1289577 h 1289577"/>
                      <a:gd name="connsiteX1" fmla="*/ 74428 w 944908"/>
                      <a:gd name="connsiteY1" fmla="*/ 3038 h 1289577"/>
                      <a:gd name="connsiteX2" fmla="*/ 180753 w 944908"/>
                      <a:gd name="connsiteY2" fmla="*/ 938703 h 1289577"/>
                      <a:gd name="connsiteX3" fmla="*/ 850604 w 944908"/>
                      <a:gd name="connsiteY3" fmla="*/ 1151354 h 1289577"/>
                      <a:gd name="connsiteX4" fmla="*/ 925032 w 944908"/>
                      <a:gd name="connsiteY4" fmla="*/ 1289577 h 1289577"/>
                      <a:gd name="connsiteX0" fmla="*/ 0 w 932887"/>
                      <a:gd name="connsiteY0" fmla="*/ 1289528 h 1289528"/>
                      <a:gd name="connsiteX1" fmla="*/ 74428 w 932887"/>
                      <a:gd name="connsiteY1" fmla="*/ 2989 h 1289528"/>
                      <a:gd name="connsiteX2" fmla="*/ 180753 w 932887"/>
                      <a:gd name="connsiteY2" fmla="*/ 938654 h 1289528"/>
                      <a:gd name="connsiteX3" fmla="*/ 797442 w 932887"/>
                      <a:gd name="connsiteY3" fmla="*/ 1066244 h 1289528"/>
                      <a:gd name="connsiteX4" fmla="*/ 925032 w 932887"/>
                      <a:gd name="connsiteY4" fmla="*/ 1289528 h 1289528"/>
                      <a:gd name="connsiteX0" fmla="*/ 0 w 932887"/>
                      <a:gd name="connsiteY0" fmla="*/ 1287803 h 1287803"/>
                      <a:gd name="connsiteX1" fmla="*/ 74428 w 932887"/>
                      <a:gd name="connsiteY1" fmla="*/ 1264 h 1287803"/>
                      <a:gd name="connsiteX2" fmla="*/ 180753 w 932887"/>
                      <a:gd name="connsiteY2" fmla="*/ 936929 h 1287803"/>
                      <a:gd name="connsiteX3" fmla="*/ 797442 w 932887"/>
                      <a:gd name="connsiteY3" fmla="*/ 1064519 h 1287803"/>
                      <a:gd name="connsiteX4" fmla="*/ 925032 w 932887"/>
                      <a:gd name="connsiteY4" fmla="*/ 1287803 h 1287803"/>
                      <a:gd name="connsiteX0" fmla="*/ 0 w 932701"/>
                      <a:gd name="connsiteY0" fmla="*/ 1290685 h 1290685"/>
                      <a:gd name="connsiteX1" fmla="*/ 74428 w 932701"/>
                      <a:gd name="connsiteY1" fmla="*/ 4146 h 1290685"/>
                      <a:gd name="connsiteX2" fmla="*/ 191385 w 932701"/>
                      <a:gd name="connsiteY2" fmla="*/ 886648 h 1290685"/>
                      <a:gd name="connsiteX3" fmla="*/ 797442 w 932701"/>
                      <a:gd name="connsiteY3" fmla="*/ 1067401 h 1290685"/>
                      <a:gd name="connsiteX4" fmla="*/ 925032 w 932701"/>
                      <a:gd name="connsiteY4" fmla="*/ 1290685 h 1290685"/>
                      <a:gd name="connsiteX0" fmla="*/ 0 w 932701"/>
                      <a:gd name="connsiteY0" fmla="*/ 1290907 h 1290907"/>
                      <a:gd name="connsiteX1" fmla="*/ 74428 w 932701"/>
                      <a:gd name="connsiteY1" fmla="*/ 4368 h 1290907"/>
                      <a:gd name="connsiteX2" fmla="*/ 191385 w 932701"/>
                      <a:gd name="connsiteY2" fmla="*/ 886870 h 1290907"/>
                      <a:gd name="connsiteX3" fmla="*/ 797442 w 932701"/>
                      <a:gd name="connsiteY3" fmla="*/ 1067623 h 1290907"/>
                      <a:gd name="connsiteX4" fmla="*/ 925032 w 932701"/>
                      <a:gd name="connsiteY4" fmla="*/ 1290907 h 1290907"/>
                      <a:gd name="connsiteX0" fmla="*/ 0 w 929705"/>
                      <a:gd name="connsiteY0" fmla="*/ 1290907 h 1290907"/>
                      <a:gd name="connsiteX1" fmla="*/ 74428 w 929705"/>
                      <a:gd name="connsiteY1" fmla="*/ 4368 h 1290907"/>
                      <a:gd name="connsiteX2" fmla="*/ 191385 w 929705"/>
                      <a:gd name="connsiteY2" fmla="*/ 886870 h 1290907"/>
                      <a:gd name="connsiteX3" fmla="*/ 797442 w 929705"/>
                      <a:gd name="connsiteY3" fmla="*/ 1067623 h 1290907"/>
                      <a:gd name="connsiteX4" fmla="*/ 925032 w 929705"/>
                      <a:gd name="connsiteY4" fmla="*/ 1290907 h 1290907"/>
                      <a:gd name="connsiteX0" fmla="*/ 0 w 932377"/>
                      <a:gd name="connsiteY0" fmla="*/ 1286619 h 1291680"/>
                      <a:gd name="connsiteX1" fmla="*/ 74428 w 932377"/>
                      <a:gd name="connsiteY1" fmla="*/ 80 h 1291680"/>
                      <a:gd name="connsiteX2" fmla="*/ 210743 w 932377"/>
                      <a:gd name="connsiteY2" fmla="*/ 1224596 h 1291680"/>
                      <a:gd name="connsiteX3" fmla="*/ 797442 w 932377"/>
                      <a:gd name="connsiteY3" fmla="*/ 1063335 h 1291680"/>
                      <a:gd name="connsiteX4" fmla="*/ 925032 w 932377"/>
                      <a:gd name="connsiteY4" fmla="*/ 1286619 h 1291680"/>
                      <a:gd name="connsiteX0" fmla="*/ 0 w 932377"/>
                      <a:gd name="connsiteY0" fmla="*/ 1286818 h 1286818"/>
                      <a:gd name="connsiteX1" fmla="*/ 74428 w 932377"/>
                      <a:gd name="connsiteY1" fmla="*/ 279 h 1286818"/>
                      <a:gd name="connsiteX2" fmla="*/ 210743 w 932377"/>
                      <a:gd name="connsiteY2" fmla="*/ 1172178 h 1286818"/>
                      <a:gd name="connsiteX3" fmla="*/ 797442 w 932377"/>
                      <a:gd name="connsiteY3" fmla="*/ 1063534 h 1286818"/>
                      <a:gd name="connsiteX4" fmla="*/ 925032 w 932377"/>
                      <a:gd name="connsiteY4" fmla="*/ 1286818 h 1286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2377" h="1286818">
                        <a:moveTo>
                          <a:pt x="0" y="1286818"/>
                        </a:moveTo>
                        <a:cubicBezTo>
                          <a:pt x="21265" y="664813"/>
                          <a:pt x="39304" y="19386"/>
                          <a:pt x="74428" y="279"/>
                        </a:cubicBezTo>
                        <a:cubicBezTo>
                          <a:pt x="109552" y="-18828"/>
                          <a:pt x="175302" y="952439"/>
                          <a:pt x="210743" y="1172178"/>
                        </a:cubicBezTo>
                        <a:cubicBezTo>
                          <a:pt x="246184" y="1391917"/>
                          <a:pt x="678394" y="1044427"/>
                          <a:pt x="797442" y="1063534"/>
                        </a:cubicBezTo>
                        <a:cubicBezTo>
                          <a:pt x="916490" y="1082641"/>
                          <a:pt x="948955" y="1238971"/>
                          <a:pt x="925032" y="1286818"/>
                        </a:cubicBezTo>
                      </a:path>
                    </a:pathLst>
                  </a:custGeom>
                  <a:solidFill>
                    <a:srgbClr val="00F67B"/>
                  </a:solidFill>
                  <a:ln w="38100">
                    <a:solidFill>
                      <a:srgbClr val="00CC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sp>
                <p:nvSpPr>
                  <p:cNvPr id="351" name="Rectangle 350"/>
                  <p:cNvSpPr/>
                  <p:nvPr/>
                </p:nvSpPr>
                <p:spPr>
                  <a:xfrm>
                    <a:off x="6231098" y="3385151"/>
                    <a:ext cx="316300" cy="9248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cxnSp>
                <p:nvCxnSpPr>
                  <p:cNvPr id="352" name="Straight Connector 351"/>
                  <p:cNvCxnSpPr/>
                  <p:nvPr/>
                </p:nvCxnSpPr>
                <p:spPr>
                  <a:xfrm flipV="1">
                    <a:off x="6187564" y="3436127"/>
                    <a:ext cx="410394" cy="29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3" name="Straight Connector 352"/>
                  <p:cNvCxnSpPr/>
                  <p:nvPr/>
                </p:nvCxnSpPr>
                <p:spPr>
                  <a:xfrm>
                    <a:off x="6154839" y="4473264"/>
                    <a:ext cx="0" cy="492659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4" name="Straight Connector 353"/>
                  <p:cNvCxnSpPr/>
                  <p:nvPr/>
                </p:nvCxnSpPr>
                <p:spPr>
                  <a:xfrm>
                    <a:off x="6155858" y="4965923"/>
                    <a:ext cx="480699" cy="0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5" name="Freeform 354"/>
                  <p:cNvSpPr/>
                  <p:nvPr/>
                </p:nvSpPr>
                <p:spPr>
                  <a:xfrm>
                    <a:off x="6224849" y="4743334"/>
                    <a:ext cx="348075" cy="224917"/>
                  </a:xfrm>
                  <a:custGeom>
                    <a:avLst/>
                    <a:gdLst>
                      <a:gd name="connsiteX0" fmla="*/ 0 w 944386"/>
                      <a:gd name="connsiteY0" fmla="*/ 1288025 h 1288025"/>
                      <a:gd name="connsiteX1" fmla="*/ 74428 w 944386"/>
                      <a:gd name="connsiteY1" fmla="*/ 1486 h 1288025"/>
                      <a:gd name="connsiteX2" fmla="*/ 191386 w 944386"/>
                      <a:gd name="connsiteY2" fmla="*/ 1032844 h 1288025"/>
                      <a:gd name="connsiteX3" fmla="*/ 850604 w 944386"/>
                      <a:gd name="connsiteY3" fmla="*/ 1149802 h 1288025"/>
                      <a:gd name="connsiteX4" fmla="*/ 925032 w 944386"/>
                      <a:gd name="connsiteY4" fmla="*/ 1288025 h 1288025"/>
                      <a:gd name="connsiteX0" fmla="*/ 0 w 944908"/>
                      <a:gd name="connsiteY0" fmla="*/ 1289577 h 1289577"/>
                      <a:gd name="connsiteX1" fmla="*/ 74428 w 944908"/>
                      <a:gd name="connsiteY1" fmla="*/ 3038 h 1289577"/>
                      <a:gd name="connsiteX2" fmla="*/ 180753 w 944908"/>
                      <a:gd name="connsiteY2" fmla="*/ 938703 h 1289577"/>
                      <a:gd name="connsiteX3" fmla="*/ 850604 w 944908"/>
                      <a:gd name="connsiteY3" fmla="*/ 1151354 h 1289577"/>
                      <a:gd name="connsiteX4" fmla="*/ 925032 w 944908"/>
                      <a:gd name="connsiteY4" fmla="*/ 1289577 h 1289577"/>
                      <a:gd name="connsiteX0" fmla="*/ 0 w 932887"/>
                      <a:gd name="connsiteY0" fmla="*/ 1289528 h 1289528"/>
                      <a:gd name="connsiteX1" fmla="*/ 74428 w 932887"/>
                      <a:gd name="connsiteY1" fmla="*/ 2989 h 1289528"/>
                      <a:gd name="connsiteX2" fmla="*/ 180753 w 932887"/>
                      <a:gd name="connsiteY2" fmla="*/ 938654 h 1289528"/>
                      <a:gd name="connsiteX3" fmla="*/ 797442 w 932887"/>
                      <a:gd name="connsiteY3" fmla="*/ 1066244 h 1289528"/>
                      <a:gd name="connsiteX4" fmla="*/ 925032 w 932887"/>
                      <a:gd name="connsiteY4" fmla="*/ 1289528 h 1289528"/>
                      <a:gd name="connsiteX0" fmla="*/ 0 w 932887"/>
                      <a:gd name="connsiteY0" fmla="*/ 1287803 h 1287803"/>
                      <a:gd name="connsiteX1" fmla="*/ 74428 w 932887"/>
                      <a:gd name="connsiteY1" fmla="*/ 1264 h 1287803"/>
                      <a:gd name="connsiteX2" fmla="*/ 180753 w 932887"/>
                      <a:gd name="connsiteY2" fmla="*/ 936929 h 1287803"/>
                      <a:gd name="connsiteX3" fmla="*/ 797442 w 932887"/>
                      <a:gd name="connsiteY3" fmla="*/ 1064519 h 1287803"/>
                      <a:gd name="connsiteX4" fmla="*/ 925032 w 932887"/>
                      <a:gd name="connsiteY4" fmla="*/ 1287803 h 1287803"/>
                      <a:gd name="connsiteX0" fmla="*/ 0 w 932701"/>
                      <a:gd name="connsiteY0" fmla="*/ 1290685 h 1290685"/>
                      <a:gd name="connsiteX1" fmla="*/ 74428 w 932701"/>
                      <a:gd name="connsiteY1" fmla="*/ 4146 h 1290685"/>
                      <a:gd name="connsiteX2" fmla="*/ 191385 w 932701"/>
                      <a:gd name="connsiteY2" fmla="*/ 886648 h 1290685"/>
                      <a:gd name="connsiteX3" fmla="*/ 797442 w 932701"/>
                      <a:gd name="connsiteY3" fmla="*/ 1067401 h 1290685"/>
                      <a:gd name="connsiteX4" fmla="*/ 925032 w 932701"/>
                      <a:gd name="connsiteY4" fmla="*/ 1290685 h 1290685"/>
                      <a:gd name="connsiteX0" fmla="*/ 0 w 932701"/>
                      <a:gd name="connsiteY0" fmla="*/ 1290907 h 1290907"/>
                      <a:gd name="connsiteX1" fmla="*/ 74428 w 932701"/>
                      <a:gd name="connsiteY1" fmla="*/ 4368 h 1290907"/>
                      <a:gd name="connsiteX2" fmla="*/ 191385 w 932701"/>
                      <a:gd name="connsiteY2" fmla="*/ 886870 h 1290907"/>
                      <a:gd name="connsiteX3" fmla="*/ 797442 w 932701"/>
                      <a:gd name="connsiteY3" fmla="*/ 1067623 h 1290907"/>
                      <a:gd name="connsiteX4" fmla="*/ 925032 w 932701"/>
                      <a:gd name="connsiteY4" fmla="*/ 1290907 h 1290907"/>
                      <a:gd name="connsiteX0" fmla="*/ 0 w 929705"/>
                      <a:gd name="connsiteY0" fmla="*/ 1290907 h 1290907"/>
                      <a:gd name="connsiteX1" fmla="*/ 74428 w 929705"/>
                      <a:gd name="connsiteY1" fmla="*/ 4368 h 1290907"/>
                      <a:gd name="connsiteX2" fmla="*/ 191385 w 929705"/>
                      <a:gd name="connsiteY2" fmla="*/ 886870 h 1290907"/>
                      <a:gd name="connsiteX3" fmla="*/ 797442 w 929705"/>
                      <a:gd name="connsiteY3" fmla="*/ 1067623 h 1290907"/>
                      <a:gd name="connsiteX4" fmla="*/ 925032 w 929705"/>
                      <a:gd name="connsiteY4" fmla="*/ 1290907 h 1290907"/>
                      <a:gd name="connsiteX0" fmla="*/ 0 w 929705"/>
                      <a:gd name="connsiteY0" fmla="*/ 404037 h 404037"/>
                      <a:gd name="connsiteX1" fmla="*/ 191385 w 929705"/>
                      <a:gd name="connsiteY1" fmla="*/ 0 h 404037"/>
                      <a:gd name="connsiteX2" fmla="*/ 797442 w 929705"/>
                      <a:gd name="connsiteY2" fmla="*/ 180753 h 404037"/>
                      <a:gd name="connsiteX3" fmla="*/ 925032 w 929705"/>
                      <a:gd name="connsiteY3" fmla="*/ 404037 h 404037"/>
                      <a:gd name="connsiteX0" fmla="*/ 0 w 932577"/>
                      <a:gd name="connsiteY0" fmla="*/ 726039 h 726039"/>
                      <a:gd name="connsiteX1" fmla="*/ 198645 w 932577"/>
                      <a:gd name="connsiteY1" fmla="*/ 0 h 726039"/>
                      <a:gd name="connsiteX2" fmla="*/ 797442 w 932577"/>
                      <a:gd name="connsiteY2" fmla="*/ 502755 h 726039"/>
                      <a:gd name="connsiteX3" fmla="*/ 925032 w 932577"/>
                      <a:gd name="connsiteY3" fmla="*/ 726039 h 726039"/>
                      <a:gd name="connsiteX0" fmla="*/ 0 w 930698"/>
                      <a:gd name="connsiteY0" fmla="*/ 797928 h 797928"/>
                      <a:gd name="connsiteX1" fmla="*/ 198645 w 930698"/>
                      <a:gd name="connsiteY1" fmla="*/ 71889 h 797928"/>
                      <a:gd name="connsiteX2" fmla="*/ 775663 w 930698"/>
                      <a:gd name="connsiteY2" fmla="*/ 108590 h 797928"/>
                      <a:gd name="connsiteX3" fmla="*/ 925032 w 930698"/>
                      <a:gd name="connsiteY3" fmla="*/ 797928 h 797928"/>
                      <a:gd name="connsiteX0" fmla="*/ 0 w 931751"/>
                      <a:gd name="connsiteY0" fmla="*/ 779424 h 779424"/>
                      <a:gd name="connsiteX1" fmla="*/ 198645 w 931751"/>
                      <a:gd name="connsiteY1" fmla="*/ 53385 h 779424"/>
                      <a:gd name="connsiteX2" fmla="*/ 775663 w 931751"/>
                      <a:gd name="connsiteY2" fmla="*/ 90086 h 779424"/>
                      <a:gd name="connsiteX3" fmla="*/ 925032 w 931751"/>
                      <a:gd name="connsiteY3" fmla="*/ 779424 h 779424"/>
                      <a:gd name="connsiteX0" fmla="*/ 0 w 931751"/>
                      <a:gd name="connsiteY0" fmla="*/ 749310 h 749310"/>
                      <a:gd name="connsiteX1" fmla="*/ 198645 w 931751"/>
                      <a:gd name="connsiteY1" fmla="*/ 23271 h 749310"/>
                      <a:gd name="connsiteX2" fmla="*/ 775663 w 931751"/>
                      <a:gd name="connsiteY2" fmla="*/ 59972 h 749310"/>
                      <a:gd name="connsiteX3" fmla="*/ 925032 w 931751"/>
                      <a:gd name="connsiteY3" fmla="*/ 749310 h 749310"/>
                      <a:gd name="connsiteX0" fmla="*/ 0 w 931751"/>
                      <a:gd name="connsiteY0" fmla="*/ 792461 h 792461"/>
                      <a:gd name="connsiteX1" fmla="*/ 198645 w 931751"/>
                      <a:gd name="connsiteY1" fmla="*/ 66422 h 792461"/>
                      <a:gd name="connsiteX2" fmla="*/ 775663 w 931751"/>
                      <a:gd name="connsiteY2" fmla="*/ 69228 h 792461"/>
                      <a:gd name="connsiteX3" fmla="*/ 925032 w 931751"/>
                      <a:gd name="connsiteY3" fmla="*/ 792461 h 792461"/>
                      <a:gd name="connsiteX0" fmla="*/ 0 w 931751"/>
                      <a:gd name="connsiteY0" fmla="*/ 764397 h 764397"/>
                      <a:gd name="connsiteX1" fmla="*/ 198645 w 931751"/>
                      <a:gd name="connsiteY1" fmla="*/ 38358 h 764397"/>
                      <a:gd name="connsiteX2" fmla="*/ 775663 w 931751"/>
                      <a:gd name="connsiteY2" fmla="*/ 41164 h 764397"/>
                      <a:gd name="connsiteX3" fmla="*/ 925032 w 931751"/>
                      <a:gd name="connsiteY3" fmla="*/ 764397 h 764397"/>
                      <a:gd name="connsiteX0" fmla="*/ 0 w 931751"/>
                      <a:gd name="connsiteY0" fmla="*/ 723234 h 723234"/>
                      <a:gd name="connsiteX1" fmla="*/ 775663 w 931751"/>
                      <a:gd name="connsiteY1" fmla="*/ 1 h 723234"/>
                      <a:gd name="connsiteX2" fmla="*/ 925032 w 931751"/>
                      <a:gd name="connsiteY2" fmla="*/ 723234 h 723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31751" h="723234">
                        <a:moveTo>
                          <a:pt x="0" y="723234"/>
                        </a:moveTo>
                        <a:cubicBezTo>
                          <a:pt x="161596" y="572561"/>
                          <a:pt x="621491" y="1"/>
                          <a:pt x="775663" y="1"/>
                        </a:cubicBezTo>
                        <a:cubicBezTo>
                          <a:pt x="911245" y="53217"/>
                          <a:pt x="948955" y="675387"/>
                          <a:pt x="925032" y="723234"/>
                        </a:cubicBezTo>
                      </a:path>
                    </a:pathLst>
                  </a:custGeom>
                  <a:solidFill>
                    <a:srgbClr val="FFB5ED"/>
                  </a:solidFill>
                  <a:ln w="38100">
                    <a:solidFill>
                      <a:srgbClr val="FF33C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sp>
                <p:nvSpPr>
                  <p:cNvPr id="356" name="Rectangle 355"/>
                  <p:cNvSpPr/>
                  <p:nvPr/>
                </p:nvSpPr>
                <p:spPr>
                  <a:xfrm>
                    <a:off x="6234291" y="4476753"/>
                    <a:ext cx="316299" cy="9248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cxnSp>
                <p:nvCxnSpPr>
                  <p:cNvPr id="357" name="Straight Connector 356"/>
                  <p:cNvCxnSpPr/>
                  <p:nvPr/>
                </p:nvCxnSpPr>
                <p:spPr>
                  <a:xfrm flipV="1">
                    <a:off x="6190758" y="4527729"/>
                    <a:ext cx="410394" cy="29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8" name="Straight Connector 357"/>
                  <p:cNvCxnSpPr/>
                  <p:nvPr/>
                </p:nvCxnSpPr>
                <p:spPr>
                  <a:xfrm>
                    <a:off x="6153143" y="3933325"/>
                    <a:ext cx="0" cy="492659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9" name="Straight Connector 358"/>
                  <p:cNvCxnSpPr/>
                  <p:nvPr/>
                </p:nvCxnSpPr>
                <p:spPr>
                  <a:xfrm>
                    <a:off x="6154162" y="4425984"/>
                    <a:ext cx="480699" cy="0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0" name="Freeform 359"/>
                  <p:cNvSpPr/>
                  <p:nvPr/>
                </p:nvSpPr>
                <p:spPr>
                  <a:xfrm>
                    <a:off x="6503351" y="4123536"/>
                    <a:ext cx="75736" cy="300599"/>
                  </a:xfrm>
                  <a:custGeom>
                    <a:avLst/>
                    <a:gdLst>
                      <a:gd name="connsiteX0" fmla="*/ 0 w 944386"/>
                      <a:gd name="connsiteY0" fmla="*/ 1288025 h 1288025"/>
                      <a:gd name="connsiteX1" fmla="*/ 74428 w 944386"/>
                      <a:gd name="connsiteY1" fmla="*/ 1486 h 1288025"/>
                      <a:gd name="connsiteX2" fmla="*/ 191386 w 944386"/>
                      <a:gd name="connsiteY2" fmla="*/ 1032844 h 1288025"/>
                      <a:gd name="connsiteX3" fmla="*/ 850604 w 944386"/>
                      <a:gd name="connsiteY3" fmla="*/ 1149802 h 1288025"/>
                      <a:gd name="connsiteX4" fmla="*/ 925032 w 944386"/>
                      <a:gd name="connsiteY4" fmla="*/ 1288025 h 1288025"/>
                      <a:gd name="connsiteX0" fmla="*/ 0 w 944908"/>
                      <a:gd name="connsiteY0" fmla="*/ 1289577 h 1289577"/>
                      <a:gd name="connsiteX1" fmla="*/ 74428 w 944908"/>
                      <a:gd name="connsiteY1" fmla="*/ 3038 h 1289577"/>
                      <a:gd name="connsiteX2" fmla="*/ 180753 w 944908"/>
                      <a:gd name="connsiteY2" fmla="*/ 938703 h 1289577"/>
                      <a:gd name="connsiteX3" fmla="*/ 850604 w 944908"/>
                      <a:gd name="connsiteY3" fmla="*/ 1151354 h 1289577"/>
                      <a:gd name="connsiteX4" fmla="*/ 925032 w 944908"/>
                      <a:gd name="connsiteY4" fmla="*/ 1289577 h 1289577"/>
                      <a:gd name="connsiteX0" fmla="*/ 0 w 932887"/>
                      <a:gd name="connsiteY0" fmla="*/ 1289528 h 1289528"/>
                      <a:gd name="connsiteX1" fmla="*/ 74428 w 932887"/>
                      <a:gd name="connsiteY1" fmla="*/ 2989 h 1289528"/>
                      <a:gd name="connsiteX2" fmla="*/ 180753 w 932887"/>
                      <a:gd name="connsiteY2" fmla="*/ 938654 h 1289528"/>
                      <a:gd name="connsiteX3" fmla="*/ 797442 w 932887"/>
                      <a:gd name="connsiteY3" fmla="*/ 1066244 h 1289528"/>
                      <a:gd name="connsiteX4" fmla="*/ 925032 w 932887"/>
                      <a:gd name="connsiteY4" fmla="*/ 1289528 h 1289528"/>
                      <a:gd name="connsiteX0" fmla="*/ 0 w 932887"/>
                      <a:gd name="connsiteY0" fmla="*/ 1287803 h 1287803"/>
                      <a:gd name="connsiteX1" fmla="*/ 74428 w 932887"/>
                      <a:gd name="connsiteY1" fmla="*/ 1264 h 1287803"/>
                      <a:gd name="connsiteX2" fmla="*/ 180753 w 932887"/>
                      <a:gd name="connsiteY2" fmla="*/ 936929 h 1287803"/>
                      <a:gd name="connsiteX3" fmla="*/ 797442 w 932887"/>
                      <a:gd name="connsiteY3" fmla="*/ 1064519 h 1287803"/>
                      <a:gd name="connsiteX4" fmla="*/ 925032 w 932887"/>
                      <a:gd name="connsiteY4" fmla="*/ 1287803 h 1287803"/>
                      <a:gd name="connsiteX0" fmla="*/ 0 w 932701"/>
                      <a:gd name="connsiteY0" fmla="*/ 1290685 h 1290685"/>
                      <a:gd name="connsiteX1" fmla="*/ 74428 w 932701"/>
                      <a:gd name="connsiteY1" fmla="*/ 4146 h 1290685"/>
                      <a:gd name="connsiteX2" fmla="*/ 191385 w 932701"/>
                      <a:gd name="connsiteY2" fmla="*/ 886648 h 1290685"/>
                      <a:gd name="connsiteX3" fmla="*/ 797442 w 932701"/>
                      <a:gd name="connsiteY3" fmla="*/ 1067401 h 1290685"/>
                      <a:gd name="connsiteX4" fmla="*/ 925032 w 932701"/>
                      <a:gd name="connsiteY4" fmla="*/ 1290685 h 1290685"/>
                      <a:gd name="connsiteX0" fmla="*/ 0 w 932701"/>
                      <a:gd name="connsiteY0" fmla="*/ 1290907 h 1290907"/>
                      <a:gd name="connsiteX1" fmla="*/ 74428 w 932701"/>
                      <a:gd name="connsiteY1" fmla="*/ 4368 h 1290907"/>
                      <a:gd name="connsiteX2" fmla="*/ 191385 w 932701"/>
                      <a:gd name="connsiteY2" fmla="*/ 886870 h 1290907"/>
                      <a:gd name="connsiteX3" fmla="*/ 797442 w 932701"/>
                      <a:gd name="connsiteY3" fmla="*/ 1067623 h 1290907"/>
                      <a:gd name="connsiteX4" fmla="*/ 925032 w 932701"/>
                      <a:gd name="connsiteY4" fmla="*/ 1290907 h 1290907"/>
                      <a:gd name="connsiteX0" fmla="*/ 0 w 929705"/>
                      <a:gd name="connsiteY0" fmla="*/ 1290907 h 1290907"/>
                      <a:gd name="connsiteX1" fmla="*/ 74428 w 929705"/>
                      <a:gd name="connsiteY1" fmla="*/ 4368 h 1290907"/>
                      <a:gd name="connsiteX2" fmla="*/ 191385 w 929705"/>
                      <a:gd name="connsiteY2" fmla="*/ 886870 h 1290907"/>
                      <a:gd name="connsiteX3" fmla="*/ 797442 w 929705"/>
                      <a:gd name="connsiteY3" fmla="*/ 1067623 h 1290907"/>
                      <a:gd name="connsiteX4" fmla="*/ 925032 w 929705"/>
                      <a:gd name="connsiteY4" fmla="*/ 1290907 h 1290907"/>
                      <a:gd name="connsiteX0" fmla="*/ 0 w 925032"/>
                      <a:gd name="connsiteY0" fmla="*/ 1290879 h 1290879"/>
                      <a:gd name="connsiteX1" fmla="*/ 74428 w 925032"/>
                      <a:gd name="connsiteY1" fmla="*/ 4340 h 1290879"/>
                      <a:gd name="connsiteX2" fmla="*/ 191385 w 925032"/>
                      <a:gd name="connsiteY2" fmla="*/ 886842 h 1290879"/>
                      <a:gd name="connsiteX3" fmla="*/ 925032 w 925032"/>
                      <a:gd name="connsiteY3" fmla="*/ 1290879 h 1290879"/>
                      <a:gd name="connsiteX0" fmla="*/ 0 w 315255"/>
                      <a:gd name="connsiteY0" fmla="*/ 1290883 h 1295121"/>
                      <a:gd name="connsiteX1" fmla="*/ 74428 w 315255"/>
                      <a:gd name="connsiteY1" fmla="*/ 4344 h 1295121"/>
                      <a:gd name="connsiteX2" fmla="*/ 191385 w 315255"/>
                      <a:gd name="connsiteY2" fmla="*/ 886846 h 1295121"/>
                      <a:gd name="connsiteX3" fmla="*/ 315255 w 315255"/>
                      <a:gd name="connsiteY3" fmla="*/ 1295121 h 1295121"/>
                      <a:gd name="connsiteX0" fmla="*/ 0 w 322513"/>
                      <a:gd name="connsiteY0" fmla="*/ 1290872 h 1290872"/>
                      <a:gd name="connsiteX1" fmla="*/ 74428 w 322513"/>
                      <a:gd name="connsiteY1" fmla="*/ 4333 h 1290872"/>
                      <a:gd name="connsiteX2" fmla="*/ 191385 w 322513"/>
                      <a:gd name="connsiteY2" fmla="*/ 886835 h 1290872"/>
                      <a:gd name="connsiteX3" fmla="*/ 322513 w 322513"/>
                      <a:gd name="connsiteY3" fmla="*/ 1282399 h 1290872"/>
                      <a:gd name="connsiteX0" fmla="*/ 0 w 322513"/>
                      <a:gd name="connsiteY0" fmla="*/ 1286541 h 1286541"/>
                      <a:gd name="connsiteX1" fmla="*/ 74428 w 322513"/>
                      <a:gd name="connsiteY1" fmla="*/ 2 h 1286541"/>
                      <a:gd name="connsiteX2" fmla="*/ 322513 w 322513"/>
                      <a:gd name="connsiteY2" fmla="*/ 1278068 h 1286541"/>
                      <a:gd name="connsiteX0" fmla="*/ 0 w 224513"/>
                      <a:gd name="connsiteY0" fmla="*/ 1286541 h 1286541"/>
                      <a:gd name="connsiteX1" fmla="*/ 74428 w 224513"/>
                      <a:gd name="connsiteY1" fmla="*/ 2 h 1286541"/>
                      <a:gd name="connsiteX2" fmla="*/ 224513 w 224513"/>
                      <a:gd name="connsiteY2" fmla="*/ 1278068 h 1286541"/>
                      <a:gd name="connsiteX0" fmla="*/ 0 w 202735"/>
                      <a:gd name="connsiteY0" fmla="*/ 1286539 h 1286539"/>
                      <a:gd name="connsiteX1" fmla="*/ 74428 w 202735"/>
                      <a:gd name="connsiteY1" fmla="*/ 0 h 1286539"/>
                      <a:gd name="connsiteX2" fmla="*/ 202735 w 202735"/>
                      <a:gd name="connsiteY2" fmla="*/ 1282303 h 1286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2735" h="1286539">
                        <a:moveTo>
                          <a:pt x="0" y="1286539"/>
                        </a:moveTo>
                        <a:cubicBezTo>
                          <a:pt x="21265" y="664534"/>
                          <a:pt x="40639" y="706"/>
                          <a:pt x="74428" y="0"/>
                        </a:cubicBezTo>
                        <a:cubicBezTo>
                          <a:pt x="108217" y="-706"/>
                          <a:pt x="151051" y="1016039"/>
                          <a:pt x="202735" y="1282303"/>
                        </a:cubicBezTo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sp>
                <p:nvSpPr>
                  <p:cNvPr id="361" name="Rectangle 360"/>
                  <p:cNvSpPr/>
                  <p:nvPr/>
                </p:nvSpPr>
                <p:spPr>
                  <a:xfrm>
                    <a:off x="6231534" y="3929476"/>
                    <a:ext cx="316299" cy="9248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cxnSp>
                <p:nvCxnSpPr>
                  <p:cNvPr id="362" name="Straight Connector 361"/>
                  <p:cNvCxnSpPr/>
                  <p:nvPr/>
                </p:nvCxnSpPr>
                <p:spPr>
                  <a:xfrm flipV="1">
                    <a:off x="6188001" y="3980452"/>
                    <a:ext cx="410394" cy="29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3" name="Freeform 362"/>
                  <p:cNvSpPr/>
                  <p:nvPr/>
                </p:nvSpPr>
                <p:spPr>
                  <a:xfrm>
                    <a:off x="6225160" y="4127147"/>
                    <a:ext cx="75736" cy="300599"/>
                  </a:xfrm>
                  <a:custGeom>
                    <a:avLst/>
                    <a:gdLst>
                      <a:gd name="connsiteX0" fmla="*/ 0 w 944386"/>
                      <a:gd name="connsiteY0" fmla="*/ 1288025 h 1288025"/>
                      <a:gd name="connsiteX1" fmla="*/ 74428 w 944386"/>
                      <a:gd name="connsiteY1" fmla="*/ 1486 h 1288025"/>
                      <a:gd name="connsiteX2" fmla="*/ 191386 w 944386"/>
                      <a:gd name="connsiteY2" fmla="*/ 1032844 h 1288025"/>
                      <a:gd name="connsiteX3" fmla="*/ 850604 w 944386"/>
                      <a:gd name="connsiteY3" fmla="*/ 1149802 h 1288025"/>
                      <a:gd name="connsiteX4" fmla="*/ 925032 w 944386"/>
                      <a:gd name="connsiteY4" fmla="*/ 1288025 h 1288025"/>
                      <a:gd name="connsiteX0" fmla="*/ 0 w 944908"/>
                      <a:gd name="connsiteY0" fmla="*/ 1289577 h 1289577"/>
                      <a:gd name="connsiteX1" fmla="*/ 74428 w 944908"/>
                      <a:gd name="connsiteY1" fmla="*/ 3038 h 1289577"/>
                      <a:gd name="connsiteX2" fmla="*/ 180753 w 944908"/>
                      <a:gd name="connsiteY2" fmla="*/ 938703 h 1289577"/>
                      <a:gd name="connsiteX3" fmla="*/ 850604 w 944908"/>
                      <a:gd name="connsiteY3" fmla="*/ 1151354 h 1289577"/>
                      <a:gd name="connsiteX4" fmla="*/ 925032 w 944908"/>
                      <a:gd name="connsiteY4" fmla="*/ 1289577 h 1289577"/>
                      <a:gd name="connsiteX0" fmla="*/ 0 w 932887"/>
                      <a:gd name="connsiteY0" fmla="*/ 1289528 h 1289528"/>
                      <a:gd name="connsiteX1" fmla="*/ 74428 w 932887"/>
                      <a:gd name="connsiteY1" fmla="*/ 2989 h 1289528"/>
                      <a:gd name="connsiteX2" fmla="*/ 180753 w 932887"/>
                      <a:gd name="connsiteY2" fmla="*/ 938654 h 1289528"/>
                      <a:gd name="connsiteX3" fmla="*/ 797442 w 932887"/>
                      <a:gd name="connsiteY3" fmla="*/ 1066244 h 1289528"/>
                      <a:gd name="connsiteX4" fmla="*/ 925032 w 932887"/>
                      <a:gd name="connsiteY4" fmla="*/ 1289528 h 1289528"/>
                      <a:gd name="connsiteX0" fmla="*/ 0 w 932887"/>
                      <a:gd name="connsiteY0" fmla="*/ 1287803 h 1287803"/>
                      <a:gd name="connsiteX1" fmla="*/ 74428 w 932887"/>
                      <a:gd name="connsiteY1" fmla="*/ 1264 h 1287803"/>
                      <a:gd name="connsiteX2" fmla="*/ 180753 w 932887"/>
                      <a:gd name="connsiteY2" fmla="*/ 936929 h 1287803"/>
                      <a:gd name="connsiteX3" fmla="*/ 797442 w 932887"/>
                      <a:gd name="connsiteY3" fmla="*/ 1064519 h 1287803"/>
                      <a:gd name="connsiteX4" fmla="*/ 925032 w 932887"/>
                      <a:gd name="connsiteY4" fmla="*/ 1287803 h 1287803"/>
                      <a:gd name="connsiteX0" fmla="*/ 0 w 932701"/>
                      <a:gd name="connsiteY0" fmla="*/ 1290685 h 1290685"/>
                      <a:gd name="connsiteX1" fmla="*/ 74428 w 932701"/>
                      <a:gd name="connsiteY1" fmla="*/ 4146 h 1290685"/>
                      <a:gd name="connsiteX2" fmla="*/ 191385 w 932701"/>
                      <a:gd name="connsiteY2" fmla="*/ 886648 h 1290685"/>
                      <a:gd name="connsiteX3" fmla="*/ 797442 w 932701"/>
                      <a:gd name="connsiteY3" fmla="*/ 1067401 h 1290685"/>
                      <a:gd name="connsiteX4" fmla="*/ 925032 w 932701"/>
                      <a:gd name="connsiteY4" fmla="*/ 1290685 h 1290685"/>
                      <a:gd name="connsiteX0" fmla="*/ 0 w 932701"/>
                      <a:gd name="connsiteY0" fmla="*/ 1290907 h 1290907"/>
                      <a:gd name="connsiteX1" fmla="*/ 74428 w 932701"/>
                      <a:gd name="connsiteY1" fmla="*/ 4368 h 1290907"/>
                      <a:gd name="connsiteX2" fmla="*/ 191385 w 932701"/>
                      <a:gd name="connsiteY2" fmla="*/ 886870 h 1290907"/>
                      <a:gd name="connsiteX3" fmla="*/ 797442 w 932701"/>
                      <a:gd name="connsiteY3" fmla="*/ 1067623 h 1290907"/>
                      <a:gd name="connsiteX4" fmla="*/ 925032 w 932701"/>
                      <a:gd name="connsiteY4" fmla="*/ 1290907 h 1290907"/>
                      <a:gd name="connsiteX0" fmla="*/ 0 w 929705"/>
                      <a:gd name="connsiteY0" fmla="*/ 1290907 h 1290907"/>
                      <a:gd name="connsiteX1" fmla="*/ 74428 w 929705"/>
                      <a:gd name="connsiteY1" fmla="*/ 4368 h 1290907"/>
                      <a:gd name="connsiteX2" fmla="*/ 191385 w 929705"/>
                      <a:gd name="connsiteY2" fmla="*/ 886870 h 1290907"/>
                      <a:gd name="connsiteX3" fmla="*/ 797442 w 929705"/>
                      <a:gd name="connsiteY3" fmla="*/ 1067623 h 1290907"/>
                      <a:gd name="connsiteX4" fmla="*/ 925032 w 929705"/>
                      <a:gd name="connsiteY4" fmla="*/ 1290907 h 1290907"/>
                      <a:gd name="connsiteX0" fmla="*/ 0 w 925032"/>
                      <a:gd name="connsiteY0" fmla="*/ 1290879 h 1290879"/>
                      <a:gd name="connsiteX1" fmla="*/ 74428 w 925032"/>
                      <a:gd name="connsiteY1" fmla="*/ 4340 h 1290879"/>
                      <a:gd name="connsiteX2" fmla="*/ 191385 w 925032"/>
                      <a:gd name="connsiteY2" fmla="*/ 886842 h 1290879"/>
                      <a:gd name="connsiteX3" fmla="*/ 925032 w 925032"/>
                      <a:gd name="connsiteY3" fmla="*/ 1290879 h 1290879"/>
                      <a:gd name="connsiteX0" fmla="*/ 0 w 315255"/>
                      <a:gd name="connsiteY0" fmla="*/ 1290883 h 1295121"/>
                      <a:gd name="connsiteX1" fmla="*/ 74428 w 315255"/>
                      <a:gd name="connsiteY1" fmla="*/ 4344 h 1295121"/>
                      <a:gd name="connsiteX2" fmla="*/ 191385 w 315255"/>
                      <a:gd name="connsiteY2" fmla="*/ 886846 h 1295121"/>
                      <a:gd name="connsiteX3" fmla="*/ 315255 w 315255"/>
                      <a:gd name="connsiteY3" fmla="*/ 1295121 h 1295121"/>
                      <a:gd name="connsiteX0" fmla="*/ 0 w 322513"/>
                      <a:gd name="connsiteY0" fmla="*/ 1290872 h 1290872"/>
                      <a:gd name="connsiteX1" fmla="*/ 74428 w 322513"/>
                      <a:gd name="connsiteY1" fmla="*/ 4333 h 1290872"/>
                      <a:gd name="connsiteX2" fmla="*/ 191385 w 322513"/>
                      <a:gd name="connsiteY2" fmla="*/ 886835 h 1290872"/>
                      <a:gd name="connsiteX3" fmla="*/ 322513 w 322513"/>
                      <a:gd name="connsiteY3" fmla="*/ 1282399 h 1290872"/>
                      <a:gd name="connsiteX0" fmla="*/ 0 w 322513"/>
                      <a:gd name="connsiteY0" fmla="*/ 1286541 h 1286541"/>
                      <a:gd name="connsiteX1" fmla="*/ 74428 w 322513"/>
                      <a:gd name="connsiteY1" fmla="*/ 2 h 1286541"/>
                      <a:gd name="connsiteX2" fmla="*/ 322513 w 322513"/>
                      <a:gd name="connsiteY2" fmla="*/ 1278068 h 1286541"/>
                      <a:gd name="connsiteX0" fmla="*/ 0 w 224513"/>
                      <a:gd name="connsiteY0" fmla="*/ 1286541 h 1286541"/>
                      <a:gd name="connsiteX1" fmla="*/ 74428 w 224513"/>
                      <a:gd name="connsiteY1" fmla="*/ 2 h 1286541"/>
                      <a:gd name="connsiteX2" fmla="*/ 224513 w 224513"/>
                      <a:gd name="connsiteY2" fmla="*/ 1278068 h 1286541"/>
                      <a:gd name="connsiteX0" fmla="*/ 0 w 202735"/>
                      <a:gd name="connsiteY0" fmla="*/ 1286539 h 1286539"/>
                      <a:gd name="connsiteX1" fmla="*/ 74428 w 202735"/>
                      <a:gd name="connsiteY1" fmla="*/ 0 h 1286539"/>
                      <a:gd name="connsiteX2" fmla="*/ 202735 w 202735"/>
                      <a:gd name="connsiteY2" fmla="*/ 1282303 h 1286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2735" h="1286539">
                        <a:moveTo>
                          <a:pt x="0" y="1286539"/>
                        </a:moveTo>
                        <a:cubicBezTo>
                          <a:pt x="21265" y="664534"/>
                          <a:pt x="40639" y="706"/>
                          <a:pt x="74428" y="0"/>
                        </a:cubicBezTo>
                        <a:cubicBezTo>
                          <a:pt x="108217" y="-706"/>
                          <a:pt x="151051" y="1016039"/>
                          <a:pt x="202735" y="1282303"/>
                        </a:cubicBezTo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</p:grpSp>
          </p:grpSp>
        </p:grpSp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4475346" y="3122845"/>
              <a:ext cx="216024" cy="360040"/>
            </a:xfrm>
            <a:prstGeom prst="rect">
              <a:avLst/>
            </a:prstGeom>
          </p:spPr>
        </p:pic>
        <p:pic>
          <p:nvPicPr>
            <p:cNvPr id="445" name="Picture 444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4468624" y="6453397"/>
              <a:ext cx="216024" cy="360040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5306919" y="2830780"/>
            <a:ext cx="1790901" cy="3719468"/>
            <a:chOff x="5368161" y="2780928"/>
            <a:chExt cx="1940143" cy="4029424"/>
          </a:xfrm>
        </p:grpSpPr>
        <p:sp>
          <p:nvSpPr>
            <p:cNvPr id="223" name="TextBox 222"/>
            <p:cNvSpPr txBox="1"/>
            <p:nvPr/>
          </p:nvSpPr>
          <p:spPr>
            <a:xfrm>
              <a:off x="5368161" y="2780928"/>
              <a:ext cx="1940143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High SNR basis</a:t>
              </a:r>
            </a:p>
          </p:txBody>
        </p:sp>
        <p:cxnSp>
          <p:nvCxnSpPr>
            <p:cNvPr id="389" name="Straight Connector 388"/>
            <p:cNvCxnSpPr/>
            <p:nvPr/>
          </p:nvCxnSpPr>
          <p:spPr>
            <a:xfrm>
              <a:off x="5901350" y="4487408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/>
            <p:cNvCxnSpPr/>
            <p:nvPr/>
          </p:nvCxnSpPr>
          <p:spPr>
            <a:xfrm>
              <a:off x="5902150" y="4910064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1" name="Freeform 390"/>
            <p:cNvSpPr/>
            <p:nvPr/>
          </p:nvSpPr>
          <p:spPr>
            <a:xfrm>
              <a:off x="6011232" y="4584174"/>
              <a:ext cx="74398" cy="118133"/>
            </a:xfrm>
            <a:custGeom>
              <a:avLst/>
              <a:gdLst>
                <a:gd name="connsiteX0" fmla="*/ 72316 w 281056"/>
                <a:gd name="connsiteY0" fmla="*/ 12645 h 400704"/>
                <a:gd name="connsiteX1" fmla="*/ 9254 w 281056"/>
                <a:gd name="connsiteY1" fmla="*/ 296424 h 400704"/>
                <a:gd name="connsiteX2" fmla="*/ 261502 w 281056"/>
                <a:gd name="connsiteY2" fmla="*/ 391017 h 400704"/>
                <a:gd name="connsiteX3" fmla="*/ 240481 w 281056"/>
                <a:gd name="connsiteY3" fmla="*/ 86217 h 400704"/>
                <a:gd name="connsiteX4" fmla="*/ 72316 w 281056"/>
                <a:gd name="connsiteY4" fmla="*/ 12645 h 4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056" h="400704">
                  <a:moveTo>
                    <a:pt x="72316" y="12645"/>
                  </a:moveTo>
                  <a:cubicBezTo>
                    <a:pt x="33778" y="47679"/>
                    <a:pt x="-22277" y="233362"/>
                    <a:pt x="9254" y="296424"/>
                  </a:cubicBezTo>
                  <a:cubicBezTo>
                    <a:pt x="40785" y="359486"/>
                    <a:pt x="222964" y="426051"/>
                    <a:pt x="261502" y="391017"/>
                  </a:cubicBezTo>
                  <a:cubicBezTo>
                    <a:pt x="300040" y="355983"/>
                    <a:pt x="275515" y="152782"/>
                    <a:pt x="240481" y="86217"/>
                  </a:cubicBezTo>
                  <a:cubicBezTo>
                    <a:pt x="205447" y="19652"/>
                    <a:pt x="110854" y="-22389"/>
                    <a:pt x="72316" y="1264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392" name="Freeform 391"/>
            <p:cNvSpPr/>
            <p:nvPr/>
          </p:nvSpPr>
          <p:spPr>
            <a:xfrm>
              <a:off x="5946408" y="3568538"/>
              <a:ext cx="261018" cy="322478"/>
            </a:xfrm>
            <a:custGeom>
              <a:avLst/>
              <a:gdLst>
                <a:gd name="connsiteX0" fmla="*/ 0 w 977462"/>
                <a:gd name="connsiteY0" fmla="*/ 10510 h 1208693"/>
                <a:gd name="connsiteX1" fmla="*/ 704193 w 977462"/>
                <a:gd name="connsiteY1" fmla="*/ 1208690 h 1208693"/>
                <a:gd name="connsiteX2" fmla="*/ 977462 w 977462"/>
                <a:gd name="connsiteY2" fmla="*/ 0 h 1208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462" h="1208693">
                  <a:moveTo>
                    <a:pt x="0" y="10510"/>
                  </a:moveTo>
                  <a:cubicBezTo>
                    <a:pt x="270641" y="610476"/>
                    <a:pt x="541283" y="1210442"/>
                    <a:pt x="704193" y="1208690"/>
                  </a:cubicBezTo>
                  <a:cubicBezTo>
                    <a:pt x="867103" y="1206938"/>
                    <a:pt x="922282" y="603469"/>
                    <a:pt x="977462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393" name="Straight Connector 392"/>
            <p:cNvCxnSpPr/>
            <p:nvPr/>
          </p:nvCxnSpPr>
          <p:spPr>
            <a:xfrm>
              <a:off x="5908782" y="3521702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>
            <a:xfrm>
              <a:off x="5909581" y="3944359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5" name="Freeform 394"/>
            <p:cNvSpPr/>
            <p:nvPr/>
          </p:nvSpPr>
          <p:spPr>
            <a:xfrm>
              <a:off x="6098883" y="4051390"/>
              <a:ext cx="75009" cy="322478"/>
            </a:xfrm>
            <a:custGeom>
              <a:avLst/>
              <a:gdLst>
                <a:gd name="connsiteX0" fmla="*/ 0 w 977462"/>
                <a:gd name="connsiteY0" fmla="*/ 10510 h 1208693"/>
                <a:gd name="connsiteX1" fmla="*/ 704193 w 977462"/>
                <a:gd name="connsiteY1" fmla="*/ 1208690 h 1208693"/>
                <a:gd name="connsiteX2" fmla="*/ 977462 w 977462"/>
                <a:gd name="connsiteY2" fmla="*/ 0 h 1208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462" h="1208693">
                  <a:moveTo>
                    <a:pt x="0" y="10510"/>
                  </a:moveTo>
                  <a:cubicBezTo>
                    <a:pt x="270641" y="610476"/>
                    <a:pt x="541283" y="1210442"/>
                    <a:pt x="704193" y="1208690"/>
                  </a:cubicBezTo>
                  <a:cubicBezTo>
                    <a:pt x="867103" y="1206938"/>
                    <a:pt x="922282" y="603469"/>
                    <a:pt x="977462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396" name="Straight Connector 395"/>
            <p:cNvCxnSpPr/>
            <p:nvPr/>
          </p:nvCxnSpPr>
          <p:spPr>
            <a:xfrm>
              <a:off x="5901350" y="4004554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/>
            <p:cNvCxnSpPr/>
            <p:nvPr/>
          </p:nvCxnSpPr>
          <p:spPr>
            <a:xfrm>
              <a:off x="5902150" y="4427210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/>
            <p:cNvCxnSpPr/>
            <p:nvPr/>
          </p:nvCxnSpPr>
          <p:spPr>
            <a:xfrm>
              <a:off x="5899512" y="4971336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/>
            <p:cNvCxnSpPr/>
            <p:nvPr/>
          </p:nvCxnSpPr>
          <p:spPr>
            <a:xfrm>
              <a:off x="5900311" y="5393992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7" name="Freeform 416"/>
            <p:cNvSpPr/>
            <p:nvPr/>
          </p:nvSpPr>
          <p:spPr>
            <a:xfrm>
              <a:off x="5960525" y="5017138"/>
              <a:ext cx="237631" cy="305676"/>
            </a:xfrm>
            <a:custGeom>
              <a:avLst/>
              <a:gdLst>
                <a:gd name="connsiteX0" fmla="*/ 0 w 453308"/>
                <a:gd name="connsiteY0" fmla="*/ 0 h 580591"/>
                <a:gd name="connsiteX1" fmla="*/ 378372 w 453308"/>
                <a:gd name="connsiteY1" fmla="*/ 567559 h 580591"/>
                <a:gd name="connsiteX2" fmla="*/ 441435 w 453308"/>
                <a:gd name="connsiteY2" fmla="*/ 367862 h 580591"/>
                <a:gd name="connsiteX3" fmla="*/ 220717 w 453308"/>
                <a:gd name="connsiteY3" fmla="*/ 21021 h 580591"/>
                <a:gd name="connsiteX0" fmla="*/ 0 w 453308"/>
                <a:gd name="connsiteY0" fmla="*/ 4749 h 585340"/>
                <a:gd name="connsiteX1" fmla="*/ 378372 w 453308"/>
                <a:gd name="connsiteY1" fmla="*/ 572308 h 585340"/>
                <a:gd name="connsiteX2" fmla="*/ 441435 w 453308"/>
                <a:gd name="connsiteY2" fmla="*/ 372611 h 585340"/>
                <a:gd name="connsiteX3" fmla="*/ 224978 w 453308"/>
                <a:gd name="connsiteY3" fmla="*/ 0 h 585340"/>
                <a:gd name="connsiteX0" fmla="*/ 0 w 453308"/>
                <a:gd name="connsiteY0" fmla="*/ 0 h 580591"/>
                <a:gd name="connsiteX1" fmla="*/ 378372 w 453308"/>
                <a:gd name="connsiteY1" fmla="*/ 567559 h 580591"/>
                <a:gd name="connsiteX2" fmla="*/ 441435 w 453308"/>
                <a:gd name="connsiteY2" fmla="*/ 367862 h 580591"/>
                <a:gd name="connsiteX3" fmla="*/ 224978 w 453308"/>
                <a:gd name="connsiteY3" fmla="*/ 3841 h 58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308" h="580591">
                  <a:moveTo>
                    <a:pt x="0" y="0"/>
                  </a:moveTo>
                  <a:cubicBezTo>
                    <a:pt x="152400" y="253124"/>
                    <a:pt x="304800" y="506249"/>
                    <a:pt x="378372" y="567559"/>
                  </a:cubicBezTo>
                  <a:cubicBezTo>
                    <a:pt x="451945" y="628869"/>
                    <a:pt x="467711" y="458952"/>
                    <a:pt x="441435" y="367862"/>
                  </a:cubicBezTo>
                  <a:cubicBezTo>
                    <a:pt x="415159" y="276772"/>
                    <a:pt x="322199" y="131716"/>
                    <a:pt x="224978" y="3841"/>
                  </a:cubicBezTo>
                </a:path>
              </a:pathLst>
            </a:custGeom>
            <a:solidFill>
              <a:srgbClr val="00F67B"/>
            </a:solidFill>
            <a:ln w="38100"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18" name="Straight Connector 417"/>
            <p:cNvCxnSpPr/>
            <p:nvPr/>
          </p:nvCxnSpPr>
          <p:spPr>
            <a:xfrm>
              <a:off x="5904697" y="5940611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>
              <a:off x="5905496" y="6363268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" name="Freeform 419"/>
            <p:cNvSpPr/>
            <p:nvPr/>
          </p:nvSpPr>
          <p:spPr>
            <a:xfrm>
              <a:off x="5962009" y="5953362"/>
              <a:ext cx="236584" cy="374621"/>
            </a:xfrm>
            <a:custGeom>
              <a:avLst/>
              <a:gdLst>
                <a:gd name="connsiteX0" fmla="*/ 0 w 504497"/>
                <a:gd name="connsiteY0" fmla="*/ 0 h 789004"/>
                <a:gd name="connsiteX1" fmla="*/ 94593 w 504497"/>
                <a:gd name="connsiteY1" fmla="*/ 472966 h 789004"/>
                <a:gd name="connsiteX2" fmla="*/ 199697 w 504497"/>
                <a:gd name="connsiteY2" fmla="*/ 157655 h 789004"/>
                <a:gd name="connsiteX3" fmla="*/ 367862 w 504497"/>
                <a:gd name="connsiteY3" fmla="*/ 788276 h 789004"/>
                <a:gd name="connsiteX4" fmla="*/ 504497 w 504497"/>
                <a:gd name="connsiteY4" fmla="*/ 10511 h 78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789004">
                  <a:moveTo>
                    <a:pt x="0" y="0"/>
                  </a:moveTo>
                  <a:cubicBezTo>
                    <a:pt x="30655" y="223345"/>
                    <a:pt x="61310" y="446690"/>
                    <a:pt x="94593" y="472966"/>
                  </a:cubicBezTo>
                  <a:cubicBezTo>
                    <a:pt x="127876" y="499242"/>
                    <a:pt x="154152" y="105103"/>
                    <a:pt x="199697" y="157655"/>
                  </a:cubicBezTo>
                  <a:cubicBezTo>
                    <a:pt x="245242" y="210207"/>
                    <a:pt x="317062" y="812800"/>
                    <a:pt x="367862" y="788276"/>
                  </a:cubicBezTo>
                  <a:cubicBezTo>
                    <a:pt x="418662" y="763752"/>
                    <a:pt x="461579" y="387131"/>
                    <a:pt x="504497" y="10511"/>
                  </a:cubicBezTo>
                </a:path>
              </a:pathLst>
            </a:custGeom>
            <a:solidFill>
              <a:srgbClr val="FFB5ED"/>
            </a:solidFill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21" name="Straight Connector 420"/>
            <p:cNvCxnSpPr/>
            <p:nvPr/>
          </p:nvCxnSpPr>
          <p:spPr>
            <a:xfrm>
              <a:off x="5903897" y="5461027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/>
            <p:cNvCxnSpPr/>
            <p:nvPr/>
          </p:nvCxnSpPr>
          <p:spPr>
            <a:xfrm>
              <a:off x="5904697" y="5883683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3" name="Freeform 422"/>
            <p:cNvSpPr/>
            <p:nvPr/>
          </p:nvSpPr>
          <p:spPr>
            <a:xfrm rot="4462132">
              <a:off x="6146751" y="5683173"/>
              <a:ext cx="75327" cy="116677"/>
            </a:xfrm>
            <a:custGeom>
              <a:avLst/>
              <a:gdLst>
                <a:gd name="connsiteX0" fmla="*/ 72316 w 281056"/>
                <a:gd name="connsiteY0" fmla="*/ 12645 h 400704"/>
                <a:gd name="connsiteX1" fmla="*/ 9254 w 281056"/>
                <a:gd name="connsiteY1" fmla="*/ 296424 h 400704"/>
                <a:gd name="connsiteX2" fmla="*/ 261502 w 281056"/>
                <a:gd name="connsiteY2" fmla="*/ 391017 h 400704"/>
                <a:gd name="connsiteX3" fmla="*/ 240481 w 281056"/>
                <a:gd name="connsiteY3" fmla="*/ 86217 h 400704"/>
                <a:gd name="connsiteX4" fmla="*/ 72316 w 281056"/>
                <a:gd name="connsiteY4" fmla="*/ 12645 h 4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056" h="400704">
                  <a:moveTo>
                    <a:pt x="72316" y="12645"/>
                  </a:moveTo>
                  <a:cubicBezTo>
                    <a:pt x="33778" y="47679"/>
                    <a:pt x="-22277" y="233362"/>
                    <a:pt x="9254" y="296424"/>
                  </a:cubicBezTo>
                  <a:cubicBezTo>
                    <a:pt x="40785" y="359486"/>
                    <a:pt x="222964" y="426051"/>
                    <a:pt x="261502" y="391017"/>
                  </a:cubicBezTo>
                  <a:cubicBezTo>
                    <a:pt x="300040" y="355983"/>
                    <a:pt x="275515" y="152782"/>
                    <a:pt x="240481" y="86217"/>
                  </a:cubicBezTo>
                  <a:cubicBezTo>
                    <a:pt x="205447" y="19652"/>
                    <a:pt x="110854" y="-22389"/>
                    <a:pt x="72316" y="1264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24" name="Freeform 423"/>
            <p:cNvSpPr/>
            <p:nvPr/>
          </p:nvSpPr>
          <p:spPr>
            <a:xfrm>
              <a:off x="5986508" y="5485066"/>
              <a:ext cx="100048" cy="216470"/>
            </a:xfrm>
            <a:custGeom>
              <a:avLst/>
              <a:gdLst>
                <a:gd name="connsiteX0" fmla="*/ 72316 w 281056"/>
                <a:gd name="connsiteY0" fmla="*/ 12645 h 400704"/>
                <a:gd name="connsiteX1" fmla="*/ 9254 w 281056"/>
                <a:gd name="connsiteY1" fmla="*/ 296424 h 400704"/>
                <a:gd name="connsiteX2" fmla="*/ 261502 w 281056"/>
                <a:gd name="connsiteY2" fmla="*/ 391017 h 400704"/>
                <a:gd name="connsiteX3" fmla="*/ 240481 w 281056"/>
                <a:gd name="connsiteY3" fmla="*/ 86217 h 400704"/>
                <a:gd name="connsiteX4" fmla="*/ 72316 w 281056"/>
                <a:gd name="connsiteY4" fmla="*/ 12645 h 4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056" h="400704">
                  <a:moveTo>
                    <a:pt x="72316" y="12645"/>
                  </a:moveTo>
                  <a:cubicBezTo>
                    <a:pt x="33778" y="47679"/>
                    <a:pt x="-22277" y="233362"/>
                    <a:pt x="9254" y="296424"/>
                  </a:cubicBezTo>
                  <a:cubicBezTo>
                    <a:pt x="40785" y="359486"/>
                    <a:pt x="222964" y="426051"/>
                    <a:pt x="261502" y="391017"/>
                  </a:cubicBezTo>
                  <a:cubicBezTo>
                    <a:pt x="300040" y="355983"/>
                    <a:pt x="275515" y="152782"/>
                    <a:pt x="240481" y="86217"/>
                  </a:cubicBezTo>
                  <a:cubicBezTo>
                    <a:pt x="205447" y="19652"/>
                    <a:pt x="110854" y="-22389"/>
                    <a:pt x="72316" y="1264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26" name="Straight Connector 425"/>
            <p:cNvCxnSpPr/>
            <p:nvPr/>
          </p:nvCxnSpPr>
          <p:spPr>
            <a:xfrm>
              <a:off x="6392824" y="4971497"/>
              <a:ext cx="0" cy="43490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/>
            <p:cNvCxnSpPr/>
            <p:nvPr/>
          </p:nvCxnSpPr>
          <p:spPr>
            <a:xfrm>
              <a:off x="6396512" y="5403039"/>
              <a:ext cx="41586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Freeform 427"/>
            <p:cNvSpPr/>
            <p:nvPr/>
          </p:nvSpPr>
          <p:spPr>
            <a:xfrm>
              <a:off x="6456196" y="5100719"/>
              <a:ext cx="301327" cy="303421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32377"/>
                <a:gd name="connsiteY0" fmla="*/ 1286619 h 1291680"/>
                <a:gd name="connsiteX1" fmla="*/ 74428 w 932377"/>
                <a:gd name="connsiteY1" fmla="*/ 80 h 1291680"/>
                <a:gd name="connsiteX2" fmla="*/ 210743 w 932377"/>
                <a:gd name="connsiteY2" fmla="*/ 1224596 h 1291680"/>
                <a:gd name="connsiteX3" fmla="*/ 797442 w 932377"/>
                <a:gd name="connsiteY3" fmla="*/ 1063335 h 1291680"/>
                <a:gd name="connsiteX4" fmla="*/ 925032 w 932377"/>
                <a:gd name="connsiteY4" fmla="*/ 1286619 h 1291680"/>
                <a:gd name="connsiteX0" fmla="*/ 0 w 932377"/>
                <a:gd name="connsiteY0" fmla="*/ 1286818 h 1286818"/>
                <a:gd name="connsiteX1" fmla="*/ 74428 w 932377"/>
                <a:gd name="connsiteY1" fmla="*/ 279 h 1286818"/>
                <a:gd name="connsiteX2" fmla="*/ 210743 w 932377"/>
                <a:gd name="connsiteY2" fmla="*/ 1172178 h 1286818"/>
                <a:gd name="connsiteX3" fmla="*/ 797442 w 932377"/>
                <a:gd name="connsiteY3" fmla="*/ 1063534 h 1286818"/>
                <a:gd name="connsiteX4" fmla="*/ 925032 w 932377"/>
                <a:gd name="connsiteY4" fmla="*/ 1286818 h 128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2377" h="1286818">
                  <a:moveTo>
                    <a:pt x="0" y="1286818"/>
                  </a:moveTo>
                  <a:cubicBezTo>
                    <a:pt x="21265" y="664813"/>
                    <a:pt x="39304" y="19386"/>
                    <a:pt x="74428" y="279"/>
                  </a:cubicBezTo>
                  <a:cubicBezTo>
                    <a:pt x="109552" y="-18828"/>
                    <a:pt x="175302" y="952439"/>
                    <a:pt x="210743" y="1172178"/>
                  </a:cubicBezTo>
                  <a:cubicBezTo>
                    <a:pt x="246184" y="1391917"/>
                    <a:pt x="678394" y="1044427"/>
                    <a:pt x="797442" y="1063534"/>
                  </a:cubicBezTo>
                  <a:cubicBezTo>
                    <a:pt x="916490" y="1082641"/>
                    <a:pt x="948955" y="1238971"/>
                    <a:pt x="925032" y="1286818"/>
                  </a:cubicBezTo>
                </a:path>
              </a:pathLst>
            </a:custGeom>
            <a:solidFill>
              <a:srgbClr val="00F67B"/>
            </a:solidFill>
            <a:ln w="38100"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463070" y="4971335"/>
              <a:ext cx="273636" cy="816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30" name="Straight Connector 429"/>
            <p:cNvCxnSpPr/>
            <p:nvPr/>
          </p:nvCxnSpPr>
          <p:spPr>
            <a:xfrm flipV="1">
              <a:off x="6425408" y="5016335"/>
              <a:ext cx="355038" cy="26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/>
            <p:cNvCxnSpPr/>
            <p:nvPr/>
          </p:nvCxnSpPr>
          <p:spPr>
            <a:xfrm>
              <a:off x="6397097" y="5931880"/>
              <a:ext cx="0" cy="43490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431"/>
            <p:cNvCxnSpPr/>
            <p:nvPr/>
          </p:nvCxnSpPr>
          <p:spPr>
            <a:xfrm>
              <a:off x="6397978" y="6366781"/>
              <a:ext cx="41586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3" name="Freeform 432"/>
            <p:cNvSpPr/>
            <p:nvPr/>
          </p:nvSpPr>
          <p:spPr>
            <a:xfrm>
              <a:off x="6457663" y="6170288"/>
              <a:ext cx="301125" cy="198548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9705"/>
                <a:gd name="connsiteY0" fmla="*/ 404037 h 404037"/>
                <a:gd name="connsiteX1" fmla="*/ 191385 w 929705"/>
                <a:gd name="connsiteY1" fmla="*/ 0 h 404037"/>
                <a:gd name="connsiteX2" fmla="*/ 797442 w 929705"/>
                <a:gd name="connsiteY2" fmla="*/ 180753 h 404037"/>
                <a:gd name="connsiteX3" fmla="*/ 925032 w 929705"/>
                <a:gd name="connsiteY3" fmla="*/ 404037 h 404037"/>
                <a:gd name="connsiteX0" fmla="*/ 0 w 932577"/>
                <a:gd name="connsiteY0" fmla="*/ 726039 h 726039"/>
                <a:gd name="connsiteX1" fmla="*/ 198645 w 932577"/>
                <a:gd name="connsiteY1" fmla="*/ 0 h 726039"/>
                <a:gd name="connsiteX2" fmla="*/ 797442 w 932577"/>
                <a:gd name="connsiteY2" fmla="*/ 502755 h 726039"/>
                <a:gd name="connsiteX3" fmla="*/ 925032 w 932577"/>
                <a:gd name="connsiteY3" fmla="*/ 726039 h 726039"/>
                <a:gd name="connsiteX0" fmla="*/ 0 w 930698"/>
                <a:gd name="connsiteY0" fmla="*/ 797928 h 797928"/>
                <a:gd name="connsiteX1" fmla="*/ 198645 w 930698"/>
                <a:gd name="connsiteY1" fmla="*/ 71889 h 797928"/>
                <a:gd name="connsiteX2" fmla="*/ 775663 w 930698"/>
                <a:gd name="connsiteY2" fmla="*/ 108590 h 797928"/>
                <a:gd name="connsiteX3" fmla="*/ 925032 w 930698"/>
                <a:gd name="connsiteY3" fmla="*/ 797928 h 797928"/>
                <a:gd name="connsiteX0" fmla="*/ 0 w 931751"/>
                <a:gd name="connsiteY0" fmla="*/ 779424 h 779424"/>
                <a:gd name="connsiteX1" fmla="*/ 198645 w 931751"/>
                <a:gd name="connsiteY1" fmla="*/ 53385 h 779424"/>
                <a:gd name="connsiteX2" fmla="*/ 775663 w 931751"/>
                <a:gd name="connsiteY2" fmla="*/ 90086 h 779424"/>
                <a:gd name="connsiteX3" fmla="*/ 925032 w 931751"/>
                <a:gd name="connsiteY3" fmla="*/ 779424 h 779424"/>
                <a:gd name="connsiteX0" fmla="*/ 0 w 931751"/>
                <a:gd name="connsiteY0" fmla="*/ 749310 h 749310"/>
                <a:gd name="connsiteX1" fmla="*/ 198645 w 931751"/>
                <a:gd name="connsiteY1" fmla="*/ 23271 h 749310"/>
                <a:gd name="connsiteX2" fmla="*/ 775663 w 931751"/>
                <a:gd name="connsiteY2" fmla="*/ 59972 h 749310"/>
                <a:gd name="connsiteX3" fmla="*/ 925032 w 931751"/>
                <a:gd name="connsiteY3" fmla="*/ 749310 h 749310"/>
                <a:gd name="connsiteX0" fmla="*/ 0 w 931751"/>
                <a:gd name="connsiteY0" fmla="*/ 792461 h 792461"/>
                <a:gd name="connsiteX1" fmla="*/ 198645 w 931751"/>
                <a:gd name="connsiteY1" fmla="*/ 66422 h 792461"/>
                <a:gd name="connsiteX2" fmla="*/ 775663 w 931751"/>
                <a:gd name="connsiteY2" fmla="*/ 69228 h 792461"/>
                <a:gd name="connsiteX3" fmla="*/ 925032 w 931751"/>
                <a:gd name="connsiteY3" fmla="*/ 792461 h 792461"/>
                <a:gd name="connsiteX0" fmla="*/ 0 w 931751"/>
                <a:gd name="connsiteY0" fmla="*/ 764397 h 764397"/>
                <a:gd name="connsiteX1" fmla="*/ 198645 w 931751"/>
                <a:gd name="connsiteY1" fmla="*/ 38358 h 764397"/>
                <a:gd name="connsiteX2" fmla="*/ 775663 w 931751"/>
                <a:gd name="connsiteY2" fmla="*/ 41164 h 764397"/>
                <a:gd name="connsiteX3" fmla="*/ 925032 w 931751"/>
                <a:gd name="connsiteY3" fmla="*/ 764397 h 764397"/>
                <a:gd name="connsiteX0" fmla="*/ 0 w 931751"/>
                <a:gd name="connsiteY0" fmla="*/ 723234 h 723234"/>
                <a:gd name="connsiteX1" fmla="*/ 775663 w 931751"/>
                <a:gd name="connsiteY1" fmla="*/ 1 h 723234"/>
                <a:gd name="connsiteX2" fmla="*/ 925032 w 931751"/>
                <a:gd name="connsiteY2" fmla="*/ 723234 h 72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1751" h="723234">
                  <a:moveTo>
                    <a:pt x="0" y="723234"/>
                  </a:moveTo>
                  <a:cubicBezTo>
                    <a:pt x="161596" y="572561"/>
                    <a:pt x="621491" y="1"/>
                    <a:pt x="775663" y="1"/>
                  </a:cubicBezTo>
                  <a:cubicBezTo>
                    <a:pt x="911245" y="53217"/>
                    <a:pt x="948955" y="675387"/>
                    <a:pt x="925032" y="723234"/>
                  </a:cubicBezTo>
                </a:path>
              </a:pathLst>
            </a:custGeom>
            <a:solidFill>
              <a:srgbClr val="FFB5ED"/>
            </a:solidFill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6465832" y="5934960"/>
              <a:ext cx="273635" cy="816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35" name="Straight Connector 434"/>
            <p:cNvCxnSpPr/>
            <p:nvPr/>
          </p:nvCxnSpPr>
          <p:spPr>
            <a:xfrm flipV="1">
              <a:off x="6428171" y="5979960"/>
              <a:ext cx="355038" cy="26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/>
            <p:cNvCxnSpPr/>
            <p:nvPr/>
          </p:nvCxnSpPr>
          <p:spPr>
            <a:xfrm>
              <a:off x="6395630" y="5455243"/>
              <a:ext cx="0" cy="43490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/>
            <p:cNvCxnSpPr/>
            <p:nvPr/>
          </p:nvCxnSpPr>
          <p:spPr>
            <a:xfrm>
              <a:off x="6396511" y="5890144"/>
              <a:ext cx="41586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Freeform 437"/>
            <p:cNvSpPr/>
            <p:nvPr/>
          </p:nvSpPr>
          <p:spPr>
            <a:xfrm>
              <a:off x="6698600" y="5623154"/>
              <a:ext cx="65520" cy="265358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5032"/>
                <a:gd name="connsiteY0" fmla="*/ 1290879 h 1290879"/>
                <a:gd name="connsiteX1" fmla="*/ 74428 w 925032"/>
                <a:gd name="connsiteY1" fmla="*/ 4340 h 1290879"/>
                <a:gd name="connsiteX2" fmla="*/ 191385 w 925032"/>
                <a:gd name="connsiteY2" fmla="*/ 886842 h 1290879"/>
                <a:gd name="connsiteX3" fmla="*/ 925032 w 925032"/>
                <a:gd name="connsiteY3" fmla="*/ 1290879 h 1290879"/>
                <a:gd name="connsiteX0" fmla="*/ 0 w 315255"/>
                <a:gd name="connsiteY0" fmla="*/ 1290883 h 1295121"/>
                <a:gd name="connsiteX1" fmla="*/ 74428 w 315255"/>
                <a:gd name="connsiteY1" fmla="*/ 4344 h 1295121"/>
                <a:gd name="connsiteX2" fmla="*/ 191385 w 315255"/>
                <a:gd name="connsiteY2" fmla="*/ 886846 h 1295121"/>
                <a:gd name="connsiteX3" fmla="*/ 315255 w 315255"/>
                <a:gd name="connsiteY3" fmla="*/ 1295121 h 1295121"/>
                <a:gd name="connsiteX0" fmla="*/ 0 w 322513"/>
                <a:gd name="connsiteY0" fmla="*/ 1290872 h 1290872"/>
                <a:gd name="connsiteX1" fmla="*/ 74428 w 322513"/>
                <a:gd name="connsiteY1" fmla="*/ 4333 h 1290872"/>
                <a:gd name="connsiteX2" fmla="*/ 191385 w 322513"/>
                <a:gd name="connsiteY2" fmla="*/ 886835 h 1290872"/>
                <a:gd name="connsiteX3" fmla="*/ 322513 w 322513"/>
                <a:gd name="connsiteY3" fmla="*/ 1282399 h 1290872"/>
                <a:gd name="connsiteX0" fmla="*/ 0 w 322513"/>
                <a:gd name="connsiteY0" fmla="*/ 1286541 h 1286541"/>
                <a:gd name="connsiteX1" fmla="*/ 74428 w 322513"/>
                <a:gd name="connsiteY1" fmla="*/ 2 h 1286541"/>
                <a:gd name="connsiteX2" fmla="*/ 322513 w 322513"/>
                <a:gd name="connsiteY2" fmla="*/ 1278068 h 1286541"/>
                <a:gd name="connsiteX0" fmla="*/ 0 w 224513"/>
                <a:gd name="connsiteY0" fmla="*/ 1286541 h 1286541"/>
                <a:gd name="connsiteX1" fmla="*/ 74428 w 224513"/>
                <a:gd name="connsiteY1" fmla="*/ 2 h 1286541"/>
                <a:gd name="connsiteX2" fmla="*/ 224513 w 224513"/>
                <a:gd name="connsiteY2" fmla="*/ 1278068 h 1286541"/>
                <a:gd name="connsiteX0" fmla="*/ 0 w 202735"/>
                <a:gd name="connsiteY0" fmla="*/ 1286539 h 1286539"/>
                <a:gd name="connsiteX1" fmla="*/ 74428 w 202735"/>
                <a:gd name="connsiteY1" fmla="*/ 0 h 1286539"/>
                <a:gd name="connsiteX2" fmla="*/ 202735 w 202735"/>
                <a:gd name="connsiteY2" fmla="*/ 1282303 h 128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735" h="1286539">
                  <a:moveTo>
                    <a:pt x="0" y="1286539"/>
                  </a:moveTo>
                  <a:cubicBezTo>
                    <a:pt x="21265" y="664534"/>
                    <a:pt x="40639" y="706"/>
                    <a:pt x="74428" y="0"/>
                  </a:cubicBezTo>
                  <a:cubicBezTo>
                    <a:pt x="108217" y="-706"/>
                    <a:pt x="151051" y="1016039"/>
                    <a:pt x="202735" y="128230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463447" y="5451845"/>
              <a:ext cx="273635" cy="816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40" name="Straight Connector 439"/>
            <p:cNvCxnSpPr/>
            <p:nvPr/>
          </p:nvCxnSpPr>
          <p:spPr>
            <a:xfrm flipV="1">
              <a:off x="6425786" y="5496845"/>
              <a:ext cx="355038" cy="2613"/>
            </a:xfrm>
            <a:prstGeom prst="line">
              <a:avLst/>
            </a:prstGeom>
            <a:ln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1" name="Freeform 440"/>
            <p:cNvSpPr/>
            <p:nvPr/>
          </p:nvSpPr>
          <p:spPr>
            <a:xfrm>
              <a:off x="6457933" y="5626342"/>
              <a:ext cx="65520" cy="265358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5032"/>
                <a:gd name="connsiteY0" fmla="*/ 1290879 h 1290879"/>
                <a:gd name="connsiteX1" fmla="*/ 74428 w 925032"/>
                <a:gd name="connsiteY1" fmla="*/ 4340 h 1290879"/>
                <a:gd name="connsiteX2" fmla="*/ 191385 w 925032"/>
                <a:gd name="connsiteY2" fmla="*/ 886842 h 1290879"/>
                <a:gd name="connsiteX3" fmla="*/ 925032 w 925032"/>
                <a:gd name="connsiteY3" fmla="*/ 1290879 h 1290879"/>
                <a:gd name="connsiteX0" fmla="*/ 0 w 315255"/>
                <a:gd name="connsiteY0" fmla="*/ 1290883 h 1295121"/>
                <a:gd name="connsiteX1" fmla="*/ 74428 w 315255"/>
                <a:gd name="connsiteY1" fmla="*/ 4344 h 1295121"/>
                <a:gd name="connsiteX2" fmla="*/ 191385 w 315255"/>
                <a:gd name="connsiteY2" fmla="*/ 886846 h 1295121"/>
                <a:gd name="connsiteX3" fmla="*/ 315255 w 315255"/>
                <a:gd name="connsiteY3" fmla="*/ 1295121 h 1295121"/>
                <a:gd name="connsiteX0" fmla="*/ 0 w 322513"/>
                <a:gd name="connsiteY0" fmla="*/ 1290872 h 1290872"/>
                <a:gd name="connsiteX1" fmla="*/ 74428 w 322513"/>
                <a:gd name="connsiteY1" fmla="*/ 4333 h 1290872"/>
                <a:gd name="connsiteX2" fmla="*/ 191385 w 322513"/>
                <a:gd name="connsiteY2" fmla="*/ 886835 h 1290872"/>
                <a:gd name="connsiteX3" fmla="*/ 322513 w 322513"/>
                <a:gd name="connsiteY3" fmla="*/ 1282399 h 1290872"/>
                <a:gd name="connsiteX0" fmla="*/ 0 w 322513"/>
                <a:gd name="connsiteY0" fmla="*/ 1286541 h 1286541"/>
                <a:gd name="connsiteX1" fmla="*/ 74428 w 322513"/>
                <a:gd name="connsiteY1" fmla="*/ 2 h 1286541"/>
                <a:gd name="connsiteX2" fmla="*/ 322513 w 322513"/>
                <a:gd name="connsiteY2" fmla="*/ 1278068 h 1286541"/>
                <a:gd name="connsiteX0" fmla="*/ 0 w 224513"/>
                <a:gd name="connsiteY0" fmla="*/ 1286541 h 1286541"/>
                <a:gd name="connsiteX1" fmla="*/ 74428 w 224513"/>
                <a:gd name="connsiteY1" fmla="*/ 2 h 1286541"/>
                <a:gd name="connsiteX2" fmla="*/ 224513 w 224513"/>
                <a:gd name="connsiteY2" fmla="*/ 1278068 h 1286541"/>
                <a:gd name="connsiteX0" fmla="*/ 0 w 202735"/>
                <a:gd name="connsiteY0" fmla="*/ 1286539 h 1286539"/>
                <a:gd name="connsiteX1" fmla="*/ 74428 w 202735"/>
                <a:gd name="connsiteY1" fmla="*/ 0 h 1286539"/>
                <a:gd name="connsiteX2" fmla="*/ 202735 w 202735"/>
                <a:gd name="connsiteY2" fmla="*/ 1282303 h 128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735" h="1286539">
                  <a:moveTo>
                    <a:pt x="0" y="1286539"/>
                  </a:moveTo>
                  <a:cubicBezTo>
                    <a:pt x="21265" y="664534"/>
                    <a:pt x="40639" y="706"/>
                    <a:pt x="74428" y="0"/>
                  </a:cubicBezTo>
                  <a:cubicBezTo>
                    <a:pt x="108217" y="-706"/>
                    <a:pt x="151051" y="1016039"/>
                    <a:pt x="202735" y="128230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00" name="Straight Connector 399"/>
            <p:cNvCxnSpPr/>
            <p:nvPr/>
          </p:nvCxnSpPr>
          <p:spPr>
            <a:xfrm>
              <a:off x="6385447" y="3997628"/>
              <a:ext cx="0" cy="42873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/>
            <p:cNvCxnSpPr/>
            <p:nvPr/>
          </p:nvCxnSpPr>
          <p:spPr>
            <a:xfrm>
              <a:off x="6386329" y="4426359"/>
              <a:ext cx="415859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2" name="Freeform 401"/>
            <p:cNvSpPr/>
            <p:nvPr/>
          </p:nvSpPr>
          <p:spPr>
            <a:xfrm>
              <a:off x="6688417" y="4163157"/>
              <a:ext cx="65520" cy="261593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5032"/>
                <a:gd name="connsiteY0" fmla="*/ 1290879 h 1290879"/>
                <a:gd name="connsiteX1" fmla="*/ 74428 w 925032"/>
                <a:gd name="connsiteY1" fmla="*/ 4340 h 1290879"/>
                <a:gd name="connsiteX2" fmla="*/ 191385 w 925032"/>
                <a:gd name="connsiteY2" fmla="*/ 886842 h 1290879"/>
                <a:gd name="connsiteX3" fmla="*/ 925032 w 925032"/>
                <a:gd name="connsiteY3" fmla="*/ 1290879 h 1290879"/>
                <a:gd name="connsiteX0" fmla="*/ 0 w 315255"/>
                <a:gd name="connsiteY0" fmla="*/ 1290883 h 1295121"/>
                <a:gd name="connsiteX1" fmla="*/ 74428 w 315255"/>
                <a:gd name="connsiteY1" fmla="*/ 4344 h 1295121"/>
                <a:gd name="connsiteX2" fmla="*/ 191385 w 315255"/>
                <a:gd name="connsiteY2" fmla="*/ 886846 h 1295121"/>
                <a:gd name="connsiteX3" fmla="*/ 315255 w 315255"/>
                <a:gd name="connsiteY3" fmla="*/ 1295121 h 1295121"/>
                <a:gd name="connsiteX0" fmla="*/ 0 w 322513"/>
                <a:gd name="connsiteY0" fmla="*/ 1290872 h 1290872"/>
                <a:gd name="connsiteX1" fmla="*/ 74428 w 322513"/>
                <a:gd name="connsiteY1" fmla="*/ 4333 h 1290872"/>
                <a:gd name="connsiteX2" fmla="*/ 191385 w 322513"/>
                <a:gd name="connsiteY2" fmla="*/ 886835 h 1290872"/>
                <a:gd name="connsiteX3" fmla="*/ 322513 w 322513"/>
                <a:gd name="connsiteY3" fmla="*/ 1282399 h 1290872"/>
                <a:gd name="connsiteX0" fmla="*/ 0 w 322513"/>
                <a:gd name="connsiteY0" fmla="*/ 1286541 h 1286541"/>
                <a:gd name="connsiteX1" fmla="*/ 74428 w 322513"/>
                <a:gd name="connsiteY1" fmla="*/ 2 h 1286541"/>
                <a:gd name="connsiteX2" fmla="*/ 322513 w 322513"/>
                <a:gd name="connsiteY2" fmla="*/ 1278068 h 1286541"/>
                <a:gd name="connsiteX0" fmla="*/ 0 w 224513"/>
                <a:gd name="connsiteY0" fmla="*/ 1286541 h 1286541"/>
                <a:gd name="connsiteX1" fmla="*/ 74428 w 224513"/>
                <a:gd name="connsiteY1" fmla="*/ 2 h 1286541"/>
                <a:gd name="connsiteX2" fmla="*/ 224513 w 224513"/>
                <a:gd name="connsiteY2" fmla="*/ 1278068 h 1286541"/>
                <a:gd name="connsiteX0" fmla="*/ 0 w 202735"/>
                <a:gd name="connsiteY0" fmla="*/ 1286539 h 1286539"/>
                <a:gd name="connsiteX1" fmla="*/ 74428 w 202735"/>
                <a:gd name="connsiteY1" fmla="*/ 0 h 1286539"/>
                <a:gd name="connsiteX2" fmla="*/ 202735 w 202735"/>
                <a:gd name="connsiteY2" fmla="*/ 1282303 h 128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735" h="1286539">
                  <a:moveTo>
                    <a:pt x="0" y="1286539"/>
                  </a:moveTo>
                  <a:cubicBezTo>
                    <a:pt x="21265" y="664534"/>
                    <a:pt x="40639" y="706"/>
                    <a:pt x="74428" y="0"/>
                  </a:cubicBezTo>
                  <a:cubicBezTo>
                    <a:pt x="108217" y="-706"/>
                    <a:pt x="151051" y="1016039"/>
                    <a:pt x="202735" y="128230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6453264" y="3994278"/>
              <a:ext cx="273634" cy="804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04" name="Straight Connector 403"/>
            <p:cNvCxnSpPr/>
            <p:nvPr/>
          </p:nvCxnSpPr>
          <p:spPr>
            <a:xfrm flipV="1">
              <a:off x="6415603" y="4038639"/>
              <a:ext cx="355037" cy="2576"/>
            </a:xfrm>
            <a:prstGeom prst="line">
              <a:avLst/>
            </a:prstGeom>
            <a:ln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/>
            <p:cNvCxnSpPr/>
            <p:nvPr/>
          </p:nvCxnSpPr>
          <p:spPr>
            <a:xfrm>
              <a:off x="6386913" y="4467503"/>
              <a:ext cx="0" cy="42873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/>
            <p:cNvCxnSpPr/>
            <p:nvPr/>
          </p:nvCxnSpPr>
          <p:spPr>
            <a:xfrm>
              <a:off x="6387795" y="4896234"/>
              <a:ext cx="415859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7" name="Freeform 406"/>
            <p:cNvSpPr/>
            <p:nvPr/>
          </p:nvSpPr>
          <p:spPr>
            <a:xfrm>
              <a:off x="6447480" y="4685862"/>
              <a:ext cx="301124" cy="206872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9705"/>
                <a:gd name="connsiteY0" fmla="*/ 404037 h 404037"/>
                <a:gd name="connsiteX1" fmla="*/ 191385 w 929705"/>
                <a:gd name="connsiteY1" fmla="*/ 0 h 404037"/>
                <a:gd name="connsiteX2" fmla="*/ 797442 w 929705"/>
                <a:gd name="connsiteY2" fmla="*/ 180753 h 404037"/>
                <a:gd name="connsiteX3" fmla="*/ 925032 w 929705"/>
                <a:gd name="connsiteY3" fmla="*/ 404037 h 404037"/>
                <a:gd name="connsiteX0" fmla="*/ 0 w 932577"/>
                <a:gd name="connsiteY0" fmla="*/ 726039 h 726039"/>
                <a:gd name="connsiteX1" fmla="*/ 198645 w 932577"/>
                <a:gd name="connsiteY1" fmla="*/ 0 h 726039"/>
                <a:gd name="connsiteX2" fmla="*/ 797442 w 932577"/>
                <a:gd name="connsiteY2" fmla="*/ 502755 h 726039"/>
                <a:gd name="connsiteX3" fmla="*/ 925032 w 932577"/>
                <a:gd name="connsiteY3" fmla="*/ 726039 h 726039"/>
                <a:gd name="connsiteX0" fmla="*/ 0 w 930698"/>
                <a:gd name="connsiteY0" fmla="*/ 797928 h 797928"/>
                <a:gd name="connsiteX1" fmla="*/ 198645 w 930698"/>
                <a:gd name="connsiteY1" fmla="*/ 71889 h 797928"/>
                <a:gd name="connsiteX2" fmla="*/ 775663 w 930698"/>
                <a:gd name="connsiteY2" fmla="*/ 108590 h 797928"/>
                <a:gd name="connsiteX3" fmla="*/ 925032 w 930698"/>
                <a:gd name="connsiteY3" fmla="*/ 797928 h 797928"/>
                <a:gd name="connsiteX0" fmla="*/ 0 w 931751"/>
                <a:gd name="connsiteY0" fmla="*/ 779424 h 779424"/>
                <a:gd name="connsiteX1" fmla="*/ 198645 w 931751"/>
                <a:gd name="connsiteY1" fmla="*/ 53385 h 779424"/>
                <a:gd name="connsiteX2" fmla="*/ 775663 w 931751"/>
                <a:gd name="connsiteY2" fmla="*/ 90086 h 779424"/>
                <a:gd name="connsiteX3" fmla="*/ 925032 w 931751"/>
                <a:gd name="connsiteY3" fmla="*/ 779424 h 779424"/>
                <a:gd name="connsiteX0" fmla="*/ 0 w 931751"/>
                <a:gd name="connsiteY0" fmla="*/ 749310 h 749310"/>
                <a:gd name="connsiteX1" fmla="*/ 198645 w 931751"/>
                <a:gd name="connsiteY1" fmla="*/ 23271 h 749310"/>
                <a:gd name="connsiteX2" fmla="*/ 775663 w 931751"/>
                <a:gd name="connsiteY2" fmla="*/ 59972 h 749310"/>
                <a:gd name="connsiteX3" fmla="*/ 925032 w 931751"/>
                <a:gd name="connsiteY3" fmla="*/ 749310 h 749310"/>
                <a:gd name="connsiteX0" fmla="*/ 0 w 931751"/>
                <a:gd name="connsiteY0" fmla="*/ 792461 h 792461"/>
                <a:gd name="connsiteX1" fmla="*/ 198645 w 931751"/>
                <a:gd name="connsiteY1" fmla="*/ 66422 h 792461"/>
                <a:gd name="connsiteX2" fmla="*/ 775663 w 931751"/>
                <a:gd name="connsiteY2" fmla="*/ 69228 h 792461"/>
                <a:gd name="connsiteX3" fmla="*/ 925032 w 931751"/>
                <a:gd name="connsiteY3" fmla="*/ 792461 h 792461"/>
                <a:gd name="connsiteX0" fmla="*/ 0 w 931751"/>
                <a:gd name="connsiteY0" fmla="*/ 764397 h 764397"/>
                <a:gd name="connsiteX1" fmla="*/ 198645 w 931751"/>
                <a:gd name="connsiteY1" fmla="*/ 38358 h 764397"/>
                <a:gd name="connsiteX2" fmla="*/ 775663 w 931751"/>
                <a:gd name="connsiteY2" fmla="*/ 41164 h 764397"/>
                <a:gd name="connsiteX3" fmla="*/ 925032 w 931751"/>
                <a:gd name="connsiteY3" fmla="*/ 764397 h 764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1751" h="764397">
                  <a:moveTo>
                    <a:pt x="0" y="764397"/>
                  </a:moveTo>
                  <a:cubicBezTo>
                    <a:pt x="39872" y="680223"/>
                    <a:pt x="40331" y="91106"/>
                    <a:pt x="198645" y="38358"/>
                  </a:cubicBezTo>
                  <a:cubicBezTo>
                    <a:pt x="356959" y="-14390"/>
                    <a:pt x="640081" y="-12052"/>
                    <a:pt x="775663" y="41164"/>
                  </a:cubicBezTo>
                  <a:cubicBezTo>
                    <a:pt x="911245" y="94380"/>
                    <a:pt x="948955" y="716550"/>
                    <a:pt x="925032" y="764397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455648" y="4470539"/>
              <a:ext cx="273634" cy="804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09" name="Straight Connector 408"/>
            <p:cNvCxnSpPr/>
            <p:nvPr/>
          </p:nvCxnSpPr>
          <p:spPr>
            <a:xfrm flipV="1">
              <a:off x="6417987" y="4514900"/>
              <a:ext cx="355037" cy="2576"/>
            </a:xfrm>
            <a:prstGeom prst="line">
              <a:avLst/>
            </a:prstGeom>
            <a:ln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/>
            <p:cNvCxnSpPr/>
            <p:nvPr/>
          </p:nvCxnSpPr>
          <p:spPr>
            <a:xfrm>
              <a:off x="6385447" y="3517433"/>
              <a:ext cx="0" cy="42873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>
              <a:off x="6386329" y="3946164"/>
              <a:ext cx="415859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" name="Freeform 411"/>
            <p:cNvSpPr/>
            <p:nvPr/>
          </p:nvSpPr>
          <p:spPr>
            <a:xfrm>
              <a:off x="6446014" y="3647183"/>
              <a:ext cx="300462" cy="300067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9705" h="1290907">
                  <a:moveTo>
                    <a:pt x="0" y="1290907"/>
                  </a:moveTo>
                  <a:cubicBezTo>
                    <a:pt x="21265" y="668902"/>
                    <a:pt x="42531" y="71708"/>
                    <a:pt x="74428" y="4368"/>
                  </a:cubicBezTo>
                  <a:cubicBezTo>
                    <a:pt x="106326" y="-62972"/>
                    <a:pt x="155944" y="667131"/>
                    <a:pt x="191385" y="886870"/>
                  </a:cubicBezTo>
                  <a:cubicBezTo>
                    <a:pt x="226826" y="1106609"/>
                    <a:pt x="717697" y="1053446"/>
                    <a:pt x="797442" y="1067623"/>
                  </a:cubicBezTo>
                  <a:cubicBezTo>
                    <a:pt x="877187" y="1081800"/>
                    <a:pt x="948955" y="1243060"/>
                    <a:pt x="925032" y="1290907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13" name="Straight Connector 412"/>
            <p:cNvCxnSpPr/>
            <p:nvPr/>
          </p:nvCxnSpPr>
          <p:spPr>
            <a:xfrm flipV="1">
              <a:off x="6415225" y="3564945"/>
              <a:ext cx="355037" cy="257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4" name="Rectangle 413"/>
            <p:cNvSpPr/>
            <p:nvPr/>
          </p:nvSpPr>
          <p:spPr>
            <a:xfrm>
              <a:off x="6452886" y="3520583"/>
              <a:ext cx="273634" cy="804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pic>
          <p:nvPicPr>
            <p:cNvPr id="446" name="Picture 445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6229072" y="3119760"/>
              <a:ext cx="216024" cy="360040"/>
            </a:xfrm>
            <a:prstGeom prst="rect">
              <a:avLst/>
            </a:prstGeom>
          </p:spPr>
        </p:pic>
        <p:pic>
          <p:nvPicPr>
            <p:cNvPr id="447" name="Picture 446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6222350" y="6450312"/>
              <a:ext cx="216024" cy="360040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7221378" y="2830956"/>
            <a:ext cx="1257050" cy="3123865"/>
            <a:chOff x="7442160" y="2781117"/>
            <a:chExt cx="1361804" cy="3384187"/>
          </a:xfrm>
        </p:grpSpPr>
        <p:sp>
          <p:nvSpPr>
            <p:cNvPr id="327" name="TextBox 326"/>
            <p:cNvSpPr txBox="1"/>
            <p:nvPr/>
          </p:nvSpPr>
          <p:spPr>
            <a:xfrm>
              <a:off x="7442160" y="2781117"/>
              <a:ext cx="1361804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Classification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734391" y="3755902"/>
              <a:ext cx="892050" cy="2316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62" dirty="0">
                  <a:solidFill>
                    <a:schemeClr val="bg1">
                      <a:lumMod val="75000"/>
                    </a:schemeClr>
                  </a:solidFill>
                </a:rPr>
                <a:t>help</a:t>
              </a:r>
            </a:p>
            <a:p>
              <a:r>
                <a:rPr lang="en-GB" sz="1662" dirty="0"/>
                <a:t>hello</a:t>
              </a:r>
            </a:p>
            <a:p>
              <a:r>
                <a:rPr lang="en-GB" sz="1662" dirty="0">
                  <a:solidFill>
                    <a:schemeClr val="bg1">
                      <a:lumMod val="75000"/>
                    </a:schemeClr>
                  </a:solidFill>
                </a:rPr>
                <a:t>yellow</a:t>
              </a:r>
            </a:p>
            <a:p>
              <a:r>
                <a:rPr lang="en-GB" sz="1662" dirty="0">
                  <a:solidFill>
                    <a:schemeClr val="bg1">
                      <a:lumMod val="75000"/>
                    </a:schemeClr>
                  </a:solidFill>
                </a:rPr>
                <a:t>mellow</a:t>
              </a:r>
            </a:p>
            <a:p>
              <a:r>
                <a:rPr lang="en-GB" sz="1662" dirty="0" err="1">
                  <a:solidFill>
                    <a:schemeClr val="bg1">
                      <a:lumMod val="75000"/>
                    </a:schemeClr>
                  </a:solidFill>
                </a:rPr>
                <a:t>Melo</a:t>
              </a:r>
              <a:endParaRPr lang="en-GB" sz="1662" dirty="0">
                <a:solidFill>
                  <a:schemeClr val="bg1">
                    <a:lumMod val="75000"/>
                  </a:schemeClr>
                </a:solidFill>
              </a:endParaRPr>
            </a:p>
            <a:p>
              <a:r>
                <a:rPr lang="en-GB" sz="1662" dirty="0" err="1">
                  <a:solidFill>
                    <a:schemeClr val="bg1">
                      <a:lumMod val="75000"/>
                    </a:schemeClr>
                  </a:solidFill>
                </a:rPr>
                <a:t>Jello</a:t>
              </a:r>
              <a:endParaRPr lang="en-GB" sz="1662" dirty="0">
                <a:solidFill>
                  <a:schemeClr val="bg1">
                    <a:lumMod val="75000"/>
                  </a:schemeClr>
                </a:solidFill>
              </a:endParaRPr>
            </a:p>
            <a:p>
              <a:r>
                <a:rPr lang="en-GB" sz="1662" dirty="0">
                  <a:solidFill>
                    <a:schemeClr val="bg1">
                      <a:lumMod val="75000"/>
                    </a:schemeClr>
                  </a:solidFill>
                </a:rPr>
                <a:t>fellow</a:t>
              </a:r>
            </a:p>
            <a:p>
              <a:endParaRPr lang="en-GB" sz="1662" dirty="0"/>
            </a:p>
          </p:txBody>
        </p:sp>
        <p:pic>
          <p:nvPicPr>
            <p:cNvPr id="448" name="Picture 447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7931356" y="3442184"/>
              <a:ext cx="216024" cy="360040"/>
            </a:xfrm>
            <a:prstGeom prst="rect">
              <a:avLst/>
            </a:prstGeom>
          </p:spPr>
        </p:pic>
        <p:pic>
          <p:nvPicPr>
            <p:cNvPr id="449" name="Picture 448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7924634" y="5805264"/>
              <a:ext cx="216024" cy="360040"/>
            </a:xfrm>
            <a:prstGeom prst="rect">
              <a:avLst/>
            </a:prstGeom>
          </p:spPr>
        </p:pic>
      </p:grpSp>
      <p:sp>
        <p:nvSpPr>
          <p:cNvPr id="218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MAMALIAN AUDITORY PATHWAY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OVERVIEW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89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3452" y="3356992"/>
            <a:ext cx="4458548" cy="2880320"/>
            <a:chOff x="113452" y="3356992"/>
            <a:chExt cx="4458548" cy="2880320"/>
          </a:xfrm>
        </p:grpSpPr>
        <p:grpSp>
          <p:nvGrpSpPr>
            <p:cNvPr id="50" name="Group 49"/>
            <p:cNvGrpSpPr/>
            <p:nvPr/>
          </p:nvGrpSpPr>
          <p:grpSpPr>
            <a:xfrm>
              <a:off x="468484" y="3627488"/>
              <a:ext cx="4103516" cy="2609824"/>
              <a:chOff x="600361" y="1409375"/>
              <a:chExt cx="4103516" cy="2609824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9686" y="3451869"/>
                <a:ext cx="4054191" cy="37798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3"/>
              <a:srcRect l="22816" t="60882" b="9745"/>
              <a:stretch/>
            </p:blipFill>
            <p:spPr>
              <a:xfrm>
                <a:off x="600361" y="1409375"/>
                <a:ext cx="3971639" cy="2091633"/>
              </a:xfrm>
              <a:prstGeom prst="rect">
                <a:avLst/>
              </a:prstGeom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1508394" y="3711422"/>
                <a:ext cx="212529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 smtClean="0">
                    <a:latin typeface="Calibri" pitchFamily="34" charset="0"/>
                  </a:rPr>
                  <a:t>Time (</a:t>
                </a:r>
                <a:r>
                  <a:rPr lang="en-US" sz="1400" b="1" dirty="0" err="1" smtClean="0">
                    <a:latin typeface="Calibri" pitchFamily="34" charset="0"/>
                  </a:rPr>
                  <a:t>ms</a:t>
                </a:r>
                <a:r>
                  <a:rPr lang="en-US" sz="1400" b="1" dirty="0" smtClean="0">
                    <a:latin typeface="Calibri" pitchFamily="34" charset="0"/>
                  </a:rPr>
                  <a:t> re. sound onset)</a:t>
                </a:r>
                <a:endParaRPr lang="en-US" sz="1400" b="1" dirty="0">
                  <a:latin typeface="Calibri" pitchFamily="34" charset="0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 rot="16200000">
              <a:off x="-795309" y="4536249"/>
              <a:ext cx="212529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latin typeface="Calibri" pitchFamily="34" charset="0"/>
                </a:rPr>
                <a:t>LFP amplitude (</a:t>
              </a:r>
              <a:r>
                <a:rPr lang="en-US" sz="1400" b="1" dirty="0" err="1" smtClean="0">
                  <a:latin typeface="Calibri" pitchFamily="34" charset="0"/>
                </a:rPr>
                <a:t>a.u</a:t>
              </a:r>
              <a:r>
                <a:rPr lang="en-US" sz="1400" b="1" dirty="0" smtClean="0">
                  <a:latin typeface="Calibri" pitchFamily="34" charset="0"/>
                </a:rPr>
                <a:t>.)</a:t>
              </a:r>
              <a:endParaRPr lang="en-US" sz="1400" b="1" dirty="0">
                <a:latin typeface="Calibri" pitchFamily="34" charset="0"/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602976" y="5114138"/>
              <a:ext cx="2317318" cy="521824"/>
              <a:chOff x="506897" y="2907176"/>
              <a:chExt cx="2317318" cy="521824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506897" y="3040640"/>
                <a:ext cx="216024" cy="0"/>
              </a:xfrm>
              <a:prstGeom prst="line">
                <a:avLst/>
              </a:prstGeom>
              <a:ln w="57150">
                <a:solidFill>
                  <a:srgbClr val="FF292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506897" y="3287846"/>
                <a:ext cx="216024" cy="0"/>
              </a:xfrm>
              <a:prstGeom prst="line">
                <a:avLst/>
              </a:prstGeom>
              <a:ln w="57150">
                <a:solidFill>
                  <a:srgbClr val="3836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tangle 62"/>
              <p:cNvSpPr/>
              <p:nvPr/>
            </p:nvSpPr>
            <p:spPr>
              <a:xfrm>
                <a:off x="698916" y="2907176"/>
                <a:ext cx="212529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dirty="0" smtClean="0">
                    <a:latin typeface="Calibri" pitchFamily="34" charset="0"/>
                  </a:rPr>
                  <a:t>Tone freq. = BF</a:t>
                </a:r>
                <a:endParaRPr lang="en-US" sz="1200" b="1" dirty="0">
                  <a:latin typeface="Calibri" pitchFamily="34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698916" y="3152001"/>
                <a:ext cx="212529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dirty="0" smtClean="0">
                    <a:latin typeface="Calibri" pitchFamily="34" charset="0"/>
                  </a:rPr>
                  <a:t>Tone freq. = non-BF</a:t>
                </a:r>
                <a:endParaRPr lang="en-US" sz="1200" b="1" dirty="0">
                  <a:latin typeface="Calibri" pitchFamily="34" charset="0"/>
                </a:endParaRPr>
              </a:p>
            </p:txBody>
          </p:sp>
        </p:grpSp>
        <p:sp>
          <p:nvSpPr>
            <p:cNvPr id="95" name="Rectangle 94"/>
            <p:cNvSpPr/>
            <p:nvPr/>
          </p:nvSpPr>
          <p:spPr>
            <a:xfrm>
              <a:off x="890356" y="3356992"/>
              <a:ext cx="308277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>
                  <a:latin typeface="Calibri" pitchFamily="34" charset="0"/>
                </a:rPr>
                <a:t>Local field potential in monkey A1</a:t>
              </a:r>
              <a:endParaRPr lang="en-US" sz="1600" b="1" dirty="0">
                <a:latin typeface="Calibri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7222" y="1124744"/>
            <a:ext cx="4195982" cy="5595138"/>
            <a:chOff x="97222" y="1124744"/>
            <a:chExt cx="4195982" cy="5595138"/>
          </a:xfrm>
        </p:grpSpPr>
        <p:sp>
          <p:nvSpPr>
            <p:cNvPr id="34" name="TextBox 33"/>
            <p:cNvSpPr txBox="1"/>
            <p:nvPr/>
          </p:nvSpPr>
          <p:spPr>
            <a:xfrm>
              <a:off x="97222" y="6381328"/>
              <a:ext cx="26745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smtClean="0"/>
                <a:t>O’Connell et al., Neuron, 2011</a:t>
              </a:r>
              <a:endParaRPr lang="en-GB" sz="1600" i="1" dirty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46428" y="1124744"/>
              <a:ext cx="4046776" cy="1798277"/>
              <a:chOff x="246428" y="1124744"/>
              <a:chExt cx="4046776" cy="1798277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611560" y="1124744"/>
                <a:ext cx="344142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Calibri" pitchFamily="34" charset="0"/>
                  </a:rPr>
                  <a:t>Single </a:t>
                </a:r>
                <a:r>
                  <a:rPr lang="en-US" sz="1600" b="1" dirty="0">
                    <a:latin typeface="Calibri" pitchFamily="34" charset="0"/>
                  </a:rPr>
                  <a:t>r</a:t>
                </a:r>
                <a:r>
                  <a:rPr lang="en-US" sz="1600" b="1" dirty="0" smtClean="0">
                    <a:latin typeface="Calibri" pitchFamily="34" charset="0"/>
                  </a:rPr>
                  <a:t>hythmic tone stream - passive</a:t>
                </a:r>
                <a:endParaRPr lang="en-US" sz="1600" b="1" dirty="0">
                  <a:latin typeface="Calibri" pitchFamily="34" charset="0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537025" y="1908026"/>
                <a:ext cx="101063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400" b="1" dirty="0" smtClean="0">
                    <a:latin typeface="Calibri" pitchFamily="34" charset="0"/>
                  </a:rPr>
                  <a:t>Freq. = BF</a:t>
                </a:r>
                <a:endParaRPr lang="en-US" sz="1400" b="1" dirty="0">
                  <a:latin typeface="Calibri" pitchFamily="34" charset="0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246428" y="2615244"/>
                <a:ext cx="130123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400" b="1" dirty="0">
                    <a:latin typeface="Calibri" pitchFamily="34" charset="0"/>
                  </a:rPr>
                  <a:t>F</a:t>
                </a:r>
                <a:r>
                  <a:rPr lang="en-US" sz="1400" b="1" dirty="0" smtClean="0">
                    <a:latin typeface="Calibri" pitchFamily="34" charset="0"/>
                  </a:rPr>
                  <a:t>req. = non-BF</a:t>
                </a:r>
                <a:endParaRPr lang="en-US" sz="1400" b="1" dirty="0">
                  <a:latin typeface="Calibri" pitchFamily="34" charset="0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2655492" y="2276872"/>
                <a:ext cx="101063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b="1" dirty="0" smtClean="0">
                    <a:latin typeface="Calibri" pitchFamily="34" charset="0"/>
                  </a:rPr>
                  <a:t>OR</a:t>
                </a:r>
                <a:endParaRPr lang="en-US" sz="1400" b="1" dirty="0">
                  <a:latin typeface="Calibri" pitchFamily="34" charset="0"/>
                </a:endParaRPr>
              </a:p>
            </p:txBody>
          </p:sp>
          <p:sp>
            <p:nvSpPr>
              <p:cNvPr id="113" name="Right Brace 112"/>
              <p:cNvSpPr/>
              <p:nvPr/>
            </p:nvSpPr>
            <p:spPr>
              <a:xfrm rot="16200000">
                <a:off x="3208936" y="1371641"/>
                <a:ext cx="178390" cy="908146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3034017" y="1482066"/>
                <a:ext cx="101063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b="1" dirty="0" smtClean="0">
                    <a:latin typeface="Calibri" pitchFamily="34" charset="0"/>
                  </a:rPr>
                  <a:t>~ 1 s</a:t>
                </a:r>
                <a:endParaRPr lang="en-US" sz="1400" b="1" dirty="0">
                  <a:latin typeface="Calibri" pitchFamily="34" charset="0"/>
                </a:endParaRPr>
              </a:p>
            </p:txBody>
          </p:sp>
          <p:grpSp>
            <p:nvGrpSpPr>
              <p:cNvPr id="132" name="Group 131"/>
              <p:cNvGrpSpPr/>
              <p:nvPr/>
            </p:nvGrpSpPr>
            <p:grpSpPr>
              <a:xfrm>
                <a:off x="1577706" y="1979604"/>
                <a:ext cx="2712534" cy="226625"/>
                <a:chOff x="1577706" y="1757319"/>
                <a:chExt cx="2712534" cy="376628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1847102" y="1757319"/>
                  <a:ext cx="278332" cy="376628"/>
                </a:xfrm>
                <a:prstGeom prst="rect">
                  <a:avLst/>
                </a:prstGeom>
                <a:solidFill>
                  <a:srgbClr val="FF292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2713024" y="1757319"/>
                  <a:ext cx="278332" cy="376628"/>
                </a:xfrm>
                <a:prstGeom prst="rect">
                  <a:avLst/>
                </a:prstGeom>
                <a:solidFill>
                  <a:srgbClr val="FF292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3578947" y="1757319"/>
                  <a:ext cx="278332" cy="376628"/>
                </a:xfrm>
                <a:prstGeom prst="rect">
                  <a:avLst/>
                </a:prstGeom>
                <a:solidFill>
                  <a:srgbClr val="FF292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1577706" y="2133947"/>
                  <a:ext cx="2712534" cy="0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/>
              <p:cNvGrpSpPr/>
              <p:nvPr/>
            </p:nvGrpSpPr>
            <p:grpSpPr>
              <a:xfrm>
                <a:off x="1580670" y="2669411"/>
                <a:ext cx="2712534" cy="226625"/>
                <a:chOff x="1580670" y="2736551"/>
                <a:chExt cx="2712534" cy="376628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1850067" y="2736551"/>
                  <a:ext cx="278332" cy="376628"/>
                </a:xfrm>
                <a:prstGeom prst="rect">
                  <a:avLst/>
                </a:prstGeom>
                <a:solidFill>
                  <a:srgbClr val="3836F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2715989" y="2736551"/>
                  <a:ext cx="278332" cy="376628"/>
                </a:xfrm>
                <a:prstGeom prst="rect">
                  <a:avLst/>
                </a:prstGeom>
                <a:solidFill>
                  <a:srgbClr val="3836F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3581911" y="2736551"/>
                  <a:ext cx="278332" cy="376628"/>
                </a:xfrm>
                <a:prstGeom prst="rect">
                  <a:avLst/>
                </a:prstGeom>
                <a:solidFill>
                  <a:srgbClr val="3836F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1580670" y="3113178"/>
                  <a:ext cx="2712534" cy="0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" name="Group 4"/>
          <p:cNvGrpSpPr/>
          <p:nvPr/>
        </p:nvGrpSpPr>
        <p:grpSpPr>
          <a:xfrm>
            <a:off x="4590472" y="1124825"/>
            <a:ext cx="4446024" cy="5595057"/>
            <a:chOff x="4590472" y="1124825"/>
            <a:chExt cx="4446024" cy="5595057"/>
          </a:xfrm>
        </p:grpSpPr>
        <p:sp>
          <p:nvSpPr>
            <p:cNvPr id="37" name="TextBox 36"/>
            <p:cNvSpPr txBox="1"/>
            <p:nvPr/>
          </p:nvSpPr>
          <p:spPr>
            <a:xfrm>
              <a:off x="6521640" y="6381328"/>
              <a:ext cx="25148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err="1" smtClean="0"/>
                <a:t>Lakatos</a:t>
              </a:r>
              <a:r>
                <a:rPr lang="en-GB" sz="1600" i="1" dirty="0" smtClean="0"/>
                <a:t> et al., Neuron, 2013</a:t>
              </a:r>
              <a:endParaRPr lang="en-GB" sz="1600" i="1" dirty="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590472" y="1124825"/>
              <a:ext cx="4046776" cy="1800119"/>
              <a:chOff x="4590472" y="1124825"/>
              <a:chExt cx="4046776" cy="1800119"/>
            </a:xfrm>
          </p:grpSpPr>
          <p:sp>
            <p:nvSpPr>
              <p:cNvPr id="109" name="Rectangle 108"/>
              <p:cNvSpPr/>
              <p:nvPr/>
            </p:nvSpPr>
            <p:spPr>
              <a:xfrm>
                <a:off x="5077936" y="1124825"/>
                <a:ext cx="319923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Calibri" pitchFamily="34" charset="0"/>
                  </a:rPr>
                  <a:t>Dual </a:t>
                </a:r>
                <a:r>
                  <a:rPr lang="en-US" sz="1600" b="1" dirty="0">
                    <a:latin typeface="Calibri" pitchFamily="34" charset="0"/>
                  </a:rPr>
                  <a:t>r</a:t>
                </a:r>
                <a:r>
                  <a:rPr lang="en-US" sz="1600" b="1" dirty="0" smtClean="0">
                    <a:latin typeface="Calibri" pitchFamily="34" charset="0"/>
                  </a:rPr>
                  <a:t>hythmic tone streams - active</a:t>
                </a:r>
                <a:endParaRPr lang="en-US" sz="1600" b="1" dirty="0">
                  <a:latin typeface="Calibri" pitchFamily="34" charset="0"/>
                </a:endParaRPr>
              </a:p>
            </p:txBody>
          </p:sp>
          <p:grpSp>
            <p:nvGrpSpPr>
              <p:cNvPr id="130" name="Group 129"/>
              <p:cNvGrpSpPr/>
              <p:nvPr/>
            </p:nvGrpSpPr>
            <p:grpSpPr>
              <a:xfrm>
                <a:off x="5921750" y="1980761"/>
                <a:ext cx="2712534" cy="226625"/>
                <a:chOff x="5921750" y="1759242"/>
                <a:chExt cx="2712534" cy="376628"/>
              </a:xfrm>
            </p:grpSpPr>
            <p:sp>
              <p:nvSpPr>
                <p:cNvPr id="116" name="Rectangle 115"/>
                <p:cNvSpPr/>
                <p:nvPr/>
              </p:nvSpPr>
              <p:spPr>
                <a:xfrm>
                  <a:off x="6191146" y="1759242"/>
                  <a:ext cx="278332" cy="376628"/>
                </a:xfrm>
                <a:prstGeom prst="rect">
                  <a:avLst/>
                </a:prstGeom>
                <a:solidFill>
                  <a:srgbClr val="FF292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7057068" y="1759242"/>
                  <a:ext cx="278332" cy="376628"/>
                </a:xfrm>
                <a:prstGeom prst="rect">
                  <a:avLst/>
                </a:prstGeom>
                <a:solidFill>
                  <a:srgbClr val="FF292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7922991" y="1759242"/>
                  <a:ext cx="278332" cy="376628"/>
                </a:xfrm>
                <a:prstGeom prst="rect">
                  <a:avLst/>
                </a:prstGeom>
                <a:solidFill>
                  <a:srgbClr val="FF292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5921750" y="2135870"/>
                  <a:ext cx="2712534" cy="0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/>
              <p:cNvGrpSpPr/>
              <p:nvPr/>
            </p:nvGrpSpPr>
            <p:grpSpPr>
              <a:xfrm>
                <a:off x="5924714" y="2670568"/>
                <a:ext cx="2712534" cy="226625"/>
                <a:chOff x="5924714" y="2738474"/>
                <a:chExt cx="2712534" cy="376628"/>
              </a:xfrm>
            </p:grpSpPr>
            <p:sp>
              <p:nvSpPr>
                <p:cNvPr id="120" name="Rectangle 119"/>
                <p:cNvSpPr/>
                <p:nvPr/>
              </p:nvSpPr>
              <p:spPr>
                <a:xfrm>
                  <a:off x="6194111" y="2738474"/>
                  <a:ext cx="278332" cy="376628"/>
                </a:xfrm>
                <a:prstGeom prst="rect">
                  <a:avLst/>
                </a:prstGeom>
                <a:solidFill>
                  <a:srgbClr val="3836F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7218288" y="2738474"/>
                  <a:ext cx="278332" cy="376628"/>
                </a:xfrm>
                <a:prstGeom prst="rect">
                  <a:avLst/>
                </a:prstGeom>
                <a:solidFill>
                  <a:srgbClr val="3836F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>
                  <a:off x="8182100" y="2738474"/>
                  <a:ext cx="278332" cy="376628"/>
                </a:xfrm>
                <a:prstGeom prst="rect">
                  <a:avLst/>
                </a:prstGeom>
                <a:solidFill>
                  <a:srgbClr val="3836F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23" name="Straight Connector 122"/>
                <p:cNvCxnSpPr/>
                <p:nvPr/>
              </p:nvCxnSpPr>
              <p:spPr>
                <a:xfrm>
                  <a:off x="5924714" y="3115101"/>
                  <a:ext cx="2712534" cy="0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4" name="Rectangle 123"/>
              <p:cNvSpPr/>
              <p:nvPr/>
            </p:nvSpPr>
            <p:spPr>
              <a:xfrm>
                <a:off x="4881069" y="1909949"/>
                <a:ext cx="101063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400" b="1" dirty="0" smtClean="0">
                    <a:latin typeface="Calibri" pitchFamily="34" charset="0"/>
                  </a:rPr>
                  <a:t>Freq. = BF</a:t>
                </a:r>
                <a:endParaRPr lang="en-US" sz="1400" b="1" dirty="0">
                  <a:latin typeface="Calibri" pitchFamily="34" charset="0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4590472" y="2617167"/>
                <a:ext cx="130123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400" b="1" dirty="0">
                    <a:latin typeface="Calibri" pitchFamily="34" charset="0"/>
                  </a:rPr>
                  <a:t>F</a:t>
                </a:r>
                <a:r>
                  <a:rPr lang="en-US" sz="1400" b="1" dirty="0" smtClean="0">
                    <a:latin typeface="Calibri" pitchFamily="34" charset="0"/>
                  </a:rPr>
                  <a:t>req. = non-BF</a:t>
                </a:r>
                <a:endParaRPr lang="en-US" sz="1400" b="1" dirty="0">
                  <a:latin typeface="Calibri" pitchFamily="34" charset="0"/>
                </a:endParaRP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6999536" y="2278795"/>
                <a:ext cx="101063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b="1" dirty="0" smtClean="0">
                    <a:latin typeface="Calibri" pitchFamily="34" charset="0"/>
                  </a:rPr>
                  <a:t>AND</a:t>
                </a:r>
                <a:endParaRPr lang="en-US" sz="1400" b="1" dirty="0">
                  <a:latin typeface="Calibri" pitchFamily="34" charset="0"/>
                </a:endParaRPr>
              </a:p>
            </p:txBody>
          </p:sp>
          <p:sp>
            <p:nvSpPr>
              <p:cNvPr id="127" name="Right Brace 126"/>
              <p:cNvSpPr/>
              <p:nvPr/>
            </p:nvSpPr>
            <p:spPr>
              <a:xfrm rot="16200000">
                <a:off x="7552980" y="1373564"/>
                <a:ext cx="178390" cy="908146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7378061" y="1483989"/>
                <a:ext cx="101063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b="1" dirty="0" smtClean="0">
                    <a:latin typeface="Calibri" pitchFamily="34" charset="0"/>
                  </a:rPr>
                  <a:t>~ 1 s</a:t>
                </a:r>
                <a:endParaRPr lang="en-US" sz="1400" b="1" dirty="0">
                  <a:latin typeface="Calibri" pitchFamily="34" charset="0"/>
                </a:endParaRPr>
              </a:p>
            </p:txBody>
          </p:sp>
        </p:grpSp>
      </p:grpSp>
      <p:sp>
        <p:nvSpPr>
          <p:cNvPr id="129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THE THALAMOCORTICAL LOOP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ATTENTIONAL MODULATION OF TEMPORAL SELECTIVITY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769552" y="3356992"/>
            <a:ext cx="4174429" cy="2880320"/>
            <a:chOff x="4769552" y="3356992"/>
            <a:chExt cx="4174429" cy="2880320"/>
          </a:xfrm>
        </p:grpSpPr>
        <p:grpSp>
          <p:nvGrpSpPr>
            <p:cNvPr id="51" name="Group 50"/>
            <p:cNvGrpSpPr/>
            <p:nvPr/>
          </p:nvGrpSpPr>
          <p:grpSpPr>
            <a:xfrm>
              <a:off x="4769552" y="3627488"/>
              <a:ext cx="4103516" cy="2609824"/>
              <a:chOff x="5040484" y="3705989"/>
              <a:chExt cx="4103516" cy="2609824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5040484" y="3705989"/>
                <a:ext cx="4103516" cy="2609824"/>
                <a:chOff x="600361" y="1409375"/>
                <a:chExt cx="4103516" cy="2609824"/>
              </a:xfrm>
            </p:grpSpPr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49686" y="3451869"/>
                  <a:ext cx="4054191" cy="377985"/>
                </a:xfrm>
                <a:prstGeom prst="rect">
                  <a:avLst/>
                </a:prstGeom>
              </p:spPr>
            </p:pic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2816" t="60882" b="9745"/>
                <a:stretch/>
              </p:blipFill>
              <p:spPr>
                <a:xfrm>
                  <a:off x="600361" y="1409375"/>
                  <a:ext cx="3971639" cy="2091633"/>
                </a:xfrm>
                <a:prstGeom prst="rect">
                  <a:avLst/>
                </a:prstGeom>
              </p:spPr>
            </p:pic>
            <p:sp>
              <p:nvSpPr>
                <p:cNvPr id="55" name="Rectangle 54"/>
                <p:cNvSpPr/>
                <p:nvPr/>
              </p:nvSpPr>
              <p:spPr>
                <a:xfrm>
                  <a:off x="1508394" y="3711422"/>
                  <a:ext cx="2125299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latin typeface="Calibri" pitchFamily="34" charset="0"/>
                    </a:rPr>
                    <a:t>Time (</a:t>
                  </a:r>
                  <a:r>
                    <a:rPr lang="en-US" sz="1400" b="1" dirty="0" err="1" smtClean="0">
                      <a:latin typeface="Calibri" pitchFamily="34" charset="0"/>
                    </a:rPr>
                    <a:t>ms</a:t>
                  </a:r>
                  <a:r>
                    <a:rPr lang="en-US" sz="1400" b="1" dirty="0" smtClean="0">
                      <a:latin typeface="Calibri" pitchFamily="34" charset="0"/>
                    </a:rPr>
                    <a:t> re. sound onset)</a:t>
                  </a:r>
                  <a:endParaRPr lang="en-US" sz="1400" b="1" dirty="0">
                    <a:latin typeface="Calibri" pitchFamily="34" charset="0"/>
                  </a:endParaRPr>
                </a:p>
              </p:txBody>
            </p:sp>
          </p:grpSp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4"/>
              <a:srcRect l="1713" t="11537" r="2320" b="58616"/>
              <a:stretch/>
            </p:blipFill>
            <p:spPr>
              <a:xfrm>
                <a:off x="5075955" y="4074116"/>
                <a:ext cx="3832518" cy="1390073"/>
              </a:xfrm>
              <a:prstGeom prst="rect">
                <a:avLst/>
              </a:prstGeom>
            </p:spPr>
          </p:pic>
        </p:grpSp>
        <p:grpSp>
          <p:nvGrpSpPr>
            <p:cNvPr id="74" name="Group 73"/>
            <p:cNvGrpSpPr/>
            <p:nvPr/>
          </p:nvGrpSpPr>
          <p:grpSpPr>
            <a:xfrm>
              <a:off x="6626663" y="5120063"/>
              <a:ext cx="2317318" cy="521824"/>
              <a:chOff x="506897" y="2907176"/>
              <a:chExt cx="2317318" cy="521824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506897" y="3040640"/>
                <a:ext cx="216024" cy="0"/>
              </a:xfrm>
              <a:prstGeom prst="line">
                <a:avLst/>
              </a:prstGeom>
              <a:ln w="57150">
                <a:solidFill>
                  <a:srgbClr val="FF24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506897" y="3287846"/>
                <a:ext cx="216024" cy="0"/>
              </a:xfrm>
              <a:prstGeom prst="line">
                <a:avLst/>
              </a:prstGeom>
              <a:ln w="57150">
                <a:solidFill>
                  <a:srgbClr val="3D95F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Rectangle 76"/>
              <p:cNvSpPr/>
              <p:nvPr/>
            </p:nvSpPr>
            <p:spPr>
              <a:xfrm>
                <a:off x="698916" y="2907176"/>
                <a:ext cx="212529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dirty="0" smtClean="0">
                    <a:latin typeface="Calibri" pitchFamily="34" charset="0"/>
                  </a:rPr>
                  <a:t>Attend BF stream</a:t>
                </a:r>
                <a:endParaRPr lang="en-US" sz="1200" b="1" dirty="0">
                  <a:latin typeface="Calibri" pitchFamily="34" charset="0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698916" y="3152001"/>
                <a:ext cx="212529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dirty="0" smtClean="0">
                    <a:latin typeface="Calibri" pitchFamily="34" charset="0"/>
                  </a:rPr>
                  <a:t>Attend non-BF stream</a:t>
                </a:r>
                <a:endParaRPr lang="en-US" sz="1200" b="1" dirty="0">
                  <a:latin typeface="Calibri" pitchFamily="34" charset="0"/>
                </a:endParaRPr>
              </a:p>
            </p:txBody>
          </p:sp>
        </p:grpSp>
        <p:sp>
          <p:nvSpPr>
            <p:cNvPr id="136" name="Rectangle 135"/>
            <p:cNvSpPr/>
            <p:nvPr/>
          </p:nvSpPr>
          <p:spPr>
            <a:xfrm>
              <a:off x="5189338" y="3356992"/>
              <a:ext cx="308277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>
                  <a:latin typeface="Calibri" pitchFamily="34" charset="0"/>
                </a:rPr>
                <a:t>Local field potential in monkey A1</a:t>
              </a:r>
              <a:endParaRPr lang="en-US" sz="1600" b="1" dirty="0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60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076056" y="2047961"/>
            <a:ext cx="3600400" cy="4415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b="1" i="1" dirty="0" smtClean="0">
                <a:latin typeface="Calibri" pitchFamily="34" charset="0"/>
              </a:rPr>
              <a:t>Spectral filtering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Attention-dependent reweighting of inputs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Calibri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200" b="1" i="1" dirty="0" smtClean="0">
                <a:latin typeface="Calibri" pitchFamily="34" charset="0"/>
              </a:rPr>
              <a:t>Temporal filtering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Attention-dependent entrainment of intrinsic fluctuations in excitability</a:t>
            </a:r>
          </a:p>
          <a:p>
            <a:pPr>
              <a:lnSpc>
                <a:spcPct val="114000"/>
              </a:lnSpc>
            </a:pPr>
            <a:endParaRPr lang="en-US" sz="1200" b="1" i="1" dirty="0" smtClean="0">
              <a:latin typeface="Calibri" pitchFamily="34" charset="0"/>
            </a:endParaRPr>
          </a:p>
          <a:p>
            <a:pPr algn="ctr"/>
            <a:endParaRPr lang="en-US" sz="1200" dirty="0">
              <a:latin typeface="Calibri" pitchFamily="34" charset="0"/>
            </a:endParaRPr>
          </a:p>
          <a:p>
            <a:r>
              <a:rPr lang="en-US" sz="2200" b="1" i="1" dirty="0" smtClean="0">
                <a:latin typeface="Calibri" pitchFamily="34" charset="0"/>
              </a:rPr>
              <a:t>Higher-level cortex receives a modified </a:t>
            </a:r>
            <a:r>
              <a:rPr lang="en-US" sz="2200" b="1" i="1" dirty="0" smtClean="0">
                <a:latin typeface="Calibri" pitchFamily="34" charset="0"/>
              </a:rPr>
              <a:t>neural basis </a:t>
            </a:r>
            <a:r>
              <a:rPr lang="en-US" sz="2200" b="1" i="1" dirty="0" smtClean="0">
                <a:latin typeface="Calibri" pitchFamily="34" charset="0"/>
              </a:rPr>
              <a:t>that is suited to the current task</a:t>
            </a:r>
            <a:endParaRPr lang="en-US" sz="2200" b="1" i="1" dirty="0"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4913" y="1028041"/>
            <a:ext cx="70794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The thalamocortical loop modifies the neural basis for scene analysis based on task-specific needs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1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THALAMOCORTICAL LOOP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SUMMARY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11560" y="2132856"/>
            <a:ext cx="4248472" cy="4099405"/>
            <a:chOff x="2447764" y="1268760"/>
            <a:chExt cx="4248472" cy="4099405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7764" y="1268760"/>
              <a:ext cx="4248472" cy="4099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5833080" y="1340768"/>
              <a:ext cx="720080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5085184"/>
            <a:ext cx="151997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4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536860" y="2830781"/>
            <a:ext cx="1419407" cy="1675487"/>
            <a:chOff x="200597" y="2780928"/>
            <a:chExt cx="1537691" cy="1815110"/>
          </a:xfrm>
        </p:grpSpPr>
        <p:grpSp>
          <p:nvGrpSpPr>
            <p:cNvPr id="54" name="Group 53"/>
            <p:cNvGrpSpPr/>
            <p:nvPr/>
          </p:nvGrpSpPr>
          <p:grpSpPr>
            <a:xfrm>
              <a:off x="214269" y="3242238"/>
              <a:ext cx="1323235" cy="1353800"/>
              <a:chOff x="71311" y="3323142"/>
              <a:chExt cx="1552071" cy="1386478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425482" y="3323142"/>
                <a:ext cx="1089359" cy="1063430"/>
                <a:chOff x="483139" y="4437112"/>
                <a:chExt cx="1289497" cy="1584176"/>
              </a:xfrm>
            </p:grpSpPr>
            <p:sp>
              <p:nvSpPr>
                <p:cNvPr id="37" name="Freeform 36"/>
                <p:cNvSpPr/>
                <p:nvPr/>
              </p:nvSpPr>
              <p:spPr>
                <a:xfrm>
                  <a:off x="611560" y="4612658"/>
                  <a:ext cx="890869" cy="1208693"/>
                </a:xfrm>
                <a:custGeom>
                  <a:avLst/>
                  <a:gdLst>
                    <a:gd name="connsiteX0" fmla="*/ 0 w 977462"/>
                    <a:gd name="connsiteY0" fmla="*/ 10510 h 1208693"/>
                    <a:gd name="connsiteX1" fmla="*/ 704193 w 977462"/>
                    <a:gd name="connsiteY1" fmla="*/ 1208690 h 1208693"/>
                    <a:gd name="connsiteX2" fmla="*/ 977462 w 977462"/>
                    <a:gd name="connsiteY2" fmla="*/ 0 h 120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7462" h="1208693">
                      <a:moveTo>
                        <a:pt x="0" y="10510"/>
                      </a:moveTo>
                      <a:cubicBezTo>
                        <a:pt x="270641" y="610476"/>
                        <a:pt x="541283" y="1210442"/>
                        <a:pt x="704193" y="1208690"/>
                      </a:cubicBezTo>
                      <a:cubicBezTo>
                        <a:pt x="867103" y="1206938"/>
                        <a:pt x="922282" y="603469"/>
                        <a:pt x="977462" y="0"/>
                      </a:cubicBezTo>
                    </a:path>
                  </a:pathLst>
                </a:custGeom>
                <a:solidFill>
                  <a:srgbClr val="D351A8"/>
                </a:solidFill>
                <a:ln w="38100">
                  <a:solidFill>
                    <a:srgbClr val="CC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483139" y="4437112"/>
                  <a:ext cx="0" cy="1584176"/>
                </a:xfrm>
                <a:prstGeom prst="line">
                  <a:avLst/>
                </a:prstGeom>
                <a:ln>
                  <a:solidFill>
                    <a:srgbClr val="CC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485868" y="6021288"/>
                  <a:ext cx="1286768" cy="0"/>
                </a:xfrm>
                <a:prstGeom prst="line">
                  <a:avLst/>
                </a:prstGeom>
                <a:ln>
                  <a:solidFill>
                    <a:srgbClr val="CC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TextBox 110"/>
              <p:cNvSpPr txBox="1"/>
              <p:nvPr/>
            </p:nvSpPr>
            <p:spPr>
              <a:xfrm>
                <a:off x="317282" y="4386572"/>
                <a:ext cx="1306100" cy="323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92" dirty="0">
                    <a:latin typeface="Calibri" panose="020F0502020204030204" pitchFamily="34" charset="0"/>
                  </a:rPr>
                  <a:t>Frequency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 rot="16200000">
                <a:off x="-262619" y="3682658"/>
                <a:ext cx="1037844" cy="369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92" dirty="0">
                    <a:latin typeface="Calibri" panose="020F0502020204030204" pitchFamily="34" charset="0"/>
                  </a:rPr>
                  <a:t>Intensity</a:t>
                </a:r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>
              <a:off x="200597" y="2780928"/>
              <a:ext cx="1537691" cy="346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Receptive field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74789" y="4758380"/>
            <a:ext cx="1481476" cy="1675487"/>
            <a:chOff x="133355" y="4869160"/>
            <a:chExt cx="1604932" cy="1815111"/>
          </a:xfrm>
        </p:grpSpPr>
        <p:sp>
          <p:nvSpPr>
            <p:cNvPr id="117" name="TextBox 116"/>
            <p:cNvSpPr txBox="1"/>
            <p:nvPr/>
          </p:nvSpPr>
          <p:spPr>
            <a:xfrm>
              <a:off x="133355" y="4869160"/>
              <a:ext cx="1604932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Temporal profile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212616" y="5247956"/>
              <a:ext cx="1323235" cy="1436315"/>
              <a:chOff x="69658" y="5057904"/>
              <a:chExt cx="1552071" cy="1470984"/>
            </a:xfrm>
          </p:grpSpPr>
          <p:grpSp>
            <p:nvGrpSpPr>
              <p:cNvPr id="121" name="Group 120"/>
              <p:cNvGrpSpPr/>
              <p:nvPr/>
            </p:nvGrpSpPr>
            <p:grpSpPr>
              <a:xfrm>
                <a:off x="423829" y="5127355"/>
                <a:ext cx="1089359" cy="1078484"/>
                <a:chOff x="483139" y="4437112"/>
                <a:chExt cx="1289497" cy="1584176"/>
              </a:xfrm>
            </p:grpSpPr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483139" y="4437112"/>
                  <a:ext cx="0" cy="1584176"/>
                </a:xfrm>
                <a:prstGeom prst="line">
                  <a:avLst/>
                </a:prstGeom>
                <a:ln>
                  <a:solidFill>
                    <a:srgbClr val="CC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485868" y="6021288"/>
                  <a:ext cx="1286768" cy="0"/>
                </a:xfrm>
                <a:prstGeom prst="line">
                  <a:avLst/>
                </a:prstGeom>
                <a:ln>
                  <a:solidFill>
                    <a:srgbClr val="CC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TextBox 121"/>
              <p:cNvSpPr txBox="1"/>
              <p:nvPr/>
            </p:nvSpPr>
            <p:spPr>
              <a:xfrm>
                <a:off x="315629" y="6205840"/>
                <a:ext cx="1306100" cy="323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92" dirty="0">
                    <a:latin typeface="Calibri" panose="020F0502020204030204" pitchFamily="34" charset="0"/>
                  </a:rPr>
                  <a:t>Time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 rot="16200000">
                <a:off x="-271618" y="5494579"/>
                <a:ext cx="1052535" cy="369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92" dirty="0">
                    <a:latin typeface="Calibri" panose="020F0502020204030204" pitchFamily="34" charset="0"/>
                  </a:rPr>
                  <a:t>Activity</a:t>
                </a: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582149" y="5329739"/>
                <a:ext cx="785409" cy="878831"/>
              </a:xfrm>
              <a:custGeom>
                <a:avLst/>
                <a:gdLst>
                  <a:gd name="connsiteX0" fmla="*/ 0 w 944386"/>
                  <a:gd name="connsiteY0" fmla="*/ 1288025 h 1288025"/>
                  <a:gd name="connsiteX1" fmla="*/ 74428 w 944386"/>
                  <a:gd name="connsiteY1" fmla="*/ 1486 h 1288025"/>
                  <a:gd name="connsiteX2" fmla="*/ 191386 w 944386"/>
                  <a:gd name="connsiteY2" fmla="*/ 1032844 h 1288025"/>
                  <a:gd name="connsiteX3" fmla="*/ 850604 w 944386"/>
                  <a:gd name="connsiteY3" fmla="*/ 1149802 h 1288025"/>
                  <a:gd name="connsiteX4" fmla="*/ 925032 w 944386"/>
                  <a:gd name="connsiteY4" fmla="*/ 1288025 h 1288025"/>
                  <a:gd name="connsiteX0" fmla="*/ 0 w 944908"/>
                  <a:gd name="connsiteY0" fmla="*/ 1289577 h 1289577"/>
                  <a:gd name="connsiteX1" fmla="*/ 74428 w 944908"/>
                  <a:gd name="connsiteY1" fmla="*/ 3038 h 1289577"/>
                  <a:gd name="connsiteX2" fmla="*/ 180753 w 944908"/>
                  <a:gd name="connsiteY2" fmla="*/ 938703 h 1289577"/>
                  <a:gd name="connsiteX3" fmla="*/ 850604 w 944908"/>
                  <a:gd name="connsiteY3" fmla="*/ 1151354 h 1289577"/>
                  <a:gd name="connsiteX4" fmla="*/ 925032 w 944908"/>
                  <a:gd name="connsiteY4" fmla="*/ 1289577 h 1289577"/>
                  <a:gd name="connsiteX0" fmla="*/ 0 w 932887"/>
                  <a:gd name="connsiteY0" fmla="*/ 1289528 h 1289528"/>
                  <a:gd name="connsiteX1" fmla="*/ 74428 w 932887"/>
                  <a:gd name="connsiteY1" fmla="*/ 2989 h 1289528"/>
                  <a:gd name="connsiteX2" fmla="*/ 180753 w 932887"/>
                  <a:gd name="connsiteY2" fmla="*/ 938654 h 1289528"/>
                  <a:gd name="connsiteX3" fmla="*/ 797442 w 932887"/>
                  <a:gd name="connsiteY3" fmla="*/ 1066244 h 1289528"/>
                  <a:gd name="connsiteX4" fmla="*/ 925032 w 932887"/>
                  <a:gd name="connsiteY4" fmla="*/ 1289528 h 1289528"/>
                  <a:gd name="connsiteX0" fmla="*/ 0 w 932887"/>
                  <a:gd name="connsiteY0" fmla="*/ 1287803 h 1287803"/>
                  <a:gd name="connsiteX1" fmla="*/ 74428 w 932887"/>
                  <a:gd name="connsiteY1" fmla="*/ 1264 h 1287803"/>
                  <a:gd name="connsiteX2" fmla="*/ 180753 w 932887"/>
                  <a:gd name="connsiteY2" fmla="*/ 936929 h 1287803"/>
                  <a:gd name="connsiteX3" fmla="*/ 797442 w 932887"/>
                  <a:gd name="connsiteY3" fmla="*/ 1064519 h 1287803"/>
                  <a:gd name="connsiteX4" fmla="*/ 925032 w 932887"/>
                  <a:gd name="connsiteY4" fmla="*/ 1287803 h 1287803"/>
                  <a:gd name="connsiteX0" fmla="*/ 0 w 932701"/>
                  <a:gd name="connsiteY0" fmla="*/ 1290685 h 1290685"/>
                  <a:gd name="connsiteX1" fmla="*/ 74428 w 932701"/>
                  <a:gd name="connsiteY1" fmla="*/ 4146 h 1290685"/>
                  <a:gd name="connsiteX2" fmla="*/ 191385 w 932701"/>
                  <a:gd name="connsiteY2" fmla="*/ 886648 h 1290685"/>
                  <a:gd name="connsiteX3" fmla="*/ 797442 w 932701"/>
                  <a:gd name="connsiteY3" fmla="*/ 1067401 h 1290685"/>
                  <a:gd name="connsiteX4" fmla="*/ 925032 w 932701"/>
                  <a:gd name="connsiteY4" fmla="*/ 1290685 h 1290685"/>
                  <a:gd name="connsiteX0" fmla="*/ 0 w 932701"/>
                  <a:gd name="connsiteY0" fmla="*/ 1290907 h 1290907"/>
                  <a:gd name="connsiteX1" fmla="*/ 74428 w 932701"/>
                  <a:gd name="connsiteY1" fmla="*/ 4368 h 1290907"/>
                  <a:gd name="connsiteX2" fmla="*/ 191385 w 932701"/>
                  <a:gd name="connsiteY2" fmla="*/ 886870 h 1290907"/>
                  <a:gd name="connsiteX3" fmla="*/ 797442 w 932701"/>
                  <a:gd name="connsiteY3" fmla="*/ 1067623 h 1290907"/>
                  <a:gd name="connsiteX4" fmla="*/ 925032 w 932701"/>
                  <a:gd name="connsiteY4" fmla="*/ 1290907 h 1290907"/>
                  <a:gd name="connsiteX0" fmla="*/ 0 w 929705"/>
                  <a:gd name="connsiteY0" fmla="*/ 1290907 h 1290907"/>
                  <a:gd name="connsiteX1" fmla="*/ 74428 w 929705"/>
                  <a:gd name="connsiteY1" fmla="*/ 4368 h 1290907"/>
                  <a:gd name="connsiteX2" fmla="*/ 191385 w 929705"/>
                  <a:gd name="connsiteY2" fmla="*/ 886870 h 1290907"/>
                  <a:gd name="connsiteX3" fmla="*/ 797442 w 929705"/>
                  <a:gd name="connsiteY3" fmla="*/ 1067623 h 1290907"/>
                  <a:gd name="connsiteX4" fmla="*/ 925032 w 929705"/>
                  <a:gd name="connsiteY4" fmla="*/ 1290907 h 129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705" h="1290907">
                    <a:moveTo>
                      <a:pt x="0" y="1290907"/>
                    </a:moveTo>
                    <a:cubicBezTo>
                      <a:pt x="21265" y="668902"/>
                      <a:pt x="42531" y="71708"/>
                      <a:pt x="74428" y="4368"/>
                    </a:cubicBezTo>
                    <a:cubicBezTo>
                      <a:pt x="106326" y="-62972"/>
                      <a:pt x="155944" y="667131"/>
                      <a:pt x="191385" y="886870"/>
                    </a:cubicBezTo>
                    <a:cubicBezTo>
                      <a:pt x="226826" y="1106609"/>
                      <a:pt x="717697" y="1053446"/>
                      <a:pt x="797442" y="1067623"/>
                    </a:cubicBezTo>
                    <a:cubicBezTo>
                      <a:pt x="877187" y="1081800"/>
                      <a:pt x="948955" y="1243060"/>
                      <a:pt x="925032" y="1290907"/>
                    </a:cubicBezTo>
                  </a:path>
                </a:pathLst>
              </a:custGeom>
              <a:solidFill>
                <a:srgbClr val="D351A8"/>
              </a:solidFill>
              <a:ln w="38100">
                <a:solidFill>
                  <a:srgbClr val="CC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00114" y="5127356"/>
                <a:ext cx="715280" cy="1457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V="1">
                <a:off x="501668" y="5207704"/>
                <a:ext cx="928065" cy="466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TextBox 140"/>
              <p:cNvSpPr txBox="1"/>
              <p:nvPr/>
            </p:nvSpPr>
            <p:spPr>
              <a:xfrm>
                <a:off x="553584" y="5057904"/>
                <a:ext cx="820420" cy="291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8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sound</a:t>
                </a: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1990894" y="2830781"/>
            <a:ext cx="1635941" cy="2973645"/>
            <a:chOff x="1775801" y="2780928"/>
            <a:chExt cx="1772269" cy="3221449"/>
          </a:xfrm>
        </p:grpSpPr>
        <p:grpSp>
          <p:nvGrpSpPr>
            <p:cNvPr id="52" name="Group 51"/>
            <p:cNvGrpSpPr/>
            <p:nvPr/>
          </p:nvGrpSpPr>
          <p:grpSpPr>
            <a:xfrm>
              <a:off x="2002141" y="3521389"/>
              <a:ext cx="1469419" cy="2480988"/>
              <a:chOff x="2046263" y="3954806"/>
              <a:chExt cx="1259561" cy="1927129"/>
            </a:xfrm>
          </p:grpSpPr>
          <p:sp>
            <p:nvSpPr>
              <p:cNvPr id="114" name="Freeform 113"/>
              <p:cNvSpPr/>
              <p:nvPr/>
            </p:nvSpPr>
            <p:spPr>
              <a:xfrm>
                <a:off x="2102167" y="4025458"/>
                <a:ext cx="387812" cy="455526"/>
              </a:xfrm>
              <a:custGeom>
                <a:avLst/>
                <a:gdLst>
                  <a:gd name="connsiteX0" fmla="*/ 0 w 977462"/>
                  <a:gd name="connsiteY0" fmla="*/ 10510 h 1208693"/>
                  <a:gd name="connsiteX1" fmla="*/ 704193 w 977462"/>
                  <a:gd name="connsiteY1" fmla="*/ 1208690 h 1208693"/>
                  <a:gd name="connsiteX2" fmla="*/ 977462 w 977462"/>
                  <a:gd name="connsiteY2" fmla="*/ 0 h 1208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462" h="1208693">
                    <a:moveTo>
                      <a:pt x="0" y="10510"/>
                    </a:moveTo>
                    <a:cubicBezTo>
                      <a:pt x="270641" y="610476"/>
                      <a:pt x="541283" y="1210442"/>
                      <a:pt x="704193" y="1208690"/>
                    </a:cubicBezTo>
                    <a:cubicBezTo>
                      <a:pt x="867103" y="1206938"/>
                      <a:pt x="922282" y="603469"/>
                      <a:pt x="977462" y="0"/>
                    </a:cubicBezTo>
                  </a:path>
                </a:pathLst>
              </a:custGeom>
              <a:solidFill>
                <a:srgbClr val="D351A8"/>
              </a:solidFill>
              <a:ln w="38100">
                <a:solidFill>
                  <a:srgbClr val="CC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15" name="Straight Connector 114"/>
              <p:cNvCxnSpPr/>
              <p:nvPr/>
            </p:nvCxnSpPr>
            <p:spPr>
              <a:xfrm>
                <a:off x="2046263" y="3959299"/>
                <a:ext cx="0" cy="5970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2047451" y="4556334"/>
                <a:ext cx="56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Freeform 117"/>
              <p:cNvSpPr/>
              <p:nvPr/>
            </p:nvSpPr>
            <p:spPr>
              <a:xfrm>
                <a:off x="2341243" y="4691436"/>
                <a:ext cx="111446" cy="455526"/>
              </a:xfrm>
              <a:custGeom>
                <a:avLst/>
                <a:gdLst>
                  <a:gd name="connsiteX0" fmla="*/ 0 w 977462"/>
                  <a:gd name="connsiteY0" fmla="*/ 10510 h 1208693"/>
                  <a:gd name="connsiteX1" fmla="*/ 704193 w 977462"/>
                  <a:gd name="connsiteY1" fmla="*/ 1208690 h 1208693"/>
                  <a:gd name="connsiteX2" fmla="*/ 977462 w 977462"/>
                  <a:gd name="connsiteY2" fmla="*/ 0 h 1208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462" h="1208693">
                    <a:moveTo>
                      <a:pt x="0" y="10510"/>
                    </a:moveTo>
                    <a:cubicBezTo>
                      <a:pt x="270641" y="610476"/>
                      <a:pt x="541283" y="1210442"/>
                      <a:pt x="704193" y="1208690"/>
                    </a:cubicBezTo>
                    <a:cubicBezTo>
                      <a:pt x="867103" y="1206938"/>
                      <a:pt x="922282" y="603469"/>
                      <a:pt x="977462" y="0"/>
                    </a:cubicBezTo>
                  </a:path>
                </a:pathLst>
              </a:custGeom>
              <a:solidFill>
                <a:srgbClr val="FF8BB9"/>
              </a:solidFill>
              <a:ln w="3810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19" name="Straight Connector 118"/>
              <p:cNvCxnSpPr/>
              <p:nvPr/>
            </p:nvCxnSpPr>
            <p:spPr>
              <a:xfrm>
                <a:off x="2047757" y="4625277"/>
                <a:ext cx="0" cy="5970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2048945" y="5222313"/>
                <a:ext cx="56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2051720" y="5284900"/>
                <a:ext cx="0" cy="5970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2052908" y="5881935"/>
                <a:ext cx="56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Freeform 45"/>
              <p:cNvSpPr/>
              <p:nvPr/>
            </p:nvSpPr>
            <p:spPr>
              <a:xfrm>
                <a:off x="2214978" y="5421589"/>
                <a:ext cx="110538" cy="166873"/>
              </a:xfrm>
              <a:custGeom>
                <a:avLst/>
                <a:gdLst>
                  <a:gd name="connsiteX0" fmla="*/ 72316 w 281056"/>
                  <a:gd name="connsiteY0" fmla="*/ 12645 h 400704"/>
                  <a:gd name="connsiteX1" fmla="*/ 9254 w 281056"/>
                  <a:gd name="connsiteY1" fmla="*/ 296424 h 400704"/>
                  <a:gd name="connsiteX2" fmla="*/ 261502 w 281056"/>
                  <a:gd name="connsiteY2" fmla="*/ 391017 h 400704"/>
                  <a:gd name="connsiteX3" fmla="*/ 240481 w 281056"/>
                  <a:gd name="connsiteY3" fmla="*/ 86217 h 400704"/>
                  <a:gd name="connsiteX4" fmla="*/ 72316 w 281056"/>
                  <a:gd name="connsiteY4" fmla="*/ 12645 h 4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056" h="400704">
                    <a:moveTo>
                      <a:pt x="72316" y="12645"/>
                    </a:moveTo>
                    <a:cubicBezTo>
                      <a:pt x="33778" y="47679"/>
                      <a:pt x="-22277" y="233362"/>
                      <a:pt x="9254" y="296424"/>
                    </a:cubicBezTo>
                    <a:cubicBezTo>
                      <a:pt x="40785" y="359486"/>
                      <a:pt x="222964" y="426051"/>
                      <a:pt x="261502" y="391017"/>
                    </a:cubicBezTo>
                    <a:cubicBezTo>
                      <a:pt x="300040" y="355983"/>
                      <a:pt x="275515" y="152782"/>
                      <a:pt x="240481" y="86217"/>
                    </a:cubicBezTo>
                    <a:cubicBezTo>
                      <a:pt x="205447" y="19652"/>
                      <a:pt x="110854" y="-22389"/>
                      <a:pt x="72316" y="12645"/>
                    </a:cubicBezTo>
                    <a:close/>
                  </a:path>
                </a:pathLst>
              </a:custGeom>
              <a:solidFill>
                <a:srgbClr val="FFDAA3"/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58" name="Straight Connector 157"/>
              <p:cNvCxnSpPr/>
              <p:nvPr/>
            </p:nvCxnSpPr>
            <p:spPr>
              <a:xfrm>
                <a:off x="2707622" y="3954806"/>
                <a:ext cx="0" cy="59715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2708870" y="4551962"/>
                <a:ext cx="58819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Freeform 164"/>
              <p:cNvSpPr/>
              <p:nvPr/>
            </p:nvSpPr>
            <p:spPr>
              <a:xfrm>
                <a:off x="2793287" y="4135528"/>
                <a:ext cx="424977" cy="417948"/>
              </a:xfrm>
              <a:custGeom>
                <a:avLst/>
                <a:gdLst>
                  <a:gd name="connsiteX0" fmla="*/ 0 w 944386"/>
                  <a:gd name="connsiteY0" fmla="*/ 1288025 h 1288025"/>
                  <a:gd name="connsiteX1" fmla="*/ 74428 w 944386"/>
                  <a:gd name="connsiteY1" fmla="*/ 1486 h 1288025"/>
                  <a:gd name="connsiteX2" fmla="*/ 191386 w 944386"/>
                  <a:gd name="connsiteY2" fmla="*/ 1032844 h 1288025"/>
                  <a:gd name="connsiteX3" fmla="*/ 850604 w 944386"/>
                  <a:gd name="connsiteY3" fmla="*/ 1149802 h 1288025"/>
                  <a:gd name="connsiteX4" fmla="*/ 925032 w 944386"/>
                  <a:gd name="connsiteY4" fmla="*/ 1288025 h 1288025"/>
                  <a:gd name="connsiteX0" fmla="*/ 0 w 944908"/>
                  <a:gd name="connsiteY0" fmla="*/ 1289577 h 1289577"/>
                  <a:gd name="connsiteX1" fmla="*/ 74428 w 944908"/>
                  <a:gd name="connsiteY1" fmla="*/ 3038 h 1289577"/>
                  <a:gd name="connsiteX2" fmla="*/ 180753 w 944908"/>
                  <a:gd name="connsiteY2" fmla="*/ 938703 h 1289577"/>
                  <a:gd name="connsiteX3" fmla="*/ 850604 w 944908"/>
                  <a:gd name="connsiteY3" fmla="*/ 1151354 h 1289577"/>
                  <a:gd name="connsiteX4" fmla="*/ 925032 w 944908"/>
                  <a:gd name="connsiteY4" fmla="*/ 1289577 h 1289577"/>
                  <a:gd name="connsiteX0" fmla="*/ 0 w 932887"/>
                  <a:gd name="connsiteY0" fmla="*/ 1289528 h 1289528"/>
                  <a:gd name="connsiteX1" fmla="*/ 74428 w 932887"/>
                  <a:gd name="connsiteY1" fmla="*/ 2989 h 1289528"/>
                  <a:gd name="connsiteX2" fmla="*/ 180753 w 932887"/>
                  <a:gd name="connsiteY2" fmla="*/ 938654 h 1289528"/>
                  <a:gd name="connsiteX3" fmla="*/ 797442 w 932887"/>
                  <a:gd name="connsiteY3" fmla="*/ 1066244 h 1289528"/>
                  <a:gd name="connsiteX4" fmla="*/ 925032 w 932887"/>
                  <a:gd name="connsiteY4" fmla="*/ 1289528 h 1289528"/>
                  <a:gd name="connsiteX0" fmla="*/ 0 w 932887"/>
                  <a:gd name="connsiteY0" fmla="*/ 1287803 h 1287803"/>
                  <a:gd name="connsiteX1" fmla="*/ 74428 w 932887"/>
                  <a:gd name="connsiteY1" fmla="*/ 1264 h 1287803"/>
                  <a:gd name="connsiteX2" fmla="*/ 180753 w 932887"/>
                  <a:gd name="connsiteY2" fmla="*/ 936929 h 1287803"/>
                  <a:gd name="connsiteX3" fmla="*/ 797442 w 932887"/>
                  <a:gd name="connsiteY3" fmla="*/ 1064519 h 1287803"/>
                  <a:gd name="connsiteX4" fmla="*/ 925032 w 932887"/>
                  <a:gd name="connsiteY4" fmla="*/ 1287803 h 1287803"/>
                  <a:gd name="connsiteX0" fmla="*/ 0 w 932701"/>
                  <a:gd name="connsiteY0" fmla="*/ 1290685 h 1290685"/>
                  <a:gd name="connsiteX1" fmla="*/ 74428 w 932701"/>
                  <a:gd name="connsiteY1" fmla="*/ 4146 h 1290685"/>
                  <a:gd name="connsiteX2" fmla="*/ 191385 w 932701"/>
                  <a:gd name="connsiteY2" fmla="*/ 886648 h 1290685"/>
                  <a:gd name="connsiteX3" fmla="*/ 797442 w 932701"/>
                  <a:gd name="connsiteY3" fmla="*/ 1067401 h 1290685"/>
                  <a:gd name="connsiteX4" fmla="*/ 925032 w 932701"/>
                  <a:gd name="connsiteY4" fmla="*/ 1290685 h 1290685"/>
                  <a:gd name="connsiteX0" fmla="*/ 0 w 932701"/>
                  <a:gd name="connsiteY0" fmla="*/ 1290907 h 1290907"/>
                  <a:gd name="connsiteX1" fmla="*/ 74428 w 932701"/>
                  <a:gd name="connsiteY1" fmla="*/ 4368 h 1290907"/>
                  <a:gd name="connsiteX2" fmla="*/ 191385 w 932701"/>
                  <a:gd name="connsiteY2" fmla="*/ 886870 h 1290907"/>
                  <a:gd name="connsiteX3" fmla="*/ 797442 w 932701"/>
                  <a:gd name="connsiteY3" fmla="*/ 1067623 h 1290907"/>
                  <a:gd name="connsiteX4" fmla="*/ 925032 w 932701"/>
                  <a:gd name="connsiteY4" fmla="*/ 1290907 h 1290907"/>
                  <a:gd name="connsiteX0" fmla="*/ 0 w 929705"/>
                  <a:gd name="connsiteY0" fmla="*/ 1290907 h 1290907"/>
                  <a:gd name="connsiteX1" fmla="*/ 74428 w 929705"/>
                  <a:gd name="connsiteY1" fmla="*/ 4368 h 1290907"/>
                  <a:gd name="connsiteX2" fmla="*/ 191385 w 929705"/>
                  <a:gd name="connsiteY2" fmla="*/ 886870 h 1290907"/>
                  <a:gd name="connsiteX3" fmla="*/ 797442 w 929705"/>
                  <a:gd name="connsiteY3" fmla="*/ 1067623 h 1290907"/>
                  <a:gd name="connsiteX4" fmla="*/ 925032 w 929705"/>
                  <a:gd name="connsiteY4" fmla="*/ 1290907 h 129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705" h="1290907">
                    <a:moveTo>
                      <a:pt x="0" y="1290907"/>
                    </a:moveTo>
                    <a:cubicBezTo>
                      <a:pt x="21265" y="668902"/>
                      <a:pt x="42531" y="71708"/>
                      <a:pt x="74428" y="4368"/>
                    </a:cubicBezTo>
                    <a:cubicBezTo>
                      <a:pt x="106326" y="-62972"/>
                      <a:pt x="155944" y="667131"/>
                      <a:pt x="191385" y="886870"/>
                    </a:cubicBezTo>
                    <a:cubicBezTo>
                      <a:pt x="226826" y="1106609"/>
                      <a:pt x="717697" y="1053446"/>
                      <a:pt x="797442" y="1067623"/>
                    </a:cubicBezTo>
                    <a:cubicBezTo>
                      <a:pt x="877187" y="1081800"/>
                      <a:pt x="948955" y="1243060"/>
                      <a:pt x="925032" y="1290907"/>
                    </a:cubicBezTo>
                  </a:path>
                </a:pathLst>
              </a:custGeom>
              <a:solidFill>
                <a:srgbClr val="D351A8"/>
              </a:solidFill>
              <a:ln w="38100">
                <a:solidFill>
                  <a:srgbClr val="CC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2803008" y="3959196"/>
                <a:ext cx="387031" cy="1121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68" name="Straight Connector 167"/>
              <p:cNvCxnSpPr/>
              <p:nvPr/>
            </p:nvCxnSpPr>
            <p:spPr>
              <a:xfrm flipV="1">
                <a:off x="2749739" y="4020984"/>
                <a:ext cx="502167" cy="3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710940" y="4623643"/>
                <a:ext cx="0" cy="59715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2712188" y="5220799"/>
                <a:ext cx="58819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Freeform 172"/>
              <p:cNvSpPr/>
              <p:nvPr/>
            </p:nvSpPr>
            <p:spPr>
              <a:xfrm>
                <a:off x="3139462" y="4854200"/>
                <a:ext cx="92672" cy="364359"/>
              </a:xfrm>
              <a:custGeom>
                <a:avLst/>
                <a:gdLst>
                  <a:gd name="connsiteX0" fmla="*/ 0 w 944386"/>
                  <a:gd name="connsiteY0" fmla="*/ 1288025 h 1288025"/>
                  <a:gd name="connsiteX1" fmla="*/ 74428 w 944386"/>
                  <a:gd name="connsiteY1" fmla="*/ 1486 h 1288025"/>
                  <a:gd name="connsiteX2" fmla="*/ 191386 w 944386"/>
                  <a:gd name="connsiteY2" fmla="*/ 1032844 h 1288025"/>
                  <a:gd name="connsiteX3" fmla="*/ 850604 w 944386"/>
                  <a:gd name="connsiteY3" fmla="*/ 1149802 h 1288025"/>
                  <a:gd name="connsiteX4" fmla="*/ 925032 w 944386"/>
                  <a:gd name="connsiteY4" fmla="*/ 1288025 h 1288025"/>
                  <a:gd name="connsiteX0" fmla="*/ 0 w 944908"/>
                  <a:gd name="connsiteY0" fmla="*/ 1289577 h 1289577"/>
                  <a:gd name="connsiteX1" fmla="*/ 74428 w 944908"/>
                  <a:gd name="connsiteY1" fmla="*/ 3038 h 1289577"/>
                  <a:gd name="connsiteX2" fmla="*/ 180753 w 944908"/>
                  <a:gd name="connsiteY2" fmla="*/ 938703 h 1289577"/>
                  <a:gd name="connsiteX3" fmla="*/ 850604 w 944908"/>
                  <a:gd name="connsiteY3" fmla="*/ 1151354 h 1289577"/>
                  <a:gd name="connsiteX4" fmla="*/ 925032 w 944908"/>
                  <a:gd name="connsiteY4" fmla="*/ 1289577 h 1289577"/>
                  <a:gd name="connsiteX0" fmla="*/ 0 w 932887"/>
                  <a:gd name="connsiteY0" fmla="*/ 1289528 h 1289528"/>
                  <a:gd name="connsiteX1" fmla="*/ 74428 w 932887"/>
                  <a:gd name="connsiteY1" fmla="*/ 2989 h 1289528"/>
                  <a:gd name="connsiteX2" fmla="*/ 180753 w 932887"/>
                  <a:gd name="connsiteY2" fmla="*/ 938654 h 1289528"/>
                  <a:gd name="connsiteX3" fmla="*/ 797442 w 932887"/>
                  <a:gd name="connsiteY3" fmla="*/ 1066244 h 1289528"/>
                  <a:gd name="connsiteX4" fmla="*/ 925032 w 932887"/>
                  <a:gd name="connsiteY4" fmla="*/ 1289528 h 1289528"/>
                  <a:gd name="connsiteX0" fmla="*/ 0 w 932887"/>
                  <a:gd name="connsiteY0" fmla="*/ 1287803 h 1287803"/>
                  <a:gd name="connsiteX1" fmla="*/ 74428 w 932887"/>
                  <a:gd name="connsiteY1" fmla="*/ 1264 h 1287803"/>
                  <a:gd name="connsiteX2" fmla="*/ 180753 w 932887"/>
                  <a:gd name="connsiteY2" fmla="*/ 936929 h 1287803"/>
                  <a:gd name="connsiteX3" fmla="*/ 797442 w 932887"/>
                  <a:gd name="connsiteY3" fmla="*/ 1064519 h 1287803"/>
                  <a:gd name="connsiteX4" fmla="*/ 925032 w 932887"/>
                  <a:gd name="connsiteY4" fmla="*/ 1287803 h 1287803"/>
                  <a:gd name="connsiteX0" fmla="*/ 0 w 932701"/>
                  <a:gd name="connsiteY0" fmla="*/ 1290685 h 1290685"/>
                  <a:gd name="connsiteX1" fmla="*/ 74428 w 932701"/>
                  <a:gd name="connsiteY1" fmla="*/ 4146 h 1290685"/>
                  <a:gd name="connsiteX2" fmla="*/ 191385 w 932701"/>
                  <a:gd name="connsiteY2" fmla="*/ 886648 h 1290685"/>
                  <a:gd name="connsiteX3" fmla="*/ 797442 w 932701"/>
                  <a:gd name="connsiteY3" fmla="*/ 1067401 h 1290685"/>
                  <a:gd name="connsiteX4" fmla="*/ 925032 w 932701"/>
                  <a:gd name="connsiteY4" fmla="*/ 1290685 h 1290685"/>
                  <a:gd name="connsiteX0" fmla="*/ 0 w 932701"/>
                  <a:gd name="connsiteY0" fmla="*/ 1290907 h 1290907"/>
                  <a:gd name="connsiteX1" fmla="*/ 74428 w 932701"/>
                  <a:gd name="connsiteY1" fmla="*/ 4368 h 1290907"/>
                  <a:gd name="connsiteX2" fmla="*/ 191385 w 932701"/>
                  <a:gd name="connsiteY2" fmla="*/ 886870 h 1290907"/>
                  <a:gd name="connsiteX3" fmla="*/ 797442 w 932701"/>
                  <a:gd name="connsiteY3" fmla="*/ 1067623 h 1290907"/>
                  <a:gd name="connsiteX4" fmla="*/ 925032 w 932701"/>
                  <a:gd name="connsiteY4" fmla="*/ 1290907 h 1290907"/>
                  <a:gd name="connsiteX0" fmla="*/ 0 w 929705"/>
                  <a:gd name="connsiteY0" fmla="*/ 1290907 h 1290907"/>
                  <a:gd name="connsiteX1" fmla="*/ 74428 w 929705"/>
                  <a:gd name="connsiteY1" fmla="*/ 4368 h 1290907"/>
                  <a:gd name="connsiteX2" fmla="*/ 191385 w 929705"/>
                  <a:gd name="connsiteY2" fmla="*/ 886870 h 1290907"/>
                  <a:gd name="connsiteX3" fmla="*/ 797442 w 929705"/>
                  <a:gd name="connsiteY3" fmla="*/ 1067623 h 1290907"/>
                  <a:gd name="connsiteX4" fmla="*/ 925032 w 929705"/>
                  <a:gd name="connsiteY4" fmla="*/ 1290907 h 1290907"/>
                  <a:gd name="connsiteX0" fmla="*/ 0 w 925032"/>
                  <a:gd name="connsiteY0" fmla="*/ 1290879 h 1290879"/>
                  <a:gd name="connsiteX1" fmla="*/ 74428 w 925032"/>
                  <a:gd name="connsiteY1" fmla="*/ 4340 h 1290879"/>
                  <a:gd name="connsiteX2" fmla="*/ 191385 w 925032"/>
                  <a:gd name="connsiteY2" fmla="*/ 886842 h 1290879"/>
                  <a:gd name="connsiteX3" fmla="*/ 925032 w 925032"/>
                  <a:gd name="connsiteY3" fmla="*/ 1290879 h 1290879"/>
                  <a:gd name="connsiteX0" fmla="*/ 0 w 315255"/>
                  <a:gd name="connsiteY0" fmla="*/ 1290883 h 1295121"/>
                  <a:gd name="connsiteX1" fmla="*/ 74428 w 315255"/>
                  <a:gd name="connsiteY1" fmla="*/ 4344 h 1295121"/>
                  <a:gd name="connsiteX2" fmla="*/ 191385 w 315255"/>
                  <a:gd name="connsiteY2" fmla="*/ 886846 h 1295121"/>
                  <a:gd name="connsiteX3" fmla="*/ 315255 w 315255"/>
                  <a:gd name="connsiteY3" fmla="*/ 1295121 h 1295121"/>
                  <a:gd name="connsiteX0" fmla="*/ 0 w 322513"/>
                  <a:gd name="connsiteY0" fmla="*/ 1290872 h 1290872"/>
                  <a:gd name="connsiteX1" fmla="*/ 74428 w 322513"/>
                  <a:gd name="connsiteY1" fmla="*/ 4333 h 1290872"/>
                  <a:gd name="connsiteX2" fmla="*/ 191385 w 322513"/>
                  <a:gd name="connsiteY2" fmla="*/ 886835 h 1290872"/>
                  <a:gd name="connsiteX3" fmla="*/ 322513 w 322513"/>
                  <a:gd name="connsiteY3" fmla="*/ 1282399 h 1290872"/>
                  <a:gd name="connsiteX0" fmla="*/ 0 w 322513"/>
                  <a:gd name="connsiteY0" fmla="*/ 1286541 h 1286541"/>
                  <a:gd name="connsiteX1" fmla="*/ 74428 w 322513"/>
                  <a:gd name="connsiteY1" fmla="*/ 2 h 1286541"/>
                  <a:gd name="connsiteX2" fmla="*/ 322513 w 322513"/>
                  <a:gd name="connsiteY2" fmla="*/ 1278068 h 1286541"/>
                  <a:gd name="connsiteX0" fmla="*/ 0 w 224513"/>
                  <a:gd name="connsiteY0" fmla="*/ 1286541 h 1286541"/>
                  <a:gd name="connsiteX1" fmla="*/ 74428 w 224513"/>
                  <a:gd name="connsiteY1" fmla="*/ 2 h 1286541"/>
                  <a:gd name="connsiteX2" fmla="*/ 224513 w 224513"/>
                  <a:gd name="connsiteY2" fmla="*/ 1278068 h 1286541"/>
                  <a:gd name="connsiteX0" fmla="*/ 0 w 202735"/>
                  <a:gd name="connsiteY0" fmla="*/ 1286539 h 1286539"/>
                  <a:gd name="connsiteX1" fmla="*/ 74428 w 202735"/>
                  <a:gd name="connsiteY1" fmla="*/ 0 h 1286539"/>
                  <a:gd name="connsiteX2" fmla="*/ 202735 w 202735"/>
                  <a:gd name="connsiteY2" fmla="*/ 1282303 h 128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2735" h="1286539">
                    <a:moveTo>
                      <a:pt x="0" y="1286539"/>
                    </a:moveTo>
                    <a:cubicBezTo>
                      <a:pt x="21265" y="664534"/>
                      <a:pt x="40639" y="706"/>
                      <a:pt x="74428" y="0"/>
                    </a:cubicBezTo>
                    <a:cubicBezTo>
                      <a:pt x="108217" y="-706"/>
                      <a:pt x="151051" y="1016039"/>
                      <a:pt x="202735" y="1282303"/>
                    </a:cubicBezTo>
                  </a:path>
                </a:pathLst>
              </a:custGeom>
              <a:solidFill>
                <a:srgbClr val="FF8BB9"/>
              </a:solidFill>
              <a:ln w="3810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75" name="Straight Connector 174"/>
              <p:cNvCxnSpPr/>
              <p:nvPr/>
            </p:nvCxnSpPr>
            <p:spPr>
              <a:xfrm>
                <a:off x="2716383" y="5278108"/>
                <a:ext cx="0" cy="59715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717630" y="5875264"/>
                <a:ext cx="58819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Freeform 176"/>
              <p:cNvSpPr/>
              <p:nvPr/>
            </p:nvSpPr>
            <p:spPr>
              <a:xfrm>
                <a:off x="2802049" y="5582250"/>
                <a:ext cx="425912" cy="288140"/>
              </a:xfrm>
              <a:custGeom>
                <a:avLst/>
                <a:gdLst>
                  <a:gd name="connsiteX0" fmla="*/ 0 w 944386"/>
                  <a:gd name="connsiteY0" fmla="*/ 1288025 h 1288025"/>
                  <a:gd name="connsiteX1" fmla="*/ 74428 w 944386"/>
                  <a:gd name="connsiteY1" fmla="*/ 1486 h 1288025"/>
                  <a:gd name="connsiteX2" fmla="*/ 191386 w 944386"/>
                  <a:gd name="connsiteY2" fmla="*/ 1032844 h 1288025"/>
                  <a:gd name="connsiteX3" fmla="*/ 850604 w 944386"/>
                  <a:gd name="connsiteY3" fmla="*/ 1149802 h 1288025"/>
                  <a:gd name="connsiteX4" fmla="*/ 925032 w 944386"/>
                  <a:gd name="connsiteY4" fmla="*/ 1288025 h 1288025"/>
                  <a:gd name="connsiteX0" fmla="*/ 0 w 944908"/>
                  <a:gd name="connsiteY0" fmla="*/ 1289577 h 1289577"/>
                  <a:gd name="connsiteX1" fmla="*/ 74428 w 944908"/>
                  <a:gd name="connsiteY1" fmla="*/ 3038 h 1289577"/>
                  <a:gd name="connsiteX2" fmla="*/ 180753 w 944908"/>
                  <a:gd name="connsiteY2" fmla="*/ 938703 h 1289577"/>
                  <a:gd name="connsiteX3" fmla="*/ 850604 w 944908"/>
                  <a:gd name="connsiteY3" fmla="*/ 1151354 h 1289577"/>
                  <a:gd name="connsiteX4" fmla="*/ 925032 w 944908"/>
                  <a:gd name="connsiteY4" fmla="*/ 1289577 h 1289577"/>
                  <a:gd name="connsiteX0" fmla="*/ 0 w 932887"/>
                  <a:gd name="connsiteY0" fmla="*/ 1289528 h 1289528"/>
                  <a:gd name="connsiteX1" fmla="*/ 74428 w 932887"/>
                  <a:gd name="connsiteY1" fmla="*/ 2989 h 1289528"/>
                  <a:gd name="connsiteX2" fmla="*/ 180753 w 932887"/>
                  <a:gd name="connsiteY2" fmla="*/ 938654 h 1289528"/>
                  <a:gd name="connsiteX3" fmla="*/ 797442 w 932887"/>
                  <a:gd name="connsiteY3" fmla="*/ 1066244 h 1289528"/>
                  <a:gd name="connsiteX4" fmla="*/ 925032 w 932887"/>
                  <a:gd name="connsiteY4" fmla="*/ 1289528 h 1289528"/>
                  <a:gd name="connsiteX0" fmla="*/ 0 w 932887"/>
                  <a:gd name="connsiteY0" fmla="*/ 1287803 h 1287803"/>
                  <a:gd name="connsiteX1" fmla="*/ 74428 w 932887"/>
                  <a:gd name="connsiteY1" fmla="*/ 1264 h 1287803"/>
                  <a:gd name="connsiteX2" fmla="*/ 180753 w 932887"/>
                  <a:gd name="connsiteY2" fmla="*/ 936929 h 1287803"/>
                  <a:gd name="connsiteX3" fmla="*/ 797442 w 932887"/>
                  <a:gd name="connsiteY3" fmla="*/ 1064519 h 1287803"/>
                  <a:gd name="connsiteX4" fmla="*/ 925032 w 932887"/>
                  <a:gd name="connsiteY4" fmla="*/ 1287803 h 1287803"/>
                  <a:gd name="connsiteX0" fmla="*/ 0 w 932701"/>
                  <a:gd name="connsiteY0" fmla="*/ 1290685 h 1290685"/>
                  <a:gd name="connsiteX1" fmla="*/ 74428 w 932701"/>
                  <a:gd name="connsiteY1" fmla="*/ 4146 h 1290685"/>
                  <a:gd name="connsiteX2" fmla="*/ 191385 w 932701"/>
                  <a:gd name="connsiteY2" fmla="*/ 886648 h 1290685"/>
                  <a:gd name="connsiteX3" fmla="*/ 797442 w 932701"/>
                  <a:gd name="connsiteY3" fmla="*/ 1067401 h 1290685"/>
                  <a:gd name="connsiteX4" fmla="*/ 925032 w 932701"/>
                  <a:gd name="connsiteY4" fmla="*/ 1290685 h 1290685"/>
                  <a:gd name="connsiteX0" fmla="*/ 0 w 932701"/>
                  <a:gd name="connsiteY0" fmla="*/ 1290907 h 1290907"/>
                  <a:gd name="connsiteX1" fmla="*/ 74428 w 932701"/>
                  <a:gd name="connsiteY1" fmla="*/ 4368 h 1290907"/>
                  <a:gd name="connsiteX2" fmla="*/ 191385 w 932701"/>
                  <a:gd name="connsiteY2" fmla="*/ 886870 h 1290907"/>
                  <a:gd name="connsiteX3" fmla="*/ 797442 w 932701"/>
                  <a:gd name="connsiteY3" fmla="*/ 1067623 h 1290907"/>
                  <a:gd name="connsiteX4" fmla="*/ 925032 w 932701"/>
                  <a:gd name="connsiteY4" fmla="*/ 1290907 h 1290907"/>
                  <a:gd name="connsiteX0" fmla="*/ 0 w 929705"/>
                  <a:gd name="connsiteY0" fmla="*/ 1290907 h 1290907"/>
                  <a:gd name="connsiteX1" fmla="*/ 74428 w 929705"/>
                  <a:gd name="connsiteY1" fmla="*/ 4368 h 1290907"/>
                  <a:gd name="connsiteX2" fmla="*/ 191385 w 929705"/>
                  <a:gd name="connsiteY2" fmla="*/ 886870 h 1290907"/>
                  <a:gd name="connsiteX3" fmla="*/ 797442 w 929705"/>
                  <a:gd name="connsiteY3" fmla="*/ 1067623 h 1290907"/>
                  <a:gd name="connsiteX4" fmla="*/ 925032 w 929705"/>
                  <a:gd name="connsiteY4" fmla="*/ 1290907 h 1290907"/>
                  <a:gd name="connsiteX0" fmla="*/ 0 w 929705"/>
                  <a:gd name="connsiteY0" fmla="*/ 404037 h 404037"/>
                  <a:gd name="connsiteX1" fmla="*/ 191385 w 929705"/>
                  <a:gd name="connsiteY1" fmla="*/ 0 h 404037"/>
                  <a:gd name="connsiteX2" fmla="*/ 797442 w 929705"/>
                  <a:gd name="connsiteY2" fmla="*/ 180753 h 404037"/>
                  <a:gd name="connsiteX3" fmla="*/ 925032 w 929705"/>
                  <a:gd name="connsiteY3" fmla="*/ 404037 h 404037"/>
                  <a:gd name="connsiteX0" fmla="*/ 0 w 932577"/>
                  <a:gd name="connsiteY0" fmla="*/ 726039 h 726039"/>
                  <a:gd name="connsiteX1" fmla="*/ 198645 w 932577"/>
                  <a:gd name="connsiteY1" fmla="*/ 0 h 726039"/>
                  <a:gd name="connsiteX2" fmla="*/ 797442 w 932577"/>
                  <a:gd name="connsiteY2" fmla="*/ 502755 h 726039"/>
                  <a:gd name="connsiteX3" fmla="*/ 925032 w 932577"/>
                  <a:gd name="connsiteY3" fmla="*/ 726039 h 726039"/>
                  <a:gd name="connsiteX0" fmla="*/ 0 w 930698"/>
                  <a:gd name="connsiteY0" fmla="*/ 797928 h 797928"/>
                  <a:gd name="connsiteX1" fmla="*/ 198645 w 930698"/>
                  <a:gd name="connsiteY1" fmla="*/ 71889 h 797928"/>
                  <a:gd name="connsiteX2" fmla="*/ 775663 w 930698"/>
                  <a:gd name="connsiteY2" fmla="*/ 108590 h 797928"/>
                  <a:gd name="connsiteX3" fmla="*/ 925032 w 930698"/>
                  <a:gd name="connsiteY3" fmla="*/ 797928 h 797928"/>
                  <a:gd name="connsiteX0" fmla="*/ 0 w 931751"/>
                  <a:gd name="connsiteY0" fmla="*/ 779424 h 779424"/>
                  <a:gd name="connsiteX1" fmla="*/ 198645 w 931751"/>
                  <a:gd name="connsiteY1" fmla="*/ 53385 h 779424"/>
                  <a:gd name="connsiteX2" fmla="*/ 775663 w 931751"/>
                  <a:gd name="connsiteY2" fmla="*/ 90086 h 779424"/>
                  <a:gd name="connsiteX3" fmla="*/ 925032 w 931751"/>
                  <a:gd name="connsiteY3" fmla="*/ 779424 h 779424"/>
                  <a:gd name="connsiteX0" fmla="*/ 0 w 931751"/>
                  <a:gd name="connsiteY0" fmla="*/ 749310 h 749310"/>
                  <a:gd name="connsiteX1" fmla="*/ 198645 w 931751"/>
                  <a:gd name="connsiteY1" fmla="*/ 23271 h 749310"/>
                  <a:gd name="connsiteX2" fmla="*/ 775663 w 931751"/>
                  <a:gd name="connsiteY2" fmla="*/ 59972 h 749310"/>
                  <a:gd name="connsiteX3" fmla="*/ 925032 w 931751"/>
                  <a:gd name="connsiteY3" fmla="*/ 749310 h 749310"/>
                  <a:gd name="connsiteX0" fmla="*/ 0 w 931751"/>
                  <a:gd name="connsiteY0" fmla="*/ 792461 h 792461"/>
                  <a:gd name="connsiteX1" fmla="*/ 198645 w 931751"/>
                  <a:gd name="connsiteY1" fmla="*/ 66422 h 792461"/>
                  <a:gd name="connsiteX2" fmla="*/ 775663 w 931751"/>
                  <a:gd name="connsiteY2" fmla="*/ 69228 h 792461"/>
                  <a:gd name="connsiteX3" fmla="*/ 925032 w 931751"/>
                  <a:gd name="connsiteY3" fmla="*/ 792461 h 792461"/>
                  <a:gd name="connsiteX0" fmla="*/ 0 w 931751"/>
                  <a:gd name="connsiteY0" fmla="*/ 764397 h 764397"/>
                  <a:gd name="connsiteX1" fmla="*/ 198645 w 931751"/>
                  <a:gd name="connsiteY1" fmla="*/ 38358 h 764397"/>
                  <a:gd name="connsiteX2" fmla="*/ 775663 w 931751"/>
                  <a:gd name="connsiteY2" fmla="*/ 41164 h 764397"/>
                  <a:gd name="connsiteX3" fmla="*/ 925032 w 931751"/>
                  <a:gd name="connsiteY3" fmla="*/ 764397 h 76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1751" h="764397">
                    <a:moveTo>
                      <a:pt x="0" y="764397"/>
                    </a:moveTo>
                    <a:cubicBezTo>
                      <a:pt x="39872" y="680223"/>
                      <a:pt x="40331" y="91106"/>
                      <a:pt x="198645" y="38358"/>
                    </a:cubicBezTo>
                    <a:cubicBezTo>
                      <a:pt x="356959" y="-14390"/>
                      <a:pt x="640081" y="-12052"/>
                      <a:pt x="775663" y="41164"/>
                    </a:cubicBezTo>
                    <a:cubicBezTo>
                      <a:pt x="911245" y="94380"/>
                      <a:pt x="948955" y="716550"/>
                      <a:pt x="925032" y="764397"/>
                    </a:cubicBezTo>
                  </a:path>
                </a:pathLst>
              </a:custGeom>
              <a:solidFill>
                <a:srgbClr val="FFDAA3"/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2806861" y="4618978"/>
                <a:ext cx="387031" cy="1121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94" name="Straight Connector 193"/>
              <p:cNvCxnSpPr/>
              <p:nvPr/>
            </p:nvCxnSpPr>
            <p:spPr>
              <a:xfrm flipV="1">
                <a:off x="2753592" y="4680766"/>
                <a:ext cx="502167" cy="3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Rectangle 196"/>
              <p:cNvSpPr/>
              <p:nvPr/>
            </p:nvSpPr>
            <p:spPr>
              <a:xfrm>
                <a:off x="2813603" y="5282337"/>
                <a:ext cx="387031" cy="1121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98" name="Straight Connector 197"/>
              <p:cNvCxnSpPr/>
              <p:nvPr/>
            </p:nvCxnSpPr>
            <p:spPr>
              <a:xfrm flipV="1">
                <a:off x="2760334" y="5344125"/>
                <a:ext cx="502167" cy="3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4" name="TextBox 223"/>
            <p:cNvSpPr txBox="1"/>
            <p:nvPr/>
          </p:nvSpPr>
          <p:spPr>
            <a:xfrm>
              <a:off x="1775801" y="2780928"/>
              <a:ext cx="1772269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Low-D basis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97337" y="1127548"/>
            <a:ext cx="886782" cy="1462319"/>
            <a:chOff x="482781" y="935760"/>
            <a:chExt cx="960681" cy="1584179"/>
          </a:xfrm>
        </p:grpSpPr>
        <p:sp>
          <p:nvSpPr>
            <p:cNvPr id="106" name="TextBox 105"/>
            <p:cNvSpPr txBox="1"/>
            <p:nvPr/>
          </p:nvSpPr>
          <p:spPr>
            <a:xfrm>
              <a:off x="482781" y="2139209"/>
              <a:ext cx="960681" cy="380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GB" sz="1477" dirty="0">
                  <a:latin typeface="Calibri" panose="020F0502020204030204" pitchFamily="34" charset="0"/>
                </a:rPr>
                <a:t>Encoding</a:t>
              </a: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718460" y="935760"/>
              <a:ext cx="488954" cy="36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69" b="1" dirty="0">
                  <a:latin typeface="Calibri" panose="020F0502020204030204" pitchFamily="34" charset="0"/>
                </a:rPr>
                <a:t>Ear</a:t>
              </a:r>
              <a:endParaRPr lang="en-GB" sz="1569" b="1" dirty="0">
                <a:latin typeface="Calibri" panose="020F0502020204030204" pitchFamily="34" charset="0"/>
              </a:endParaRPr>
            </a:p>
          </p:txBody>
        </p:sp>
        <p:pic>
          <p:nvPicPr>
            <p:cNvPr id="232" name="Picture 4" descr="Image result for spira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53" y="1507968"/>
              <a:ext cx="520339" cy="520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1749041" y="1127548"/>
            <a:ext cx="1768836" cy="1657821"/>
            <a:chOff x="1513793" y="935760"/>
            <a:chExt cx="1916239" cy="1795973"/>
          </a:xfrm>
        </p:grpSpPr>
        <p:sp>
          <p:nvSpPr>
            <p:cNvPr id="107" name="TextBox 106"/>
            <p:cNvSpPr txBox="1"/>
            <p:nvPr/>
          </p:nvSpPr>
          <p:spPr>
            <a:xfrm>
              <a:off x="1883972" y="2139209"/>
              <a:ext cx="1546060" cy="59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latin typeface="Calibri" panose="020F0502020204030204" pitchFamily="34" charset="0"/>
                </a:rPr>
                <a:t>Feature extraction</a:t>
              </a:r>
            </a:p>
          </p:txBody>
        </p:sp>
        <p:grpSp>
          <p:nvGrpSpPr>
            <p:cNvPr id="240" name="Group 239"/>
            <p:cNvGrpSpPr/>
            <p:nvPr/>
          </p:nvGrpSpPr>
          <p:grpSpPr>
            <a:xfrm>
              <a:off x="2166519" y="1377824"/>
              <a:ext cx="1137697" cy="723791"/>
              <a:chOff x="1313347" y="3495076"/>
              <a:chExt cx="3744805" cy="2219018"/>
            </a:xfrm>
            <a:noFill/>
          </p:grpSpPr>
          <p:sp>
            <p:nvSpPr>
              <p:cNvPr id="250" name="Oval 249"/>
              <p:cNvSpPr/>
              <p:nvPr/>
            </p:nvSpPr>
            <p:spPr>
              <a:xfrm rot="19819484">
                <a:off x="3834016" y="4829304"/>
                <a:ext cx="1224136" cy="3752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51" name="Oval 250"/>
              <p:cNvSpPr/>
              <p:nvPr/>
            </p:nvSpPr>
            <p:spPr>
              <a:xfrm rot="21116259">
                <a:off x="2787542" y="5462049"/>
                <a:ext cx="844876" cy="252045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52" name="Oval 251"/>
              <p:cNvSpPr/>
              <p:nvPr/>
            </p:nvSpPr>
            <p:spPr>
              <a:xfrm rot="17161181">
                <a:off x="2745776" y="4875706"/>
                <a:ext cx="660825" cy="282492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53" name="Oval 252"/>
              <p:cNvSpPr/>
              <p:nvPr/>
            </p:nvSpPr>
            <p:spPr>
              <a:xfrm rot="555569">
                <a:off x="1918645" y="4853115"/>
                <a:ext cx="758430" cy="352079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60" name="Oval 259"/>
              <p:cNvSpPr/>
              <p:nvPr/>
            </p:nvSpPr>
            <p:spPr>
              <a:xfrm rot="19411844">
                <a:off x="3268399" y="3900186"/>
                <a:ext cx="965983" cy="63216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61" name="Freeform 260"/>
              <p:cNvSpPr/>
              <p:nvPr/>
            </p:nvSpPr>
            <p:spPr>
              <a:xfrm rot="18251293">
                <a:off x="1175142" y="3633281"/>
                <a:ext cx="1771600" cy="1495189"/>
              </a:xfrm>
              <a:custGeom>
                <a:avLst/>
                <a:gdLst>
                  <a:gd name="connsiteX0" fmla="*/ 1232893 w 1771600"/>
                  <a:gd name="connsiteY0" fmla="*/ 230800 h 1495186"/>
                  <a:gd name="connsiteX1" fmla="*/ 1239799 w 1771600"/>
                  <a:gd name="connsiteY1" fmla="*/ 243902 h 1495186"/>
                  <a:gd name="connsiteX2" fmla="*/ 1241717 w 1771600"/>
                  <a:gd name="connsiteY2" fmla="*/ 246234 h 1495186"/>
                  <a:gd name="connsiteX3" fmla="*/ 1361914 w 1771600"/>
                  <a:gd name="connsiteY3" fmla="*/ 795848 h 1495186"/>
                  <a:gd name="connsiteX4" fmla="*/ 1356081 w 1771600"/>
                  <a:gd name="connsiteY4" fmla="*/ 867473 h 1495186"/>
                  <a:gd name="connsiteX5" fmla="*/ 1385947 w 1771600"/>
                  <a:gd name="connsiteY5" fmla="*/ 869443 h 1495186"/>
                  <a:gd name="connsiteX6" fmla="*/ 1771600 w 1771600"/>
                  <a:gd name="connsiteY6" fmla="*/ 1179104 h 1495186"/>
                  <a:gd name="connsiteX7" fmla="*/ 1288607 w 1771600"/>
                  <a:gd name="connsiteY7" fmla="*/ 1495186 h 1495186"/>
                  <a:gd name="connsiteX8" fmla="*/ 1018562 w 1771600"/>
                  <a:gd name="connsiteY8" fmla="*/ 1441203 h 1495186"/>
                  <a:gd name="connsiteX9" fmla="*/ 1017095 w 1771600"/>
                  <a:gd name="connsiteY9" fmla="*/ 1440412 h 1495186"/>
                  <a:gd name="connsiteX10" fmla="*/ 963646 w 1771600"/>
                  <a:gd name="connsiteY10" fmla="*/ 1427254 h 1495186"/>
                  <a:gd name="connsiteX11" fmla="*/ 734572 w 1771600"/>
                  <a:gd name="connsiteY11" fmla="*/ 775018 h 1495186"/>
                  <a:gd name="connsiteX12" fmla="*/ 736598 w 1771600"/>
                  <a:gd name="connsiteY12" fmla="*/ 750147 h 1495186"/>
                  <a:gd name="connsiteX13" fmla="*/ 641659 w 1771600"/>
                  <a:gd name="connsiteY13" fmla="*/ 755784 h 1495186"/>
                  <a:gd name="connsiteX14" fmla="*/ 0 w 1771600"/>
                  <a:gd name="connsiteY14" fmla="*/ 377892 h 1495186"/>
                  <a:gd name="connsiteX15" fmla="*/ 641659 w 1771600"/>
                  <a:gd name="connsiteY15" fmla="*/ 0 h 1495186"/>
                  <a:gd name="connsiteX16" fmla="*/ 1173732 w 1771600"/>
                  <a:gd name="connsiteY16" fmla="*/ 166609 h 1495186"/>
                  <a:gd name="connsiteX17" fmla="*/ 1188169 w 1771600"/>
                  <a:gd name="connsiteY17" fmla="*/ 182273 h 1495186"/>
                  <a:gd name="connsiteX18" fmla="*/ 1190447 w 1771600"/>
                  <a:gd name="connsiteY18" fmla="*/ 183865 h 1495186"/>
                  <a:gd name="connsiteX19" fmla="*/ 1197141 w 1771600"/>
                  <a:gd name="connsiteY19" fmla="*/ 192007 h 1495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71600" h="1495186">
                    <a:moveTo>
                      <a:pt x="1232893" y="230800"/>
                    </a:moveTo>
                    <a:lnTo>
                      <a:pt x="1239799" y="243902"/>
                    </a:lnTo>
                    <a:lnTo>
                      <a:pt x="1241717" y="246234"/>
                    </a:lnTo>
                    <a:cubicBezTo>
                      <a:pt x="1321232" y="367122"/>
                      <a:pt x="1369447" y="568972"/>
                      <a:pt x="1361914" y="795848"/>
                    </a:cubicBezTo>
                    <a:lnTo>
                      <a:pt x="1356081" y="867473"/>
                    </a:lnTo>
                    <a:lnTo>
                      <a:pt x="1385947" y="869443"/>
                    </a:lnTo>
                    <a:cubicBezTo>
                      <a:pt x="1606038" y="898917"/>
                      <a:pt x="1771600" y="1026357"/>
                      <a:pt x="1771600" y="1179104"/>
                    </a:cubicBezTo>
                    <a:cubicBezTo>
                      <a:pt x="1771599" y="1353670"/>
                      <a:pt x="1555357" y="1495186"/>
                      <a:pt x="1288607" y="1495186"/>
                    </a:cubicBezTo>
                    <a:cubicBezTo>
                      <a:pt x="1188576" y="1495185"/>
                      <a:pt x="1095648" y="1475285"/>
                      <a:pt x="1018562" y="1441203"/>
                    </a:cubicBezTo>
                    <a:lnTo>
                      <a:pt x="1017095" y="1440412"/>
                    </a:lnTo>
                    <a:lnTo>
                      <a:pt x="963646" y="1427254"/>
                    </a:lnTo>
                    <a:cubicBezTo>
                      <a:pt x="822747" y="1361220"/>
                      <a:pt x="724025" y="1092644"/>
                      <a:pt x="734572" y="775018"/>
                    </a:cubicBezTo>
                    <a:lnTo>
                      <a:pt x="736598" y="750147"/>
                    </a:lnTo>
                    <a:lnTo>
                      <a:pt x="641659" y="755784"/>
                    </a:lnTo>
                    <a:cubicBezTo>
                      <a:pt x="287281" y="755784"/>
                      <a:pt x="0" y="586596"/>
                      <a:pt x="0" y="377892"/>
                    </a:cubicBezTo>
                    <a:cubicBezTo>
                      <a:pt x="0" y="169188"/>
                      <a:pt x="287281" y="0"/>
                      <a:pt x="641659" y="0"/>
                    </a:cubicBezTo>
                    <a:cubicBezTo>
                      <a:pt x="863145" y="0"/>
                      <a:pt x="1058422" y="66089"/>
                      <a:pt x="1173732" y="166609"/>
                    </a:cubicBezTo>
                    <a:lnTo>
                      <a:pt x="1188169" y="182273"/>
                    </a:lnTo>
                    <a:lnTo>
                      <a:pt x="1190447" y="183865"/>
                    </a:lnTo>
                    <a:lnTo>
                      <a:pt x="1197141" y="192007"/>
                    </a:lnTo>
                    <a:close/>
                  </a:path>
                </a:pathLst>
              </a:cu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</p:grpSp>
        <p:sp>
          <p:nvSpPr>
            <p:cNvPr id="243" name="TextBox 242"/>
            <p:cNvSpPr txBox="1"/>
            <p:nvPr/>
          </p:nvSpPr>
          <p:spPr>
            <a:xfrm>
              <a:off x="2128375" y="935760"/>
              <a:ext cx="1117528" cy="36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69" b="1" dirty="0">
                  <a:latin typeface="Calibri" panose="020F0502020204030204" pitchFamily="34" charset="0"/>
                </a:rPr>
                <a:t>Brainstem</a:t>
              </a:r>
            </a:p>
          </p:txBody>
        </p:sp>
        <p:sp>
          <p:nvSpPr>
            <p:cNvPr id="244" name="Right Arrow 243"/>
            <p:cNvSpPr/>
            <p:nvPr/>
          </p:nvSpPr>
          <p:spPr>
            <a:xfrm>
              <a:off x="1517043" y="1697097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247" name="Right Arrow 246"/>
            <p:cNvSpPr/>
            <p:nvPr/>
          </p:nvSpPr>
          <p:spPr>
            <a:xfrm rot="536214">
              <a:off x="1514825" y="1872582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249" name="Right Arrow 248"/>
            <p:cNvSpPr/>
            <p:nvPr/>
          </p:nvSpPr>
          <p:spPr>
            <a:xfrm rot="21063786" flipV="1">
              <a:off x="1513793" y="1510161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599917" y="1127548"/>
            <a:ext cx="1801372" cy="1657821"/>
            <a:chOff x="3518910" y="935760"/>
            <a:chExt cx="1951486" cy="1795973"/>
          </a:xfrm>
        </p:grpSpPr>
        <p:sp>
          <p:nvSpPr>
            <p:cNvPr id="108" name="TextBox 107"/>
            <p:cNvSpPr txBox="1"/>
            <p:nvPr/>
          </p:nvSpPr>
          <p:spPr>
            <a:xfrm>
              <a:off x="3742204" y="2139209"/>
              <a:ext cx="1728192" cy="59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latin typeface="Calibri" panose="020F0502020204030204" pitchFamily="34" charset="0"/>
                </a:rPr>
                <a:t>Nonlinear recombination</a:t>
              </a:r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4098574" y="935760"/>
              <a:ext cx="1028824" cy="36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69" b="1" dirty="0">
                  <a:latin typeface="Calibri" panose="020F0502020204030204" pitchFamily="34" charset="0"/>
                </a:rPr>
                <a:t>Midbrain</a:t>
              </a:r>
            </a:p>
          </p:txBody>
        </p:sp>
        <p:sp>
          <p:nvSpPr>
            <p:cNvPr id="322" name="Right Arrow 321"/>
            <p:cNvSpPr/>
            <p:nvPr/>
          </p:nvSpPr>
          <p:spPr>
            <a:xfrm>
              <a:off x="3518910" y="1692138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323" name="Right Arrow 322"/>
            <p:cNvSpPr/>
            <p:nvPr/>
          </p:nvSpPr>
          <p:spPr>
            <a:xfrm rot="536214">
              <a:off x="3531049" y="1493331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324" name="Right Arrow 323"/>
            <p:cNvSpPr/>
            <p:nvPr/>
          </p:nvSpPr>
          <p:spPr>
            <a:xfrm rot="21063786" flipV="1">
              <a:off x="3527744" y="1895022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320" name="Freeform 319"/>
            <p:cNvSpPr/>
            <p:nvPr/>
          </p:nvSpPr>
          <p:spPr>
            <a:xfrm rot="793829">
              <a:off x="4262137" y="1488752"/>
              <a:ext cx="673666" cy="585905"/>
            </a:xfrm>
            <a:custGeom>
              <a:avLst/>
              <a:gdLst>
                <a:gd name="connsiteX0" fmla="*/ 423512 w 1202504"/>
                <a:gd name="connsiteY0" fmla="*/ 63143 h 929789"/>
                <a:gd name="connsiteX1" fmla="*/ 54544 w 1202504"/>
                <a:gd name="connsiteY1" fmla="*/ 295753 h 929789"/>
                <a:gd name="connsiteX2" fmla="*/ 46523 w 1202504"/>
                <a:gd name="connsiteY2" fmla="*/ 664722 h 929789"/>
                <a:gd name="connsiteX3" fmla="*/ 479660 w 1202504"/>
                <a:gd name="connsiteY3" fmla="*/ 929416 h 929789"/>
                <a:gd name="connsiteX4" fmla="*/ 936860 w 1202504"/>
                <a:gd name="connsiteY4" fmla="*/ 608574 h 929789"/>
                <a:gd name="connsiteX5" fmla="*/ 1201555 w 1202504"/>
                <a:gd name="connsiteY5" fmla="*/ 287732 h 929789"/>
                <a:gd name="connsiteX6" fmla="*/ 848628 w 1202504"/>
                <a:gd name="connsiteY6" fmla="*/ 15016 h 929789"/>
                <a:gd name="connsiteX7" fmla="*/ 423512 w 1202504"/>
                <a:gd name="connsiteY7" fmla="*/ 63143 h 929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2504" h="929789">
                  <a:moveTo>
                    <a:pt x="423512" y="63143"/>
                  </a:moveTo>
                  <a:cubicBezTo>
                    <a:pt x="291165" y="109932"/>
                    <a:pt x="117375" y="195490"/>
                    <a:pt x="54544" y="295753"/>
                  </a:cubicBezTo>
                  <a:cubicBezTo>
                    <a:pt x="-8288" y="396016"/>
                    <a:pt x="-24330" y="559112"/>
                    <a:pt x="46523" y="664722"/>
                  </a:cubicBezTo>
                  <a:cubicBezTo>
                    <a:pt x="117376" y="770333"/>
                    <a:pt x="331270" y="938774"/>
                    <a:pt x="479660" y="929416"/>
                  </a:cubicBezTo>
                  <a:cubicBezTo>
                    <a:pt x="628050" y="920058"/>
                    <a:pt x="816544" y="715521"/>
                    <a:pt x="936860" y="608574"/>
                  </a:cubicBezTo>
                  <a:cubicBezTo>
                    <a:pt x="1057176" y="501627"/>
                    <a:pt x="1216260" y="386658"/>
                    <a:pt x="1201555" y="287732"/>
                  </a:cubicBezTo>
                  <a:cubicBezTo>
                    <a:pt x="1186850" y="188806"/>
                    <a:pt x="974291" y="52447"/>
                    <a:pt x="848628" y="15016"/>
                  </a:cubicBezTo>
                  <a:cubicBezTo>
                    <a:pt x="722965" y="-22415"/>
                    <a:pt x="555859" y="16354"/>
                    <a:pt x="423512" y="63143"/>
                  </a:cubicBezTo>
                  <a:close/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898412" y="1127549"/>
            <a:ext cx="1636313" cy="1430720"/>
            <a:chOff x="7092280" y="935760"/>
            <a:chExt cx="1772672" cy="1549947"/>
          </a:xfrm>
        </p:grpSpPr>
        <p:sp>
          <p:nvSpPr>
            <p:cNvPr id="325" name="TextBox 324"/>
            <p:cNvSpPr txBox="1"/>
            <p:nvPr/>
          </p:nvSpPr>
          <p:spPr>
            <a:xfrm>
              <a:off x="7445112" y="935760"/>
              <a:ext cx="1413790" cy="36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69" b="1" dirty="0">
                  <a:latin typeface="Calibri" panose="020F0502020204030204" pitchFamily="34" charset="0"/>
                </a:rPr>
                <a:t>Higher cortex</a:t>
              </a:r>
            </a:p>
          </p:txBody>
        </p:sp>
        <p:sp>
          <p:nvSpPr>
            <p:cNvPr id="326" name="TextBox 325"/>
            <p:cNvSpPr txBox="1"/>
            <p:nvPr/>
          </p:nvSpPr>
          <p:spPr>
            <a:xfrm>
              <a:off x="7380312" y="2139431"/>
              <a:ext cx="1484640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latin typeface="Calibri" panose="020F0502020204030204" pitchFamily="34" charset="0"/>
                </a:rPr>
                <a:t>Perception</a:t>
              </a:r>
            </a:p>
          </p:txBody>
        </p:sp>
        <p:sp>
          <p:nvSpPr>
            <p:cNvPr id="4" name="Freeform 3"/>
            <p:cNvSpPr/>
            <p:nvPr/>
          </p:nvSpPr>
          <p:spPr>
            <a:xfrm>
              <a:off x="7665658" y="1703118"/>
              <a:ext cx="331523" cy="271558"/>
            </a:xfrm>
            <a:custGeom>
              <a:avLst/>
              <a:gdLst>
                <a:gd name="connsiteX0" fmla="*/ 250827 w 331523"/>
                <a:gd name="connsiteY0" fmla="*/ 44343 h 271558"/>
                <a:gd name="connsiteX1" fmla="*/ 52864 w 331523"/>
                <a:gd name="connsiteY1" fmla="*/ 6636 h 271558"/>
                <a:gd name="connsiteX2" fmla="*/ 5730 w 331523"/>
                <a:gd name="connsiteY2" fmla="*/ 185745 h 271558"/>
                <a:gd name="connsiteX3" fmla="*/ 156559 w 331523"/>
                <a:gd name="connsiteY3" fmla="*/ 270586 h 271558"/>
                <a:gd name="connsiteX4" fmla="*/ 316815 w 331523"/>
                <a:gd name="connsiteY4" fmla="*/ 223452 h 271558"/>
                <a:gd name="connsiteX5" fmla="*/ 316815 w 331523"/>
                <a:gd name="connsiteY5" fmla="*/ 100904 h 271558"/>
                <a:gd name="connsiteX6" fmla="*/ 250827 w 331523"/>
                <a:gd name="connsiteY6" fmla="*/ 44343 h 27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523" h="271558">
                  <a:moveTo>
                    <a:pt x="250827" y="44343"/>
                  </a:moveTo>
                  <a:cubicBezTo>
                    <a:pt x="206835" y="28632"/>
                    <a:pt x="93713" y="-16931"/>
                    <a:pt x="52864" y="6636"/>
                  </a:cubicBezTo>
                  <a:cubicBezTo>
                    <a:pt x="12015" y="30203"/>
                    <a:pt x="-11552" y="141753"/>
                    <a:pt x="5730" y="185745"/>
                  </a:cubicBezTo>
                  <a:cubicBezTo>
                    <a:pt x="23012" y="229737"/>
                    <a:pt x="104712" y="264302"/>
                    <a:pt x="156559" y="270586"/>
                  </a:cubicBezTo>
                  <a:cubicBezTo>
                    <a:pt x="208406" y="276870"/>
                    <a:pt x="290106" y="251732"/>
                    <a:pt x="316815" y="223452"/>
                  </a:cubicBezTo>
                  <a:cubicBezTo>
                    <a:pt x="343524" y="195172"/>
                    <a:pt x="327813" y="127613"/>
                    <a:pt x="316815" y="100904"/>
                  </a:cubicBezTo>
                  <a:cubicBezTo>
                    <a:pt x="305817" y="74195"/>
                    <a:pt x="294819" y="60054"/>
                    <a:pt x="250827" y="44343"/>
                  </a:cubicBez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5" name="Freeform 4"/>
            <p:cNvSpPr/>
            <p:nvPr/>
          </p:nvSpPr>
          <p:spPr>
            <a:xfrm>
              <a:off x="8057085" y="1412776"/>
              <a:ext cx="335633" cy="454276"/>
            </a:xfrm>
            <a:custGeom>
              <a:avLst/>
              <a:gdLst>
                <a:gd name="connsiteX0" fmla="*/ 219151 w 335633"/>
                <a:gd name="connsiteY0" fmla="*/ 27921 h 454276"/>
                <a:gd name="connsiteX1" fmla="*/ 78181 w 335633"/>
                <a:gd name="connsiteY1" fmla="*/ 161271 h 454276"/>
                <a:gd name="connsiteX2" fmla="*/ 17221 w 335633"/>
                <a:gd name="connsiteY2" fmla="*/ 340341 h 454276"/>
                <a:gd name="connsiteX3" fmla="*/ 9601 w 335633"/>
                <a:gd name="connsiteY3" fmla="*/ 450831 h 454276"/>
                <a:gd name="connsiteX4" fmla="*/ 139141 w 335633"/>
                <a:gd name="connsiteY4" fmla="*/ 408921 h 454276"/>
                <a:gd name="connsiteX5" fmla="*/ 154381 w 335633"/>
                <a:gd name="connsiteY5" fmla="*/ 237471 h 454276"/>
                <a:gd name="connsiteX6" fmla="*/ 181051 w 335633"/>
                <a:gd name="connsiteY6" fmla="*/ 146031 h 454276"/>
                <a:gd name="connsiteX7" fmla="*/ 333451 w 335633"/>
                <a:gd name="connsiteY7" fmla="*/ 50781 h 454276"/>
                <a:gd name="connsiteX8" fmla="*/ 268681 w 335633"/>
                <a:gd name="connsiteY8" fmla="*/ 1251 h 454276"/>
                <a:gd name="connsiteX9" fmla="*/ 219151 w 335633"/>
                <a:gd name="connsiteY9" fmla="*/ 27921 h 454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5633" h="454276">
                  <a:moveTo>
                    <a:pt x="219151" y="27921"/>
                  </a:moveTo>
                  <a:cubicBezTo>
                    <a:pt x="187401" y="54591"/>
                    <a:pt x="111836" y="109201"/>
                    <a:pt x="78181" y="161271"/>
                  </a:cubicBezTo>
                  <a:cubicBezTo>
                    <a:pt x="44526" y="213341"/>
                    <a:pt x="28651" y="292081"/>
                    <a:pt x="17221" y="340341"/>
                  </a:cubicBezTo>
                  <a:cubicBezTo>
                    <a:pt x="5791" y="388601"/>
                    <a:pt x="-10719" y="439401"/>
                    <a:pt x="9601" y="450831"/>
                  </a:cubicBezTo>
                  <a:cubicBezTo>
                    <a:pt x="29921" y="462261"/>
                    <a:pt x="115011" y="444481"/>
                    <a:pt x="139141" y="408921"/>
                  </a:cubicBezTo>
                  <a:cubicBezTo>
                    <a:pt x="163271" y="373361"/>
                    <a:pt x="147396" y="281286"/>
                    <a:pt x="154381" y="237471"/>
                  </a:cubicBezTo>
                  <a:cubicBezTo>
                    <a:pt x="161366" y="193656"/>
                    <a:pt x="151206" y="177146"/>
                    <a:pt x="181051" y="146031"/>
                  </a:cubicBezTo>
                  <a:cubicBezTo>
                    <a:pt x="210896" y="114916"/>
                    <a:pt x="318846" y="74911"/>
                    <a:pt x="333451" y="50781"/>
                  </a:cubicBezTo>
                  <a:cubicBezTo>
                    <a:pt x="348056" y="26651"/>
                    <a:pt x="285191" y="5061"/>
                    <a:pt x="268681" y="1251"/>
                  </a:cubicBezTo>
                  <a:cubicBezTo>
                    <a:pt x="252171" y="-2559"/>
                    <a:pt x="250901" y="1251"/>
                    <a:pt x="219151" y="27921"/>
                  </a:cubicBez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6" name="Freeform 5"/>
            <p:cNvSpPr/>
            <p:nvPr/>
          </p:nvSpPr>
          <p:spPr>
            <a:xfrm>
              <a:off x="8284319" y="1456909"/>
              <a:ext cx="283942" cy="371707"/>
            </a:xfrm>
            <a:custGeom>
              <a:avLst/>
              <a:gdLst>
                <a:gd name="connsiteX0" fmla="*/ 204885 w 283942"/>
                <a:gd name="connsiteY0" fmla="*/ 21888 h 371707"/>
                <a:gd name="connsiteX1" fmla="*/ 109635 w 283942"/>
                <a:gd name="connsiteY1" fmla="*/ 75228 h 371707"/>
                <a:gd name="connsiteX2" fmla="*/ 10575 w 283942"/>
                <a:gd name="connsiteY2" fmla="*/ 136188 h 371707"/>
                <a:gd name="connsiteX3" fmla="*/ 2955 w 283942"/>
                <a:gd name="connsiteY3" fmla="*/ 273348 h 371707"/>
                <a:gd name="connsiteX4" fmla="*/ 6765 w 283942"/>
                <a:gd name="connsiteY4" fmla="*/ 368598 h 371707"/>
                <a:gd name="connsiteX5" fmla="*/ 75345 w 283942"/>
                <a:gd name="connsiteY5" fmla="*/ 338118 h 371707"/>
                <a:gd name="connsiteX6" fmla="*/ 109635 w 283942"/>
                <a:gd name="connsiteY6" fmla="*/ 235248 h 371707"/>
                <a:gd name="connsiteX7" fmla="*/ 113445 w 283942"/>
                <a:gd name="connsiteY7" fmla="*/ 139998 h 371707"/>
                <a:gd name="connsiteX8" fmla="*/ 265845 w 283942"/>
                <a:gd name="connsiteY8" fmla="*/ 71418 h 371707"/>
                <a:gd name="connsiteX9" fmla="*/ 273465 w 283942"/>
                <a:gd name="connsiteY9" fmla="*/ 2838 h 371707"/>
                <a:gd name="connsiteX10" fmla="*/ 204885 w 283942"/>
                <a:gd name="connsiteY10" fmla="*/ 21888 h 371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3942" h="371707">
                  <a:moveTo>
                    <a:pt x="204885" y="21888"/>
                  </a:moveTo>
                  <a:cubicBezTo>
                    <a:pt x="177580" y="33953"/>
                    <a:pt x="142020" y="56178"/>
                    <a:pt x="109635" y="75228"/>
                  </a:cubicBezTo>
                  <a:cubicBezTo>
                    <a:pt x="77250" y="94278"/>
                    <a:pt x="28355" y="103168"/>
                    <a:pt x="10575" y="136188"/>
                  </a:cubicBezTo>
                  <a:cubicBezTo>
                    <a:pt x="-7205" y="169208"/>
                    <a:pt x="3590" y="234613"/>
                    <a:pt x="2955" y="273348"/>
                  </a:cubicBezTo>
                  <a:cubicBezTo>
                    <a:pt x="2320" y="312083"/>
                    <a:pt x="-5300" y="357803"/>
                    <a:pt x="6765" y="368598"/>
                  </a:cubicBezTo>
                  <a:cubicBezTo>
                    <a:pt x="18830" y="379393"/>
                    <a:pt x="58200" y="360343"/>
                    <a:pt x="75345" y="338118"/>
                  </a:cubicBezTo>
                  <a:cubicBezTo>
                    <a:pt x="92490" y="315893"/>
                    <a:pt x="103285" y="268268"/>
                    <a:pt x="109635" y="235248"/>
                  </a:cubicBezTo>
                  <a:cubicBezTo>
                    <a:pt x="115985" y="202228"/>
                    <a:pt x="87410" y="167303"/>
                    <a:pt x="113445" y="139998"/>
                  </a:cubicBezTo>
                  <a:cubicBezTo>
                    <a:pt x="139480" y="112693"/>
                    <a:pt x="239175" y="94278"/>
                    <a:pt x="265845" y="71418"/>
                  </a:cubicBezTo>
                  <a:cubicBezTo>
                    <a:pt x="292515" y="48558"/>
                    <a:pt x="284895" y="12363"/>
                    <a:pt x="273465" y="2838"/>
                  </a:cubicBezTo>
                  <a:cubicBezTo>
                    <a:pt x="262035" y="-6687"/>
                    <a:pt x="232190" y="9823"/>
                    <a:pt x="204885" y="21888"/>
                  </a:cubicBez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7" name="Freeform 6"/>
            <p:cNvSpPr/>
            <p:nvPr/>
          </p:nvSpPr>
          <p:spPr>
            <a:xfrm>
              <a:off x="8294231" y="1743201"/>
              <a:ext cx="375875" cy="355301"/>
            </a:xfrm>
            <a:custGeom>
              <a:avLst/>
              <a:gdLst>
                <a:gd name="connsiteX0" fmla="*/ 261942 w 375875"/>
                <a:gd name="connsiteY0" fmla="*/ 38197 h 355301"/>
                <a:gd name="connsiteX1" fmla="*/ 90492 w 375875"/>
                <a:gd name="connsiteY1" fmla="*/ 102967 h 355301"/>
                <a:gd name="connsiteX2" fmla="*/ 6672 w 375875"/>
                <a:gd name="connsiteY2" fmla="*/ 251557 h 355301"/>
                <a:gd name="connsiteX3" fmla="*/ 261942 w 375875"/>
                <a:gd name="connsiteY3" fmla="*/ 354427 h 355301"/>
                <a:gd name="connsiteX4" fmla="*/ 364812 w 375875"/>
                <a:gd name="connsiteY4" fmla="*/ 194407 h 355301"/>
                <a:gd name="connsiteX5" fmla="*/ 361002 w 375875"/>
                <a:gd name="connsiteY5" fmla="*/ 7717 h 355301"/>
                <a:gd name="connsiteX6" fmla="*/ 261942 w 375875"/>
                <a:gd name="connsiteY6" fmla="*/ 38197 h 35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875" h="355301">
                  <a:moveTo>
                    <a:pt x="261942" y="38197"/>
                  </a:moveTo>
                  <a:cubicBezTo>
                    <a:pt x="216857" y="54072"/>
                    <a:pt x="133037" y="67407"/>
                    <a:pt x="90492" y="102967"/>
                  </a:cubicBezTo>
                  <a:cubicBezTo>
                    <a:pt x="47947" y="138527"/>
                    <a:pt x="-21903" y="209647"/>
                    <a:pt x="6672" y="251557"/>
                  </a:cubicBezTo>
                  <a:cubicBezTo>
                    <a:pt x="35247" y="293467"/>
                    <a:pt x="202252" y="363952"/>
                    <a:pt x="261942" y="354427"/>
                  </a:cubicBezTo>
                  <a:cubicBezTo>
                    <a:pt x="321632" y="344902"/>
                    <a:pt x="348302" y="252192"/>
                    <a:pt x="364812" y="194407"/>
                  </a:cubicBezTo>
                  <a:cubicBezTo>
                    <a:pt x="381322" y="136622"/>
                    <a:pt x="378782" y="31847"/>
                    <a:pt x="361002" y="7717"/>
                  </a:cubicBezTo>
                  <a:cubicBezTo>
                    <a:pt x="343222" y="-16413"/>
                    <a:pt x="307027" y="22322"/>
                    <a:pt x="261942" y="38197"/>
                  </a:cubicBez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7092280" y="1665705"/>
              <a:ext cx="392223" cy="285427"/>
              <a:chOff x="7065992" y="1665705"/>
              <a:chExt cx="392223" cy="285427"/>
            </a:xfrm>
          </p:grpSpPr>
          <p:sp>
            <p:nvSpPr>
              <p:cNvPr id="207" name="Right Arrow 206"/>
              <p:cNvSpPr/>
              <p:nvPr/>
            </p:nvSpPr>
            <p:spPr>
              <a:xfrm>
                <a:off x="7073333" y="1665705"/>
                <a:ext cx="384882" cy="13302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08" name="Right Arrow 207"/>
              <p:cNvSpPr/>
              <p:nvPr/>
            </p:nvSpPr>
            <p:spPr>
              <a:xfrm flipH="1">
                <a:off x="7065992" y="1818105"/>
                <a:ext cx="384882" cy="13302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5080821" y="1127548"/>
            <a:ext cx="1988863" cy="1657821"/>
            <a:chOff x="5123222" y="935760"/>
            <a:chExt cx="2154602" cy="1795973"/>
          </a:xfrm>
        </p:grpSpPr>
        <p:sp>
          <p:nvSpPr>
            <p:cNvPr id="109" name="TextBox 108"/>
            <p:cNvSpPr txBox="1"/>
            <p:nvPr/>
          </p:nvSpPr>
          <p:spPr>
            <a:xfrm>
              <a:off x="5405616" y="2139209"/>
              <a:ext cx="1872208" cy="59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latin typeface="Calibri" panose="020F0502020204030204" pitchFamily="34" charset="0"/>
                </a:rPr>
                <a:t>Selective amplification</a:t>
              </a:r>
            </a:p>
          </p:txBody>
        </p:sp>
        <p:sp>
          <p:nvSpPr>
            <p:cNvPr id="290" name="Right Arrow 289"/>
            <p:cNvSpPr/>
            <p:nvPr/>
          </p:nvSpPr>
          <p:spPr>
            <a:xfrm>
              <a:off x="5123222" y="1697097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5496466" y="935760"/>
              <a:ext cx="1677982" cy="62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69" b="1" dirty="0" err="1">
                  <a:latin typeface="Calibri" panose="020F0502020204030204" pitchFamily="34" charset="0"/>
                </a:rPr>
                <a:t>Thalamocortical</a:t>
              </a:r>
              <a:r>
                <a:rPr lang="en-GB" sz="1569" b="1" dirty="0">
                  <a:latin typeface="Calibri" panose="020F0502020204030204" pitchFamily="34" charset="0"/>
                </a:rPr>
                <a:t> loop</a:t>
              </a:r>
            </a:p>
          </p:txBody>
        </p:sp>
        <p:sp>
          <p:nvSpPr>
            <p:cNvPr id="288" name="Freeform 287"/>
            <p:cNvSpPr/>
            <p:nvPr/>
          </p:nvSpPr>
          <p:spPr>
            <a:xfrm>
              <a:off x="5703787" y="1595440"/>
              <a:ext cx="286268" cy="414523"/>
            </a:xfrm>
            <a:custGeom>
              <a:avLst/>
              <a:gdLst>
                <a:gd name="connsiteX0" fmla="*/ 209010 w 742505"/>
                <a:gd name="connsiteY0" fmla="*/ 25744 h 734351"/>
                <a:gd name="connsiteX1" fmla="*/ 4 w 742505"/>
                <a:gd name="connsiteY1" fmla="*/ 172048 h 734351"/>
                <a:gd name="connsiteX2" fmla="*/ 214235 w 742505"/>
                <a:gd name="connsiteY2" fmla="*/ 412404 h 734351"/>
                <a:gd name="connsiteX3" fmla="*/ 161984 w 742505"/>
                <a:gd name="connsiteY3" fmla="*/ 605735 h 734351"/>
                <a:gd name="connsiteX4" fmla="*/ 532969 w 742505"/>
                <a:gd name="connsiteY4" fmla="*/ 725913 h 734351"/>
                <a:gd name="connsiteX5" fmla="*/ 741974 w 742505"/>
                <a:gd name="connsiteY5" fmla="*/ 370603 h 734351"/>
                <a:gd name="connsiteX6" fmla="*/ 475492 w 742505"/>
                <a:gd name="connsiteY6" fmla="*/ 36194 h 734351"/>
                <a:gd name="connsiteX7" fmla="*/ 209010 w 742505"/>
                <a:gd name="connsiteY7" fmla="*/ 25744 h 73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2505" h="734351">
                  <a:moveTo>
                    <a:pt x="209010" y="25744"/>
                  </a:moveTo>
                  <a:cubicBezTo>
                    <a:pt x="129762" y="48386"/>
                    <a:pt x="-867" y="107605"/>
                    <a:pt x="4" y="172048"/>
                  </a:cubicBezTo>
                  <a:cubicBezTo>
                    <a:pt x="875" y="236491"/>
                    <a:pt x="187238" y="340123"/>
                    <a:pt x="214235" y="412404"/>
                  </a:cubicBezTo>
                  <a:cubicBezTo>
                    <a:pt x="241232" y="484685"/>
                    <a:pt x="108862" y="553484"/>
                    <a:pt x="161984" y="605735"/>
                  </a:cubicBezTo>
                  <a:cubicBezTo>
                    <a:pt x="215106" y="657987"/>
                    <a:pt x="436304" y="765102"/>
                    <a:pt x="532969" y="725913"/>
                  </a:cubicBezTo>
                  <a:cubicBezTo>
                    <a:pt x="629634" y="686724"/>
                    <a:pt x="751553" y="485556"/>
                    <a:pt x="741974" y="370603"/>
                  </a:cubicBezTo>
                  <a:cubicBezTo>
                    <a:pt x="732395" y="255650"/>
                    <a:pt x="566061" y="95412"/>
                    <a:pt x="475492" y="36194"/>
                  </a:cubicBezTo>
                  <a:cubicBezTo>
                    <a:pt x="384923" y="-23024"/>
                    <a:pt x="288258" y="3102"/>
                    <a:pt x="209010" y="25744"/>
                  </a:cubicBezTo>
                  <a:close/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438000" y="1515644"/>
              <a:ext cx="542204" cy="571835"/>
              <a:chOff x="6410911" y="1406378"/>
              <a:chExt cx="542204" cy="742061"/>
            </a:xfrm>
          </p:grpSpPr>
          <p:sp>
            <p:nvSpPr>
              <p:cNvPr id="313" name="Freeform 312"/>
              <p:cNvSpPr/>
              <p:nvPr/>
            </p:nvSpPr>
            <p:spPr>
              <a:xfrm>
                <a:off x="6410911" y="1407068"/>
                <a:ext cx="542204" cy="740620"/>
              </a:xfrm>
              <a:custGeom>
                <a:avLst/>
                <a:gdLst>
                  <a:gd name="connsiteX0" fmla="*/ 96395 w 1070515"/>
                  <a:gd name="connsiteY0" fmla="*/ 187617 h 896150"/>
                  <a:gd name="connsiteX1" fmla="*/ 888875 w 1070515"/>
                  <a:gd name="connsiteY1" fmla="*/ 39571 h 896150"/>
                  <a:gd name="connsiteX2" fmla="*/ 1010795 w 1070515"/>
                  <a:gd name="connsiteY2" fmla="*/ 832051 h 896150"/>
                  <a:gd name="connsiteX3" fmla="*/ 113812 w 1070515"/>
                  <a:gd name="connsiteY3" fmla="*/ 779800 h 896150"/>
                  <a:gd name="connsiteX4" fmla="*/ 96395 w 1070515"/>
                  <a:gd name="connsiteY4" fmla="*/ 187617 h 89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0515" h="896150">
                    <a:moveTo>
                      <a:pt x="96395" y="187617"/>
                    </a:moveTo>
                    <a:cubicBezTo>
                      <a:pt x="225572" y="64245"/>
                      <a:pt x="736475" y="-67835"/>
                      <a:pt x="888875" y="39571"/>
                    </a:cubicBezTo>
                    <a:cubicBezTo>
                      <a:pt x="1041275" y="146977"/>
                      <a:pt x="1139972" y="708680"/>
                      <a:pt x="1010795" y="832051"/>
                    </a:cubicBezTo>
                    <a:cubicBezTo>
                      <a:pt x="881618" y="955423"/>
                      <a:pt x="264761" y="879949"/>
                      <a:pt x="113812" y="779800"/>
                    </a:cubicBezTo>
                    <a:cubicBezTo>
                      <a:pt x="-37137" y="679651"/>
                      <a:pt x="-32782" y="310989"/>
                      <a:pt x="96395" y="187617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314" name="Straight Connector 313"/>
              <p:cNvCxnSpPr/>
              <p:nvPr/>
            </p:nvCxnSpPr>
            <p:spPr>
              <a:xfrm>
                <a:off x="6608544" y="1465171"/>
                <a:ext cx="61751" cy="654943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6746924" y="1414972"/>
                <a:ext cx="69155" cy="733467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6831896" y="1406378"/>
                <a:ext cx="66744" cy="71198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>
                <a:off x="6552387" y="1484601"/>
                <a:ext cx="61751" cy="6549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3604" y="1621215"/>
              <a:ext cx="260172" cy="339669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3755617" y="2830781"/>
            <a:ext cx="1635941" cy="3722316"/>
            <a:chOff x="3687584" y="2780928"/>
            <a:chExt cx="1772269" cy="4032509"/>
          </a:xfrm>
        </p:grpSpPr>
        <p:sp>
          <p:nvSpPr>
            <p:cNvPr id="220" name="TextBox 219"/>
            <p:cNvSpPr txBox="1"/>
            <p:nvPr/>
          </p:nvSpPr>
          <p:spPr>
            <a:xfrm>
              <a:off x="3687584" y="2780928"/>
              <a:ext cx="1772269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High-D basis</a:t>
              </a:r>
            </a:p>
          </p:txBody>
        </p:sp>
        <p:grpSp>
          <p:nvGrpSpPr>
            <p:cNvPr id="331" name="Group 330"/>
            <p:cNvGrpSpPr/>
            <p:nvPr/>
          </p:nvGrpSpPr>
          <p:grpSpPr>
            <a:xfrm>
              <a:off x="4137007" y="3509331"/>
              <a:ext cx="921685" cy="2855408"/>
              <a:chOff x="5234717" y="3419276"/>
              <a:chExt cx="1065475" cy="3161707"/>
            </a:xfrm>
          </p:grpSpPr>
          <p:grpSp>
            <p:nvGrpSpPr>
              <p:cNvPr id="332" name="Group 331"/>
              <p:cNvGrpSpPr/>
              <p:nvPr/>
            </p:nvGrpSpPr>
            <p:grpSpPr>
              <a:xfrm>
                <a:off x="5234717" y="4500605"/>
                <a:ext cx="436721" cy="467563"/>
                <a:chOff x="6248063" y="3730972"/>
                <a:chExt cx="805658" cy="890174"/>
              </a:xfrm>
            </p:grpSpPr>
            <p:cxnSp>
              <p:nvCxnSpPr>
                <p:cNvPr id="385" name="Straight Connector 384"/>
                <p:cNvCxnSpPr/>
                <p:nvPr/>
              </p:nvCxnSpPr>
              <p:spPr>
                <a:xfrm>
                  <a:off x="6248063" y="3730972"/>
                  <a:ext cx="0" cy="89017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Straight Connector 385"/>
                <p:cNvCxnSpPr/>
                <p:nvPr/>
              </p:nvCxnSpPr>
              <p:spPr>
                <a:xfrm>
                  <a:off x="6249768" y="4621146"/>
                  <a:ext cx="8039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7" name="Freeform 386"/>
                <p:cNvSpPr/>
                <p:nvPr/>
              </p:nvSpPr>
              <p:spPr>
                <a:xfrm>
                  <a:off x="6482377" y="3934774"/>
                  <a:ext cx="158649" cy="248805"/>
                </a:xfrm>
                <a:custGeom>
                  <a:avLst/>
                  <a:gdLst>
                    <a:gd name="connsiteX0" fmla="*/ 72316 w 281056"/>
                    <a:gd name="connsiteY0" fmla="*/ 12645 h 400704"/>
                    <a:gd name="connsiteX1" fmla="*/ 9254 w 281056"/>
                    <a:gd name="connsiteY1" fmla="*/ 296424 h 400704"/>
                    <a:gd name="connsiteX2" fmla="*/ 261502 w 281056"/>
                    <a:gd name="connsiteY2" fmla="*/ 391017 h 400704"/>
                    <a:gd name="connsiteX3" fmla="*/ 240481 w 281056"/>
                    <a:gd name="connsiteY3" fmla="*/ 86217 h 400704"/>
                    <a:gd name="connsiteX4" fmla="*/ 72316 w 281056"/>
                    <a:gd name="connsiteY4" fmla="*/ 12645 h 4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056" h="400704">
                      <a:moveTo>
                        <a:pt x="72316" y="12645"/>
                      </a:moveTo>
                      <a:cubicBezTo>
                        <a:pt x="33778" y="47679"/>
                        <a:pt x="-22277" y="233362"/>
                        <a:pt x="9254" y="296424"/>
                      </a:cubicBezTo>
                      <a:cubicBezTo>
                        <a:pt x="40785" y="359486"/>
                        <a:pt x="222964" y="426051"/>
                        <a:pt x="261502" y="391017"/>
                      </a:cubicBezTo>
                      <a:cubicBezTo>
                        <a:pt x="300040" y="355983"/>
                        <a:pt x="275515" y="152782"/>
                        <a:pt x="240481" y="86217"/>
                      </a:cubicBezTo>
                      <a:cubicBezTo>
                        <a:pt x="205447" y="19652"/>
                        <a:pt x="110854" y="-22389"/>
                        <a:pt x="72316" y="12645"/>
                      </a:cubicBezTo>
                      <a:close/>
                    </a:path>
                  </a:pathLst>
                </a:custGeom>
                <a:solidFill>
                  <a:srgbClr val="FFDAA3"/>
                </a:solidFill>
                <a:ln w="38100"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</p:grpSp>
          <p:grpSp>
            <p:nvGrpSpPr>
              <p:cNvPr id="333" name="Group 332"/>
              <p:cNvGrpSpPr/>
              <p:nvPr/>
            </p:nvGrpSpPr>
            <p:grpSpPr>
              <a:xfrm>
                <a:off x="5243307" y="3432294"/>
                <a:ext cx="436721" cy="467563"/>
                <a:chOff x="7039443" y="5099937"/>
                <a:chExt cx="805658" cy="890174"/>
              </a:xfrm>
            </p:grpSpPr>
            <p:sp>
              <p:nvSpPr>
                <p:cNvPr id="382" name="Freeform 381"/>
                <p:cNvSpPr/>
                <p:nvPr/>
              </p:nvSpPr>
              <p:spPr>
                <a:xfrm>
                  <a:off x="7119678" y="5198579"/>
                  <a:ext cx="556601" cy="679184"/>
                </a:xfrm>
                <a:custGeom>
                  <a:avLst/>
                  <a:gdLst>
                    <a:gd name="connsiteX0" fmla="*/ 0 w 977462"/>
                    <a:gd name="connsiteY0" fmla="*/ 10510 h 1208693"/>
                    <a:gd name="connsiteX1" fmla="*/ 704193 w 977462"/>
                    <a:gd name="connsiteY1" fmla="*/ 1208690 h 1208693"/>
                    <a:gd name="connsiteX2" fmla="*/ 977462 w 977462"/>
                    <a:gd name="connsiteY2" fmla="*/ 0 h 120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7462" h="1208693">
                      <a:moveTo>
                        <a:pt x="0" y="10510"/>
                      </a:moveTo>
                      <a:cubicBezTo>
                        <a:pt x="270641" y="610476"/>
                        <a:pt x="541283" y="1210442"/>
                        <a:pt x="704193" y="1208690"/>
                      </a:cubicBezTo>
                      <a:cubicBezTo>
                        <a:pt x="867103" y="1206938"/>
                        <a:pt x="922282" y="603469"/>
                        <a:pt x="977462" y="0"/>
                      </a:cubicBezTo>
                    </a:path>
                  </a:pathLst>
                </a:custGeom>
                <a:solidFill>
                  <a:srgbClr val="D351A8"/>
                </a:solidFill>
                <a:ln w="38100">
                  <a:solidFill>
                    <a:srgbClr val="CC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83" name="Straight Connector 382"/>
                <p:cNvCxnSpPr/>
                <p:nvPr/>
              </p:nvCxnSpPr>
              <p:spPr>
                <a:xfrm>
                  <a:off x="7039443" y="5099937"/>
                  <a:ext cx="0" cy="89017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4" name="Straight Connector 383"/>
                <p:cNvCxnSpPr/>
                <p:nvPr/>
              </p:nvCxnSpPr>
              <p:spPr>
                <a:xfrm>
                  <a:off x="7041148" y="5990111"/>
                  <a:ext cx="8039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4" name="Group 333"/>
              <p:cNvGrpSpPr/>
              <p:nvPr/>
            </p:nvGrpSpPr>
            <p:grpSpPr>
              <a:xfrm>
                <a:off x="5234717" y="3966448"/>
                <a:ext cx="436721" cy="467563"/>
                <a:chOff x="6059853" y="5149424"/>
                <a:chExt cx="805658" cy="890174"/>
              </a:xfrm>
            </p:grpSpPr>
            <p:sp>
              <p:nvSpPr>
                <p:cNvPr id="379" name="Freeform 378"/>
                <p:cNvSpPr/>
                <p:nvPr/>
              </p:nvSpPr>
              <p:spPr>
                <a:xfrm>
                  <a:off x="6481075" y="5248066"/>
                  <a:ext cx="159951" cy="679184"/>
                </a:xfrm>
                <a:custGeom>
                  <a:avLst/>
                  <a:gdLst>
                    <a:gd name="connsiteX0" fmla="*/ 0 w 977462"/>
                    <a:gd name="connsiteY0" fmla="*/ 10510 h 1208693"/>
                    <a:gd name="connsiteX1" fmla="*/ 704193 w 977462"/>
                    <a:gd name="connsiteY1" fmla="*/ 1208690 h 1208693"/>
                    <a:gd name="connsiteX2" fmla="*/ 977462 w 977462"/>
                    <a:gd name="connsiteY2" fmla="*/ 0 h 120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7462" h="1208693">
                      <a:moveTo>
                        <a:pt x="0" y="10510"/>
                      </a:moveTo>
                      <a:cubicBezTo>
                        <a:pt x="270641" y="610476"/>
                        <a:pt x="541283" y="1210442"/>
                        <a:pt x="704193" y="1208690"/>
                      </a:cubicBezTo>
                      <a:cubicBezTo>
                        <a:pt x="867103" y="1206938"/>
                        <a:pt x="922282" y="603469"/>
                        <a:pt x="977462" y="0"/>
                      </a:cubicBezTo>
                    </a:path>
                  </a:pathLst>
                </a:custGeom>
                <a:solidFill>
                  <a:srgbClr val="FF8BB9"/>
                </a:solidFill>
                <a:ln w="3810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80" name="Straight Connector 379"/>
                <p:cNvCxnSpPr/>
                <p:nvPr/>
              </p:nvCxnSpPr>
              <p:spPr>
                <a:xfrm>
                  <a:off x="6059853" y="5149424"/>
                  <a:ext cx="0" cy="89017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Straight Connector 380"/>
                <p:cNvCxnSpPr/>
                <p:nvPr/>
              </p:nvCxnSpPr>
              <p:spPr>
                <a:xfrm>
                  <a:off x="6061558" y="6039598"/>
                  <a:ext cx="8039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5" name="Group 334"/>
              <p:cNvGrpSpPr/>
              <p:nvPr/>
            </p:nvGrpSpPr>
            <p:grpSpPr>
              <a:xfrm>
                <a:off x="5794293" y="3419276"/>
                <a:ext cx="483413" cy="1548488"/>
                <a:chOff x="4994363" y="3393875"/>
                <a:chExt cx="483413" cy="1584393"/>
              </a:xfrm>
            </p:grpSpPr>
            <p:cxnSp>
              <p:nvCxnSpPr>
                <p:cNvPr id="364" name="Straight Connector 363"/>
                <p:cNvCxnSpPr/>
                <p:nvPr/>
              </p:nvCxnSpPr>
              <p:spPr>
                <a:xfrm>
                  <a:off x="4994363" y="3945671"/>
                  <a:ext cx="0" cy="492659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/>
                <p:nvPr/>
              </p:nvCxnSpPr>
              <p:spPr>
                <a:xfrm>
                  <a:off x="4995382" y="4438330"/>
                  <a:ext cx="480699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6" name="Freeform 365"/>
                <p:cNvSpPr/>
                <p:nvPr/>
              </p:nvSpPr>
              <p:spPr>
                <a:xfrm>
                  <a:off x="5344571" y="4135882"/>
                  <a:ext cx="75736" cy="300599"/>
                </a:xfrm>
                <a:custGeom>
                  <a:avLst/>
                  <a:gdLst>
                    <a:gd name="connsiteX0" fmla="*/ 0 w 944386"/>
                    <a:gd name="connsiteY0" fmla="*/ 1288025 h 1288025"/>
                    <a:gd name="connsiteX1" fmla="*/ 74428 w 944386"/>
                    <a:gd name="connsiteY1" fmla="*/ 1486 h 1288025"/>
                    <a:gd name="connsiteX2" fmla="*/ 191386 w 944386"/>
                    <a:gd name="connsiteY2" fmla="*/ 1032844 h 1288025"/>
                    <a:gd name="connsiteX3" fmla="*/ 850604 w 944386"/>
                    <a:gd name="connsiteY3" fmla="*/ 1149802 h 1288025"/>
                    <a:gd name="connsiteX4" fmla="*/ 925032 w 944386"/>
                    <a:gd name="connsiteY4" fmla="*/ 1288025 h 1288025"/>
                    <a:gd name="connsiteX0" fmla="*/ 0 w 944908"/>
                    <a:gd name="connsiteY0" fmla="*/ 1289577 h 1289577"/>
                    <a:gd name="connsiteX1" fmla="*/ 74428 w 944908"/>
                    <a:gd name="connsiteY1" fmla="*/ 3038 h 1289577"/>
                    <a:gd name="connsiteX2" fmla="*/ 180753 w 944908"/>
                    <a:gd name="connsiteY2" fmla="*/ 938703 h 1289577"/>
                    <a:gd name="connsiteX3" fmla="*/ 850604 w 944908"/>
                    <a:gd name="connsiteY3" fmla="*/ 1151354 h 1289577"/>
                    <a:gd name="connsiteX4" fmla="*/ 925032 w 944908"/>
                    <a:gd name="connsiteY4" fmla="*/ 1289577 h 1289577"/>
                    <a:gd name="connsiteX0" fmla="*/ 0 w 932887"/>
                    <a:gd name="connsiteY0" fmla="*/ 1289528 h 1289528"/>
                    <a:gd name="connsiteX1" fmla="*/ 74428 w 932887"/>
                    <a:gd name="connsiteY1" fmla="*/ 2989 h 1289528"/>
                    <a:gd name="connsiteX2" fmla="*/ 180753 w 932887"/>
                    <a:gd name="connsiteY2" fmla="*/ 938654 h 1289528"/>
                    <a:gd name="connsiteX3" fmla="*/ 797442 w 932887"/>
                    <a:gd name="connsiteY3" fmla="*/ 1066244 h 1289528"/>
                    <a:gd name="connsiteX4" fmla="*/ 925032 w 932887"/>
                    <a:gd name="connsiteY4" fmla="*/ 1289528 h 1289528"/>
                    <a:gd name="connsiteX0" fmla="*/ 0 w 932887"/>
                    <a:gd name="connsiteY0" fmla="*/ 1287803 h 1287803"/>
                    <a:gd name="connsiteX1" fmla="*/ 74428 w 932887"/>
                    <a:gd name="connsiteY1" fmla="*/ 1264 h 1287803"/>
                    <a:gd name="connsiteX2" fmla="*/ 180753 w 932887"/>
                    <a:gd name="connsiteY2" fmla="*/ 936929 h 1287803"/>
                    <a:gd name="connsiteX3" fmla="*/ 797442 w 932887"/>
                    <a:gd name="connsiteY3" fmla="*/ 1064519 h 1287803"/>
                    <a:gd name="connsiteX4" fmla="*/ 925032 w 932887"/>
                    <a:gd name="connsiteY4" fmla="*/ 1287803 h 1287803"/>
                    <a:gd name="connsiteX0" fmla="*/ 0 w 932701"/>
                    <a:gd name="connsiteY0" fmla="*/ 1290685 h 1290685"/>
                    <a:gd name="connsiteX1" fmla="*/ 74428 w 932701"/>
                    <a:gd name="connsiteY1" fmla="*/ 4146 h 1290685"/>
                    <a:gd name="connsiteX2" fmla="*/ 191385 w 932701"/>
                    <a:gd name="connsiteY2" fmla="*/ 886648 h 1290685"/>
                    <a:gd name="connsiteX3" fmla="*/ 797442 w 932701"/>
                    <a:gd name="connsiteY3" fmla="*/ 1067401 h 1290685"/>
                    <a:gd name="connsiteX4" fmla="*/ 925032 w 932701"/>
                    <a:gd name="connsiteY4" fmla="*/ 1290685 h 1290685"/>
                    <a:gd name="connsiteX0" fmla="*/ 0 w 932701"/>
                    <a:gd name="connsiteY0" fmla="*/ 1290907 h 1290907"/>
                    <a:gd name="connsiteX1" fmla="*/ 74428 w 932701"/>
                    <a:gd name="connsiteY1" fmla="*/ 4368 h 1290907"/>
                    <a:gd name="connsiteX2" fmla="*/ 191385 w 932701"/>
                    <a:gd name="connsiteY2" fmla="*/ 886870 h 1290907"/>
                    <a:gd name="connsiteX3" fmla="*/ 797442 w 932701"/>
                    <a:gd name="connsiteY3" fmla="*/ 1067623 h 1290907"/>
                    <a:gd name="connsiteX4" fmla="*/ 925032 w 932701"/>
                    <a:gd name="connsiteY4" fmla="*/ 1290907 h 1290907"/>
                    <a:gd name="connsiteX0" fmla="*/ 0 w 929705"/>
                    <a:gd name="connsiteY0" fmla="*/ 1290907 h 1290907"/>
                    <a:gd name="connsiteX1" fmla="*/ 74428 w 929705"/>
                    <a:gd name="connsiteY1" fmla="*/ 4368 h 1290907"/>
                    <a:gd name="connsiteX2" fmla="*/ 191385 w 929705"/>
                    <a:gd name="connsiteY2" fmla="*/ 886870 h 1290907"/>
                    <a:gd name="connsiteX3" fmla="*/ 797442 w 929705"/>
                    <a:gd name="connsiteY3" fmla="*/ 1067623 h 1290907"/>
                    <a:gd name="connsiteX4" fmla="*/ 925032 w 929705"/>
                    <a:gd name="connsiteY4" fmla="*/ 1290907 h 1290907"/>
                    <a:gd name="connsiteX0" fmla="*/ 0 w 925032"/>
                    <a:gd name="connsiteY0" fmla="*/ 1290879 h 1290879"/>
                    <a:gd name="connsiteX1" fmla="*/ 74428 w 925032"/>
                    <a:gd name="connsiteY1" fmla="*/ 4340 h 1290879"/>
                    <a:gd name="connsiteX2" fmla="*/ 191385 w 925032"/>
                    <a:gd name="connsiteY2" fmla="*/ 886842 h 1290879"/>
                    <a:gd name="connsiteX3" fmla="*/ 925032 w 925032"/>
                    <a:gd name="connsiteY3" fmla="*/ 1290879 h 1290879"/>
                    <a:gd name="connsiteX0" fmla="*/ 0 w 315255"/>
                    <a:gd name="connsiteY0" fmla="*/ 1290883 h 1295121"/>
                    <a:gd name="connsiteX1" fmla="*/ 74428 w 315255"/>
                    <a:gd name="connsiteY1" fmla="*/ 4344 h 1295121"/>
                    <a:gd name="connsiteX2" fmla="*/ 191385 w 315255"/>
                    <a:gd name="connsiteY2" fmla="*/ 886846 h 1295121"/>
                    <a:gd name="connsiteX3" fmla="*/ 315255 w 315255"/>
                    <a:gd name="connsiteY3" fmla="*/ 1295121 h 1295121"/>
                    <a:gd name="connsiteX0" fmla="*/ 0 w 322513"/>
                    <a:gd name="connsiteY0" fmla="*/ 1290872 h 1290872"/>
                    <a:gd name="connsiteX1" fmla="*/ 74428 w 322513"/>
                    <a:gd name="connsiteY1" fmla="*/ 4333 h 1290872"/>
                    <a:gd name="connsiteX2" fmla="*/ 191385 w 322513"/>
                    <a:gd name="connsiteY2" fmla="*/ 886835 h 1290872"/>
                    <a:gd name="connsiteX3" fmla="*/ 322513 w 322513"/>
                    <a:gd name="connsiteY3" fmla="*/ 1282399 h 1290872"/>
                    <a:gd name="connsiteX0" fmla="*/ 0 w 322513"/>
                    <a:gd name="connsiteY0" fmla="*/ 1286541 h 1286541"/>
                    <a:gd name="connsiteX1" fmla="*/ 74428 w 322513"/>
                    <a:gd name="connsiteY1" fmla="*/ 2 h 1286541"/>
                    <a:gd name="connsiteX2" fmla="*/ 322513 w 322513"/>
                    <a:gd name="connsiteY2" fmla="*/ 1278068 h 1286541"/>
                    <a:gd name="connsiteX0" fmla="*/ 0 w 224513"/>
                    <a:gd name="connsiteY0" fmla="*/ 1286541 h 1286541"/>
                    <a:gd name="connsiteX1" fmla="*/ 74428 w 224513"/>
                    <a:gd name="connsiteY1" fmla="*/ 2 h 1286541"/>
                    <a:gd name="connsiteX2" fmla="*/ 224513 w 224513"/>
                    <a:gd name="connsiteY2" fmla="*/ 1278068 h 1286541"/>
                    <a:gd name="connsiteX0" fmla="*/ 0 w 202735"/>
                    <a:gd name="connsiteY0" fmla="*/ 1286539 h 1286539"/>
                    <a:gd name="connsiteX1" fmla="*/ 74428 w 202735"/>
                    <a:gd name="connsiteY1" fmla="*/ 0 h 1286539"/>
                    <a:gd name="connsiteX2" fmla="*/ 202735 w 202735"/>
                    <a:gd name="connsiteY2" fmla="*/ 1282303 h 1286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2735" h="1286539">
                      <a:moveTo>
                        <a:pt x="0" y="1286539"/>
                      </a:moveTo>
                      <a:cubicBezTo>
                        <a:pt x="21265" y="664534"/>
                        <a:pt x="40639" y="706"/>
                        <a:pt x="74428" y="0"/>
                      </a:cubicBezTo>
                      <a:cubicBezTo>
                        <a:pt x="108217" y="-706"/>
                        <a:pt x="151051" y="1016039"/>
                        <a:pt x="202735" y="1282303"/>
                      </a:cubicBezTo>
                    </a:path>
                  </a:pathLst>
                </a:custGeom>
                <a:solidFill>
                  <a:srgbClr val="FF8BB9"/>
                </a:solidFill>
                <a:ln w="3810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sp>
              <p:nvSpPr>
                <p:cNvPr id="367" name="Rectangle 366"/>
                <p:cNvSpPr/>
                <p:nvPr/>
              </p:nvSpPr>
              <p:spPr>
                <a:xfrm>
                  <a:off x="5072754" y="3941822"/>
                  <a:ext cx="316299" cy="9248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68" name="Straight Connector 367"/>
                <p:cNvCxnSpPr/>
                <p:nvPr/>
              </p:nvCxnSpPr>
              <p:spPr>
                <a:xfrm flipV="1">
                  <a:off x="5029221" y="3992798"/>
                  <a:ext cx="410394" cy="29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/>
                <p:cNvCxnSpPr/>
                <p:nvPr/>
              </p:nvCxnSpPr>
              <p:spPr>
                <a:xfrm>
                  <a:off x="4996058" y="4485609"/>
                  <a:ext cx="0" cy="492659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Straight Connector 369"/>
                <p:cNvCxnSpPr/>
                <p:nvPr/>
              </p:nvCxnSpPr>
              <p:spPr>
                <a:xfrm>
                  <a:off x="4997077" y="4978268"/>
                  <a:ext cx="480699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1" name="Freeform 370"/>
                <p:cNvSpPr/>
                <p:nvPr/>
              </p:nvSpPr>
              <p:spPr>
                <a:xfrm>
                  <a:off x="5066068" y="4736528"/>
                  <a:ext cx="348075" cy="237718"/>
                </a:xfrm>
                <a:custGeom>
                  <a:avLst/>
                  <a:gdLst>
                    <a:gd name="connsiteX0" fmla="*/ 0 w 944386"/>
                    <a:gd name="connsiteY0" fmla="*/ 1288025 h 1288025"/>
                    <a:gd name="connsiteX1" fmla="*/ 74428 w 944386"/>
                    <a:gd name="connsiteY1" fmla="*/ 1486 h 1288025"/>
                    <a:gd name="connsiteX2" fmla="*/ 191386 w 944386"/>
                    <a:gd name="connsiteY2" fmla="*/ 1032844 h 1288025"/>
                    <a:gd name="connsiteX3" fmla="*/ 850604 w 944386"/>
                    <a:gd name="connsiteY3" fmla="*/ 1149802 h 1288025"/>
                    <a:gd name="connsiteX4" fmla="*/ 925032 w 944386"/>
                    <a:gd name="connsiteY4" fmla="*/ 1288025 h 1288025"/>
                    <a:gd name="connsiteX0" fmla="*/ 0 w 944908"/>
                    <a:gd name="connsiteY0" fmla="*/ 1289577 h 1289577"/>
                    <a:gd name="connsiteX1" fmla="*/ 74428 w 944908"/>
                    <a:gd name="connsiteY1" fmla="*/ 3038 h 1289577"/>
                    <a:gd name="connsiteX2" fmla="*/ 180753 w 944908"/>
                    <a:gd name="connsiteY2" fmla="*/ 938703 h 1289577"/>
                    <a:gd name="connsiteX3" fmla="*/ 850604 w 944908"/>
                    <a:gd name="connsiteY3" fmla="*/ 1151354 h 1289577"/>
                    <a:gd name="connsiteX4" fmla="*/ 925032 w 944908"/>
                    <a:gd name="connsiteY4" fmla="*/ 1289577 h 1289577"/>
                    <a:gd name="connsiteX0" fmla="*/ 0 w 932887"/>
                    <a:gd name="connsiteY0" fmla="*/ 1289528 h 1289528"/>
                    <a:gd name="connsiteX1" fmla="*/ 74428 w 932887"/>
                    <a:gd name="connsiteY1" fmla="*/ 2989 h 1289528"/>
                    <a:gd name="connsiteX2" fmla="*/ 180753 w 932887"/>
                    <a:gd name="connsiteY2" fmla="*/ 938654 h 1289528"/>
                    <a:gd name="connsiteX3" fmla="*/ 797442 w 932887"/>
                    <a:gd name="connsiteY3" fmla="*/ 1066244 h 1289528"/>
                    <a:gd name="connsiteX4" fmla="*/ 925032 w 932887"/>
                    <a:gd name="connsiteY4" fmla="*/ 1289528 h 1289528"/>
                    <a:gd name="connsiteX0" fmla="*/ 0 w 932887"/>
                    <a:gd name="connsiteY0" fmla="*/ 1287803 h 1287803"/>
                    <a:gd name="connsiteX1" fmla="*/ 74428 w 932887"/>
                    <a:gd name="connsiteY1" fmla="*/ 1264 h 1287803"/>
                    <a:gd name="connsiteX2" fmla="*/ 180753 w 932887"/>
                    <a:gd name="connsiteY2" fmla="*/ 936929 h 1287803"/>
                    <a:gd name="connsiteX3" fmla="*/ 797442 w 932887"/>
                    <a:gd name="connsiteY3" fmla="*/ 1064519 h 1287803"/>
                    <a:gd name="connsiteX4" fmla="*/ 925032 w 932887"/>
                    <a:gd name="connsiteY4" fmla="*/ 1287803 h 1287803"/>
                    <a:gd name="connsiteX0" fmla="*/ 0 w 932701"/>
                    <a:gd name="connsiteY0" fmla="*/ 1290685 h 1290685"/>
                    <a:gd name="connsiteX1" fmla="*/ 74428 w 932701"/>
                    <a:gd name="connsiteY1" fmla="*/ 4146 h 1290685"/>
                    <a:gd name="connsiteX2" fmla="*/ 191385 w 932701"/>
                    <a:gd name="connsiteY2" fmla="*/ 886648 h 1290685"/>
                    <a:gd name="connsiteX3" fmla="*/ 797442 w 932701"/>
                    <a:gd name="connsiteY3" fmla="*/ 1067401 h 1290685"/>
                    <a:gd name="connsiteX4" fmla="*/ 925032 w 932701"/>
                    <a:gd name="connsiteY4" fmla="*/ 1290685 h 1290685"/>
                    <a:gd name="connsiteX0" fmla="*/ 0 w 932701"/>
                    <a:gd name="connsiteY0" fmla="*/ 1290907 h 1290907"/>
                    <a:gd name="connsiteX1" fmla="*/ 74428 w 932701"/>
                    <a:gd name="connsiteY1" fmla="*/ 4368 h 1290907"/>
                    <a:gd name="connsiteX2" fmla="*/ 191385 w 932701"/>
                    <a:gd name="connsiteY2" fmla="*/ 886870 h 1290907"/>
                    <a:gd name="connsiteX3" fmla="*/ 797442 w 932701"/>
                    <a:gd name="connsiteY3" fmla="*/ 1067623 h 1290907"/>
                    <a:gd name="connsiteX4" fmla="*/ 925032 w 932701"/>
                    <a:gd name="connsiteY4" fmla="*/ 1290907 h 1290907"/>
                    <a:gd name="connsiteX0" fmla="*/ 0 w 929705"/>
                    <a:gd name="connsiteY0" fmla="*/ 1290907 h 1290907"/>
                    <a:gd name="connsiteX1" fmla="*/ 74428 w 929705"/>
                    <a:gd name="connsiteY1" fmla="*/ 4368 h 1290907"/>
                    <a:gd name="connsiteX2" fmla="*/ 191385 w 929705"/>
                    <a:gd name="connsiteY2" fmla="*/ 886870 h 1290907"/>
                    <a:gd name="connsiteX3" fmla="*/ 797442 w 929705"/>
                    <a:gd name="connsiteY3" fmla="*/ 1067623 h 1290907"/>
                    <a:gd name="connsiteX4" fmla="*/ 925032 w 929705"/>
                    <a:gd name="connsiteY4" fmla="*/ 1290907 h 1290907"/>
                    <a:gd name="connsiteX0" fmla="*/ 0 w 929705"/>
                    <a:gd name="connsiteY0" fmla="*/ 404037 h 404037"/>
                    <a:gd name="connsiteX1" fmla="*/ 191385 w 929705"/>
                    <a:gd name="connsiteY1" fmla="*/ 0 h 404037"/>
                    <a:gd name="connsiteX2" fmla="*/ 797442 w 929705"/>
                    <a:gd name="connsiteY2" fmla="*/ 180753 h 404037"/>
                    <a:gd name="connsiteX3" fmla="*/ 925032 w 929705"/>
                    <a:gd name="connsiteY3" fmla="*/ 404037 h 404037"/>
                    <a:gd name="connsiteX0" fmla="*/ 0 w 932577"/>
                    <a:gd name="connsiteY0" fmla="*/ 726039 h 726039"/>
                    <a:gd name="connsiteX1" fmla="*/ 198645 w 932577"/>
                    <a:gd name="connsiteY1" fmla="*/ 0 h 726039"/>
                    <a:gd name="connsiteX2" fmla="*/ 797442 w 932577"/>
                    <a:gd name="connsiteY2" fmla="*/ 502755 h 726039"/>
                    <a:gd name="connsiteX3" fmla="*/ 925032 w 932577"/>
                    <a:gd name="connsiteY3" fmla="*/ 726039 h 726039"/>
                    <a:gd name="connsiteX0" fmla="*/ 0 w 930698"/>
                    <a:gd name="connsiteY0" fmla="*/ 797928 h 797928"/>
                    <a:gd name="connsiteX1" fmla="*/ 198645 w 930698"/>
                    <a:gd name="connsiteY1" fmla="*/ 71889 h 797928"/>
                    <a:gd name="connsiteX2" fmla="*/ 775663 w 930698"/>
                    <a:gd name="connsiteY2" fmla="*/ 108590 h 797928"/>
                    <a:gd name="connsiteX3" fmla="*/ 925032 w 930698"/>
                    <a:gd name="connsiteY3" fmla="*/ 797928 h 797928"/>
                    <a:gd name="connsiteX0" fmla="*/ 0 w 931751"/>
                    <a:gd name="connsiteY0" fmla="*/ 779424 h 779424"/>
                    <a:gd name="connsiteX1" fmla="*/ 198645 w 931751"/>
                    <a:gd name="connsiteY1" fmla="*/ 53385 h 779424"/>
                    <a:gd name="connsiteX2" fmla="*/ 775663 w 931751"/>
                    <a:gd name="connsiteY2" fmla="*/ 90086 h 779424"/>
                    <a:gd name="connsiteX3" fmla="*/ 925032 w 931751"/>
                    <a:gd name="connsiteY3" fmla="*/ 779424 h 779424"/>
                    <a:gd name="connsiteX0" fmla="*/ 0 w 931751"/>
                    <a:gd name="connsiteY0" fmla="*/ 749310 h 749310"/>
                    <a:gd name="connsiteX1" fmla="*/ 198645 w 931751"/>
                    <a:gd name="connsiteY1" fmla="*/ 23271 h 749310"/>
                    <a:gd name="connsiteX2" fmla="*/ 775663 w 931751"/>
                    <a:gd name="connsiteY2" fmla="*/ 59972 h 749310"/>
                    <a:gd name="connsiteX3" fmla="*/ 925032 w 931751"/>
                    <a:gd name="connsiteY3" fmla="*/ 749310 h 749310"/>
                    <a:gd name="connsiteX0" fmla="*/ 0 w 931751"/>
                    <a:gd name="connsiteY0" fmla="*/ 792461 h 792461"/>
                    <a:gd name="connsiteX1" fmla="*/ 198645 w 931751"/>
                    <a:gd name="connsiteY1" fmla="*/ 66422 h 792461"/>
                    <a:gd name="connsiteX2" fmla="*/ 775663 w 931751"/>
                    <a:gd name="connsiteY2" fmla="*/ 69228 h 792461"/>
                    <a:gd name="connsiteX3" fmla="*/ 925032 w 931751"/>
                    <a:gd name="connsiteY3" fmla="*/ 792461 h 792461"/>
                    <a:gd name="connsiteX0" fmla="*/ 0 w 931751"/>
                    <a:gd name="connsiteY0" fmla="*/ 764397 h 764397"/>
                    <a:gd name="connsiteX1" fmla="*/ 198645 w 931751"/>
                    <a:gd name="connsiteY1" fmla="*/ 38358 h 764397"/>
                    <a:gd name="connsiteX2" fmla="*/ 775663 w 931751"/>
                    <a:gd name="connsiteY2" fmla="*/ 41164 h 764397"/>
                    <a:gd name="connsiteX3" fmla="*/ 925032 w 931751"/>
                    <a:gd name="connsiteY3" fmla="*/ 764397 h 764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1751" h="764397">
                      <a:moveTo>
                        <a:pt x="0" y="764397"/>
                      </a:moveTo>
                      <a:cubicBezTo>
                        <a:pt x="39872" y="680223"/>
                        <a:pt x="40331" y="91106"/>
                        <a:pt x="198645" y="38358"/>
                      </a:cubicBezTo>
                      <a:cubicBezTo>
                        <a:pt x="356959" y="-14390"/>
                        <a:pt x="640081" y="-12052"/>
                        <a:pt x="775663" y="41164"/>
                      </a:cubicBezTo>
                      <a:cubicBezTo>
                        <a:pt x="911245" y="94380"/>
                        <a:pt x="948955" y="716550"/>
                        <a:pt x="925032" y="764397"/>
                      </a:cubicBezTo>
                    </a:path>
                  </a:pathLst>
                </a:custGeom>
                <a:solidFill>
                  <a:srgbClr val="FFDAA3"/>
                </a:solidFill>
                <a:ln w="38100"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sp>
              <p:nvSpPr>
                <p:cNvPr id="372" name="Rectangle 371"/>
                <p:cNvSpPr/>
                <p:nvPr/>
              </p:nvSpPr>
              <p:spPr>
                <a:xfrm>
                  <a:off x="5075510" y="4489098"/>
                  <a:ext cx="316299" cy="9248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73" name="Straight Connector 372"/>
                <p:cNvCxnSpPr/>
                <p:nvPr/>
              </p:nvCxnSpPr>
              <p:spPr>
                <a:xfrm flipV="1">
                  <a:off x="5031977" y="4540074"/>
                  <a:ext cx="410394" cy="29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373"/>
                <p:cNvCxnSpPr/>
                <p:nvPr/>
              </p:nvCxnSpPr>
              <p:spPr>
                <a:xfrm>
                  <a:off x="4994363" y="3393875"/>
                  <a:ext cx="0" cy="492659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/>
                <p:cNvCxnSpPr/>
                <p:nvPr/>
              </p:nvCxnSpPr>
              <p:spPr>
                <a:xfrm>
                  <a:off x="4995382" y="3886534"/>
                  <a:ext cx="480699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6" name="Freeform 375"/>
                <p:cNvSpPr/>
                <p:nvPr/>
              </p:nvSpPr>
              <p:spPr>
                <a:xfrm>
                  <a:off x="5064373" y="3542972"/>
                  <a:ext cx="347310" cy="344810"/>
                </a:xfrm>
                <a:custGeom>
                  <a:avLst/>
                  <a:gdLst>
                    <a:gd name="connsiteX0" fmla="*/ 0 w 944386"/>
                    <a:gd name="connsiteY0" fmla="*/ 1288025 h 1288025"/>
                    <a:gd name="connsiteX1" fmla="*/ 74428 w 944386"/>
                    <a:gd name="connsiteY1" fmla="*/ 1486 h 1288025"/>
                    <a:gd name="connsiteX2" fmla="*/ 191386 w 944386"/>
                    <a:gd name="connsiteY2" fmla="*/ 1032844 h 1288025"/>
                    <a:gd name="connsiteX3" fmla="*/ 850604 w 944386"/>
                    <a:gd name="connsiteY3" fmla="*/ 1149802 h 1288025"/>
                    <a:gd name="connsiteX4" fmla="*/ 925032 w 944386"/>
                    <a:gd name="connsiteY4" fmla="*/ 1288025 h 1288025"/>
                    <a:gd name="connsiteX0" fmla="*/ 0 w 944908"/>
                    <a:gd name="connsiteY0" fmla="*/ 1289577 h 1289577"/>
                    <a:gd name="connsiteX1" fmla="*/ 74428 w 944908"/>
                    <a:gd name="connsiteY1" fmla="*/ 3038 h 1289577"/>
                    <a:gd name="connsiteX2" fmla="*/ 180753 w 944908"/>
                    <a:gd name="connsiteY2" fmla="*/ 938703 h 1289577"/>
                    <a:gd name="connsiteX3" fmla="*/ 850604 w 944908"/>
                    <a:gd name="connsiteY3" fmla="*/ 1151354 h 1289577"/>
                    <a:gd name="connsiteX4" fmla="*/ 925032 w 944908"/>
                    <a:gd name="connsiteY4" fmla="*/ 1289577 h 1289577"/>
                    <a:gd name="connsiteX0" fmla="*/ 0 w 932887"/>
                    <a:gd name="connsiteY0" fmla="*/ 1289528 h 1289528"/>
                    <a:gd name="connsiteX1" fmla="*/ 74428 w 932887"/>
                    <a:gd name="connsiteY1" fmla="*/ 2989 h 1289528"/>
                    <a:gd name="connsiteX2" fmla="*/ 180753 w 932887"/>
                    <a:gd name="connsiteY2" fmla="*/ 938654 h 1289528"/>
                    <a:gd name="connsiteX3" fmla="*/ 797442 w 932887"/>
                    <a:gd name="connsiteY3" fmla="*/ 1066244 h 1289528"/>
                    <a:gd name="connsiteX4" fmla="*/ 925032 w 932887"/>
                    <a:gd name="connsiteY4" fmla="*/ 1289528 h 1289528"/>
                    <a:gd name="connsiteX0" fmla="*/ 0 w 932887"/>
                    <a:gd name="connsiteY0" fmla="*/ 1287803 h 1287803"/>
                    <a:gd name="connsiteX1" fmla="*/ 74428 w 932887"/>
                    <a:gd name="connsiteY1" fmla="*/ 1264 h 1287803"/>
                    <a:gd name="connsiteX2" fmla="*/ 180753 w 932887"/>
                    <a:gd name="connsiteY2" fmla="*/ 936929 h 1287803"/>
                    <a:gd name="connsiteX3" fmla="*/ 797442 w 932887"/>
                    <a:gd name="connsiteY3" fmla="*/ 1064519 h 1287803"/>
                    <a:gd name="connsiteX4" fmla="*/ 925032 w 932887"/>
                    <a:gd name="connsiteY4" fmla="*/ 1287803 h 1287803"/>
                    <a:gd name="connsiteX0" fmla="*/ 0 w 932701"/>
                    <a:gd name="connsiteY0" fmla="*/ 1290685 h 1290685"/>
                    <a:gd name="connsiteX1" fmla="*/ 74428 w 932701"/>
                    <a:gd name="connsiteY1" fmla="*/ 4146 h 1290685"/>
                    <a:gd name="connsiteX2" fmla="*/ 191385 w 932701"/>
                    <a:gd name="connsiteY2" fmla="*/ 886648 h 1290685"/>
                    <a:gd name="connsiteX3" fmla="*/ 797442 w 932701"/>
                    <a:gd name="connsiteY3" fmla="*/ 1067401 h 1290685"/>
                    <a:gd name="connsiteX4" fmla="*/ 925032 w 932701"/>
                    <a:gd name="connsiteY4" fmla="*/ 1290685 h 1290685"/>
                    <a:gd name="connsiteX0" fmla="*/ 0 w 932701"/>
                    <a:gd name="connsiteY0" fmla="*/ 1290907 h 1290907"/>
                    <a:gd name="connsiteX1" fmla="*/ 74428 w 932701"/>
                    <a:gd name="connsiteY1" fmla="*/ 4368 h 1290907"/>
                    <a:gd name="connsiteX2" fmla="*/ 191385 w 932701"/>
                    <a:gd name="connsiteY2" fmla="*/ 886870 h 1290907"/>
                    <a:gd name="connsiteX3" fmla="*/ 797442 w 932701"/>
                    <a:gd name="connsiteY3" fmla="*/ 1067623 h 1290907"/>
                    <a:gd name="connsiteX4" fmla="*/ 925032 w 932701"/>
                    <a:gd name="connsiteY4" fmla="*/ 1290907 h 1290907"/>
                    <a:gd name="connsiteX0" fmla="*/ 0 w 929705"/>
                    <a:gd name="connsiteY0" fmla="*/ 1290907 h 1290907"/>
                    <a:gd name="connsiteX1" fmla="*/ 74428 w 929705"/>
                    <a:gd name="connsiteY1" fmla="*/ 4368 h 1290907"/>
                    <a:gd name="connsiteX2" fmla="*/ 191385 w 929705"/>
                    <a:gd name="connsiteY2" fmla="*/ 886870 h 1290907"/>
                    <a:gd name="connsiteX3" fmla="*/ 797442 w 929705"/>
                    <a:gd name="connsiteY3" fmla="*/ 1067623 h 1290907"/>
                    <a:gd name="connsiteX4" fmla="*/ 925032 w 929705"/>
                    <a:gd name="connsiteY4" fmla="*/ 1290907 h 1290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9705" h="1290907">
                      <a:moveTo>
                        <a:pt x="0" y="1290907"/>
                      </a:moveTo>
                      <a:cubicBezTo>
                        <a:pt x="21265" y="668902"/>
                        <a:pt x="42531" y="71708"/>
                        <a:pt x="74428" y="4368"/>
                      </a:cubicBezTo>
                      <a:cubicBezTo>
                        <a:pt x="106326" y="-62972"/>
                        <a:pt x="155944" y="667131"/>
                        <a:pt x="191385" y="886870"/>
                      </a:cubicBezTo>
                      <a:cubicBezTo>
                        <a:pt x="226826" y="1106609"/>
                        <a:pt x="717697" y="1053446"/>
                        <a:pt x="797442" y="1067623"/>
                      </a:cubicBezTo>
                      <a:cubicBezTo>
                        <a:pt x="877187" y="1081800"/>
                        <a:pt x="948955" y="1243060"/>
                        <a:pt x="925032" y="1290907"/>
                      </a:cubicBezTo>
                    </a:path>
                  </a:pathLst>
                </a:custGeom>
                <a:solidFill>
                  <a:srgbClr val="D351A8"/>
                </a:solidFill>
                <a:ln w="38100">
                  <a:solidFill>
                    <a:srgbClr val="CC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sp>
              <p:nvSpPr>
                <p:cNvPr id="377" name="Rectangle 376"/>
                <p:cNvSpPr/>
                <p:nvPr/>
              </p:nvSpPr>
              <p:spPr>
                <a:xfrm>
                  <a:off x="5072317" y="3397495"/>
                  <a:ext cx="316299" cy="9248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78" name="Straight Connector 377"/>
                <p:cNvCxnSpPr/>
                <p:nvPr/>
              </p:nvCxnSpPr>
              <p:spPr>
                <a:xfrm flipV="1">
                  <a:off x="5028784" y="3448471"/>
                  <a:ext cx="410394" cy="29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6" name="Group 335"/>
              <p:cNvGrpSpPr/>
              <p:nvPr/>
            </p:nvGrpSpPr>
            <p:grpSpPr>
              <a:xfrm>
                <a:off x="5243307" y="5015272"/>
                <a:ext cx="1056885" cy="1565711"/>
                <a:chOff x="5579672" y="3402539"/>
                <a:chExt cx="1056885" cy="1565711"/>
              </a:xfrm>
            </p:grpSpPr>
            <p:cxnSp>
              <p:nvCxnSpPr>
                <p:cNvPr id="337" name="Straight Connector 336"/>
                <p:cNvCxnSpPr/>
                <p:nvPr/>
              </p:nvCxnSpPr>
              <p:spPr>
                <a:xfrm>
                  <a:off x="5579672" y="3422267"/>
                  <a:ext cx="0" cy="46756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/>
                <p:nvPr/>
              </p:nvCxnSpPr>
              <p:spPr>
                <a:xfrm>
                  <a:off x="5580596" y="3889830"/>
                  <a:ext cx="4357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9" name="Freeform 338"/>
                <p:cNvSpPr/>
                <p:nvPr/>
              </p:nvSpPr>
              <p:spPr>
                <a:xfrm>
                  <a:off x="5650198" y="3472935"/>
                  <a:ext cx="274682" cy="338154"/>
                </a:xfrm>
                <a:custGeom>
                  <a:avLst/>
                  <a:gdLst>
                    <a:gd name="connsiteX0" fmla="*/ 0 w 453308"/>
                    <a:gd name="connsiteY0" fmla="*/ 0 h 580591"/>
                    <a:gd name="connsiteX1" fmla="*/ 378372 w 453308"/>
                    <a:gd name="connsiteY1" fmla="*/ 567559 h 580591"/>
                    <a:gd name="connsiteX2" fmla="*/ 441435 w 453308"/>
                    <a:gd name="connsiteY2" fmla="*/ 367862 h 580591"/>
                    <a:gd name="connsiteX3" fmla="*/ 220717 w 453308"/>
                    <a:gd name="connsiteY3" fmla="*/ 21021 h 580591"/>
                    <a:gd name="connsiteX0" fmla="*/ 0 w 453308"/>
                    <a:gd name="connsiteY0" fmla="*/ 4749 h 585340"/>
                    <a:gd name="connsiteX1" fmla="*/ 378372 w 453308"/>
                    <a:gd name="connsiteY1" fmla="*/ 572308 h 585340"/>
                    <a:gd name="connsiteX2" fmla="*/ 441435 w 453308"/>
                    <a:gd name="connsiteY2" fmla="*/ 372611 h 585340"/>
                    <a:gd name="connsiteX3" fmla="*/ 224978 w 453308"/>
                    <a:gd name="connsiteY3" fmla="*/ 0 h 585340"/>
                    <a:gd name="connsiteX0" fmla="*/ 0 w 453308"/>
                    <a:gd name="connsiteY0" fmla="*/ 0 h 580591"/>
                    <a:gd name="connsiteX1" fmla="*/ 378372 w 453308"/>
                    <a:gd name="connsiteY1" fmla="*/ 567559 h 580591"/>
                    <a:gd name="connsiteX2" fmla="*/ 441435 w 453308"/>
                    <a:gd name="connsiteY2" fmla="*/ 367862 h 580591"/>
                    <a:gd name="connsiteX3" fmla="*/ 224978 w 453308"/>
                    <a:gd name="connsiteY3" fmla="*/ 3841 h 580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3308" h="580591">
                      <a:moveTo>
                        <a:pt x="0" y="0"/>
                      </a:moveTo>
                      <a:cubicBezTo>
                        <a:pt x="152400" y="253124"/>
                        <a:pt x="304800" y="506249"/>
                        <a:pt x="378372" y="567559"/>
                      </a:cubicBezTo>
                      <a:cubicBezTo>
                        <a:pt x="451945" y="628869"/>
                        <a:pt x="467711" y="458952"/>
                        <a:pt x="441435" y="367862"/>
                      </a:cubicBezTo>
                      <a:cubicBezTo>
                        <a:pt x="415159" y="276772"/>
                        <a:pt x="322199" y="131716"/>
                        <a:pt x="224978" y="3841"/>
                      </a:cubicBezTo>
                    </a:path>
                  </a:pathLst>
                </a:custGeom>
                <a:solidFill>
                  <a:srgbClr val="00F67B"/>
                </a:solidFill>
                <a:ln w="38100">
                  <a:solidFill>
                    <a:srgbClr val="00CC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40" name="Straight Connector 339"/>
                <p:cNvCxnSpPr/>
                <p:nvPr/>
              </p:nvCxnSpPr>
              <p:spPr>
                <a:xfrm>
                  <a:off x="5585665" y="4494527"/>
                  <a:ext cx="0" cy="46756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340"/>
                <p:cNvCxnSpPr/>
                <p:nvPr/>
              </p:nvCxnSpPr>
              <p:spPr>
                <a:xfrm>
                  <a:off x="5586589" y="4962090"/>
                  <a:ext cx="4357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2" name="Freeform 341"/>
                <p:cNvSpPr/>
                <p:nvPr/>
              </p:nvSpPr>
              <p:spPr>
                <a:xfrm>
                  <a:off x="5651913" y="4508632"/>
                  <a:ext cx="273471" cy="414424"/>
                </a:xfrm>
                <a:custGeom>
                  <a:avLst/>
                  <a:gdLst>
                    <a:gd name="connsiteX0" fmla="*/ 0 w 504497"/>
                    <a:gd name="connsiteY0" fmla="*/ 0 h 789004"/>
                    <a:gd name="connsiteX1" fmla="*/ 94593 w 504497"/>
                    <a:gd name="connsiteY1" fmla="*/ 472966 h 789004"/>
                    <a:gd name="connsiteX2" fmla="*/ 199697 w 504497"/>
                    <a:gd name="connsiteY2" fmla="*/ 157655 h 789004"/>
                    <a:gd name="connsiteX3" fmla="*/ 367862 w 504497"/>
                    <a:gd name="connsiteY3" fmla="*/ 788276 h 789004"/>
                    <a:gd name="connsiteX4" fmla="*/ 504497 w 504497"/>
                    <a:gd name="connsiteY4" fmla="*/ 10511 h 789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4497" h="789004">
                      <a:moveTo>
                        <a:pt x="0" y="0"/>
                      </a:moveTo>
                      <a:cubicBezTo>
                        <a:pt x="30655" y="223345"/>
                        <a:pt x="61310" y="446690"/>
                        <a:pt x="94593" y="472966"/>
                      </a:cubicBezTo>
                      <a:cubicBezTo>
                        <a:pt x="127876" y="499242"/>
                        <a:pt x="154152" y="105103"/>
                        <a:pt x="199697" y="157655"/>
                      </a:cubicBezTo>
                      <a:cubicBezTo>
                        <a:pt x="245242" y="210207"/>
                        <a:pt x="317062" y="812800"/>
                        <a:pt x="367862" y="788276"/>
                      </a:cubicBezTo>
                      <a:cubicBezTo>
                        <a:pt x="418662" y="763752"/>
                        <a:pt x="461579" y="387131"/>
                        <a:pt x="504497" y="10511"/>
                      </a:cubicBezTo>
                    </a:path>
                  </a:pathLst>
                </a:custGeom>
                <a:solidFill>
                  <a:srgbClr val="FFB5ED"/>
                </a:solidFill>
                <a:ln w="38100">
                  <a:solidFill>
                    <a:srgbClr val="FF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43" name="Straight Connector 342"/>
                <p:cNvCxnSpPr/>
                <p:nvPr/>
              </p:nvCxnSpPr>
              <p:spPr>
                <a:xfrm>
                  <a:off x="5584741" y="3963987"/>
                  <a:ext cx="0" cy="46756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/>
                <p:cNvCxnSpPr/>
                <p:nvPr/>
              </p:nvCxnSpPr>
              <p:spPr>
                <a:xfrm>
                  <a:off x="5585665" y="4431550"/>
                  <a:ext cx="4357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5" name="Freeform 344"/>
                <p:cNvSpPr/>
                <p:nvPr/>
              </p:nvSpPr>
              <p:spPr>
                <a:xfrm rot="4462132">
                  <a:off x="5867330" y="4206839"/>
                  <a:ext cx="83330" cy="134869"/>
                </a:xfrm>
                <a:custGeom>
                  <a:avLst/>
                  <a:gdLst>
                    <a:gd name="connsiteX0" fmla="*/ 72316 w 281056"/>
                    <a:gd name="connsiteY0" fmla="*/ 12645 h 400704"/>
                    <a:gd name="connsiteX1" fmla="*/ 9254 w 281056"/>
                    <a:gd name="connsiteY1" fmla="*/ 296424 h 400704"/>
                    <a:gd name="connsiteX2" fmla="*/ 261502 w 281056"/>
                    <a:gd name="connsiteY2" fmla="*/ 391017 h 400704"/>
                    <a:gd name="connsiteX3" fmla="*/ 240481 w 281056"/>
                    <a:gd name="connsiteY3" fmla="*/ 86217 h 400704"/>
                    <a:gd name="connsiteX4" fmla="*/ 72316 w 281056"/>
                    <a:gd name="connsiteY4" fmla="*/ 12645 h 4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056" h="400704">
                      <a:moveTo>
                        <a:pt x="72316" y="12645"/>
                      </a:moveTo>
                      <a:cubicBezTo>
                        <a:pt x="33778" y="47679"/>
                        <a:pt x="-22277" y="233362"/>
                        <a:pt x="9254" y="296424"/>
                      </a:cubicBezTo>
                      <a:cubicBezTo>
                        <a:pt x="40785" y="359486"/>
                        <a:pt x="222964" y="426051"/>
                        <a:pt x="261502" y="391017"/>
                      </a:cubicBezTo>
                      <a:cubicBezTo>
                        <a:pt x="300040" y="355983"/>
                        <a:pt x="275515" y="152782"/>
                        <a:pt x="240481" y="86217"/>
                      </a:cubicBezTo>
                      <a:cubicBezTo>
                        <a:pt x="205447" y="19652"/>
                        <a:pt x="110854" y="-22389"/>
                        <a:pt x="72316" y="1264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sp>
              <p:nvSpPr>
                <p:cNvPr id="346" name="Freeform 345"/>
                <p:cNvSpPr/>
                <p:nvPr/>
              </p:nvSpPr>
              <p:spPr>
                <a:xfrm>
                  <a:off x="5680232" y="3990580"/>
                  <a:ext cx="115647" cy="239470"/>
                </a:xfrm>
                <a:custGeom>
                  <a:avLst/>
                  <a:gdLst>
                    <a:gd name="connsiteX0" fmla="*/ 72316 w 281056"/>
                    <a:gd name="connsiteY0" fmla="*/ 12645 h 400704"/>
                    <a:gd name="connsiteX1" fmla="*/ 9254 w 281056"/>
                    <a:gd name="connsiteY1" fmla="*/ 296424 h 400704"/>
                    <a:gd name="connsiteX2" fmla="*/ 261502 w 281056"/>
                    <a:gd name="connsiteY2" fmla="*/ 391017 h 400704"/>
                    <a:gd name="connsiteX3" fmla="*/ 240481 w 281056"/>
                    <a:gd name="connsiteY3" fmla="*/ 86217 h 400704"/>
                    <a:gd name="connsiteX4" fmla="*/ 72316 w 281056"/>
                    <a:gd name="connsiteY4" fmla="*/ 12645 h 4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056" h="400704">
                      <a:moveTo>
                        <a:pt x="72316" y="12645"/>
                      </a:moveTo>
                      <a:cubicBezTo>
                        <a:pt x="33778" y="47679"/>
                        <a:pt x="-22277" y="233362"/>
                        <a:pt x="9254" y="296424"/>
                      </a:cubicBezTo>
                      <a:cubicBezTo>
                        <a:pt x="40785" y="359486"/>
                        <a:pt x="222964" y="426051"/>
                        <a:pt x="261502" y="391017"/>
                      </a:cubicBezTo>
                      <a:cubicBezTo>
                        <a:pt x="300040" y="355983"/>
                        <a:pt x="275515" y="152782"/>
                        <a:pt x="240481" y="86217"/>
                      </a:cubicBezTo>
                      <a:cubicBezTo>
                        <a:pt x="205447" y="19652"/>
                        <a:pt x="110854" y="-22389"/>
                        <a:pt x="72316" y="1264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grpSp>
              <p:nvGrpSpPr>
                <p:cNvPr id="347" name="Group 346"/>
                <p:cNvGrpSpPr/>
                <p:nvPr/>
              </p:nvGrpSpPr>
              <p:grpSpPr>
                <a:xfrm>
                  <a:off x="6149900" y="3402539"/>
                  <a:ext cx="486657" cy="1565711"/>
                  <a:chOff x="6149900" y="3385151"/>
                  <a:chExt cx="486657" cy="1583100"/>
                </a:xfrm>
              </p:grpSpPr>
              <p:cxnSp>
                <p:nvCxnSpPr>
                  <p:cNvPr id="348" name="Straight Connector 347"/>
                  <p:cNvCxnSpPr/>
                  <p:nvPr/>
                </p:nvCxnSpPr>
                <p:spPr>
                  <a:xfrm>
                    <a:off x="6149900" y="3385335"/>
                    <a:ext cx="0" cy="492659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9" name="Straight Connector 348"/>
                  <p:cNvCxnSpPr/>
                  <p:nvPr/>
                </p:nvCxnSpPr>
                <p:spPr>
                  <a:xfrm>
                    <a:off x="6154163" y="3874188"/>
                    <a:ext cx="480699" cy="0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0" name="Freeform 349"/>
                  <p:cNvSpPr/>
                  <p:nvPr/>
                </p:nvSpPr>
                <p:spPr>
                  <a:xfrm>
                    <a:off x="6223153" y="3531718"/>
                    <a:ext cx="348309" cy="343718"/>
                  </a:xfrm>
                  <a:custGeom>
                    <a:avLst/>
                    <a:gdLst>
                      <a:gd name="connsiteX0" fmla="*/ 0 w 944386"/>
                      <a:gd name="connsiteY0" fmla="*/ 1288025 h 1288025"/>
                      <a:gd name="connsiteX1" fmla="*/ 74428 w 944386"/>
                      <a:gd name="connsiteY1" fmla="*/ 1486 h 1288025"/>
                      <a:gd name="connsiteX2" fmla="*/ 191386 w 944386"/>
                      <a:gd name="connsiteY2" fmla="*/ 1032844 h 1288025"/>
                      <a:gd name="connsiteX3" fmla="*/ 850604 w 944386"/>
                      <a:gd name="connsiteY3" fmla="*/ 1149802 h 1288025"/>
                      <a:gd name="connsiteX4" fmla="*/ 925032 w 944386"/>
                      <a:gd name="connsiteY4" fmla="*/ 1288025 h 1288025"/>
                      <a:gd name="connsiteX0" fmla="*/ 0 w 944908"/>
                      <a:gd name="connsiteY0" fmla="*/ 1289577 h 1289577"/>
                      <a:gd name="connsiteX1" fmla="*/ 74428 w 944908"/>
                      <a:gd name="connsiteY1" fmla="*/ 3038 h 1289577"/>
                      <a:gd name="connsiteX2" fmla="*/ 180753 w 944908"/>
                      <a:gd name="connsiteY2" fmla="*/ 938703 h 1289577"/>
                      <a:gd name="connsiteX3" fmla="*/ 850604 w 944908"/>
                      <a:gd name="connsiteY3" fmla="*/ 1151354 h 1289577"/>
                      <a:gd name="connsiteX4" fmla="*/ 925032 w 944908"/>
                      <a:gd name="connsiteY4" fmla="*/ 1289577 h 1289577"/>
                      <a:gd name="connsiteX0" fmla="*/ 0 w 932887"/>
                      <a:gd name="connsiteY0" fmla="*/ 1289528 h 1289528"/>
                      <a:gd name="connsiteX1" fmla="*/ 74428 w 932887"/>
                      <a:gd name="connsiteY1" fmla="*/ 2989 h 1289528"/>
                      <a:gd name="connsiteX2" fmla="*/ 180753 w 932887"/>
                      <a:gd name="connsiteY2" fmla="*/ 938654 h 1289528"/>
                      <a:gd name="connsiteX3" fmla="*/ 797442 w 932887"/>
                      <a:gd name="connsiteY3" fmla="*/ 1066244 h 1289528"/>
                      <a:gd name="connsiteX4" fmla="*/ 925032 w 932887"/>
                      <a:gd name="connsiteY4" fmla="*/ 1289528 h 1289528"/>
                      <a:gd name="connsiteX0" fmla="*/ 0 w 932887"/>
                      <a:gd name="connsiteY0" fmla="*/ 1287803 h 1287803"/>
                      <a:gd name="connsiteX1" fmla="*/ 74428 w 932887"/>
                      <a:gd name="connsiteY1" fmla="*/ 1264 h 1287803"/>
                      <a:gd name="connsiteX2" fmla="*/ 180753 w 932887"/>
                      <a:gd name="connsiteY2" fmla="*/ 936929 h 1287803"/>
                      <a:gd name="connsiteX3" fmla="*/ 797442 w 932887"/>
                      <a:gd name="connsiteY3" fmla="*/ 1064519 h 1287803"/>
                      <a:gd name="connsiteX4" fmla="*/ 925032 w 932887"/>
                      <a:gd name="connsiteY4" fmla="*/ 1287803 h 1287803"/>
                      <a:gd name="connsiteX0" fmla="*/ 0 w 932701"/>
                      <a:gd name="connsiteY0" fmla="*/ 1290685 h 1290685"/>
                      <a:gd name="connsiteX1" fmla="*/ 74428 w 932701"/>
                      <a:gd name="connsiteY1" fmla="*/ 4146 h 1290685"/>
                      <a:gd name="connsiteX2" fmla="*/ 191385 w 932701"/>
                      <a:gd name="connsiteY2" fmla="*/ 886648 h 1290685"/>
                      <a:gd name="connsiteX3" fmla="*/ 797442 w 932701"/>
                      <a:gd name="connsiteY3" fmla="*/ 1067401 h 1290685"/>
                      <a:gd name="connsiteX4" fmla="*/ 925032 w 932701"/>
                      <a:gd name="connsiteY4" fmla="*/ 1290685 h 1290685"/>
                      <a:gd name="connsiteX0" fmla="*/ 0 w 932701"/>
                      <a:gd name="connsiteY0" fmla="*/ 1290907 h 1290907"/>
                      <a:gd name="connsiteX1" fmla="*/ 74428 w 932701"/>
                      <a:gd name="connsiteY1" fmla="*/ 4368 h 1290907"/>
                      <a:gd name="connsiteX2" fmla="*/ 191385 w 932701"/>
                      <a:gd name="connsiteY2" fmla="*/ 886870 h 1290907"/>
                      <a:gd name="connsiteX3" fmla="*/ 797442 w 932701"/>
                      <a:gd name="connsiteY3" fmla="*/ 1067623 h 1290907"/>
                      <a:gd name="connsiteX4" fmla="*/ 925032 w 932701"/>
                      <a:gd name="connsiteY4" fmla="*/ 1290907 h 1290907"/>
                      <a:gd name="connsiteX0" fmla="*/ 0 w 929705"/>
                      <a:gd name="connsiteY0" fmla="*/ 1290907 h 1290907"/>
                      <a:gd name="connsiteX1" fmla="*/ 74428 w 929705"/>
                      <a:gd name="connsiteY1" fmla="*/ 4368 h 1290907"/>
                      <a:gd name="connsiteX2" fmla="*/ 191385 w 929705"/>
                      <a:gd name="connsiteY2" fmla="*/ 886870 h 1290907"/>
                      <a:gd name="connsiteX3" fmla="*/ 797442 w 929705"/>
                      <a:gd name="connsiteY3" fmla="*/ 1067623 h 1290907"/>
                      <a:gd name="connsiteX4" fmla="*/ 925032 w 929705"/>
                      <a:gd name="connsiteY4" fmla="*/ 1290907 h 1290907"/>
                      <a:gd name="connsiteX0" fmla="*/ 0 w 932377"/>
                      <a:gd name="connsiteY0" fmla="*/ 1286619 h 1291680"/>
                      <a:gd name="connsiteX1" fmla="*/ 74428 w 932377"/>
                      <a:gd name="connsiteY1" fmla="*/ 80 h 1291680"/>
                      <a:gd name="connsiteX2" fmla="*/ 210743 w 932377"/>
                      <a:gd name="connsiteY2" fmla="*/ 1224596 h 1291680"/>
                      <a:gd name="connsiteX3" fmla="*/ 797442 w 932377"/>
                      <a:gd name="connsiteY3" fmla="*/ 1063335 h 1291680"/>
                      <a:gd name="connsiteX4" fmla="*/ 925032 w 932377"/>
                      <a:gd name="connsiteY4" fmla="*/ 1286619 h 1291680"/>
                      <a:gd name="connsiteX0" fmla="*/ 0 w 932377"/>
                      <a:gd name="connsiteY0" fmla="*/ 1286818 h 1286818"/>
                      <a:gd name="connsiteX1" fmla="*/ 74428 w 932377"/>
                      <a:gd name="connsiteY1" fmla="*/ 279 h 1286818"/>
                      <a:gd name="connsiteX2" fmla="*/ 210743 w 932377"/>
                      <a:gd name="connsiteY2" fmla="*/ 1172178 h 1286818"/>
                      <a:gd name="connsiteX3" fmla="*/ 797442 w 932377"/>
                      <a:gd name="connsiteY3" fmla="*/ 1063534 h 1286818"/>
                      <a:gd name="connsiteX4" fmla="*/ 925032 w 932377"/>
                      <a:gd name="connsiteY4" fmla="*/ 1286818 h 1286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2377" h="1286818">
                        <a:moveTo>
                          <a:pt x="0" y="1286818"/>
                        </a:moveTo>
                        <a:cubicBezTo>
                          <a:pt x="21265" y="664813"/>
                          <a:pt x="39304" y="19386"/>
                          <a:pt x="74428" y="279"/>
                        </a:cubicBezTo>
                        <a:cubicBezTo>
                          <a:pt x="109552" y="-18828"/>
                          <a:pt x="175302" y="952439"/>
                          <a:pt x="210743" y="1172178"/>
                        </a:cubicBezTo>
                        <a:cubicBezTo>
                          <a:pt x="246184" y="1391917"/>
                          <a:pt x="678394" y="1044427"/>
                          <a:pt x="797442" y="1063534"/>
                        </a:cubicBezTo>
                        <a:cubicBezTo>
                          <a:pt x="916490" y="1082641"/>
                          <a:pt x="948955" y="1238971"/>
                          <a:pt x="925032" y="1286818"/>
                        </a:cubicBezTo>
                      </a:path>
                    </a:pathLst>
                  </a:custGeom>
                  <a:solidFill>
                    <a:srgbClr val="00F67B"/>
                  </a:solidFill>
                  <a:ln w="38100">
                    <a:solidFill>
                      <a:srgbClr val="00CC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sp>
                <p:nvSpPr>
                  <p:cNvPr id="351" name="Rectangle 350"/>
                  <p:cNvSpPr/>
                  <p:nvPr/>
                </p:nvSpPr>
                <p:spPr>
                  <a:xfrm>
                    <a:off x="6231098" y="3385151"/>
                    <a:ext cx="316300" cy="9248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cxnSp>
                <p:nvCxnSpPr>
                  <p:cNvPr id="352" name="Straight Connector 351"/>
                  <p:cNvCxnSpPr/>
                  <p:nvPr/>
                </p:nvCxnSpPr>
                <p:spPr>
                  <a:xfrm flipV="1">
                    <a:off x="6187564" y="3436127"/>
                    <a:ext cx="410394" cy="29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3" name="Straight Connector 352"/>
                  <p:cNvCxnSpPr/>
                  <p:nvPr/>
                </p:nvCxnSpPr>
                <p:spPr>
                  <a:xfrm>
                    <a:off x="6154839" y="4473264"/>
                    <a:ext cx="0" cy="492659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4" name="Straight Connector 353"/>
                  <p:cNvCxnSpPr/>
                  <p:nvPr/>
                </p:nvCxnSpPr>
                <p:spPr>
                  <a:xfrm>
                    <a:off x="6155858" y="4965923"/>
                    <a:ext cx="480699" cy="0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5" name="Freeform 354"/>
                  <p:cNvSpPr/>
                  <p:nvPr/>
                </p:nvSpPr>
                <p:spPr>
                  <a:xfrm>
                    <a:off x="6224849" y="4743334"/>
                    <a:ext cx="348075" cy="224917"/>
                  </a:xfrm>
                  <a:custGeom>
                    <a:avLst/>
                    <a:gdLst>
                      <a:gd name="connsiteX0" fmla="*/ 0 w 944386"/>
                      <a:gd name="connsiteY0" fmla="*/ 1288025 h 1288025"/>
                      <a:gd name="connsiteX1" fmla="*/ 74428 w 944386"/>
                      <a:gd name="connsiteY1" fmla="*/ 1486 h 1288025"/>
                      <a:gd name="connsiteX2" fmla="*/ 191386 w 944386"/>
                      <a:gd name="connsiteY2" fmla="*/ 1032844 h 1288025"/>
                      <a:gd name="connsiteX3" fmla="*/ 850604 w 944386"/>
                      <a:gd name="connsiteY3" fmla="*/ 1149802 h 1288025"/>
                      <a:gd name="connsiteX4" fmla="*/ 925032 w 944386"/>
                      <a:gd name="connsiteY4" fmla="*/ 1288025 h 1288025"/>
                      <a:gd name="connsiteX0" fmla="*/ 0 w 944908"/>
                      <a:gd name="connsiteY0" fmla="*/ 1289577 h 1289577"/>
                      <a:gd name="connsiteX1" fmla="*/ 74428 w 944908"/>
                      <a:gd name="connsiteY1" fmla="*/ 3038 h 1289577"/>
                      <a:gd name="connsiteX2" fmla="*/ 180753 w 944908"/>
                      <a:gd name="connsiteY2" fmla="*/ 938703 h 1289577"/>
                      <a:gd name="connsiteX3" fmla="*/ 850604 w 944908"/>
                      <a:gd name="connsiteY3" fmla="*/ 1151354 h 1289577"/>
                      <a:gd name="connsiteX4" fmla="*/ 925032 w 944908"/>
                      <a:gd name="connsiteY4" fmla="*/ 1289577 h 1289577"/>
                      <a:gd name="connsiteX0" fmla="*/ 0 w 932887"/>
                      <a:gd name="connsiteY0" fmla="*/ 1289528 h 1289528"/>
                      <a:gd name="connsiteX1" fmla="*/ 74428 w 932887"/>
                      <a:gd name="connsiteY1" fmla="*/ 2989 h 1289528"/>
                      <a:gd name="connsiteX2" fmla="*/ 180753 w 932887"/>
                      <a:gd name="connsiteY2" fmla="*/ 938654 h 1289528"/>
                      <a:gd name="connsiteX3" fmla="*/ 797442 w 932887"/>
                      <a:gd name="connsiteY3" fmla="*/ 1066244 h 1289528"/>
                      <a:gd name="connsiteX4" fmla="*/ 925032 w 932887"/>
                      <a:gd name="connsiteY4" fmla="*/ 1289528 h 1289528"/>
                      <a:gd name="connsiteX0" fmla="*/ 0 w 932887"/>
                      <a:gd name="connsiteY0" fmla="*/ 1287803 h 1287803"/>
                      <a:gd name="connsiteX1" fmla="*/ 74428 w 932887"/>
                      <a:gd name="connsiteY1" fmla="*/ 1264 h 1287803"/>
                      <a:gd name="connsiteX2" fmla="*/ 180753 w 932887"/>
                      <a:gd name="connsiteY2" fmla="*/ 936929 h 1287803"/>
                      <a:gd name="connsiteX3" fmla="*/ 797442 w 932887"/>
                      <a:gd name="connsiteY3" fmla="*/ 1064519 h 1287803"/>
                      <a:gd name="connsiteX4" fmla="*/ 925032 w 932887"/>
                      <a:gd name="connsiteY4" fmla="*/ 1287803 h 1287803"/>
                      <a:gd name="connsiteX0" fmla="*/ 0 w 932701"/>
                      <a:gd name="connsiteY0" fmla="*/ 1290685 h 1290685"/>
                      <a:gd name="connsiteX1" fmla="*/ 74428 w 932701"/>
                      <a:gd name="connsiteY1" fmla="*/ 4146 h 1290685"/>
                      <a:gd name="connsiteX2" fmla="*/ 191385 w 932701"/>
                      <a:gd name="connsiteY2" fmla="*/ 886648 h 1290685"/>
                      <a:gd name="connsiteX3" fmla="*/ 797442 w 932701"/>
                      <a:gd name="connsiteY3" fmla="*/ 1067401 h 1290685"/>
                      <a:gd name="connsiteX4" fmla="*/ 925032 w 932701"/>
                      <a:gd name="connsiteY4" fmla="*/ 1290685 h 1290685"/>
                      <a:gd name="connsiteX0" fmla="*/ 0 w 932701"/>
                      <a:gd name="connsiteY0" fmla="*/ 1290907 h 1290907"/>
                      <a:gd name="connsiteX1" fmla="*/ 74428 w 932701"/>
                      <a:gd name="connsiteY1" fmla="*/ 4368 h 1290907"/>
                      <a:gd name="connsiteX2" fmla="*/ 191385 w 932701"/>
                      <a:gd name="connsiteY2" fmla="*/ 886870 h 1290907"/>
                      <a:gd name="connsiteX3" fmla="*/ 797442 w 932701"/>
                      <a:gd name="connsiteY3" fmla="*/ 1067623 h 1290907"/>
                      <a:gd name="connsiteX4" fmla="*/ 925032 w 932701"/>
                      <a:gd name="connsiteY4" fmla="*/ 1290907 h 1290907"/>
                      <a:gd name="connsiteX0" fmla="*/ 0 w 929705"/>
                      <a:gd name="connsiteY0" fmla="*/ 1290907 h 1290907"/>
                      <a:gd name="connsiteX1" fmla="*/ 74428 w 929705"/>
                      <a:gd name="connsiteY1" fmla="*/ 4368 h 1290907"/>
                      <a:gd name="connsiteX2" fmla="*/ 191385 w 929705"/>
                      <a:gd name="connsiteY2" fmla="*/ 886870 h 1290907"/>
                      <a:gd name="connsiteX3" fmla="*/ 797442 w 929705"/>
                      <a:gd name="connsiteY3" fmla="*/ 1067623 h 1290907"/>
                      <a:gd name="connsiteX4" fmla="*/ 925032 w 929705"/>
                      <a:gd name="connsiteY4" fmla="*/ 1290907 h 1290907"/>
                      <a:gd name="connsiteX0" fmla="*/ 0 w 929705"/>
                      <a:gd name="connsiteY0" fmla="*/ 404037 h 404037"/>
                      <a:gd name="connsiteX1" fmla="*/ 191385 w 929705"/>
                      <a:gd name="connsiteY1" fmla="*/ 0 h 404037"/>
                      <a:gd name="connsiteX2" fmla="*/ 797442 w 929705"/>
                      <a:gd name="connsiteY2" fmla="*/ 180753 h 404037"/>
                      <a:gd name="connsiteX3" fmla="*/ 925032 w 929705"/>
                      <a:gd name="connsiteY3" fmla="*/ 404037 h 404037"/>
                      <a:gd name="connsiteX0" fmla="*/ 0 w 932577"/>
                      <a:gd name="connsiteY0" fmla="*/ 726039 h 726039"/>
                      <a:gd name="connsiteX1" fmla="*/ 198645 w 932577"/>
                      <a:gd name="connsiteY1" fmla="*/ 0 h 726039"/>
                      <a:gd name="connsiteX2" fmla="*/ 797442 w 932577"/>
                      <a:gd name="connsiteY2" fmla="*/ 502755 h 726039"/>
                      <a:gd name="connsiteX3" fmla="*/ 925032 w 932577"/>
                      <a:gd name="connsiteY3" fmla="*/ 726039 h 726039"/>
                      <a:gd name="connsiteX0" fmla="*/ 0 w 930698"/>
                      <a:gd name="connsiteY0" fmla="*/ 797928 h 797928"/>
                      <a:gd name="connsiteX1" fmla="*/ 198645 w 930698"/>
                      <a:gd name="connsiteY1" fmla="*/ 71889 h 797928"/>
                      <a:gd name="connsiteX2" fmla="*/ 775663 w 930698"/>
                      <a:gd name="connsiteY2" fmla="*/ 108590 h 797928"/>
                      <a:gd name="connsiteX3" fmla="*/ 925032 w 930698"/>
                      <a:gd name="connsiteY3" fmla="*/ 797928 h 797928"/>
                      <a:gd name="connsiteX0" fmla="*/ 0 w 931751"/>
                      <a:gd name="connsiteY0" fmla="*/ 779424 h 779424"/>
                      <a:gd name="connsiteX1" fmla="*/ 198645 w 931751"/>
                      <a:gd name="connsiteY1" fmla="*/ 53385 h 779424"/>
                      <a:gd name="connsiteX2" fmla="*/ 775663 w 931751"/>
                      <a:gd name="connsiteY2" fmla="*/ 90086 h 779424"/>
                      <a:gd name="connsiteX3" fmla="*/ 925032 w 931751"/>
                      <a:gd name="connsiteY3" fmla="*/ 779424 h 779424"/>
                      <a:gd name="connsiteX0" fmla="*/ 0 w 931751"/>
                      <a:gd name="connsiteY0" fmla="*/ 749310 h 749310"/>
                      <a:gd name="connsiteX1" fmla="*/ 198645 w 931751"/>
                      <a:gd name="connsiteY1" fmla="*/ 23271 h 749310"/>
                      <a:gd name="connsiteX2" fmla="*/ 775663 w 931751"/>
                      <a:gd name="connsiteY2" fmla="*/ 59972 h 749310"/>
                      <a:gd name="connsiteX3" fmla="*/ 925032 w 931751"/>
                      <a:gd name="connsiteY3" fmla="*/ 749310 h 749310"/>
                      <a:gd name="connsiteX0" fmla="*/ 0 w 931751"/>
                      <a:gd name="connsiteY0" fmla="*/ 792461 h 792461"/>
                      <a:gd name="connsiteX1" fmla="*/ 198645 w 931751"/>
                      <a:gd name="connsiteY1" fmla="*/ 66422 h 792461"/>
                      <a:gd name="connsiteX2" fmla="*/ 775663 w 931751"/>
                      <a:gd name="connsiteY2" fmla="*/ 69228 h 792461"/>
                      <a:gd name="connsiteX3" fmla="*/ 925032 w 931751"/>
                      <a:gd name="connsiteY3" fmla="*/ 792461 h 792461"/>
                      <a:gd name="connsiteX0" fmla="*/ 0 w 931751"/>
                      <a:gd name="connsiteY0" fmla="*/ 764397 h 764397"/>
                      <a:gd name="connsiteX1" fmla="*/ 198645 w 931751"/>
                      <a:gd name="connsiteY1" fmla="*/ 38358 h 764397"/>
                      <a:gd name="connsiteX2" fmla="*/ 775663 w 931751"/>
                      <a:gd name="connsiteY2" fmla="*/ 41164 h 764397"/>
                      <a:gd name="connsiteX3" fmla="*/ 925032 w 931751"/>
                      <a:gd name="connsiteY3" fmla="*/ 764397 h 764397"/>
                      <a:gd name="connsiteX0" fmla="*/ 0 w 931751"/>
                      <a:gd name="connsiteY0" fmla="*/ 723234 h 723234"/>
                      <a:gd name="connsiteX1" fmla="*/ 775663 w 931751"/>
                      <a:gd name="connsiteY1" fmla="*/ 1 h 723234"/>
                      <a:gd name="connsiteX2" fmla="*/ 925032 w 931751"/>
                      <a:gd name="connsiteY2" fmla="*/ 723234 h 723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31751" h="723234">
                        <a:moveTo>
                          <a:pt x="0" y="723234"/>
                        </a:moveTo>
                        <a:cubicBezTo>
                          <a:pt x="161596" y="572561"/>
                          <a:pt x="621491" y="1"/>
                          <a:pt x="775663" y="1"/>
                        </a:cubicBezTo>
                        <a:cubicBezTo>
                          <a:pt x="911245" y="53217"/>
                          <a:pt x="948955" y="675387"/>
                          <a:pt x="925032" y="723234"/>
                        </a:cubicBezTo>
                      </a:path>
                    </a:pathLst>
                  </a:custGeom>
                  <a:solidFill>
                    <a:srgbClr val="FFB5ED"/>
                  </a:solidFill>
                  <a:ln w="38100">
                    <a:solidFill>
                      <a:srgbClr val="FF33C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sp>
                <p:nvSpPr>
                  <p:cNvPr id="356" name="Rectangle 355"/>
                  <p:cNvSpPr/>
                  <p:nvPr/>
                </p:nvSpPr>
                <p:spPr>
                  <a:xfrm>
                    <a:off x="6234291" y="4476753"/>
                    <a:ext cx="316299" cy="9248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cxnSp>
                <p:nvCxnSpPr>
                  <p:cNvPr id="357" name="Straight Connector 356"/>
                  <p:cNvCxnSpPr/>
                  <p:nvPr/>
                </p:nvCxnSpPr>
                <p:spPr>
                  <a:xfrm flipV="1">
                    <a:off x="6190758" y="4527729"/>
                    <a:ext cx="410394" cy="29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8" name="Straight Connector 357"/>
                  <p:cNvCxnSpPr/>
                  <p:nvPr/>
                </p:nvCxnSpPr>
                <p:spPr>
                  <a:xfrm>
                    <a:off x="6153143" y="3933325"/>
                    <a:ext cx="0" cy="492659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9" name="Straight Connector 358"/>
                  <p:cNvCxnSpPr/>
                  <p:nvPr/>
                </p:nvCxnSpPr>
                <p:spPr>
                  <a:xfrm>
                    <a:off x="6154162" y="4425984"/>
                    <a:ext cx="480699" cy="0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0" name="Freeform 359"/>
                  <p:cNvSpPr/>
                  <p:nvPr/>
                </p:nvSpPr>
                <p:spPr>
                  <a:xfrm>
                    <a:off x="6503351" y="4123536"/>
                    <a:ext cx="75736" cy="300599"/>
                  </a:xfrm>
                  <a:custGeom>
                    <a:avLst/>
                    <a:gdLst>
                      <a:gd name="connsiteX0" fmla="*/ 0 w 944386"/>
                      <a:gd name="connsiteY0" fmla="*/ 1288025 h 1288025"/>
                      <a:gd name="connsiteX1" fmla="*/ 74428 w 944386"/>
                      <a:gd name="connsiteY1" fmla="*/ 1486 h 1288025"/>
                      <a:gd name="connsiteX2" fmla="*/ 191386 w 944386"/>
                      <a:gd name="connsiteY2" fmla="*/ 1032844 h 1288025"/>
                      <a:gd name="connsiteX3" fmla="*/ 850604 w 944386"/>
                      <a:gd name="connsiteY3" fmla="*/ 1149802 h 1288025"/>
                      <a:gd name="connsiteX4" fmla="*/ 925032 w 944386"/>
                      <a:gd name="connsiteY4" fmla="*/ 1288025 h 1288025"/>
                      <a:gd name="connsiteX0" fmla="*/ 0 w 944908"/>
                      <a:gd name="connsiteY0" fmla="*/ 1289577 h 1289577"/>
                      <a:gd name="connsiteX1" fmla="*/ 74428 w 944908"/>
                      <a:gd name="connsiteY1" fmla="*/ 3038 h 1289577"/>
                      <a:gd name="connsiteX2" fmla="*/ 180753 w 944908"/>
                      <a:gd name="connsiteY2" fmla="*/ 938703 h 1289577"/>
                      <a:gd name="connsiteX3" fmla="*/ 850604 w 944908"/>
                      <a:gd name="connsiteY3" fmla="*/ 1151354 h 1289577"/>
                      <a:gd name="connsiteX4" fmla="*/ 925032 w 944908"/>
                      <a:gd name="connsiteY4" fmla="*/ 1289577 h 1289577"/>
                      <a:gd name="connsiteX0" fmla="*/ 0 w 932887"/>
                      <a:gd name="connsiteY0" fmla="*/ 1289528 h 1289528"/>
                      <a:gd name="connsiteX1" fmla="*/ 74428 w 932887"/>
                      <a:gd name="connsiteY1" fmla="*/ 2989 h 1289528"/>
                      <a:gd name="connsiteX2" fmla="*/ 180753 w 932887"/>
                      <a:gd name="connsiteY2" fmla="*/ 938654 h 1289528"/>
                      <a:gd name="connsiteX3" fmla="*/ 797442 w 932887"/>
                      <a:gd name="connsiteY3" fmla="*/ 1066244 h 1289528"/>
                      <a:gd name="connsiteX4" fmla="*/ 925032 w 932887"/>
                      <a:gd name="connsiteY4" fmla="*/ 1289528 h 1289528"/>
                      <a:gd name="connsiteX0" fmla="*/ 0 w 932887"/>
                      <a:gd name="connsiteY0" fmla="*/ 1287803 h 1287803"/>
                      <a:gd name="connsiteX1" fmla="*/ 74428 w 932887"/>
                      <a:gd name="connsiteY1" fmla="*/ 1264 h 1287803"/>
                      <a:gd name="connsiteX2" fmla="*/ 180753 w 932887"/>
                      <a:gd name="connsiteY2" fmla="*/ 936929 h 1287803"/>
                      <a:gd name="connsiteX3" fmla="*/ 797442 w 932887"/>
                      <a:gd name="connsiteY3" fmla="*/ 1064519 h 1287803"/>
                      <a:gd name="connsiteX4" fmla="*/ 925032 w 932887"/>
                      <a:gd name="connsiteY4" fmla="*/ 1287803 h 1287803"/>
                      <a:gd name="connsiteX0" fmla="*/ 0 w 932701"/>
                      <a:gd name="connsiteY0" fmla="*/ 1290685 h 1290685"/>
                      <a:gd name="connsiteX1" fmla="*/ 74428 w 932701"/>
                      <a:gd name="connsiteY1" fmla="*/ 4146 h 1290685"/>
                      <a:gd name="connsiteX2" fmla="*/ 191385 w 932701"/>
                      <a:gd name="connsiteY2" fmla="*/ 886648 h 1290685"/>
                      <a:gd name="connsiteX3" fmla="*/ 797442 w 932701"/>
                      <a:gd name="connsiteY3" fmla="*/ 1067401 h 1290685"/>
                      <a:gd name="connsiteX4" fmla="*/ 925032 w 932701"/>
                      <a:gd name="connsiteY4" fmla="*/ 1290685 h 1290685"/>
                      <a:gd name="connsiteX0" fmla="*/ 0 w 932701"/>
                      <a:gd name="connsiteY0" fmla="*/ 1290907 h 1290907"/>
                      <a:gd name="connsiteX1" fmla="*/ 74428 w 932701"/>
                      <a:gd name="connsiteY1" fmla="*/ 4368 h 1290907"/>
                      <a:gd name="connsiteX2" fmla="*/ 191385 w 932701"/>
                      <a:gd name="connsiteY2" fmla="*/ 886870 h 1290907"/>
                      <a:gd name="connsiteX3" fmla="*/ 797442 w 932701"/>
                      <a:gd name="connsiteY3" fmla="*/ 1067623 h 1290907"/>
                      <a:gd name="connsiteX4" fmla="*/ 925032 w 932701"/>
                      <a:gd name="connsiteY4" fmla="*/ 1290907 h 1290907"/>
                      <a:gd name="connsiteX0" fmla="*/ 0 w 929705"/>
                      <a:gd name="connsiteY0" fmla="*/ 1290907 h 1290907"/>
                      <a:gd name="connsiteX1" fmla="*/ 74428 w 929705"/>
                      <a:gd name="connsiteY1" fmla="*/ 4368 h 1290907"/>
                      <a:gd name="connsiteX2" fmla="*/ 191385 w 929705"/>
                      <a:gd name="connsiteY2" fmla="*/ 886870 h 1290907"/>
                      <a:gd name="connsiteX3" fmla="*/ 797442 w 929705"/>
                      <a:gd name="connsiteY3" fmla="*/ 1067623 h 1290907"/>
                      <a:gd name="connsiteX4" fmla="*/ 925032 w 929705"/>
                      <a:gd name="connsiteY4" fmla="*/ 1290907 h 1290907"/>
                      <a:gd name="connsiteX0" fmla="*/ 0 w 925032"/>
                      <a:gd name="connsiteY0" fmla="*/ 1290879 h 1290879"/>
                      <a:gd name="connsiteX1" fmla="*/ 74428 w 925032"/>
                      <a:gd name="connsiteY1" fmla="*/ 4340 h 1290879"/>
                      <a:gd name="connsiteX2" fmla="*/ 191385 w 925032"/>
                      <a:gd name="connsiteY2" fmla="*/ 886842 h 1290879"/>
                      <a:gd name="connsiteX3" fmla="*/ 925032 w 925032"/>
                      <a:gd name="connsiteY3" fmla="*/ 1290879 h 1290879"/>
                      <a:gd name="connsiteX0" fmla="*/ 0 w 315255"/>
                      <a:gd name="connsiteY0" fmla="*/ 1290883 h 1295121"/>
                      <a:gd name="connsiteX1" fmla="*/ 74428 w 315255"/>
                      <a:gd name="connsiteY1" fmla="*/ 4344 h 1295121"/>
                      <a:gd name="connsiteX2" fmla="*/ 191385 w 315255"/>
                      <a:gd name="connsiteY2" fmla="*/ 886846 h 1295121"/>
                      <a:gd name="connsiteX3" fmla="*/ 315255 w 315255"/>
                      <a:gd name="connsiteY3" fmla="*/ 1295121 h 1295121"/>
                      <a:gd name="connsiteX0" fmla="*/ 0 w 322513"/>
                      <a:gd name="connsiteY0" fmla="*/ 1290872 h 1290872"/>
                      <a:gd name="connsiteX1" fmla="*/ 74428 w 322513"/>
                      <a:gd name="connsiteY1" fmla="*/ 4333 h 1290872"/>
                      <a:gd name="connsiteX2" fmla="*/ 191385 w 322513"/>
                      <a:gd name="connsiteY2" fmla="*/ 886835 h 1290872"/>
                      <a:gd name="connsiteX3" fmla="*/ 322513 w 322513"/>
                      <a:gd name="connsiteY3" fmla="*/ 1282399 h 1290872"/>
                      <a:gd name="connsiteX0" fmla="*/ 0 w 322513"/>
                      <a:gd name="connsiteY0" fmla="*/ 1286541 h 1286541"/>
                      <a:gd name="connsiteX1" fmla="*/ 74428 w 322513"/>
                      <a:gd name="connsiteY1" fmla="*/ 2 h 1286541"/>
                      <a:gd name="connsiteX2" fmla="*/ 322513 w 322513"/>
                      <a:gd name="connsiteY2" fmla="*/ 1278068 h 1286541"/>
                      <a:gd name="connsiteX0" fmla="*/ 0 w 224513"/>
                      <a:gd name="connsiteY0" fmla="*/ 1286541 h 1286541"/>
                      <a:gd name="connsiteX1" fmla="*/ 74428 w 224513"/>
                      <a:gd name="connsiteY1" fmla="*/ 2 h 1286541"/>
                      <a:gd name="connsiteX2" fmla="*/ 224513 w 224513"/>
                      <a:gd name="connsiteY2" fmla="*/ 1278068 h 1286541"/>
                      <a:gd name="connsiteX0" fmla="*/ 0 w 202735"/>
                      <a:gd name="connsiteY0" fmla="*/ 1286539 h 1286539"/>
                      <a:gd name="connsiteX1" fmla="*/ 74428 w 202735"/>
                      <a:gd name="connsiteY1" fmla="*/ 0 h 1286539"/>
                      <a:gd name="connsiteX2" fmla="*/ 202735 w 202735"/>
                      <a:gd name="connsiteY2" fmla="*/ 1282303 h 1286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2735" h="1286539">
                        <a:moveTo>
                          <a:pt x="0" y="1286539"/>
                        </a:moveTo>
                        <a:cubicBezTo>
                          <a:pt x="21265" y="664534"/>
                          <a:pt x="40639" y="706"/>
                          <a:pt x="74428" y="0"/>
                        </a:cubicBezTo>
                        <a:cubicBezTo>
                          <a:pt x="108217" y="-706"/>
                          <a:pt x="151051" y="1016039"/>
                          <a:pt x="202735" y="1282303"/>
                        </a:cubicBezTo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sp>
                <p:nvSpPr>
                  <p:cNvPr id="361" name="Rectangle 360"/>
                  <p:cNvSpPr/>
                  <p:nvPr/>
                </p:nvSpPr>
                <p:spPr>
                  <a:xfrm>
                    <a:off x="6231534" y="3929476"/>
                    <a:ext cx="316299" cy="9248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cxnSp>
                <p:nvCxnSpPr>
                  <p:cNvPr id="362" name="Straight Connector 361"/>
                  <p:cNvCxnSpPr/>
                  <p:nvPr/>
                </p:nvCxnSpPr>
                <p:spPr>
                  <a:xfrm flipV="1">
                    <a:off x="6188001" y="3980452"/>
                    <a:ext cx="410394" cy="29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3" name="Freeform 362"/>
                  <p:cNvSpPr/>
                  <p:nvPr/>
                </p:nvSpPr>
                <p:spPr>
                  <a:xfrm>
                    <a:off x="6225160" y="4127147"/>
                    <a:ext cx="75736" cy="300599"/>
                  </a:xfrm>
                  <a:custGeom>
                    <a:avLst/>
                    <a:gdLst>
                      <a:gd name="connsiteX0" fmla="*/ 0 w 944386"/>
                      <a:gd name="connsiteY0" fmla="*/ 1288025 h 1288025"/>
                      <a:gd name="connsiteX1" fmla="*/ 74428 w 944386"/>
                      <a:gd name="connsiteY1" fmla="*/ 1486 h 1288025"/>
                      <a:gd name="connsiteX2" fmla="*/ 191386 w 944386"/>
                      <a:gd name="connsiteY2" fmla="*/ 1032844 h 1288025"/>
                      <a:gd name="connsiteX3" fmla="*/ 850604 w 944386"/>
                      <a:gd name="connsiteY3" fmla="*/ 1149802 h 1288025"/>
                      <a:gd name="connsiteX4" fmla="*/ 925032 w 944386"/>
                      <a:gd name="connsiteY4" fmla="*/ 1288025 h 1288025"/>
                      <a:gd name="connsiteX0" fmla="*/ 0 w 944908"/>
                      <a:gd name="connsiteY0" fmla="*/ 1289577 h 1289577"/>
                      <a:gd name="connsiteX1" fmla="*/ 74428 w 944908"/>
                      <a:gd name="connsiteY1" fmla="*/ 3038 h 1289577"/>
                      <a:gd name="connsiteX2" fmla="*/ 180753 w 944908"/>
                      <a:gd name="connsiteY2" fmla="*/ 938703 h 1289577"/>
                      <a:gd name="connsiteX3" fmla="*/ 850604 w 944908"/>
                      <a:gd name="connsiteY3" fmla="*/ 1151354 h 1289577"/>
                      <a:gd name="connsiteX4" fmla="*/ 925032 w 944908"/>
                      <a:gd name="connsiteY4" fmla="*/ 1289577 h 1289577"/>
                      <a:gd name="connsiteX0" fmla="*/ 0 w 932887"/>
                      <a:gd name="connsiteY0" fmla="*/ 1289528 h 1289528"/>
                      <a:gd name="connsiteX1" fmla="*/ 74428 w 932887"/>
                      <a:gd name="connsiteY1" fmla="*/ 2989 h 1289528"/>
                      <a:gd name="connsiteX2" fmla="*/ 180753 w 932887"/>
                      <a:gd name="connsiteY2" fmla="*/ 938654 h 1289528"/>
                      <a:gd name="connsiteX3" fmla="*/ 797442 w 932887"/>
                      <a:gd name="connsiteY3" fmla="*/ 1066244 h 1289528"/>
                      <a:gd name="connsiteX4" fmla="*/ 925032 w 932887"/>
                      <a:gd name="connsiteY4" fmla="*/ 1289528 h 1289528"/>
                      <a:gd name="connsiteX0" fmla="*/ 0 w 932887"/>
                      <a:gd name="connsiteY0" fmla="*/ 1287803 h 1287803"/>
                      <a:gd name="connsiteX1" fmla="*/ 74428 w 932887"/>
                      <a:gd name="connsiteY1" fmla="*/ 1264 h 1287803"/>
                      <a:gd name="connsiteX2" fmla="*/ 180753 w 932887"/>
                      <a:gd name="connsiteY2" fmla="*/ 936929 h 1287803"/>
                      <a:gd name="connsiteX3" fmla="*/ 797442 w 932887"/>
                      <a:gd name="connsiteY3" fmla="*/ 1064519 h 1287803"/>
                      <a:gd name="connsiteX4" fmla="*/ 925032 w 932887"/>
                      <a:gd name="connsiteY4" fmla="*/ 1287803 h 1287803"/>
                      <a:gd name="connsiteX0" fmla="*/ 0 w 932701"/>
                      <a:gd name="connsiteY0" fmla="*/ 1290685 h 1290685"/>
                      <a:gd name="connsiteX1" fmla="*/ 74428 w 932701"/>
                      <a:gd name="connsiteY1" fmla="*/ 4146 h 1290685"/>
                      <a:gd name="connsiteX2" fmla="*/ 191385 w 932701"/>
                      <a:gd name="connsiteY2" fmla="*/ 886648 h 1290685"/>
                      <a:gd name="connsiteX3" fmla="*/ 797442 w 932701"/>
                      <a:gd name="connsiteY3" fmla="*/ 1067401 h 1290685"/>
                      <a:gd name="connsiteX4" fmla="*/ 925032 w 932701"/>
                      <a:gd name="connsiteY4" fmla="*/ 1290685 h 1290685"/>
                      <a:gd name="connsiteX0" fmla="*/ 0 w 932701"/>
                      <a:gd name="connsiteY0" fmla="*/ 1290907 h 1290907"/>
                      <a:gd name="connsiteX1" fmla="*/ 74428 w 932701"/>
                      <a:gd name="connsiteY1" fmla="*/ 4368 h 1290907"/>
                      <a:gd name="connsiteX2" fmla="*/ 191385 w 932701"/>
                      <a:gd name="connsiteY2" fmla="*/ 886870 h 1290907"/>
                      <a:gd name="connsiteX3" fmla="*/ 797442 w 932701"/>
                      <a:gd name="connsiteY3" fmla="*/ 1067623 h 1290907"/>
                      <a:gd name="connsiteX4" fmla="*/ 925032 w 932701"/>
                      <a:gd name="connsiteY4" fmla="*/ 1290907 h 1290907"/>
                      <a:gd name="connsiteX0" fmla="*/ 0 w 929705"/>
                      <a:gd name="connsiteY0" fmla="*/ 1290907 h 1290907"/>
                      <a:gd name="connsiteX1" fmla="*/ 74428 w 929705"/>
                      <a:gd name="connsiteY1" fmla="*/ 4368 h 1290907"/>
                      <a:gd name="connsiteX2" fmla="*/ 191385 w 929705"/>
                      <a:gd name="connsiteY2" fmla="*/ 886870 h 1290907"/>
                      <a:gd name="connsiteX3" fmla="*/ 797442 w 929705"/>
                      <a:gd name="connsiteY3" fmla="*/ 1067623 h 1290907"/>
                      <a:gd name="connsiteX4" fmla="*/ 925032 w 929705"/>
                      <a:gd name="connsiteY4" fmla="*/ 1290907 h 1290907"/>
                      <a:gd name="connsiteX0" fmla="*/ 0 w 925032"/>
                      <a:gd name="connsiteY0" fmla="*/ 1290879 h 1290879"/>
                      <a:gd name="connsiteX1" fmla="*/ 74428 w 925032"/>
                      <a:gd name="connsiteY1" fmla="*/ 4340 h 1290879"/>
                      <a:gd name="connsiteX2" fmla="*/ 191385 w 925032"/>
                      <a:gd name="connsiteY2" fmla="*/ 886842 h 1290879"/>
                      <a:gd name="connsiteX3" fmla="*/ 925032 w 925032"/>
                      <a:gd name="connsiteY3" fmla="*/ 1290879 h 1290879"/>
                      <a:gd name="connsiteX0" fmla="*/ 0 w 315255"/>
                      <a:gd name="connsiteY0" fmla="*/ 1290883 h 1295121"/>
                      <a:gd name="connsiteX1" fmla="*/ 74428 w 315255"/>
                      <a:gd name="connsiteY1" fmla="*/ 4344 h 1295121"/>
                      <a:gd name="connsiteX2" fmla="*/ 191385 w 315255"/>
                      <a:gd name="connsiteY2" fmla="*/ 886846 h 1295121"/>
                      <a:gd name="connsiteX3" fmla="*/ 315255 w 315255"/>
                      <a:gd name="connsiteY3" fmla="*/ 1295121 h 1295121"/>
                      <a:gd name="connsiteX0" fmla="*/ 0 w 322513"/>
                      <a:gd name="connsiteY0" fmla="*/ 1290872 h 1290872"/>
                      <a:gd name="connsiteX1" fmla="*/ 74428 w 322513"/>
                      <a:gd name="connsiteY1" fmla="*/ 4333 h 1290872"/>
                      <a:gd name="connsiteX2" fmla="*/ 191385 w 322513"/>
                      <a:gd name="connsiteY2" fmla="*/ 886835 h 1290872"/>
                      <a:gd name="connsiteX3" fmla="*/ 322513 w 322513"/>
                      <a:gd name="connsiteY3" fmla="*/ 1282399 h 1290872"/>
                      <a:gd name="connsiteX0" fmla="*/ 0 w 322513"/>
                      <a:gd name="connsiteY0" fmla="*/ 1286541 h 1286541"/>
                      <a:gd name="connsiteX1" fmla="*/ 74428 w 322513"/>
                      <a:gd name="connsiteY1" fmla="*/ 2 h 1286541"/>
                      <a:gd name="connsiteX2" fmla="*/ 322513 w 322513"/>
                      <a:gd name="connsiteY2" fmla="*/ 1278068 h 1286541"/>
                      <a:gd name="connsiteX0" fmla="*/ 0 w 224513"/>
                      <a:gd name="connsiteY0" fmla="*/ 1286541 h 1286541"/>
                      <a:gd name="connsiteX1" fmla="*/ 74428 w 224513"/>
                      <a:gd name="connsiteY1" fmla="*/ 2 h 1286541"/>
                      <a:gd name="connsiteX2" fmla="*/ 224513 w 224513"/>
                      <a:gd name="connsiteY2" fmla="*/ 1278068 h 1286541"/>
                      <a:gd name="connsiteX0" fmla="*/ 0 w 202735"/>
                      <a:gd name="connsiteY0" fmla="*/ 1286539 h 1286539"/>
                      <a:gd name="connsiteX1" fmla="*/ 74428 w 202735"/>
                      <a:gd name="connsiteY1" fmla="*/ 0 h 1286539"/>
                      <a:gd name="connsiteX2" fmla="*/ 202735 w 202735"/>
                      <a:gd name="connsiteY2" fmla="*/ 1282303 h 1286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2735" h="1286539">
                        <a:moveTo>
                          <a:pt x="0" y="1286539"/>
                        </a:moveTo>
                        <a:cubicBezTo>
                          <a:pt x="21265" y="664534"/>
                          <a:pt x="40639" y="706"/>
                          <a:pt x="74428" y="0"/>
                        </a:cubicBezTo>
                        <a:cubicBezTo>
                          <a:pt x="108217" y="-706"/>
                          <a:pt x="151051" y="1016039"/>
                          <a:pt x="202735" y="1282303"/>
                        </a:cubicBezTo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</p:grpSp>
          </p:grpSp>
        </p:grpSp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4475346" y="3122845"/>
              <a:ext cx="216024" cy="360040"/>
            </a:xfrm>
            <a:prstGeom prst="rect">
              <a:avLst/>
            </a:prstGeom>
          </p:spPr>
        </p:pic>
        <p:pic>
          <p:nvPicPr>
            <p:cNvPr id="445" name="Picture 444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4468624" y="6453397"/>
              <a:ext cx="216024" cy="360040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5306919" y="2830780"/>
            <a:ext cx="1790901" cy="3719468"/>
            <a:chOff x="5368161" y="2780928"/>
            <a:chExt cx="1940143" cy="4029424"/>
          </a:xfrm>
        </p:grpSpPr>
        <p:sp>
          <p:nvSpPr>
            <p:cNvPr id="223" name="TextBox 222"/>
            <p:cNvSpPr txBox="1"/>
            <p:nvPr/>
          </p:nvSpPr>
          <p:spPr>
            <a:xfrm>
              <a:off x="5368161" y="2780928"/>
              <a:ext cx="1940143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High SNR basis</a:t>
              </a:r>
            </a:p>
          </p:txBody>
        </p:sp>
        <p:cxnSp>
          <p:nvCxnSpPr>
            <p:cNvPr id="389" name="Straight Connector 388"/>
            <p:cNvCxnSpPr/>
            <p:nvPr/>
          </p:nvCxnSpPr>
          <p:spPr>
            <a:xfrm>
              <a:off x="5901350" y="4487408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/>
            <p:cNvCxnSpPr/>
            <p:nvPr/>
          </p:nvCxnSpPr>
          <p:spPr>
            <a:xfrm>
              <a:off x="5902150" y="4910064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1" name="Freeform 390"/>
            <p:cNvSpPr/>
            <p:nvPr/>
          </p:nvSpPr>
          <p:spPr>
            <a:xfrm>
              <a:off x="6011232" y="4584174"/>
              <a:ext cx="74398" cy="118133"/>
            </a:xfrm>
            <a:custGeom>
              <a:avLst/>
              <a:gdLst>
                <a:gd name="connsiteX0" fmla="*/ 72316 w 281056"/>
                <a:gd name="connsiteY0" fmla="*/ 12645 h 400704"/>
                <a:gd name="connsiteX1" fmla="*/ 9254 w 281056"/>
                <a:gd name="connsiteY1" fmla="*/ 296424 h 400704"/>
                <a:gd name="connsiteX2" fmla="*/ 261502 w 281056"/>
                <a:gd name="connsiteY2" fmla="*/ 391017 h 400704"/>
                <a:gd name="connsiteX3" fmla="*/ 240481 w 281056"/>
                <a:gd name="connsiteY3" fmla="*/ 86217 h 400704"/>
                <a:gd name="connsiteX4" fmla="*/ 72316 w 281056"/>
                <a:gd name="connsiteY4" fmla="*/ 12645 h 4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056" h="400704">
                  <a:moveTo>
                    <a:pt x="72316" y="12645"/>
                  </a:moveTo>
                  <a:cubicBezTo>
                    <a:pt x="33778" y="47679"/>
                    <a:pt x="-22277" y="233362"/>
                    <a:pt x="9254" y="296424"/>
                  </a:cubicBezTo>
                  <a:cubicBezTo>
                    <a:pt x="40785" y="359486"/>
                    <a:pt x="222964" y="426051"/>
                    <a:pt x="261502" y="391017"/>
                  </a:cubicBezTo>
                  <a:cubicBezTo>
                    <a:pt x="300040" y="355983"/>
                    <a:pt x="275515" y="152782"/>
                    <a:pt x="240481" y="86217"/>
                  </a:cubicBezTo>
                  <a:cubicBezTo>
                    <a:pt x="205447" y="19652"/>
                    <a:pt x="110854" y="-22389"/>
                    <a:pt x="72316" y="1264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392" name="Freeform 391"/>
            <p:cNvSpPr/>
            <p:nvPr/>
          </p:nvSpPr>
          <p:spPr>
            <a:xfrm>
              <a:off x="5946408" y="3568538"/>
              <a:ext cx="261018" cy="322478"/>
            </a:xfrm>
            <a:custGeom>
              <a:avLst/>
              <a:gdLst>
                <a:gd name="connsiteX0" fmla="*/ 0 w 977462"/>
                <a:gd name="connsiteY0" fmla="*/ 10510 h 1208693"/>
                <a:gd name="connsiteX1" fmla="*/ 704193 w 977462"/>
                <a:gd name="connsiteY1" fmla="*/ 1208690 h 1208693"/>
                <a:gd name="connsiteX2" fmla="*/ 977462 w 977462"/>
                <a:gd name="connsiteY2" fmla="*/ 0 h 1208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462" h="1208693">
                  <a:moveTo>
                    <a:pt x="0" y="10510"/>
                  </a:moveTo>
                  <a:cubicBezTo>
                    <a:pt x="270641" y="610476"/>
                    <a:pt x="541283" y="1210442"/>
                    <a:pt x="704193" y="1208690"/>
                  </a:cubicBezTo>
                  <a:cubicBezTo>
                    <a:pt x="867103" y="1206938"/>
                    <a:pt x="922282" y="603469"/>
                    <a:pt x="977462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393" name="Straight Connector 392"/>
            <p:cNvCxnSpPr/>
            <p:nvPr/>
          </p:nvCxnSpPr>
          <p:spPr>
            <a:xfrm>
              <a:off x="5908782" y="3521702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>
            <a:xfrm>
              <a:off x="5909581" y="3944359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5" name="Freeform 394"/>
            <p:cNvSpPr/>
            <p:nvPr/>
          </p:nvSpPr>
          <p:spPr>
            <a:xfrm>
              <a:off x="6098883" y="4051390"/>
              <a:ext cx="75009" cy="322478"/>
            </a:xfrm>
            <a:custGeom>
              <a:avLst/>
              <a:gdLst>
                <a:gd name="connsiteX0" fmla="*/ 0 w 977462"/>
                <a:gd name="connsiteY0" fmla="*/ 10510 h 1208693"/>
                <a:gd name="connsiteX1" fmla="*/ 704193 w 977462"/>
                <a:gd name="connsiteY1" fmla="*/ 1208690 h 1208693"/>
                <a:gd name="connsiteX2" fmla="*/ 977462 w 977462"/>
                <a:gd name="connsiteY2" fmla="*/ 0 h 1208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462" h="1208693">
                  <a:moveTo>
                    <a:pt x="0" y="10510"/>
                  </a:moveTo>
                  <a:cubicBezTo>
                    <a:pt x="270641" y="610476"/>
                    <a:pt x="541283" y="1210442"/>
                    <a:pt x="704193" y="1208690"/>
                  </a:cubicBezTo>
                  <a:cubicBezTo>
                    <a:pt x="867103" y="1206938"/>
                    <a:pt x="922282" y="603469"/>
                    <a:pt x="977462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396" name="Straight Connector 395"/>
            <p:cNvCxnSpPr/>
            <p:nvPr/>
          </p:nvCxnSpPr>
          <p:spPr>
            <a:xfrm>
              <a:off x="5901350" y="4004554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/>
            <p:cNvCxnSpPr/>
            <p:nvPr/>
          </p:nvCxnSpPr>
          <p:spPr>
            <a:xfrm>
              <a:off x="5902150" y="4427210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/>
            <p:cNvCxnSpPr/>
            <p:nvPr/>
          </p:nvCxnSpPr>
          <p:spPr>
            <a:xfrm>
              <a:off x="5899512" y="4971336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/>
            <p:cNvCxnSpPr/>
            <p:nvPr/>
          </p:nvCxnSpPr>
          <p:spPr>
            <a:xfrm>
              <a:off x="5900311" y="5393992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7" name="Freeform 416"/>
            <p:cNvSpPr/>
            <p:nvPr/>
          </p:nvSpPr>
          <p:spPr>
            <a:xfrm>
              <a:off x="5960525" y="5017138"/>
              <a:ext cx="237631" cy="305676"/>
            </a:xfrm>
            <a:custGeom>
              <a:avLst/>
              <a:gdLst>
                <a:gd name="connsiteX0" fmla="*/ 0 w 453308"/>
                <a:gd name="connsiteY0" fmla="*/ 0 h 580591"/>
                <a:gd name="connsiteX1" fmla="*/ 378372 w 453308"/>
                <a:gd name="connsiteY1" fmla="*/ 567559 h 580591"/>
                <a:gd name="connsiteX2" fmla="*/ 441435 w 453308"/>
                <a:gd name="connsiteY2" fmla="*/ 367862 h 580591"/>
                <a:gd name="connsiteX3" fmla="*/ 220717 w 453308"/>
                <a:gd name="connsiteY3" fmla="*/ 21021 h 580591"/>
                <a:gd name="connsiteX0" fmla="*/ 0 w 453308"/>
                <a:gd name="connsiteY0" fmla="*/ 4749 h 585340"/>
                <a:gd name="connsiteX1" fmla="*/ 378372 w 453308"/>
                <a:gd name="connsiteY1" fmla="*/ 572308 h 585340"/>
                <a:gd name="connsiteX2" fmla="*/ 441435 w 453308"/>
                <a:gd name="connsiteY2" fmla="*/ 372611 h 585340"/>
                <a:gd name="connsiteX3" fmla="*/ 224978 w 453308"/>
                <a:gd name="connsiteY3" fmla="*/ 0 h 585340"/>
                <a:gd name="connsiteX0" fmla="*/ 0 w 453308"/>
                <a:gd name="connsiteY0" fmla="*/ 0 h 580591"/>
                <a:gd name="connsiteX1" fmla="*/ 378372 w 453308"/>
                <a:gd name="connsiteY1" fmla="*/ 567559 h 580591"/>
                <a:gd name="connsiteX2" fmla="*/ 441435 w 453308"/>
                <a:gd name="connsiteY2" fmla="*/ 367862 h 580591"/>
                <a:gd name="connsiteX3" fmla="*/ 224978 w 453308"/>
                <a:gd name="connsiteY3" fmla="*/ 3841 h 58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308" h="580591">
                  <a:moveTo>
                    <a:pt x="0" y="0"/>
                  </a:moveTo>
                  <a:cubicBezTo>
                    <a:pt x="152400" y="253124"/>
                    <a:pt x="304800" y="506249"/>
                    <a:pt x="378372" y="567559"/>
                  </a:cubicBezTo>
                  <a:cubicBezTo>
                    <a:pt x="451945" y="628869"/>
                    <a:pt x="467711" y="458952"/>
                    <a:pt x="441435" y="367862"/>
                  </a:cubicBezTo>
                  <a:cubicBezTo>
                    <a:pt x="415159" y="276772"/>
                    <a:pt x="322199" y="131716"/>
                    <a:pt x="224978" y="3841"/>
                  </a:cubicBezTo>
                </a:path>
              </a:pathLst>
            </a:custGeom>
            <a:solidFill>
              <a:srgbClr val="00F67B"/>
            </a:solidFill>
            <a:ln w="38100"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18" name="Straight Connector 417"/>
            <p:cNvCxnSpPr/>
            <p:nvPr/>
          </p:nvCxnSpPr>
          <p:spPr>
            <a:xfrm>
              <a:off x="5904697" y="5940611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>
              <a:off x="5905496" y="6363268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" name="Freeform 419"/>
            <p:cNvSpPr/>
            <p:nvPr/>
          </p:nvSpPr>
          <p:spPr>
            <a:xfrm>
              <a:off x="5962009" y="5953362"/>
              <a:ext cx="236584" cy="374621"/>
            </a:xfrm>
            <a:custGeom>
              <a:avLst/>
              <a:gdLst>
                <a:gd name="connsiteX0" fmla="*/ 0 w 504497"/>
                <a:gd name="connsiteY0" fmla="*/ 0 h 789004"/>
                <a:gd name="connsiteX1" fmla="*/ 94593 w 504497"/>
                <a:gd name="connsiteY1" fmla="*/ 472966 h 789004"/>
                <a:gd name="connsiteX2" fmla="*/ 199697 w 504497"/>
                <a:gd name="connsiteY2" fmla="*/ 157655 h 789004"/>
                <a:gd name="connsiteX3" fmla="*/ 367862 w 504497"/>
                <a:gd name="connsiteY3" fmla="*/ 788276 h 789004"/>
                <a:gd name="connsiteX4" fmla="*/ 504497 w 504497"/>
                <a:gd name="connsiteY4" fmla="*/ 10511 h 78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789004">
                  <a:moveTo>
                    <a:pt x="0" y="0"/>
                  </a:moveTo>
                  <a:cubicBezTo>
                    <a:pt x="30655" y="223345"/>
                    <a:pt x="61310" y="446690"/>
                    <a:pt x="94593" y="472966"/>
                  </a:cubicBezTo>
                  <a:cubicBezTo>
                    <a:pt x="127876" y="499242"/>
                    <a:pt x="154152" y="105103"/>
                    <a:pt x="199697" y="157655"/>
                  </a:cubicBezTo>
                  <a:cubicBezTo>
                    <a:pt x="245242" y="210207"/>
                    <a:pt x="317062" y="812800"/>
                    <a:pt x="367862" y="788276"/>
                  </a:cubicBezTo>
                  <a:cubicBezTo>
                    <a:pt x="418662" y="763752"/>
                    <a:pt x="461579" y="387131"/>
                    <a:pt x="504497" y="10511"/>
                  </a:cubicBezTo>
                </a:path>
              </a:pathLst>
            </a:custGeom>
            <a:solidFill>
              <a:srgbClr val="FFB5ED"/>
            </a:solidFill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21" name="Straight Connector 420"/>
            <p:cNvCxnSpPr/>
            <p:nvPr/>
          </p:nvCxnSpPr>
          <p:spPr>
            <a:xfrm>
              <a:off x="5903897" y="5461027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/>
            <p:cNvCxnSpPr/>
            <p:nvPr/>
          </p:nvCxnSpPr>
          <p:spPr>
            <a:xfrm>
              <a:off x="5904697" y="5883683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3" name="Freeform 422"/>
            <p:cNvSpPr/>
            <p:nvPr/>
          </p:nvSpPr>
          <p:spPr>
            <a:xfrm rot="4462132">
              <a:off x="6146751" y="5683173"/>
              <a:ext cx="75327" cy="116677"/>
            </a:xfrm>
            <a:custGeom>
              <a:avLst/>
              <a:gdLst>
                <a:gd name="connsiteX0" fmla="*/ 72316 w 281056"/>
                <a:gd name="connsiteY0" fmla="*/ 12645 h 400704"/>
                <a:gd name="connsiteX1" fmla="*/ 9254 w 281056"/>
                <a:gd name="connsiteY1" fmla="*/ 296424 h 400704"/>
                <a:gd name="connsiteX2" fmla="*/ 261502 w 281056"/>
                <a:gd name="connsiteY2" fmla="*/ 391017 h 400704"/>
                <a:gd name="connsiteX3" fmla="*/ 240481 w 281056"/>
                <a:gd name="connsiteY3" fmla="*/ 86217 h 400704"/>
                <a:gd name="connsiteX4" fmla="*/ 72316 w 281056"/>
                <a:gd name="connsiteY4" fmla="*/ 12645 h 4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056" h="400704">
                  <a:moveTo>
                    <a:pt x="72316" y="12645"/>
                  </a:moveTo>
                  <a:cubicBezTo>
                    <a:pt x="33778" y="47679"/>
                    <a:pt x="-22277" y="233362"/>
                    <a:pt x="9254" y="296424"/>
                  </a:cubicBezTo>
                  <a:cubicBezTo>
                    <a:pt x="40785" y="359486"/>
                    <a:pt x="222964" y="426051"/>
                    <a:pt x="261502" y="391017"/>
                  </a:cubicBezTo>
                  <a:cubicBezTo>
                    <a:pt x="300040" y="355983"/>
                    <a:pt x="275515" y="152782"/>
                    <a:pt x="240481" y="86217"/>
                  </a:cubicBezTo>
                  <a:cubicBezTo>
                    <a:pt x="205447" y="19652"/>
                    <a:pt x="110854" y="-22389"/>
                    <a:pt x="72316" y="1264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24" name="Freeform 423"/>
            <p:cNvSpPr/>
            <p:nvPr/>
          </p:nvSpPr>
          <p:spPr>
            <a:xfrm>
              <a:off x="5986508" y="5485066"/>
              <a:ext cx="100048" cy="216470"/>
            </a:xfrm>
            <a:custGeom>
              <a:avLst/>
              <a:gdLst>
                <a:gd name="connsiteX0" fmla="*/ 72316 w 281056"/>
                <a:gd name="connsiteY0" fmla="*/ 12645 h 400704"/>
                <a:gd name="connsiteX1" fmla="*/ 9254 w 281056"/>
                <a:gd name="connsiteY1" fmla="*/ 296424 h 400704"/>
                <a:gd name="connsiteX2" fmla="*/ 261502 w 281056"/>
                <a:gd name="connsiteY2" fmla="*/ 391017 h 400704"/>
                <a:gd name="connsiteX3" fmla="*/ 240481 w 281056"/>
                <a:gd name="connsiteY3" fmla="*/ 86217 h 400704"/>
                <a:gd name="connsiteX4" fmla="*/ 72316 w 281056"/>
                <a:gd name="connsiteY4" fmla="*/ 12645 h 4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056" h="400704">
                  <a:moveTo>
                    <a:pt x="72316" y="12645"/>
                  </a:moveTo>
                  <a:cubicBezTo>
                    <a:pt x="33778" y="47679"/>
                    <a:pt x="-22277" y="233362"/>
                    <a:pt x="9254" y="296424"/>
                  </a:cubicBezTo>
                  <a:cubicBezTo>
                    <a:pt x="40785" y="359486"/>
                    <a:pt x="222964" y="426051"/>
                    <a:pt x="261502" y="391017"/>
                  </a:cubicBezTo>
                  <a:cubicBezTo>
                    <a:pt x="300040" y="355983"/>
                    <a:pt x="275515" y="152782"/>
                    <a:pt x="240481" y="86217"/>
                  </a:cubicBezTo>
                  <a:cubicBezTo>
                    <a:pt x="205447" y="19652"/>
                    <a:pt x="110854" y="-22389"/>
                    <a:pt x="72316" y="1264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26" name="Straight Connector 425"/>
            <p:cNvCxnSpPr/>
            <p:nvPr/>
          </p:nvCxnSpPr>
          <p:spPr>
            <a:xfrm>
              <a:off x="6392824" y="4971497"/>
              <a:ext cx="0" cy="43490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/>
            <p:cNvCxnSpPr/>
            <p:nvPr/>
          </p:nvCxnSpPr>
          <p:spPr>
            <a:xfrm>
              <a:off x="6396512" y="5403039"/>
              <a:ext cx="41586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Freeform 427"/>
            <p:cNvSpPr/>
            <p:nvPr/>
          </p:nvSpPr>
          <p:spPr>
            <a:xfrm>
              <a:off x="6456196" y="5100719"/>
              <a:ext cx="301327" cy="303421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32377"/>
                <a:gd name="connsiteY0" fmla="*/ 1286619 h 1291680"/>
                <a:gd name="connsiteX1" fmla="*/ 74428 w 932377"/>
                <a:gd name="connsiteY1" fmla="*/ 80 h 1291680"/>
                <a:gd name="connsiteX2" fmla="*/ 210743 w 932377"/>
                <a:gd name="connsiteY2" fmla="*/ 1224596 h 1291680"/>
                <a:gd name="connsiteX3" fmla="*/ 797442 w 932377"/>
                <a:gd name="connsiteY3" fmla="*/ 1063335 h 1291680"/>
                <a:gd name="connsiteX4" fmla="*/ 925032 w 932377"/>
                <a:gd name="connsiteY4" fmla="*/ 1286619 h 1291680"/>
                <a:gd name="connsiteX0" fmla="*/ 0 w 932377"/>
                <a:gd name="connsiteY0" fmla="*/ 1286818 h 1286818"/>
                <a:gd name="connsiteX1" fmla="*/ 74428 w 932377"/>
                <a:gd name="connsiteY1" fmla="*/ 279 h 1286818"/>
                <a:gd name="connsiteX2" fmla="*/ 210743 w 932377"/>
                <a:gd name="connsiteY2" fmla="*/ 1172178 h 1286818"/>
                <a:gd name="connsiteX3" fmla="*/ 797442 w 932377"/>
                <a:gd name="connsiteY3" fmla="*/ 1063534 h 1286818"/>
                <a:gd name="connsiteX4" fmla="*/ 925032 w 932377"/>
                <a:gd name="connsiteY4" fmla="*/ 1286818 h 128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2377" h="1286818">
                  <a:moveTo>
                    <a:pt x="0" y="1286818"/>
                  </a:moveTo>
                  <a:cubicBezTo>
                    <a:pt x="21265" y="664813"/>
                    <a:pt x="39304" y="19386"/>
                    <a:pt x="74428" y="279"/>
                  </a:cubicBezTo>
                  <a:cubicBezTo>
                    <a:pt x="109552" y="-18828"/>
                    <a:pt x="175302" y="952439"/>
                    <a:pt x="210743" y="1172178"/>
                  </a:cubicBezTo>
                  <a:cubicBezTo>
                    <a:pt x="246184" y="1391917"/>
                    <a:pt x="678394" y="1044427"/>
                    <a:pt x="797442" y="1063534"/>
                  </a:cubicBezTo>
                  <a:cubicBezTo>
                    <a:pt x="916490" y="1082641"/>
                    <a:pt x="948955" y="1238971"/>
                    <a:pt x="925032" y="1286818"/>
                  </a:cubicBezTo>
                </a:path>
              </a:pathLst>
            </a:custGeom>
            <a:solidFill>
              <a:srgbClr val="00F67B"/>
            </a:solidFill>
            <a:ln w="38100"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463070" y="4971335"/>
              <a:ext cx="273636" cy="816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30" name="Straight Connector 429"/>
            <p:cNvCxnSpPr/>
            <p:nvPr/>
          </p:nvCxnSpPr>
          <p:spPr>
            <a:xfrm flipV="1">
              <a:off x="6425408" y="5016335"/>
              <a:ext cx="355038" cy="26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/>
            <p:cNvCxnSpPr/>
            <p:nvPr/>
          </p:nvCxnSpPr>
          <p:spPr>
            <a:xfrm>
              <a:off x="6397097" y="5931880"/>
              <a:ext cx="0" cy="43490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431"/>
            <p:cNvCxnSpPr/>
            <p:nvPr/>
          </p:nvCxnSpPr>
          <p:spPr>
            <a:xfrm>
              <a:off x="6397978" y="6366781"/>
              <a:ext cx="41586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3" name="Freeform 432"/>
            <p:cNvSpPr/>
            <p:nvPr/>
          </p:nvSpPr>
          <p:spPr>
            <a:xfrm>
              <a:off x="6457663" y="6170288"/>
              <a:ext cx="301125" cy="198548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9705"/>
                <a:gd name="connsiteY0" fmla="*/ 404037 h 404037"/>
                <a:gd name="connsiteX1" fmla="*/ 191385 w 929705"/>
                <a:gd name="connsiteY1" fmla="*/ 0 h 404037"/>
                <a:gd name="connsiteX2" fmla="*/ 797442 w 929705"/>
                <a:gd name="connsiteY2" fmla="*/ 180753 h 404037"/>
                <a:gd name="connsiteX3" fmla="*/ 925032 w 929705"/>
                <a:gd name="connsiteY3" fmla="*/ 404037 h 404037"/>
                <a:gd name="connsiteX0" fmla="*/ 0 w 932577"/>
                <a:gd name="connsiteY0" fmla="*/ 726039 h 726039"/>
                <a:gd name="connsiteX1" fmla="*/ 198645 w 932577"/>
                <a:gd name="connsiteY1" fmla="*/ 0 h 726039"/>
                <a:gd name="connsiteX2" fmla="*/ 797442 w 932577"/>
                <a:gd name="connsiteY2" fmla="*/ 502755 h 726039"/>
                <a:gd name="connsiteX3" fmla="*/ 925032 w 932577"/>
                <a:gd name="connsiteY3" fmla="*/ 726039 h 726039"/>
                <a:gd name="connsiteX0" fmla="*/ 0 w 930698"/>
                <a:gd name="connsiteY0" fmla="*/ 797928 h 797928"/>
                <a:gd name="connsiteX1" fmla="*/ 198645 w 930698"/>
                <a:gd name="connsiteY1" fmla="*/ 71889 h 797928"/>
                <a:gd name="connsiteX2" fmla="*/ 775663 w 930698"/>
                <a:gd name="connsiteY2" fmla="*/ 108590 h 797928"/>
                <a:gd name="connsiteX3" fmla="*/ 925032 w 930698"/>
                <a:gd name="connsiteY3" fmla="*/ 797928 h 797928"/>
                <a:gd name="connsiteX0" fmla="*/ 0 w 931751"/>
                <a:gd name="connsiteY0" fmla="*/ 779424 h 779424"/>
                <a:gd name="connsiteX1" fmla="*/ 198645 w 931751"/>
                <a:gd name="connsiteY1" fmla="*/ 53385 h 779424"/>
                <a:gd name="connsiteX2" fmla="*/ 775663 w 931751"/>
                <a:gd name="connsiteY2" fmla="*/ 90086 h 779424"/>
                <a:gd name="connsiteX3" fmla="*/ 925032 w 931751"/>
                <a:gd name="connsiteY3" fmla="*/ 779424 h 779424"/>
                <a:gd name="connsiteX0" fmla="*/ 0 w 931751"/>
                <a:gd name="connsiteY0" fmla="*/ 749310 h 749310"/>
                <a:gd name="connsiteX1" fmla="*/ 198645 w 931751"/>
                <a:gd name="connsiteY1" fmla="*/ 23271 h 749310"/>
                <a:gd name="connsiteX2" fmla="*/ 775663 w 931751"/>
                <a:gd name="connsiteY2" fmla="*/ 59972 h 749310"/>
                <a:gd name="connsiteX3" fmla="*/ 925032 w 931751"/>
                <a:gd name="connsiteY3" fmla="*/ 749310 h 749310"/>
                <a:gd name="connsiteX0" fmla="*/ 0 w 931751"/>
                <a:gd name="connsiteY0" fmla="*/ 792461 h 792461"/>
                <a:gd name="connsiteX1" fmla="*/ 198645 w 931751"/>
                <a:gd name="connsiteY1" fmla="*/ 66422 h 792461"/>
                <a:gd name="connsiteX2" fmla="*/ 775663 w 931751"/>
                <a:gd name="connsiteY2" fmla="*/ 69228 h 792461"/>
                <a:gd name="connsiteX3" fmla="*/ 925032 w 931751"/>
                <a:gd name="connsiteY3" fmla="*/ 792461 h 792461"/>
                <a:gd name="connsiteX0" fmla="*/ 0 w 931751"/>
                <a:gd name="connsiteY0" fmla="*/ 764397 h 764397"/>
                <a:gd name="connsiteX1" fmla="*/ 198645 w 931751"/>
                <a:gd name="connsiteY1" fmla="*/ 38358 h 764397"/>
                <a:gd name="connsiteX2" fmla="*/ 775663 w 931751"/>
                <a:gd name="connsiteY2" fmla="*/ 41164 h 764397"/>
                <a:gd name="connsiteX3" fmla="*/ 925032 w 931751"/>
                <a:gd name="connsiteY3" fmla="*/ 764397 h 764397"/>
                <a:gd name="connsiteX0" fmla="*/ 0 w 931751"/>
                <a:gd name="connsiteY0" fmla="*/ 723234 h 723234"/>
                <a:gd name="connsiteX1" fmla="*/ 775663 w 931751"/>
                <a:gd name="connsiteY1" fmla="*/ 1 h 723234"/>
                <a:gd name="connsiteX2" fmla="*/ 925032 w 931751"/>
                <a:gd name="connsiteY2" fmla="*/ 723234 h 72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1751" h="723234">
                  <a:moveTo>
                    <a:pt x="0" y="723234"/>
                  </a:moveTo>
                  <a:cubicBezTo>
                    <a:pt x="161596" y="572561"/>
                    <a:pt x="621491" y="1"/>
                    <a:pt x="775663" y="1"/>
                  </a:cubicBezTo>
                  <a:cubicBezTo>
                    <a:pt x="911245" y="53217"/>
                    <a:pt x="948955" y="675387"/>
                    <a:pt x="925032" y="723234"/>
                  </a:cubicBezTo>
                </a:path>
              </a:pathLst>
            </a:custGeom>
            <a:solidFill>
              <a:srgbClr val="FFB5ED"/>
            </a:solidFill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6465832" y="5934960"/>
              <a:ext cx="273635" cy="816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35" name="Straight Connector 434"/>
            <p:cNvCxnSpPr/>
            <p:nvPr/>
          </p:nvCxnSpPr>
          <p:spPr>
            <a:xfrm flipV="1">
              <a:off x="6428171" y="5979960"/>
              <a:ext cx="355038" cy="26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/>
            <p:cNvCxnSpPr/>
            <p:nvPr/>
          </p:nvCxnSpPr>
          <p:spPr>
            <a:xfrm>
              <a:off x="6395630" y="5455243"/>
              <a:ext cx="0" cy="43490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/>
            <p:cNvCxnSpPr/>
            <p:nvPr/>
          </p:nvCxnSpPr>
          <p:spPr>
            <a:xfrm>
              <a:off x="6396511" y="5890144"/>
              <a:ext cx="41586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Freeform 437"/>
            <p:cNvSpPr/>
            <p:nvPr/>
          </p:nvSpPr>
          <p:spPr>
            <a:xfrm>
              <a:off x="6698600" y="5623154"/>
              <a:ext cx="65520" cy="265358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5032"/>
                <a:gd name="connsiteY0" fmla="*/ 1290879 h 1290879"/>
                <a:gd name="connsiteX1" fmla="*/ 74428 w 925032"/>
                <a:gd name="connsiteY1" fmla="*/ 4340 h 1290879"/>
                <a:gd name="connsiteX2" fmla="*/ 191385 w 925032"/>
                <a:gd name="connsiteY2" fmla="*/ 886842 h 1290879"/>
                <a:gd name="connsiteX3" fmla="*/ 925032 w 925032"/>
                <a:gd name="connsiteY3" fmla="*/ 1290879 h 1290879"/>
                <a:gd name="connsiteX0" fmla="*/ 0 w 315255"/>
                <a:gd name="connsiteY0" fmla="*/ 1290883 h 1295121"/>
                <a:gd name="connsiteX1" fmla="*/ 74428 w 315255"/>
                <a:gd name="connsiteY1" fmla="*/ 4344 h 1295121"/>
                <a:gd name="connsiteX2" fmla="*/ 191385 w 315255"/>
                <a:gd name="connsiteY2" fmla="*/ 886846 h 1295121"/>
                <a:gd name="connsiteX3" fmla="*/ 315255 w 315255"/>
                <a:gd name="connsiteY3" fmla="*/ 1295121 h 1295121"/>
                <a:gd name="connsiteX0" fmla="*/ 0 w 322513"/>
                <a:gd name="connsiteY0" fmla="*/ 1290872 h 1290872"/>
                <a:gd name="connsiteX1" fmla="*/ 74428 w 322513"/>
                <a:gd name="connsiteY1" fmla="*/ 4333 h 1290872"/>
                <a:gd name="connsiteX2" fmla="*/ 191385 w 322513"/>
                <a:gd name="connsiteY2" fmla="*/ 886835 h 1290872"/>
                <a:gd name="connsiteX3" fmla="*/ 322513 w 322513"/>
                <a:gd name="connsiteY3" fmla="*/ 1282399 h 1290872"/>
                <a:gd name="connsiteX0" fmla="*/ 0 w 322513"/>
                <a:gd name="connsiteY0" fmla="*/ 1286541 h 1286541"/>
                <a:gd name="connsiteX1" fmla="*/ 74428 w 322513"/>
                <a:gd name="connsiteY1" fmla="*/ 2 h 1286541"/>
                <a:gd name="connsiteX2" fmla="*/ 322513 w 322513"/>
                <a:gd name="connsiteY2" fmla="*/ 1278068 h 1286541"/>
                <a:gd name="connsiteX0" fmla="*/ 0 w 224513"/>
                <a:gd name="connsiteY0" fmla="*/ 1286541 h 1286541"/>
                <a:gd name="connsiteX1" fmla="*/ 74428 w 224513"/>
                <a:gd name="connsiteY1" fmla="*/ 2 h 1286541"/>
                <a:gd name="connsiteX2" fmla="*/ 224513 w 224513"/>
                <a:gd name="connsiteY2" fmla="*/ 1278068 h 1286541"/>
                <a:gd name="connsiteX0" fmla="*/ 0 w 202735"/>
                <a:gd name="connsiteY0" fmla="*/ 1286539 h 1286539"/>
                <a:gd name="connsiteX1" fmla="*/ 74428 w 202735"/>
                <a:gd name="connsiteY1" fmla="*/ 0 h 1286539"/>
                <a:gd name="connsiteX2" fmla="*/ 202735 w 202735"/>
                <a:gd name="connsiteY2" fmla="*/ 1282303 h 128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735" h="1286539">
                  <a:moveTo>
                    <a:pt x="0" y="1286539"/>
                  </a:moveTo>
                  <a:cubicBezTo>
                    <a:pt x="21265" y="664534"/>
                    <a:pt x="40639" y="706"/>
                    <a:pt x="74428" y="0"/>
                  </a:cubicBezTo>
                  <a:cubicBezTo>
                    <a:pt x="108217" y="-706"/>
                    <a:pt x="151051" y="1016039"/>
                    <a:pt x="202735" y="128230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463447" y="5451845"/>
              <a:ext cx="273635" cy="816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40" name="Straight Connector 439"/>
            <p:cNvCxnSpPr/>
            <p:nvPr/>
          </p:nvCxnSpPr>
          <p:spPr>
            <a:xfrm flipV="1">
              <a:off x="6425786" y="5496845"/>
              <a:ext cx="355038" cy="2613"/>
            </a:xfrm>
            <a:prstGeom prst="line">
              <a:avLst/>
            </a:prstGeom>
            <a:ln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1" name="Freeform 440"/>
            <p:cNvSpPr/>
            <p:nvPr/>
          </p:nvSpPr>
          <p:spPr>
            <a:xfrm>
              <a:off x="6457933" y="5626342"/>
              <a:ext cx="65520" cy="265358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5032"/>
                <a:gd name="connsiteY0" fmla="*/ 1290879 h 1290879"/>
                <a:gd name="connsiteX1" fmla="*/ 74428 w 925032"/>
                <a:gd name="connsiteY1" fmla="*/ 4340 h 1290879"/>
                <a:gd name="connsiteX2" fmla="*/ 191385 w 925032"/>
                <a:gd name="connsiteY2" fmla="*/ 886842 h 1290879"/>
                <a:gd name="connsiteX3" fmla="*/ 925032 w 925032"/>
                <a:gd name="connsiteY3" fmla="*/ 1290879 h 1290879"/>
                <a:gd name="connsiteX0" fmla="*/ 0 w 315255"/>
                <a:gd name="connsiteY0" fmla="*/ 1290883 h 1295121"/>
                <a:gd name="connsiteX1" fmla="*/ 74428 w 315255"/>
                <a:gd name="connsiteY1" fmla="*/ 4344 h 1295121"/>
                <a:gd name="connsiteX2" fmla="*/ 191385 w 315255"/>
                <a:gd name="connsiteY2" fmla="*/ 886846 h 1295121"/>
                <a:gd name="connsiteX3" fmla="*/ 315255 w 315255"/>
                <a:gd name="connsiteY3" fmla="*/ 1295121 h 1295121"/>
                <a:gd name="connsiteX0" fmla="*/ 0 w 322513"/>
                <a:gd name="connsiteY0" fmla="*/ 1290872 h 1290872"/>
                <a:gd name="connsiteX1" fmla="*/ 74428 w 322513"/>
                <a:gd name="connsiteY1" fmla="*/ 4333 h 1290872"/>
                <a:gd name="connsiteX2" fmla="*/ 191385 w 322513"/>
                <a:gd name="connsiteY2" fmla="*/ 886835 h 1290872"/>
                <a:gd name="connsiteX3" fmla="*/ 322513 w 322513"/>
                <a:gd name="connsiteY3" fmla="*/ 1282399 h 1290872"/>
                <a:gd name="connsiteX0" fmla="*/ 0 w 322513"/>
                <a:gd name="connsiteY0" fmla="*/ 1286541 h 1286541"/>
                <a:gd name="connsiteX1" fmla="*/ 74428 w 322513"/>
                <a:gd name="connsiteY1" fmla="*/ 2 h 1286541"/>
                <a:gd name="connsiteX2" fmla="*/ 322513 w 322513"/>
                <a:gd name="connsiteY2" fmla="*/ 1278068 h 1286541"/>
                <a:gd name="connsiteX0" fmla="*/ 0 w 224513"/>
                <a:gd name="connsiteY0" fmla="*/ 1286541 h 1286541"/>
                <a:gd name="connsiteX1" fmla="*/ 74428 w 224513"/>
                <a:gd name="connsiteY1" fmla="*/ 2 h 1286541"/>
                <a:gd name="connsiteX2" fmla="*/ 224513 w 224513"/>
                <a:gd name="connsiteY2" fmla="*/ 1278068 h 1286541"/>
                <a:gd name="connsiteX0" fmla="*/ 0 w 202735"/>
                <a:gd name="connsiteY0" fmla="*/ 1286539 h 1286539"/>
                <a:gd name="connsiteX1" fmla="*/ 74428 w 202735"/>
                <a:gd name="connsiteY1" fmla="*/ 0 h 1286539"/>
                <a:gd name="connsiteX2" fmla="*/ 202735 w 202735"/>
                <a:gd name="connsiteY2" fmla="*/ 1282303 h 128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735" h="1286539">
                  <a:moveTo>
                    <a:pt x="0" y="1286539"/>
                  </a:moveTo>
                  <a:cubicBezTo>
                    <a:pt x="21265" y="664534"/>
                    <a:pt x="40639" y="706"/>
                    <a:pt x="74428" y="0"/>
                  </a:cubicBezTo>
                  <a:cubicBezTo>
                    <a:pt x="108217" y="-706"/>
                    <a:pt x="151051" y="1016039"/>
                    <a:pt x="202735" y="128230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00" name="Straight Connector 399"/>
            <p:cNvCxnSpPr/>
            <p:nvPr/>
          </p:nvCxnSpPr>
          <p:spPr>
            <a:xfrm>
              <a:off x="6385447" y="3997628"/>
              <a:ext cx="0" cy="42873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/>
            <p:cNvCxnSpPr/>
            <p:nvPr/>
          </p:nvCxnSpPr>
          <p:spPr>
            <a:xfrm>
              <a:off x="6386329" y="4426359"/>
              <a:ext cx="415859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2" name="Freeform 401"/>
            <p:cNvSpPr/>
            <p:nvPr/>
          </p:nvSpPr>
          <p:spPr>
            <a:xfrm>
              <a:off x="6688417" y="4163157"/>
              <a:ext cx="65520" cy="261593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5032"/>
                <a:gd name="connsiteY0" fmla="*/ 1290879 h 1290879"/>
                <a:gd name="connsiteX1" fmla="*/ 74428 w 925032"/>
                <a:gd name="connsiteY1" fmla="*/ 4340 h 1290879"/>
                <a:gd name="connsiteX2" fmla="*/ 191385 w 925032"/>
                <a:gd name="connsiteY2" fmla="*/ 886842 h 1290879"/>
                <a:gd name="connsiteX3" fmla="*/ 925032 w 925032"/>
                <a:gd name="connsiteY3" fmla="*/ 1290879 h 1290879"/>
                <a:gd name="connsiteX0" fmla="*/ 0 w 315255"/>
                <a:gd name="connsiteY0" fmla="*/ 1290883 h 1295121"/>
                <a:gd name="connsiteX1" fmla="*/ 74428 w 315255"/>
                <a:gd name="connsiteY1" fmla="*/ 4344 h 1295121"/>
                <a:gd name="connsiteX2" fmla="*/ 191385 w 315255"/>
                <a:gd name="connsiteY2" fmla="*/ 886846 h 1295121"/>
                <a:gd name="connsiteX3" fmla="*/ 315255 w 315255"/>
                <a:gd name="connsiteY3" fmla="*/ 1295121 h 1295121"/>
                <a:gd name="connsiteX0" fmla="*/ 0 w 322513"/>
                <a:gd name="connsiteY0" fmla="*/ 1290872 h 1290872"/>
                <a:gd name="connsiteX1" fmla="*/ 74428 w 322513"/>
                <a:gd name="connsiteY1" fmla="*/ 4333 h 1290872"/>
                <a:gd name="connsiteX2" fmla="*/ 191385 w 322513"/>
                <a:gd name="connsiteY2" fmla="*/ 886835 h 1290872"/>
                <a:gd name="connsiteX3" fmla="*/ 322513 w 322513"/>
                <a:gd name="connsiteY3" fmla="*/ 1282399 h 1290872"/>
                <a:gd name="connsiteX0" fmla="*/ 0 w 322513"/>
                <a:gd name="connsiteY0" fmla="*/ 1286541 h 1286541"/>
                <a:gd name="connsiteX1" fmla="*/ 74428 w 322513"/>
                <a:gd name="connsiteY1" fmla="*/ 2 h 1286541"/>
                <a:gd name="connsiteX2" fmla="*/ 322513 w 322513"/>
                <a:gd name="connsiteY2" fmla="*/ 1278068 h 1286541"/>
                <a:gd name="connsiteX0" fmla="*/ 0 w 224513"/>
                <a:gd name="connsiteY0" fmla="*/ 1286541 h 1286541"/>
                <a:gd name="connsiteX1" fmla="*/ 74428 w 224513"/>
                <a:gd name="connsiteY1" fmla="*/ 2 h 1286541"/>
                <a:gd name="connsiteX2" fmla="*/ 224513 w 224513"/>
                <a:gd name="connsiteY2" fmla="*/ 1278068 h 1286541"/>
                <a:gd name="connsiteX0" fmla="*/ 0 w 202735"/>
                <a:gd name="connsiteY0" fmla="*/ 1286539 h 1286539"/>
                <a:gd name="connsiteX1" fmla="*/ 74428 w 202735"/>
                <a:gd name="connsiteY1" fmla="*/ 0 h 1286539"/>
                <a:gd name="connsiteX2" fmla="*/ 202735 w 202735"/>
                <a:gd name="connsiteY2" fmla="*/ 1282303 h 128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735" h="1286539">
                  <a:moveTo>
                    <a:pt x="0" y="1286539"/>
                  </a:moveTo>
                  <a:cubicBezTo>
                    <a:pt x="21265" y="664534"/>
                    <a:pt x="40639" y="706"/>
                    <a:pt x="74428" y="0"/>
                  </a:cubicBezTo>
                  <a:cubicBezTo>
                    <a:pt x="108217" y="-706"/>
                    <a:pt x="151051" y="1016039"/>
                    <a:pt x="202735" y="128230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6453264" y="3994278"/>
              <a:ext cx="273634" cy="804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04" name="Straight Connector 403"/>
            <p:cNvCxnSpPr/>
            <p:nvPr/>
          </p:nvCxnSpPr>
          <p:spPr>
            <a:xfrm flipV="1">
              <a:off x="6415603" y="4038639"/>
              <a:ext cx="355037" cy="2576"/>
            </a:xfrm>
            <a:prstGeom prst="line">
              <a:avLst/>
            </a:prstGeom>
            <a:ln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/>
            <p:cNvCxnSpPr/>
            <p:nvPr/>
          </p:nvCxnSpPr>
          <p:spPr>
            <a:xfrm>
              <a:off x="6386913" y="4467503"/>
              <a:ext cx="0" cy="42873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/>
            <p:cNvCxnSpPr/>
            <p:nvPr/>
          </p:nvCxnSpPr>
          <p:spPr>
            <a:xfrm>
              <a:off x="6387795" y="4896234"/>
              <a:ext cx="415859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7" name="Freeform 406"/>
            <p:cNvSpPr/>
            <p:nvPr/>
          </p:nvSpPr>
          <p:spPr>
            <a:xfrm>
              <a:off x="6447480" y="4685862"/>
              <a:ext cx="301124" cy="206872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9705"/>
                <a:gd name="connsiteY0" fmla="*/ 404037 h 404037"/>
                <a:gd name="connsiteX1" fmla="*/ 191385 w 929705"/>
                <a:gd name="connsiteY1" fmla="*/ 0 h 404037"/>
                <a:gd name="connsiteX2" fmla="*/ 797442 w 929705"/>
                <a:gd name="connsiteY2" fmla="*/ 180753 h 404037"/>
                <a:gd name="connsiteX3" fmla="*/ 925032 w 929705"/>
                <a:gd name="connsiteY3" fmla="*/ 404037 h 404037"/>
                <a:gd name="connsiteX0" fmla="*/ 0 w 932577"/>
                <a:gd name="connsiteY0" fmla="*/ 726039 h 726039"/>
                <a:gd name="connsiteX1" fmla="*/ 198645 w 932577"/>
                <a:gd name="connsiteY1" fmla="*/ 0 h 726039"/>
                <a:gd name="connsiteX2" fmla="*/ 797442 w 932577"/>
                <a:gd name="connsiteY2" fmla="*/ 502755 h 726039"/>
                <a:gd name="connsiteX3" fmla="*/ 925032 w 932577"/>
                <a:gd name="connsiteY3" fmla="*/ 726039 h 726039"/>
                <a:gd name="connsiteX0" fmla="*/ 0 w 930698"/>
                <a:gd name="connsiteY0" fmla="*/ 797928 h 797928"/>
                <a:gd name="connsiteX1" fmla="*/ 198645 w 930698"/>
                <a:gd name="connsiteY1" fmla="*/ 71889 h 797928"/>
                <a:gd name="connsiteX2" fmla="*/ 775663 w 930698"/>
                <a:gd name="connsiteY2" fmla="*/ 108590 h 797928"/>
                <a:gd name="connsiteX3" fmla="*/ 925032 w 930698"/>
                <a:gd name="connsiteY3" fmla="*/ 797928 h 797928"/>
                <a:gd name="connsiteX0" fmla="*/ 0 w 931751"/>
                <a:gd name="connsiteY0" fmla="*/ 779424 h 779424"/>
                <a:gd name="connsiteX1" fmla="*/ 198645 w 931751"/>
                <a:gd name="connsiteY1" fmla="*/ 53385 h 779424"/>
                <a:gd name="connsiteX2" fmla="*/ 775663 w 931751"/>
                <a:gd name="connsiteY2" fmla="*/ 90086 h 779424"/>
                <a:gd name="connsiteX3" fmla="*/ 925032 w 931751"/>
                <a:gd name="connsiteY3" fmla="*/ 779424 h 779424"/>
                <a:gd name="connsiteX0" fmla="*/ 0 w 931751"/>
                <a:gd name="connsiteY0" fmla="*/ 749310 h 749310"/>
                <a:gd name="connsiteX1" fmla="*/ 198645 w 931751"/>
                <a:gd name="connsiteY1" fmla="*/ 23271 h 749310"/>
                <a:gd name="connsiteX2" fmla="*/ 775663 w 931751"/>
                <a:gd name="connsiteY2" fmla="*/ 59972 h 749310"/>
                <a:gd name="connsiteX3" fmla="*/ 925032 w 931751"/>
                <a:gd name="connsiteY3" fmla="*/ 749310 h 749310"/>
                <a:gd name="connsiteX0" fmla="*/ 0 w 931751"/>
                <a:gd name="connsiteY0" fmla="*/ 792461 h 792461"/>
                <a:gd name="connsiteX1" fmla="*/ 198645 w 931751"/>
                <a:gd name="connsiteY1" fmla="*/ 66422 h 792461"/>
                <a:gd name="connsiteX2" fmla="*/ 775663 w 931751"/>
                <a:gd name="connsiteY2" fmla="*/ 69228 h 792461"/>
                <a:gd name="connsiteX3" fmla="*/ 925032 w 931751"/>
                <a:gd name="connsiteY3" fmla="*/ 792461 h 792461"/>
                <a:gd name="connsiteX0" fmla="*/ 0 w 931751"/>
                <a:gd name="connsiteY0" fmla="*/ 764397 h 764397"/>
                <a:gd name="connsiteX1" fmla="*/ 198645 w 931751"/>
                <a:gd name="connsiteY1" fmla="*/ 38358 h 764397"/>
                <a:gd name="connsiteX2" fmla="*/ 775663 w 931751"/>
                <a:gd name="connsiteY2" fmla="*/ 41164 h 764397"/>
                <a:gd name="connsiteX3" fmla="*/ 925032 w 931751"/>
                <a:gd name="connsiteY3" fmla="*/ 764397 h 764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1751" h="764397">
                  <a:moveTo>
                    <a:pt x="0" y="764397"/>
                  </a:moveTo>
                  <a:cubicBezTo>
                    <a:pt x="39872" y="680223"/>
                    <a:pt x="40331" y="91106"/>
                    <a:pt x="198645" y="38358"/>
                  </a:cubicBezTo>
                  <a:cubicBezTo>
                    <a:pt x="356959" y="-14390"/>
                    <a:pt x="640081" y="-12052"/>
                    <a:pt x="775663" y="41164"/>
                  </a:cubicBezTo>
                  <a:cubicBezTo>
                    <a:pt x="911245" y="94380"/>
                    <a:pt x="948955" y="716550"/>
                    <a:pt x="925032" y="764397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455648" y="4470539"/>
              <a:ext cx="273634" cy="804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09" name="Straight Connector 408"/>
            <p:cNvCxnSpPr/>
            <p:nvPr/>
          </p:nvCxnSpPr>
          <p:spPr>
            <a:xfrm flipV="1">
              <a:off x="6417987" y="4514900"/>
              <a:ext cx="355037" cy="2576"/>
            </a:xfrm>
            <a:prstGeom prst="line">
              <a:avLst/>
            </a:prstGeom>
            <a:ln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/>
            <p:cNvCxnSpPr/>
            <p:nvPr/>
          </p:nvCxnSpPr>
          <p:spPr>
            <a:xfrm>
              <a:off x="6385447" y="3517433"/>
              <a:ext cx="0" cy="42873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>
              <a:off x="6386329" y="3946164"/>
              <a:ext cx="415859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" name="Freeform 411"/>
            <p:cNvSpPr/>
            <p:nvPr/>
          </p:nvSpPr>
          <p:spPr>
            <a:xfrm>
              <a:off x="6446014" y="3647183"/>
              <a:ext cx="300462" cy="300067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9705" h="1290907">
                  <a:moveTo>
                    <a:pt x="0" y="1290907"/>
                  </a:moveTo>
                  <a:cubicBezTo>
                    <a:pt x="21265" y="668902"/>
                    <a:pt x="42531" y="71708"/>
                    <a:pt x="74428" y="4368"/>
                  </a:cubicBezTo>
                  <a:cubicBezTo>
                    <a:pt x="106326" y="-62972"/>
                    <a:pt x="155944" y="667131"/>
                    <a:pt x="191385" y="886870"/>
                  </a:cubicBezTo>
                  <a:cubicBezTo>
                    <a:pt x="226826" y="1106609"/>
                    <a:pt x="717697" y="1053446"/>
                    <a:pt x="797442" y="1067623"/>
                  </a:cubicBezTo>
                  <a:cubicBezTo>
                    <a:pt x="877187" y="1081800"/>
                    <a:pt x="948955" y="1243060"/>
                    <a:pt x="925032" y="1290907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13" name="Straight Connector 412"/>
            <p:cNvCxnSpPr/>
            <p:nvPr/>
          </p:nvCxnSpPr>
          <p:spPr>
            <a:xfrm flipV="1">
              <a:off x="6415225" y="3564945"/>
              <a:ext cx="355037" cy="257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4" name="Rectangle 413"/>
            <p:cNvSpPr/>
            <p:nvPr/>
          </p:nvSpPr>
          <p:spPr>
            <a:xfrm>
              <a:off x="6452886" y="3520583"/>
              <a:ext cx="273634" cy="804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pic>
          <p:nvPicPr>
            <p:cNvPr id="446" name="Picture 445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6229072" y="3119760"/>
              <a:ext cx="216024" cy="360040"/>
            </a:xfrm>
            <a:prstGeom prst="rect">
              <a:avLst/>
            </a:prstGeom>
          </p:spPr>
        </p:pic>
        <p:pic>
          <p:nvPicPr>
            <p:cNvPr id="447" name="Picture 446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6222350" y="6450312"/>
              <a:ext cx="216024" cy="360040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7221378" y="2830956"/>
            <a:ext cx="1257050" cy="3123865"/>
            <a:chOff x="7442160" y="2781117"/>
            <a:chExt cx="1361804" cy="3384187"/>
          </a:xfrm>
        </p:grpSpPr>
        <p:sp>
          <p:nvSpPr>
            <p:cNvPr id="327" name="TextBox 326"/>
            <p:cNvSpPr txBox="1"/>
            <p:nvPr/>
          </p:nvSpPr>
          <p:spPr>
            <a:xfrm>
              <a:off x="7442160" y="2781117"/>
              <a:ext cx="1361804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Classification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734391" y="3755902"/>
              <a:ext cx="892050" cy="2316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62" dirty="0">
                  <a:solidFill>
                    <a:schemeClr val="bg1">
                      <a:lumMod val="75000"/>
                    </a:schemeClr>
                  </a:solidFill>
                </a:rPr>
                <a:t>help</a:t>
              </a:r>
            </a:p>
            <a:p>
              <a:r>
                <a:rPr lang="en-GB" sz="1662" dirty="0"/>
                <a:t>hello</a:t>
              </a:r>
            </a:p>
            <a:p>
              <a:r>
                <a:rPr lang="en-GB" sz="1662" dirty="0">
                  <a:solidFill>
                    <a:schemeClr val="bg1">
                      <a:lumMod val="75000"/>
                    </a:schemeClr>
                  </a:solidFill>
                </a:rPr>
                <a:t>yellow</a:t>
              </a:r>
            </a:p>
            <a:p>
              <a:r>
                <a:rPr lang="en-GB" sz="1662" dirty="0">
                  <a:solidFill>
                    <a:schemeClr val="bg1">
                      <a:lumMod val="75000"/>
                    </a:schemeClr>
                  </a:solidFill>
                </a:rPr>
                <a:t>mellow</a:t>
              </a:r>
            </a:p>
            <a:p>
              <a:r>
                <a:rPr lang="en-GB" sz="1662" dirty="0" err="1">
                  <a:solidFill>
                    <a:schemeClr val="bg1">
                      <a:lumMod val="75000"/>
                    </a:schemeClr>
                  </a:solidFill>
                </a:rPr>
                <a:t>Melo</a:t>
              </a:r>
              <a:endParaRPr lang="en-GB" sz="1662" dirty="0">
                <a:solidFill>
                  <a:schemeClr val="bg1">
                    <a:lumMod val="75000"/>
                  </a:schemeClr>
                </a:solidFill>
              </a:endParaRPr>
            </a:p>
            <a:p>
              <a:r>
                <a:rPr lang="en-GB" sz="1662" dirty="0" err="1">
                  <a:solidFill>
                    <a:schemeClr val="bg1">
                      <a:lumMod val="75000"/>
                    </a:schemeClr>
                  </a:solidFill>
                </a:rPr>
                <a:t>Jello</a:t>
              </a:r>
              <a:endParaRPr lang="en-GB" sz="1662" dirty="0">
                <a:solidFill>
                  <a:schemeClr val="bg1">
                    <a:lumMod val="75000"/>
                  </a:schemeClr>
                </a:solidFill>
              </a:endParaRPr>
            </a:p>
            <a:p>
              <a:r>
                <a:rPr lang="en-GB" sz="1662" dirty="0">
                  <a:solidFill>
                    <a:schemeClr val="bg1">
                      <a:lumMod val="75000"/>
                    </a:schemeClr>
                  </a:solidFill>
                </a:rPr>
                <a:t>fellow</a:t>
              </a:r>
            </a:p>
            <a:p>
              <a:endParaRPr lang="en-GB" sz="1662" dirty="0"/>
            </a:p>
          </p:txBody>
        </p:sp>
        <p:pic>
          <p:nvPicPr>
            <p:cNvPr id="448" name="Picture 447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7931356" y="3442184"/>
              <a:ext cx="216024" cy="360040"/>
            </a:xfrm>
            <a:prstGeom prst="rect">
              <a:avLst/>
            </a:prstGeom>
          </p:spPr>
        </p:pic>
        <p:pic>
          <p:nvPicPr>
            <p:cNvPr id="449" name="Picture 448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7924634" y="5805264"/>
              <a:ext cx="216024" cy="360040"/>
            </a:xfrm>
            <a:prstGeom prst="rect">
              <a:avLst/>
            </a:prstGeom>
          </p:spPr>
        </p:pic>
      </p:grpSp>
      <p:sp>
        <p:nvSpPr>
          <p:cNvPr id="218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MAMALIAN AUDITORY PATHWAY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OVERVIEW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39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457823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HIGHER CORTEX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OVERVIEW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29780" y="1268760"/>
            <a:ext cx="5976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/>
              <a:t>The auditory cortex plays an important yet ambiguous role in hearing. When the auditory information passes into the cortex, the specifics of what exactly takes place are unclear</a:t>
            </a:r>
            <a:r>
              <a:rPr lang="en-GB" b="1" i="1" dirty="0" smtClean="0"/>
              <a:t>.</a:t>
            </a:r>
          </a:p>
          <a:p>
            <a:r>
              <a:rPr lang="en-GB" sz="800" b="1" i="1" dirty="0"/>
              <a:t> </a:t>
            </a:r>
            <a:r>
              <a:rPr lang="en-GB" sz="800" b="1" i="1" dirty="0" smtClean="0"/>
              <a:t>					</a:t>
            </a:r>
          </a:p>
          <a:p>
            <a:r>
              <a:rPr lang="en-GB" b="1" i="1" dirty="0"/>
              <a:t>	</a:t>
            </a:r>
            <a:r>
              <a:rPr lang="en-GB" b="1" i="1" dirty="0" smtClean="0"/>
              <a:t>				- Wikipedia</a:t>
            </a:r>
            <a:endParaRPr lang="en-GB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7085"/>
          <a:stretch/>
        </p:blipFill>
        <p:spPr>
          <a:xfrm>
            <a:off x="4718112" y="2924944"/>
            <a:ext cx="4032448" cy="29507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2805"/>
          <a:stretch/>
        </p:blipFill>
        <p:spPr>
          <a:xfrm>
            <a:off x="759380" y="2946349"/>
            <a:ext cx="3596596" cy="29507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76256" y="6381328"/>
            <a:ext cx="2106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err="1" smtClean="0"/>
              <a:t>Bizley</a:t>
            </a:r>
            <a:r>
              <a:rPr lang="en-GB" sz="1600" i="1" dirty="0" smtClean="0"/>
              <a:t> and Cohen</a:t>
            </a:r>
            <a:r>
              <a:rPr lang="en-GB" sz="1600" i="1" dirty="0" smtClean="0"/>
              <a:t>, 2013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171325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457823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HIGHER CORTEX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OVERVIEW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" b="63024"/>
          <a:stretch/>
        </p:blipFill>
        <p:spPr>
          <a:xfrm>
            <a:off x="827584" y="3139126"/>
            <a:ext cx="7568480" cy="29478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20272" y="3212976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“Where”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5220072" y="5301208"/>
            <a:ext cx="898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“What”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27" y="1340768"/>
            <a:ext cx="8308937" cy="49714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76256" y="6381328"/>
            <a:ext cx="2106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err="1" smtClean="0"/>
              <a:t>Bizley</a:t>
            </a:r>
            <a:r>
              <a:rPr lang="en-GB" sz="1600" i="1" dirty="0" smtClean="0"/>
              <a:t> and Cohen</a:t>
            </a:r>
            <a:r>
              <a:rPr lang="en-GB" sz="1600" i="1" dirty="0" smtClean="0"/>
              <a:t>, 2013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236805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3528" y="1556792"/>
            <a:ext cx="8588727" cy="2973076"/>
            <a:chOff x="323528" y="1464036"/>
            <a:chExt cx="8588727" cy="29730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b="48048"/>
            <a:stretch/>
          </p:blipFill>
          <p:spPr>
            <a:xfrm>
              <a:off x="323528" y="1464036"/>
              <a:ext cx="4052223" cy="134627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039" y="3192228"/>
              <a:ext cx="3569513" cy="124488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/>
            <a:srcRect t="51628"/>
            <a:stretch/>
          </p:blipFill>
          <p:spPr>
            <a:xfrm>
              <a:off x="4860032" y="2328132"/>
              <a:ext cx="4052223" cy="125350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346154" y="2574301"/>
              <a:ext cx="4908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b="1" dirty="0" smtClean="0"/>
                <a:t>+</a:t>
              </a:r>
              <a:endParaRPr lang="en-GB" sz="48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63872" y="2574300"/>
              <a:ext cx="4908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b="1" dirty="0"/>
                <a:t>=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54159" y="4643844"/>
            <a:ext cx="7713996" cy="1974535"/>
            <a:chOff x="554159" y="4643844"/>
            <a:chExt cx="7713996" cy="1974535"/>
          </a:xfrm>
        </p:grpSpPr>
        <p:grpSp>
          <p:nvGrpSpPr>
            <p:cNvPr id="9" name="Group 8"/>
            <p:cNvGrpSpPr/>
            <p:nvPr/>
          </p:nvGrpSpPr>
          <p:grpSpPr>
            <a:xfrm>
              <a:off x="554159" y="4869160"/>
              <a:ext cx="7713996" cy="1749219"/>
              <a:chOff x="554159" y="4869160"/>
              <a:chExt cx="7713996" cy="174921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159" y="4967888"/>
                <a:ext cx="7713996" cy="1650491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6444208" y="4869160"/>
                <a:ext cx="360040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715338" y="4911699"/>
                <a:ext cx="360040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2175416" y="4643844"/>
              <a:ext cx="480253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alibri" pitchFamily="34" charset="0"/>
                </a:rPr>
                <a:t>Reconstruction from cortical field potentials</a:t>
              </a: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69451" y="1046181"/>
            <a:ext cx="84823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Selective attention enhances the SNR of the neural basis for scene analysis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457823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HIGHER CORTEX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NEURAL CORRELATES OF SELECTIVE ATTENTION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47791" y="6479879"/>
            <a:ext cx="2116046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>
                <a:latin typeface="Calibri" pitchFamily="34" charset="0"/>
              </a:rPr>
              <a:t>Mesgarani</a:t>
            </a:r>
            <a:r>
              <a:rPr lang="en-US" sz="1200" dirty="0" smtClean="0">
                <a:latin typeface="Calibri" pitchFamily="34" charset="0"/>
              </a:rPr>
              <a:t> and Chang, 2012</a:t>
            </a:r>
            <a:endParaRPr 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60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457823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HIGHER CORTEX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CATEGORICAL RESPONSES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16163" y="1052736"/>
            <a:ext cx="54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Neurons represent sound class rather than acoustics in monkey STG</a:t>
            </a:r>
            <a:endParaRPr lang="en-US" sz="2400" b="1" dirty="0">
              <a:latin typeface="Calibri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51855" y="2185119"/>
            <a:ext cx="3937177" cy="4359970"/>
            <a:chOff x="5351855" y="2185119"/>
            <a:chExt cx="3937177" cy="435997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99" t="2254" b="55584"/>
            <a:stretch/>
          </p:blipFill>
          <p:spPr>
            <a:xfrm>
              <a:off x="5724128" y="3157978"/>
              <a:ext cx="2592288" cy="301323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444208" y="6237312"/>
              <a:ext cx="140466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Time (s)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16200000">
              <a:off x="4803412" y="4553507"/>
              <a:ext cx="140466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Neural activity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228184" y="2185119"/>
              <a:ext cx="18002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Example neuron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884368" y="2852936"/>
              <a:ext cx="140466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Morph (%)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243392" y="3156414"/>
              <a:ext cx="50507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243392" y="4020510"/>
              <a:ext cx="50507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43392" y="4740590"/>
              <a:ext cx="50507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23528" y="2185119"/>
            <a:ext cx="4608512" cy="4093424"/>
            <a:chOff x="323528" y="2185119"/>
            <a:chExt cx="4608512" cy="4093424"/>
          </a:xfrm>
        </p:grpSpPr>
        <p:sp>
          <p:nvSpPr>
            <p:cNvPr id="16" name="Rectangle 15"/>
            <p:cNvSpPr/>
            <p:nvPr/>
          </p:nvSpPr>
          <p:spPr>
            <a:xfrm>
              <a:off x="1835696" y="2185119"/>
              <a:ext cx="18002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Auditory task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23528" y="2636912"/>
              <a:ext cx="4608512" cy="3641631"/>
              <a:chOff x="323528" y="2636912"/>
              <a:chExt cx="4608512" cy="364163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082"/>
              <a:stretch/>
            </p:blipFill>
            <p:spPr>
              <a:xfrm>
                <a:off x="467544" y="2780928"/>
                <a:ext cx="4464496" cy="3497615"/>
              </a:xfrm>
              <a:prstGeom prst="rect">
                <a:avLst/>
              </a:prstGeom>
            </p:spPr>
          </p:pic>
          <p:sp>
            <p:nvSpPr>
              <p:cNvPr id="2" name="Rectangle 1"/>
              <p:cNvSpPr/>
              <p:nvPr/>
            </p:nvSpPr>
            <p:spPr>
              <a:xfrm>
                <a:off x="323528" y="2636912"/>
                <a:ext cx="576064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984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536860" y="2830781"/>
            <a:ext cx="1419407" cy="1675487"/>
            <a:chOff x="200597" y="2780928"/>
            <a:chExt cx="1537691" cy="1815110"/>
          </a:xfrm>
        </p:grpSpPr>
        <p:grpSp>
          <p:nvGrpSpPr>
            <p:cNvPr id="54" name="Group 53"/>
            <p:cNvGrpSpPr/>
            <p:nvPr/>
          </p:nvGrpSpPr>
          <p:grpSpPr>
            <a:xfrm>
              <a:off x="214269" y="3242238"/>
              <a:ext cx="1323235" cy="1353800"/>
              <a:chOff x="71311" y="3323142"/>
              <a:chExt cx="1552071" cy="1386478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425482" y="3323142"/>
                <a:ext cx="1089359" cy="1063430"/>
                <a:chOff x="483139" y="4437112"/>
                <a:chExt cx="1289497" cy="1584176"/>
              </a:xfrm>
            </p:grpSpPr>
            <p:sp>
              <p:nvSpPr>
                <p:cNvPr id="37" name="Freeform 36"/>
                <p:cNvSpPr/>
                <p:nvPr/>
              </p:nvSpPr>
              <p:spPr>
                <a:xfrm>
                  <a:off x="611560" y="4612658"/>
                  <a:ext cx="890869" cy="1208693"/>
                </a:xfrm>
                <a:custGeom>
                  <a:avLst/>
                  <a:gdLst>
                    <a:gd name="connsiteX0" fmla="*/ 0 w 977462"/>
                    <a:gd name="connsiteY0" fmla="*/ 10510 h 1208693"/>
                    <a:gd name="connsiteX1" fmla="*/ 704193 w 977462"/>
                    <a:gd name="connsiteY1" fmla="*/ 1208690 h 1208693"/>
                    <a:gd name="connsiteX2" fmla="*/ 977462 w 977462"/>
                    <a:gd name="connsiteY2" fmla="*/ 0 h 120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7462" h="1208693">
                      <a:moveTo>
                        <a:pt x="0" y="10510"/>
                      </a:moveTo>
                      <a:cubicBezTo>
                        <a:pt x="270641" y="610476"/>
                        <a:pt x="541283" y="1210442"/>
                        <a:pt x="704193" y="1208690"/>
                      </a:cubicBezTo>
                      <a:cubicBezTo>
                        <a:pt x="867103" y="1206938"/>
                        <a:pt x="922282" y="603469"/>
                        <a:pt x="977462" y="0"/>
                      </a:cubicBezTo>
                    </a:path>
                  </a:pathLst>
                </a:custGeom>
                <a:solidFill>
                  <a:srgbClr val="D351A8"/>
                </a:solidFill>
                <a:ln w="38100">
                  <a:solidFill>
                    <a:srgbClr val="CC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483139" y="4437112"/>
                  <a:ext cx="0" cy="1584176"/>
                </a:xfrm>
                <a:prstGeom prst="line">
                  <a:avLst/>
                </a:prstGeom>
                <a:ln>
                  <a:solidFill>
                    <a:srgbClr val="CC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485868" y="6021288"/>
                  <a:ext cx="1286768" cy="0"/>
                </a:xfrm>
                <a:prstGeom prst="line">
                  <a:avLst/>
                </a:prstGeom>
                <a:ln>
                  <a:solidFill>
                    <a:srgbClr val="CC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TextBox 110"/>
              <p:cNvSpPr txBox="1"/>
              <p:nvPr/>
            </p:nvSpPr>
            <p:spPr>
              <a:xfrm>
                <a:off x="317282" y="4386572"/>
                <a:ext cx="1306100" cy="323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92" dirty="0">
                    <a:latin typeface="Calibri" panose="020F0502020204030204" pitchFamily="34" charset="0"/>
                  </a:rPr>
                  <a:t>Frequency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 rot="16200000">
                <a:off x="-262619" y="3682658"/>
                <a:ext cx="1037844" cy="369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92" dirty="0">
                    <a:latin typeface="Calibri" panose="020F0502020204030204" pitchFamily="34" charset="0"/>
                  </a:rPr>
                  <a:t>Intensity</a:t>
                </a:r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>
              <a:off x="200597" y="2780928"/>
              <a:ext cx="1537691" cy="346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Receptive field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74789" y="4758380"/>
            <a:ext cx="1481476" cy="1675487"/>
            <a:chOff x="133355" y="4869160"/>
            <a:chExt cx="1604932" cy="1815111"/>
          </a:xfrm>
        </p:grpSpPr>
        <p:sp>
          <p:nvSpPr>
            <p:cNvPr id="117" name="TextBox 116"/>
            <p:cNvSpPr txBox="1"/>
            <p:nvPr/>
          </p:nvSpPr>
          <p:spPr>
            <a:xfrm>
              <a:off x="133355" y="4869160"/>
              <a:ext cx="1604932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Temporal profile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212616" y="5247956"/>
              <a:ext cx="1323235" cy="1436315"/>
              <a:chOff x="69658" y="5057904"/>
              <a:chExt cx="1552071" cy="1470984"/>
            </a:xfrm>
          </p:grpSpPr>
          <p:grpSp>
            <p:nvGrpSpPr>
              <p:cNvPr id="121" name="Group 120"/>
              <p:cNvGrpSpPr/>
              <p:nvPr/>
            </p:nvGrpSpPr>
            <p:grpSpPr>
              <a:xfrm>
                <a:off x="423829" y="5127355"/>
                <a:ext cx="1089359" cy="1078484"/>
                <a:chOff x="483139" y="4437112"/>
                <a:chExt cx="1289497" cy="1584176"/>
              </a:xfrm>
            </p:grpSpPr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483139" y="4437112"/>
                  <a:ext cx="0" cy="1584176"/>
                </a:xfrm>
                <a:prstGeom prst="line">
                  <a:avLst/>
                </a:prstGeom>
                <a:ln>
                  <a:solidFill>
                    <a:srgbClr val="CC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485868" y="6021288"/>
                  <a:ext cx="1286768" cy="0"/>
                </a:xfrm>
                <a:prstGeom prst="line">
                  <a:avLst/>
                </a:prstGeom>
                <a:ln>
                  <a:solidFill>
                    <a:srgbClr val="CC33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TextBox 121"/>
              <p:cNvSpPr txBox="1"/>
              <p:nvPr/>
            </p:nvSpPr>
            <p:spPr>
              <a:xfrm>
                <a:off x="315629" y="6205840"/>
                <a:ext cx="1306100" cy="323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92" dirty="0">
                    <a:latin typeface="Calibri" panose="020F0502020204030204" pitchFamily="34" charset="0"/>
                  </a:rPr>
                  <a:t>Time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 rot="16200000">
                <a:off x="-271618" y="5494579"/>
                <a:ext cx="1052535" cy="369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92" dirty="0">
                    <a:latin typeface="Calibri" panose="020F0502020204030204" pitchFamily="34" charset="0"/>
                  </a:rPr>
                  <a:t>Activity</a:t>
                </a: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582149" y="5329739"/>
                <a:ext cx="785409" cy="878831"/>
              </a:xfrm>
              <a:custGeom>
                <a:avLst/>
                <a:gdLst>
                  <a:gd name="connsiteX0" fmla="*/ 0 w 944386"/>
                  <a:gd name="connsiteY0" fmla="*/ 1288025 h 1288025"/>
                  <a:gd name="connsiteX1" fmla="*/ 74428 w 944386"/>
                  <a:gd name="connsiteY1" fmla="*/ 1486 h 1288025"/>
                  <a:gd name="connsiteX2" fmla="*/ 191386 w 944386"/>
                  <a:gd name="connsiteY2" fmla="*/ 1032844 h 1288025"/>
                  <a:gd name="connsiteX3" fmla="*/ 850604 w 944386"/>
                  <a:gd name="connsiteY3" fmla="*/ 1149802 h 1288025"/>
                  <a:gd name="connsiteX4" fmla="*/ 925032 w 944386"/>
                  <a:gd name="connsiteY4" fmla="*/ 1288025 h 1288025"/>
                  <a:gd name="connsiteX0" fmla="*/ 0 w 944908"/>
                  <a:gd name="connsiteY0" fmla="*/ 1289577 h 1289577"/>
                  <a:gd name="connsiteX1" fmla="*/ 74428 w 944908"/>
                  <a:gd name="connsiteY1" fmla="*/ 3038 h 1289577"/>
                  <a:gd name="connsiteX2" fmla="*/ 180753 w 944908"/>
                  <a:gd name="connsiteY2" fmla="*/ 938703 h 1289577"/>
                  <a:gd name="connsiteX3" fmla="*/ 850604 w 944908"/>
                  <a:gd name="connsiteY3" fmla="*/ 1151354 h 1289577"/>
                  <a:gd name="connsiteX4" fmla="*/ 925032 w 944908"/>
                  <a:gd name="connsiteY4" fmla="*/ 1289577 h 1289577"/>
                  <a:gd name="connsiteX0" fmla="*/ 0 w 932887"/>
                  <a:gd name="connsiteY0" fmla="*/ 1289528 h 1289528"/>
                  <a:gd name="connsiteX1" fmla="*/ 74428 w 932887"/>
                  <a:gd name="connsiteY1" fmla="*/ 2989 h 1289528"/>
                  <a:gd name="connsiteX2" fmla="*/ 180753 w 932887"/>
                  <a:gd name="connsiteY2" fmla="*/ 938654 h 1289528"/>
                  <a:gd name="connsiteX3" fmla="*/ 797442 w 932887"/>
                  <a:gd name="connsiteY3" fmla="*/ 1066244 h 1289528"/>
                  <a:gd name="connsiteX4" fmla="*/ 925032 w 932887"/>
                  <a:gd name="connsiteY4" fmla="*/ 1289528 h 1289528"/>
                  <a:gd name="connsiteX0" fmla="*/ 0 w 932887"/>
                  <a:gd name="connsiteY0" fmla="*/ 1287803 h 1287803"/>
                  <a:gd name="connsiteX1" fmla="*/ 74428 w 932887"/>
                  <a:gd name="connsiteY1" fmla="*/ 1264 h 1287803"/>
                  <a:gd name="connsiteX2" fmla="*/ 180753 w 932887"/>
                  <a:gd name="connsiteY2" fmla="*/ 936929 h 1287803"/>
                  <a:gd name="connsiteX3" fmla="*/ 797442 w 932887"/>
                  <a:gd name="connsiteY3" fmla="*/ 1064519 h 1287803"/>
                  <a:gd name="connsiteX4" fmla="*/ 925032 w 932887"/>
                  <a:gd name="connsiteY4" fmla="*/ 1287803 h 1287803"/>
                  <a:gd name="connsiteX0" fmla="*/ 0 w 932701"/>
                  <a:gd name="connsiteY0" fmla="*/ 1290685 h 1290685"/>
                  <a:gd name="connsiteX1" fmla="*/ 74428 w 932701"/>
                  <a:gd name="connsiteY1" fmla="*/ 4146 h 1290685"/>
                  <a:gd name="connsiteX2" fmla="*/ 191385 w 932701"/>
                  <a:gd name="connsiteY2" fmla="*/ 886648 h 1290685"/>
                  <a:gd name="connsiteX3" fmla="*/ 797442 w 932701"/>
                  <a:gd name="connsiteY3" fmla="*/ 1067401 h 1290685"/>
                  <a:gd name="connsiteX4" fmla="*/ 925032 w 932701"/>
                  <a:gd name="connsiteY4" fmla="*/ 1290685 h 1290685"/>
                  <a:gd name="connsiteX0" fmla="*/ 0 w 932701"/>
                  <a:gd name="connsiteY0" fmla="*/ 1290907 h 1290907"/>
                  <a:gd name="connsiteX1" fmla="*/ 74428 w 932701"/>
                  <a:gd name="connsiteY1" fmla="*/ 4368 h 1290907"/>
                  <a:gd name="connsiteX2" fmla="*/ 191385 w 932701"/>
                  <a:gd name="connsiteY2" fmla="*/ 886870 h 1290907"/>
                  <a:gd name="connsiteX3" fmla="*/ 797442 w 932701"/>
                  <a:gd name="connsiteY3" fmla="*/ 1067623 h 1290907"/>
                  <a:gd name="connsiteX4" fmla="*/ 925032 w 932701"/>
                  <a:gd name="connsiteY4" fmla="*/ 1290907 h 1290907"/>
                  <a:gd name="connsiteX0" fmla="*/ 0 w 929705"/>
                  <a:gd name="connsiteY0" fmla="*/ 1290907 h 1290907"/>
                  <a:gd name="connsiteX1" fmla="*/ 74428 w 929705"/>
                  <a:gd name="connsiteY1" fmla="*/ 4368 h 1290907"/>
                  <a:gd name="connsiteX2" fmla="*/ 191385 w 929705"/>
                  <a:gd name="connsiteY2" fmla="*/ 886870 h 1290907"/>
                  <a:gd name="connsiteX3" fmla="*/ 797442 w 929705"/>
                  <a:gd name="connsiteY3" fmla="*/ 1067623 h 1290907"/>
                  <a:gd name="connsiteX4" fmla="*/ 925032 w 929705"/>
                  <a:gd name="connsiteY4" fmla="*/ 1290907 h 129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705" h="1290907">
                    <a:moveTo>
                      <a:pt x="0" y="1290907"/>
                    </a:moveTo>
                    <a:cubicBezTo>
                      <a:pt x="21265" y="668902"/>
                      <a:pt x="42531" y="71708"/>
                      <a:pt x="74428" y="4368"/>
                    </a:cubicBezTo>
                    <a:cubicBezTo>
                      <a:pt x="106326" y="-62972"/>
                      <a:pt x="155944" y="667131"/>
                      <a:pt x="191385" y="886870"/>
                    </a:cubicBezTo>
                    <a:cubicBezTo>
                      <a:pt x="226826" y="1106609"/>
                      <a:pt x="717697" y="1053446"/>
                      <a:pt x="797442" y="1067623"/>
                    </a:cubicBezTo>
                    <a:cubicBezTo>
                      <a:pt x="877187" y="1081800"/>
                      <a:pt x="948955" y="1243060"/>
                      <a:pt x="925032" y="1290907"/>
                    </a:cubicBezTo>
                  </a:path>
                </a:pathLst>
              </a:custGeom>
              <a:solidFill>
                <a:srgbClr val="D351A8"/>
              </a:solidFill>
              <a:ln w="38100">
                <a:solidFill>
                  <a:srgbClr val="CC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00114" y="5127356"/>
                <a:ext cx="715280" cy="1457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V="1">
                <a:off x="501668" y="5207704"/>
                <a:ext cx="928065" cy="466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TextBox 140"/>
              <p:cNvSpPr txBox="1"/>
              <p:nvPr/>
            </p:nvSpPr>
            <p:spPr>
              <a:xfrm>
                <a:off x="553584" y="5057904"/>
                <a:ext cx="820420" cy="291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8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sound</a:t>
                </a: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1990894" y="2830781"/>
            <a:ext cx="1635941" cy="2973645"/>
            <a:chOff x="1775801" y="2780928"/>
            <a:chExt cx="1772269" cy="3221449"/>
          </a:xfrm>
        </p:grpSpPr>
        <p:grpSp>
          <p:nvGrpSpPr>
            <p:cNvPr id="52" name="Group 51"/>
            <p:cNvGrpSpPr/>
            <p:nvPr/>
          </p:nvGrpSpPr>
          <p:grpSpPr>
            <a:xfrm>
              <a:off x="2002141" y="3521389"/>
              <a:ext cx="1469419" cy="2480988"/>
              <a:chOff x="2046263" y="3954806"/>
              <a:chExt cx="1259561" cy="1927129"/>
            </a:xfrm>
          </p:grpSpPr>
          <p:sp>
            <p:nvSpPr>
              <p:cNvPr id="114" name="Freeform 113"/>
              <p:cNvSpPr/>
              <p:nvPr/>
            </p:nvSpPr>
            <p:spPr>
              <a:xfrm>
                <a:off x="2102167" y="4025458"/>
                <a:ext cx="387812" cy="455526"/>
              </a:xfrm>
              <a:custGeom>
                <a:avLst/>
                <a:gdLst>
                  <a:gd name="connsiteX0" fmla="*/ 0 w 977462"/>
                  <a:gd name="connsiteY0" fmla="*/ 10510 h 1208693"/>
                  <a:gd name="connsiteX1" fmla="*/ 704193 w 977462"/>
                  <a:gd name="connsiteY1" fmla="*/ 1208690 h 1208693"/>
                  <a:gd name="connsiteX2" fmla="*/ 977462 w 977462"/>
                  <a:gd name="connsiteY2" fmla="*/ 0 h 1208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462" h="1208693">
                    <a:moveTo>
                      <a:pt x="0" y="10510"/>
                    </a:moveTo>
                    <a:cubicBezTo>
                      <a:pt x="270641" y="610476"/>
                      <a:pt x="541283" y="1210442"/>
                      <a:pt x="704193" y="1208690"/>
                    </a:cubicBezTo>
                    <a:cubicBezTo>
                      <a:pt x="867103" y="1206938"/>
                      <a:pt x="922282" y="603469"/>
                      <a:pt x="977462" y="0"/>
                    </a:cubicBezTo>
                  </a:path>
                </a:pathLst>
              </a:custGeom>
              <a:solidFill>
                <a:srgbClr val="D351A8"/>
              </a:solidFill>
              <a:ln w="38100">
                <a:solidFill>
                  <a:srgbClr val="CC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15" name="Straight Connector 114"/>
              <p:cNvCxnSpPr/>
              <p:nvPr/>
            </p:nvCxnSpPr>
            <p:spPr>
              <a:xfrm>
                <a:off x="2046263" y="3959299"/>
                <a:ext cx="0" cy="5970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2047451" y="4556334"/>
                <a:ext cx="56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Freeform 117"/>
              <p:cNvSpPr/>
              <p:nvPr/>
            </p:nvSpPr>
            <p:spPr>
              <a:xfrm>
                <a:off x="2341243" y="4691436"/>
                <a:ext cx="111446" cy="455526"/>
              </a:xfrm>
              <a:custGeom>
                <a:avLst/>
                <a:gdLst>
                  <a:gd name="connsiteX0" fmla="*/ 0 w 977462"/>
                  <a:gd name="connsiteY0" fmla="*/ 10510 h 1208693"/>
                  <a:gd name="connsiteX1" fmla="*/ 704193 w 977462"/>
                  <a:gd name="connsiteY1" fmla="*/ 1208690 h 1208693"/>
                  <a:gd name="connsiteX2" fmla="*/ 977462 w 977462"/>
                  <a:gd name="connsiteY2" fmla="*/ 0 h 1208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462" h="1208693">
                    <a:moveTo>
                      <a:pt x="0" y="10510"/>
                    </a:moveTo>
                    <a:cubicBezTo>
                      <a:pt x="270641" y="610476"/>
                      <a:pt x="541283" y="1210442"/>
                      <a:pt x="704193" y="1208690"/>
                    </a:cubicBezTo>
                    <a:cubicBezTo>
                      <a:pt x="867103" y="1206938"/>
                      <a:pt x="922282" y="603469"/>
                      <a:pt x="977462" y="0"/>
                    </a:cubicBezTo>
                  </a:path>
                </a:pathLst>
              </a:custGeom>
              <a:solidFill>
                <a:srgbClr val="FF8BB9"/>
              </a:solidFill>
              <a:ln w="3810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19" name="Straight Connector 118"/>
              <p:cNvCxnSpPr/>
              <p:nvPr/>
            </p:nvCxnSpPr>
            <p:spPr>
              <a:xfrm>
                <a:off x="2047757" y="4625277"/>
                <a:ext cx="0" cy="5970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2048945" y="5222313"/>
                <a:ext cx="56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2051720" y="5284900"/>
                <a:ext cx="0" cy="5970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2052908" y="5881935"/>
                <a:ext cx="56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Freeform 45"/>
              <p:cNvSpPr/>
              <p:nvPr/>
            </p:nvSpPr>
            <p:spPr>
              <a:xfrm>
                <a:off x="2214978" y="5421589"/>
                <a:ext cx="110538" cy="166873"/>
              </a:xfrm>
              <a:custGeom>
                <a:avLst/>
                <a:gdLst>
                  <a:gd name="connsiteX0" fmla="*/ 72316 w 281056"/>
                  <a:gd name="connsiteY0" fmla="*/ 12645 h 400704"/>
                  <a:gd name="connsiteX1" fmla="*/ 9254 w 281056"/>
                  <a:gd name="connsiteY1" fmla="*/ 296424 h 400704"/>
                  <a:gd name="connsiteX2" fmla="*/ 261502 w 281056"/>
                  <a:gd name="connsiteY2" fmla="*/ 391017 h 400704"/>
                  <a:gd name="connsiteX3" fmla="*/ 240481 w 281056"/>
                  <a:gd name="connsiteY3" fmla="*/ 86217 h 400704"/>
                  <a:gd name="connsiteX4" fmla="*/ 72316 w 281056"/>
                  <a:gd name="connsiteY4" fmla="*/ 12645 h 4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056" h="400704">
                    <a:moveTo>
                      <a:pt x="72316" y="12645"/>
                    </a:moveTo>
                    <a:cubicBezTo>
                      <a:pt x="33778" y="47679"/>
                      <a:pt x="-22277" y="233362"/>
                      <a:pt x="9254" y="296424"/>
                    </a:cubicBezTo>
                    <a:cubicBezTo>
                      <a:pt x="40785" y="359486"/>
                      <a:pt x="222964" y="426051"/>
                      <a:pt x="261502" y="391017"/>
                    </a:cubicBezTo>
                    <a:cubicBezTo>
                      <a:pt x="300040" y="355983"/>
                      <a:pt x="275515" y="152782"/>
                      <a:pt x="240481" y="86217"/>
                    </a:cubicBezTo>
                    <a:cubicBezTo>
                      <a:pt x="205447" y="19652"/>
                      <a:pt x="110854" y="-22389"/>
                      <a:pt x="72316" y="12645"/>
                    </a:cubicBezTo>
                    <a:close/>
                  </a:path>
                </a:pathLst>
              </a:custGeom>
              <a:solidFill>
                <a:srgbClr val="FFDAA3"/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58" name="Straight Connector 157"/>
              <p:cNvCxnSpPr/>
              <p:nvPr/>
            </p:nvCxnSpPr>
            <p:spPr>
              <a:xfrm>
                <a:off x="2707622" y="3954806"/>
                <a:ext cx="0" cy="59715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2708870" y="4551962"/>
                <a:ext cx="58819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Freeform 164"/>
              <p:cNvSpPr/>
              <p:nvPr/>
            </p:nvSpPr>
            <p:spPr>
              <a:xfrm>
                <a:off x="2793287" y="4135528"/>
                <a:ext cx="424977" cy="417948"/>
              </a:xfrm>
              <a:custGeom>
                <a:avLst/>
                <a:gdLst>
                  <a:gd name="connsiteX0" fmla="*/ 0 w 944386"/>
                  <a:gd name="connsiteY0" fmla="*/ 1288025 h 1288025"/>
                  <a:gd name="connsiteX1" fmla="*/ 74428 w 944386"/>
                  <a:gd name="connsiteY1" fmla="*/ 1486 h 1288025"/>
                  <a:gd name="connsiteX2" fmla="*/ 191386 w 944386"/>
                  <a:gd name="connsiteY2" fmla="*/ 1032844 h 1288025"/>
                  <a:gd name="connsiteX3" fmla="*/ 850604 w 944386"/>
                  <a:gd name="connsiteY3" fmla="*/ 1149802 h 1288025"/>
                  <a:gd name="connsiteX4" fmla="*/ 925032 w 944386"/>
                  <a:gd name="connsiteY4" fmla="*/ 1288025 h 1288025"/>
                  <a:gd name="connsiteX0" fmla="*/ 0 w 944908"/>
                  <a:gd name="connsiteY0" fmla="*/ 1289577 h 1289577"/>
                  <a:gd name="connsiteX1" fmla="*/ 74428 w 944908"/>
                  <a:gd name="connsiteY1" fmla="*/ 3038 h 1289577"/>
                  <a:gd name="connsiteX2" fmla="*/ 180753 w 944908"/>
                  <a:gd name="connsiteY2" fmla="*/ 938703 h 1289577"/>
                  <a:gd name="connsiteX3" fmla="*/ 850604 w 944908"/>
                  <a:gd name="connsiteY3" fmla="*/ 1151354 h 1289577"/>
                  <a:gd name="connsiteX4" fmla="*/ 925032 w 944908"/>
                  <a:gd name="connsiteY4" fmla="*/ 1289577 h 1289577"/>
                  <a:gd name="connsiteX0" fmla="*/ 0 w 932887"/>
                  <a:gd name="connsiteY0" fmla="*/ 1289528 h 1289528"/>
                  <a:gd name="connsiteX1" fmla="*/ 74428 w 932887"/>
                  <a:gd name="connsiteY1" fmla="*/ 2989 h 1289528"/>
                  <a:gd name="connsiteX2" fmla="*/ 180753 w 932887"/>
                  <a:gd name="connsiteY2" fmla="*/ 938654 h 1289528"/>
                  <a:gd name="connsiteX3" fmla="*/ 797442 w 932887"/>
                  <a:gd name="connsiteY3" fmla="*/ 1066244 h 1289528"/>
                  <a:gd name="connsiteX4" fmla="*/ 925032 w 932887"/>
                  <a:gd name="connsiteY4" fmla="*/ 1289528 h 1289528"/>
                  <a:gd name="connsiteX0" fmla="*/ 0 w 932887"/>
                  <a:gd name="connsiteY0" fmla="*/ 1287803 h 1287803"/>
                  <a:gd name="connsiteX1" fmla="*/ 74428 w 932887"/>
                  <a:gd name="connsiteY1" fmla="*/ 1264 h 1287803"/>
                  <a:gd name="connsiteX2" fmla="*/ 180753 w 932887"/>
                  <a:gd name="connsiteY2" fmla="*/ 936929 h 1287803"/>
                  <a:gd name="connsiteX3" fmla="*/ 797442 w 932887"/>
                  <a:gd name="connsiteY3" fmla="*/ 1064519 h 1287803"/>
                  <a:gd name="connsiteX4" fmla="*/ 925032 w 932887"/>
                  <a:gd name="connsiteY4" fmla="*/ 1287803 h 1287803"/>
                  <a:gd name="connsiteX0" fmla="*/ 0 w 932701"/>
                  <a:gd name="connsiteY0" fmla="*/ 1290685 h 1290685"/>
                  <a:gd name="connsiteX1" fmla="*/ 74428 w 932701"/>
                  <a:gd name="connsiteY1" fmla="*/ 4146 h 1290685"/>
                  <a:gd name="connsiteX2" fmla="*/ 191385 w 932701"/>
                  <a:gd name="connsiteY2" fmla="*/ 886648 h 1290685"/>
                  <a:gd name="connsiteX3" fmla="*/ 797442 w 932701"/>
                  <a:gd name="connsiteY3" fmla="*/ 1067401 h 1290685"/>
                  <a:gd name="connsiteX4" fmla="*/ 925032 w 932701"/>
                  <a:gd name="connsiteY4" fmla="*/ 1290685 h 1290685"/>
                  <a:gd name="connsiteX0" fmla="*/ 0 w 932701"/>
                  <a:gd name="connsiteY0" fmla="*/ 1290907 h 1290907"/>
                  <a:gd name="connsiteX1" fmla="*/ 74428 w 932701"/>
                  <a:gd name="connsiteY1" fmla="*/ 4368 h 1290907"/>
                  <a:gd name="connsiteX2" fmla="*/ 191385 w 932701"/>
                  <a:gd name="connsiteY2" fmla="*/ 886870 h 1290907"/>
                  <a:gd name="connsiteX3" fmla="*/ 797442 w 932701"/>
                  <a:gd name="connsiteY3" fmla="*/ 1067623 h 1290907"/>
                  <a:gd name="connsiteX4" fmla="*/ 925032 w 932701"/>
                  <a:gd name="connsiteY4" fmla="*/ 1290907 h 1290907"/>
                  <a:gd name="connsiteX0" fmla="*/ 0 w 929705"/>
                  <a:gd name="connsiteY0" fmla="*/ 1290907 h 1290907"/>
                  <a:gd name="connsiteX1" fmla="*/ 74428 w 929705"/>
                  <a:gd name="connsiteY1" fmla="*/ 4368 h 1290907"/>
                  <a:gd name="connsiteX2" fmla="*/ 191385 w 929705"/>
                  <a:gd name="connsiteY2" fmla="*/ 886870 h 1290907"/>
                  <a:gd name="connsiteX3" fmla="*/ 797442 w 929705"/>
                  <a:gd name="connsiteY3" fmla="*/ 1067623 h 1290907"/>
                  <a:gd name="connsiteX4" fmla="*/ 925032 w 929705"/>
                  <a:gd name="connsiteY4" fmla="*/ 1290907 h 129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705" h="1290907">
                    <a:moveTo>
                      <a:pt x="0" y="1290907"/>
                    </a:moveTo>
                    <a:cubicBezTo>
                      <a:pt x="21265" y="668902"/>
                      <a:pt x="42531" y="71708"/>
                      <a:pt x="74428" y="4368"/>
                    </a:cubicBezTo>
                    <a:cubicBezTo>
                      <a:pt x="106326" y="-62972"/>
                      <a:pt x="155944" y="667131"/>
                      <a:pt x="191385" y="886870"/>
                    </a:cubicBezTo>
                    <a:cubicBezTo>
                      <a:pt x="226826" y="1106609"/>
                      <a:pt x="717697" y="1053446"/>
                      <a:pt x="797442" y="1067623"/>
                    </a:cubicBezTo>
                    <a:cubicBezTo>
                      <a:pt x="877187" y="1081800"/>
                      <a:pt x="948955" y="1243060"/>
                      <a:pt x="925032" y="1290907"/>
                    </a:cubicBezTo>
                  </a:path>
                </a:pathLst>
              </a:custGeom>
              <a:solidFill>
                <a:srgbClr val="D351A8"/>
              </a:solidFill>
              <a:ln w="38100">
                <a:solidFill>
                  <a:srgbClr val="CC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2803008" y="3959196"/>
                <a:ext cx="387031" cy="1121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68" name="Straight Connector 167"/>
              <p:cNvCxnSpPr/>
              <p:nvPr/>
            </p:nvCxnSpPr>
            <p:spPr>
              <a:xfrm flipV="1">
                <a:off x="2749739" y="4020984"/>
                <a:ext cx="502167" cy="3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710940" y="4623643"/>
                <a:ext cx="0" cy="59715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2712188" y="5220799"/>
                <a:ext cx="58819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Freeform 172"/>
              <p:cNvSpPr/>
              <p:nvPr/>
            </p:nvSpPr>
            <p:spPr>
              <a:xfrm>
                <a:off x="3139462" y="4854200"/>
                <a:ext cx="92672" cy="364359"/>
              </a:xfrm>
              <a:custGeom>
                <a:avLst/>
                <a:gdLst>
                  <a:gd name="connsiteX0" fmla="*/ 0 w 944386"/>
                  <a:gd name="connsiteY0" fmla="*/ 1288025 h 1288025"/>
                  <a:gd name="connsiteX1" fmla="*/ 74428 w 944386"/>
                  <a:gd name="connsiteY1" fmla="*/ 1486 h 1288025"/>
                  <a:gd name="connsiteX2" fmla="*/ 191386 w 944386"/>
                  <a:gd name="connsiteY2" fmla="*/ 1032844 h 1288025"/>
                  <a:gd name="connsiteX3" fmla="*/ 850604 w 944386"/>
                  <a:gd name="connsiteY3" fmla="*/ 1149802 h 1288025"/>
                  <a:gd name="connsiteX4" fmla="*/ 925032 w 944386"/>
                  <a:gd name="connsiteY4" fmla="*/ 1288025 h 1288025"/>
                  <a:gd name="connsiteX0" fmla="*/ 0 w 944908"/>
                  <a:gd name="connsiteY0" fmla="*/ 1289577 h 1289577"/>
                  <a:gd name="connsiteX1" fmla="*/ 74428 w 944908"/>
                  <a:gd name="connsiteY1" fmla="*/ 3038 h 1289577"/>
                  <a:gd name="connsiteX2" fmla="*/ 180753 w 944908"/>
                  <a:gd name="connsiteY2" fmla="*/ 938703 h 1289577"/>
                  <a:gd name="connsiteX3" fmla="*/ 850604 w 944908"/>
                  <a:gd name="connsiteY3" fmla="*/ 1151354 h 1289577"/>
                  <a:gd name="connsiteX4" fmla="*/ 925032 w 944908"/>
                  <a:gd name="connsiteY4" fmla="*/ 1289577 h 1289577"/>
                  <a:gd name="connsiteX0" fmla="*/ 0 w 932887"/>
                  <a:gd name="connsiteY0" fmla="*/ 1289528 h 1289528"/>
                  <a:gd name="connsiteX1" fmla="*/ 74428 w 932887"/>
                  <a:gd name="connsiteY1" fmla="*/ 2989 h 1289528"/>
                  <a:gd name="connsiteX2" fmla="*/ 180753 w 932887"/>
                  <a:gd name="connsiteY2" fmla="*/ 938654 h 1289528"/>
                  <a:gd name="connsiteX3" fmla="*/ 797442 w 932887"/>
                  <a:gd name="connsiteY3" fmla="*/ 1066244 h 1289528"/>
                  <a:gd name="connsiteX4" fmla="*/ 925032 w 932887"/>
                  <a:gd name="connsiteY4" fmla="*/ 1289528 h 1289528"/>
                  <a:gd name="connsiteX0" fmla="*/ 0 w 932887"/>
                  <a:gd name="connsiteY0" fmla="*/ 1287803 h 1287803"/>
                  <a:gd name="connsiteX1" fmla="*/ 74428 w 932887"/>
                  <a:gd name="connsiteY1" fmla="*/ 1264 h 1287803"/>
                  <a:gd name="connsiteX2" fmla="*/ 180753 w 932887"/>
                  <a:gd name="connsiteY2" fmla="*/ 936929 h 1287803"/>
                  <a:gd name="connsiteX3" fmla="*/ 797442 w 932887"/>
                  <a:gd name="connsiteY3" fmla="*/ 1064519 h 1287803"/>
                  <a:gd name="connsiteX4" fmla="*/ 925032 w 932887"/>
                  <a:gd name="connsiteY4" fmla="*/ 1287803 h 1287803"/>
                  <a:gd name="connsiteX0" fmla="*/ 0 w 932701"/>
                  <a:gd name="connsiteY0" fmla="*/ 1290685 h 1290685"/>
                  <a:gd name="connsiteX1" fmla="*/ 74428 w 932701"/>
                  <a:gd name="connsiteY1" fmla="*/ 4146 h 1290685"/>
                  <a:gd name="connsiteX2" fmla="*/ 191385 w 932701"/>
                  <a:gd name="connsiteY2" fmla="*/ 886648 h 1290685"/>
                  <a:gd name="connsiteX3" fmla="*/ 797442 w 932701"/>
                  <a:gd name="connsiteY3" fmla="*/ 1067401 h 1290685"/>
                  <a:gd name="connsiteX4" fmla="*/ 925032 w 932701"/>
                  <a:gd name="connsiteY4" fmla="*/ 1290685 h 1290685"/>
                  <a:gd name="connsiteX0" fmla="*/ 0 w 932701"/>
                  <a:gd name="connsiteY0" fmla="*/ 1290907 h 1290907"/>
                  <a:gd name="connsiteX1" fmla="*/ 74428 w 932701"/>
                  <a:gd name="connsiteY1" fmla="*/ 4368 h 1290907"/>
                  <a:gd name="connsiteX2" fmla="*/ 191385 w 932701"/>
                  <a:gd name="connsiteY2" fmla="*/ 886870 h 1290907"/>
                  <a:gd name="connsiteX3" fmla="*/ 797442 w 932701"/>
                  <a:gd name="connsiteY3" fmla="*/ 1067623 h 1290907"/>
                  <a:gd name="connsiteX4" fmla="*/ 925032 w 932701"/>
                  <a:gd name="connsiteY4" fmla="*/ 1290907 h 1290907"/>
                  <a:gd name="connsiteX0" fmla="*/ 0 w 929705"/>
                  <a:gd name="connsiteY0" fmla="*/ 1290907 h 1290907"/>
                  <a:gd name="connsiteX1" fmla="*/ 74428 w 929705"/>
                  <a:gd name="connsiteY1" fmla="*/ 4368 h 1290907"/>
                  <a:gd name="connsiteX2" fmla="*/ 191385 w 929705"/>
                  <a:gd name="connsiteY2" fmla="*/ 886870 h 1290907"/>
                  <a:gd name="connsiteX3" fmla="*/ 797442 w 929705"/>
                  <a:gd name="connsiteY3" fmla="*/ 1067623 h 1290907"/>
                  <a:gd name="connsiteX4" fmla="*/ 925032 w 929705"/>
                  <a:gd name="connsiteY4" fmla="*/ 1290907 h 1290907"/>
                  <a:gd name="connsiteX0" fmla="*/ 0 w 925032"/>
                  <a:gd name="connsiteY0" fmla="*/ 1290879 h 1290879"/>
                  <a:gd name="connsiteX1" fmla="*/ 74428 w 925032"/>
                  <a:gd name="connsiteY1" fmla="*/ 4340 h 1290879"/>
                  <a:gd name="connsiteX2" fmla="*/ 191385 w 925032"/>
                  <a:gd name="connsiteY2" fmla="*/ 886842 h 1290879"/>
                  <a:gd name="connsiteX3" fmla="*/ 925032 w 925032"/>
                  <a:gd name="connsiteY3" fmla="*/ 1290879 h 1290879"/>
                  <a:gd name="connsiteX0" fmla="*/ 0 w 315255"/>
                  <a:gd name="connsiteY0" fmla="*/ 1290883 h 1295121"/>
                  <a:gd name="connsiteX1" fmla="*/ 74428 w 315255"/>
                  <a:gd name="connsiteY1" fmla="*/ 4344 h 1295121"/>
                  <a:gd name="connsiteX2" fmla="*/ 191385 w 315255"/>
                  <a:gd name="connsiteY2" fmla="*/ 886846 h 1295121"/>
                  <a:gd name="connsiteX3" fmla="*/ 315255 w 315255"/>
                  <a:gd name="connsiteY3" fmla="*/ 1295121 h 1295121"/>
                  <a:gd name="connsiteX0" fmla="*/ 0 w 322513"/>
                  <a:gd name="connsiteY0" fmla="*/ 1290872 h 1290872"/>
                  <a:gd name="connsiteX1" fmla="*/ 74428 w 322513"/>
                  <a:gd name="connsiteY1" fmla="*/ 4333 h 1290872"/>
                  <a:gd name="connsiteX2" fmla="*/ 191385 w 322513"/>
                  <a:gd name="connsiteY2" fmla="*/ 886835 h 1290872"/>
                  <a:gd name="connsiteX3" fmla="*/ 322513 w 322513"/>
                  <a:gd name="connsiteY3" fmla="*/ 1282399 h 1290872"/>
                  <a:gd name="connsiteX0" fmla="*/ 0 w 322513"/>
                  <a:gd name="connsiteY0" fmla="*/ 1286541 h 1286541"/>
                  <a:gd name="connsiteX1" fmla="*/ 74428 w 322513"/>
                  <a:gd name="connsiteY1" fmla="*/ 2 h 1286541"/>
                  <a:gd name="connsiteX2" fmla="*/ 322513 w 322513"/>
                  <a:gd name="connsiteY2" fmla="*/ 1278068 h 1286541"/>
                  <a:gd name="connsiteX0" fmla="*/ 0 w 224513"/>
                  <a:gd name="connsiteY0" fmla="*/ 1286541 h 1286541"/>
                  <a:gd name="connsiteX1" fmla="*/ 74428 w 224513"/>
                  <a:gd name="connsiteY1" fmla="*/ 2 h 1286541"/>
                  <a:gd name="connsiteX2" fmla="*/ 224513 w 224513"/>
                  <a:gd name="connsiteY2" fmla="*/ 1278068 h 1286541"/>
                  <a:gd name="connsiteX0" fmla="*/ 0 w 202735"/>
                  <a:gd name="connsiteY0" fmla="*/ 1286539 h 1286539"/>
                  <a:gd name="connsiteX1" fmla="*/ 74428 w 202735"/>
                  <a:gd name="connsiteY1" fmla="*/ 0 h 1286539"/>
                  <a:gd name="connsiteX2" fmla="*/ 202735 w 202735"/>
                  <a:gd name="connsiteY2" fmla="*/ 1282303 h 128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2735" h="1286539">
                    <a:moveTo>
                      <a:pt x="0" y="1286539"/>
                    </a:moveTo>
                    <a:cubicBezTo>
                      <a:pt x="21265" y="664534"/>
                      <a:pt x="40639" y="706"/>
                      <a:pt x="74428" y="0"/>
                    </a:cubicBezTo>
                    <a:cubicBezTo>
                      <a:pt x="108217" y="-706"/>
                      <a:pt x="151051" y="1016039"/>
                      <a:pt x="202735" y="1282303"/>
                    </a:cubicBezTo>
                  </a:path>
                </a:pathLst>
              </a:custGeom>
              <a:solidFill>
                <a:srgbClr val="FF8BB9"/>
              </a:solidFill>
              <a:ln w="3810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75" name="Straight Connector 174"/>
              <p:cNvCxnSpPr/>
              <p:nvPr/>
            </p:nvCxnSpPr>
            <p:spPr>
              <a:xfrm>
                <a:off x="2716383" y="5278108"/>
                <a:ext cx="0" cy="59715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717630" y="5875264"/>
                <a:ext cx="588194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Freeform 176"/>
              <p:cNvSpPr/>
              <p:nvPr/>
            </p:nvSpPr>
            <p:spPr>
              <a:xfrm>
                <a:off x="2802049" y="5582250"/>
                <a:ext cx="425912" cy="288140"/>
              </a:xfrm>
              <a:custGeom>
                <a:avLst/>
                <a:gdLst>
                  <a:gd name="connsiteX0" fmla="*/ 0 w 944386"/>
                  <a:gd name="connsiteY0" fmla="*/ 1288025 h 1288025"/>
                  <a:gd name="connsiteX1" fmla="*/ 74428 w 944386"/>
                  <a:gd name="connsiteY1" fmla="*/ 1486 h 1288025"/>
                  <a:gd name="connsiteX2" fmla="*/ 191386 w 944386"/>
                  <a:gd name="connsiteY2" fmla="*/ 1032844 h 1288025"/>
                  <a:gd name="connsiteX3" fmla="*/ 850604 w 944386"/>
                  <a:gd name="connsiteY3" fmla="*/ 1149802 h 1288025"/>
                  <a:gd name="connsiteX4" fmla="*/ 925032 w 944386"/>
                  <a:gd name="connsiteY4" fmla="*/ 1288025 h 1288025"/>
                  <a:gd name="connsiteX0" fmla="*/ 0 w 944908"/>
                  <a:gd name="connsiteY0" fmla="*/ 1289577 h 1289577"/>
                  <a:gd name="connsiteX1" fmla="*/ 74428 w 944908"/>
                  <a:gd name="connsiteY1" fmla="*/ 3038 h 1289577"/>
                  <a:gd name="connsiteX2" fmla="*/ 180753 w 944908"/>
                  <a:gd name="connsiteY2" fmla="*/ 938703 h 1289577"/>
                  <a:gd name="connsiteX3" fmla="*/ 850604 w 944908"/>
                  <a:gd name="connsiteY3" fmla="*/ 1151354 h 1289577"/>
                  <a:gd name="connsiteX4" fmla="*/ 925032 w 944908"/>
                  <a:gd name="connsiteY4" fmla="*/ 1289577 h 1289577"/>
                  <a:gd name="connsiteX0" fmla="*/ 0 w 932887"/>
                  <a:gd name="connsiteY0" fmla="*/ 1289528 h 1289528"/>
                  <a:gd name="connsiteX1" fmla="*/ 74428 w 932887"/>
                  <a:gd name="connsiteY1" fmla="*/ 2989 h 1289528"/>
                  <a:gd name="connsiteX2" fmla="*/ 180753 w 932887"/>
                  <a:gd name="connsiteY2" fmla="*/ 938654 h 1289528"/>
                  <a:gd name="connsiteX3" fmla="*/ 797442 w 932887"/>
                  <a:gd name="connsiteY3" fmla="*/ 1066244 h 1289528"/>
                  <a:gd name="connsiteX4" fmla="*/ 925032 w 932887"/>
                  <a:gd name="connsiteY4" fmla="*/ 1289528 h 1289528"/>
                  <a:gd name="connsiteX0" fmla="*/ 0 w 932887"/>
                  <a:gd name="connsiteY0" fmla="*/ 1287803 h 1287803"/>
                  <a:gd name="connsiteX1" fmla="*/ 74428 w 932887"/>
                  <a:gd name="connsiteY1" fmla="*/ 1264 h 1287803"/>
                  <a:gd name="connsiteX2" fmla="*/ 180753 w 932887"/>
                  <a:gd name="connsiteY2" fmla="*/ 936929 h 1287803"/>
                  <a:gd name="connsiteX3" fmla="*/ 797442 w 932887"/>
                  <a:gd name="connsiteY3" fmla="*/ 1064519 h 1287803"/>
                  <a:gd name="connsiteX4" fmla="*/ 925032 w 932887"/>
                  <a:gd name="connsiteY4" fmla="*/ 1287803 h 1287803"/>
                  <a:gd name="connsiteX0" fmla="*/ 0 w 932701"/>
                  <a:gd name="connsiteY0" fmla="*/ 1290685 h 1290685"/>
                  <a:gd name="connsiteX1" fmla="*/ 74428 w 932701"/>
                  <a:gd name="connsiteY1" fmla="*/ 4146 h 1290685"/>
                  <a:gd name="connsiteX2" fmla="*/ 191385 w 932701"/>
                  <a:gd name="connsiteY2" fmla="*/ 886648 h 1290685"/>
                  <a:gd name="connsiteX3" fmla="*/ 797442 w 932701"/>
                  <a:gd name="connsiteY3" fmla="*/ 1067401 h 1290685"/>
                  <a:gd name="connsiteX4" fmla="*/ 925032 w 932701"/>
                  <a:gd name="connsiteY4" fmla="*/ 1290685 h 1290685"/>
                  <a:gd name="connsiteX0" fmla="*/ 0 w 932701"/>
                  <a:gd name="connsiteY0" fmla="*/ 1290907 h 1290907"/>
                  <a:gd name="connsiteX1" fmla="*/ 74428 w 932701"/>
                  <a:gd name="connsiteY1" fmla="*/ 4368 h 1290907"/>
                  <a:gd name="connsiteX2" fmla="*/ 191385 w 932701"/>
                  <a:gd name="connsiteY2" fmla="*/ 886870 h 1290907"/>
                  <a:gd name="connsiteX3" fmla="*/ 797442 w 932701"/>
                  <a:gd name="connsiteY3" fmla="*/ 1067623 h 1290907"/>
                  <a:gd name="connsiteX4" fmla="*/ 925032 w 932701"/>
                  <a:gd name="connsiteY4" fmla="*/ 1290907 h 1290907"/>
                  <a:gd name="connsiteX0" fmla="*/ 0 w 929705"/>
                  <a:gd name="connsiteY0" fmla="*/ 1290907 h 1290907"/>
                  <a:gd name="connsiteX1" fmla="*/ 74428 w 929705"/>
                  <a:gd name="connsiteY1" fmla="*/ 4368 h 1290907"/>
                  <a:gd name="connsiteX2" fmla="*/ 191385 w 929705"/>
                  <a:gd name="connsiteY2" fmla="*/ 886870 h 1290907"/>
                  <a:gd name="connsiteX3" fmla="*/ 797442 w 929705"/>
                  <a:gd name="connsiteY3" fmla="*/ 1067623 h 1290907"/>
                  <a:gd name="connsiteX4" fmla="*/ 925032 w 929705"/>
                  <a:gd name="connsiteY4" fmla="*/ 1290907 h 1290907"/>
                  <a:gd name="connsiteX0" fmla="*/ 0 w 929705"/>
                  <a:gd name="connsiteY0" fmla="*/ 404037 h 404037"/>
                  <a:gd name="connsiteX1" fmla="*/ 191385 w 929705"/>
                  <a:gd name="connsiteY1" fmla="*/ 0 h 404037"/>
                  <a:gd name="connsiteX2" fmla="*/ 797442 w 929705"/>
                  <a:gd name="connsiteY2" fmla="*/ 180753 h 404037"/>
                  <a:gd name="connsiteX3" fmla="*/ 925032 w 929705"/>
                  <a:gd name="connsiteY3" fmla="*/ 404037 h 404037"/>
                  <a:gd name="connsiteX0" fmla="*/ 0 w 932577"/>
                  <a:gd name="connsiteY0" fmla="*/ 726039 h 726039"/>
                  <a:gd name="connsiteX1" fmla="*/ 198645 w 932577"/>
                  <a:gd name="connsiteY1" fmla="*/ 0 h 726039"/>
                  <a:gd name="connsiteX2" fmla="*/ 797442 w 932577"/>
                  <a:gd name="connsiteY2" fmla="*/ 502755 h 726039"/>
                  <a:gd name="connsiteX3" fmla="*/ 925032 w 932577"/>
                  <a:gd name="connsiteY3" fmla="*/ 726039 h 726039"/>
                  <a:gd name="connsiteX0" fmla="*/ 0 w 930698"/>
                  <a:gd name="connsiteY0" fmla="*/ 797928 h 797928"/>
                  <a:gd name="connsiteX1" fmla="*/ 198645 w 930698"/>
                  <a:gd name="connsiteY1" fmla="*/ 71889 h 797928"/>
                  <a:gd name="connsiteX2" fmla="*/ 775663 w 930698"/>
                  <a:gd name="connsiteY2" fmla="*/ 108590 h 797928"/>
                  <a:gd name="connsiteX3" fmla="*/ 925032 w 930698"/>
                  <a:gd name="connsiteY3" fmla="*/ 797928 h 797928"/>
                  <a:gd name="connsiteX0" fmla="*/ 0 w 931751"/>
                  <a:gd name="connsiteY0" fmla="*/ 779424 h 779424"/>
                  <a:gd name="connsiteX1" fmla="*/ 198645 w 931751"/>
                  <a:gd name="connsiteY1" fmla="*/ 53385 h 779424"/>
                  <a:gd name="connsiteX2" fmla="*/ 775663 w 931751"/>
                  <a:gd name="connsiteY2" fmla="*/ 90086 h 779424"/>
                  <a:gd name="connsiteX3" fmla="*/ 925032 w 931751"/>
                  <a:gd name="connsiteY3" fmla="*/ 779424 h 779424"/>
                  <a:gd name="connsiteX0" fmla="*/ 0 w 931751"/>
                  <a:gd name="connsiteY0" fmla="*/ 749310 h 749310"/>
                  <a:gd name="connsiteX1" fmla="*/ 198645 w 931751"/>
                  <a:gd name="connsiteY1" fmla="*/ 23271 h 749310"/>
                  <a:gd name="connsiteX2" fmla="*/ 775663 w 931751"/>
                  <a:gd name="connsiteY2" fmla="*/ 59972 h 749310"/>
                  <a:gd name="connsiteX3" fmla="*/ 925032 w 931751"/>
                  <a:gd name="connsiteY3" fmla="*/ 749310 h 749310"/>
                  <a:gd name="connsiteX0" fmla="*/ 0 w 931751"/>
                  <a:gd name="connsiteY0" fmla="*/ 792461 h 792461"/>
                  <a:gd name="connsiteX1" fmla="*/ 198645 w 931751"/>
                  <a:gd name="connsiteY1" fmla="*/ 66422 h 792461"/>
                  <a:gd name="connsiteX2" fmla="*/ 775663 w 931751"/>
                  <a:gd name="connsiteY2" fmla="*/ 69228 h 792461"/>
                  <a:gd name="connsiteX3" fmla="*/ 925032 w 931751"/>
                  <a:gd name="connsiteY3" fmla="*/ 792461 h 792461"/>
                  <a:gd name="connsiteX0" fmla="*/ 0 w 931751"/>
                  <a:gd name="connsiteY0" fmla="*/ 764397 h 764397"/>
                  <a:gd name="connsiteX1" fmla="*/ 198645 w 931751"/>
                  <a:gd name="connsiteY1" fmla="*/ 38358 h 764397"/>
                  <a:gd name="connsiteX2" fmla="*/ 775663 w 931751"/>
                  <a:gd name="connsiteY2" fmla="*/ 41164 h 764397"/>
                  <a:gd name="connsiteX3" fmla="*/ 925032 w 931751"/>
                  <a:gd name="connsiteY3" fmla="*/ 764397 h 76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1751" h="764397">
                    <a:moveTo>
                      <a:pt x="0" y="764397"/>
                    </a:moveTo>
                    <a:cubicBezTo>
                      <a:pt x="39872" y="680223"/>
                      <a:pt x="40331" y="91106"/>
                      <a:pt x="198645" y="38358"/>
                    </a:cubicBezTo>
                    <a:cubicBezTo>
                      <a:pt x="356959" y="-14390"/>
                      <a:pt x="640081" y="-12052"/>
                      <a:pt x="775663" y="41164"/>
                    </a:cubicBezTo>
                    <a:cubicBezTo>
                      <a:pt x="911245" y="94380"/>
                      <a:pt x="948955" y="716550"/>
                      <a:pt x="925032" y="764397"/>
                    </a:cubicBezTo>
                  </a:path>
                </a:pathLst>
              </a:custGeom>
              <a:solidFill>
                <a:srgbClr val="FFDAA3"/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2806861" y="4618978"/>
                <a:ext cx="387031" cy="1121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94" name="Straight Connector 193"/>
              <p:cNvCxnSpPr/>
              <p:nvPr/>
            </p:nvCxnSpPr>
            <p:spPr>
              <a:xfrm flipV="1">
                <a:off x="2753592" y="4680766"/>
                <a:ext cx="502167" cy="3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Rectangle 196"/>
              <p:cNvSpPr/>
              <p:nvPr/>
            </p:nvSpPr>
            <p:spPr>
              <a:xfrm>
                <a:off x="2813603" y="5282337"/>
                <a:ext cx="387031" cy="1121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198" name="Straight Connector 197"/>
              <p:cNvCxnSpPr/>
              <p:nvPr/>
            </p:nvCxnSpPr>
            <p:spPr>
              <a:xfrm flipV="1">
                <a:off x="2760334" y="5344125"/>
                <a:ext cx="502167" cy="3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4" name="TextBox 223"/>
            <p:cNvSpPr txBox="1"/>
            <p:nvPr/>
          </p:nvSpPr>
          <p:spPr>
            <a:xfrm>
              <a:off x="1775801" y="2780928"/>
              <a:ext cx="1772269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Low-D basis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97337" y="1127548"/>
            <a:ext cx="886782" cy="1462319"/>
            <a:chOff x="482781" y="935760"/>
            <a:chExt cx="960681" cy="1584179"/>
          </a:xfrm>
        </p:grpSpPr>
        <p:sp>
          <p:nvSpPr>
            <p:cNvPr id="106" name="TextBox 105"/>
            <p:cNvSpPr txBox="1"/>
            <p:nvPr/>
          </p:nvSpPr>
          <p:spPr>
            <a:xfrm>
              <a:off x="482781" y="2139209"/>
              <a:ext cx="960681" cy="380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GB" sz="1477" dirty="0">
                  <a:latin typeface="Calibri" panose="020F0502020204030204" pitchFamily="34" charset="0"/>
                </a:rPr>
                <a:t>Encoding</a:t>
              </a: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515869" y="935760"/>
              <a:ext cx="910320" cy="36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69" b="1" dirty="0">
                  <a:latin typeface="Calibri" panose="020F0502020204030204" pitchFamily="34" charset="0"/>
                </a:rPr>
                <a:t>Cochlea</a:t>
              </a:r>
            </a:p>
          </p:txBody>
        </p:sp>
        <p:pic>
          <p:nvPicPr>
            <p:cNvPr id="232" name="Picture 4" descr="Image result for spira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53" y="1507968"/>
              <a:ext cx="520339" cy="520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1749041" y="1127548"/>
            <a:ext cx="1768836" cy="1657821"/>
            <a:chOff x="1513793" y="935760"/>
            <a:chExt cx="1916239" cy="1795973"/>
          </a:xfrm>
        </p:grpSpPr>
        <p:sp>
          <p:nvSpPr>
            <p:cNvPr id="107" name="TextBox 106"/>
            <p:cNvSpPr txBox="1"/>
            <p:nvPr/>
          </p:nvSpPr>
          <p:spPr>
            <a:xfrm>
              <a:off x="1883972" y="2139209"/>
              <a:ext cx="1546060" cy="59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latin typeface="Calibri" panose="020F0502020204030204" pitchFamily="34" charset="0"/>
                </a:rPr>
                <a:t>Feature extraction</a:t>
              </a:r>
            </a:p>
          </p:txBody>
        </p:sp>
        <p:grpSp>
          <p:nvGrpSpPr>
            <p:cNvPr id="240" name="Group 239"/>
            <p:cNvGrpSpPr/>
            <p:nvPr/>
          </p:nvGrpSpPr>
          <p:grpSpPr>
            <a:xfrm>
              <a:off x="2166519" y="1377824"/>
              <a:ext cx="1137697" cy="723791"/>
              <a:chOff x="1313347" y="3495076"/>
              <a:chExt cx="3744805" cy="2219018"/>
            </a:xfrm>
            <a:noFill/>
          </p:grpSpPr>
          <p:sp>
            <p:nvSpPr>
              <p:cNvPr id="250" name="Oval 249"/>
              <p:cNvSpPr/>
              <p:nvPr/>
            </p:nvSpPr>
            <p:spPr>
              <a:xfrm rot="19819484">
                <a:off x="3834016" y="4829304"/>
                <a:ext cx="1224136" cy="3752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51" name="Oval 250"/>
              <p:cNvSpPr/>
              <p:nvPr/>
            </p:nvSpPr>
            <p:spPr>
              <a:xfrm rot="21116259">
                <a:off x="2787542" y="5462049"/>
                <a:ext cx="844876" cy="252045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52" name="Oval 251"/>
              <p:cNvSpPr/>
              <p:nvPr/>
            </p:nvSpPr>
            <p:spPr>
              <a:xfrm rot="17161181">
                <a:off x="2745776" y="4875706"/>
                <a:ext cx="660825" cy="282492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53" name="Oval 252"/>
              <p:cNvSpPr/>
              <p:nvPr/>
            </p:nvSpPr>
            <p:spPr>
              <a:xfrm rot="555569">
                <a:off x="1918645" y="4853115"/>
                <a:ext cx="758430" cy="352079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60" name="Oval 259"/>
              <p:cNvSpPr/>
              <p:nvPr/>
            </p:nvSpPr>
            <p:spPr>
              <a:xfrm rot="19411844">
                <a:off x="3268399" y="3900186"/>
                <a:ext cx="965983" cy="63216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61" name="Freeform 260"/>
              <p:cNvSpPr/>
              <p:nvPr/>
            </p:nvSpPr>
            <p:spPr>
              <a:xfrm rot="18251293">
                <a:off x="1175142" y="3633281"/>
                <a:ext cx="1771600" cy="1495189"/>
              </a:xfrm>
              <a:custGeom>
                <a:avLst/>
                <a:gdLst>
                  <a:gd name="connsiteX0" fmla="*/ 1232893 w 1771600"/>
                  <a:gd name="connsiteY0" fmla="*/ 230800 h 1495186"/>
                  <a:gd name="connsiteX1" fmla="*/ 1239799 w 1771600"/>
                  <a:gd name="connsiteY1" fmla="*/ 243902 h 1495186"/>
                  <a:gd name="connsiteX2" fmla="*/ 1241717 w 1771600"/>
                  <a:gd name="connsiteY2" fmla="*/ 246234 h 1495186"/>
                  <a:gd name="connsiteX3" fmla="*/ 1361914 w 1771600"/>
                  <a:gd name="connsiteY3" fmla="*/ 795848 h 1495186"/>
                  <a:gd name="connsiteX4" fmla="*/ 1356081 w 1771600"/>
                  <a:gd name="connsiteY4" fmla="*/ 867473 h 1495186"/>
                  <a:gd name="connsiteX5" fmla="*/ 1385947 w 1771600"/>
                  <a:gd name="connsiteY5" fmla="*/ 869443 h 1495186"/>
                  <a:gd name="connsiteX6" fmla="*/ 1771600 w 1771600"/>
                  <a:gd name="connsiteY6" fmla="*/ 1179104 h 1495186"/>
                  <a:gd name="connsiteX7" fmla="*/ 1288607 w 1771600"/>
                  <a:gd name="connsiteY7" fmla="*/ 1495186 h 1495186"/>
                  <a:gd name="connsiteX8" fmla="*/ 1018562 w 1771600"/>
                  <a:gd name="connsiteY8" fmla="*/ 1441203 h 1495186"/>
                  <a:gd name="connsiteX9" fmla="*/ 1017095 w 1771600"/>
                  <a:gd name="connsiteY9" fmla="*/ 1440412 h 1495186"/>
                  <a:gd name="connsiteX10" fmla="*/ 963646 w 1771600"/>
                  <a:gd name="connsiteY10" fmla="*/ 1427254 h 1495186"/>
                  <a:gd name="connsiteX11" fmla="*/ 734572 w 1771600"/>
                  <a:gd name="connsiteY11" fmla="*/ 775018 h 1495186"/>
                  <a:gd name="connsiteX12" fmla="*/ 736598 w 1771600"/>
                  <a:gd name="connsiteY12" fmla="*/ 750147 h 1495186"/>
                  <a:gd name="connsiteX13" fmla="*/ 641659 w 1771600"/>
                  <a:gd name="connsiteY13" fmla="*/ 755784 h 1495186"/>
                  <a:gd name="connsiteX14" fmla="*/ 0 w 1771600"/>
                  <a:gd name="connsiteY14" fmla="*/ 377892 h 1495186"/>
                  <a:gd name="connsiteX15" fmla="*/ 641659 w 1771600"/>
                  <a:gd name="connsiteY15" fmla="*/ 0 h 1495186"/>
                  <a:gd name="connsiteX16" fmla="*/ 1173732 w 1771600"/>
                  <a:gd name="connsiteY16" fmla="*/ 166609 h 1495186"/>
                  <a:gd name="connsiteX17" fmla="*/ 1188169 w 1771600"/>
                  <a:gd name="connsiteY17" fmla="*/ 182273 h 1495186"/>
                  <a:gd name="connsiteX18" fmla="*/ 1190447 w 1771600"/>
                  <a:gd name="connsiteY18" fmla="*/ 183865 h 1495186"/>
                  <a:gd name="connsiteX19" fmla="*/ 1197141 w 1771600"/>
                  <a:gd name="connsiteY19" fmla="*/ 192007 h 1495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71600" h="1495186">
                    <a:moveTo>
                      <a:pt x="1232893" y="230800"/>
                    </a:moveTo>
                    <a:lnTo>
                      <a:pt x="1239799" y="243902"/>
                    </a:lnTo>
                    <a:lnTo>
                      <a:pt x="1241717" y="246234"/>
                    </a:lnTo>
                    <a:cubicBezTo>
                      <a:pt x="1321232" y="367122"/>
                      <a:pt x="1369447" y="568972"/>
                      <a:pt x="1361914" y="795848"/>
                    </a:cubicBezTo>
                    <a:lnTo>
                      <a:pt x="1356081" y="867473"/>
                    </a:lnTo>
                    <a:lnTo>
                      <a:pt x="1385947" y="869443"/>
                    </a:lnTo>
                    <a:cubicBezTo>
                      <a:pt x="1606038" y="898917"/>
                      <a:pt x="1771600" y="1026357"/>
                      <a:pt x="1771600" y="1179104"/>
                    </a:cubicBezTo>
                    <a:cubicBezTo>
                      <a:pt x="1771599" y="1353670"/>
                      <a:pt x="1555357" y="1495186"/>
                      <a:pt x="1288607" y="1495186"/>
                    </a:cubicBezTo>
                    <a:cubicBezTo>
                      <a:pt x="1188576" y="1495185"/>
                      <a:pt x="1095648" y="1475285"/>
                      <a:pt x="1018562" y="1441203"/>
                    </a:cubicBezTo>
                    <a:lnTo>
                      <a:pt x="1017095" y="1440412"/>
                    </a:lnTo>
                    <a:lnTo>
                      <a:pt x="963646" y="1427254"/>
                    </a:lnTo>
                    <a:cubicBezTo>
                      <a:pt x="822747" y="1361220"/>
                      <a:pt x="724025" y="1092644"/>
                      <a:pt x="734572" y="775018"/>
                    </a:cubicBezTo>
                    <a:lnTo>
                      <a:pt x="736598" y="750147"/>
                    </a:lnTo>
                    <a:lnTo>
                      <a:pt x="641659" y="755784"/>
                    </a:lnTo>
                    <a:cubicBezTo>
                      <a:pt x="287281" y="755784"/>
                      <a:pt x="0" y="586596"/>
                      <a:pt x="0" y="377892"/>
                    </a:cubicBezTo>
                    <a:cubicBezTo>
                      <a:pt x="0" y="169188"/>
                      <a:pt x="287281" y="0"/>
                      <a:pt x="641659" y="0"/>
                    </a:cubicBezTo>
                    <a:cubicBezTo>
                      <a:pt x="863145" y="0"/>
                      <a:pt x="1058422" y="66089"/>
                      <a:pt x="1173732" y="166609"/>
                    </a:cubicBezTo>
                    <a:lnTo>
                      <a:pt x="1188169" y="182273"/>
                    </a:lnTo>
                    <a:lnTo>
                      <a:pt x="1190447" y="183865"/>
                    </a:lnTo>
                    <a:lnTo>
                      <a:pt x="1197141" y="192007"/>
                    </a:lnTo>
                    <a:close/>
                  </a:path>
                </a:pathLst>
              </a:cu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</p:grpSp>
        <p:sp>
          <p:nvSpPr>
            <p:cNvPr id="243" name="TextBox 242"/>
            <p:cNvSpPr txBox="1"/>
            <p:nvPr/>
          </p:nvSpPr>
          <p:spPr>
            <a:xfrm>
              <a:off x="2128375" y="935760"/>
              <a:ext cx="1117528" cy="36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69" b="1" dirty="0">
                  <a:latin typeface="Calibri" panose="020F0502020204030204" pitchFamily="34" charset="0"/>
                </a:rPr>
                <a:t>Brainstem</a:t>
              </a:r>
            </a:p>
          </p:txBody>
        </p:sp>
        <p:sp>
          <p:nvSpPr>
            <p:cNvPr id="244" name="Right Arrow 243"/>
            <p:cNvSpPr/>
            <p:nvPr/>
          </p:nvSpPr>
          <p:spPr>
            <a:xfrm>
              <a:off x="1517043" y="1697097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247" name="Right Arrow 246"/>
            <p:cNvSpPr/>
            <p:nvPr/>
          </p:nvSpPr>
          <p:spPr>
            <a:xfrm rot="536214">
              <a:off x="1514825" y="1872582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249" name="Right Arrow 248"/>
            <p:cNvSpPr/>
            <p:nvPr/>
          </p:nvSpPr>
          <p:spPr>
            <a:xfrm rot="21063786" flipV="1">
              <a:off x="1513793" y="1510161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599917" y="1127548"/>
            <a:ext cx="1801372" cy="1657821"/>
            <a:chOff x="3518910" y="935760"/>
            <a:chExt cx="1951486" cy="1795973"/>
          </a:xfrm>
        </p:grpSpPr>
        <p:sp>
          <p:nvSpPr>
            <p:cNvPr id="108" name="TextBox 107"/>
            <p:cNvSpPr txBox="1"/>
            <p:nvPr/>
          </p:nvSpPr>
          <p:spPr>
            <a:xfrm>
              <a:off x="3742204" y="2139209"/>
              <a:ext cx="1728192" cy="59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latin typeface="Calibri" panose="020F0502020204030204" pitchFamily="34" charset="0"/>
                </a:rPr>
                <a:t>Nonlinear recombination</a:t>
              </a:r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4098574" y="935760"/>
              <a:ext cx="1028824" cy="36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69" b="1" dirty="0">
                  <a:latin typeface="Calibri" panose="020F0502020204030204" pitchFamily="34" charset="0"/>
                </a:rPr>
                <a:t>Midbrain</a:t>
              </a:r>
            </a:p>
          </p:txBody>
        </p:sp>
        <p:sp>
          <p:nvSpPr>
            <p:cNvPr id="322" name="Right Arrow 321"/>
            <p:cNvSpPr/>
            <p:nvPr/>
          </p:nvSpPr>
          <p:spPr>
            <a:xfrm>
              <a:off x="3518910" y="1692138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323" name="Right Arrow 322"/>
            <p:cNvSpPr/>
            <p:nvPr/>
          </p:nvSpPr>
          <p:spPr>
            <a:xfrm rot="536214">
              <a:off x="3531049" y="1493331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324" name="Right Arrow 323"/>
            <p:cNvSpPr/>
            <p:nvPr/>
          </p:nvSpPr>
          <p:spPr>
            <a:xfrm rot="21063786" flipV="1">
              <a:off x="3527744" y="1895022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320" name="Freeform 319"/>
            <p:cNvSpPr/>
            <p:nvPr/>
          </p:nvSpPr>
          <p:spPr>
            <a:xfrm rot="793829">
              <a:off x="4262137" y="1488752"/>
              <a:ext cx="673666" cy="585905"/>
            </a:xfrm>
            <a:custGeom>
              <a:avLst/>
              <a:gdLst>
                <a:gd name="connsiteX0" fmla="*/ 423512 w 1202504"/>
                <a:gd name="connsiteY0" fmla="*/ 63143 h 929789"/>
                <a:gd name="connsiteX1" fmla="*/ 54544 w 1202504"/>
                <a:gd name="connsiteY1" fmla="*/ 295753 h 929789"/>
                <a:gd name="connsiteX2" fmla="*/ 46523 w 1202504"/>
                <a:gd name="connsiteY2" fmla="*/ 664722 h 929789"/>
                <a:gd name="connsiteX3" fmla="*/ 479660 w 1202504"/>
                <a:gd name="connsiteY3" fmla="*/ 929416 h 929789"/>
                <a:gd name="connsiteX4" fmla="*/ 936860 w 1202504"/>
                <a:gd name="connsiteY4" fmla="*/ 608574 h 929789"/>
                <a:gd name="connsiteX5" fmla="*/ 1201555 w 1202504"/>
                <a:gd name="connsiteY5" fmla="*/ 287732 h 929789"/>
                <a:gd name="connsiteX6" fmla="*/ 848628 w 1202504"/>
                <a:gd name="connsiteY6" fmla="*/ 15016 h 929789"/>
                <a:gd name="connsiteX7" fmla="*/ 423512 w 1202504"/>
                <a:gd name="connsiteY7" fmla="*/ 63143 h 929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2504" h="929789">
                  <a:moveTo>
                    <a:pt x="423512" y="63143"/>
                  </a:moveTo>
                  <a:cubicBezTo>
                    <a:pt x="291165" y="109932"/>
                    <a:pt x="117375" y="195490"/>
                    <a:pt x="54544" y="295753"/>
                  </a:cubicBezTo>
                  <a:cubicBezTo>
                    <a:pt x="-8288" y="396016"/>
                    <a:pt x="-24330" y="559112"/>
                    <a:pt x="46523" y="664722"/>
                  </a:cubicBezTo>
                  <a:cubicBezTo>
                    <a:pt x="117376" y="770333"/>
                    <a:pt x="331270" y="938774"/>
                    <a:pt x="479660" y="929416"/>
                  </a:cubicBezTo>
                  <a:cubicBezTo>
                    <a:pt x="628050" y="920058"/>
                    <a:pt x="816544" y="715521"/>
                    <a:pt x="936860" y="608574"/>
                  </a:cubicBezTo>
                  <a:cubicBezTo>
                    <a:pt x="1057176" y="501627"/>
                    <a:pt x="1216260" y="386658"/>
                    <a:pt x="1201555" y="287732"/>
                  </a:cubicBezTo>
                  <a:cubicBezTo>
                    <a:pt x="1186850" y="188806"/>
                    <a:pt x="974291" y="52447"/>
                    <a:pt x="848628" y="15016"/>
                  </a:cubicBezTo>
                  <a:cubicBezTo>
                    <a:pt x="722965" y="-22415"/>
                    <a:pt x="555859" y="16354"/>
                    <a:pt x="423512" y="63143"/>
                  </a:cubicBezTo>
                  <a:close/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898412" y="1127549"/>
            <a:ext cx="1636313" cy="1430720"/>
            <a:chOff x="7092280" y="935760"/>
            <a:chExt cx="1772672" cy="1549947"/>
          </a:xfrm>
        </p:grpSpPr>
        <p:sp>
          <p:nvSpPr>
            <p:cNvPr id="325" name="TextBox 324"/>
            <p:cNvSpPr txBox="1"/>
            <p:nvPr/>
          </p:nvSpPr>
          <p:spPr>
            <a:xfrm>
              <a:off x="7445112" y="935760"/>
              <a:ext cx="1413790" cy="36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69" b="1" dirty="0">
                  <a:latin typeface="Calibri" panose="020F0502020204030204" pitchFamily="34" charset="0"/>
                </a:rPr>
                <a:t>Higher cortex</a:t>
              </a:r>
            </a:p>
          </p:txBody>
        </p:sp>
        <p:sp>
          <p:nvSpPr>
            <p:cNvPr id="326" name="TextBox 325"/>
            <p:cNvSpPr txBox="1"/>
            <p:nvPr/>
          </p:nvSpPr>
          <p:spPr>
            <a:xfrm>
              <a:off x="7380312" y="2139431"/>
              <a:ext cx="1484640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latin typeface="Calibri" panose="020F0502020204030204" pitchFamily="34" charset="0"/>
                </a:rPr>
                <a:t>Perception</a:t>
              </a:r>
            </a:p>
          </p:txBody>
        </p:sp>
        <p:sp>
          <p:nvSpPr>
            <p:cNvPr id="4" name="Freeform 3"/>
            <p:cNvSpPr/>
            <p:nvPr/>
          </p:nvSpPr>
          <p:spPr>
            <a:xfrm>
              <a:off x="7665658" y="1703118"/>
              <a:ext cx="331523" cy="271558"/>
            </a:xfrm>
            <a:custGeom>
              <a:avLst/>
              <a:gdLst>
                <a:gd name="connsiteX0" fmla="*/ 250827 w 331523"/>
                <a:gd name="connsiteY0" fmla="*/ 44343 h 271558"/>
                <a:gd name="connsiteX1" fmla="*/ 52864 w 331523"/>
                <a:gd name="connsiteY1" fmla="*/ 6636 h 271558"/>
                <a:gd name="connsiteX2" fmla="*/ 5730 w 331523"/>
                <a:gd name="connsiteY2" fmla="*/ 185745 h 271558"/>
                <a:gd name="connsiteX3" fmla="*/ 156559 w 331523"/>
                <a:gd name="connsiteY3" fmla="*/ 270586 h 271558"/>
                <a:gd name="connsiteX4" fmla="*/ 316815 w 331523"/>
                <a:gd name="connsiteY4" fmla="*/ 223452 h 271558"/>
                <a:gd name="connsiteX5" fmla="*/ 316815 w 331523"/>
                <a:gd name="connsiteY5" fmla="*/ 100904 h 271558"/>
                <a:gd name="connsiteX6" fmla="*/ 250827 w 331523"/>
                <a:gd name="connsiteY6" fmla="*/ 44343 h 27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523" h="271558">
                  <a:moveTo>
                    <a:pt x="250827" y="44343"/>
                  </a:moveTo>
                  <a:cubicBezTo>
                    <a:pt x="206835" y="28632"/>
                    <a:pt x="93713" y="-16931"/>
                    <a:pt x="52864" y="6636"/>
                  </a:cubicBezTo>
                  <a:cubicBezTo>
                    <a:pt x="12015" y="30203"/>
                    <a:pt x="-11552" y="141753"/>
                    <a:pt x="5730" y="185745"/>
                  </a:cubicBezTo>
                  <a:cubicBezTo>
                    <a:pt x="23012" y="229737"/>
                    <a:pt x="104712" y="264302"/>
                    <a:pt x="156559" y="270586"/>
                  </a:cubicBezTo>
                  <a:cubicBezTo>
                    <a:pt x="208406" y="276870"/>
                    <a:pt x="290106" y="251732"/>
                    <a:pt x="316815" y="223452"/>
                  </a:cubicBezTo>
                  <a:cubicBezTo>
                    <a:pt x="343524" y="195172"/>
                    <a:pt x="327813" y="127613"/>
                    <a:pt x="316815" y="100904"/>
                  </a:cubicBezTo>
                  <a:cubicBezTo>
                    <a:pt x="305817" y="74195"/>
                    <a:pt x="294819" y="60054"/>
                    <a:pt x="250827" y="44343"/>
                  </a:cubicBez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5" name="Freeform 4"/>
            <p:cNvSpPr/>
            <p:nvPr/>
          </p:nvSpPr>
          <p:spPr>
            <a:xfrm>
              <a:off x="8057085" y="1412776"/>
              <a:ext cx="335633" cy="454276"/>
            </a:xfrm>
            <a:custGeom>
              <a:avLst/>
              <a:gdLst>
                <a:gd name="connsiteX0" fmla="*/ 219151 w 335633"/>
                <a:gd name="connsiteY0" fmla="*/ 27921 h 454276"/>
                <a:gd name="connsiteX1" fmla="*/ 78181 w 335633"/>
                <a:gd name="connsiteY1" fmla="*/ 161271 h 454276"/>
                <a:gd name="connsiteX2" fmla="*/ 17221 w 335633"/>
                <a:gd name="connsiteY2" fmla="*/ 340341 h 454276"/>
                <a:gd name="connsiteX3" fmla="*/ 9601 w 335633"/>
                <a:gd name="connsiteY3" fmla="*/ 450831 h 454276"/>
                <a:gd name="connsiteX4" fmla="*/ 139141 w 335633"/>
                <a:gd name="connsiteY4" fmla="*/ 408921 h 454276"/>
                <a:gd name="connsiteX5" fmla="*/ 154381 w 335633"/>
                <a:gd name="connsiteY5" fmla="*/ 237471 h 454276"/>
                <a:gd name="connsiteX6" fmla="*/ 181051 w 335633"/>
                <a:gd name="connsiteY6" fmla="*/ 146031 h 454276"/>
                <a:gd name="connsiteX7" fmla="*/ 333451 w 335633"/>
                <a:gd name="connsiteY7" fmla="*/ 50781 h 454276"/>
                <a:gd name="connsiteX8" fmla="*/ 268681 w 335633"/>
                <a:gd name="connsiteY8" fmla="*/ 1251 h 454276"/>
                <a:gd name="connsiteX9" fmla="*/ 219151 w 335633"/>
                <a:gd name="connsiteY9" fmla="*/ 27921 h 454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5633" h="454276">
                  <a:moveTo>
                    <a:pt x="219151" y="27921"/>
                  </a:moveTo>
                  <a:cubicBezTo>
                    <a:pt x="187401" y="54591"/>
                    <a:pt x="111836" y="109201"/>
                    <a:pt x="78181" y="161271"/>
                  </a:cubicBezTo>
                  <a:cubicBezTo>
                    <a:pt x="44526" y="213341"/>
                    <a:pt x="28651" y="292081"/>
                    <a:pt x="17221" y="340341"/>
                  </a:cubicBezTo>
                  <a:cubicBezTo>
                    <a:pt x="5791" y="388601"/>
                    <a:pt x="-10719" y="439401"/>
                    <a:pt x="9601" y="450831"/>
                  </a:cubicBezTo>
                  <a:cubicBezTo>
                    <a:pt x="29921" y="462261"/>
                    <a:pt x="115011" y="444481"/>
                    <a:pt x="139141" y="408921"/>
                  </a:cubicBezTo>
                  <a:cubicBezTo>
                    <a:pt x="163271" y="373361"/>
                    <a:pt x="147396" y="281286"/>
                    <a:pt x="154381" y="237471"/>
                  </a:cubicBezTo>
                  <a:cubicBezTo>
                    <a:pt x="161366" y="193656"/>
                    <a:pt x="151206" y="177146"/>
                    <a:pt x="181051" y="146031"/>
                  </a:cubicBezTo>
                  <a:cubicBezTo>
                    <a:pt x="210896" y="114916"/>
                    <a:pt x="318846" y="74911"/>
                    <a:pt x="333451" y="50781"/>
                  </a:cubicBezTo>
                  <a:cubicBezTo>
                    <a:pt x="348056" y="26651"/>
                    <a:pt x="285191" y="5061"/>
                    <a:pt x="268681" y="1251"/>
                  </a:cubicBezTo>
                  <a:cubicBezTo>
                    <a:pt x="252171" y="-2559"/>
                    <a:pt x="250901" y="1251"/>
                    <a:pt x="219151" y="27921"/>
                  </a:cubicBez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6" name="Freeform 5"/>
            <p:cNvSpPr/>
            <p:nvPr/>
          </p:nvSpPr>
          <p:spPr>
            <a:xfrm>
              <a:off x="8284319" y="1456909"/>
              <a:ext cx="283942" cy="371707"/>
            </a:xfrm>
            <a:custGeom>
              <a:avLst/>
              <a:gdLst>
                <a:gd name="connsiteX0" fmla="*/ 204885 w 283942"/>
                <a:gd name="connsiteY0" fmla="*/ 21888 h 371707"/>
                <a:gd name="connsiteX1" fmla="*/ 109635 w 283942"/>
                <a:gd name="connsiteY1" fmla="*/ 75228 h 371707"/>
                <a:gd name="connsiteX2" fmla="*/ 10575 w 283942"/>
                <a:gd name="connsiteY2" fmla="*/ 136188 h 371707"/>
                <a:gd name="connsiteX3" fmla="*/ 2955 w 283942"/>
                <a:gd name="connsiteY3" fmla="*/ 273348 h 371707"/>
                <a:gd name="connsiteX4" fmla="*/ 6765 w 283942"/>
                <a:gd name="connsiteY4" fmla="*/ 368598 h 371707"/>
                <a:gd name="connsiteX5" fmla="*/ 75345 w 283942"/>
                <a:gd name="connsiteY5" fmla="*/ 338118 h 371707"/>
                <a:gd name="connsiteX6" fmla="*/ 109635 w 283942"/>
                <a:gd name="connsiteY6" fmla="*/ 235248 h 371707"/>
                <a:gd name="connsiteX7" fmla="*/ 113445 w 283942"/>
                <a:gd name="connsiteY7" fmla="*/ 139998 h 371707"/>
                <a:gd name="connsiteX8" fmla="*/ 265845 w 283942"/>
                <a:gd name="connsiteY8" fmla="*/ 71418 h 371707"/>
                <a:gd name="connsiteX9" fmla="*/ 273465 w 283942"/>
                <a:gd name="connsiteY9" fmla="*/ 2838 h 371707"/>
                <a:gd name="connsiteX10" fmla="*/ 204885 w 283942"/>
                <a:gd name="connsiteY10" fmla="*/ 21888 h 371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3942" h="371707">
                  <a:moveTo>
                    <a:pt x="204885" y="21888"/>
                  </a:moveTo>
                  <a:cubicBezTo>
                    <a:pt x="177580" y="33953"/>
                    <a:pt x="142020" y="56178"/>
                    <a:pt x="109635" y="75228"/>
                  </a:cubicBezTo>
                  <a:cubicBezTo>
                    <a:pt x="77250" y="94278"/>
                    <a:pt x="28355" y="103168"/>
                    <a:pt x="10575" y="136188"/>
                  </a:cubicBezTo>
                  <a:cubicBezTo>
                    <a:pt x="-7205" y="169208"/>
                    <a:pt x="3590" y="234613"/>
                    <a:pt x="2955" y="273348"/>
                  </a:cubicBezTo>
                  <a:cubicBezTo>
                    <a:pt x="2320" y="312083"/>
                    <a:pt x="-5300" y="357803"/>
                    <a:pt x="6765" y="368598"/>
                  </a:cubicBezTo>
                  <a:cubicBezTo>
                    <a:pt x="18830" y="379393"/>
                    <a:pt x="58200" y="360343"/>
                    <a:pt x="75345" y="338118"/>
                  </a:cubicBezTo>
                  <a:cubicBezTo>
                    <a:pt x="92490" y="315893"/>
                    <a:pt x="103285" y="268268"/>
                    <a:pt x="109635" y="235248"/>
                  </a:cubicBezTo>
                  <a:cubicBezTo>
                    <a:pt x="115985" y="202228"/>
                    <a:pt x="87410" y="167303"/>
                    <a:pt x="113445" y="139998"/>
                  </a:cubicBezTo>
                  <a:cubicBezTo>
                    <a:pt x="139480" y="112693"/>
                    <a:pt x="239175" y="94278"/>
                    <a:pt x="265845" y="71418"/>
                  </a:cubicBezTo>
                  <a:cubicBezTo>
                    <a:pt x="292515" y="48558"/>
                    <a:pt x="284895" y="12363"/>
                    <a:pt x="273465" y="2838"/>
                  </a:cubicBezTo>
                  <a:cubicBezTo>
                    <a:pt x="262035" y="-6687"/>
                    <a:pt x="232190" y="9823"/>
                    <a:pt x="204885" y="21888"/>
                  </a:cubicBez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7" name="Freeform 6"/>
            <p:cNvSpPr/>
            <p:nvPr/>
          </p:nvSpPr>
          <p:spPr>
            <a:xfrm>
              <a:off x="8294231" y="1743201"/>
              <a:ext cx="375875" cy="355301"/>
            </a:xfrm>
            <a:custGeom>
              <a:avLst/>
              <a:gdLst>
                <a:gd name="connsiteX0" fmla="*/ 261942 w 375875"/>
                <a:gd name="connsiteY0" fmla="*/ 38197 h 355301"/>
                <a:gd name="connsiteX1" fmla="*/ 90492 w 375875"/>
                <a:gd name="connsiteY1" fmla="*/ 102967 h 355301"/>
                <a:gd name="connsiteX2" fmla="*/ 6672 w 375875"/>
                <a:gd name="connsiteY2" fmla="*/ 251557 h 355301"/>
                <a:gd name="connsiteX3" fmla="*/ 261942 w 375875"/>
                <a:gd name="connsiteY3" fmla="*/ 354427 h 355301"/>
                <a:gd name="connsiteX4" fmla="*/ 364812 w 375875"/>
                <a:gd name="connsiteY4" fmla="*/ 194407 h 355301"/>
                <a:gd name="connsiteX5" fmla="*/ 361002 w 375875"/>
                <a:gd name="connsiteY5" fmla="*/ 7717 h 355301"/>
                <a:gd name="connsiteX6" fmla="*/ 261942 w 375875"/>
                <a:gd name="connsiteY6" fmla="*/ 38197 h 35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875" h="355301">
                  <a:moveTo>
                    <a:pt x="261942" y="38197"/>
                  </a:moveTo>
                  <a:cubicBezTo>
                    <a:pt x="216857" y="54072"/>
                    <a:pt x="133037" y="67407"/>
                    <a:pt x="90492" y="102967"/>
                  </a:cubicBezTo>
                  <a:cubicBezTo>
                    <a:pt x="47947" y="138527"/>
                    <a:pt x="-21903" y="209647"/>
                    <a:pt x="6672" y="251557"/>
                  </a:cubicBezTo>
                  <a:cubicBezTo>
                    <a:pt x="35247" y="293467"/>
                    <a:pt x="202252" y="363952"/>
                    <a:pt x="261942" y="354427"/>
                  </a:cubicBezTo>
                  <a:cubicBezTo>
                    <a:pt x="321632" y="344902"/>
                    <a:pt x="348302" y="252192"/>
                    <a:pt x="364812" y="194407"/>
                  </a:cubicBezTo>
                  <a:cubicBezTo>
                    <a:pt x="381322" y="136622"/>
                    <a:pt x="378782" y="31847"/>
                    <a:pt x="361002" y="7717"/>
                  </a:cubicBezTo>
                  <a:cubicBezTo>
                    <a:pt x="343222" y="-16413"/>
                    <a:pt x="307027" y="22322"/>
                    <a:pt x="261942" y="38197"/>
                  </a:cubicBez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7092280" y="1665705"/>
              <a:ext cx="392223" cy="285427"/>
              <a:chOff x="7065992" y="1665705"/>
              <a:chExt cx="392223" cy="285427"/>
            </a:xfrm>
          </p:grpSpPr>
          <p:sp>
            <p:nvSpPr>
              <p:cNvPr id="207" name="Right Arrow 206"/>
              <p:cNvSpPr/>
              <p:nvPr/>
            </p:nvSpPr>
            <p:spPr>
              <a:xfrm>
                <a:off x="7073333" y="1665705"/>
                <a:ext cx="384882" cy="13302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sp>
            <p:nvSpPr>
              <p:cNvPr id="208" name="Right Arrow 207"/>
              <p:cNvSpPr/>
              <p:nvPr/>
            </p:nvSpPr>
            <p:spPr>
              <a:xfrm flipH="1">
                <a:off x="7065992" y="1818105"/>
                <a:ext cx="384882" cy="13302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5080821" y="1127548"/>
            <a:ext cx="1988863" cy="1657821"/>
            <a:chOff x="5123222" y="935760"/>
            <a:chExt cx="2154602" cy="1795973"/>
          </a:xfrm>
        </p:grpSpPr>
        <p:sp>
          <p:nvSpPr>
            <p:cNvPr id="109" name="TextBox 108"/>
            <p:cNvSpPr txBox="1"/>
            <p:nvPr/>
          </p:nvSpPr>
          <p:spPr>
            <a:xfrm>
              <a:off x="5405616" y="2139209"/>
              <a:ext cx="1872208" cy="59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latin typeface="Calibri" panose="020F0502020204030204" pitchFamily="34" charset="0"/>
                </a:rPr>
                <a:t>Selective amplification</a:t>
              </a:r>
            </a:p>
          </p:txBody>
        </p:sp>
        <p:sp>
          <p:nvSpPr>
            <p:cNvPr id="290" name="Right Arrow 289"/>
            <p:cNvSpPr/>
            <p:nvPr/>
          </p:nvSpPr>
          <p:spPr>
            <a:xfrm>
              <a:off x="5123222" y="1697097"/>
              <a:ext cx="384882" cy="133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5496466" y="935760"/>
              <a:ext cx="1677982" cy="62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69" b="1" dirty="0" err="1">
                  <a:latin typeface="Calibri" panose="020F0502020204030204" pitchFamily="34" charset="0"/>
                </a:rPr>
                <a:t>Thalamocortical</a:t>
              </a:r>
              <a:r>
                <a:rPr lang="en-GB" sz="1569" b="1" dirty="0">
                  <a:latin typeface="Calibri" panose="020F0502020204030204" pitchFamily="34" charset="0"/>
                </a:rPr>
                <a:t> loop</a:t>
              </a:r>
            </a:p>
          </p:txBody>
        </p:sp>
        <p:sp>
          <p:nvSpPr>
            <p:cNvPr id="288" name="Freeform 287"/>
            <p:cNvSpPr/>
            <p:nvPr/>
          </p:nvSpPr>
          <p:spPr>
            <a:xfrm>
              <a:off x="5703787" y="1595440"/>
              <a:ext cx="286268" cy="414523"/>
            </a:xfrm>
            <a:custGeom>
              <a:avLst/>
              <a:gdLst>
                <a:gd name="connsiteX0" fmla="*/ 209010 w 742505"/>
                <a:gd name="connsiteY0" fmla="*/ 25744 h 734351"/>
                <a:gd name="connsiteX1" fmla="*/ 4 w 742505"/>
                <a:gd name="connsiteY1" fmla="*/ 172048 h 734351"/>
                <a:gd name="connsiteX2" fmla="*/ 214235 w 742505"/>
                <a:gd name="connsiteY2" fmla="*/ 412404 h 734351"/>
                <a:gd name="connsiteX3" fmla="*/ 161984 w 742505"/>
                <a:gd name="connsiteY3" fmla="*/ 605735 h 734351"/>
                <a:gd name="connsiteX4" fmla="*/ 532969 w 742505"/>
                <a:gd name="connsiteY4" fmla="*/ 725913 h 734351"/>
                <a:gd name="connsiteX5" fmla="*/ 741974 w 742505"/>
                <a:gd name="connsiteY5" fmla="*/ 370603 h 734351"/>
                <a:gd name="connsiteX6" fmla="*/ 475492 w 742505"/>
                <a:gd name="connsiteY6" fmla="*/ 36194 h 734351"/>
                <a:gd name="connsiteX7" fmla="*/ 209010 w 742505"/>
                <a:gd name="connsiteY7" fmla="*/ 25744 h 73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2505" h="734351">
                  <a:moveTo>
                    <a:pt x="209010" y="25744"/>
                  </a:moveTo>
                  <a:cubicBezTo>
                    <a:pt x="129762" y="48386"/>
                    <a:pt x="-867" y="107605"/>
                    <a:pt x="4" y="172048"/>
                  </a:cubicBezTo>
                  <a:cubicBezTo>
                    <a:pt x="875" y="236491"/>
                    <a:pt x="187238" y="340123"/>
                    <a:pt x="214235" y="412404"/>
                  </a:cubicBezTo>
                  <a:cubicBezTo>
                    <a:pt x="241232" y="484685"/>
                    <a:pt x="108862" y="553484"/>
                    <a:pt x="161984" y="605735"/>
                  </a:cubicBezTo>
                  <a:cubicBezTo>
                    <a:pt x="215106" y="657987"/>
                    <a:pt x="436304" y="765102"/>
                    <a:pt x="532969" y="725913"/>
                  </a:cubicBezTo>
                  <a:cubicBezTo>
                    <a:pt x="629634" y="686724"/>
                    <a:pt x="751553" y="485556"/>
                    <a:pt x="741974" y="370603"/>
                  </a:cubicBezTo>
                  <a:cubicBezTo>
                    <a:pt x="732395" y="255650"/>
                    <a:pt x="566061" y="95412"/>
                    <a:pt x="475492" y="36194"/>
                  </a:cubicBezTo>
                  <a:cubicBezTo>
                    <a:pt x="384923" y="-23024"/>
                    <a:pt x="288258" y="3102"/>
                    <a:pt x="209010" y="25744"/>
                  </a:cubicBezTo>
                  <a:close/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438000" y="1515644"/>
              <a:ext cx="542204" cy="571835"/>
              <a:chOff x="6410911" y="1406378"/>
              <a:chExt cx="542204" cy="742061"/>
            </a:xfrm>
          </p:grpSpPr>
          <p:sp>
            <p:nvSpPr>
              <p:cNvPr id="313" name="Freeform 312"/>
              <p:cNvSpPr/>
              <p:nvPr/>
            </p:nvSpPr>
            <p:spPr>
              <a:xfrm>
                <a:off x="6410911" y="1407068"/>
                <a:ext cx="542204" cy="740620"/>
              </a:xfrm>
              <a:custGeom>
                <a:avLst/>
                <a:gdLst>
                  <a:gd name="connsiteX0" fmla="*/ 96395 w 1070515"/>
                  <a:gd name="connsiteY0" fmla="*/ 187617 h 896150"/>
                  <a:gd name="connsiteX1" fmla="*/ 888875 w 1070515"/>
                  <a:gd name="connsiteY1" fmla="*/ 39571 h 896150"/>
                  <a:gd name="connsiteX2" fmla="*/ 1010795 w 1070515"/>
                  <a:gd name="connsiteY2" fmla="*/ 832051 h 896150"/>
                  <a:gd name="connsiteX3" fmla="*/ 113812 w 1070515"/>
                  <a:gd name="connsiteY3" fmla="*/ 779800 h 896150"/>
                  <a:gd name="connsiteX4" fmla="*/ 96395 w 1070515"/>
                  <a:gd name="connsiteY4" fmla="*/ 187617 h 89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0515" h="896150">
                    <a:moveTo>
                      <a:pt x="96395" y="187617"/>
                    </a:moveTo>
                    <a:cubicBezTo>
                      <a:pt x="225572" y="64245"/>
                      <a:pt x="736475" y="-67835"/>
                      <a:pt x="888875" y="39571"/>
                    </a:cubicBezTo>
                    <a:cubicBezTo>
                      <a:pt x="1041275" y="146977"/>
                      <a:pt x="1139972" y="708680"/>
                      <a:pt x="1010795" y="832051"/>
                    </a:cubicBezTo>
                    <a:cubicBezTo>
                      <a:pt x="881618" y="955423"/>
                      <a:pt x="264761" y="879949"/>
                      <a:pt x="113812" y="779800"/>
                    </a:cubicBezTo>
                    <a:cubicBezTo>
                      <a:pt x="-37137" y="679651"/>
                      <a:pt x="-32782" y="310989"/>
                      <a:pt x="96395" y="187617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62"/>
              </a:p>
            </p:txBody>
          </p:sp>
          <p:cxnSp>
            <p:nvCxnSpPr>
              <p:cNvPr id="314" name="Straight Connector 313"/>
              <p:cNvCxnSpPr/>
              <p:nvPr/>
            </p:nvCxnSpPr>
            <p:spPr>
              <a:xfrm>
                <a:off x="6608544" y="1465171"/>
                <a:ext cx="61751" cy="654943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6746924" y="1414972"/>
                <a:ext cx="69155" cy="733467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6831896" y="1406378"/>
                <a:ext cx="66744" cy="71198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>
                <a:off x="6552387" y="1484601"/>
                <a:ext cx="61751" cy="6549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3604" y="1621215"/>
              <a:ext cx="260172" cy="339669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3755617" y="2830781"/>
            <a:ext cx="1635941" cy="3722316"/>
            <a:chOff x="3687584" y="2780928"/>
            <a:chExt cx="1772269" cy="4032509"/>
          </a:xfrm>
        </p:grpSpPr>
        <p:sp>
          <p:nvSpPr>
            <p:cNvPr id="220" name="TextBox 219"/>
            <p:cNvSpPr txBox="1"/>
            <p:nvPr/>
          </p:nvSpPr>
          <p:spPr>
            <a:xfrm>
              <a:off x="3687584" y="2780928"/>
              <a:ext cx="1772269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High-D basis</a:t>
              </a:r>
            </a:p>
          </p:txBody>
        </p:sp>
        <p:grpSp>
          <p:nvGrpSpPr>
            <p:cNvPr id="331" name="Group 330"/>
            <p:cNvGrpSpPr/>
            <p:nvPr/>
          </p:nvGrpSpPr>
          <p:grpSpPr>
            <a:xfrm>
              <a:off x="4137007" y="3509331"/>
              <a:ext cx="921685" cy="2855408"/>
              <a:chOff x="5234717" y="3419276"/>
              <a:chExt cx="1065475" cy="3161707"/>
            </a:xfrm>
          </p:grpSpPr>
          <p:grpSp>
            <p:nvGrpSpPr>
              <p:cNvPr id="332" name="Group 331"/>
              <p:cNvGrpSpPr/>
              <p:nvPr/>
            </p:nvGrpSpPr>
            <p:grpSpPr>
              <a:xfrm>
                <a:off x="5234717" y="4500605"/>
                <a:ext cx="436721" cy="467563"/>
                <a:chOff x="6248063" y="3730972"/>
                <a:chExt cx="805658" cy="890174"/>
              </a:xfrm>
            </p:grpSpPr>
            <p:cxnSp>
              <p:nvCxnSpPr>
                <p:cNvPr id="385" name="Straight Connector 384"/>
                <p:cNvCxnSpPr/>
                <p:nvPr/>
              </p:nvCxnSpPr>
              <p:spPr>
                <a:xfrm>
                  <a:off x="6248063" y="3730972"/>
                  <a:ext cx="0" cy="89017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Straight Connector 385"/>
                <p:cNvCxnSpPr/>
                <p:nvPr/>
              </p:nvCxnSpPr>
              <p:spPr>
                <a:xfrm>
                  <a:off x="6249768" y="4621146"/>
                  <a:ext cx="8039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7" name="Freeform 386"/>
                <p:cNvSpPr/>
                <p:nvPr/>
              </p:nvSpPr>
              <p:spPr>
                <a:xfrm>
                  <a:off x="6482377" y="3934774"/>
                  <a:ext cx="158649" cy="248805"/>
                </a:xfrm>
                <a:custGeom>
                  <a:avLst/>
                  <a:gdLst>
                    <a:gd name="connsiteX0" fmla="*/ 72316 w 281056"/>
                    <a:gd name="connsiteY0" fmla="*/ 12645 h 400704"/>
                    <a:gd name="connsiteX1" fmla="*/ 9254 w 281056"/>
                    <a:gd name="connsiteY1" fmla="*/ 296424 h 400704"/>
                    <a:gd name="connsiteX2" fmla="*/ 261502 w 281056"/>
                    <a:gd name="connsiteY2" fmla="*/ 391017 h 400704"/>
                    <a:gd name="connsiteX3" fmla="*/ 240481 w 281056"/>
                    <a:gd name="connsiteY3" fmla="*/ 86217 h 400704"/>
                    <a:gd name="connsiteX4" fmla="*/ 72316 w 281056"/>
                    <a:gd name="connsiteY4" fmla="*/ 12645 h 4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056" h="400704">
                      <a:moveTo>
                        <a:pt x="72316" y="12645"/>
                      </a:moveTo>
                      <a:cubicBezTo>
                        <a:pt x="33778" y="47679"/>
                        <a:pt x="-22277" y="233362"/>
                        <a:pt x="9254" y="296424"/>
                      </a:cubicBezTo>
                      <a:cubicBezTo>
                        <a:pt x="40785" y="359486"/>
                        <a:pt x="222964" y="426051"/>
                        <a:pt x="261502" y="391017"/>
                      </a:cubicBezTo>
                      <a:cubicBezTo>
                        <a:pt x="300040" y="355983"/>
                        <a:pt x="275515" y="152782"/>
                        <a:pt x="240481" y="86217"/>
                      </a:cubicBezTo>
                      <a:cubicBezTo>
                        <a:pt x="205447" y="19652"/>
                        <a:pt x="110854" y="-22389"/>
                        <a:pt x="72316" y="12645"/>
                      </a:cubicBezTo>
                      <a:close/>
                    </a:path>
                  </a:pathLst>
                </a:custGeom>
                <a:solidFill>
                  <a:srgbClr val="FFDAA3"/>
                </a:solidFill>
                <a:ln w="38100"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</p:grpSp>
          <p:grpSp>
            <p:nvGrpSpPr>
              <p:cNvPr id="333" name="Group 332"/>
              <p:cNvGrpSpPr/>
              <p:nvPr/>
            </p:nvGrpSpPr>
            <p:grpSpPr>
              <a:xfrm>
                <a:off x="5243307" y="3432294"/>
                <a:ext cx="436721" cy="467563"/>
                <a:chOff x="7039443" y="5099937"/>
                <a:chExt cx="805658" cy="890174"/>
              </a:xfrm>
            </p:grpSpPr>
            <p:sp>
              <p:nvSpPr>
                <p:cNvPr id="382" name="Freeform 381"/>
                <p:cNvSpPr/>
                <p:nvPr/>
              </p:nvSpPr>
              <p:spPr>
                <a:xfrm>
                  <a:off x="7119678" y="5198579"/>
                  <a:ext cx="556601" cy="679184"/>
                </a:xfrm>
                <a:custGeom>
                  <a:avLst/>
                  <a:gdLst>
                    <a:gd name="connsiteX0" fmla="*/ 0 w 977462"/>
                    <a:gd name="connsiteY0" fmla="*/ 10510 h 1208693"/>
                    <a:gd name="connsiteX1" fmla="*/ 704193 w 977462"/>
                    <a:gd name="connsiteY1" fmla="*/ 1208690 h 1208693"/>
                    <a:gd name="connsiteX2" fmla="*/ 977462 w 977462"/>
                    <a:gd name="connsiteY2" fmla="*/ 0 h 120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7462" h="1208693">
                      <a:moveTo>
                        <a:pt x="0" y="10510"/>
                      </a:moveTo>
                      <a:cubicBezTo>
                        <a:pt x="270641" y="610476"/>
                        <a:pt x="541283" y="1210442"/>
                        <a:pt x="704193" y="1208690"/>
                      </a:cubicBezTo>
                      <a:cubicBezTo>
                        <a:pt x="867103" y="1206938"/>
                        <a:pt x="922282" y="603469"/>
                        <a:pt x="977462" y="0"/>
                      </a:cubicBezTo>
                    </a:path>
                  </a:pathLst>
                </a:custGeom>
                <a:solidFill>
                  <a:srgbClr val="D351A8"/>
                </a:solidFill>
                <a:ln w="38100">
                  <a:solidFill>
                    <a:srgbClr val="CC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83" name="Straight Connector 382"/>
                <p:cNvCxnSpPr/>
                <p:nvPr/>
              </p:nvCxnSpPr>
              <p:spPr>
                <a:xfrm>
                  <a:off x="7039443" y="5099937"/>
                  <a:ext cx="0" cy="89017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4" name="Straight Connector 383"/>
                <p:cNvCxnSpPr/>
                <p:nvPr/>
              </p:nvCxnSpPr>
              <p:spPr>
                <a:xfrm>
                  <a:off x="7041148" y="5990111"/>
                  <a:ext cx="8039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4" name="Group 333"/>
              <p:cNvGrpSpPr/>
              <p:nvPr/>
            </p:nvGrpSpPr>
            <p:grpSpPr>
              <a:xfrm>
                <a:off x="5234717" y="3966448"/>
                <a:ext cx="436721" cy="467563"/>
                <a:chOff x="6059853" y="5149424"/>
                <a:chExt cx="805658" cy="890174"/>
              </a:xfrm>
            </p:grpSpPr>
            <p:sp>
              <p:nvSpPr>
                <p:cNvPr id="379" name="Freeform 378"/>
                <p:cNvSpPr/>
                <p:nvPr/>
              </p:nvSpPr>
              <p:spPr>
                <a:xfrm>
                  <a:off x="6481075" y="5248066"/>
                  <a:ext cx="159951" cy="679184"/>
                </a:xfrm>
                <a:custGeom>
                  <a:avLst/>
                  <a:gdLst>
                    <a:gd name="connsiteX0" fmla="*/ 0 w 977462"/>
                    <a:gd name="connsiteY0" fmla="*/ 10510 h 1208693"/>
                    <a:gd name="connsiteX1" fmla="*/ 704193 w 977462"/>
                    <a:gd name="connsiteY1" fmla="*/ 1208690 h 1208693"/>
                    <a:gd name="connsiteX2" fmla="*/ 977462 w 977462"/>
                    <a:gd name="connsiteY2" fmla="*/ 0 h 120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7462" h="1208693">
                      <a:moveTo>
                        <a:pt x="0" y="10510"/>
                      </a:moveTo>
                      <a:cubicBezTo>
                        <a:pt x="270641" y="610476"/>
                        <a:pt x="541283" y="1210442"/>
                        <a:pt x="704193" y="1208690"/>
                      </a:cubicBezTo>
                      <a:cubicBezTo>
                        <a:pt x="867103" y="1206938"/>
                        <a:pt x="922282" y="603469"/>
                        <a:pt x="977462" y="0"/>
                      </a:cubicBezTo>
                    </a:path>
                  </a:pathLst>
                </a:custGeom>
                <a:solidFill>
                  <a:srgbClr val="FF8BB9"/>
                </a:solidFill>
                <a:ln w="3810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80" name="Straight Connector 379"/>
                <p:cNvCxnSpPr/>
                <p:nvPr/>
              </p:nvCxnSpPr>
              <p:spPr>
                <a:xfrm>
                  <a:off x="6059853" y="5149424"/>
                  <a:ext cx="0" cy="89017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Straight Connector 380"/>
                <p:cNvCxnSpPr/>
                <p:nvPr/>
              </p:nvCxnSpPr>
              <p:spPr>
                <a:xfrm>
                  <a:off x="6061558" y="6039598"/>
                  <a:ext cx="8039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5" name="Group 334"/>
              <p:cNvGrpSpPr/>
              <p:nvPr/>
            </p:nvGrpSpPr>
            <p:grpSpPr>
              <a:xfrm>
                <a:off x="5794293" y="3419276"/>
                <a:ext cx="483413" cy="1548488"/>
                <a:chOff x="4994363" y="3393875"/>
                <a:chExt cx="483413" cy="1584393"/>
              </a:xfrm>
            </p:grpSpPr>
            <p:cxnSp>
              <p:nvCxnSpPr>
                <p:cNvPr id="364" name="Straight Connector 363"/>
                <p:cNvCxnSpPr/>
                <p:nvPr/>
              </p:nvCxnSpPr>
              <p:spPr>
                <a:xfrm>
                  <a:off x="4994363" y="3945671"/>
                  <a:ext cx="0" cy="492659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/>
                <p:nvPr/>
              </p:nvCxnSpPr>
              <p:spPr>
                <a:xfrm>
                  <a:off x="4995382" y="4438330"/>
                  <a:ext cx="480699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6" name="Freeform 365"/>
                <p:cNvSpPr/>
                <p:nvPr/>
              </p:nvSpPr>
              <p:spPr>
                <a:xfrm>
                  <a:off x="5344571" y="4135882"/>
                  <a:ext cx="75736" cy="300599"/>
                </a:xfrm>
                <a:custGeom>
                  <a:avLst/>
                  <a:gdLst>
                    <a:gd name="connsiteX0" fmla="*/ 0 w 944386"/>
                    <a:gd name="connsiteY0" fmla="*/ 1288025 h 1288025"/>
                    <a:gd name="connsiteX1" fmla="*/ 74428 w 944386"/>
                    <a:gd name="connsiteY1" fmla="*/ 1486 h 1288025"/>
                    <a:gd name="connsiteX2" fmla="*/ 191386 w 944386"/>
                    <a:gd name="connsiteY2" fmla="*/ 1032844 h 1288025"/>
                    <a:gd name="connsiteX3" fmla="*/ 850604 w 944386"/>
                    <a:gd name="connsiteY3" fmla="*/ 1149802 h 1288025"/>
                    <a:gd name="connsiteX4" fmla="*/ 925032 w 944386"/>
                    <a:gd name="connsiteY4" fmla="*/ 1288025 h 1288025"/>
                    <a:gd name="connsiteX0" fmla="*/ 0 w 944908"/>
                    <a:gd name="connsiteY0" fmla="*/ 1289577 h 1289577"/>
                    <a:gd name="connsiteX1" fmla="*/ 74428 w 944908"/>
                    <a:gd name="connsiteY1" fmla="*/ 3038 h 1289577"/>
                    <a:gd name="connsiteX2" fmla="*/ 180753 w 944908"/>
                    <a:gd name="connsiteY2" fmla="*/ 938703 h 1289577"/>
                    <a:gd name="connsiteX3" fmla="*/ 850604 w 944908"/>
                    <a:gd name="connsiteY3" fmla="*/ 1151354 h 1289577"/>
                    <a:gd name="connsiteX4" fmla="*/ 925032 w 944908"/>
                    <a:gd name="connsiteY4" fmla="*/ 1289577 h 1289577"/>
                    <a:gd name="connsiteX0" fmla="*/ 0 w 932887"/>
                    <a:gd name="connsiteY0" fmla="*/ 1289528 h 1289528"/>
                    <a:gd name="connsiteX1" fmla="*/ 74428 w 932887"/>
                    <a:gd name="connsiteY1" fmla="*/ 2989 h 1289528"/>
                    <a:gd name="connsiteX2" fmla="*/ 180753 w 932887"/>
                    <a:gd name="connsiteY2" fmla="*/ 938654 h 1289528"/>
                    <a:gd name="connsiteX3" fmla="*/ 797442 w 932887"/>
                    <a:gd name="connsiteY3" fmla="*/ 1066244 h 1289528"/>
                    <a:gd name="connsiteX4" fmla="*/ 925032 w 932887"/>
                    <a:gd name="connsiteY4" fmla="*/ 1289528 h 1289528"/>
                    <a:gd name="connsiteX0" fmla="*/ 0 w 932887"/>
                    <a:gd name="connsiteY0" fmla="*/ 1287803 h 1287803"/>
                    <a:gd name="connsiteX1" fmla="*/ 74428 w 932887"/>
                    <a:gd name="connsiteY1" fmla="*/ 1264 h 1287803"/>
                    <a:gd name="connsiteX2" fmla="*/ 180753 w 932887"/>
                    <a:gd name="connsiteY2" fmla="*/ 936929 h 1287803"/>
                    <a:gd name="connsiteX3" fmla="*/ 797442 w 932887"/>
                    <a:gd name="connsiteY3" fmla="*/ 1064519 h 1287803"/>
                    <a:gd name="connsiteX4" fmla="*/ 925032 w 932887"/>
                    <a:gd name="connsiteY4" fmla="*/ 1287803 h 1287803"/>
                    <a:gd name="connsiteX0" fmla="*/ 0 w 932701"/>
                    <a:gd name="connsiteY0" fmla="*/ 1290685 h 1290685"/>
                    <a:gd name="connsiteX1" fmla="*/ 74428 w 932701"/>
                    <a:gd name="connsiteY1" fmla="*/ 4146 h 1290685"/>
                    <a:gd name="connsiteX2" fmla="*/ 191385 w 932701"/>
                    <a:gd name="connsiteY2" fmla="*/ 886648 h 1290685"/>
                    <a:gd name="connsiteX3" fmla="*/ 797442 w 932701"/>
                    <a:gd name="connsiteY3" fmla="*/ 1067401 h 1290685"/>
                    <a:gd name="connsiteX4" fmla="*/ 925032 w 932701"/>
                    <a:gd name="connsiteY4" fmla="*/ 1290685 h 1290685"/>
                    <a:gd name="connsiteX0" fmla="*/ 0 w 932701"/>
                    <a:gd name="connsiteY0" fmla="*/ 1290907 h 1290907"/>
                    <a:gd name="connsiteX1" fmla="*/ 74428 w 932701"/>
                    <a:gd name="connsiteY1" fmla="*/ 4368 h 1290907"/>
                    <a:gd name="connsiteX2" fmla="*/ 191385 w 932701"/>
                    <a:gd name="connsiteY2" fmla="*/ 886870 h 1290907"/>
                    <a:gd name="connsiteX3" fmla="*/ 797442 w 932701"/>
                    <a:gd name="connsiteY3" fmla="*/ 1067623 h 1290907"/>
                    <a:gd name="connsiteX4" fmla="*/ 925032 w 932701"/>
                    <a:gd name="connsiteY4" fmla="*/ 1290907 h 1290907"/>
                    <a:gd name="connsiteX0" fmla="*/ 0 w 929705"/>
                    <a:gd name="connsiteY0" fmla="*/ 1290907 h 1290907"/>
                    <a:gd name="connsiteX1" fmla="*/ 74428 w 929705"/>
                    <a:gd name="connsiteY1" fmla="*/ 4368 h 1290907"/>
                    <a:gd name="connsiteX2" fmla="*/ 191385 w 929705"/>
                    <a:gd name="connsiteY2" fmla="*/ 886870 h 1290907"/>
                    <a:gd name="connsiteX3" fmla="*/ 797442 w 929705"/>
                    <a:gd name="connsiteY3" fmla="*/ 1067623 h 1290907"/>
                    <a:gd name="connsiteX4" fmla="*/ 925032 w 929705"/>
                    <a:gd name="connsiteY4" fmla="*/ 1290907 h 1290907"/>
                    <a:gd name="connsiteX0" fmla="*/ 0 w 925032"/>
                    <a:gd name="connsiteY0" fmla="*/ 1290879 h 1290879"/>
                    <a:gd name="connsiteX1" fmla="*/ 74428 w 925032"/>
                    <a:gd name="connsiteY1" fmla="*/ 4340 h 1290879"/>
                    <a:gd name="connsiteX2" fmla="*/ 191385 w 925032"/>
                    <a:gd name="connsiteY2" fmla="*/ 886842 h 1290879"/>
                    <a:gd name="connsiteX3" fmla="*/ 925032 w 925032"/>
                    <a:gd name="connsiteY3" fmla="*/ 1290879 h 1290879"/>
                    <a:gd name="connsiteX0" fmla="*/ 0 w 315255"/>
                    <a:gd name="connsiteY0" fmla="*/ 1290883 h 1295121"/>
                    <a:gd name="connsiteX1" fmla="*/ 74428 w 315255"/>
                    <a:gd name="connsiteY1" fmla="*/ 4344 h 1295121"/>
                    <a:gd name="connsiteX2" fmla="*/ 191385 w 315255"/>
                    <a:gd name="connsiteY2" fmla="*/ 886846 h 1295121"/>
                    <a:gd name="connsiteX3" fmla="*/ 315255 w 315255"/>
                    <a:gd name="connsiteY3" fmla="*/ 1295121 h 1295121"/>
                    <a:gd name="connsiteX0" fmla="*/ 0 w 322513"/>
                    <a:gd name="connsiteY0" fmla="*/ 1290872 h 1290872"/>
                    <a:gd name="connsiteX1" fmla="*/ 74428 w 322513"/>
                    <a:gd name="connsiteY1" fmla="*/ 4333 h 1290872"/>
                    <a:gd name="connsiteX2" fmla="*/ 191385 w 322513"/>
                    <a:gd name="connsiteY2" fmla="*/ 886835 h 1290872"/>
                    <a:gd name="connsiteX3" fmla="*/ 322513 w 322513"/>
                    <a:gd name="connsiteY3" fmla="*/ 1282399 h 1290872"/>
                    <a:gd name="connsiteX0" fmla="*/ 0 w 322513"/>
                    <a:gd name="connsiteY0" fmla="*/ 1286541 h 1286541"/>
                    <a:gd name="connsiteX1" fmla="*/ 74428 w 322513"/>
                    <a:gd name="connsiteY1" fmla="*/ 2 h 1286541"/>
                    <a:gd name="connsiteX2" fmla="*/ 322513 w 322513"/>
                    <a:gd name="connsiteY2" fmla="*/ 1278068 h 1286541"/>
                    <a:gd name="connsiteX0" fmla="*/ 0 w 224513"/>
                    <a:gd name="connsiteY0" fmla="*/ 1286541 h 1286541"/>
                    <a:gd name="connsiteX1" fmla="*/ 74428 w 224513"/>
                    <a:gd name="connsiteY1" fmla="*/ 2 h 1286541"/>
                    <a:gd name="connsiteX2" fmla="*/ 224513 w 224513"/>
                    <a:gd name="connsiteY2" fmla="*/ 1278068 h 1286541"/>
                    <a:gd name="connsiteX0" fmla="*/ 0 w 202735"/>
                    <a:gd name="connsiteY0" fmla="*/ 1286539 h 1286539"/>
                    <a:gd name="connsiteX1" fmla="*/ 74428 w 202735"/>
                    <a:gd name="connsiteY1" fmla="*/ 0 h 1286539"/>
                    <a:gd name="connsiteX2" fmla="*/ 202735 w 202735"/>
                    <a:gd name="connsiteY2" fmla="*/ 1282303 h 1286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2735" h="1286539">
                      <a:moveTo>
                        <a:pt x="0" y="1286539"/>
                      </a:moveTo>
                      <a:cubicBezTo>
                        <a:pt x="21265" y="664534"/>
                        <a:pt x="40639" y="706"/>
                        <a:pt x="74428" y="0"/>
                      </a:cubicBezTo>
                      <a:cubicBezTo>
                        <a:pt x="108217" y="-706"/>
                        <a:pt x="151051" y="1016039"/>
                        <a:pt x="202735" y="1282303"/>
                      </a:cubicBezTo>
                    </a:path>
                  </a:pathLst>
                </a:custGeom>
                <a:solidFill>
                  <a:srgbClr val="FF8BB9"/>
                </a:solidFill>
                <a:ln w="3810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sp>
              <p:nvSpPr>
                <p:cNvPr id="367" name="Rectangle 366"/>
                <p:cNvSpPr/>
                <p:nvPr/>
              </p:nvSpPr>
              <p:spPr>
                <a:xfrm>
                  <a:off x="5072754" y="3941822"/>
                  <a:ext cx="316299" cy="9248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68" name="Straight Connector 367"/>
                <p:cNvCxnSpPr/>
                <p:nvPr/>
              </p:nvCxnSpPr>
              <p:spPr>
                <a:xfrm flipV="1">
                  <a:off x="5029221" y="3992798"/>
                  <a:ext cx="410394" cy="29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/>
                <p:cNvCxnSpPr/>
                <p:nvPr/>
              </p:nvCxnSpPr>
              <p:spPr>
                <a:xfrm>
                  <a:off x="4996058" y="4485609"/>
                  <a:ext cx="0" cy="492659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Straight Connector 369"/>
                <p:cNvCxnSpPr/>
                <p:nvPr/>
              </p:nvCxnSpPr>
              <p:spPr>
                <a:xfrm>
                  <a:off x="4997077" y="4978268"/>
                  <a:ext cx="480699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1" name="Freeform 370"/>
                <p:cNvSpPr/>
                <p:nvPr/>
              </p:nvSpPr>
              <p:spPr>
                <a:xfrm>
                  <a:off x="5066068" y="4736528"/>
                  <a:ext cx="348075" cy="237718"/>
                </a:xfrm>
                <a:custGeom>
                  <a:avLst/>
                  <a:gdLst>
                    <a:gd name="connsiteX0" fmla="*/ 0 w 944386"/>
                    <a:gd name="connsiteY0" fmla="*/ 1288025 h 1288025"/>
                    <a:gd name="connsiteX1" fmla="*/ 74428 w 944386"/>
                    <a:gd name="connsiteY1" fmla="*/ 1486 h 1288025"/>
                    <a:gd name="connsiteX2" fmla="*/ 191386 w 944386"/>
                    <a:gd name="connsiteY2" fmla="*/ 1032844 h 1288025"/>
                    <a:gd name="connsiteX3" fmla="*/ 850604 w 944386"/>
                    <a:gd name="connsiteY3" fmla="*/ 1149802 h 1288025"/>
                    <a:gd name="connsiteX4" fmla="*/ 925032 w 944386"/>
                    <a:gd name="connsiteY4" fmla="*/ 1288025 h 1288025"/>
                    <a:gd name="connsiteX0" fmla="*/ 0 w 944908"/>
                    <a:gd name="connsiteY0" fmla="*/ 1289577 h 1289577"/>
                    <a:gd name="connsiteX1" fmla="*/ 74428 w 944908"/>
                    <a:gd name="connsiteY1" fmla="*/ 3038 h 1289577"/>
                    <a:gd name="connsiteX2" fmla="*/ 180753 w 944908"/>
                    <a:gd name="connsiteY2" fmla="*/ 938703 h 1289577"/>
                    <a:gd name="connsiteX3" fmla="*/ 850604 w 944908"/>
                    <a:gd name="connsiteY3" fmla="*/ 1151354 h 1289577"/>
                    <a:gd name="connsiteX4" fmla="*/ 925032 w 944908"/>
                    <a:gd name="connsiteY4" fmla="*/ 1289577 h 1289577"/>
                    <a:gd name="connsiteX0" fmla="*/ 0 w 932887"/>
                    <a:gd name="connsiteY0" fmla="*/ 1289528 h 1289528"/>
                    <a:gd name="connsiteX1" fmla="*/ 74428 w 932887"/>
                    <a:gd name="connsiteY1" fmla="*/ 2989 h 1289528"/>
                    <a:gd name="connsiteX2" fmla="*/ 180753 w 932887"/>
                    <a:gd name="connsiteY2" fmla="*/ 938654 h 1289528"/>
                    <a:gd name="connsiteX3" fmla="*/ 797442 w 932887"/>
                    <a:gd name="connsiteY3" fmla="*/ 1066244 h 1289528"/>
                    <a:gd name="connsiteX4" fmla="*/ 925032 w 932887"/>
                    <a:gd name="connsiteY4" fmla="*/ 1289528 h 1289528"/>
                    <a:gd name="connsiteX0" fmla="*/ 0 w 932887"/>
                    <a:gd name="connsiteY0" fmla="*/ 1287803 h 1287803"/>
                    <a:gd name="connsiteX1" fmla="*/ 74428 w 932887"/>
                    <a:gd name="connsiteY1" fmla="*/ 1264 h 1287803"/>
                    <a:gd name="connsiteX2" fmla="*/ 180753 w 932887"/>
                    <a:gd name="connsiteY2" fmla="*/ 936929 h 1287803"/>
                    <a:gd name="connsiteX3" fmla="*/ 797442 w 932887"/>
                    <a:gd name="connsiteY3" fmla="*/ 1064519 h 1287803"/>
                    <a:gd name="connsiteX4" fmla="*/ 925032 w 932887"/>
                    <a:gd name="connsiteY4" fmla="*/ 1287803 h 1287803"/>
                    <a:gd name="connsiteX0" fmla="*/ 0 w 932701"/>
                    <a:gd name="connsiteY0" fmla="*/ 1290685 h 1290685"/>
                    <a:gd name="connsiteX1" fmla="*/ 74428 w 932701"/>
                    <a:gd name="connsiteY1" fmla="*/ 4146 h 1290685"/>
                    <a:gd name="connsiteX2" fmla="*/ 191385 w 932701"/>
                    <a:gd name="connsiteY2" fmla="*/ 886648 h 1290685"/>
                    <a:gd name="connsiteX3" fmla="*/ 797442 w 932701"/>
                    <a:gd name="connsiteY3" fmla="*/ 1067401 h 1290685"/>
                    <a:gd name="connsiteX4" fmla="*/ 925032 w 932701"/>
                    <a:gd name="connsiteY4" fmla="*/ 1290685 h 1290685"/>
                    <a:gd name="connsiteX0" fmla="*/ 0 w 932701"/>
                    <a:gd name="connsiteY0" fmla="*/ 1290907 h 1290907"/>
                    <a:gd name="connsiteX1" fmla="*/ 74428 w 932701"/>
                    <a:gd name="connsiteY1" fmla="*/ 4368 h 1290907"/>
                    <a:gd name="connsiteX2" fmla="*/ 191385 w 932701"/>
                    <a:gd name="connsiteY2" fmla="*/ 886870 h 1290907"/>
                    <a:gd name="connsiteX3" fmla="*/ 797442 w 932701"/>
                    <a:gd name="connsiteY3" fmla="*/ 1067623 h 1290907"/>
                    <a:gd name="connsiteX4" fmla="*/ 925032 w 932701"/>
                    <a:gd name="connsiteY4" fmla="*/ 1290907 h 1290907"/>
                    <a:gd name="connsiteX0" fmla="*/ 0 w 929705"/>
                    <a:gd name="connsiteY0" fmla="*/ 1290907 h 1290907"/>
                    <a:gd name="connsiteX1" fmla="*/ 74428 w 929705"/>
                    <a:gd name="connsiteY1" fmla="*/ 4368 h 1290907"/>
                    <a:gd name="connsiteX2" fmla="*/ 191385 w 929705"/>
                    <a:gd name="connsiteY2" fmla="*/ 886870 h 1290907"/>
                    <a:gd name="connsiteX3" fmla="*/ 797442 w 929705"/>
                    <a:gd name="connsiteY3" fmla="*/ 1067623 h 1290907"/>
                    <a:gd name="connsiteX4" fmla="*/ 925032 w 929705"/>
                    <a:gd name="connsiteY4" fmla="*/ 1290907 h 1290907"/>
                    <a:gd name="connsiteX0" fmla="*/ 0 w 929705"/>
                    <a:gd name="connsiteY0" fmla="*/ 404037 h 404037"/>
                    <a:gd name="connsiteX1" fmla="*/ 191385 w 929705"/>
                    <a:gd name="connsiteY1" fmla="*/ 0 h 404037"/>
                    <a:gd name="connsiteX2" fmla="*/ 797442 w 929705"/>
                    <a:gd name="connsiteY2" fmla="*/ 180753 h 404037"/>
                    <a:gd name="connsiteX3" fmla="*/ 925032 w 929705"/>
                    <a:gd name="connsiteY3" fmla="*/ 404037 h 404037"/>
                    <a:gd name="connsiteX0" fmla="*/ 0 w 932577"/>
                    <a:gd name="connsiteY0" fmla="*/ 726039 h 726039"/>
                    <a:gd name="connsiteX1" fmla="*/ 198645 w 932577"/>
                    <a:gd name="connsiteY1" fmla="*/ 0 h 726039"/>
                    <a:gd name="connsiteX2" fmla="*/ 797442 w 932577"/>
                    <a:gd name="connsiteY2" fmla="*/ 502755 h 726039"/>
                    <a:gd name="connsiteX3" fmla="*/ 925032 w 932577"/>
                    <a:gd name="connsiteY3" fmla="*/ 726039 h 726039"/>
                    <a:gd name="connsiteX0" fmla="*/ 0 w 930698"/>
                    <a:gd name="connsiteY0" fmla="*/ 797928 h 797928"/>
                    <a:gd name="connsiteX1" fmla="*/ 198645 w 930698"/>
                    <a:gd name="connsiteY1" fmla="*/ 71889 h 797928"/>
                    <a:gd name="connsiteX2" fmla="*/ 775663 w 930698"/>
                    <a:gd name="connsiteY2" fmla="*/ 108590 h 797928"/>
                    <a:gd name="connsiteX3" fmla="*/ 925032 w 930698"/>
                    <a:gd name="connsiteY3" fmla="*/ 797928 h 797928"/>
                    <a:gd name="connsiteX0" fmla="*/ 0 w 931751"/>
                    <a:gd name="connsiteY0" fmla="*/ 779424 h 779424"/>
                    <a:gd name="connsiteX1" fmla="*/ 198645 w 931751"/>
                    <a:gd name="connsiteY1" fmla="*/ 53385 h 779424"/>
                    <a:gd name="connsiteX2" fmla="*/ 775663 w 931751"/>
                    <a:gd name="connsiteY2" fmla="*/ 90086 h 779424"/>
                    <a:gd name="connsiteX3" fmla="*/ 925032 w 931751"/>
                    <a:gd name="connsiteY3" fmla="*/ 779424 h 779424"/>
                    <a:gd name="connsiteX0" fmla="*/ 0 w 931751"/>
                    <a:gd name="connsiteY0" fmla="*/ 749310 h 749310"/>
                    <a:gd name="connsiteX1" fmla="*/ 198645 w 931751"/>
                    <a:gd name="connsiteY1" fmla="*/ 23271 h 749310"/>
                    <a:gd name="connsiteX2" fmla="*/ 775663 w 931751"/>
                    <a:gd name="connsiteY2" fmla="*/ 59972 h 749310"/>
                    <a:gd name="connsiteX3" fmla="*/ 925032 w 931751"/>
                    <a:gd name="connsiteY3" fmla="*/ 749310 h 749310"/>
                    <a:gd name="connsiteX0" fmla="*/ 0 w 931751"/>
                    <a:gd name="connsiteY0" fmla="*/ 792461 h 792461"/>
                    <a:gd name="connsiteX1" fmla="*/ 198645 w 931751"/>
                    <a:gd name="connsiteY1" fmla="*/ 66422 h 792461"/>
                    <a:gd name="connsiteX2" fmla="*/ 775663 w 931751"/>
                    <a:gd name="connsiteY2" fmla="*/ 69228 h 792461"/>
                    <a:gd name="connsiteX3" fmla="*/ 925032 w 931751"/>
                    <a:gd name="connsiteY3" fmla="*/ 792461 h 792461"/>
                    <a:gd name="connsiteX0" fmla="*/ 0 w 931751"/>
                    <a:gd name="connsiteY0" fmla="*/ 764397 h 764397"/>
                    <a:gd name="connsiteX1" fmla="*/ 198645 w 931751"/>
                    <a:gd name="connsiteY1" fmla="*/ 38358 h 764397"/>
                    <a:gd name="connsiteX2" fmla="*/ 775663 w 931751"/>
                    <a:gd name="connsiteY2" fmla="*/ 41164 h 764397"/>
                    <a:gd name="connsiteX3" fmla="*/ 925032 w 931751"/>
                    <a:gd name="connsiteY3" fmla="*/ 764397 h 764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1751" h="764397">
                      <a:moveTo>
                        <a:pt x="0" y="764397"/>
                      </a:moveTo>
                      <a:cubicBezTo>
                        <a:pt x="39872" y="680223"/>
                        <a:pt x="40331" y="91106"/>
                        <a:pt x="198645" y="38358"/>
                      </a:cubicBezTo>
                      <a:cubicBezTo>
                        <a:pt x="356959" y="-14390"/>
                        <a:pt x="640081" y="-12052"/>
                        <a:pt x="775663" y="41164"/>
                      </a:cubicBezTo>
                      <a:cubicBezTo>
                        <a:pt x="911245" y="94380"/>
                        <a:pt x="948955" y="716550"/>
                        <a:pt x="925032" y="764397"/>
                      </a:cubicBezTo>
                    </a:path>
                  </a:pathLst>
                </a:custGeom>
                <a:solidFill>
                  <a:srgbClr val="FFDAA3"/>
                </a:solidFill>
                <a:ln w="38100"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sp>
              <p:nvSpPr>
                <p:cNvPr id="372" name="Rectangle 371"/>
                <p:cNvSpPr/>
                <p:nvPr/>
              </p:nvSpPr>
              <p:spPr>
                <a:xfrm>
                  <a:off x="5075510" y="4489098"/>
                  <a:ext cx="316299" cy="9248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73" name="Straight Connector 372"/>
                <p:cNvCxnSpPr/>
                <p:nvPr/>
              </p:nvCxnSpPr>
              <p:spPr>
                <a:xfrm flipV="1">
                  <a:off x="5031977" y="4540074"/>
                  <a:ext cx="410394" cy="29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373"/>
                <p:cNvCxnSpPr/>
                <p:nvPr/>
              </p:nvCxnSpPr>
              <p:spPr>
                <a:xfrm>
                  <a:off x="4994363" y="3393875"/>
                  <a:ext cx="0" cy="492659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/>
                <p:cNvCxnSpPr/>
                <p:nvPr/>
              </p:nvCxnSpPr>
              <p:spPr>
                <a:xfrm>
                  <a:off x="4995382" y="3886534"/>
                  <a:ext cx="480699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6" name="Freeform 375"/>
                <p:cNvSpPr/>
                <p:nvPr/>
              </p:nvSpPr>
              <p:spPr>
                <a:xfrm>
                  <a:off x="5064373" y="3542972"/>
                  <a:ext cx="347310" cy="344810"/>
                </a:xfrm>
                <a:custGeom>
                  <a:avLst/>
                  <a:gdLst>
                    <a:gd name="connsiteX0" fmla="*/ 0 w 944386"/>
                    <a:gd name="connsiteY0" fmla="*/ 1288025 h 1288025"/>
                    <a:gd name="connsiteX1" fmla="*/ 74428 w 944386"/>
                    <a:gd name="connsiteY1" fmla="*/ 1486 h 1288025"/>
                    <a:gd name="connsiteX2" fmla="*/ 191386 w 944386"/>
                    <a:gd name="connsiteY2" fmla="*/ 1032844 h 1288025"/>
                    <a:gd name="connsiteX3" fmla="*/ 850604 w 944386"/>
                    <a:gd name="connsiteY3" fmla="*/ 1149802 h 1288025"/>
                    <a:gd name="connsiteX4" fmla="*/ 925032 w 944386"/>
                    <a:gd name="connsiteY4" fmla="*/ 1288025 h 1288025"/>
                    <a:gd name="connsiteX0" fmla="*/ 0 w 944908"/>
                    <a:gd name="connsiteY0" fmla="*/ 1289577 h 1289577"/>
                    <a:gd name="connsiteX1" fmla="*/ 74428 w 944908"/>
                    <a:gd name="connsiteY1" fmla="*/ 3038 h 1289577"/>
                    <a:gd name="connsiteX2" fmla="*/ 180753 w 944908"/>
                    <a:gd name="connsiteY2" fmla="*/ 938703 h 1289577"/>
                    <a:gd name="connsiteX3" fmla="*/ 850604 w 944908"/>
                    <a:gd name="connsiteY3" fmla="*/ 1151354 h 1289577"/>
                    <a:gd name="connsiteX4" fmla="*/ 925032 w 944908"/>
                    <a:gd name="connsiteY4" fmla="*/ 1289577 h 1289577"/>
                    <a:gd name="connsiteX0" fmla="*/ 0 w 932887"/>
                    <a:gd name="connsiteY0" fmla="*/ 1289528 h 1289528"/>
                    <a:gd name="connsiteX1" fmla="*/ 74428 w 932887"/>
                    <a:gd name="connsiteY1" fmla="*/ 2989 h 1289528"/>
                    <a:gd name="connsiteX2" fmla="*/ 180753 w 932887"/>
                    <a:gd name="connsiteY2" fmla="*/ 938654 h 1289528"/>
                    <a:gd name="connsiteX3" fmla="*/ 797442 w 932887"/>
                    <a:gd name="connsiteY3" fmla="*/ 1066244 h 1289528"/>
                    <a:gd name="connsiteX4" fmla="*/ 925032 w 932887"/>
                    <a:gd name="connsiteY4" fmla="*/ 1289528 h 1289528"/>
                    <a:gd name="connsiteX0" fmla="*/ 0 w 932887"/>
                    <a:gd name="connsiteY0" fmla="*/ 1287803 h 1287803"/>
                    <a:gd name="connsiteX1" fmla="*/ 74428 w 932887"/>
                    <a:gd name="connsiteY1" fmla="*/ 1264 h 1287803"/>
                    <a:gd name="connsiteX2" fmla="*/ 180753 w 932887"/>
                    <a:gd name="connsiteY2" fmla="*/ 936929 h 1287803"/>
                    <a:gd name="connsiteX3" fmla="*/ 797442 w 932887"/>
                    <a:gd name="connsiteY3" fmla="*/ 1064519 h 1287803"/>
                    <a:gd name="connsiteX4" fmla="*/ 925032 w 932887"/>
                    <a:gd name="connsiteY4" fmla="*/ 1287803 h 1287803"/>
                    <a:gd name="connsiteX0" fmla="*/ 0 w 932701"/>
                    <a:gd name="connsiteY0" fmla="*/ 1290685 h 1290685"/>
                    <a:gd name="connsiteX1" fmla="*/ 74428 w 932701"/>
                    <a:gd name="connsiteY1" fmla="*/ 4146 h 1290685"/>
                    <a:gd name="connsiteX2" fmla="*/ 191385 w 932701"/>
                    <a:gd name="connsiteY2" fmla="*/ 886648 h 1290685"/>
                    <a:gd name="connsiteX3" fmla="*/ 797442 w 932701"/>
                    <a:gd name="connsiteY3" fmla="*/ 1067401 h 1290685"/>
                    <a:gd name="connsiteX4" fmla="*/ 925032 w 932701"/>
                    <a:gd name="connsiteY4" fmla="*/ 1290685 h 1290685"/>
                    <a:gd name="connsiteX0" fmla="*/ 0 w 932701"/>
                    <a:gd name="connsiteY0" fmla="*/ 1290907 h 1290907"/>
                    <a:gd name="connsiteX1" fmla="*/ 74428 w 932701"/>
                    <a:gd name="connsiteY1" fmla="*/ 4368 h 1290907"/>
                    <a:gd name="connsiteX2" fmla="*/ 191385 w 932701"/>
                    <a:gd name="connsiteY2" fmla="*/ 886870 h 1290907"/>
                    <a:gd name="connsiteX3" fmla="*/ 797442 w 932701"/>
                    <a:gd name="connsiteY3" fmla="*/ 1067623 h 1290907"/>
                    <a:gd name="connsiteX4" fmla="*/ 925032 w 932701"/>
                    <a:gd name="connsiteY4" fmla="*/ 1290907 h 1290907"/>
                    <a:gd name="connsiteX0" fmla="*/ 0 w 929705"/>
                    <a:gd name="connsiteY0" fmla="*/ 1290907 h 1290907"/>
                    <a:gd name="connsiteX1" fmla="*/ 74428 w 929705"/>
                    <a:gd name="connsiteY1" fmla="*/ 4368 h 1290907"/>
                    <a:gd name="connsiteX2" fmla="*/ 191385 w 929705"/>
                    <a:gd name="connsiteY2" fmla="*/ 886870 h 1290907"/>
                    <a:gd name="connsiteX3" fmla="*/ 797442 w 929705"/>
                    <a:gd name="connsiteY3" fmla="*/ 1067623 h 1290907"/>
                    <a:gd name="connsiteX4" fmla="*/ 925032 w 929705"/>
                    <a:gd name="connsiteY4" fmla="*/ 1290907 h 1290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9705" h="1290907">
                      <a:moveTo>
                        <a:pt x="0" y="1290907"/>
                      </a:moveTo>
                      <a:cubicBezTo>
                        <a:pt x="21265" y="668902"/>
                        <a:pt x="42531" y="71708"/>
                        <a:pt x="74428" y="4368"/>
                      </a:cubicBezTo>
                      <a:cubicBezTo>
                        <a:pt x="106326" y="-62972"/>
                        <a:pt x="155944" y="667131"/>
                        <a:pt x="191385" y="886870"/>
                      </a:cubicBezTo>
                      <a:cubicBezTo>
                        <a:pt x="226826" y="1106609"/>
                        <a:pt x="717697" y="1053446"/>
                        <a:pt x="797442" y="1067623"/>
                      </a:cubicBezTo>
                      <a:cubicBezTo>
                        <a:pt x="877187" y="1081800"/>
                        <a:pt x="948955" y="1243060"/>
                        <a:pt x="925032" y="1290907"/>
                      </a:cubicBezTo>
                    </a:path>
                  </a:pathLst>
                </a:custGeom>
                <a:solidFill>
                  <a:srgbClr val="D351A8"/>
                </a:solidFill>
                <a:ln w="38100">
                  <a:solidFill>
                    <a:srgbClr val="CC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sp>
              <p:nvSpPr>
                <p:cNvPr id="377" name="Rectangle 376"/>
                <p:cNvSpPr/>
                <p:nvPr/>
              </p:nvSpPr>
              <p:spPr>
                <a:xfrm>
                  <a:off x="5072317" y="3397495"/>
                  <a:ext cx="316299" cy="9248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78" name="Straight Connector 377"/>
                <p:cNvCxnSpPr/>
                <p:nvPr/>
              </p:nvCxnSpPr>
              <p:spPr>
                <a:xfrm flipV="1">
                  <a:off x="5028784" y="3448471"/>
                  <a:ext cx="410394" cy="29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6" name="Group 335"/>
              <p:cNvGrpSpPr/>
              <p:nvPr/>
            </p:nvGrpSpPr>
            <p:grpSpPr>
              <a:xfrm>
                <a:off x="5243307" y="5015272"/>
                <a:ext cx="1056885" cy="1565711"/>
                <a:chOff x="5579672" y="3402539"/>
                <a:chExt cx="1056885" cy="1565711"/>
              </a:xfrm>
            </p:grpSpPr>
            <p:cxnSp>
              <p:nvCxnSpPr>
                <p:cNvPr id="337" name="Straight Connector 336"/>
                <p:cNvCxnSpPr/>
                <p:nvPr/>
              </p:nvCxnSpPr>
              <p:spPr>
                <a:xfrm>
                  <a:off x="5579672" y="3422267"/>
                  <a:ext cx="0" cy="46756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/>
                <p:nvPr/>
              </p:nvCxnSpPr>
              <p:spPr>
                <a:xfrm>
                  <a:off x="5580596" y="3889830"/>
                  <a:ext cx="4357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9" name="Freeform 338"/>
                <p:cNvSpPr/>
                <p:nvPr/>
              </p:nvSpPr>
              <p:spPr>
                <a:xfrm>
                  <a:off x="5650198" y="3472935"/>
                  <a:ext cx="274682" cy="338154"/>
                </a:xfrm>
                <a:custGeom>
                  <a:avLst/>
                  <a:gdLst>
                    <a:gd name="connsiteX0" fmla="*/ 0 w 453308"/>
                    <a:gd name="connsiteY0" fmla="*/ 0 h 580591"/>
                    <a:gd name="connsiteX1" fmla="*/ 378372 w 453308"/>
                    <a:gd name="connsiteY1" fmla="*/ 567559 h 580591"/>
                    <a:gd name="connsiteX2" fmla="*/ 441435 w 453308"/>
                    <a:gd name="connsiteY2" fmla="*/ 367862 h 580591"/>
                    <a:gd name="connsiteX3" fmla="*/ 220717 w 453308"/>
                    <a:gd name="connsiteY3" fmla="*/ 21021 h 580591"/>
                    <a:gd name="connsiteX0" fmla="*/ 0 w 453308"/>
                    <a:gd name="connsiteY0" fmla="*/ 4749 h 585340"/>
                    <a:gd name="connsiteX1" fmla="*/ 378372 w 453308"/>
                    <a:gd name="connsiteY1" fmla="*/ 572308 h 585340"/>
                    <a:gd name="connsiteX2" fmla="*/ 441435 w 453308"/>
                    <a:gd name="connsiteY2" fmla="*/ 372611 h 585340"/>
                    <a:gd name="connsiteX3" fmla="*/ 224978 w 453308"/>
                    <a:gd name="connsiteY3" fmla="*/ 0 h 585340"/>
                    <a:gd name="connsiteX0" fmla="*/ 0 w 453308"/>
                    <a:gd name="connsiteY0" fmla="*/ 0 h 580591"/>
                    <a:gd name="connsiteX1" fmla="*/ 378372 w 453308"/>
                    <a:gd name="connsiteY1" fmla="*/ 567559 h 580591"/>
                    <a:gd name="connsiteX2" fmla="*/ 441435 w 453308"/>
                    <a:gd name="connsiteY2" fmla="*/ 367862 h 580591"/>
                    <a:gd name="connsiteX3" fmla="*/ 224978 w 453308"/>
                    <a:gd name="connsiteY3" fmla="*/ 3841 h 580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3308" h="580591">
                      <a:moveTo>
                        <a:pt x="0" y="0"/>
                      </a:moveTo>
                      <a:cubicBezTo>
                        <a:pt x="152400" y="253124"/>
                        <a:pt x="304800" y="506249"/>
                        <a:pt x="378372" y="567559"/>
                      </a:cubicBezTo>
                      <a:cubicBezTo>
                        <a:pt x="451945" y="628869"/>
                        <a:pt x="467711" y="458952"/>
                        <a:pt x="441435" y="367862"/>
                      </a:cubicBezTo>
                      <a:cubicBezTo>
                        <a:pt x="415159" y="276772"/>
                        <a:pt x="322199" y="131716"/>
                        <a:pt x="224978" y="3841"/>
                      </a:cubicBezTo>
                    </a:path>
                  </a:pathLst>
                </a:custGeom>
                <a:solidFill>
                  <a:srgbClr val="00F67B"/>
                </a:solidFill>
                <a:ln w="38100">
                  <a:solidFill>
                    <a:srgbClr val="00CC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40" name="Straight Connector 339"/>
                <p:cNvCxnSpPr/>
                <p:nvPr/>
              </p:nvCxnSpPr>
              <p:spPr>
                <a:xfrm>
                  <a:off x="5585665" y="4494527"/>
                  <a:ext cx="0" cy="46756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340"/>
                <p:cNvCxnSpPr/>
                <p:nvPr/>
              </p:nvCxnSpPr>
              <p:spPr>
                <a:xfrm>
                  <a:off x="5586589" y="4962090"/>
                  <a:ext cx="4357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2" name="Freeform 341"/>
                <p:cNvSpPr/>
                <p:nvPr/>
              </p:nvSpPr>
              <p:spPr>
                <a:xfrm>
                  <a:off x="5651913" y="4508632"/>
                  <a:ext cx="273471" cy="414424"/>
                </a:xfrm>
                <a:custGeom>
                  <a:avLst/>
                  <a:gdLst>
                    <a:gd name="connsiteX0" fmla="*/ 0 w 504497"/>
                    <a:gd name="connsiteY0" fmla="*/ 0 h 789004"/>
                    <a:gd name="connsiteX1" fmla="*/ 94593 w 504497"/>
                    <a:gd name="connsiteY1" fmla="*/ 472966 h 789004"/>
                    <a:gd name="connsiteX2" fmla="*/ 199697 w 504497"/>
                    <a:gd name="connsiteY2" fmla="*/ 157655 h 789004"/>
                    <a:gd name="connsiteX3" fmla="*/ 367862 w 504497"/>
                    <a:gd name="connsiteY3" fmla="*/ 788276 h 789004"/>
                    <a:gd name="connsiteX4" fmla="*/ 504497 w 504497"/>
                    <a:gd name="connsiteY4" fmla="*/ 10511 h 789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4497" h="789004">
                      <a:moveTo>
                        <a:pt x="0" y="0"/>
                      </a:moveTo>
                      <a:cubicBezTo>
                        <a:pt x="30655" y="223345"/>
                        <a:pt x="61310" y="446690"/>
                        <a:pt x="94593" y="472966"/>
                      </a:cubicBezTo>
                      <a:cubicBezTo>
                        <a:pt x="127876" y="499242"/>
                        <a:pt x="154152" y="105103"/>
                        <a:pt x="199697" y="157655"/>
                      </a:cubicBezTo>
                      <a:cubicBezTo>
                        <a:pt x="245242" y="210207"/>
                        <a:pt x="317062" y="812800"/>
                        <a:pt x="367862" y="788276"/>
                      </a:cubicBezTo>
                      <a:cubicBezTo>
                        <a:pt x="418662" y="763752"/>
                        <a:pt x="461579" y="387131"/>
                        <a:pt x="504497" y="10511"/>
                      </a:cubicBezTo>
                    </a:path>
                  </a:pathLst>
                </a:custGeom>
                <a:solidFill>
                  <a:srgbClr val="FFB5ED"/>
                </a:solidFill>
                <a:ln w="38100">
                  <a:solidFill>
                    <a:srgbClr val="FF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cxnSp>
              <p:nvCxnSpPr>
                <p:cNvPr id="343" name="Straight Connector 342"/>
                <p:cNvCxnSpPr/>
                <p:nvPr/>
              </p:nvCxnSpPr>
              <p:spPr>
                <a:xfrm>
                  <a:off x="5584741" y="3963987"/>
                  <a:ext cx="0" cy="46756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/>
                <p:cNvCxnSpPr/>
                <p:nvPr/>
              </p:nvCxnSpPr>
              <p:spPr>
                <a:xfrm>
                  <a:off x="5585665" y="4431550"/>
                  <a:ext cx="4357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5" name="Freeform 344"/>
                <p:cNvSpPr/>
                <p:nvPr/>
              </p:nvSpPr>
              <p:spPr>
                <a:xfrm rot="4462132">
                  <a:off x="5867330" y="4206839"/>
                  <a:ext cx="83330" cy="134869"/>
                </a:xfrm>
                <a:custGeom>
                  <a:avLst/>
                  <a:gdLst>
                    <a:gd name="connsiteX0" fmla="*/ 72316 w 281056"/>
                    <a:gd name="connsiteY0" fmla="*/ 12645 h 400704"/>
                    <a:gd name="connsiteX1" fmla="*/ 9254 w 281056"/>
                    <a:gd name="connsiteY1" fmla="*/ 296424 h 400704"/>
                    <a:gd name="connsiteX2" fmla="*/ 261502 w 281056"/>
                    <a:gd name="connsiteY2" fmla="*/ 391017 h 400704"/>
                    <a:gd name="connsiteX3" fmla="*/ 240481 w 281056"/>
                    <a:gd name="connsiteY3" fmla="*/ 86217 h 400704"/>
                    <a:gd name="connsiteX4" fmla="*/ 72316 w 281056"/>
                    <a:gd name="connsiteY4" fmla="*/ 12645 h 4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056" h="400704">
                      <a:moveTo>
                        <a:pt x="72316" y="12645"/>
                      </a:moveTo>
                      <a:cubicBezTo>
                        <a:pt x="33778" y="47679"/>
                        <a:pt x="-22277" y="233362"/>
                        <a:pt x="9254" y="296424"/>
                      </a:cubicBezTo>
                      <a:cubicBezTo>
                        <a:pt x="40785" y="359486"/>
                        <a:pt x="222964" y="426051"/>
                        <a:pt x="261502" y="391017"/>
                      </a:cubicBezTo>
                      <a:cubicBezTo>
                        <a:pt x="300040" y="355983"/>
                        <a:pt x="275515" y="152782"/>
                        <a:pt x="240481" y="86217"/>
                      </a:cubicBezTo>
                      <a:cubicBezTo>
                        <a:pt x="205447" y="19652"/>
                        <a:pt x="110854" y="-22389"/>
                        <a:pt x="72316" y="1264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sp>
              <p:nvSpPr>
                <p:cNvPr id="346" name="Freeform 345"/>
                <p:cNvSpPr/>
                <p:nvPr/>
              </p:nvSpPr>
              <p:spPr>
                <a:xfrm>
                  <a:off x="5680232" y="3990580"/>
                  <a:ext cx="115647" cy="239470"/>
                </a:xfrm>
                <a:custGeom>
                  <a:avLst/>
                  <a:gdLst>
                    <a:gd name="connsiteX0" fmla="*/ 72316 w 281056"/>
                    <a:gd name="connsiteY0" fmla="*/ 12645 h 400704"/>
                    <a:gd name="connsiteX1" fmla="*/ 9254 w 281056"/>
                    <a:gd name="connsiteY1" fmla="*/ 296424 h 400704"/>
                    <a:gd name="connsiteX2" fmla="*/ 261502 w 281056"/>
                    <a:gd name="connsiteY2" fmla="*/ 391017 h 400704"/>
                    <a:gd name="connsiteX3" fmla="*/ 240481 w 281056"/>
                    <a:gd name="connsiteY3" fmla="*/ 86217 h 400704"/>
                    <a:gd name="connsiteX4" fmla="*/ 72316 w 281056"/>
                    <a:gd name="connsiteY4" fmla="*/ 12645 h 4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056" h="400704">
                      <a:moveTo>
                        <a:pt x="72316" y="12645"/>
                      </a:moveTo>
                      <a:cubicBezTo>
                        <a:pt x="33778" y="47679"/>
                        <a:pt x="-22277" y="233362"/>
                        <a:pt x="9254" y="296424"/>
                      </a:cubicBezTo>
                      <a:cubicBezTo>
                        <a:pt x="40785" y="359486"/>
                        <a:pt x="222964" y="426051"/>
                        <a:pt x="261502" y="391017"/>
                      </a:cubicBezTo>
                      <a:cubicBezTo>
                        <a:pt x="300040" y="355983"/>
                        <a:pt x="275515" y="152782"/>
                        <a:pt x="240481" y="86217"/>
                      </a:cubicBezTo>
                      <a:cubicBezTo>
                        <a:pt x="205447" y="19652"/>
                        <a:pt x="110854" y="-22389"/>
                        <a:pt x="72316" y="1264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62"/>
                </a:p>
              </p:txBody>
            </p:sp>
            <p:grpSp>
              <p:nvGrpSpPr>
                <p:cNvPr id="347" name="Group 346"/>
                <p:cNvGrpSpPr/>
                <p:nvPr/>
              </p:nvGrpSpPr>
              <p:grpSpPr>
                <a:xfrm>
                  <a:off x="6149900" y="3402539"/>
                  <a:ext cx="486657" cy="1565711"/>
                  <a:chOff x="6149900" y="3385151"/>
                  <a:chExt cx="486657" cy="1583100"/>
                </a:xfrm>
              </p:grpSpPr>
              <p:cxnSp>
                <p:nvCxnSpPr>
                  <p:cNvPr id="348" name="Straight Connector 347"/>
                  <p:cNvCxnSpPr/>
                  <p:nvPr/>
                </p:nvCxnSpPr>
                <p:spPr>
                  <a:xfrm>
                    <a:off x="6149900" y="3385335"/>
                    <a:ext cx="0" cy="492659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9" name="Straight Connector 348"/>
                  <p:cNvCxnSpPr/>
                  <p:nvPr/>
                </p:nvCxnSpPr>
                <p:spPr>
                  <a:xfrm>
                    <a:off x="6154163" y="3874188"/>
                    <a:ext cx="480699" cy="0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0" name="Freeform 349"/>
                  <p:cNvSpPr/>
                  <p:nvPr/>
                </p:nvSpPr>
                <p:spPr>
                  <a:xfrm>
                    <a:off x="6223153" y="3531718"/>
                    <a:ext cx="348309" cy="343718"/>
                  </a:xfrm>
                  <a:custGeom>
                    <a:avLst/>
                    <a:gdLst>
                      <a:gd name="connsiteX0" fmla="*/ 0 w 944386"/>
                      <a:gd name="connsiteY0" fmla="*/ 1288025 h 1288025"/>
                      <a:gd name="connsiteX1" fmla="*/ 74428 w 944386"/>
                      <a:gd name="connsiteY1" fmla="*/ 1486 h 1288025"/>
                      <a:gd name="connsiteX2" fmla="*/ 191386 w 944386"/>
                      <a:gd name="connsiteY2" fmla="*/ 1032844 h 1288025"/>
                      <a:gd name="connsiteX3" fmla="*/ 850604 w 944386"/>
                      <a:gd name="connsiteY3" fmla="*/ 1149802 h 1288025"/>
                      <a:gd name="connsiteX4" fmla="*/ 925032 w 944386"/>
                      <a:gd name="connsiteY4" fmla="*/ 1288025 h 1288025"/>
                      <a:gd name="connsiteX0" fmla="*/ 0 w 944908"/>
                      <a:gd name="connsiteY0" fmla="*/ 1289577 h 1289577"/>
                      <a:gd name="connsiteX1" fmla="*/ 74428 w 944908"/>
                      <a:gd name="connsiteY1" fmla="*/ 3038 h 1289577"/>
                      <a:gd name="connsiteX2" fmla="*/ 180753 w 944908"/>
                      <a:gd name="connsiteY2" fmla="*/ 938703 h 1289577"/>
                      <a:gd name="connsiteX3" fmla="*/ 850604 w 944908"/>
                      <a:gd name="connsiteY3" fmla="*/ 1151354 h 1289577"/>
                      <a:gd name="connsiteX4" fmla="*/ 925032 w 944908"/>
                      <a:gd name="connsiteY4" fmla="*/ 1289577 h 1289577"/>
                      <a:gd name="connsiteX0" fmla="*/ 0 w 932887"/>
                      <a:gd name="connsiteY0" fmla="*/ 1289528 h 1289528"/>
                      <a:gd name="connsiteX1" fmla="*/ 74428 w 932887"/>
                      <a:gd name="connsiteY1" fmla="*/ 2989 h 1289528"/>
                      <a:gd name="connsiteX2" fmla="*/ 180753 w 932887"/>
                      <a:gd name="connsiteY2" fmla="*/ 938654 h 1289528"/>
                      <a:gd name="connsiteX3" fmla="*/ 797442 w 932887"/>
                      <a:gd name="connsiteY3" fmla="*/ 1066244 h 1289528"/>
                      <a:gd name="connsiteX4" fmla="*/ 925032 w 932887"/>
                      <a:gd name="connsiteY4" fmla="*/ 1289528 h 1289528"/>
                      <a:gd name="connsiteX0" fmla="*/ 0 w 932887"/>
                      <a:gd name="connsiteY0" fmla="*/ 1287803 h 1287803"/>
                      <a:gd name="connsiteX1" fmla="*/ 74428 w 932887"/>
                      <a:gd name="connsiteY1" fmla="*/ 1264 h 1287803"/>
                      <a:gd name="connsiteX2" fmla="*/ 180753 w 932887"/>
                      <a:gd name="connsiteY2" fmla="*/ 936929 h 1287803"/>
                      <a:gd name="connsiteX3" fmla="*/ 797442 w 932887"/>
                      <a:gd name="connsiteY3" fmla="*/ 1064519 h 1287803"/>
                      <a:gd name="connsiteX4" fmla="*/ 925032 w 932887"/>
                      <a:gd name="connsiteY4" fmla="*/ 1287803 h 1287803"/>
                      <a:gd name="connsiteX0" fmla="*/ 0 w 932701"/>
                      <a:gd name="connsiteY0" fmla="*/ 1290685 h 1290685"/>
                      <a:gd name="connsiteX1" fmla="*/ 74428 w 932701"/>
                      <a:gd name="connsiteY1" fmla="*/ 4146 h 1290685"/>
                      <a:gd name="connsiteX2" fmla="*/ 191385 w 932701"/>
                      <a:gd name="connsiteY2" fmla="*/ 886648 h 1290685"/>
                      <a:gd name="connsiteX3" fmla="*/ 797442 w 932701"/>
                      <a:gd name="connsiteY3" fmla="*/ 1067401 h 1290685"/>
                      <a:gd name="connsiteX4" fmla="*/ 925032 w 932701"/>
                      <a:gd name="connsiteY4" fmla="*/ 1290685 h 1290685"/>
                      <a:gd name="connsiteX0" fmla="*/ 0 w 932701"/>
                      <a:gd name="connsiteY0" fmla="*/ 1290907 h 1290907"/>
                      <a:gd name="connsiteX1" fmla="*/ 74428 w 932701"/>
                      <a:gd name="connsiteY1" fmla="*/ 4368 h 1290907"/>
                      <a:gd name="connsiteX2" fmla="*/ 191385 w 932701"/>
                      <a:gd name="connsiteY2" fmla="*/ 886870 h 1290907"/>
                      <a:gd name="connsiteX3" fmla="*/ 797442 w 932701"/>
                      <a:gd name="connsiteY3" fmla="*/ 1067623 h 1290907"/>
                      <a:gd name="connsiteX4" fmla="*/ 925032 w 932701"/>
                      <a:gd name="connsiteY4" fmla="*/ 1290907 h 1290907"/>
                      <a:gd name="connsiteX0" fmla="*/ 0 w 929705"/>
                      <a:gd name="connsiteY0" fmla="*/ 1290907 h 1290907"/>
                      <a:gd name="connsiteX1" fmla="*/ 74428 w 929705"/>
                      <a:gd name="connsiteY1" fmla="*/ 4368 h 1290907"/>
                      <a:gd name="connsiteX2" fmla="*/ 191385 w 929705"/>
                      <a:gd name="connsiteY2" fmla="*/ 886870 h 1290907"/>
                      <a:gd name="connsiteX3" fmla="*/ 797442 w 929705"/>
                      <a:gd name="connsiteY3" fmla="*/ 1067623 h 1290907"/>
                      <a:gd name="connsiteX4" fmla="*/ 925032 w 929705"/>
                      <a:gd name="connsiteY4" fmla="*/ 1290907 h 1290907"/>
                      <a:gd name="connsiteX0" fmla="*/ 0 w 932377"/>
                      <a:gd name="connsiteY0" fmla="*/ 1286619 h 1291680"/>
                      <a:gd name="connsiteX1" fmla="*/ 74428 w 932377"/>
                      <a:gd name="connsiteY1" fmla="*/ 80 h 1291680"/>
                      <a:gd name="connsiteX2" fmla="*/ 210743 w 932377"/>
                      <a:gd name="connsiteY2" fmla="*/ 1224596 h 1291680"/>
                      <a:gd name="connsiteX3" fmla="*/ 797442 w 932377"/>
                      <a:gd name="connsiteY3" fmla="*/ 1063335 h 1291680"/>
                      <a:gd name="connsiteX4" fmla="*/ 925032 w 932377"/>
                      <a:gd name="connsiteY4" fmla="*/ 1286619 h 1291680"/>
                      <a:gd name="connsiteX0" fmla="*/ 0 w 932377"/>
                      <a:gd name="connsiteY0" fmla="*/ 1286818 h 1286818"/>
                      <a:gd name="connsiteX1" fmla="*/ 74428 w 932377"/>
                      <a:gd name="connsiteY1" fmla="*/ 279 h 1286818"/>
                      <a:gd name="connsiteX2" fmla="*/ 210743 w 932377"/>
                      <a:gd name="connsiteY2" fmla="*/ 1172178 h 1286818"/>
                      <a:gd name="connsiteX3" fmla="*/ 797442 w 932377"/>
                      <a:gd name="connsiteY3" fmla="*/ 1063534 h 1286818"/>
                      <a:gd name="connsiteX4" fmla="*/ 925032 w 932377"/>
                      <a:gd name="connsiteY4" fmla="*/ 1286818 h 1286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2377" h="1286818">
                        <a:moveTo>
                          <a:pt x="0" y="1286818"/>
                        </a:moveTo>
                        <a:cubicBezTo>
                          <a:pt x="21265" y="664813"/>
                          <a:pt x="39304" y="19386"/>
                          <a:pt x="74428" y="279"/>
                        </a:cubicBezTo>
                        <a:cubicBezTo>
                          <a:pt x="109552" y="-18828"/>
                          <a:pt x="175302" y="952439"/>
                          <a:pt x="210743" y="1172178"/>
                        </a:cubicBezTo>
                        <a:cubicBezTo>
                          <a:pt x="246184" y="1391917"/>
                          <a:pt x="678394" y="1044427"/>
                          <a:pt x="797442" y="1063534"/>
                        </a:cubicBezTo>
                        <a:cubicBezTo>
                          <a:pt x="916490" y="1082641"/>
                          <a:pt x="948955" y="1238971"/>
                          <a:pt x="925032" y="1286818"/>
                        </a:cubicBezTo>
                      </a:path>
                    </a:pathLst>
                  </a:custGeom>
                  <a:solidFill>
                    <a:srgbClr val="00F67B"/>
                  </a:solidFill>
                  <a:ln w="38100">
                    <a:solidFill>
                      <a:srgbClr val="00CC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sp>
                <p:nvSpPr>
                  <p:cNvPr id="351" name="Rectangle 350"/>
                  <p:cNvSpPr/>
                  <p:nvPr/>
                </p:nvSpPr>
                <p:spPr>
                  <a:xfrm>
                    <a:off x="6231098" y="3385151"/>
                    <a:ext cx="316300" cy="9248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cxnSp>
                <p:nvCxnSpPr>
                  <p:cNvPr id="352" name="Straight Connector 351"/>
                  <p:cNvCxnSpPr/>
                  <p:nvPr/>
                </p:nvCxnSpPr>
                <p:spPr>
                  <a:xfrm flipV="1">
                    <a:off x="6187564" y="3436127"/>
                    <a:ext cx="410394" cy="29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3" name="Straight Connector 352"/>
                  <p:cNvCxnSpPr/>
                  <p:nvPr/>
                </p:nvCxnSpPr>
                <p:spPr>
                  <a:xfrm>
                    <a:off x="6154839" y="4473264"/>
                    <a:ext cx="0" cy="492659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4" name="Straight Connector 353"/>
                  <p:cNvCxnSpPr/>
                  <p:nvPr/>
                </p:nvCxnSpPr>
                <p:spPr>
                  <a:xfrm>
                    <a:off x="6155858" y="4965923"/>
                    <a:ext cx="480699" cy="0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5" name="Freeform 354"/>
                  <p:cNvSpPr/>
                  <p:nvPr/>
                </p:nvSpPr>
                <p:spPr>
                  <a:xfrm>
                    <a:off x="6224849" y="4743334"/>
                    <a:ext cx="348075" cy="224917"/>
                  </a:xfrm>
                  <a:custGeom>
                    <a:avLst/>
                    <a:gdLst>
                      <a:gd name="connsiteX0" fmla="*/ 0 w 944386"/>
                      <a:gd name="connsiteY0" fmla="*/ 1288025 h 1288025"/>
                      <a:gd name="connsiteX1" fmla="*/ 74428 w 944386"/>
                      <a:gd name="connsiteY1" fmla="*/ 1486 h 1288025"/>
                      <a:gd name="connsiteX2" fmla="*/ 191386 w 944386"/>
                      <a:gd name="connsiteY2" fmla="*/ 1032844 h 1288025"/>
                      <a:gd name="connsiteX3" fmla="*/ 850604 w 944386"/>
                      <a:gd name="connsiteY3" fmla="*/ 1149802 h 1288025"/>
                      <a:gd name="connsiteX4" fmla="*/ 925032 w 944386"/>
                      <a:gd name="connsiteY4" fmla="*/ 1288025 h 1288025"/>
                      <a:gd name="connsiteX0" fmla="*/ 0 w 944908"/>
                      <a:gd name="connsiteY0" fmla="*/ 1289577 h 1289577"/>
                      <a:gd name="connsiteX1" fmla="*/ 74428 w 944908"/>
                      <a:gd name="connsiteY1" fmla="*/ 3038 h 1289577"/>
                      <a:gd name="connsiteX2" fmla="*/ 180753 w 944908"/>
                      <a:gd name="connsiteY2" fmla="*/ 938703 h 1289577"/>
                      <a:gd name="connsiteX3" fmla="*/ 850604 w 944908"/>
                      <a:gd name="connsiteY3" fmla="*/ 1151354 h 1289577"/>
                      <a:gd name="connsiteX4" fmla="*/ 925032 w 944908"/>
                      <a:gd name="connsiteY4" fmla="*/ 1289577 h 1289577"/>
                      <a:gd name="connsiteX0" fmla="*/ 0 w 932887"/>
                      <a:gd name="connsiteY0" fmla="*/ 1289528 h 1289528"/>
                      <a:gd name="connsiteX1" fmla="*/ 74428 w 932887"/>
                      <a:gd name="connsiteY1" fmla="*/ 2989 h 1289528"/>
                      <a:gd name="connsiteX2" fmla="*/ 180753 w 932887"/>
                      <a:gd name="connsiteY2" fmla="*/ 938654 h 1289528"/>
                      <a:gd name="connsiteX3" fmla="*/ 797442 w 932887"/>
                      <a:gd name="connsiteY3" fmla="*/ 1066244 h 1289528"/>
                      <a:gd name="connsiteX4" fmla="*/ 925032 w 932887"/>
                      <a:gd name="connsiteY4" fmla="*/ 1289528 h 1289528"/>
                      <a:gd name="connsiteX0" fmla="*/ 0 w 932887"/>
                      <a:gd name="connsiteY0" fmla="*/ 1287803 h 1287803"/>
                      <a:gd name="connsiteX1" fmla="*/ 74428 w 932887"/>
                      <a:gd name="connsiteY1" fmla="*/ 1264 h 1287803"/>
                      <a:gd name="connsiteX2" fmla="*/ 180753 w 932887"/>
                      <a:gd name="connsiteY2" fmla="*/ 936929 h 1287803"/>
                      <a:gd name="connsiteX3" fmla="*/ 797442 w 932887"/>
                      <a:gd name="connsiteY3" fmla="*/ 1064519 h 1287803"/>
                      <a:gd name="connsiteX4" fmla="*/ 925032 w 932887"/>
                      <a:gd name="connsiteY4" fmla="*/ 1287803 h 1287803"/>
                      <a:gd name="connsiteX0" fmla="*/ 0 w 932701"/>
                      <a:gd name="connsiteY0" fmla="*/ 1290685 h 1290685"/>
                      <a:gd name="connsiteX1" fmla="*/ 74428 w 932701"/>
                      <a:gd name="connsiteY1" fmla="*/ 4146 h 1290685"/>
                      <a:gd name="connsiteX2" fmla="*/ 191385 w 932701"/>
                      <a:gd name="connsiteY2" fmla="*/ 886648 h 1290685"/>
                      <a:gd name="connsiteX3" fmla="*/ 797442 w 932701"/>
                      <a:gd name="connsiteY3" fmla="*/ 1067401 h 1290685"/>
                      <a:gd name="connsiteX4" fmla="*/ 925032 w 932701"/>
                      <a:gd name="connsiteY4" fmla="*/ 1290685 h 1290685"/>
                      <a:gd name="connsiteX0" fmla="*/ 0 w 932701"/>
                      <a:gd name="connsiteY0" fmla="*/ 1290907 h 1290907"/>
                      <a:gd name="connsiteX1" fmla="*/ 74428 w 932701"/>
                      <a:gd name="connsiteY1" fmla="*/ 4368 h 1290907"/>
                      <a:gd name="connsiteX2" fmla="*/ 191385 w 932701"/>
                      <a:gd name="connsiteY2" fmla="*/ 886870 h 1290907"/>
                      <a:gd name="connsiteX3" fmla="*/ 797442 w 932701"/>
                      <a:gd name="connsiteY3" fmla="*/ 1067623 h 1290907"/>
                      <a:gd name="connsiteX4" fmla="*/ 925032 w 932701"/>
                      <a:gd name="connsiteY4" fmla="*/ 1290907 h 1290907"/>
                      <a:gd name="connsiteX0" fmla="*/ 0 w 929705"/>
                      <a:gd name="connsiteY0" fmla="*/ 1290907 h 1290907"/>
                      <a:gd name="connsiteX1" fmla="*/ 74428 w 929705"/>
                      <a:gd name="connsiteY1" fmla="*/ 4368 h 1290907"/>
                      <a:gd name="connsiteX2" fmla="*/ 191385 w 929705"/>
                      <a:gd name="connsiteY2" fmla="*/ 886870 h 1290907"/>
                      <a:gd name="connsiteX3" fmla="*/ 797442 w 929705"/>
                      <a:gd name="connsiteY3" fmla="*/ 1067623 h 1290907"/>
                      <a:gd name="connsiteX4" fmla="*/ 925032 w 929705"/>
                      <a:gd name="connsiteY4" fmla="*/ 1290907 h 1290907"/>
                      <a:gd name="connsiteX0" fmla="*/ 0 w 929705"/>
                      <a:gd name="connsiteY0" fmla="*/ 404037 h 404037"/>
                      <a:gd name="connsiteX1" fmla="*/ 191385 w 929705"/>
                      <a:gd name="connsiteY1" fmla="*/ 0 h 404037"/>
                      <a:gd name="connsiteX2" fmla="*/ 797442 w 929705"/>
                      <a:gd name="connsiteY2" fmla="*/ 180753 h 404037"/>
                      <a:gd name="connsiteX3" fmla="*/ 925032 w 929705"/>
                      <a:gd name="connsiteY3" fmla="*/ 404037 h 404037"/>
                      <a:gd name="connsiteX0" fmla="*/ 0 w 932577"/>
                      <a:gd name="connsiteY0" fmla="*/ 726039 h 726039"/>
                      <a:gd name="connsiteX1" fmla="*/ 198645 w 932577"/>
                      <a:gd name="connsiteY1" fmla="*/ 0 h 726039"/>
                      <a:gd name="connsiteX2" fmla="*/ 797442 w 932577"/>
                      <a:gd name="connsiteY2" fmla="*/ 502755 h 726039"/>
                      <a:gd name="connsiteX3" fmla="*/ 925032 w 932577"/>
                      <a:gd name="connsiteY3" fmla="*/ 726039 h 726039"/>
                      <a:gd name="connsiteX0" fmla="*/ 0 w 930698"/>
                      <a:gd name="connsiteY0" fmla="*/ 797928 h 797928"/>
                      <a:gd name="connsiteX1" fmla="*/ 198645 w 930698"/>
                      <a:gd name="connsiteY1" fmla="*/ 71889 h 797928"/>
                      <a:gd name="connsiteX2" fmla="*/ 775663 w 930698"/>
                      <a:gd name="connsiteY2" fmla="*/ 108590 h 797928"/>
                      <a:gd name="connsiteX3" fmla="*/ 925032 w 930698"/>
                      <a:gd name="connsiteY3" fmla="*/ 797928 h 797928"/>
                      <a:gd name="connsiteX0" fmla="*/ 0 w 931751"/>
                      <a:gd name="connsiteY0" fmla="*/ 779424 h 779424"/>
                      <a:gd name="connsiteX1" fmla="*/ 198645 w 931751"/>
                      <a:gd name="connsiteY1" fmla="*/ 53385 h 779424"/>
                      <a:gd name="connsiteX2" fmla="*/ 775663 w 931751"/>
                      <a:gd name="connsiteY2" fmla="*/ 90086 h 779424"/>
                      <a:gd name="connsiteX3" fmla="*/ 925032 w 931751"/>
                      <a:gd name="connsiteY3" fmla="*/ 779424 h 779424"/>
                      <a:gd name="connsiteX0" fmla="*/ 0 w 931751"/>
                      <a:gd name="connsiteY0" fmla="*/ 749310 h 749310"/>
                      <a:gd name="connsiteX1" fmla="*/ 198645 w 931751"/>
                      <a:gd name="connsiteY1" fmla="*/ 23271 h 749310"/>
                      <a:gd name="connsiteX2" fmla="*/ 775663 w 931751"/>
                      <a:gd name="connsiteY2" fmla="*/ 59972 h 749310"/>
                      <a:gd name="connsiteX3" fmla="*/ 925032 w 931751"/>
                      <a:gd name="connsiteY3" fmla="*/ 749310 h 749310"/>
                      <a:gd name="connsiteX0" fmla="*/ 0 w 931751"/>
                      <a:gd name="connsiteY0" fmla="*/ 792461 h 792461"/>
                      <a:gd name="connsiteX1" fmla="*/ 198645 w 931751"/>
                      <a:gd name="connsiteY1" fmla="*/ 66422 h 792461"/>
                      <a:gd name="connsiteX2" fmla="*/ 775663 w 931751"/>
                      <a:gd name="connsiteY2" fmla="*/ 69228 h 792461"/>
                      <a:gd name="connsiteX3" fmla="*/ 925032 w 931751"/>
                      <a:gd name="connsiteY3" fmla="*/ 792461 h 792461"/>
                      <a:gd name="connsiteX0" fmla="*/ 0 w 931751"/>
                      <a:gd name="connsiteY0" fmla="*/ 764397 h 764397"/>
                      <a:gd name="connsiteX1" fmla="*/ 198645 w 931751"/>
                      <a:gd name="connsiteY1" fmla="*/ 38358 h 764397"/>
                      <a:gd name="connsiteX2" fmla="*/ 775663 w 931751"/>
                      <a:gd name="connsiteY2" fmla="*/ 41164 h 764397"/>
                      <a:gd name="connsiteX3" fmla="*/ 925032 w 931751"/>
                      <a:gd name="connsiteY3" fmla="*/ 764397 h 764397"/>
                      <a:gd name="connsiteX0" fmla="*/ 0 w 931751"/>
                      <a:gd name="connsiteY0" fmla="*/ 723234 h 723234"/>
                      <a:gd name="connsiteX1" fmla="*/ 775663 w 931751"/>
                      <a:gd name="connsiteY1" fmla="*/ 1 h 723234"/>
                      <a:gd name="connsiteX2" fmla="*/ 925032 w 931751"/>
                      <a:gd name="connsiteY2" fmla="*/ 723234 h 723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31751" h="723234">
                        <a:moveTo>
                          <a:pt x="0" y="723234"/>
                        </a:moveTo>
                        <a:cubicBezTo>
                          <a:pt x="161596" y="572561"/>
                          <a:pt x="621491" y="1"/>
                          <a:pt x="775663" y="1"/>
                        </a:cubicBezTo>
                        <a:cubicBezTo>
                          <a:pt x="911245" y="53217"/>
                          <a:pt x="948955" y="675387"/>
                          <a:pt x="925032" y="723234"/>
                        </a:cubicBezTo>
                      </a:path>
                    </a:pathLst>
                  </a:custGeom>
                  <a:solidFill>
                    <a:srgbClr val="FFB5ED"/>
                  </a:solidFill>
                  <a:ln w="38100">
                    <a:solidFill>
                      <a:srgbClr val="FF33C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sp>
                <p:nvSpPr>
                  <p:cNvPr id="356" name="Rectangle 355"/>
                  <p:cNvSpPr/>
                  <p:nvPr/>
                </p:nvSpPr>
                <p:spPr>
                  <a:xfrm>
                    <a:off x="6234291" y="4476753"/>
                    <a:ext cx="316299" cy="9248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cxnSp>
                <p:nvCxnSpPr>
                  <p:cNvPr id="357" name="Straight Connector 356"/>
                  <p:cNvCxnSpPr/>
                  <p:nvPr/>
                </p:nvCxnSpPr>
                <p:spPr>
                  <a:xfrm flipV="1">
                    <a:off x="6190758" y="4527729"/>
                    <a:ext cx="410394" cy="29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8" name="Straight Connector 357"/>
                  <p:cNvCxnSpPr/>
                  <p:nvPr/>
                </p:nvCxnSpPr>
                <p:spPr>
                  <a:xfrm>
                    <a:off x="6153143" y="3933325"/>
                    <a:ext cx="0" cy="492659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9" name="Straight Connector 358"/>
                  <p:cNvCxnSpPr/>
                  <p:nvPr/>
                </p:nvCxnSpPr>
                <p:spPr>
                  <a:xfrm>
                    <a:off x="6154162" y="4425984"/>
                    <a:ext cx="480699" cy="0"/>
                  </a:xfrm>
                  <a:prstGeom prst="lin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0" name="Freeform 359"/>
                  <p:cNvSpPr/>
                  <p:nvPr/>
                </p:nvSpPr>
                <p:spPr>
                  <a:xfrm>
                    <a:off x="6503351" y="4123536"/>
                    <a:ext cx="75736" cy="300599"/>
                  </a:xfrm>
                  <a:custGeom>
                    <a:avLst/>
                    <a:gdLst>
                      <a:gd name="connsiteX0" fmla="*/ 0 w 944386"/>
                      <a:gd name="connsiteY0" fmla="*/ 1288025 h 1288025"/>
                      <a:gd name="connsiteX1" fmla="*/ 74428 w 944386"/>
                      <a:gd name="connsiteY1" fmla="*/ 1486 h 1288025"/>
                      <a:gd name="connsiteX2" fmla="*/ 191386 w 944386"/>
                      <a:gd name="connsiteY2" fmla="*/ 1032844 h 1288025"/>
                      <a:gd name="connsiteX3" fmla="*/ 850604 w 944386"/>
                      <a:gd name="connsiteY3" fmla="*/ 1149802 h 1288025"/>
                      <a:gd name="connsiteX4" fmla="*/ 925032 w 944386"/>
                      <a:gd name="connsiteY4" fmla="*/ 1288025 h 1288025"/>
                      <a:gd name="connsiteX0" fmla="*/ 0 w 944908"/>
                      <a:gd name="connsiteY0" fmla="*/ 1289577 h 1289577"/>
                      <a:gd name="connsiteX1" fmla="*/ 74428 w 944908"/>
                      <a:gd name="connsiteY1" fmla="*/ 3038 h 1289577"/>
                      <a:gd name="connsiteX2" fmla="*/ 180753 w 944908"/>
                      <a:gd name="connsiteY2" fmla="*/ 938703 h 1289577"/>
                      <a:gd name="connsiteX3" fmla="*/ 850604 w 944908"/>
                      <a:gd name="connsiteY3" fmla="*/ 1151354 h 1289577"/>
                      <a:gd name="connsiteX4" fmla="*/ 925032 w 944908"/>
                      <a:gd name="connsiteY4" fmla="*/ 1289577 h 1289577"/>
                      <a:gd name="connsiteX0" fmla="*/ 0 w 932887"/>
                      <a:gd name="connsiteY0" fmla="*/ 1289528 h 1289528"/>
                      <a:gd name="connsiteX1" fmla="*/ 74428 w 932887"/>
                      <a:gd name="connsiteY1" fmla="*/ 2989 h 1289528"/>
                      <a:gd name="connsiteX2" fmla="*/ 180753 w 932887"/>
                      <a:gd name="connsiteY2" fmla="*/ 938654 h 1289528"/>
                      <a:gd name="connsiteX3" fmla="*/ 797442 w 932887"/>
                      <a:gd name="connsiteY3" fmla="*/ 1066244 h 1289528"/>
                      <a:gd name="connsiteX4" fmla="*/ 925032 w 932887"/>
                      <a:gd name="connsiteY4" fmla="*/ 1289528 h 1289528"/>
                      <a:gd name="connsiteX0" fmla="*/ 0 w 932887"/>
                      <a:gd name="connsiteY0" fmla="*/ 1287803 h 1287803"/>
                      <a:gd name="connsiteX1" fmla="*/ 74428 w 932887"/>
                      <a:gd name="connsiteY1" fmla="*/ 1264 h 1287803"/>
                      <a:gd name="connsiteX2" fmla="*/ 180753 w 932887"/>
                      <a:gd name="connsiteY2" fmla="*/ 936929 h 1287803"/>
                      <a:gd name="connsiteX3" fmla="*/ 797442 w 932887"/>
                      <a:gd name="connsiteY3" fmla="*/ 1064519 h 1287803"/>
                      <a:gd name="connsiteX4" fmla="*/ 925032 w 932887"/>
                      <a:gd name="connsiteY4" fmla="*/ 1287803 h 1287803"/>
                      <a:gd name="connsiteX0" fmla="*/ 0 w 932701"/>
                      <a:gd name="connsiteY0" fmla="*/ 1290685 h 1290685"/>
                      <a:gd name="connsiteX1" fmla="*/ 74428 w 932701"/>
                      <a:gd name="connsiteY1" fmla="*/ 4146 h 1290685"/>
                      <a:gd name="connsiteX2" fmla="*/ 191385 w 932701"/>
                      <a:gd name="connsiteY2" fmla="*/ 886648 h 1290685"/>
                      <a:gd name="connsiteX3" fmla="*/ 797442 w 932701"/>
                      <a:gd name="connsiteY3" fmla="*/ 1067401 h 1290685"/>
                      <a:gd name="connsiteX4" fmla="*/ 925032 w 932701"/>
                      <a:gd name="connsiteY4" fmla="*/ 1290685 h 1290685"/>
                      <a:gd name="connsiteX0" fmla="*/ 0 w 932701"/>
                      <a:gd name="connsiteY0" fmla="*/ 1290907 h 1290907"/>
                      <a:gd name="connsiteX1" fmla="*/ 74428 w 932701"/>
                      <a:gd name="connsiteY1" fmla="*/ 4368 h 1290907"/>
                      <a:gd name="connsiteX2" fmla="*/ 191385 w 932701"/>
                      <a:gd name="connsiteY2" fmla="*/ 886870 h 1290907"/>
                      <a:gd name="connsiteX3" fmla="*/ 797442 w 932701"/>
                      <a:gd name="connsiteY3" fmla="*/ 1067623 h 1290907"/>
                      <a:gd name="connsiteX4" fmla="*/ 925032 w 932701"/>
                      <a:gd name="connsiteY4" fmla="*/ 1290907 h 1290907"/>
                      <a:gd name="connsiteX0" fmla="*/ 0 w 929705"/>
                      <a:gd name="connsiteY0" fmla="*/ 1290907 h 1290907"/>
                      <a:gd name="connsiteX1" fmla="*/ 74428 w 929705"/>
                      <a:gd name="connsiteY1" fmla="*/ 4368 h 1290907"/>
                      <a:gd name="connsiteX2" fmla="*/ 191385 w 929705"/>
                      <a:gd name="connsiteY2" fmla="*/ 886870 h 1290907"/>
                      <a:gd name="connsiteX3" fmla="*/ 797442 w 929705"/>
                      <a:gd name="connsiteY3" fmla="*/ 1067623 h 1290907"/>
                      <a:gd name="connsiteX4" fmla="*/ 925032 w 929705"/>
                      <a:gd name="connsiteY4" fmla="*/ 1290907 h 1290907"/>
                      <a:gd name="connsiteX0" fmla="*/ 0 w 925032"/>
                      <a:gd name="connsiteY0" fmla="*/ 1290879 h 1290879"/>
                      <a:gd name="connsiteX1" fmla="*/ 74428 w 925032"/>
                      <a:gd name="connsiteY1" fmla="*/ 4340 h 1290879"/>
                      <a:gd name="connsiteX2" fmla="*/ 191385 w 925032"/>
                      <a:gd name="connsiteY2" fmla="*/ 886842 h 1290879"/>
                      <a:gd name="connsiteX3" fmla="*/ 925032 w 925032"/>
                      <a:gd name="connsiteY3" fmla="*/ 1290879 h 1290879"/>
                      <a:gd name="connsiteX0" fmla="*/ 0 w 315255"/>
                      <a:gd name="connsiteY0" fmla="*/ 1290883 h 1295121"/>
                      <a:gd name="connsiteX1" fmla="*/ 74428 w 315255"/>
                      <a:gd name="connsiteY1" fmla="*/ 4344 h 1295121"/>
                      <a:gd name="connsiteX2" fmla="*/ 191385 w 315255"/>
                      <a:gd name="connsiteY2" fmla="*/ 886846 h 1295121"/>
                      <a:gd name="connsiteX3" fmla="*/ 315255 w 315255"/>
                      <a:gd name="connsiteY3" fmla="*/ 1295121 h 1295121"/>
                      <a:gd name="connsiteX0" fmla="*/ 0 w 322513"/>
                      <a:gd name="connsiteY0" fmla="*/ 1290872 h 1290872"/>
                      <a:gd name="connsiteX1" fmla="*/ 74428 w 322513"/>
                      <a:gd name="connsiteY1" fmla="*/ 4333 h 1290872"/>
                      <a:gd name="connsiteX2" fmla="*/ 191385 w 322513"/>
                      <a:gd name="connsiteY2" fmla="*/ 886835 h 1290872"/>
                      <a:gd name="connsiteX3" fmla="*/ 322513 w 322513"/>
                      <a:gd name="connsiteY3" fmla="*/ 1282399 h 1290872"/>
                      <a:gd name="connsiteX0" fmla="*/ 0 w 322513"/>
                      <a:gd name="connsiteY0" fmla="*/ 1286541 h 1286541"/>
                      <a:gd name="connsiteX1" fmla="*/ 74428 w 322513"/>
                      <a:gd name="connsiteY1" fmla="*/ 2 h 1286541"/>
                      <a:gd name="connsiteX2" fmla="*/ 322513 w 322513"/>
                      <a:gd name="connsiteY2" fmla="*/ 1278068 h 1286541"/>
                      <a:gd name="connsiteX0" fmla="*/ 0 w 224513"/>
                      <a:gd name="connsiteY0" fmla="*/ 1286541 h 1286541"/>
                      <a:gd name="connsiteX1" fmla="*/ 74428 w 224513"/>
                      <a:gd name="connsiteY1" fmla="*/ 2 h 1286541"/>
                      <a:gd name="connsiteX2" fmla="*/ 224513 w 224513"/>
                      <a:gd name="connsiteY2" fmla="*/ 1278068 h 1286541"/>
                      <a:gd name="connsiteX0" fmla="*/ 0 w 202735"/>
                      <a:gd name="connsiteY0" fmla="*/ 1286539 h 1286539"/>
                      <a:gd name="connsiteX1" fmla="*/ 74428 w 202735"/>
                      <a:gd name="connsiteY1" fmla="*/ 0 h 1286539"/>
                      <a:gd name="connsiteX2" fmla="*/ 202735 w 202735"/>
                      <a:gd name="connsiteY2" fmla="*/ 1282303 h 1286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2735" h="1286539">
                        <a:moveTo>
                          <a:pt x="0" y="1286539"/>
                        </a:moveTo>
                        <a:cubicBezTo>
                          <a:pt x="21265" y="664534"/>
                          <a:pt x="40639" y="706"/>
                          <a:pt x="74428" y="0"/>
                        </a:cubicBezTo>
                        <a:cubicBezTo>
                          <a:pt x="108217" y="-706"/>
                          <a:pt x="151051" y="1016039"/>
                          <a:pt x="202735" y="1282303"/>
                        </a:cubicBezTo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sp>
                <p:nvSpPr>
                  <p:cNvPr id="361" name="Rectangle 360"/>
                  <p:cNvSpPr/>
                  <p:nvPr/>
                </p:nvSpPr>
                <p:spPr>
                  <a:xfrm>
                    <a:off x="6231534" y="3929476"/>
                    <a:ext cx="316299" cy="9248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  <p:cxnSp>
                <p:nvCxnSpPr>
                  <p:cNvPr id="362" name="Straight Connector 361"/>
                  <p:cNvCxnSpPr/>
                  <p:nvPr/>
                </p:nvCxnSpPr>
                <p:spPr>
                  <a:xfrm flipV="1">
                    <a:off x="6188001" y="3980452"/>
                    <a:ext cx="410394" cy="29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3" name="Freeform 362"/>
                  <p:cNvSpPr/>
                  <p:nvPr/>
                </p:nvSpPr>
                <p:spPr>
                  <a:xfrm>
                    <a:off x="6225160" y="4127147"/>
                    <a:ext cx="75736" cy="300599"/>
                  </a:xfrm>
                  <a:custGeom>
                    <a:avLst/>
                    <a:gdLst>
                      <a:gd name="connsiteX0" fmla="*/ 0 w 944386"/>
                      <a:gd name="connsiteY0" fmla="*/ 1288025 h 1288025"/>
                      <a:gd name="connsiteX1" fmla="*/ 74428 w 944386"/>
                      <a:gd name="connsiteY1" fmla="*/ 1486 h 1288025"/>
                      <a:gd name="connsiteX2" fmla="*/ 191386 w 944386"/>
                      <a:gd name="connsiteY2" fmla="*/ 1032844 h 1288025"/>
                      <a:gd name="connsiteX3" fmla="*/ 850604 w 944386"/>
                      <a:gd name="connsiteY3" fmla="*/ 1149802 h 1288025"/>
                      <a:gd name="connsiteX4" fmla="*/ 925032 w 944386"/>
                      <a:gd name="connsiteY4" fmla="*/ 1288025 h 1288025"/>
                      <a:gd name="connsiteX0" fmla="*/ 0 w 944908"/>
                      <a:gd name="connsiteY0" fmla="*/ 1289577 h 1289577"/>
                      <a:gd name="connsiteX1" fmla="*/ 74428 w 944908"/>
                      <a:gd name="connsiteY1" fmla="*/ 3038 h 1289577"/>
                      <a:gd name="connsiteX2" fmla="*/ 180753 w 944908"/>
                      <a:gd name="connsiteY2" fmla="*/ 938703 h 1289577"/>
                      <a:gd name="connsiteX3" fmla="*/ 850604 w 944908"/>
                      <a:gd name="connsiteY3" fmla="*/ 1151354 h 1289577"/>
                      <a:gd name="connsiteX4" fmla="*/ 925032 w 944908"/>
                      <a:gd name="connsiteY4" fmla="*/ 1289577 h 1289577"/>
                      <a:gd name="connsiteX0" fmla="*/ 0 w 932887"/>
                      <a:gd name="connsiteY0" fmla="*/ 1289528 h 1289528"/>
                      <a:gd name="connsiteX1" fmla="*/ 74428 w 932887"/>
                      <a:gd name="connsiteY1" fmla="*/ 2989 h 1289528"/>
                      <a:gd name="connsiteX2" fmla="*/ 180753 w 932887"/>
                      <a:gd name="connsiteY2" fmla="*/ 938654 h 1289528"/>
                      <a:gd name="connsiteX3" fmla="*/ 797442 w 932887"/>
                      <a:gd name="connsiteY3" fmla="*/ 1066244 h 1289528"/>
                      <a:gd name="connsiteX4" fmla="*/ 925032 w 932887"/>
                      <a:gd name="connsiteY4" fmla="*/ 1289528 h 1289528"/>
                      <a:gd name="connsiteX0" fmla="*/ 0 w 932887"/>
                      <a:gd name="connsiteY0" fmla="*/ 1287803 h 1287803"/>
                      <a:gd name="connsiteX1" fmla="*/ 74428 w 932887"/>
                      <a:gd name="connsiteY1" fmla="*/ 1264 h 1287803"/>
                      <a:gd name="connsiteX2" fmla="*/ 180753 w 932887"/>
                      <a:gd name="connsiteY2" fmla="*/ 936929 h 1287803"/>
                      <a:gd name="connsiteX3" fmla="*/ 797442 w 932887"/>
                      <a:gd name="connsiteY3" fmla="*/ 1064519 h 1287803"/>
                      <a:gd name="connsiteX4" fmla="*/ 925032 w 932887"/>
                      <a:gd name="connsiteY4" fmla="*/ 1287803 h 1287803"/>
                      <a:gd name="connsiteX0" fmla="*/ 0 w 932701"/>
                      <a:gd name="connsiteY0" fmla="*/ 1290685 h 1290685"/>
                      <a:gd name="connsiteX1" fmla="*/ 74428 w 932701"/>
                      <a:gd name="connsiteY1" fmla="*/ 4146 h 1290685"/>
                      <a:gd name="connsiteX2" fmla="*/ 191385 w 932701"/>
                      <a:gd name="connsiteY2" fmla="*/ 886648 h 1290685"/>
                      <a:gd name="connsiteX3" fmla="*/ 797442 w 932701"/>
                      <a:gd name="connsiteY3" fmla="*/ 1067401 h 1290685"/>
                      <a:gd name="connsiteX4" fmla="*/ 925032 w 932701"/>
                      <a:gd name="connsiteY4" fmla="*/ 1290685 h 1290685"/>
                      <a:gd name="connsiteX0" fmla="*/ 0 w 932701"/>
                      <a:gd name="connsiteY0" fmla="*/ 1290907 h 1290907"/>
                      <a:gd name="connsiteX1" fmla="*/ 74428 w 932701"/>
                      <a:gd name="connsiteY1" fmla="*/ 4368 h 1290907"/>
                      <a:gd name="connsiteX2" fmla="*/ 191385 w 932701"/>
                      <a:gd name="connsiteY2" fmla="*/ 886870 h 1290907"/>
                      <a:gd name="connsiteX3" fmla="*/ 797442 w 932701"/>
                      <a:gd name="connsiteY3" fmla="*/ 1067623 h 1290907"/>
                      <a:gd name="connsiteX4" fmla="*/ 925032 w 932701"/>
                      <a:gd name="connsiteY4" fmla="*/ 1290907 h 1290907"/>
                      <a:gd name="connsiteX0" fmla="*/ 0 w 929705"/>
                      <a:gd name="connsiteY0" fmla="*/ 1290907 h 1290907"/>
                      <a:gd name="connsiteX1" fmla="*/ 74428 w 929705"/>
                      <a:gd name="connsiteY1" fmla="*/ 4368 h 1290907"/>
                      <a:gd name="connsiteX2" fmla="*/ 191385 w 929705"/>
                      <a:gd name="connsiteY2" fmla="*/ 886870 h 1290907"/>
                      <a:gd name="connsiteX3" fmla="*/ 797442 w 929705"/>
                      <a:gd name="connsiteY3" fmla="*/ 1067623 h 1290907"/>
                      <a:gd name="connsiteX4" fmla="*/ 925032 w 929705"/>
                      <a:gd name="connsiteY4" fmla="*/ 1290907 h 1290907"/>
                      <a:gd name="connsiteX0" fmla="*/ 0 w 925032"/>
                      <a:gd name="connsiteY0" fmla="*/ 1290879 h 1290879"/>
                      <a:gd name="connsiteX1" fmla="*/ 74428 w 925032"/>
                      <a:gd name="connsiteY1" fmla="*/ 4340 h 1290879"/>
                      <a:gd name="connsiteX2" fmla="*/ 191385 w 925032"/>
                      <a:gd name="connsiteY2" fmla="*/ 886842 h 1290879"/>
                      <a:gd name="connsiteX3" fmla="*/ 925032 w 925032"/>
                      <a:gd name="connsiteY3" fmla="*/ 1290879 h 1290879"/>
                      <a:gd name="connsiteX0" fmla="*/ 0 w 315255"/>
                      <a:gd name="connsiteY0" fmla="*/ 1290883 h 1295121"/>
                      <a:gd name="connsiteX1" fmla="*/ 74428 w 315255"/>
                      <a:gd name="connsiteY1" fmla="*/ 4344 h 1295121"/>
                      <a:gd name="connsiteX2" fmla="*/ 191385 w 315255"/>
                      <a:gd name="connsiteY2" fmla="*/ 886846 h 1295121"/>
                      <a:gd name="connsiteX3" fmla="*/ 315255 w 315255"/>
                      <a:gd name="connsiteY3" fmla="*/ 1295121 h 1295121"/>
                      <a:gd name="connsiteX0" fmla="*/ 0 w 322513"/>
                      <a:gd name="connsiteY0" fmla="*/ 1290872 h 1290872"/>
                      <a:gd name="connsiteX1" fmla="*/ 74428 w 322513"/>
                      <a:gd name="connsiteY1" fmla="*/ 4333 h 1290872"/>
                      <a:gd name="connsiteX2" fmla="*/ 191385 w 322513"/>
                      <a:gd name="connsiteY2" fmla="*/ 886835 h 1290872"/>
                      <a:gd name="connsiteX3" fmla="*/ 322513 w 322513"/>
                      <a:gd name="connsiteY3" fmla="*/ 1282399 h 1290872"/>
                      <a:gd name="connsiteX0" fmla="*/ 0 w 322513"/>
                      <a:gd name="connsiteY0" fmla="*/ 1286541 h 1286541"/>
                      <a:gd name="connsiteX1" fmla="*/ 74428 w 322513"/>
                      <a:gd name="connsiteY1" fmla="*/ 2 h 1286541"/>
                      <a:gd name="connsiteX2" fmla="*/ 322513 w 322513"/>
                      <a:gd name="connsiteY2" fmla="*/ 1278068 h 1286541"/>
                      <a:gd name="connsiteX0" fmla="*/ 0 w 224513"/>
                      <a:gd name="connsiteY0" fmla="*/ 1286541 h 1286541"/>
                      <a:gd name="connsiteX1" fmla="*/ 74428 w 224513"/>
                      <a:gd name="connsiteY1" fmla="*/ 2 h 1286541"/>
                      <a:gd name="connsiteX2" fmla="*/ 224513 w 224513"/>
                      <a:gd name="connsiteY2" fmla="*/ 1278068 h 1286541"/>
                      <a:gd name="connsiteX0" fmla="*/ 0 w 202735"/>
                      <a:gd name="connsiteY0" fmla="*/ 1286539 h 1286539"/>
                      <a:gd name="connsiteX1" fmla="*/ 74428 w 202735"/>
                      <a:gd name="connsiteY1" fmla="*/ 0 h 1286539"/>
                      <a:gd name="connsiteX2" fmla="*/ 202735 w 202735"/>
                      <a:gd name="connsiteY2" fmla="*/ 1282303 h 1286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2735" h="1286539">
                        <a:moveTo>
                          <a:pt x="0" y="1286539"/>
                        </a:moveTo>
                        <a:cubicBezTo>
                          <a:pt x="21265" y="664534"/>
                          <a:pt x="40639" y="706"/>
                          <a:pt x="74428" y="0"/>
                        </a:cubicBezTo>
                        <a:cubicBezTo>
                          <a:pt x="108217" y="-706"/>
                          <a:pt x="151051" y="1016039"/>
                          <a:pt x="202735" y="1282303"/>
                        </a:cubicBezTo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62"/>
                  </a:p>
                </p:txBody>
              </p:sp>
            </p:grpSp>
          </p:grpSp>
        </p:grpSp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4475346" y="3122845"/>
              <a:ext cx="216024" cy="360040"/>
            </a:xfrm>
            <a:prstGeom prst="rect">
              <a:avLst/>
            </a:prstGeom>
          </p:spPr>
        </p:pic>
        <p:pic>
          <p:nvPicPr>
            <p:cNvPr id="445" name="Picture 444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4468624" y="6453397"/>
              <a:ext cx="216024" cy="360040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5306919" y="2830780"/>
            <a:ext cx="1790901" cy="3719468"/>
            <a:chOff x="5368161" y="2780928"/>
            <a:chExt cx="1940143" cy="4029424"/>
          </a:xfrm>
        </p:grpSpPr>
        <p:sp>
          <p:nvSpPr>
            <p:cNvPr id="223" name="TextBox 222"/>
            <p:cNvSpPr txBox="1"/>
            <p:nvPr/>
          </p:nvSpPr>
          <p:spPr>
            <a:xfrm>
              <a:off x="5368161" y="2780928"/>
              <a:ext cx="1940143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High SNR basis</a:t>
              </a:r>
            </a:p>
          </p:txBody>
        </p:sp>
        <p:cxnSp>
          <p:nvCxnSpPr>
            <p:cNvPr id="389" name="Straight Connector 388"/>
            <p:cNvCxnSpPr/>
            <p:nvPr/>
          </p:nvCxnSpPr>
          <p:spPr>
            <a:xfrm>
              <a:off x="5901350" y="4487408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/>
            <p:cNvCxnSpPr/>
            <p:nvPr/>
          </p:nvCxnSpPr>
          <p:spPr>
            <a:xfrm>
              <a:off x="5902150" y="4910064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1" name="Freeform 390"/>
            <p:cNvSpPr/>
            <p:nvPr/>
          </p:nvSpPr>
          <p:spPr>
            <a:xfrm>
              <a:off x="6011232" y="4584174"/>
              <a:ext cx="74398" cy="118133"/>
            </a:xfrm>
            <a:custGeom>
              <a:avLst/>
              <a:gdLst>
                <a:gd name="connsiteX0" fmla="*/ 72316 w 281056"/>
                <a:gd name="connsiteY0" fmla="*/ 12645 h 400704"/>
                <a:gd name="connsiteX1" fmla="*/ 9254 w 281056"/>
                <a:gd name="connsiteY1" fmla="*/ 296424 h 400704"/>
                <a:gd name="connsiteX2" fmla="*/ 261502 w 281056"/>
                <a:gd name="connsiteY2" fmla="*/ 391017 h 400704"/>
                <a:gd name="connsiteX3" fmla="*/ 240481 w 281056"/>
                <a:gd name="connsiteY3" fmla="*/ 86217 h 400704"/>
                <a:gd name="connsiteX4" fmla="*/ 72316 w 281056"/>
                <a:gd name="connsiteY4" fmla="*/ 12645 h 4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056" h="400704">
                  <a:moveTo>
                    <a:pt x="72316" y="12645"/>
                  </a:moveTo>
                  <a:cubicBezTo>
                    <a:pt x="33778" y="47679"/>
                    <a:pt x="-22277" y="233362"/>
                    <a:pt x="9254" y="296424"/>
                  </a:cubicBezTo>
                  <a:cubicBezTo>
                    <a:pt x="40785" y="359486"/>
                    <a:pt x="222964" y="426051"/>
                    <a:pt x="261502" y="391017"/>
                  </a:cubicBezTo>
                  <a:cubicBezTo>
                    <a:pt x="300040" y="355983"/>
                    <a:pt x="275515" y="152782"/>
                    <a:pt x="240481" y="86217"/>
                  </a:cubicBezTo>
                  <a:cubicBezTo>
                    <a:pt x="205447" y="19652"/>
                    <a:pt x="110854" y="-22389"/>
                    <a:pt x="72316" y="1264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392" name="Freeform 391"/>
            <p:cNvSpPr/>
            <p:nvPr/>
          </p:nvSpPr>
          <p:spPr>
            <a:xfrm>
              <a:off x="5946408" y="3568538"/>
              <a:ext cx="261018" cy="322478"/>
            </a:xfrm>
            <a:custGeom>
              <a:avLst/>
              <a:gdLst>
                <a:gd name="connsiteX0" fmla="*/ 0 w 977462"/>
                <a:gd name="connsiteY0" fmla="*/ 10510 h 1208693"/>
                <a:gd name="connsiteX1" fmla="*/ 704193 w 977462"/>
                <a:gd name="connsiteY1" fmla="*/ 1208690 h 1208693"/>
                <a:gd name="connsiteX2" fmla="*/ 977462 w 977462"/>
                <a:gd name="connsiteY2" fmla="*/ 0 h 1208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462" h="1208693">
                  <a:moveTo>
                    <a:pt x="0" y="10510"/>
                  </a:moveTo>
                  <a:cubicBezTo>
                    <a:pt x="270641" y="610476"/>
                    <a:pt x="541283" y="1210442"/>
                    <a:pt x="704193" y="1208690"/>
                  </a:cubicBezTo>
                  <a:cubicBezTo>
                    <a:pt x="867103" y="1206938"/>
                    <a:pt x="922282" y="603469"/>
                    <a:pt x="977462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393" name="Straight Connector 392"/>
            <p:cNvCxnSpPr/>
            <p:nvPr/>
          </p:nvCxnSpPr>
          <p:spPr>
            <a:xfrm>
              <a:off x="5908782" y="3521702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>
            <a:xfrm>
              <a:off x="5909581" y="3944359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5" name="Freeform 394"/>
            <p:cNvSpPr/>
            <p:nvPr/>
          </p:nvSpPr>
          <p:spPr>
            <a:xfrm>
              <a:off x="6098883" y="4051390"/>
              <a:ext cx="75009" cy="322478"/>
            </a:xfrm>
            <a:custGeom>
              <a:avLst/>
              <a:gdLst>
                <a:gd name="connsiteX0" fmla="*/ 0 w 977462"/>
                <a:gd name="connsiteY0" fmla="*/ 10510 h 1208693"/>
                <a:gd name="connsiteX1" fmla="*/ 704193 w 977462"/>
                <a:gd name="connsiteY1" fmla="*/ 1208690 h 1208693"/>
                <a:gd name="connsiteX2" fmla="*/ 977462 w 977462"/>
                <a:gd name="connsiteY2" fmla="*/ 0 h 1208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462" h="1208693">
                  <a:moveTo>
                    <a:pt x="0" y="10510"/>
                  </a:moveTo>
                  <a:cubicBezTo>
                    <a:pt x="270641" y="610476"/>
                    <a:pt x="541283" y="1210442"/>
                    <a:pt x="704193" y="1208690"/>
                  </a:cubicBezTo>
                  <a:cubicBezTo>
                    <a:pt x="867103" y="1206938"/>
                    <a:pt x="922282" y="603469"/>
                    <a:pt x="977462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396" name="Straight Connector 395"/>
            <p:cNvCxnSpPr/>
            <p:nvPr/>
          </p:nvCxnSpPr>
          <p:spPr>
            <a:xfrm>
              <a:off x="5901350" y="4004554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/>
            <p:cNvCxnSpPr/>
            <p:nvPr/>
          </p:nvCxnSpPr>
          <p:spPr>
            <a:xfrm>
              <a:off x="5902150" y="4427210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/>
            <p:cNvCxnSpPr/>
            <p:nvPr/>
          </p:nvCxnSpPr>
          <p:spPr>
            <a:xfrm>
              <a:off x="5899512" y="4971336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/>
            <p:cNvCxnSpPr/>
            <p:nvPr/>
          </p:nvCxnSpPr>
          <p:spPr>
            <a:xfrm>
              <a:off x="5900311" y="5393992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7" name="Freeform 416"/>
            <p:cNvSpPr/>
            <p:nvPr/>
          </p:nvSpPr>
          <p:spPr>
            <a:xfrm>
              <a:off x="5960525" y="5017138"/>
              <a:ext cx="237631" cy="305676"/>
            </a:xfrm>
            <a:custGeom>
              <a:avLst/>
              <a:gdLst>
                <a:gd name="connsiteX0" fmla="*/ 0 w 453308"/>
                <a:gd name="connsiteY0" fmla="*/ 0 h 580591"/>
                <a:gd name="connsiteX1" fmla="*/ 378372 w 453308"/>
                <a:gd name="connsiteY1" fmla="*/ 567559 h 580591"/>
                <a:gd name="connsiteX2" fmla="*/ 441435 w 453308"/>
                <a:gd name="connsiteY2" fmla="*/ 367862 h 580591"/>
                <a:gd name="connsiteX3" fmla="*/ 220717 w 453308"/>
                <a:gd name="connsiteY3" fmla="*/ 21021 h 580591"/>
                <a:gd name="connsiteX0" fmla="*/ 0 w 453308"/>
                <a:gd name="connsiteY0" fmla="*/ 4749 h 585340"/>
                <a:gd name="connsiteX1" fmla="*/ 378372 w 453308"/>
                <a:gd name="connsiteY1" fmla="*/ 572308 h 585340"/>
                <a:gd name="connsiteX2" fmla="*/ 441435 w 453308"/>
                <a:gd name="connsiteY2" fmla="*/ 372611 h 585340"/>
                <a:gd name="connsiteX3" fmla="*/ 224978 w 453308"/>
                <a:gd name="connsiteY3" fmla="*/ 0 h 585340"/>
                <a:gd name="connsiteX0" fmla="*/ 0 w 453308"/>
                <a:gd name="connsiteY0" fmla="*/ 0 h 580591"/>
                <a:gd name="connsiteX1" fmla="*/ 378372 w 453308"/>
                <a:gd name="connsiteY1" fmla="*/ 567559 h 580591"/>
                <a:gd name="connsiteX2" fmla="*/ 441435 w 453308"/>
                <a:gd name="connsiteY2" fmla="*/ 367862 h 580591"/>
                <a:gd name="connsiteX3" fmla="*/ 224978 w 453308"/>
                <a:gd name="connsiteY3" fmla="*/ 3841 h 58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308" h="580591">
                  <a:moveTo>
                    <a:pt x="0" y="0"/>
                  </a:moveTo>
                  <a:cubicBezTo>
                    <a:pt x="152400" y="253124"/>
                    <a:pt x="304800" y="506249"/>
                    <a:pt x="378372" y="567559"/>
                  </a:cubicBezTo>
                  <a:cubicBezTo>
                    <a:pt x="451945" y="628869"/>
                    <a:pt x="467711" y="458952"/>
                    <a:pt x="441435" y="367862"/>
                  </a:cubicBezTo>
                  <a:cubicBezTo>
                    <a:pt x="415159" y="276772"/>
                    <a:pt x="322199" y="131716"/>
                    <a:pt x="224978" y="3841"/>
                  </a:cubicBezTo>
                </a:path>
              </a:pathLst>
            </a:custGeom>
            <a:solidFill>
              <a:srgbClr val="00F67B"/>
            </a:solidFill>
            <a:ln w="38100"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18" name="Straight Connector 417"/>
            <p:cNvCxnSpPr/>
            <p:nvPr/>
          </p:nvCxnSpPr>
          <p:spPr>
            <a:xfrm>
              <a:off x="5904697" y="5940611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>
              <a:off x="5905496" y="6363268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" name="Freeform 419"/>
            <p:cNvSpPr/>
            <p:nvPr/>
          </p:nvSpPr>
          <p:spPr>
            <a:xfrm>
              <a:off x="5962009" y="5953362"/>
              <a:ext cx="236584" cy="374621"/>
            </a:xfrm>
            <a:custGeom>
              <a:avLst/>
              <a:gdLst>
                <a:gd name="connsiteX0" fmla="*/ 0 w 504497"/>
                <a:gd name="connsiteY0" fmla="*/ 0 h 789004"/>
                <a:gd name="connsiteX1" fmla="*/ 94593 w 504497"/>
                <a:gd name="connsiteY1" fmla="*/ 472966 h 789004"/>
                <a:gd name="connsiteX2" fmla="*/ 199697 w 504497"/>
                <a:gd name="connsiteY2" fmla="*/ 157655 h 789004"/>
                <a:gd name="connsiteX3" fmla="*/ 367862 w 504497"/>
                <a:gd name="connsiteY3" fmla="*/ 788276 h 789004"/>
                <a:gd name="connsiteX4" fmla="*/ 504497 w 504497"/>
                <a:gd name="connsiteY4" fmla="*/ 10511 h 78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789004">
                  <a:moveTo>
                    <a:pt x="0" y="0"/>
                  </a:moveTo>
                  <a:cubicBezTo>
                    <a:pt x="30655" y="223345"/>
                    <a:pt x="61310" y="446690"/>
                    <a:pt x="94593" y="472966"/>
                  </a:cubicBezTo>
                  <a:cubicBezTo>
                    <a:pt x="127876" y="499242"/>
                    <a:pt x="154152" y="105103"/>
                    <a:pt x="199697" y="157655"/>
                  </a:cubicBezTo>
                  <a:cubicBezTo>
                    <a:pt x="245242" y="210207"/>
                    <a:pt x="317062" y="812800"/>
                    <a:pt x="367862" y="788276"/>
                  </a:cubicBezTo>
                  <a:cubicBezTo>
                    <a:pt x="418662" y="763752"/>
                    <a:pt x="461579" y="387131"/>
                    <a:pt x="504497" y="10511"/>
                  </a:cubicBezTo>
                </a:path>
              </a:pathLst>
            </a:custGeom>
            <a:solidFill>
              <a:srgbClr val="FFB5ED"/>
            </a:solidFill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21" name="Straight Connector 420"/>
            <p:cNvCxnSpPr/>
            <p:nvPr/>
          </p:nvCxnSpPr>
          <p:spPr>
            <a:xfrm>
              <a:off x="5903897" y="5461027"/>
              <a:ext cx="0" cy="422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/>
            <p:cNvCxnSpPr/>
            <p:nvPr/>
          </p:nvCxnSpPr>
          <p:spPr>
            <a:xfrm>
              <a:off x="5904697" y="5883683"/>
              <a:ext cx="377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3" name="Freeform 422"/>
            <p:cNvSpPr/>
            <p:nvPr/>
          </p:nvSpPr>
          <p:spPr>
            <a:xfrm rot="4462132">
              <a:off x="6146751" y="5683173"/>
              <a:ext cx="75327" cy="116677"/>
            </a:xfrm>
            <a:custGeom>
              <a:avLst/>
              <a:gdLst>
                <a:gd name="connsiteX0" fmla="*/ 72316 w 281056"/>
                <a:gd name="connsiteY0" fmla="*/ 12645 h 400704"/>
                <a:gd name="connsiteX1" fmla="*/ 9254 w 281056"/>
                <a:gd name="connsiteY1" fmla="*/ 296424 h 400704"/>
                <a:gd name="connsiteX2" fmla="*/ 261502 w 281056"/>
                <a:gd name="connsiteY2" fmla="*/ 391017 h 400704"/>
                <a:gd name="connsiteX3" fmla="*/ 240481 w 281056"/>
                <a:gd name="connsiteY3" fmla="*/ 86217 h 400704"/>
                <a:gd name="connsiteX4" fmla="*/ 72316 w 281056"/>
                <a:gd name="connsiteY4" fmla="*/ 12645 h 4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056" h="400704">
                  <a:moveTo>
                    <a:pt x="72316" y="12645"/>
                  </a:moveTo>
                  <a:cubicBezTo>
                    <a:pt x="33778" y="47679"/>
                    <a:pt x="-22277" y="233362"/>
                    <a:pt x="9254" y="296424"/>
                  </a:cubicBezTo>
                  <a:cubicBezTo>
                    <a:pt x="40785" y="359486"/>
                    <a:pt x="222964" y="426051"/>
                    <a:pt x="261502" y="391017"/>
                  </a:cubicBezTo>
                  <a:cubicBezTo>
                    <a:pt x="300040" y="355983"/>
                    <a:pt x="275515" y="152782"/>
                    <a:pt x="240481" y="86217"/>
                  </a:cubicBezTo>
                  <a:cubicBezTo>
                    <a:pt x="205447" y="19652"/>
                    <a:pt x="110854" y="-22389"/>
                    <a:pt x="72316" y="1264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24" name="Freeform 423"/>
            <p:cNvSpPr/>
            <p:nvPr/>
          </p:nvSpPr>
          <p:spPr>
            <a:xfrm>
              <a:off x="5986508" y="5485066"/>
              <a:ext cx="100048" cy="216470"/>
            </a:xfrm>
            <a:custGeom>
              <a:avLst/>
              <a:gdLst>
                <a:gd name="connsiteX0" fmla="*/ 72316 w 281056"/>
                <a:gd name="connsiteY0" fmla="*/ 12645 h 400704"/>
                <a:gd name="connsiteX1" fmla="*/ 9254 w 281056"/>
                <a:gd name="connsiteY1" fmla="*/ 296424 h 400704"/>
                <a:gd name="connsiteX2" fmla="*/ 261502 w 281056"/>
                <a:gd name="connsiteY2" fmla="*/ 391017 h 400704"/>
                <a:gd name="connsiteX3" fmla="*/ 240481 w 281056"/>
                <a:gd name="connsiteY3" fmla="*/ 86217 h 400704"/>
                <a:gd name="connsiteX4" fmla="*/ 72316 w 281056"/>
                <a:gd name="connsiteY4" fmla="*/ 12645 h 4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056" h="400704">
                  <a:moveTo>
                    <a:pt x="72316" y="12645"/>
                  </a:moveTo>
                  <a:cubicBezTo>
                    <a:pt x="33778" y="47679"/>
                    <a:pt x="-22277" y="233362"/>
                    <a:pt x="9254" y="296424"/>
                  </a:cubicBezTo>
                  <a:cubicBezTo>
                    <a:pt x="40785" y="359486"/>
                    <a:pt x="222964" y="426051"/>
                    <a:pt x="261502" y="391017"/>
                  </a:cubicBezTo>
                  <a:cubicBezTo>
                    <a:pt x="300040" y="355983"/>
                    <a:pt x="275515" y="152782"/>
                    <a:pt x="240481" y="86217"/>
                  </a:cubicBezTo>
                  <a:cubicBezTo>
                    <a:pt x="205447" y="19652"/>
                    <a:pt x="110854" y="-22389"/>
                    <a:pt x="72316" y="1264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26" name="Straight Connector 425"/>
            <p:cNvCxnSpPr/>
            <p:nvPr/>
          </p:nvCxnSpPr>
          <p:spPr>
            <a:xfrm>
              <a:off x="6392824" y="4971497"/>
              <a:ext cx="0" cy="43490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/>
            <p:cNvCxnSpPr/>
            <p:nvPr/>
          </p:nvCxnSpPr>
          <p:spPr>
            <a:xfrm>
              <a:off x="6396512" y="5403039"/>
              <a:ext cx="41586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Freeform 427"/>
            <p:cNvSpPr/>
            <p:nvPr/>
          </p:nvSpPr>
          <p:spPr>
            <a:xfrm>
              <a:off x="6456196" y="5100719"/>
              <a:ext cx="301327" cy="303421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32377"/>
                <a:gd name="connsiteY0" fmla="*/ 1286619 h 1291680"/>
                <a:gd name="connsiteX1" fmla="*/ 74428 w 932377"/>
                <a:gd name="connsiteY1" fmla="*/ 80 h 1291680"/>
                <a:gd name="connsiteX2" fmla="*/ 210743 w 932377"/>
                <a:gd name="connsiteY2" fmla="*/ 1224596 h 1291680"/>
                <a:gd name="connsiteX3" fmla="*/ 797442 w 932377"/>
                <a:gd name="connsiteY3" fmla="*/ 1063335 h 1291680"/>
                <a:gd name="connsiteX4" fmla="*/ 925032 w 932377"/>
                <a:gd name="connsiteY4" fmla="*/ 1286619 h 1291680"/>
                <a:gd name="connsiteX0" fmla="*/ 0 w 932377"/>
                <a:gd name="connsiteY0" fmla="*/ 1286818 h 1286818"/>
                <a:gd name="connsiteX1" fmla="*/ 74428 w 932377"/>
                <a:gd name="connsiteY1" fmla="*/ 279 h 1286818"/>
                <a:gd name="connsiteX2" fmla="*/ 210743 w 932377"/>
                <a:gd name="connsiteY2" fmla="*/ 1172178 h 1286818"/>
                <a:gd name="connsiteX3" fmla="*/ 797442 w 932377"/>
                <a:gd name="connsiteY3" fmla="*/ 1063534 h 1286818"/>
                <a:gd name="connsiteX4" fmla="*/ 925032 w 932377"/>
                <a:gd name="connsiteY4" fmla="*/ 1286818 h 128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2377" h="1286818">
                  <a:moveTo>
                    <a:pt x="0" y="1286818"/>
                  </a:moveTo>
                  <a:cubicBezTo>
                    <a:pt x="21265" y="664813"/>
                    <a:pt x="39304" y="19386"/>
                    <a:pt x="74428" y="279"/>
                  </a:cubicBezTo>
                  <a:cubicBezTo>
                    <a:pt x="109552" y="-18828"/>
                    <a:pt x="175302" y="952439"/>
                    <a:pt x="210743" y="1172178"/>
                  </a:cubicBezTo>
                  <a:cubicBezTo>
                    <a:pt x="246184" y="1391917"/>
                    <a:pt x="678394" y="1044427"/>
                    <a:pt x="797442" y="1063534"/>
                  </a:cubicBezTo>
                  <a:cubicBezTo>
                    <a:pt x="916490" y="1082641"/>
                    <a:pt x="948955" y="1238971"/>
                    <a:pt x="925032" y="1286818"/>
                  </a:cubicBezTo>
                </a:path>
              </a:pathLst>
            </a:custGeom>
            <a:solidFill>
              <a:srgbClr val="00F67B"/>
            </a:solidFill>
            <a:ln w="38100"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463070" y="4971335"/>
              <a:ext cx="273636" cy="816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30" name="Straight Connector 429"/>
            <p:cNvCxnSpPr/>
            <p:nvPr/>
          </p:nvCxnSpPr>
          <p:spPr>
            <a:xfrm flipV="1">
              <a:off x="6425408" y="5016335"/>
              <a:ext cx="355038" cy="26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/>
            <p:cNvCxnSpPr/>
            <p:nvPr/>
          </p:nvCxnSpPr>
          <p:spPr>
            <a:xfrm>
              <a:off x="6397097" y="5931880"/>
              <a:ext cx="0" cy="43490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431"/>
            <p:cNvCxnSpPr/>
            <p:nvPr/>
          </p:nvCxnSpPr>
          <p:spPr>
            <a:xfrm>
              <a:off x="6397978" y="6366781"/>
              <a:ext cx="41586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3" name="Freeform 432"/>
            <p:cNvSpPr/>
            <p:nvPr/>
          </p:nvSpPr>
          <p:spPr>
            <a:xfrm>
              <a:off x="6457663" y="6170288"/>
              <a:ext cx="301125" cy="198548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9705"/>
                <a:gd name="connsiteY0" fmla="*/ 404037 h 404037"/>
                <a:gd name="connsiteX1" fmla="*/ 191385 w 929705"/>
                <a:gd name="connsiteY1" fmla="*/ 0 h 404037"/>
                <a:gd name="connsiteX2" fmla="*/ 797442 w 929705"/>
                <a:gd name="connsiteY2" fmla="*/ 180753 h 404037"/>
                <a:gd name="connsiteX3" fmla="*/ 925032 w 929705"/>
                <a:gd name="connsiteY3" fmla="*/ 404037 h 404037"/>
                <a:gd name="connsiteX0" fmla="*/ 0 w 932577"/>
                <a:gd name="connsiteY0" fmla="*/ 726039 h 726039"/>
                <a:gd name="connsiteX1" fmla="*/ 198645 w 932577"/>
                <a:gd name="connsiteY1" fmla="*/ 0 h 726039"/>
                <a:gd name="connsiteX2" fmla="*/ 797442 w 932577"/>
                <a:gd name="connsiteY2" fmla="*/ 502755 h 726039"/>
                <a:gd name="connsiteX3" fmla="*/ 925032 w 932577"/>
                <a:gd name="connsiteY3" fmla="*/ 726039 h 726039"/>
                <a:gd name="connsiteX0" fmla="*/ 0 w 930698"/>
                <a:gd name="connsiteY0" fmla="*/ 797928 h 797928"/>
                <a:gd name="connsiteX1" fmla="*/ 198645 w 930698"/>
                <a:gd name="connsiteY1" fmla="*/ 71889 h 797928"/>
                <a:gd name="connsiteX2" fmla="*/ 775663 w 930698"/>
                <a:gd name="connsiteY2" fmla="*/ 108590 h 797928"/>
                <a:gd name="connsiteX3" fmla="*/ 925032 w 930698"/>
                <a:gd name="connsiteY3" fmla="*/ 797928 h 797928"/>
                <a:gd name="connsiteX0" fmla="*/ 0 w 931751"/>
                <a:gd name="connsiteY0" fmla="*/ 779424 h 779424"/>
                <a:gd name="connsiteX1" fmla="*/ 198645 w 931751"/>
                <a:gd name="connsiteY1" fmla="*/ 53385 h 779424"/>
                <a:gd name="connsiteX2" fmla="*/ 775663 w 931751"/>
                <a:gd name="connsiteY2" fmla="*/ 90086 h 779424"/>
                <a:gd name="connsiteX3" fmla="*/ 925032 w 931751"/>
                <a:gd name="connsiteY3" fmla="*/ 779424 h 779424"/>
                <a:gd name="connsiteX0" fmla="*/ 0 w 931751"/>
                <a:gd name="connsiteY0" fmla="*/ 749310 h 749310"/>
                <a:gd name="connsiteX1" fmla="*/ 198645 w 931751"/>
                <a:gd name="connsiteY1" fmla="*/ 23271 h 749310"/>
                <a:gd name="connsiteX2" fmla="*/ 775663 w 931751"/>
                <a:gd name="connsiteY2" fmla="*/ 59972 h 749310"/>
                <a:gd name="connsiteX3" fmla="*/ 925032 w 931751"/>
                <a:gd name="connsiteY3" fmla="*/ 749310 h 749310"/>
                <a:gd name="connsiteX0" fmla="*/ 0 w 931751"/>
                <a:gd name="connsiteY0" fmla="*/ 792461 h 792461"/>
                <a:gd name="connsiteX1" fmla="*/ 198645 w 931751"/>
                <a:gd name="connsiteY1" fmla="*/ 66422 h 792461"/>
                <a:gd name="connsiteX2" fmla="*/ 775663 w 931751"/>
                <a:gd name="connsiteY2" fmla="*/ 69228 h 792461"/>
                <a:gd name="connsiteX3" fmla="*/ 925032 w 931751"/>
                <a:gd name="connsiteY3" fmla="*/ 792461 h 792461"/>
                <a:gd name="connsiteX0" fmla="*/ 0 w 931751"/>
                <a:gd name="connsiteY0" fmla="*/ 764397 h 764397"/>
                <a:gd name="connsiteX1" fmla="*/ 198645 w 931751"/>
                <a:gd name="connsiteY1" fmla="*/ 38358 h 764397"/>
                <a:gd name="connsiteX2" fmla="*/ 775663 w 931751"/>
                <a:gd name="connsiteY2" fmla="*/ 41164 h 764397"/>
                <a:gd name="connsiteX3" fmla="*/ 925032 w 931751"/>
                <a:gd name="connsiteY3" fmla="*/ 764397 h 764397"/>
                <a:gd name="connsiteX0" fmla="*/ 0 w 931751"/>
                <a:gd name="connsiteY0" fmla="*/ 723234 h 723234"/>
                <a:gd name="connsiteX1" fmla="*/ 775663 w 931751"/>
                <a:gd name="connsiteY1" fmla="*/ 1 h 723234"/>
                <a:gd name="connsiteX2" fmla="*/ 925032 w 931751"/>
                <a:gd name="connsiteY2" fmla="*/ 723234 h 72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1751" h="723234">
                  <a:moveTo>
                    <a:pt x="0" y="723234"/>
                  </a:moveTo>
                  <a:cubicBezTo>
                    <a:pt x="161596" y="572561"/>
                    <a:pt x="621491" y="1"/>
                    <a:pt x="775663" y="1"/>
                  </a:cubicBezTo>
                  <a:cubicBezTo>
                    <a:pt x="911245" y="53217"/>
                    <a:pt x="948955" y="675387"/>
                    <a:pt x="925032" y="723234"/>
                  </a:cubicBezTo>
                </a:path>
              </a:pathLst>
            </a:custGeom>
            <a:solidFill>
              <a:srgbClr val="FFB5ED"/>
            </a:solidFill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6465832" y="5934960"/>
              <a:ext cx="273635" cy="816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35" name="Straight Connector 434"/>
            <p:cNvCxnSpPr/>
            <p:nvPr/>
          </p:nvCxnSpPr>
          <p:spPr>
            <a:xfrm flipV="1">
              <a:off x="6428171" y="5979960"/>
              <a:ext cx="355038" cy="26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/>
            <p:cNvCxnSpPr/>
            <p:nvPr/>
          </p:nvCxnSpPr>
          <p:spPr>
            <a:xfrm>
              <a:off x="6395630" y="5455243"/>
              <a:ext cx="0" cy="43490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/>
            <p:cNvCxnSpPr/>
            <p:nvPr/>
          </p:nvCxnSpPr>
          <p:spPr>
            <a:xfrm>
              <a:off x="6396511" y="5890144"/>
              <a:ext cx="41586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Freeform 437"/>
            <p:cNvSpPr/>
            <p:nvPr/>
          </p:nvSpPr>
          <p:spPr>
            <a:xfrm>
              <a:off x="6698600" y="5623154"/>
              <a:ext cx="65520" cy="265358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5032"/>
                <a:gd name="connsiteY0" fmla="*/ 1290879 h 1290879"/>
                <a:gd name="connsiteX1" fmla="*/ 74428 w 925032"/>
                <a:gd name="connsiteY1" fmla="*/ 4340 h 1290879"/>
                <a:gd name="connsiteX2" fmla="*/ 191385 w 925032"/>
                <a:gd name="connsiteY2" fmla="*/ 886842 h 1290879"/>
                <a:gd name="connsiteX3" fmla="*/ 925032 w 925032"/>
                <a:gd name="connsiteY3" fmla="*/ 1290879 h 1290879"/>
                <a:gd name="connsiteX0" fmla="*/ 0 w 315255"/>
                <a:gd name="connsiteY0" fmla="*/ 1290883 h 1295121"/>
                <a:gd name="connsiteX1" fmla="*/ 74428 w 315255"/>
                <a:gd name="connsiteY1" fmla="*/ 4344 h 1295121"/>
                <a:gd name="connsiteX2" fmla="*/ 191385 w 315255"/>
                <a:gd name="connsiteY2" fmla="*/ 886846 h 1295121"/>
                <a:gd name="connsiteX3" fmla="*/ 315255 w 315255"/>
                <a:gd name="connsiteY3" fmla="*/ 1295121 h 1295121"/>
                <a:gd name="connsiteX0" fmla="*/ 0 w 322513"/>
                <a:gd name="connsiteY0" fmla="*/ 1290872 h 1290872"/>
                <a:gd name="connsiteX1" fmla="*/ 74428 w 322513"/>
                <a:gd name="connsiteY1" fmla="*/ 4333 h 1290872"/>
                <a:gd name="connsiteX2" fmla="*/ 191385 w 322513"/>
                <a:gd name="connsiteY2" fmla="*/ 886835 h 1290872"/>
                <a:gd name="connsiteX3" fmla="*/ 322513 w 322513"/>
                <a:gd name="connsiteY3" fmla="*/ 1282399 h 1290872"/>
                <a:gd name="connsiteX0" fmla="*/ 0 w 322513"/>
                <a:gd name="connsiteY0" fmla="*/ 1286541 h 1286541"/>
                <a:gd name="connsiteX1" fmla="*/ 74428 w 322513"/>
                <a:gd name="connsiteY1" fmla="*/ 2 h 1286541"/>
                <a:gd name="connsiteX2" fmla="*/ 322513 w 322513"/>
                <a:gd name="connsiteY2" fmla="*/ 1278068 h 1286541"/>
                <a:gd name="connsiteX0" fmla="*/ 0 w 224513"/>
                <a:gd name="connsiteY0" fmla="*/ 1286541 h 1286541"/>
                <a:gd name="connsiteX1" fmla="*/ 74428 w 224513"/>
                <a:gd name="connsiteY1" fmla="*/ 2 h 1286541"/>
                <a:gd name="connsiteX2" fmla="*/ 224513 w 224513"/>
                <a:gd name="connsiteY2" fmla="*/ 1278068 h 1286541"/>
                <a:gd name="connsiteX0" fmla="*/ 0 w 202735"/>
                <a:gd name="connsiteY0" fmla="*/ 1286539 h 1286539"/>
                <a:gd name="connsiteX1" fmla="*/ 74428 w 202735"/>
                <a:gd name="connsiteY1" fmla="*/ 0 h 1286539"/>
                <a:gd name="connsiteX2" fmla="*/ 202735 w 202735"/>
                <a:gd name="connsiteY2" fmla="*/ 1282303 h 128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735" h="1286539">
                  <a:moveTo>
                    <a:pt x="0" y="1286539"/>
                  </a:moveTo>
                  <a:cubicBezTo>
                    <a:pt x="21265" y="664534"/>
                    <a:pt x="40639" y="706"/>
                    <a:pt x="74428" y="0"/>
                  </a:cubicBezTo>
                  <a:cubicBezTo>
                    <a:pt x="108217" y="-706"/>
                    <a:pt x="151051" y="1016039"/>
                    <a:pt x="202735" y="128230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463447" y="5451845"/>
              <a:ext cx="273635" cy="816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40" name="Straight Connector 439"/>
            <p:cNvCxnSpPr/>
            <p:nvPr/>
          </p:nvCxnSpPr>
          <p:spPr>
            <a:xfrm flipV="1">
              <a:off x="6425786" y="5496845"/>
              <a:ext cx="355038" cy="2613"/>
            </a:xfrm>
            <a:prstGeom prst="line">
              <a:avLst/>
            </a:prstGeom>
            <a:ln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1" name="Freeform 440"/>
            <p:cNvSpPr/>
            <p:nvPr/>
          </p:nvSpPr>
          <p:spPr>
            <a:xfrm>
              <a:off x="6457933" y="5626342"/>
              <a:ext cx="65520" cy="265358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5032"/>
                <a:gd name="connsiteY0" fmla="*/ 1290879 h 1290879"/>
                <a:gd name="connsiteX1" fmla="*/ 74428 w 925032"/>
                <a:gd name="connsiteY1" fmla="*/ 4340 h 1290879"/>
                <a:gd name="connsiteX2" fmla="*/ 191385 w 925032"/>
                <a:gd name="connsiteY2" fmla="*/ 886842 h 1290879"/>
                <a:gd name="connsiteX3" fmla="*/ 925032 w 925032"/>
                <a:gd name="connsiteY3" fmla="*/ 1290879 h 1290879"/>
                <a:gd name="connsiteX0" fmla="*/ 0 w 315255"/>
                <a:gd name="connsiteY0" fmla="*/ 1290883 h 1295121"/>
                <a:gd name="connsiteX1" fmla="*/ 74428 w 315255"/>
                <a:gd name="connsiteY1" fmla="*/ 4344 h 1295121"/>
                <a:gd name="connsiteX2" fmla="*/ 191385 w 315255"/>
                <a:gd name="connsiteY2" fmla="*/ 886846 h 1295121"/>
                <a:gd name="connsiteX3" fmla="*/ 315255 w 315255"/>
                <a:gd name="connsiteY3" fmla="*/ 1295121 h 1295121"/>
                <a:gd name="connsiteX0" fmla="*/ 0 w 322513"/>
                <a:gd name="connsiteY0" fmla="*/ 1290872 h 1290872"/>
                <a:gd name="connsiteX1" fmla="*/ 74428 w 322513"/>
                <a:gd name="connsiteY1" fmla="*/ 4333 h 1290872"/>
                <a:gd name="connsiteX2" fmla="*/ 191385 w 322513"/>
                <a:gd name="connsiteY2" fmla="*/ 886835 h 1290872"/>
                <a:gd name="connsiteX3" fmla="*/ 322513 w 322513"/>
                <a:gd name="connsiteY3" fmla="*/ 1282399 h 1290872"/>
                <a:gd name="connsiteX0" fmla="*/ 0 w 322513"/>
                <a:gd name="connsiteY0" fmla="*/ 1286541 h 1286541"/>
                <a:gd name="connsiteX1" fmla="*/ 74428 w 322513"/>
                <a:gd name="connsiteY1" fmla="*/ 2 h 1286541"/>
                <a:gd name="connsiteX2" fmla="*/ 322513 w 322513"/>
                <a:gd name="connsiteY2" fmla="*/ 1278068 h 1286541"/>
                <a:gd name="connsiteX0" fmla="*/ 0 w 224513"/>
                <a:gd name="connsiteY0" fmla="*/ 1286541 h 1286541"/>
                <a:gd name="connsiteX1" fmla="*/ 74428 w 224513"/>
                <a:gd name="connsiteY1" fmla="*/ 2 h 1286541"/>
                <a:gd name="connsiteX2" fmla="*/ 224513 w 224513"/>
                <a:gd name="connsiteY2" fmla="*/ 1278068 h 1286541"/>
                <a:gd name="connsiteX0" fmla="*/ 0 w 202735"/>
                <a:gd name="connsiteY0" fmla="*/ 1286539 h 1286539"/>
                <a:gd name="connsiteX1" fmla="*/ 74428 w 202735"/>
                <a:gd name="connsiteY1" fmla="*/ 0 h 1286539"/>
                <a:gd name="connsiteX2" fmla="*/ 202735 w 202735"/>
                <a:gd name="connsiteY2" fmla="*/ 1282303 h 128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735" h="1286539">
                  <a:moveTo>
                    <a:pt x="0" y="1286539"/>
                  </a:moveTo>
                  <a:cubicBezTo>
                    <a:pt x="21265" y="664534"/>
                    <a:pt x="40639" y="706"/>
                    <a:pt x="74428" y="0"/>
                  </a:cubicBezTo>
                  <a:cubicBezTo>
                    <a:pt x="108217" y="-706"/>
                    <a:pt x="151051" y="1016039"/>
                    <a:pt x="202735" y="128230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00" name="Straight Connector 399"/>
            <p:cNvCxnSpPr/>
            <p:nvPr/>
          </p:nvCxnSpPr>
          <p:spPr>
            <a:xfrm>
              <a:off x="6385447" y="3997628"/>
              <a:ext cx="0" cy="42873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/>
            <p:cNvCxnSpPr/>
            <p:nvPr/>
          </p:nvCxnSpPr>
          <p:spPr>
            <a:xfrm>
              <a:off x="6386329" y="4426359"/>
              <a:ext cx="415859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2" name="Freeform 401"/>
            <p:cNvSpPr/>
            <p:nvPr/>
          </p:nvSpPr>
          <p:spPr>
            <a:xfrm>
              <a:off x="6688417" y="4163157"/>
              <a:ext cx="65520" cy="261593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5032"/>
                <a:gd name="connsiteY0" fmla="*/ 1290879 h 1290879"/>
                <a:gd name="connsiteX1" fmla="*/ 74428 w 925032"/>
                <a:gd name="connsiteY1" fmla="*/ 4340 h 1290879"/>
                <a:gd name="connsiteX2" fmla="*/ 191385 w 925032"/>
                <a:gd name="connsiteY2" fmla="*/ 886842 h 1290879"/>
                <a:gd name="connsiteX3" fmla="*/ 925032 w 925032"/>
                <a:gd name="connsiteY3" fmla="*/ 1290879 h 1290879"/>
                <a:gd name="connsiteX0" fmla="*/ 0 w 315255"/>
                <a:gd name="connsiteY0" fmla="*/ 1290883 h 1295121"/>
                <a:gd name="connsiteX1" fmla="*/ 74428 w 315255"/>
                <a:gd name="connsiteY1" fmla="*/ 4344 h 1295121"/>
                <a:gd name="connsiteX2" fmla="*/ 191385 w 315255"/>
                <a:gd name="connsiteY2" fmla="*/ 886846 h 1295121"/>
                <a:gd name="connsiteX3" fmla="*/ 315255 w 315255"/>
                <a:gd name="connsiteY3" fmla="*/ 1295121 h 1295121"/>
                <a:gd name="connsiteX0" fmla="*/ 0 w 322513"/>
                <a:gd name="connsiteY0" fmla="*/ 1290872 h 1290872"/>
                <a:gd name="connsiteX1" fmla="*/ 74428 w 322513"/>
                <a:gd name="connsiteY1" fmla="*/ 4333 h 1290872"/>
                <a:gd name="connsiteX2" fmla="*/ 191385 w 322513"/>
                <a:gd name="connsiteY2" fmla="*/ 886835 h 1290872"/>
                <a:gd name="connsiteX3" fmla="*/ 322513 w 322513"/>
                <a:gd name="connsiteY3" fmla="*/ 1282399 h 1290872"/>
                <a:gd name="connsiteX0" fmla="*/ 0 w 322513"/>
                <a:gd name="connsiteY0" fmla="*/ 1286541 h 1286541"/>
                <a:gd name="connsiteX1" fmla="*/ 74428 w 322513"/>
                <a:gd name="connsiteY1" fmla="*/ 2 h 1286541"/>
                <a:gd name="connsiteX2" fmla="*/ 322513 w 322513"/>
                <a:gd name="connsiteY2" fmla="*/ 1278068 h 1286541"/>
                <a:gd name="connsiteX0" fmla="*/ 0 w 224513"/>
                <a:gd name="connsiteY0" fmla="*/ 1286541 h 1286541"/>
                <a:gd name="connsiteX1" fmla="*/ 74428 w 224513"/>
                <a:gd name="connsiteY1" fmla="*/ 2 h 1286541"/>
                <a:gd name="connsiteX2" fmla="*/ 224513 w 224513"/>
                <a:gd name="connsiteY2" fmla="*/ 1278068 h 1286541"/>
                <a:gd name="connsiteX0" fmla="*/ 0 w 202735"/>
                <a:gd name="connsiteY0" fmla="*/ 1286539 h 1286539"/>
                <a:gd name="connsiteX1" fmla="*/ 74428 w 202735"/>
                <a:gd name="connsiteY1" fmla="*/ 0 h 1286539"/>
                <a:gd name="connsiteX2" fmla="*/ 202735 w 202735"/>
                <a:gd name="connsiteY2" fmla="*/ 1282303 h 128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735" h="1286539">
                  <a:moveTo>
                    <a:pt x="0" y="1286539"/>
                  </a:moveTo>
                  <a:cubicBezTo>
                    <a:pt x="21265" y="664534"/>
                    <a:pt x="40639" y="706"/>
                    <a:pt x="74428" y="0"/>
                  </a:cubicBezTo>
                  <a:cubicBezTo>
                    <a:pt x="108217" y="-706"/>
                    <a:pt x="151051" y="1016039"/>
                    <a:pt x="202735" y="128230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6453264" y="3994278"/>
              <a:ext cx="273634" cy="804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04" name="Straight Connector 403"/>
            <p:cNvCxnSpPr/>
            <p:nvPr/>
          </p:nvCxnSpPr>
          <p:spPr>
            <a:xfrm flipV="1">
              <a:off x="6415603" y="4038639"/>
              <a:ext cx="355037" cy="2576"/>
            </a:xfrm>
            <a:prstGeom prst="line">
              <a:avLst/>
            </a:prstGeom>
            <a:ln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/>
            <p:cNvCxnSpPr/>
            <p:nvPr/>
          </p:nvCxnSpPr>
          <p:spPr>
            <a:xfrm>
              <a:off x="6386913" y="4467503"/>
              <a:ext cx="0" cy="42873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/>
            <p:cNvCxnSpPr/>
            <p:nvPr/>
          </p:nvCxnSpPr>
          <p:spPr>
            <a:xfrm>
              <a:off x="6387795" y="4896234"/>
              <a:ext cx="415859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7" name="Freeform 406"/>
            <p:cNvSpPr/>
            <p:nvPr/>
          </p:nvSpPr>
          <p:spPr>
            <a:xfrm>
              <a:off x="6447480" y="4685862"/>
              <a:ext cx="301124" cy="206872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  <a:gd name="connsiteX0" fmla="*/ 0 w 929705"/>
                <a:gd name="connsiteY0" fmla="*/ 404037 h 404037"/>
                <a:gd name="connsiteX1" fmla="*/ 191385 w 929705"/>
                <a:gd name="connsiteY1" fmla="*/ 0 h 404037"/>
                <a:gd name="connsiteX2" fmla="*/ 797442 w 929705"/>
                <a:gd name="connsiteY2" fmla="*/ 180753 h 404037"/>
                <a:gd name="connsiteX3" fmla="*/ 925032 w 929705"/>
                <a:gd name="connsiteY3" fmla="*/ 404037 h 404037"/>
                <a:gd name="connsiteX0" fmla="*/ 0 w 932577"/>
                <a:gd name="connsiteY0" fmla="*/ 726039 h 726039"/>
                <a:gd name="connsiteX1" fmla="*/ 198645 w 932577"/>
                <a:gd name="connsiteY1" fmla="*/ 0 h 726039"/>
                <a:gd name="connsiteX2" fmla="*/ 797442 w 932577"/>
                <a:gd name="connsiteY2" fmla="*/ 502755 h 726039"/>
                <a:gd name="connsiteX3" fmla="*/ 925032 w 932577"/>
                <a:gd name="connsiteY3" fmla="*/ 726039 h 726039"/>
                <a:gd name="connsiteX0" fmla="*/ 0 w 930698"/>
                <a:gd name="connsiteY0" fmla="*/ 797928 h 797928"/>
                <a:gd name="connsiteX1" fmla="*/ 198645 w 930698"/>
                <a:gd name="connsiteY1" fmla="*/ 71889 h 797928"/>
                <a:gd name="connsiteX2" fmla="*/ 775663 w 930698"/>
                <a:gd name="connsiteY2" fmla="*/ 108590 h 797928"/>
                <a:gd name="connsiteX3" fmla="*/ 925032 w 930698"/>
                <a:gd name="connsiteY3" fmla="*/ 797928 h 797928"/>
                <a:gd name="connsiteX0" fmla="*/ 0 w 931751"/>
                <a:gd name="connsiteY0" fmla="*/ 779424 h 779424"/>
                <a:gd name="connsiteX1" fmla="*/ 198645 w 931751"/>
                <a:gd name="connsiteY1" fmla="*/ 53385 h 779424"/>
                <a:gd name="connsiteX2" fmla="*/ 775663 w 931751"/>
                <a:gd name="connsiteY2" fmla="*/ 90086 h 779424"/>
                <a:gd name="connsiteX3" fmla="*/ 925032 w 931751"/>
                <a:gd name="connsiteY3" fmla="*/ 779424 h 779424"/>
                <a:gd name="connsiteX0" fmla="*/ 0 w 931751"/>
                <a:gd name="connsiteY0" fmla="*/ 749310 h 749310"/>
                <a:gd name="connsiteX1" fmla="*/ 198645 w 931751"/>
                <a:gd name="connsiteY1" fmla="*/ 23271 h 749310"/>
                <a:gd name="connsiteX2" fmla="*/ 775663 w 931751"/>
                <a:gd name="connsiteY2" fmla="*/ 59972 h 749310"/>
                <a:gd name="connsiteX3" fmla="*/ 925032 w 931751"/>
                <a:gd name="connsiteY3" fmla="*/ 749310 h 749310"/>
                <a:gd name="connsiteX0" fmla="*/ 0 w 931751"/>
                <a:gd name="connsiteY0" fmla="*/ 792461 h 792461"/>
                <a:gd name="connsiteX1" fmla="*/ 198645 w 931751"/>
                <a:gd name="connsiteY1" fmla="*/ 66422 h 792461"/>
                <a:gd name="connsiteX2" fmla="*/ 775663 w 931751"/>
                <a:gd name="connsiteY2" fmla="*/ 69228 h 792461"/>
                <a:gd name="connsiteX3" fmla="*/ 925032 w 931751"/>
                <a:gd name="connsiteY3" fmla="*/ 792461 h 792461"/>
                <a:gd name="connsiteX0" fmla="*/ 0 w 931751"/>
                <a:gd name="connsiteY0" fmla="*/ 764397 h 764397"/>
                <a:gd name="connsiteX1" fmla="*/ 198645 w 931751"/>
                <a:gd name="connsiteY1" fmla="*/ 38358 h 764397"/>
                <a:gd name="connsiteX2" fmla="*/ 775663 w 931751"/>
                <a:gd name="connsiteY2" fmla="*/ 41164 h 764397"/>
                <a:gd name="connsiteX3" fmla="*/ 925032 w 931751"/>
                <a:gd name="connsiteY3" fmla="*/ 764397 h 764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1751" h="764397">
                  <a:moveTo>
                    <a:pt x="0" y="764397"/>
                  </a:moveTo>
                  <a:cubicBezTo>
                    <a:pt x="39872" y="680223"/>
                    <a:pt x="40331" y="91106"/>
                    <a:pt x="198645" y="38358"/>
                  </a:cubicBezTo>
                  <a:cubicBezTo>
                    <a:pt x="356959" y="-14390"/>
                    <a:pt x="640081" y="-12052"/>
                    <a:pt x="775663" y="41164"/>
                  </a:cubicBezTo>
                  <a:cubicBezTo>
                    <a:pt x="911245" y="94380"/>
                    <a:pt x="948955" y="716550"/>
                    <a:pt x="925032" y="764397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455648" y="4470539"/>
              <a:ext cx="273634" cy="804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09" name="Straight Connector 408"/>
            <p:cNvCxnSpPr/>
            <p:nvPr/>
          </p:nvCxnSpPr>
          <p:spPr>
            <a:xfrm flipV="1">
              <a:off x="6417987" y="4514900"/>
              <a:ext cx="355037" cy="2576"/>
            </a:xfrm>
            <a:prstGeom prst="line">
              <a:avLst/>
            </a:prstGeom>
            <a:ln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/>
            <p:cNvCxnSpPr/>
            <p:nvPr/>
          </p:nvCxnSpPr>
          <p:spPr>
            <a:xfrm>
              <a:off x="6385447" y="3517433"/>
              <a:ext cx="0" cy="42873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>
              <a:off x="6386329" y="3946164"/>
              <a:ext cx="415859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" name="Freeform 411"/>
            <p:cNvSpPr/>
            <p:nvPr/>
          </p:nvSpPr>
          <p:spPr>
            <a:xfrm>
              <a:off x="6446014" y="3647183"/>
              <a:ext cx="300462" cy="300067"/>
            </a:xfrm>
            <a:custGeom>
              <a:avLst/>
              <a:gdLst>
                <a:gd name="connsiteX0" fmla="*/ 0 w 944386"/>
                <a:gd name="connsiteY0" fmla="*/ 1288025 h 1288025"/>
                <a:gd name="connsiteX1" fmla="*/ 74428 w 944386"/>
                <a:gd name="connsiteY1" fmla="*/ 1486 h 1288025"/>
                <a:gd name="connsiteX2" fmla="*/ 191386 w 944386"/>
                <a:gd name="connsiteY2" fmla="*/ 1032844 h 1288025"/>
                <a:gd name="connsiteX3" fmla="*/ 850604 w 944386"/>
                <a:gd name="connsiteY3" fmla="*/ 1149802 h 1288025"/>
                <a:gd name="connsiteX4" fmla="*/ 925032 w 944386"/>
                <a:gd name="connsiteY4" fmla="*/ 1288025 h 1288025"/>
                <a:gd name="connsiteX0" fmla="*/ 0 w 944908"/>
                <a:gd name="connsiteY0" fmla="*/ 1289577 h 1289577"/>
                <a:gd name="connsiteX1" fmla="*/ 74428 w 944908"/>
                <a:gd name="connsiteY1" fmla="*/ 3038 h 1289577"/>
                <a:gd name="connsiteX2" fmla="*/ 180753 w 944908"/>
                <a:gd name="connsiteY2" fmla="*/ 938703 h 1289577"/>
                <a:gd name="connsiteX3" fmla="*/ 850604 w 944908"/>
                <a:gd name="connsiteY3" fmla="*/ 1151354 h 1289577"/>
                <a:gd name="connsiteX4" fmla="*/ 925032 w 944908"/>
                <a:gd name="connsiteY4" fmla="*/ 1289577 h 1289577"/>
                <a:gd name="connsiteX0" fmla="*/ 0 w 932887"/>
                <a:gd name="connsiteY0" fmla="*/ 1289528 h 1289528"/>
                <a:gd name="connsiteX1" fmla="*/ 74428 w 932887"/>
                <a:gd name="connsiteY1" fmla="*/ 2989 h 1289528"/>
                <a:gd name="connsiteX2" fmla="*/ 180753 w 932887"/>
                <a:gd name="connsiteY2" fmla="*/ 938654 h 1289528"/>
                <a:gd name="connsiteX3" fmla="*/ 797442 w 932887"/>
                <a:gd name="connsiteY3" fmla="*/ 1066244 h 1289528"/>
                <a:gd name="connsiteX4" fmla="*/ 925032 w 932887"/>
                <a:gd name="connsiteY4" fmla="*/ 1289528 h 1289528"/>
                <a:gd name="connsiteX0" fmla="*/ 0 w 932887"/>
                <a:gd name="connsiteY0" fmla="*/ 1287803 h 1287803"/>
                <a:gd name="connsiteX1" fmla="*/ 74428 w 932887"/>
                <a:gd name="connsiteY1" fmla="*/ 1264 h 1287803"/>
                <a:gd name="connsiteX2" fmla="*/ 180753 w 932887"/>
                <a:gd name="connsiteY2" fmla="*/ 936929 h 1287803"/>
                <a:gd name="connsiteX3" fmla="*/ 797442 w 932887"/>
                <a:gd name="connsiteY3" fmla="*/ 1064519 h 1287803"/>
                <a:gd name="connsiteX4" fmla="*/ 925032 w 932887"/>
                <a:gd name="connsiteY4" fmla="*/ 1287803 h 1287803"/>
                <a:gd name="connsiteX0" fmla="*/ 0 w 932701"/>
                <a:gd name="connsiteY0" fmla="*/ 1290685 h 1290685"/>
                <a:gd name="connsiteX1" fmla="*/ 74428 w 932701"/>
                <a:gd name="connsiteY1" fmla="*/ 4146 h 1290685"/>
                <a:gd name="connsiteX2" fmla="*/ 191385 w 932701"/>
                <a:gd name="connsiteY2" fmla="*/ 886648 h 1290685"/>
                <a:gd name="connsiteX3" fmla="*/ 797442 w 932701"/>
                <a:gd name="connsiteY3" fmla="*/ 1067401 h 1290685"/>
                <a:gd name="connsiteX4" fmla="*/ 925032 w 932701"/>
                <a:gd name="connsiteY4" fmla="*/ 1290685 h 1290685"/>
                <a:gd name="connsiteX0" fmla="*/ 0 w 932701"/>
                <a:gd name="connsiteY0" fmla="*/ 1290907 h 1290907"/>
                <a:gd name="connsiteX1" fmla="*/ 74428 w 932701"/>
                <a:gd name="connsiteY1" fmla="*/ 4368 h 1290907"/>
                <a:gd name="connsiteX2" fmla="*/ 191385 w 932701"/>
                <a:gd name="connsiteY2" fmla="*/ 886870 h 1290907"/>
                <a:gd name="connsiteX3" fmla="*/ 797442 w 932701"/>
                <a:gd name="connsiteY3" fmla="*/ 1067623 h 1290907"/>
                <a:gd name="connsiteX4" fmla="*/ 925032 w 932701"/>
                <a:gd name="connsiteY4" fmla="*/ 1290907 h 1290907"/>
                <a:gd name="connsiteX0" fmla="*/ 0 w 929705"/>
                <a:gd name="connsiteY0" fmla="*/ 1290907 h 1290907"/>
                <a:gd name="connsiteX1" fmla="*/ 74428 w 929705"/>
                <a:gd name="connsiteY1" fmla="*/ 4368 h 1290907"/>
                <a:gd name="connsiteX2" fmla="*/ 191385 w 929705"/>
                <a:gd name="connsiteY2" fmla="*/ 886870 h 1290907"/>
                <a:gd name="connsiteX3" fmla="*/ 797442 w 929705"/>
                <a:gd name="connsiteY3" fmla="*/ 1067623 h 1290907"/>
                <a:gd name="connsiteX4" fmla="*/ 925032 w 929705"/>
                <a:gd name="connsiteY4" fmla="*/ 1290907 h 12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9705" h="1290907">
                  <a:moveTo>
                    <a:pt x="0" y="1290907"/>
                  </a:moveTo>
                  <a:cubicBezTo>
                    <a:pt x="21265" y="668902"/>
                    <a:pt x="42531" y="71708"/>
                    <a:pt x="74428" y="4368"/>
                  </a:cubicBezTo>
                  <a:cubicBezTo>
                    <a:pt x="106326" y="-62972"/>
                    <a:pt x="155944" y="667131"/>
                    <a:pt x="191385" y="886870"/>
                  </a:cubicBezTo>
                  <a:cubicBezTo>
                    <a:pt x="226826" y="1106609"/>
                    <a:pt x="717697" y="1053446"/>
                    <a:pt x="797442" y="1067623"/>
                  </a:cubicBezTo>
                  <a:cubicBezTo>
                    <a:pt x="877187" y="1081800"/>
                    <a:pt x="948955" y="1243060"/>
                    <a:pt x="925032" y="1290907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13" name="Straight Connector 412"/>
            <p:cNvCxnSpPr/>
            <p:nvPr/>
          </p:nvCxnSpPr>
          <p:spPr>
            <a:xfrm flipV="1">
              <a:off x="6415225" y="3564945"/>
              <a:ext cx="355037" cy="257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4" name="Rectangle 413"/>
            <p:cNvSpPr/>
            <p:nvPr/>
          </p:nvSpPr>
          <p:spPr>
            <a:xfrm>
              <a:off x="6452886" y="3520583"/>
              <a:ext cx="273634" cy="804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pic>
          <p:nvPicPr>
            <p:cNvPr id="446" name="Picture 445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6229072" y="3119760"/>
              <a:ext cx="216024" cy="360040"/>
            </a:xfrm>
            <a:prstGeom prst="rect">
              <a:avLst/>
            </a:prstGeom>
          </p:spPr>
        </p:pic>
        <p:pic>
          <p:nvPicPr>
            <p:cNvPr id="447" name="Picture 446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6222350" y="6450312"/>
              <a:ext cx="216024" cy="360040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7221378" y="2830956"/>
            <a:ext cx="1257050" cy="3123865"/>
            <a:chOff x="7442160" y="2781117"/>
            <a:chExt cx="1361804" cy="3384187"/>
          </a:xfrm>
        </p:grpSpPr>
        <p:sp>
          <p:nvSpPr>
            <p:cNvPr id="327" name="TextBox 326"/>
            <p:cNvSpPr txBox="1"/>
            <p:nvPr/>
          </p:nvSpPr>
          <p:spPr>
            <a:xfrm>
              <a:off x="7442160" y="2781117"/>
              <a:ext cx="1361804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b="1" dirty="0">
                  <a:latin typeface="Calibri" panose="020F0502020204030204" pitchFamily="34" charset="0"/>
                </a:rPr>
                <a:t>Classification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734391" y="3755902"/>
              <a:ext cx="892050" cy="2316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62" dirty="0">
                  <a:solidFill>
                    <a:schemeClr val="bg1">
                      <a:lumMod val="75000"/>
                    </a:schemeClr>
                  </a:solidFill>
                </a:rPr>
                <a:t>help</a:t>
              </a:r>
            </a:p>
            <a:p>
              <a:r>
                <a:rPr lang="en-GB" sz="1662" dirty="0"/>
                <a:t>hello</a:t>
              </a:r>
            </a:p>
            <a:p>
              <a:r>
                <a:rPr lang="en-GB" sz="1662" dirty="0">
                  <a:solidFill>
                    <a:schemeClr val="bg1">
                      <a:lumMod val="75000"/>
                    </a:schemeClr>
                  </a:solidFill>
                </a:rPr>
                <a:t>yellow</a:t>
              </a:r>
            </a:p>
            <a:p>
              <a:r>
                <a:rPr lang="en-GB" sz="1662" dirty="0">
                  <a:solidFill>
                    <a:schemeClr val="bg1">
                      <a:lumMod val="75000"/>
                    </a:schemeClr>
                  </a:solidFill>
                </a:rPr>
                <a:t>mellow</a:t>
              </a:r>
            </a:p>
            <a:p>
              <a:r>
                <a:rPr lang="en-GB" sz="1662" dirty="0" err="1">
                  <a:solidFill>
                    <a:schemeClr val="bg1">
                      <a:lumMod val="75000"/>
                    </a:schemeClr>
                  </a:solidFill>
                </a:rPr>
                <a:t>Melo</a:t>
              </a:r>
              <a:endParaRPr lang="en-GB" sz="1662" dirty="0">
                <a:solidFill>
                  <a:schemeClr val="bg1">
                    <a:lumMod val="75000"/>
                  </a:schemeClr>
                </a:solidFill>
              </a:endParaRPr>
            </a:p>
            <a:p>
              <a:r>
                <a:rPr lang="en-GB" sz="1662" dirty="0" err="1">
                  <a:solidFill>
                    <a:schemeClr val="bg1">
                      <a:lumMod val="75000"/>
                    </a:schemeClr>
                  </a:solidFill>
                </a:rPr>
                <a:t>Jello</a:t>
              </a:r>
              <a:endParaRPr lang="en-GB" sz="1662" dirty="0">
                <a:solidFill>
                  <a:schemeClr val="bg1">
                    <a:lumMod val="75000"/>
                  </a:schemeClr>
                </a:solidFill>
              </a:endParaRPr>
            </a:p>
            <a:p>
              <a:r>
                <a:rPr lang="en-GB" sz="1662" dirty="0">
                  <a:solidFill>
                    <a:schemeClr val="bg1">
                      <a:lumMod val="75000"/>
                    </a:schemeClr>
                  </a:solidFill>
                </a:rPr>
                <a:t>fellow</a:t>
              </a:r>
            </a:p>
            <a:p>
              <a:endParaRPr lang="en-GB" sz="1662" dirty="0"/>
            </a:p>
          </p:txBody>
        </p:sp>
        <p:pic>
          <p:nvPicPr>
            <p:cNvPr id="448" name="Picture 447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7931356" y="3442184"/>
              <a:ext cx="216024" cy="360040"/>
            </a:xfrm>
            <a:prstGeom prst="rect">
              <a:avLst/>
            </a:prstGeom>
          </p:spPr>
        </p:pic>
        <p:pic>
          <p:nvPicPr>
            <p:cNvPr id="449" name="Picture 448"/>
            <p:cNvPicPr>
              <a:picLocks noChangeAspect="1"/>
            </p:cNvPicPr>
            <p:nvPr/>
          </p:nvPicPr>
          <p:blipFill rotWithShape="1">
            <a:blip r:embed="rId4"/>
            <a:srcRect l="32492" t="32949" r="45769" b="26815"/>
            <a:stretch/>
          </p:blipFill>
          <p:spPr>
            <a:xfrm>
              <a:off x="7924634" y="5805264"/>
              <a:ext cx="216024" cy="360040"/>
            </a:xfrm>
            <a:prstGeom prst="rect">
              <a:avLst/>
            </a:prstGeom>
          </p:spPr>
        </p:pic>
      </p:grpSp>
      <p:sp>
        <p:nvSpPr>
          <p:cNvPr id="218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MAMALIAN AUDITORY PATHWAY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OVERVIEW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23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74613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lnSpc>
                <a:spcPct val="110000"/>
              </a:lnSpc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HEARING LOSS</a:t>
            </a: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430" y="1916832"/>
            <a:ext cx="5110577" cy="46085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21476" y="1167135"/>
            <a:ext cx="410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latin typeface="Calibri" pitchFamily="34" charset="0"/>
              </a:rPr>
              <a:t>Death, taxes … and hearing loss</a:t>
            </a:r>
            <a:endParaRPr lang="en-GB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78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lnSpc>
                <a:spcPct val="110000"/>
              </a:lnSpc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HEARING LOSS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90165" y="1700812"/>
            <a:ext cx="7344816" cy="1649791"/>
            <a:chOff x="1119891" y="4743074"/>
            <a:chExt cx="6908493" cy="187771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151" b="2853"/>
            <a:stretch/>
          </p:blipFill>
          <p:spPr>
            <a:xfrm>
              <a:off x="1119891" y="4743074"/>
              <a:ext cx="6908493" cy="1877711"/>
            </a:xfrm>
            <a:prstGeom prst="rect">
              <a:avLst/>
            </a:prstGeom>
          </p:spPr>
        </p:pic>
        <p:sp>
          <p:nvSpPr>
            <p:cNvPr id="10" name="Rectangle 2"/>
            <p:cNvSpPr txBox="1">
              <a:spLocks noChangeArrowheads="1"/>
            </p:cNvSpPr>
            <p:nvPr/>
          </p:nvSpPr>
          <p:spPr bwMode="auto">
            <a:xfrm>
              <a:off x="1808407" y="4786620"/>
              <a:ext cx="4913782" cy="229519"/>
            </a:xfrm>
            <a:prstGeom prst="rect">
              <a:avLst/>
            </a:prstGeom>
            <a:solidFill>
              <a:srgbClr val="F58220"/>
            </a:solidFill>
            <a:extLst/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r" eaLnBrk="1" hangingPunct="1">
                <a:lnSpc>
                  <a:spcPct val="110000"/>
                </a:lnSpc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+mn-lt"/>
                </a:rPr>
                <a:t>Hearing loss makes it difficult to understand speech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081316" y="1052740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Communication problems, social isolation, and more 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482990" y="5349409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34" charset="0"/>
              </a:rPr>
              <a:t>Associated costs in the US expected to exceed $50 billion annually by 2030 (</a:t>
            </a:r>
            <a:r>
              <a:rPr lang="en-US" dirty="0" err="1">
                <a:latin typeface="Calibri" pitchFamily="34" charset="0"/>
              </a:rPr>
              <a:t>Stucky</a:t>
            </a:r>
            <a:r>
              <a:rPr lang="en-US" dirty="0">
                <a:latin typeface="Calibri" pitchFamily="34" charset="0"/>
              </a:rPr>
              <a:t>, 2010)</a:t>
            </a:r>
          </a:p>
        </p:txBody>
      </p:sp>
      <p:sp>
        <p:nvSpPr>
          <p:cNvPr id="5" name="Rectangle 4"/>
          <p:cNvSpPr/>
          <p:nvPr/>
        </p:nvSpPr>
        <p:spPr>
          <a:xfrm>
            <a:off x="471862" y="371703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latin typeface="Calibri" pitchFamily="34" charset="0"/>
              </a:rPr>
              <a:t>Hearing loss linked to increased:</a:t>
            </a:r>
          </a:p>
          <a:p>
            <a:endParaRPr lang="en-GB" sz="400" dirty="0">
              <a:latin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itchFamily="34" charset="0"/>
              </a:rPr>
              <a:t>Cognitive decline (Lin et al., 2013)</a:t>
            </a:r>
          </a:p>
          <a:p>
            <a:endParaRPr lang="en-GB" sz="400" dirty="0">
              <a:latin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itchFamily="34" charset="0"/>
              </a:rPr>
              <a:t>Dementia (Lin et al., 2011)</a:t>
            </a:r>
          </a:p>
          <a:p>
            <a:endParaRPr lang="en-GB" sz="400" dirty="0">
              <a:latin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itchFamily="34" charset="0"/>
              </a:rPr>
              <a:t>Mortality (</a:t>
            </a:r>
            <a:r>
              <a:rPr lang="en-GB" dirty="0" err="1">
                <a:latin typeface="Calibri" pitchFamily="34" charset="0"/>
              </a:rPr>
              <a:t>Contrera</a:t>
            </a:r>
            <a:r>
              <a:rPr lang="en-GB" dirty="0">
                <a:latin typeface="Calibri" pitchFamily="34" charset="0"/>
              </a:rPr>
              <a:t> et al., 2015)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748025"/>
            <a:ext cx="3744466" cy="299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EAR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OVERVIEW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700808"/>
            <a:ext cx="6340334" cy="41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8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lnSpc>
                <a:spcPct val="110000"/>
              </a:lnSpc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HEARING LOSS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4426613" y="2291843"/>
            <a:ext cx="380966" cy="720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701929" y="2412075"/>
            <a:ext cx="2088232" cy="3144153"/>
            <a:chOff x="2701929" y="2412071"/>
            <a:chExt cx="2088232" cy="31441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65341" r="7622" b="18756"/>
            <a:stretch/>
          </p:blipFill>
          <p:spPr>
            <a:xfrm>
              <a:off x="2701929" y="2412071"/>
              <a:ext cx="1728192" cy="288288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3494017" y="4430859"/>
              <a:ext cx="1296144" cy="7200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Text Box 38"/>
            <p:cNvSpPr txBox="1">
              <a:spLocks noChangeArrowheads="1"/>
            </p:cNvSpPr>
            <p:nvPr/>
          </p:nvSpPr>
          <p:spPr bwMode="auto">
            <a:xfrm>
              <a:off x="2754204" y="5268077"/>
              <a:ext cx="1675917" cy="288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 tIns="36000" bIns="36000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High              Low</a:t>
              </a:r>
            </a:p>
          </p:txBody>
        </p:sp>
        <p:sp>
          <p:nvSpPr>
            <p:cNvPr id="14" name="Text Box 38"/>
            <p:cNvSpPr txBox="1">
              <a:spLocks noChangeArrowheads="1"/>
            </p:cNvSpPr>
            <p:nvPr/>
          </p:nvSpPr>
          <p:spPr bwMode="auto">
            <a:xfrm>
              <a:off x="2773937" y="4810911"/>
              <a:ext cx="1635258" cy="288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 tIns="36000" bIns="36000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Loud (74 dB SPL)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250397" y="2063912"/>
            <a:ext cx="4635355" cy="3784549"/>
            <a:chOff x="-250399" y="2063908"/>
            <a:chExt cx="4635355" cy="3784549"/>
          </a:xfrm>
        </p:grpSpPr>
        <p:grpSp>
          <p:nvGrpSpPr>
            <p:cNvPr id="9" name="Group 8"/>
            <p:cNvGrpSpPr/>
            <p:nvPr/>
          </p:nvGrpSpPr>
          <p:grpSpPr>
            <a:xfrm>
              <a:off x="-250399" y="2063908"/>
              <a:ext cx="3803589" cy="3784549"/>
              <a:chOff x="-250399" y="2063908"/>
              <a:chExt cx="3803589" cy="3784549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7886" r="62823" b="18756"/>
              <a:stretch/>
            </p:blipFill>
            <p:spPr>
              <a:xfrm>
                <a:off x="703123" y="2412071"/>
                <a:ext cx="1872208" cy="2882884"/>
              </a:xfrm>
              <a:prstGeom prst="rect">
                <a:avLst/>
              </a:prstGeom>
            </p:spPr>
          </p:pic>
          <p:sp>
            <p:nvSpPr>
              <p:cNvPr id="22" name="Text Box 38"/>
              <p:cNvSpPr txBox="1">
                <a:spLocks noChangeArrowheads="1"/>
              </p:cNvSpPr>
              <p:nvPr/>
            </p:nvSpPr>
            <p:spPr bwMode="auto">
              <a:xfrm>
                <a:off x="2091565" y="2853414"/>
                <a:ext cx="1008112" cy="288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tIns="36000" bIns="36000">
                <a:spAutoFit/>
              </a:bodyPr>
              <a:lstStyle/>
              <a:p>
                <a:pPr algn="ctr"/>
                <a:r>
                  <a:rPr lang="en-US" sz="1400" dirty="0">
                    <a:latin typeface="Calibri" pitchFamily="34" charset="0"/>
                  </a:rPr>
                  <a:t>w/ aid</a:t>
                </a:r>
              </a:p>
            </p:txBody>
          </p:sp>
          <p:sp>
            <p:nvSpPr>
              <p:cNvPr id="23" name="Text Box 38"/>
              <p:cNvSpPr txBox="1">
                <a:spLocks noChangeArrowheads="1"/>
              </p:cNvSpPr>
              <p:nvPr/>
            </p:nvSpPr>
            <p:spPr bwMode="auto">
              <a:xfrm>
                <a:off x="1616590" y="5560310"/>
                <a:ext cx="1936600" cy="288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tIns="36000" bIns="36000">
                <a:spAutoFit/>
              </a:bodyPr>
              <a:lstStyle/>
              <a:p>
                <a:pPr algn="ctr"/>
                <a:r>
                  <a:rPr lang="en-US" sz="1400" dirty="0">
                    <a:latin typeface="Calibri" pitchFamily="34" charset="0"/>
                  </a:rPr>
                  <a:t>Background noise level</a:t>
                </a:r>
              </a:p>
            </p:txBody>
          </p:sp>
          <p:sp>
            <p:nvSpPr>
              <p:cNvPr id="24" name="Text Box 38"/>
              <p:cNvSpPr txBox="1">
                <a:spLocks noChangeArrowheads="1"/>
              </p:cNvSpPr>
              <p:nvPr/>
            </p:nvSpPr>
            <p:spPr bwMode="auto">
              <a:xfrm>
                <a:off x="842556" y="5264669"/>
                <a:ext cx="1675917" cy="288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tIns="36000" bIns="36000">
                <a:spAutoFit/>
              </a:bodyPr>
              <a:lstStyle/>
              <a:p>
                <a:pPr algn="ctr"/>
                <a:r>
                  <a:rPr lang="en-US" sz="1400" dirty="0">
                    <a:latin typeface="Calibri" pitchFamily="34" charset="0"/>
                  </a:rPr>
                  <a:t>High               Low</a:t>
                </a:r>
              </a:p>
            </p:txBody>
          </p:sp>
          <p:sp>
            <p:nvSpPr>
              <p:cNvPr id="25" name="Text Box 38"/>
              <p:cNvSpPr txBox="1">
                <a:spLocks noChangeArrowheads="1"/>
              </p:cNvSpPr>
              <p:nvPr/>
            </p:nvSpPr>
            <p:spPr bwMode="auto">
              <a:xfrm>
                <a:off x="-104928" y="2063908"/>
                <a:ext cx="1222681" cy="288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tIns="36000" bIns="36000">
                <a:spAutoFit/>
              </a:bodyPr>
              <a:lstStyle/>
              <a:p>
                <a:pPr algn="ctr"/>
                <a:r>
                  <a:rPr lang="en-US" sz="1400" dirty="0">
                    <a:latin typeface="Calibri" pitchFamily="34" charset="0"/>
                  </a:rPr>
                  <a:t>% correct</a:t>
                </a:r>
              </a:p>
            </p:txBody>
          </p:sp>
          <p:sp>
            <p:nvSpPr>
              <p:cNvPr id="27" name="Text Box 38"/>
              <p:cNvSpPr txBox="1">
                <a:spLocks noChangeArrowheads="1"/>
              </p:cNvSpPr>
              <p:nvPr/>
            </p:nvSpPr>
            <p:spPr bwMode="auto">
              <a:xfrm>
                <a:off x="-250399" y="2350367"/>
                <a:ext cx="1008112" cy="288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tIns="36000" bIns="36000">
                <a:spAutoFit/>
              </a:bodyPr>
              <a:lstStyle/>
              <a:p>
                <a:pPr algn="r"/>
                <a:r>
                  <a:rPr lang="en-US" sz="1400" dirty="0">
                    <a:latin typeface="Calibri" pitchFamily="34" charset="0"/>
                  </a:rPr>
                  <a:t>100</a:t>
                </a:r>
              </a:p>
            </p:txBody>
          </p:sp>
          <p:sp>
            <p:nvSpPr>
              <p:cNvPr id="28" name="Text Box 38"/>
              <p:cNvSpPr txBox="1">
                <a:spLocks noChangeArrowheads="1"/>
              </p:cNvSpPr>
              <p:nvPr/>
            </p:nvSpPr>
            <p:spPr bwMode="auto">
              <a:xfrm>
                <a:off x="-250399" y="3715608"/>
                <a:ext cx="1008112" cy="288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tIns="36000" bIns="36000">
                <a:spAutoFit/>
              </a:bodyPr>
              <a:lstStyle/>
              <a:p>
                <a:pPr algn="r"/>
                <a:r>
                  <a:rPr lang="en-US" sz="1400" dirty="0">
                    <a:latin typeface="Calibri" pitchFamily="34" charset="0"/>
                  </a:rPr>
                  <a:t>50</a:t>
                </a:r>
              </a:p>
            </p:txBody>
          </p:sp>
          <p:sp>
            <p:nvSpPr>
              <p:cNvPr id="29" name="Text Box 38"/>
              <p:cNvSpPr txBox="1">
                <a:spLocks noChangeArrowheads="1"/>
              </p:cNvSpPr>
              <p:nvPr/>
            </p:nvSpPr>
            <p:spPr bwMode="auto">
              <a:xfrm>
                <a:off x="-250399" y="5062529"/>
                <a:ext cx="1008112" cy="288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tIns="36000" bIns="36000">
                <a:spAutoFit/>
              </a:bodyPr>
              <a:lstStyle/>
              <a:p>
                <a:pPr algn="r"/>
                <a:r>
                  <a:rPr lang="en-US" sz="1400" dirty="0">
                    <a:latin typeface="Calibri" pitchFamily="34" charset="0"/>
                  </a:rPr>
                  <a:t>0</a:t>
                </a:r>
              </a:p>
            </p:txBody>
          </p:sp>
          <p:sp>
            <p:nvSpPr>
              <p:cNvPr id="31" name="Text Box 38"/>
              <p:cNvSpPr txBox="1">
                <a:spLocks noChangeArrowheads="1"/>
              </p:cNvSpPr>
              <p:nvPr/>
            </p:nvSpPr>
            <p:spPr bwMode="auto">
              <a:xfrm>
                <a:off x="2143816" y="3579497"/>
                <a:ext cx="1008112" cy="288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tIns="36000" bIns="36000">
                <a:spAutoFit/>
              </a:bodyPr>
              <a:lstStyle/>
              <a:p>
                <a:pPr algn="ctr"/>
                <a:r>
                  <a:rPr lang="en-US" sz="1400" dirty="0">
                    <a:latin typeface="Calibri" pitchFamily="34" charset="0"/>
                  </a:rPr>
                  <a:t>w/o aid</a:t>
                </a:r>
              </a:p>
            </p:txBody>
          </p:sp>
          <p:sp>
            <p:nvSpPr>
              <p:cNvPr id="21" name="Text Box 38"/>
              <p:cNvSpPr txBox="1">
                <a:spLocks noChangeArrowheads="1"/>
              </p:cNvSpPr>
              <p:nvPr/>
            </p:nvSpPr>
            <p:spPr bwMode="auto">
              <a:xfrm>
                <a:off x="829721" y="4818795"/>
                <a:ext cx="1664893" cy="288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tIns="36000" bIns="36000">
                <a:spAutoFit/>
              </a:bodyPr>
              <a:lstStyle/>
              <a:p>
                <a:pPr algn="ctr"/>
                <a:r>
                  <a:rPr lang="en-US" sz="1400" dirty="0">
                    <a:latin typeface="Calibri" pitchFamily="34" charset="0"/>
                  </a:rPr>
                  <a:t>Quiet (52 dB SPL)</a:t>
                </a: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2845945" y="2406726"/>
              <a:ext cx="15390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Calibri" pitchFamily="34" charset="0"/>
                </a:rPr>
                <a:t>Larson et al., 2000</a:t>
              </a:r>
              <a:endParaRPr lang="en-GB" sz="1400" b="1" dirty="0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1365940" y="1052740"/>
            <a:ext cx="6418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Hearing aids help, but not in noisy environments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646145" y="2369225"/>
            <a:ext cx="3909942" cy="3383573"/>
            <a:chOff x="4910530" y="2940593"/>
            <a:chExt cx="3909942" cy="338357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r="5407"/>
            <a:stretch/>
          </p:blipFill>
          <p:spPr>
            <a:xfrm>
              <a:off x="4910530" y="2940593"/>
              <a:ext cx="3909942" cy="338357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/>
            <a:srcRect l="39026" t="43228" r="21607" b="37197"/>
            <a:stretch/>
          </p:blipFill>
          <p:spPr>
            <a:xfrm>
              <a:off x="5565373" y="3006379"/>
              <a:ext cx="1627196" cy="662349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278" y="4367183"/>
            <a:ext cx="2750210" cy="74617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862" y="3789551"/>
            <a:ext cx="2538226" cy="79105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692989" y="6038810"/>
            <a:ext cx="5765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Calibri" pitchFamily="34" charset="0"/>
              </a:rPr>
              <a:t>“I can hear you, but I can’t understand you”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943711" y="1772816"/>
            <a:ext cx="52737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Two studies of speech recognition performance</a:t>
            </a:r>
          </a:p>
        </p:txBody>
      </p:sp>
      <p:sp>
        <p:nvSpPr>
          <p:cNvPr id="32" name="Freeform 31"/>
          <p:cNvSpPr/>
          <p:nvPr/>
        </p:nvSpPr>
        <p:spPr>
          <a:xfrm>
            <a:off x="926895" y="2781672"/>
            <a:ext cx="2183130" cy="1165860"/>
          </a:xfrm>
          <a:custGeom>
            <a:avLst/>
            <a:gdLst>
              <a:gd name="connsiteX0" fmla="*/ 2160270 w 2183130"/>
              <a:gd name="connsiteY0" fmla="*/ 0 h 1165860"/>
              <a:gd name="connsiteX1" fmla="*/ 1108710 w 2183130"/>
              <a:gd name="connsiteY1" fmla="*/ 137160 h 1165860"/>
              <a:gd name="connsiteX2" fmla="*/ 194310 w 2183130"/>
              <a:gd name="connsiteY2" fmla="*/ 628650 h 1165860"/>
              <a:gd name="connsiteX3" fmla="*/ 0 w 2183130"/>
              <a:gd name="connsiteY3" fmla="*/ 880110 h 1165860"/>
              <a:gd name="connsiteX4" fmla="*/ 22860 w 2183130"/>
              <a:gd name="connsiteY4" fmla="*/ 1165860 h 1165860"/>
              <a:gd name="connsiteX5" fmla="*/ 388620 w 2183130"/>
              <a:gd name="connsiteY5" fmla="*/ 1062990 h 1165860"/>
              <a:gd name="connsiteX6" fmla="*/ 1131570 w 2183130"/>
              <a:gd name="connsiteY6" fmla="*/ 731520 h 1165860"/>
              <a:gd name="connsiteX7" fmla="*/ 2183130 w 2183130"/>
              <a:gd name="connsiteY7" fmla="*/ 411480 h 1165860"/>
              <a:gd name="connsiteX8" fmla="*/ 2160270 w 2183130"/>
              <a:gd name="connsiteY8" fmla="*/ 0 h 116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3130" h="1165860">
                <a:moveTo>
                  <a:pt x="2160270" y="0"/>
                </a:moveTo>
                <a:lnTo>
                  <a:pt x="1108710" y="137160"/>
                </a:lnTo>
                <a:lnTo>
                  <a:pt x="194310" y="628650"/>
                </a:lnTo>
                <a:lnTo>
                  <a:pt x="0" y="880110"/>
                </a:lnTo>
                <a:lnTo>
                  <a:pt x="22860" y="1165860"/>
                </a:lnTo>
                <a:lnTo>
                  <a:pt x="388620" y="1062990"/>
                </a:lnTo>
                <a:lnTo>
                  <a:pt x="1131570" y="731520"/>
                </a:lnTo>
                <a:lnTo>
                  <a:pt x="2183130" y="411480"/>
                </a:lnTo>
                <a:lnTo>
                  <a:pt x="216027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84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6012164" y="1768835"/>
            <a:ext cx="3338149" cy="2623438"/>
            <a:chOff x="6019015" y="1692097"/>
            <a:chExt cx="3338149" cy="2623438"/>
          </a:xfrm>
        </p:grpSpPr>
        <p:grpSp>
          <p:nvGrpSpPr>
            <p:cNvPr id="18" name="Group 17"/>
            <p:cNvGrpSpPr/>
            <p:nvPr/>
          </p:nvGrpSpPr>
          <p:grpSpPr>
            <a:xfrm>
              <a:off x="6019015" y="2386436"/>
              <a:ext cx="3338149" cy="1929099"/>
              <a:chOff x="6019015" y="2386436"/>
              <a:chExt cx="3338149" cy="192909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453964" y="2388877"/>
                <a:ext cx="1700602" cy="82634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Calibri" panose="020F0502020204030204" pitchFamily="34" charset="0"/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6452301" y="3212503"/>
                <a:ext cx="1697346" cy="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 rot="16200000">
                <a:off x="5538435" y="3053247"/>
                <a:ext cx="126893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Calibri" panose="020F0502020204030204" pitchFamily="34" charset="0"/>
                  </a:rPr>
                  <a:t>BM movement</a:t>
                </a: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6378618" y="2386436"/>
                <a:ext cx="0" cy="16121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5400000">
                <a:off x="7293289" y="3082627"/>
                <a:ext cx="0" cy="18367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6453964" y="2780579"/>
                <a:ext cx="1689296" cy="1127381"/>
              </a:xfrm>
              <a:prstGeom prst="line">
                <a:avLst/>
              </a:prstGeom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6791352" y="4007758"/>
                <a:ext cx="10268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Calibri" panose="020F0502020204030204" pitchFamily="34" charset="0"/>
                  </a:rPr>
                  <a:t>Sound level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837604" y="2624929"/>
                <a:ext cx="15195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w/o OHCs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387394" y="3424571"/>
                <a:ext cx="13235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Calibri" panose="020F0502020204030204" pitchFamily="34" charset="0"/>
                  </a:rPr>
                  <a:t>Threshold for AN activation </a:t>
                </a:r>
              </a:p>
            </p:txBody>
          </p:sp>
          <p:sp>
            <p:nvSpPr>
              <p:cNvPr id="38" name="Right Arrow 37"/>
              <p:cNvSpPr/>
              <p:nvPr/>
            </p:nvSpPr>
            <p:spPr>
              <a:xfrm rot="16200000">
                <a:off x="7974889" y="3306305"/>
                <a:ext cx="148609" cy="76145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01" name="Rectangle 200"/>
            <p:cNvSpPr/>
            <p:nvPr/>
          </p:nvSpPr>
          <p:spPr>
            <a:xfrm>
              <a:off x="6319937" y="1692097"/>
              <a:ext cx="212224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Calibri" pitchFamily="34" charset="0"/>
                </a:rPr>
                <a:t>Outer hair cells (OHCs) amplify weak sounds</a:t>
              </a:r>
            </a:p>
          </p:txBody>
        </p:sp>
      </p:grpSp>
      <p:sp>
        <p:nvSpPr>
          <p:cNvPr id="25" name="Freeform 24"/>
          <p:cNvSpPr/>
          <p:nvPr/>
        </p:nvSpPr>
        <p:spPr>
          <a:xfrm>
            <a:off x="6459220" y="4607592"/>
            <a:ext cx="1697061" cy="1451826"/>
          </a:xfrm>
          <a:custGeom>
            <a:avLst/>
            <a:gdLst>
              <a:gd name="connsiteX0" fmla="*/ 0 w 402431"/>
              <a:gd name="connsiteY0" fmla="*/ 340519 h 340519"/>
              <a:gd name="connsiteX1" fmla="*/ 128587 w 402431"/>
              <a:gd name="connsiteY1" fmla="*/ 278606 h 340519"/>
              <a:gd name="connsiteX2" fmla="*/ 257175 w 402431"/>
              <a:gd name="connsiteY2" fmla="*/ 50006 h 340519"/>
              <a:gd name="connsiteX3" fmla="*/ 402431 w 402431"/>
              <a:gd name="connsiteY3" fmla="*/ 0 h 34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431" h="340519">
                <a:moveTo>
                  <a:pt x="0" y="340519"/>
                </a:moveTo>
                <a:cubicBezTo>
                  <a:pt x="42862" y="333772"/>
                  <a:pt x="85725" y="327025"/>
                  <a:pt x="128587" y="278606"/>
                </a:cubicBezTo>
                <a:cubicBezTo>
                  <a:pt x="171449" y="230187"/>
                  <a:pt x="211534" y="96440"/>
                  <a:pt x="257175" y="50006"/>
                </a:cubicBezTo>
                <a:cubicBezTo>
                  <a:pt x="302816" y="3572"/>
                  <a:pt x="352623" y="1786"/>
                  <a:pt x="402431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latin typeface="Calibri" panose="020F050202020403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012160" y="4512860"/>
            <a:ext cx="2201206" cy="1934891"/>
            <a:chOff x="6012160" y="4806477"/>
            <a:chExt cx="2201206" cy="1934891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6380330" y="4806477"/>
              <a:ext cx="0" cy="16121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7295001" y="5502669"/>
              <a:ext cx="0" cy="1836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reeform 25"/>
            <p:cNvSpPr/>
            <p:nvPr/>
          </p:nvSpPr>
          <p:spPr>
            <a:xfrm>
              <a:off x="7006319" y="5469412"/>
              <a:ext cx="1149959" cy="882735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257175"/>
                <a:gd name="connsiteY0" fmla="*/ 290513 h 290513"/>
                <a:gd name="connsiteX1" fmla="*/ 128587 w 257175"/>
                <a:gd name="connsiteY1" fmla="*/ 228600 h 290513"/>
                <a:gd name="connsiteX2" fmla="*/ 257175 w 257175"/>
                <a:gd name="connsiteY2" fmla="*/ 0 h 29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175" h="290513">
                  <a:moveTo>
                    <a:pt x="0" y="290513"/>
                  </a:moveTo>
                  <a:cubicBezTo>
                    <a:pt x="42862" y="283766"/>
                    <a:pt x="85725" y="277019"/>
                    <a:pt x="128587" y="228600"/>
                  </a:cubicBezTo>
                  <a:cubicBezTo>
                    <a:pt x="171449" y="180181"/>
                    <a:pt x="211534" y="46434"/>
                    <a:pt x="257175" y="0"/>
                  </a:cubicBezTo>
                </a:path>
              </a:pathLst>
            </a:cu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Calibri" panose="020F050202020403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797476" y="6433591"/>
              <a:ext cx="1026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Calibri" panose="020F0502020204030204" pitchFamily="34" charset="0"/>
                </a:rPr>
                <a:t>Sound level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5678575" y="5471753"/>
              <a:ext cx="9749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Calibri" panose="020F0502020204030204" pitchFamily="34" charset="0"/>
                </a:rPr>
                <a:t>AN activity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445914" y="2411964"/>
            <a:ext cx="2792374" cy="1013262"/>
            <a:chOff x="6445914" y="2336220"/>
            <a:chExt cx="2792374" cy="1013262"/>
          </a:xfrm>
        </p:grpSpPr>
        <p:sp>
          <p:nvSpPr>
            <p:cNvPr id="29" name="Freeform 28"/>
            <p:cNvSpPr/>
            <p:nvPr/>
          </p:nvSpPr>
          <p:spPr>
            <a:xfrm>
              <a:off x="6445914" y="2497802"/>
              <a:ext cx="1708652" cy="851680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273844"/>
                <a:gd name="connsiteY0" fmla="*/ 278606 h 278606"/>
                <a:gd name="connsiteX1" fmla="*/ 128588 w 273844"/>
                <a:gd name="connsiteY1" fmla="*/ 50006 h 278606"/>
                <a:gd name="connsiteX2" fmla="*/ 273844 w 273844"/>
                <a:gd name="connsiteY2" fmla="*/ 0 h 278606"/>
                <a:gd name="connsiteX0" fmla="*/ 0 w 273844"/>
                <a:gd name="connsiteY0" fmla="*/ 188839 h 188839"/>
                <a:gd name="connsiteX1" fmla="*/ 128588 w 273844"/>
                <a:gd name="connsiteY1" fmla="*/ 50006 h 188839"/>
                <a:gd name="connsiteX2" fmla="*/ 273844 w 273844"/>
                <a:gd name="connsiteY2" fmla="*/ 0 h 18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844" h="188839">
                  <a:moveTo>
                    <a:pt x="0" y="188839"/>
                  </a:moveTo>
                  <a:cubicBezTo>
                    <a:pt x="42862" y="140420"/>
                    <a:pt x="82947" y="81479"/>
                    <a:pt x="128588" y="50006"/>
                  </a:cubicBezTo>
                  <a:cubicBezTo>
                    <a:pt x="174229" y="18533"/>
                    <a:pt x="224036" y="1786"/>
                    <a:pt x="273844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837604" y="2336220"/>
              <a:ext cx="14006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Calibri" panose="020F0502020204030204" pitchFamily="34" charset="0"/>
                </a:rPr>
                <a:t>w/ OHCs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65" y="3152536"/>
            <a:ext cx="4750855" cy="358883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03" y="1149048"/>
            <a:ext cx="5171516" cy="2842728"/>
          </a:xfrm>
          <a:prstGeom prst="rect">
            <a:avLst/>
          </a:prstGeom>
        </p:spPr>
      </p:pic>
      <p:cxnSp>
        <p:nvCxnSpPr>
          <p:cNvPr id="45" name="Straight Connector 44"/>
          <p:cNvCxnSpPr/>
          <p:nvPr/>
        </p:nvCxnSpPr>
        <p:spPr>
          <a:xfrm>
            <a:off x="4305602" y="3162639"/>
            <a:ext cx="0" cy="255545"/>
          </a:xfrm>
          <a:prstGeom prst="line">
            <a:avLst/>
          </a:prstGeom>
          <a:ln w="190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4155926" y="3159493"/>
            <a:ext cx="149681" cy="56068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155926" y="3224782"/>
            <a:ext cx="1657" cy="277235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COCHLEA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AMPLIFICATION AND COMPRESSION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4493" y="1002762"/>
            <a:ext cx="8261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Outer hair cells dysfunction decreases sensitivity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169" y="4806579"/>
            <a:ext cx="619791" cy="7858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0197" y="3085841"/>
            <a:ext cx="710653" cy="55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8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lnSpc>
                <a:spcPct val="110000"/>
              </a:lnSpc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HIDDEN HEARING LOSS</a:t>
            </a:r>
          </a:p>
          <a:p>
            <a:pPr algn="l" eaLnBrk="1" hangingPunct="1">
              <a:lnSpc>
                <a:spcPct val="110000"/>
              </a:lnSpc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0085" y="1052740"/>
            <a:ext cx="8810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Hearing loss also arises from changes to the changes to the AN itself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48115" y="1772816"/>
            <a:ext cx="5216235" cy="2232248"/>
            <a:chOff x="248111" y="1772816"/>
            <a:chExt cx="5216235" cy="223224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12618" b="34204"/>
            <a:stretch/>
          </p:blipFill>
          <p:spPr>
            <a:xfrm>
              <a:off x="248111" y="2204864"/>
              <a:ext cx="5216235" cy="1800200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1472199" y="1772816"/>
              <a:ext cx="21636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Cochlear synaptopathy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579871" y="5966168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Calibri" pitchFamily="34" charset="0"/>
              </a:rPr>
              <a:t>Problem: high-threshold AN fibers are particularly vulnerable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508104" y="1772820"/>
            <a:ext cx="3268068" cy="4059449"/>
            <a:chOff x="5508104" y="1772816"/>
            <a:chExt cx="3268068" cy="40594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14118" r="54948"/>
            <a:stretch/>
          </p:blipFill>
          <p:spPr>
            <a:xfrm rot="5400000">
              <a:off x="6363905" y="2032750"/>
              <a:ext cx="1152128" cy="1944216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3"/>
            <a:srcRect l="53171" t="14118"/>
            <a:stretch/>
          </p:blipFill>
          <p:spPr>
            <a:xfrm rot="5400000">
              <a:off x="6331942" y="3881092"/>
              <a:ext cx="1197583" cy="194421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669936" y="3636338"/>
              <a:ext cx="6324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AN </a:t>
              </a:r>
              <a:r>
                <a:rPr lang="en-GB" sz="1400" dirty="0" err="1"/>
                <a:t>fibers</a:t>
              </a:r>
              <a:endParaRPr lang="en-GB" sz="14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429289" y="3636338"/>
              <a:ext cx="6324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IHC area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020656" y="2743248"/>
              <a:ext cx="6324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Mild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020655" y="4785640"/>
              <a:ext cx="7555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Severe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508104" y="1772816"/>
              <a:ext cx="29160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Synaptopathy in older people</a:t>
              </a:r>
            </a:p>
          </p:txBody>
        </p:sp>
        <p:sp>
          <p:nvSpPr>
            <p:cNvPr id="80" name="Text Box 38"/>
            <p:cNvSpPr txBox="1">
              <a:spLocks noChangeArrowheads="1"/>
            </p:cNvSpPr>
            <p:nvPr/>
          </p:nvSpPr>
          <p:spPr bwMode="auto">
            <a:xfrm>
              <a:off x="5784561" y="5513341"/>
              <a:ext cx="2287547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 tIns="36000" bIns="36000">
              <a:spAutoFit/>
            </a:bodyPr>
            <a:lstStyle/>
            <a:p>
              <a:pPr algn="ctr"/>
              <a:r>
                <a:rPr lang="en-US" sz="1600" b="1" dirty="0">
                  <a:latin typeface="Calibri" pitchFamily="34" charset="0"/>
                </a:rPr>
                <a:t>From </a:t>
              </a:r>
              <a:r>
                <a:rPr lang="en-US" sz="1600" b="1" dirty="0" err="1">
                  <a:latin typeface="Calibri" pitchFamily="34" charset="0"/>
                </a:rPr>
                <a:t>Viana</a:t>
              </a:r>
              <a:r>
                <a:rPr lang="en-US" sz="1600" b="1" dirty="0">
                  <a:latin typeface="Calibri" pitchFamily="34" charset="0"/>
                </a:rPr>
                <a:t> et al., 2015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66774"/>
          <a:stretch/>
        </p:blipFill>
        <p:spPr>
          <a:xfrm>
            <a:off x="248115" y="4149080"/>
            <a:ext cx="52162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4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961" y="1556792"/>
            <a:ext cx="2779702" cy="2520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550" y="4146158"/>
            <a:ext cx="2672060" cy="26300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63903" y="4297602"/>
            <a:ext cx="1246118" cy="194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40"/>
              </a:lnSpc>
            </a:pPr>
            <a:r>
              <a:rPr lang="en-GB" sz="1400" dirty="0" smtClean="0"/>
              <a:t>Distortion</a:t>
            </a:r>
            <a:endParaRPr lang="en-GB" sz="1400" dirty="0"/>
          </a:p>
        </p:txBody>
      </p:sp>
      <p:grpSp>
        <p:nvGrpSpPr>
          <p:cNvPr id="58" name="Group 57"/>
          <p:cNvGrpSpPr/>
          <p:nvPr/>
        </p:nvGrpSpPr>
        <p:grpSpPr>
          <a:xfrm>
            <a:off x="512765" y="3830141"/>
            <a:ext cx="4224261" cy="2065603"/>
            <a:chOff x="512765" y="3830141"/>
            <a:chExt cx="4224261" cy="2065603"/>
          </a:xfrm>
        </p:grpSpPr>
        <p:sp>
          <p:nvSpPr>
            <p:cNvPr id="16" name="TextBox 15"/>
            <p:cNvSpPr txBox="1"/>
            <p:nvPr/>
          </p:nvSpPr>
          <p:spPr>
            <a:xfrm>
              <a:off x="1773980" y="5587967"/>
              <a:ext cx="18934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/>
                <a:t>Cochlear position (mm)</a:t>
              </a:r>
              <a:endParaRPr lang="en-GB" sz="1400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940323" y="5360180"/>
              <a:ext cx="33565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52875" y="4325272"/>
              <a:ext cx="0" cy="10378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16200000">
              <a:off x="179181" y="4677784"/>
              <a:ext cx="974946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AN activity</a:t>
              </a:r>
              <a:endParaRPr lang="en-GB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56745" y="5351602"/>
              <a:ext cx="503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13.4</a:t>
              </a:r>
              <a:endParaRPr lang="en-GB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73225" y="5351602"/>
              <a:ext cx="503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10.2</a:t>
              </a:r>
              <a:endParaRPr lang="en-GB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28932" y="5351602"/>
              <a:ext cx="503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16.6</a:t>
              </a:r>
              <a:endParaRPr lang="en-GB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09446" y="5355173"/>
              <a:ext cx="503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19.8</a:t>
              </a:r>
              <a:endParaRPr lang="en-GB" sz="1400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3644289" y="5356018"/>
              <a:ext cx="0" cy="40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926203" y="5356018"/>
              <a:ext cx="0" cy="40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192146" y="5355954"/>
              <a:ext cx="0" cy="40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455929" y="5354582"/>
              <a:ext cx="0" cy="40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697189" y="3830141"/>
              <a:ext cx="18964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/>
                <a:t>Signal from ear to brain</a:t>
              </a:r>
              <a:endParaRPr lang="en-GB" sz="1400" dirty="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1139972" y="4767587"/>
              <a:ext cx="3067766" cy="483540"/>
            </a:xfrm>
            <a:custGeom>
              <a:avLst/>
              <a:gdLst>
                <a:gd name="connsiteX0" fmla="*/ 0 w 1648326"/>
                <a:gd name="connsiteY0" fmla="*/ 120548 h 284980"/>
                <a:gd name="connsiteX1" fmla="*/ 200526 w 1648326"/>
                <a:gd name="connsiteY1" fmla="*/ 8254 h 284980"/>
                <a:gd name="connsiteX2" fmla="*/ 457200 w 1648326"/>
                <a:gd name="connsiteY2" fmla="*/ 284980 h 284980"/>
                <a:gd name="connsiteX3" fmla="*/ 717884 w 1648326"/>
                <a:gd name="connsiteY3" fmla="*/ 8254 h 284980"/>
                <a:gd name="connsiteX4" fmla="*/ 898358 w 1648326"/>
                <a:gd name="connsiteY4" fmla="*/ 144611 h 284980"/>
                <a:gd name="connsiteX5" fmla="*/ 1086853 w 1648326"/>
                <a:gd name="connsiteY5" fmla="*/ 232 h 284980"/>
                <a:gd name="connsiteX6" fmla="*/ 1271337 w 1648326"/>
                <a:gd name="connsiteY6" fmla="*/ 108517 h 284980"/>
                <a:gd name="connsiteX7" fmla="*/ 1451811 w 1648326"/>
                <a:gd name="connsiteY7" fmla="*/ 8254 h 284980"/>
                <a:gd name="connsiteX8" fmla="*/ 1648326 w 1648326"/>
                <a:gd name="connsiteY8" fmla="*/ 88464 h 284980"/>
                <a:gd name="connsiteX0" fmla="*/ 0 w 1648326"/>
                <a:gd name="connsiteY0" fmla="*/ 120548 h 284980"/>
                <a:gd name="connsiteX1" fmla="*/ 224589 w 1648326"/>
                <a:gd name="connsiteY1" fmla="*/ 8254 h 284980"/>
                <a:gd name="connsiteX2" fmla="*/ 457200 w 1648326"/>
                <a:gd name="connsiteY2" fmla="*/ 284980 h 284980"/>
                <a:gd name="connsiteX3" fmla="*/ 717884 w 1648326"/>
                <a:gd name="connsiteY3" fmla="*/ 8254 h 284980"/>
                <a:gd name="connsiteX4" fmla="*/ 898358 w 1648326"/>
                <a:gd name="connsiteY4" fmla="*/ 144611 h 284980"/>
                <a:gd name="connsiteX5" fmla="*/ 1086853 w 1648326"/>
                <a:gd name="connsiteY5" fmla="*/ 232 h 284980"/>
                <a:gd name="connsiteX6" fmla="*/ 1271337 w 1648326"/>
                <a:gd name="connsiteY6" fmla="*/ 108517 h 284980"/>
                <a:gd name="connsiteX7" fmla="*/ 1451811 w 1648326"/>
                <a:gd name="connsiteY7" fmla="*/ 8254 h 284980"/>
                <a:gd name="connsiteX8" fmla="*/ 1648326 w 1648326"/>
                <a:gd name="connsiteY8" fmla="*/ 88464 h 284980"/>
                <a:gd name="connsiteX0" fmla="*/ 0 w 1648326"/>
                <a:gd name="connsiteY0" fmla="*/ 120548 h 284980"/>
                <a:gd name="connsiteX1" fmla="*/ 224589 w 1648326"/>
                <a:gd name="connsiteY1" fmla="*/ 8254 h 284980"/>
                <a:gd name="connsiteX2" fmla="*/ 457200 w 1648326"/>
                <a:gd name="connsiteY2" fmla="*/ 284980 h 284980"/>
                <a:gd name="connsiteX3" fmla="*/ 705853 w 1648326"/>
                <a:gd name="connsiteY3" fmla="*/ 8254 h 284980"/>
                <a:gd name="connsiteX4" fmla="*/ 898358 w 1648326"/>
                <a:gd name="connsiteY4" fmla="*/ 144611 h 284980"/>
                <a:gd name="connsiteX5" fmla="*/ 1086853 w 1648326"/>
                <a:gd name="connsiteY5" fmla="*/ 232 h 284980"/>
                <a:gd name="connsiteX6" fmla="*/ 1271337 w 1648326"/>
                <a:gd name="connsiteY6" fmla="*/ 108517 h 284980"/>
                <a:gd name="connsiteX7" fmla="*/ 1451811 w 1648326"/>
                <a:gd name="connsiteY7" fmla="*/ 8254 h 284980"/>
                <a:gd name="connsiteX8" fmla="*/ 1648326 w 1648326"/>
                <a:gd name="connsiteY8" fmla="*/ 88464 h 284980"/>
                <a:gd name="connsiteX0" fmla="*/ 0 w 1648326"/>
                <a:gd name="connsiteY0" fmla="*/ 120548 h 284980"/>
                <a:gd name="connsiteX1" fmla="*/ 224589 w 1648326"/>
                <a:gd name="connsiteY1" fmla="*/ 8254 h 284980"/>
                <a:gd name="connsiteX2" fmla="*/ 457200 w 1648326"/>
                <a:gd name="connsiteY2" fmla="*/ 284980 h 284980"/>
                <a:gd name="connsiteX3" fmla="*/ 705853 w 1648326"/>
                <a:gd name="connsiteY3" fmla="*/ 8254 h 284980"/>
                <a:gd name="connsiteX4" fmla="*/ 898358 w 1648326"/>
                <a:gd name="connsiteY4" fmla="*/ 144611 h 284980"/>
                <a:gd name="connsiteX5" fmla="*/ 1074821 w 1648326"/>
                <a:gd name="connsiteY5" fmla="*/ 232 h 284980"/>
                <a:gd name="connsiteX6" fmla="*/ 1271337 w 1648326"/>
                <a:gd name="connsiteY6" fmla="*/ 108517 h 284980"/>
                <a:gd name="connsiteX7" fmla="*/ 1451811 w 1648326"/>
                <a:gd name="connsiteY7" fmla="*/ 8254 h 284980"/>
                <a:gd name="connsiteX8" fmla="*/ 1648326 w 1648326"/>
                <a:gd name="connsiteY8" fmla="*/ 88464 h 284980"/>
                <a:gd name="connsiteX0" fmla="*/ 0 w 1648326"/>
                <a:gd name="connsiteY0" fmla="*/ 120548 h 284980"/>
                <a:gd name="connsiteX1" fmla="*/ 224589 w 1648326"/>
                <a:gd name="connsiteY1" fmla="*/ 8254 h 284980"/>
                <a:gd name="connsiteX2" fmla="*/ 457200 w 1648326"/>
                <a:gd name="connsiteY2" fmla="*/ 284980 h 284980"/>
                <a:gd name="connsiteX3" fmla="*/ 705853 w 1648326"/>
                <a:gd name="connsiteY3" fmla="*/ 8254 h 284980"/>
                <a:gd name="connsiteX4" fmla="*/ 898358 w 1648326"/>
                <a:gd name="connsiteY4" fmla="*/ 144611 h 284980"/>
                <a:gd name="connsiteX5" fmla="*/ 1074821 w 1648326"/>
                <a:gd name="connsiteY5" fmla="*/ 232 h 284980"/>
                <a:gd name="connsiteX6" fmla="*/ 1271337 w 1648326"/>
                <a:gd name="connsiteY6" fmla="*/ 108517 h 284980"/>
                <a:gd name="connsiteX7" fmla="*/ 1443790 w 1648326"/>
                <a:gd name="connsiteY7" fmla="*/ 8254 h 284980"/>
                <a:gd name="connsiteX8" fmla="*/ 1648326 w 1648326"/>
                <a:gd name="connsiteY8" fmla="*/ 88464 h 284980"/>
                <a:gd name="connsiteX0" fmla="*/ 0 w 1648326"/>
                <a:gd name="connsiteY0" fmla="*/ 127035 h 351127"/>
                <a:gd name="connsiteX1" fmla="*/ 224589 w 1648326"/>
                <a:gd name="connsiteY1" fmla="*/ 14741 h 351127"/>
                <a:gd name="connsiteX2" fmla="*/ 457200 w 1648326"/>
                <a:gd name="connsiteY2" fmla="*/ 291467 h 351127"/>
                <a:gd name="connsiteX3" fmla="*/ 705853 w 1648326"/>
                <a:gd name="connsiteY3" fmla="*/ 14741 h 351127"/>
                <a:gd name="connsiteX4" fmla="*/ 907883 w 1648326"/>
                <a:gd name="connsiteY4" fmla="*/ 351123 h 351127"/>
                <a:gd name="connsiteX5" fmla="*/ 1074821 w 1648326"/>
                <a:gd name="connsiteY5" fmla="*/ 6719 h 351127"/>
                <a:gd name="connsiteX6" fmla="*/ 1271337 w 1648326"/>
                <a:gd name="connsiteY6" fmla="*/ 115004 h 351127"/>
                <a:gd name="connsiteX7" fmla="*/ 1443790 w 1648326"/>
                <a:gd name="connsiteY7" fmla="*/ 14741 h 351127"/>
                <a:gd name="connsiteX8" fmla="*/ 1648326 w 1648326"/>
                <a:gd name="connsiteY8" fmla="*/ 94951 h 351127"/>
                <a:gd name="connsiteX0" fmla="*/ 0 w 1648326"/>
                <a:gd name="connsiteY0" fmla="*/ 120525 h 344617"/>
                <a:gd name="connsiteX1" fmla="*/ 224589 w 1648326"/>
                <a:gd name="connsiteY1" fmla="*/ 8231 h 344617"/>
                <a:gd name="connsiteX2" fmla="*/ 457200 w 1648326"/>
                <a:gd name="connsiteY2" fmla="*/ 284957 h 344617"/>
                <a:gd name="connsiteX3" fmla="*/ 705853 w 1648326"/>
                <a:gd name="connsiteY3" fmla="*/ 8231 h 344617"/>
                <a:gd name="connsiteX4" fmla="*/ 907883 w 1648326"/>
                <a:gd name="connsiteY4" fmla="*/ 344613 h 344617"/>
                <a:gd name="connsiteX5" fmla="*/ 1074821 w 1648326"/>
                <a:gd name="connsiteY5" fmla="*/ 209 h 344617"/>
                <a:gd name="connsiteX6" fmla="*/ 1271337 w 1648326"/>
                <a:gd name="connsiteY6" fmla="*/ 289469 h 344617"/>
                <a:gd name="connsiteX7" fmla="*/ 1443790 w 1648326"/>
                <a:gd name="connsiteY7" fmla="*/ 8231 h 344617"/>
                <a:gd name="connsiteX8" fmla="*/ 1648326 w 1648326"/>
                <a:gd name="connsiteY8" fmla="*/ 88441 h 344617"/>
                <a:gd name="connsiteX0" fmla="*/ 0 w 1648326"/>
                <a:gd name="connsiteY0" fmla="*/ 120525 h 344617"/>
                <a:gd name="connsiteX1" fmla="*/ 281739 w 1648326"/>
                <a:gd name="connsiteY1" fmla="*/ 8231 h 344617"/>
                <a:gd name="connsiteX2" fmla="*/ 457200 w 1648326"/>
                <a:gd name="connsiteY2" fmla="*/ 284957 h 344617"/>
                <a:gd name="connsiteX3" fmla="*/ 705853 w 1648326"/>
                <a:gd name="connsiteY3" fmla="*/ 8231 h 344617"/>
                <a:gd name="connsiteX4" fmla="*/ 907883 w 1648326"/>
                <a:gd name="connsiteY4" fmla="*/ 344613 h 344617"/>
                <a:gd name="connsiteX5" fmla="*/ 1074821 w 1648326"/>
                <a:gd name="connsiteY5" fmla="*/ 209 h 344617"/>
                <a:gd name="connsiteX6" fmla="*/ 1271337 w 1648326"/>
                <a:gd name="connsiteY6" fmla="*/ 289469 h 344617"/>
                <a:gd name="connsiteX7" fmla="*/ 1443790 w 1648326"/>
                <a:gd name="connsiteY7" fmla="*/ 8231 h 344617"/>
                <a:gd name="connsiteX8" fmla="*/ 1648326 w 1648326"/>
                <a:gd name="connsiteY8" fmla="*/ 88441 h 344617"/>
                <a:gd name="connsiteX0" fmla="*/ 0 w 1648326"/>
                <a:gd name="connsiteY0" fmla="*/ 120525 h 344617"/>
                <a:gd name="connsiteX1" fmla="*/ 281739 w 1648326"/>
                <a:gd name="connsiteY1" fmla="*/ 8231 h 344617"/>
                <a:gd name="connsiteX2" fmla="*/ 457200 w 1648326"/>
                <a:gd name="connsiteY2" fmla="*/ 284957 h 344617"/>
                <a:gd name="connsiteX3" fmla="*/ 705853 w 1648326"/>
                <a:gd name="connsiteY3" fmla="*/ 8231 h 344617"/>
                <a:gd name="connsiteX4" fmla="*/ 907883 w 1648326"/>
                <a:gd name="connsiteY4" fmla="*/ 344613 h 344617"/>
                <a:gd name="connsiteX5" fmla="*/ 1074821 w 1648326"/>
                <a:gd name="connsiteY5" fmla="*/ 209 h 344617"/>
                <a:gd name="connsiteX6" fmla="*/ 1271337 w 1648326"/>
                <a:gd name="connsiteY6" fmla="*/ 289469 h 344617"/>
                <a:gd name="connsiteX7" fmla="*/ 1443790 w 1648326"/>
                <a:gd name="connsiteY7" fmla="*/ 8231 h 344617"/>
                <a:gd name="connsiteX8" fmla="*/ 1648326 w 1648326"/>
                <a:gd name="connsiteY8" fmla="*/ 88441 h 344617"/>
                <a:gd name="connsiteX0" fmla="*/ 0 w 1648326"/>
                <a:gd name="connsiteY0" fmla="*/ 148282 h 372374"/>
                <a:gd name="connsiteX1" fmla="*/ 281739 w 1648326"/>
                <a:gd name="connsiteY1" fmla="*/ 35988 h 372374"/>
                <a:gd name="connsiteX2" fmla="*/ 457200 w 1648326"/>
                <a:gd name="connsiteY2" fmla="*/ 312714 h 372374"/>
                <a:gd name="connsiteX3" fmla="*/ 705853 w 1648326"/>
                <a:gd name="connsiteY3" fmla="*/ 35988 h 372374"/>
                <a:gd name="connsiteX4" fmla="*/ 907883 w 1648326"/>
                <a:gd name="connsiteY4" fmla="*/ 372370 h 372374"/>
                <a:gd name="connsiteX5" fmla="*/ 1074821 w 1648326"/>
                <a:gd name="connsiteY5" fmla="*/ 27966 h 372374"/>
                <a:gd name="connsiteX6" fmla="*/ 1271337 w 1648326"/>
                <a:gd name="connsiteY6" fmla="*/ 317226 h 372374"/>
                <a:gd name="connsiteX7" fmla="*/ 1443790 w 1648326"/>
                <a:gd name="connsiteY7" fmla="*/ 35988 h 372374"/>
                <a:gd name="connsiteX8" fmla="*/ 1648326 w 1648326"/>
                <a:gd name="connsiteY8" fmla="*/ 116198 h 372374"/>
                <a:gd name="connsiteX0" fmla="*/ 0 w 1648326"/>
                <a:gd name="connsiteY0" fmla="*/ 148282 h 372374"/>
                <a:gd name="connsiteX1" fmla="*/ 315077 w 1648326"/>
                <a:gd name="connsiteY1" fmla="*/ 35988 h 372374"/>
                <a:gd name="connsiteX2" fmla="*/ 457200 w 1648326"/>
                <a:gd name="connsiteY2" fmla="*/ 312714 h 372374"/>
                <a:gd name="connsiteX3" fmla="*/ 705853 w 1648326"/>
                <a:gd name="connsiteY3" fmla="*/ 35988 h 372374"/>
                <a:gd name="connsiteX4" fmla="*/ 907883 w 1648326"/>
                <a:gd name="connsiteY4" fmla="*/ 372370 h 372374"/>
                <a:gd name="connsiteX5" fmla="*/ 1074821 w 1648326"/>
                <a:gd name="connsiteY5" fmla="*/ 27966 h 372374"/>
                <a:gd name="connsiteX6" fmla="*/ 1271337 w 1648326"/>
                <a:gd name="connsiteY6" fmla="*/ 317226 h 372374"/>
                <a:gd name="connsiteX7" fmla="*/ 1443790 w 1648326"/>
                <a:gd name="connsiteY7" fmla="*/ 35988 h 372374"/>
                <a:gd name="connsiteX8" fmla="*/ 1648326 w 1648326"/>
                <a:gd name="connsiteY8" fmla="*/ 116198 h 372374"/>
                <a:gd name="connsiteX0" fmla="*/ 0 w 1648326"/>
                <a:gd name="connsiteY0" fmla="*/ 120525 h 344617"/>
                <a:gd name="connsiteX1" fmla="*/ 315077 w 1648326"/>
                <a:gd name="connsiteY1" fmla="*/ 51093 h 344617"/>
                <a:gd name="connsiteX2" fmla="*/ 457200 w 1648326"/>
                <a:gd name="connsiteY2" fmla="*/ 284957 h 344617"/>
                <a:gd name="connsiteX3" fmla="*/ 705853 w 1648326"/>
                <a:gd name="connsiteY3" fmla="*/ 8231 h 344617"/>
                <a:gd name="connsiteX4" fmla="*/ 907883 w 1648326"/>
                <a:gd name="connsiteY4" fmla="*/ 344613 h 344617"/>
                <a:gd name="connsiteX5" fmla="*/ 1074821 w 1648326"/>
                <a:gd name="connsiteY5" fmla="*/ 209 h 344617"/>
                <a:gd name="connsiteX6" fmla="*/ 1271337 w 1648326"/>
                <a:gd name="connsiteY6" fmla="*/ 289469 h 344617"/>
                <a:gd name="connsiteX7" fmla="*/ 1443790 w 1648326"/>
                <a:gd name="connsiteY7" fmla="*/ 8231 h 344617"/>
                <a:gd name="connsiteX8" fmla="*/ 1648326 w 1648326"/>
                <a:gd name="connsiteY8" fmla="*/ 88441 h 344617"/>
                <a:gd name="connsiteX0" fmla="*/ 0 w 1648326"/>
                <a:gd name="connsiteY0" fmla="*/ 120525 h 344617"/>
                <a:gd name="connsiteX1" fmla="*/ 315077 w 1648326"/>
                <a:gd name="connsiteY1" fmla="*/ 51093 h 344617"/>
                <a:gd name="connsiteX2" fmla="*/ 457200 w 1648326"/>
                <a:gd name="connsiteY2" fmla="*/ 284957 h 344617"/>
                <a:gd name="connsiteX3" fmla="*/ 705853 w 1648326"/>
                <a:gd name="connsiteY3" fmla="*/ 8231 h 344617"/>
                <a:gd name="connsiteX4" fmla="*/ 907883 w 1648326"/>
                <a:gd name="connsiteY4" fmla="*/ 344613 h 344617"/>
                <a:gd name="connsiteX5" fmla="*/ 1074821 w 1648326"/>
                <a:gd name="connsiteY5" fmla="*/ 209 h 344617"/>
                <a:gd name="connsiteX6" fmla="*/ 1271337 w 1648326"/>
                <a:gd name="connsiteY6" fmla="*/ 289469 h 344617"/>
                <a:gd name="connsiteX7" fmla="*/ 1443790 w 1648326"/>
                <a:gd name="connsiteY7" fmla="*/ 8231 h 344617"/>
                <a:gd name="connsiteX8" fmla="*/ 1648326 w 1648326"/>
                <a:gd name="connsiteY8" fmla="*/ 88441 h 344617"/>
                <a:gd name="connsiteX0" fmla="*/ 0 w 1648326"/>
                <a:gd name="connsiteY0" fmla="*/ 120525 h 344617"/>
                <a:gd name="connsiteX1" fmla="*/ 315077 w 1648326"/>
                <a:gd name="connsiteY1" fmla="*/ 51093 h 344617"/>
                <a:gd name="connsiteX2" fmla="*/ 457200 w 1648326"/>
                <a:gd name="connsiteY2" fmla="*/ 284957 h 344617"/>
                <a:gd name="connsiteX3" fmla="*/ 705853 w 1648326"/>
                <a:gd name="connsiteY3" fmla="*/ 8231 h 344617"/>
                <a:gd name="connsiteX4" fmla="*/ 850733 w 1648326"/>
                <a:gd name="connsiteY4" fmla="*/ 344613 h 344617"/>
                <a:gd name="connsiteX5" fmla="*/ 1074821 w 1648326"/>
                <a:gd name="connsiteY5" fmla="*/ 209 h 344617"/>
                <a:gd name="connsiteX6" fmla="*/ 1271337 w 1648326"/>
                <a:gd name="connsiteY6" fmla="*/ 289469 h 344617"/>
                <a:gd name="connsiteX7" fmla="*/ 1443790 w 1648326"/>
                <a:gd name="connsiteY7" fmla="*/ 8231 h 344617"/>
                <a:gd name="connsiteX8" fmla="*/ 1648326 w 1648326"/>
                <a:gd name="connsiteY8" fmla="*/ 88441 h 344617"/>
                <a:gd name="connsiteX0" fmla="*/ 0 w 1648326"/>
                <a:gd name="connsiteY0" fmla="*/ 120362 h 344454"/>
                <a:gd name="connsiteX1" fmla="*/ 315077 w 1648326"/>
                <a:gd name="connsiteY1" fmla="*/ 50930 h 344454"/>
                <a:gd name="connsiteX2" fmla="*/ 457200 w 1648326"/>
                <a:gd name="connsiteY2" fmla="*/ 284794 h 344454"/>
                <a:gd name="connsiteX3" fmla="*/ 705853 w 1648326"/>
                <a:gd name="connsiteY3" fmla="*/ 8068 h 344454"/>
                <a:gd name="connsiteX4" fmla="*/ 850733 w 1648326"/>
                <a:gd name="connsiteY4" fmla="*/ 344450 h 344454"/>
                <a:gd name="connsiteX5" fmla="*/ 1074821 w 1648326"/>
                <a:gd name="connsiteY5" fmla="*/ 46 h 344454"/>
                <a:gd name="connsiteX6" fmla="*/ 1238000 w 1648326"/>
                <a:gd name="connsiteY6" fmla="*/ 317881 h 344454"/>
                <a:gd name="connsiteX7" fmla="*/ 1443790 w 1648326"/>
                <a:gd name="connsiteY7" fmla="*/ 8068 h 344454"/>
                <a:gd name="connsiteX8" fmla="*/ 1648326 w 1648326"/>
                <a:gd name="connsiteY8" fmla="*/ 88278 h 344454"/>
                <a:gd name="connsiteX0" fmla="*/ 0 w 1638801"/>
                <a:gd name="connsiteY0" fmla="*/ 120362 h 344454"/>
                <a:gd name="connsiteX1" fmla="*/ 315077 w 1638801"/>
                <a:gd name="connsiteY1" fmla="*/ 50930 h 344454"/>
                <a:gd name="connsiteX2" fmla="*/ 457200 w 1638801"/>
                <a:gd name="connsiteY2" fmla="*/ 284794 h 344454"/>
                <a:gd name="connsiteX3" fmla="*/ 705853 w 1638801"/>
                <a:gd name="connsiteY3" fmla="*/ 8068 h 344454"/>
                <a:gd name="connsiteX4" fmla="*/ 850733 w 1638801"/>
                <a:gd name="connsiteY4" fmla="*/ 344450 h 344454"/>
                <a:gd name="connsiteX5" fmla="*/ 1074821 w 1638801"/>
                <a:gd name="connsiteY5" fmla="*/ 46 h 344454"/>
                <a:gd name="connsiteX6" fmla="*/ 1238000 w 1638801"/>
                <a:gd name="connsiteY6" fmla="*/ 317881 h 344454"/>
                <a:gd name="connsiteX7" fmla="*/ 1443790 w 1638801"/>
                <a:gd name="connsiteY7" fmla="*/ 8068 h 344454"/>
                <a:gd name="connsiteX8" fmla="*/ 1638801 w 1638801"/>
                <a:gd name="connsiteY8" fmla="*/ 321640 h 344454"/>
                <a:gd name="connsiteX0" fmla="*/ 0 w 1614989"/>
                <a:gd name="connsiteY0" fmla="*/ 120362 h 344454"/>
                <a:gd name="connsiteX1" fmla="*/ 315077 w 1614989"/>
                <a:gd name="connsiteY1" fmla="*/ 50930 h 344454"/>
                <a:gd name="connsiteX2" fmla="*/ 457200 w 1614989"/>
                <a:gd name="connsiteY2" fmla="*/ 284794 h 344454"/>
                <a:gd name="connsiteX3" fmla="*/ 705853 w 1614989"/>
                <a:gd name="connsiteY3" fmla="*/ 8068 h 344454"/>
                <a:gd name="connsiteX4" fmla="*/ 850733 w 1614989"/>
                <a:gd name="connsiteY4" fmla="*/ 344450 h 344454"/>
                <a:gd name="connsiteX5" fmla="*/ 1074821 w 1614989"/>
                <a:gd name="connsiteY5" fmla="*/ 46 h 344454"/>
                <a:gd name="connsiteX6" fmla="*/ 1238000 w 1614989"/>
                <a:gd name="connsiteY6" fmla="*/ 317881 h 344454"/>
                <a:gd name="connsiteX7" fmla="*/ 1443790 w 1614989"/>
                <a:gd name="connsiteY7" fmla="*/ 8068 h 344454"/>
                <a:gd name="connsiteX8" fmla="*/ 1614989 w 1614989"/>
                <a:gd name="connsiteY8" fmla="*/ 326402 h 344454"/>
                <a:gd name="connsiteX0" fmla="*/ 0 w 1614989"/>
                <a:gd name="connsiteY0" fmla="*/ 120326 h 344418"/>
                <a:gd name="connsiteX1" fmla="*/ 315077 w 1614989"/>
                <a:gd name="connsiteY1" fmla="*/ 50894 h 344418"/>
                <a:gd name="connsiteX2" fmla="*/ 457200 w 1614989"/>
                <a:gd name="connsiteY2" fmla="*/ 284758 h 344418"/>
                <a:gd name="connsiteX3" fmla="*/ 705853 w 1614989"/>
                <a:gd name="connsiteY3" fmla="*/ 8032 h 344418"/>
                <a:gd name="connsiteX4" fmla="*/ 850733 w 1614989"/>
                <a:gd name="connsiteY4" fmla="*/ 344414 h 344418"/>
                <a:gd name="connsiteX5" fmla="*/ 1074821 w 1614989"/>
                <a:gd name="connsiteY5" fmla="*/ 10 h 344418"/>
                <a:gd name="connsiteX6" fmla="*/ 1257050 w 1614989"/>
                <a:gd name="connsiteY6" fmla="*/ 332132 h 344418"/>
                <a:gd name="connsiteX7" fmla="*/ 1443790 w 1614989"/>
                <a:gd name="connsiteY7" fmla="*/ 8032 h 344418"/>
                <a:gd name="connsiteX8" fmla="*/ 1614989 w 1614989"/>
                <a:gd name="connsiteY8" fmla="*/ 326366 h 344418"/>
                <a:gd name="connsiteX0" fmla="*/ 0 w 1614989"/>
                <a:gd name="connsiteY0" fmla="*/ 120326 h 344418"/>
                <a:gd name="connsiteX1" fmla="*/ 315077 w 1614989"/>
                <a:gd name="connsiteY1" fmla="*/ 50894 h 344418"/>
                <a:gd name="connsiteX2" fmla="*/ 457200 w 1614989"/>
                <a:gd name="connsiteY2" fmla="*/ 284758 h 344418"/>
                <a:gd name="connsiteX3" fmla="*/ 705853 w 1614989"/>
                <a:gd name="connsiteY3" fmla="*/ 8032 h 344418"/>
                <a:gd name="connsiteX4" fmla="*/ 850733 w 1614989"/>
                <a:gd name="connsiteY4" fmla="*/ 344414 h 344418"/>
                <a:gd name="connsiteX5" fmla="*/ 1074821 w 1614989"/>
                <a:gd name="connsiteY5" fmla="*/ 10 h 344418"/>
                <a:gd name="connsiteX6" fmla="*/ 1223713 w 1614989"/>
                <a:gd name="connsiteY6" fmla="*/ 332132 h 344418"/>
                <a:gd name="connsiteX7" fmla="*/ 1443790 w 1614989"/>
                <a:gd name="connsiteY7" fmla="*/ 8032 h 344418"/>
                <a:gd name="connsiteX8" fmla="*/ 1614989 w 1614989"/>
                <a:gd name="connsiteY8" fmla="*/ 326366 h 344418"/>
                <a:gd name="connsiteX0" fmla="*/ 0 w 1614989"/>
                <a:gd name="connsiteY0" fmla="*/ 120317 h 346414"/>
                <a:gd name="connsiteX1" fmla="*/ 315077 w 1614989"/>
                <a:gd name="connsiteY1" fmla="*/ 50885 h 346414"/>
                <a:gd name="connsiteX2" fmla="*/ 457200 w 1614989"/>
                <a:gd name="connsiteY2" fmla="*/ 284749 h 346414"/>
                <a:gd name="connsiteX3" fmla="*/ 705853 w 1614989"/>
                <a:gd name="connsiteY3" fmla="*/ 8023 h 346414"/>
                <a:gd name="connsiteX4" fmla="*/ 850733 w 1614989"/>
                <a:gd name="connsiteY4" fmla="*/ 344405 h 346414"/>
                <a:gd name="connsiteX5" fmla="*/ 1074821 w 1614989"/>
                <a:gd name="connsiteY5" fmla="*/ 1 h 346414"/>
                <a:gd name="connsiteX6" fmla="*/ 1223713 w 1614989"/>
                <a:gd name="connsiteY6" fmla="*/ 346411 h 346414"/>
                <a:gd name="connsiteX7" fmla="*/ 1443790 w 1614989"/>
                <a:gd name="connsiteY7" fmla="*/ 8023 h 346414"/>
                <a:gd name="connsiteX8" fmla="*/ 1614989 w 1614989"/>
                <a:gd name="connsiteY8" fmla="*/ 326357 h 346414"/>
                <a:gd name="connsiteX0" fmla="*/ 0 w 1614989"/>
                <a:gd name="connsiteY0" fmla="*/ 120317 h 346802"/>
                <a:gd name="connsiteX1" fmla="*/ 315077 w 1614989"/>
                <a:gd name="connsiteY1" fmla="*/ 50885 h 346802"/>
                <a:gd name="connsiteX2" fmla="*/ 452438 w 1614989"/>
                <a:gd name="connsiteY2" fmla="*/ 346661 h 346802"/>
                <a:gd name="connsiteX3" fmla="*/ 705853 w 1614989"/>
                <a:gd name="connsiteY3" fmla="*/ 8023 h 346802"/>
                <a:gd name="connsiteX4" fmla="*/ 850733 w 1614989"/>
                <a:gd name="connsiteY4" fmla="*/ 344405 h 346802"/>
                <a:gd name="connsiteX5" fmla="*/ 1074821 w 1614989"/>
                <a:gd name="connsiteY5" fmla="*/ 1 h 346802"/>
                <a:gd name="connsiteX6" fmla="*/ 1223713 w 1614989"/>
                <a:gd name="connsiteY6" fmla="*/ 346411 h 346802"/>
                <a:gd name="connsiteX7" fmla="*/ 1443790 w 1614989"/>
                <a:gd name="connsiteY7" fmla="*/ 8023 h 346802"/>
                <a:gd name="connsiteX8" fmla="*/ 1614989 w 1614989"/>
                <a:gd name="connsiteY8" fmla="*/ 326357 h 346802"/>
                <a:gd name="connsiteX0" fmla="*/ 0 w 1614989"/>
                <a:gd name="connsiteY0" fmla="*/ 120317 h 346702"/>
                <a:gd name="connsiteX1" fmla="*/ 286502 w 1614989"/>
                <a:gd name="connsiteY1" fmla="*/ 31835 h 346702"/>
                <a:gd name="connsiteX2" fmla="*/ 452438 w 1614989"/>
                <a:gd name="connsiteY2" fmla="*/ 346661 h 346702"/>
                <a:gd name="connsiteX3" fmla="*/ 705853 w 1614989"/>
                <a:gd name="connsiteY3" fmla="*/ 8023 h 346702"/>
                <a:gd name="connsiteX4" fmla="*/ 850733 w 1614989"/>
                <a:gd name="connsiteY4" fmla="*/ 344405 h 346702"/>
                <a:gd name="connsiteX5" fmla="*/ 1074821 w 1614989"/>
                <a:gd name="connsiteY5" fmla="*/ 1 h 346702"/>
                <a:gd name="connsiteX6" fmla="*/ 1223713 w 1614989"/>
                <a:gd name="connsiteY6" fmla="*/ 346411 h 346702"/>
                <a:gd name="connsiteX7" fmla="*/ 1443790 w 1614989"/>
                <a:gd name="connsiteY7" fmla="*/ 8023 h 346702"/>
                <a:gd name="connsiteX8" fmla="*/ 1614989 w 1614989"/>
                <a:gd name="connsiteY8" fmla="*/ 326357 h 346702"/>
                <a:gd name="connsiteX0" fmla="*/ 0 w 1614989"/>
                <a:gd name="connsiteY0" fmla="*/ 120317 h 346662"/>
                <a:gd name="connsiteX1" fmla="*/ 296027 w 1614989"/>
                <a:gd name="connsiteY1" fmla="*/ 12785 h 346662"/>
                <a:gd name="connsiteX2" fmla="*/ 452438 w 1614989"/>
                <a:gd name="connsiteY2" fmla="*/ 346661 h 346662"/>
                <a:gd name="connsiteX3" fmla="*/ 705853 w 1614989"/>
                <a:gd name="connsiteY3" fmla="*/ 8023 h 346662"/>
                <a:gd name="connsiteX4" fmla="*/ 850733 w 1614989"/>
                <a:gd name="connsiteY4" fmla="*/ 344405 h 346662"/>
                <a:gd name="connsiteX5" fmla="*/ 1074821 w 1614989"/>
                <a:gd name="connsiteY5" fmla="*/ 1 h 346662"/>
                <a:gd name="connsiteX6" fmla="*/ 1223713 w 1614989"/>
                <a:gd name="connsiteY6" fmla="*/ 346411 h 346662"/>
                <a:gd name="connsiteX7" fmla="*/ 1443790 w 1614989"/>
                <a:gd name="connsiteY7" fmla="*/ 8023 h 346662"/>
                <a:gd name="connsiteX8" fmla="*/ 1614989 w 1614989"/>
                <a:gd name="connsiteY8" fmla="*/ 326357 h 346662"/>
                <a:gd name="connsiteX0" fmla="*/ 0 w 1576889"/>
                <a:gd name="connsiteY0" fmla="*/ 191754 h 346662"/>
                <a:gd name="connsiteX1" fmla="*/ 257927 w 1576889"/>
                <a:gd name="connsiteY1" fmla="*/ 12785 h 346662"/>
                <a:gd name="connsiteX2" fmla="*/ 414338 w 1576889"/>
                <a:gd name="connsiteY2" fmla="*/ 346661 h 346662"/>
                <a:gd name="connsiteX3" fmla="*/ 667753 w 1576889"/>
                <a:gd name="connsiteY3" fmla="*/ 8023 h 346662"/>
                <a:gd name="connsiteX4" fmla="*/ 812633 w 1576889"/>
                <a:gd name="connsiteY4" fmla="*/ 344405 h 346662"/>
                <a:gd name="connsiteX5" fmla="*/ 1036721 w 1576889"/>
                <a:gd name="connsiteY5" fmla="*/ 1 h 346662"/>
                <a:gd name="connsiteX6" fmla="*/ 1185613 w 1576889"/>
                <a:gd name="connsiteY6" fmla="*/ 346411 h 346662"/>
                <a:gd name="connsiteX7" fmla="*/ 1405690 w 1576889"/>
                <a:gd name="connsiteY7" fmla="*/ 8023 h 346662"/>
                <a:gd name="connsiteX8" fmla="*/ 1576889 w 1576889"/>
                <a:gd name="connsiteY8" fmla="*/ 326357 h 346662"/>
                <a:gd name="connsiteX0" fmla="*/ 0 w 1576889"/>
                <a:gd name="connsiteY0" fmla="*/ 191754 h 347798"/>
                <a:gd name="connsiteX1" fmla="*/ 257927 w 1576889"/>
                <a:gd name="connsiteY1" fmla="*/ 12785 h 347798"/>
                <a:gd name="connsiteX2" fmla="*/ 414338 w 1576889"/>
                <a:gd name="connsiteY2" fmla="*/ 346661 h 347798"/>
                <a:gd name="connsiteX3" fmla="*/ 808247 w 1576889"/>
                <a:gd name="connsiteY3" fmla="*/ 129467 h 347798"/>
                <a:gd name="connsiteX4" fmla="*/ 812633 w 1576889"/>
                <a:gd name="connsiteY4" fmla="*/ 344405 h 347798"/>
                <a:gd name="connsiteX5" fmla="*/ 1036721 w 1576889"/>
                <a:gd name="connsiteY5" fmla="*/ 1 h 347798"/>
                <a:gd name="connsiteX6" fmla="*/ 1185613 w 1576889"/>
                <a:gd name="connsiteY6" fmla="*/ 346411 h 347798"/>
                <a:gd name="connsiteX7" fmla="*/ 1405690 w 1576889"/>
                <a:gd name="connsiteY7" fmla="*/ 8023 h 347798"/>
                <a:gd name="connsiteX8" fmla="*/ 1576889 w 1576889"/>
                <a:gd name="connsiteY8" fmla="*/ 326357 h 347798"/>
                <a:gd name="connsiteX0" fmla="*/ 0 w 1576889"/>
                <a:gd name="connsiteY0" fmla="*/ 194664 h 350849"/>
                <a:gd name="connsiteX1" fmla="*/ 257927 w 1576889"/>
                <a:gd name="connsiteY1" fmla="*/ 15695 h 350849"/>
                <a:gd name="connsiteX2" fmla="*/ 414338 w 1576889"/>
                <a:gd name="connsiteY2" fmla="*/ 349571 h 350849"/>
                <a:gd name="connsiteX3" fmla="*/ 808247 w 1576889"/>
                <a:gd name="connsiteY3" fmla="*/ 132377 h 350849"/>
                <a:gd name="connsiteX4" fmla="*/ 907883 w 1576889"/>
                <a:gd name="connsiteY4" fmla="*/ 180627 h 350849"/>
                <a:gd name="connsiteX5" fmla="*/ 1036721 w 1576889"/>
                <a:gd name="connsiteY5" fmla="*/ 2911 h 350849"/>
                <a:gd name="connsiteX6" fmla="*/ 1185613 w 1576889"/>
                <a:gd name="connsiteY6" fmla="*/ 349321 h 350849"/>
                <a:gd name="connsiteX7" fmla="*/ 1405690 w 1576889"/>
                <a:gd name="connsiteY7" fmla="*/ 10933 h 350849"/>
                <a:gd name="connsiteX8" fmla="*/ 1576889 w 1576889"/>
                <a:gd name="connsiteY8" fmla="*/ 329267 h 350849"/>
                <a:gd name="connsiteX0" fmla="*/ 0 w 1576889"/>
                <a:gd name="connsiteY0" fmla="*/ 195889 h 352096"/>
                <a:gd name="connsiteX1" fmla="*/ 257927 w 1576889"/>
                <a:gd name="connsiteY1" fmla="*/ 16920 h 352096"/>
                <a:gd name="connsiteX2" fmla="*/ 414338 w 1576889"/>
                <a:gd name="connsiteY2" fmla="*/ 350796 h 352096"/>
                <a:gd name="connsiteX3" fmla="*/ 808247 w 1576889"/>
                <a:gd name="connsiteY3" fmla="*/ 133602 h 352096"/>
                <a:gd name="connsiteX4" fmla="*/ 905502 w 1576889"/>
                <a:gd name="connsiteY4" fmla="*/ 158039 h 352096"/>
                <a:gd name="connsiteX5" fmla="*/ 1036721 w 1576889"/>
                <a:gd name="connsiteY5" fmla="*/ 4136 h 352096"/>
                <a:gd name="connsiteX6" fmla="*/ 1185613 w 1576889"/>
                <a:gd name="connsiteY6" fmla="*/ 350546 h 352096"/>
                <a:gd name="connsiteX7" fmla="*/ 1405690 w 1576889"/>
                <a:gd name="connsiteY7" fmla="*/ 12158 h 352096"/>
                <a:gd name="connsiteX8" fmla="*/ 1576889 w 1576889"/>
                <a:gd name="connsiteY8" fmla="*/ 330492 h 352096"/>
                <a:gd name="connsiteX0" fmla="*/ 0 w 1576889"/>
                <a:gd name="connsiteY0" fmla="*/ 195317 h 351524"/>
                <a:gd name="connsiteX1" fmla="*/ 257927 w 1576889"/>
                <a:gd name="connsiteY1" fmla="*/ 16348 h 351524"/>
                <a:gd name="connsiteX2" fmla="*/ 414338 w 1576889"/>
                <a:gd name="connsiteY2" fmla="*/ 350224 h 351524"/>
                <a:gd name="connsiteX3" fmla="*/ 808247 w 1576889"/>
                <a:gd name="connsiteY3" fmla="*/ 133030 h 351524"/>
                <a:gd name="connsiteX4" fmla="*/ 905502 w 1576889"/>
                <a:gd name="connsiteY4" fmla="*/ 157467 h 351524"/>
                <a:gd name="connsiteX5" fmla="*/ 1036721 w 1576889"/>
                <a:gd name="connsiteY5" fmla="*/ 3564 h 351524"/>
                <a:gd name="connsiteX6" fmla="*/ 1185613 w 1576889"/>
                <a:gd name="connsiteY6" fmla="*/ 349974 h 351524"/>
                <a:gd name="connsiteX7" fmla="*/ 1405690 w 1576889"/>
                <a:gd name="connsiteY7" fmla="*/ 11586 h 351524"/>
                <a:gd name="connsiteX8" fmla="*/ 1576889 w 1576889"/>
                <a:gd name="connsiteY8" fmla="*/ 329920 h 351524"/>
                <a:gd name="connsiteX0" fmla="*/ 0 w 1576889"/>
                <a:gd name="connsiteY0" fmla="*/ 195889 h 352096"/>
                <a:gd name="connsiteX1" fmla="*/ 257927 w 1576889"/>
                <a:gd name="connsiteY1" fmla="*/ 16920 h 352096"/>
                <a:gd name="connsiteX2" fmla="*/ 414338 w 1576889"/>
                <a:gd name="connsiteY2" fmla="*/ 350796 h 352096"/>
                <a:gd name="connsiteX3" fmla="*/ 786816 w 1576889"/>
                <a:gd name="connsiteY3" fmla="*/ 133602 h 352096"/>
                <a:gd name="connsiteX4" fmla="*/ 905502 w 1576889"/>
                <a:gd name="connsiteY4" fmla="*/ 158039 h 352096"/>
                <a:gd name="connsiteX5" fmla="*/ 1036721 w 1576889"/>
                <a:gd name="connsiteY5" fmla="*/ 4136 h 352096"/>
                <a:gd name="connsiteX6" fmla="*/ 1185613 w 1576889"/>
                <a:gd name="connsiteY6" fmla="*/ 350546 h 352096"/>
                <a:gd name="connsiteX7" fmla="*/ 1405690 w 1576889"/>
                <a:gd name="connsiteY7" fmla="*/ 12158 h 352096"/>
                <a:gd name="connsiteX8" fmla="*/ 1576889 w 1576889"/>
                <a:gd name="connsiteY8" fmla="*/ 330492 h 352096"/>
                <a:gd name="connsiteX0" fmla="*/ 0 w 1576889"/>
                <a:gd name="connsiteY0" fmla="*/ 195889 h 351371"/>
                <a:gd name="connsiteX1" fmla="*/ 414338 w 1576889"/>
                <a:gd name="connsiteY1" fmla="*/ 350796 h 351371"/>
                <a:gd name="connsiteX2" fmla="*/ 786816 w 1576889"/>
                <a:gd name="connsiteY2" fmla="*/ 133602 h 351371"/>
                <a:gd name="connsiteX3" fmla="*/ 905502 w 1576889"/>
                <a:gd name="connsiteY3" fmla="*/ 158039 h 351371"/>
                <a:gd name="connsiteX4" fmla="*/ 1036721 w 1576889"/>
                <a:gd name="connsiteY4" fmla="*/ 4136 h 351371"/>
                <a:gd name="connsiteX5" fmla="*/ 1185613 w 1576889"/>
                <a:gd name="connsiteY5" fmla="*/ 350546 h 351371"/>
                <a:gd name="connsiteX6" fmla="*/ 1405690 w 1576889"/>
                <a:gd name="connsiteY6" fmla="*/ 12158 h 351371"/>
                <a:gd name="connsiteX7" fmla="*/ 1576889 w 1576889"/>
                <a:gd name="connsiteY7" fmla="*/ 330492 h 351371"/>
                <a:gd name="connsiteX0" fmla="*/ 0 w 1567364"/>
                <a:gd name="connsiteY0" fmla="*/ 398295 h 410750"/>
                <a:gd name="connsiteX1" fmla="*/ 404813 w 1567364"/>
                <a:gd name="connsiteY1" fmla="*/ 350796 h 410750"/>
                <a:gd name="connsiteX2" fmla="*/ 777291 w 1567364"/>
                <a:gd name="connsiteY2" fmla="*/ 133602 h 410750"/>
                <a:gd name="connsiteX3" fmla="*/ 895977 w 1567364"/>
                <a:gd name="connsiteY3" fmla="*/ 158039 h 410750"/>
                <a:gd name="connsiteX4" fmla="*/ 1027196 w 1567364"/>
                <a:gd name="connsiteY4" fmla="*/ 4136 h 410750"/>
                <a:gd name="connsiteX5" fmla="*/ 1176088 w 1567364"/>
                <a:gd name="connsiteY5" fmla="*/ 350546 h 410750"/>
                <a:gd name="connsiteX6" fmla="*/ 1396165 w 1567364"/>
                <a:gd name="connsiteY6" fmla="*/ 12158 h 410750"/>
                <a:gd name="connsiteX7" fmla="*/ 1567364 w 1567364"/>
                <a:gd name="connsiteY7" fmla="*/ 330492 h 410750"/>
                <a:gd name="connsiteX0" fmla="*/ 0 w 1567364"/>
                <a:gd name="connsiteY0" fmla="*/ 398295 h 399143"/>
                <a:gd name="connsiteX1" fmla="*/ 404813 w 1567364"/>
                <a:gd name="connsiteY1" fmla="*/ 350796 h 399143"/>
                <a:gd name="connsiteX2" fmla="*/ 777291 w 1567364"/>
                <a:gd name="connsiteY2" fmla="*/ 133602 h 399143"/>
                <a:gd name="connsiteX3" fmla="*/ 895977 w 1567364"/>
                <a:gd name="connsiteY3" fmla="*/ 158039 h 399143"/>
                <a:gd name="connsiteX4" fmla="*/ 1027196 w 1567364"/>
                <a:gd name="connsiteY4" fmla="*/ 4136 h 399143"/>
                <a:gd name="connsiteX5" fmla="*/ 1176088 w 1567364"/>
                <a:gd name="connsiteY5" fmla="*/ 350546 h 399143"/>
                <a:gd name="connsiteX6" fmla="*/ 1396165 w 1567364"/>
                <a:gd name="connsiteY6" fmla="*/ 12158 h 399143"/>
                <a:gd name="connsiteX7" fmla="*/ 1567364 w 1567364"/>
                <a:gd name="connsiteY7" fmla="*/ 330492 h 399143"/>
                <a:gd name="connsiteX0" fmla="*/ 0 w 1762626"/>
                <a:gd name="connsiteY0" fmla="*/ 417345 h 417730"/>
                <a:gd name="connsiteX1" fmla="*/ 600075 w 1762626"/>
                <a:gd name="connsiteY1" fmla="*/ 350796 h 417730"/>
                <a:gd name="connsiteX2" fmla="*/ 972553 w 1762626"/>
                <a:gd name="connsiteY2" fmla="*/ 133602 h 417730"/>
                <a:gd name="connsiteX3" fmla="*/ 1091239 w 1762626"/>
                <a:gd name="connsiteY3" fmla="*/ 158039 h 417730"/>
                <a:gd name="connsiteX4" fmla="*/ 1222458 w 1762626"/>
                <a:gd name="connsiteY4" fmla="*/ 4136 h 417730"/>
                <a:gd name="connsiteX5" fmla="*/ 1371350 w 1762626"/>
                <a:gd name="connsiteY5" fmla="*/ 350546 h 417730"/>
                <a:gd name="connsiteX6" fmla="*/ 1591427 w 1762626"/>
                <a:gd name="connsiteY6" fmla="*/ 12158 h 417730"/>
                <a:gd name="connsiteX7" fmla="*/ 1762626 w 1762626"/>
                <a:gd name="connsiteY7" fmla="*/ 330492 h 417730"/>
                <a:gd name="connsiteX0" fmla="*/ 0 w 1762626"/>
                <a:gd name="connsiteY0" fmla="*/ 417345 h 417730"/>
                <a:gd name="connsiteX1" fmla="*/ 600075 w 1762626"/>
                <a:gd name="connsiteY1" fmla="*/ 350796 h 417730"/>
                <a:gd name="connsiteX2" fmla="*/ 972553 w 1762626"/>
                <a:gd name="connsiteY2" fmla="*/ 133602 h 417730"/>
                <a:gd name="connsiteX3" fmla="*/ 1091239 w 1762626"/>
                <a:gd name="connsiteY3" fmla="*/ 158039 h 417730"/>
                <a:gd name="connsiteX4" fmla="*/ 1222458 w 1762626"/>
                <a:gd name="connsiteY4" fmla="*/ 4136 h 417730"/>
                <a:gd name="connsiteX5" fmla="*/ 1371350 w 1762626"/>
                <a:gd name="connsiteY5" fmla="*/ 350546 h 417730"/>
                <a:gd name="connsiteX6" fmla="*/ 1762626 w 1762626"/>
                <a:gd name="connsiteY6" fmla="*/ 330492 h 417730"/>
                <a:gd name="connsiteX0" fmla="*/ 0 w 1617370"/>
                <a:gd name="connsiteY0" fmla="*/ 417345 h 417730"/>
                <a:gd name="connsiteX1" fmla="*/ 600075 w 1617370"/>
                <a:gd name="connsiteY1" fmla="*/ 350796 h 417730"/>
                <a:gd name="connsiteX2" fmla="*/ 972553 w 1617370"/>
                <a:gd name="connsiteY2" fmla="*/ 133602 h 417730"/>
                <a:gd name="connsiteX3" fmla="*/ 1091239 w 1617370"/>
                <a:gd name="connsiteY3" fmla="*/ 158039 h 417730"/>
                <a:gd name="connsiteX4" fmla="*/ 1222458 w 1617370"/>
                <a:gd name="connsiteY4" fmla="*/ 4136 h 417730"/>
                <a:gd name="connsiteX5" fmla="*/ 1371350 w 1617370"/>
                <a:gd name="connsiteY5" fmla="*/ 350546 h 417730"/>
                <a:gd name="connsiteX6" fmla="*/ 1617370 w 1617370"/>
                <a:gd name="connsiteY6" fmla="*/ 409073 h 417730"/>
                <a:gd name="connsiteX0" fmla="*/ 0 w 1617370"/>
                <a:gd name="connsiteY0" fmla="*/ 417345 h 417730"/>
                <a:gd name="connsiteX1" fmla="*/ 600075 w 1617370"/>
                <a:gd name="connsiteY1" fmla="*/ 350796 h 417730"/>
                <a:gd name="connsiteX2" fmla="*/ 972553 w 1617370"/>
                <a:gd name="connsiteY2" fmla="*/ 133602 h 417730"/>
                <a:gd name="connsiteX3" fmla="*/ 1091239 w 1617370"/>
                <a:gd name="connsiteY3" fmla="*/ 158039 h 417730"/>
                <a:gd name="connsiteX4" fmla="*/ 1222458 w 1617370"/>
                <a:gd name="connsiteY4" fmla="*/ 4136 h 417730"/>
                <a:gd name="connsiteX5" fmla="*/ 1371350 w 1617370"/>
                <a:gd name="connsiteY5" fmla="*/ 350546 h 417730"/>
                <a:gd name="connsiteX6" fmla="*/ 1617370 w 1617370"/>
                <a:gd name="connsiteY6" fmla="*/ 409073 h 417730"/>
                <a:gd name="connsiteX0" fmla="*/ 0 w 1617370"/>
                <a:gd name="connsiteY0" fmla="*/ 417347 h 417732"/>
                <a:gd name="connsiteX1" fmla="*/ 600075 w 1617370"/>
                <a:gd name="connsiteY1" fmla="*/ 350798 h 417732"/>
                <a:gd name="connsiteX2" fmla="*/ 972553 w 1617370"/>
                <a:gd name="connsiteY2" fmla="*/ 133604 h 417732"/>
                <a:gd name="connsiteX3" fmla="*/ 1091239 w 1617370"/>
                <a:gd name="connsiteY3" fmla="*/ 158041 h 417732"/>
                <a:gd name="connsiteX4" fmla="*/ 1203408 w 1617370"/>
                <a:gd name="connsiteY4" fmla="*/ 4137 h 417732"/>
                <a:gd name="connsiteX5" fmla="*/ 1371350 w 1617370"/>
                <a:gd name="connsiteY5" fmla="*/ 350548 h 417732"/>
                <a:gd name="connsiteX6" fmla="*/ 1617370 w 1617370"/>
                <a:gd name="connsiteY6" fmla="*/ 409075 h 417732"/>
                <a:gd name="connsiteX0" fmla="*/ 0 w 1541170"/>
                <a:gd name="connsiteY0" fmla="*/ 402896 h 409076"/>
                <a:gd name="connsiteX1" fmla="*/ 523875 w 1541170"/>
                <a:gd name="connsiteY1" fmla="*/ 350798 h 409076"/>
                <a:gd name="connsiteX2" fmla="*/ 896353 w 1541170"/>
                <a:gd name="connsiteY2" fmla="*/ 133604 h 409076"/>
                <a:gd name="connsiteX3" fmla="*/ 1015039 w 1541170"/>
                <a:gd name="connsiteY3" fmla="*/ 158041 h 409076"/>
                <a:gd name="connsiteX4" fmla="*/ 1127208 w 1541170"/>
                <a:gd name="connsiteY4" fmla="*/ 4137 h 409076"/>
                <a:gd name="connsiteX5" fmla="*/ 1295150 w 1541170"/>
                <a:gd name="connsiteY5" fmla="*/ 350548 h 409076"/>
                <a:gd name="connsiteX6" fmla="*/ 1541170 w 1541170"/>
                <a:gd name="connsiteY6" fmla="*/ 409075 h 409076"/>
                <a:gd name="connsiteX0" fmla="*/ 0 w 1541170"/>
                <a:gd name="connsiteY0" fmla="*/ 402896 h 409074"/>
                <a:gd name="connsiteX1" fmla="*/ 523875 w 1541170"/>
                <a:gd name="connsiteY1" fmla="*/ 350798 h 409074"/>
                <a:gd name="connsiteX2" fmla="*/ 867778 w 1541170"/>
                <a:gd name="connsiteY2" fmla="*/ 133605 h 409074"/>
                <a:gd name="connsiteX3" fmla="*/ 1015039 w 1541170"/>
                <a:gd name="connsiteY3" fmla="*/ 158041 h 409074"/>
                <a:gd name="connsiteX4" fmla="*/ 1127208 w 1541170"/>
                <a:gd name="connsiteY4" fmla="*/ 4137 h 409074"/>
                <a:gd name="connsiteX5" fmla="*/ 1295150 w 1541170"/>
                <a:gd name="connsiteY5" fmla="*/ 350548 h 409074"/>
                <a:gd name="connsiteX6" fmla="*/ 1541170 w 1541170"/>
                <a:gd name="connsiteY6" fmla="*/ 409075 h 40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1170" h="409074">
                  <a:moveTo>
                    <a:pt x="0" y="402896"/>
                  </a:moveTo>
                  <a:cubicBezTo>
                    <a:pt x="100608" y="406593"/>
                    <a:pt x="379245" y="395680"/>
                    <a:pt x="523875" y="350798"/>
                  </a:cubicBezTo>
                  <a:cubicBezTo>
                    <a:pt x="668505" y="305916"/>
                    <a:pt x="785917" y="165731"/>
                    <a:pt x="867778" y="133605"/>
                  </a:cubicBezTo>
                  <a:cubicBezTo>
                    <a:pt x="949639" y="101479"/>
                    <a:pt x="971801" y="179619"/>
                    <a:pt x="1015039" y="158041"/>
                  </a:cubicBezTo>
                  <a:cubicBezTo>
                    <a:pt x="1058277" y="136463"/>
                    <a:pt x="1080523" y="-27947"/>
                    <a:pt x="1127208" y="4137"/>
                  </a:cubicBezTo>
                  <a:cubicBezTo>
                    <a:pt x="1173893" y="36221"/>
                    <a:pt x="1226156" y="283058"/>
                    <a:pt x="1295150" y="350548"/>
                  </a:cubicBezTo>
                  <a:cubicBezTo>
                    <a:pt x="1364144" y="418038"/>
                    <a:pt x="1459654" y="406109"/>
                    <a:pt x="1541170" y="409075"/>
                  </a:cubicBezTo>
                </a:path>
              </a:pathLst>
            </a:cu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609353" y="4790945"/>
              <a:ext cx="11276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bg1">
                      <a:lumMod val="50000"/>
                    </a:schemeClr>
                  </a:solidFill>
                </a:rPr>
                <a:t>w/o OHCs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109620" y="4297603"/>
            <a:ext cx="1246118" cy="400855"/>
            <a:chOff x="2109620" y="4297603"/>
            <a:chExt cx="1246118" cy="400855"/>
          </a:xfrm>
        </p:grpSpPr>
        <p:sp>
          <p:nvSpPr>
            <p:cNvPr id="46" name="TextBox 45"/>
            <p:cNvSpPr txBox="1"/>
            <p:nvPr/>
          </p:nvSpPr>
          <p:spPr>
            <a:xfrm>
              <a:off x="2109620" y="4297603"/>
              <a:ext cx="1246118" cy="194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840"/>
                </a:lnSpc>
              </a:pPr>
              <a:r>
                <a:rPr lang="en-GB" sz="1400" dirty="0" smtClean="0"/>
                <a:t>Suppression</a:t>
              </a:r>
              <a:endParaRPr lang="en-GB" sz="1400" dirty="0"/>
            </a:p>
          </p:txBody>
        </p:sp>
        <p:sp>
          <p:nvSpPr>
            <p:cNvPr id="50" name="Right Arrow 49"/>
            <p:cNvSpPr/>
            <p:nvPr/>
          </p:nvSpPr>
          <p:spPr>
            <a:xfrm rot="5400000" flipV="1">
              <a:off x="2830406" y="4533098"/>
              <a:ext cx="169492" cy="1612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399606" y="4297602"/>
            <a:ext cx="1336853" cy="405257"/>
            <a:chOff x="3399606" y="4297602"/>
            <a:chExt cx="1336853" cy="405257"/>
          </a:xfrm>
        </p:grpSpPr>
        <p:sp>
          <p:nvSpPr>
            <p:cNvPr id="14" name="TextBox 13"/>
            <p:cNvSpPr txBox="1"/>
            <p:nvPr/>
          </p:nvSpPr>
          <p:spPr>
            <a:xfrm>
              <a:off x="3399606" y="4297602"/>
              <a:ext cx="1336853" cy="194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840"/>
                </a:lnSpc>
              </a:pPr>
              <a:r>
                <a:rPr lang="en-GB" sz="1400" dirty="0" smtClean="0"/>
                <a:t>Amplification</a:t>
              </a:r>
              <a:endParaRPr lang="en-GB" sz="1400" dirty="0"/>
            </a:p>
          </p:txBody>
        </p:sp>
        <p:sp>
          <p:nvSpPr>
            <p:cNvPr id="51" name="Right Arrow 50"/>
            <p:cNvSpPr/>
            <p:nvPr/>
          </p:nvSpPr>
          <p:spPr>
            <a:xfrm rot="8100000" flipV="1">
              <a:off x="3650857" y="4541635"/>
              <a:ext cx="141710" cy="1612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52" name="Right Arrow 51"/>
          <p:cNvSpPr/>
          <p:nvPr/>
        </p:nvSpPr>
        <p:spPr>
          <a:xfrm rot="13500000" flipH="1" flipV="1">
            <a:off x="1838337" y="4540611"/>
            <a:ext cx="141710" cy="161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grpSp>
        <p:nvGrpSpPr>
          <p:cNvPr id="57" name="Group 56"/>
          <p:cNvGrpSpPr/>
          <p:nvPr/>
        </p:nvGrpSpPr>
        <p:grpSpPr>
          <a:xfrm>
            <a:off x="512764" y="1575264"/>
            <a:ext cx="3773610" cy="2032625"/>
            <a:chOff x="512764" y="1575264"/>
            <a:chExt cx="3773610" cy="203262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29855" y="3081595"/>
              <a:ext cx="33565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933983" y="2046688"/>
              <a:ext cx="0" cy="10378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 rot="16200000">
              <a:off x="343231" y="2399197"/>
              <a:ext cx="646843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Power</a:t>
              </a:r>
              <a:endParaRPr lang="en-GB" sz="1400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389046" y="2184754"/>
              <a:ext cx="0" cy="896085"/>
            </a:xfrm>
            <a:prstGeom prst="line">
              <a:avLst/>
            </a:prstGeom>
            <a:ln w="57150">
              <a:solidFill>
                <a:srgbClr val="54B1CA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942872" y="2457195"/>
              <a:ext cx="0" cy="627828"/>
            </a:xfrm>
            <a:prstGeom prst="line">
              <a:avLst/>
            </a:prstGeom>
            <a:ln w="57150">
              <a:solidFill>
                <a:srgbClr val="8BA56F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674918" y="3083191"/>
              <a:ext cx="5501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2000</a:t>
              </a:r>
              <a:endParaRPr lang="en-GB" sz="14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99606" y="3083191"/>
              <a:ext cx="5501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4</a:t>
              </a:r>
              <a:r>
                <a:rPr lang="en-GB" sz="1400" dirty="0" smtClean="0"/>
                <a:t>000</a:t>
              </a:r>
              <a:endParaRPr lang="en-GB" sz="1400" dirty="0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3664271" y="3077433"/>
              <a:ext cx="0" cy="40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946182" y="3077433"/>
              <a:ext cx="0" cy="40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212123" y="3077369"/>
              <a:ext cx="0" cy="40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475910" y="3075997"/>
              <a:ext cx="0" cy="40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934468" y="3083191"/>
              <a:ext cx="5501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1000</a:t>
              </a:r>
              <a:endParaRPr lang="en-GB" sz="14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48465" y="3086762"/>
              <a:ext cx="4587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500</a:t>
              </a:r>
              <a:endParaRPr lang="en-GB" sz="1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962234" y="1575264"/>
              <a:ext cx="1345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/>
                <a:t>Incoming sound</a:t>
              </a:r>
              <a:endParaRPr lang="en-GB" sz="14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982315" y="3300112"/>
              <a:ext cx="12787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Frequency (Hz)</a:t>
              </a:r>
              <a:endParaRPr lang="en-GB" sz="1400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027101" y="4467343"/>
            <a:ext cx="3171383" cy="811906"/>
            <a:chOff x="1027101" y="4467343"/>
            <a:chExt cx="3171383" cy="811906"/>
          </a:xfrm>
        </p:grpSpPr>
        <p:sp>
          <p:nvSpPr>
            <p:cNvPr id="48" name="TextBox 47"/>
            <p:cNvSpPr txBox="1"/>
            <p:nvPr/>
          </p:nvSpPr>
          <p:spPr>
            <a:xfrm>
              <a:off x="1027101" y="4790945"/>
              <a:ext cx="10394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w/ OHCs</a:t>
              </a:r>
            </a:p>
          </p:txBody>
        </p:sp>
        <p:sp>
          <p:nvSpPr>
            <p:cNvPr id="31" name="Freeform 30"/>
            <p:cNvSpPr/>
            <p:nvPr/>
          </p:nvSpPr>
          <p:spPr>
            <a:xfrm>
              <a:off x="1117023" y="4467343"/>
              <a:ext cx="3081461" cy="811906"/>
            </a:xfrm>
            <a:custGeom>
              <a:avLst/>
              <a:gdLst>
                <a:gd name="connsiteX0" fmla="*/ 0 w 1648326"/>
                <a:gd name="connsiteY0" fmla="*/ 120548 h 284980"/>
                <a:gd name="connsiteX1" fmla="*/ 200526 w 1648326"/>
                <a:gd name="connsiteY1" fmla="*/ 8254 h 284980"/>
                <a:gd name="connsiteX2" fmla="*/ 457200 w 1648326"/>
                <a:gd name="connsiteY2" fmla="*/ 284980 h 284980"/>
                <a:gd name="connsiteX3" fmla="*/ 717884 w 1648326"/>
                <a:gd name="connsiteY3" fmla="*/ 8254 h 284980"/>
                <a:gd name="connsiteX4" fmla="*/ 898358 w 1648326"/>
                <a:gd name="connsiteY4" fmla="*/ 144611 h 284980"/>
                <a:gd name="connsiteX5" fmla="*/ 1086853 w 1648326"/>
                <a:gd name="connsiteY5" fmla="*/ 232 h 284980"/>
                <a:gd name="connsiteX6" fmla="*/ 1271337 w 1648326"/>
                <a:gd name="connsiteY6" fmla="*/ 108517 h 284980"/>
                <a:gd name="connsiteX7" fmla="*/ 1451811 w 1648326"/>
                <a:gd name="connsiteY7" fmla="*/ 8254 h 284980"/>
                <a:gd name="connsiteX8" fmla="*/ 1648326 w 1648326"/>
                <a:gd name="connsiteY8" fmla="*/ 88464 h 284980"/>
                <a:gd name="connsiteX0" fmla="*/ 0 w 1648326"/>
                <a:gd name="connsiteY0" fmla="*/ 120548 h 284980"/>
                <a:gd name="connsiteX1" fmla="*/ 224589 w 1648326"/>
                <a:gd name="connsiteY1" fmla="*/ 8254 h 284980"/>
                <a:gd name="connsiteX2" fmla="*/ 457200 w 1648326"/>
                <a:gd name="connsiteY2" fmla="*/ 284980 h 284980"/>
                <a:gd name="connsiteX3" fmla="*/ 717884 w 1648326"/>
                <a:gd name="connsiteY3" fmla="*/ 8254 h 284980"/>
                <a:gd name="connsiteX4" fmla="*/ 898358 w 1648326"/>
                <a:gd name="connsiteY4" fmla="*/ 144611 h 284980"/>
                <a:gd name="connsiteX5" fmla="*/ 1086853 w 1648326"/>
                <a:gd name="connsiteY5" fmla="*/ 232 h 284980"/>
                <a:gd name="connsiteX6" fmla="*/ 1271337 w 1648326"/>
                <a:gd name="connsiteY6" fmla="*/ 108517 h 284980"/>
                <a:gd name="connsiteX7" fmla="*/ 1451811 w 1648326"/>
                <a:gd name="connsiteY7" fmla="*/ 8254 h 284980"/>
                <a:gd name="connsiteX8" fmla="*/ 1648326 w 1648326"/>
                <a:gd name="connsiteY8" fmla="*/ 88464 h 284980"/>
                <a:gd name="connsiteX0" fmla="*/ 0 w 1648326"/>
                <a:gd name="connsiteY0" fmla="*/ 120548 h 284980"/>
                <a:gd name="connsiteX1" fmla="*/ 224589 w 1648326"/>
                <a:gd name="connsiteY1" fmla="*/ 8254 h 284980"/>
                <a:gd name="connsiteX2" fmla="*/ 457200 w 1648326"/>
                <a:gd name="connsiteY2" fmla="*/ 284980 h 284980"/>
                <a:gd name="connsiteX3" fmla="*/ 705853 w 1648326"/>
                <a:gd name="connsiteY3" fmla="*/ 8254 h 284980"/>
                <a:gd name="connsiteX4" fmla="*/ 898358 w 1648326"/>
                <a:gd name="connsiteY4" fmla="*/ 144611 h 284980"/>
                <a:gd name="connsiteX5" fmla="*/ 1086853 w 1648326"/>
                <a:gd name="connsiteY5" fmla="*/ 232 h 284980"/>
                <a:gd name="connsiteX6" fmla="*/ 1271337 w 1648326"/>
                <a:gd name="connsiteY6" fmla="*/ 108517 h 284980"/>
                <a:gd name="connsiteX7" fmla="*/ 1451811 w 1648326"/>
                <a:gd name="connsiteY7" fmla="*/ 8254 h 284980"/>
                <a:gd name="connsiteX8" fmla="*/ 1648326 w 1648326"/>
                <a:gd name="connsiteY8" fmla="*/ 88464 h 284980"/>
                <a:gd name="connsiteX0" fmla="*/ 0 w 1648326"/>
                <a:gd name="connsiteY0" fmla="*/ 120548 h 284980"/>
                <a:gd name="connsiteX1" fmla="*/ 224589 w 1648326"/>
                <a:gd name="connsiteY1" fmla="*/ 8254 h 284980"/>
                <a:gd name="connsiteX2" fmla="*/ 457200 w 1648326"/>
                <a:gd name="connsiteY2" fmla="*/ 284980 h 284980"/>
                <a:gd name="connsiteX3" fmla="*/ 705853 w 1648326"/>
                <a:gd name="connsiteY3" fmla="*/ 8254 h 284980"/>
                <a:gd name="connsiteX4" fmla="*/ 898358 w 1648326"/>
                <a:gd name="connsiteY4" fmla="*/ 144611 h 284980"/>
                <a:gd name="connsiteX5" fmla="*/ 1074821 w 1648326"/>
                <a:gd name="connsiteY5" fmla="*/ 232 h 284980"/>
                <a:gd name="connsiteX6" fmla="*/ 1271337 w 1648326"/>
                <a:gd name="connsiteY6" fmla="*/ 108517 h 284980"/>
                <a:gd name="connsiteX7" fmla="*/ 1451811 w 1648326"/>
                <a:gd name="connsiteY7" fmla="*/ 8254 h 284980"/>
                <a:gd name="connsiteX8" fmla="*/ 1648326 w 1648326"/>
                <a:gd name="connsiteY8" fmla="*/ 88464 h 284980"/>
                <a:gd name="connsiteX0" fmla="*/ 0 w 1648326"/>
                <a:gd name="connsiteY0" fmla="*/ 120548 h 284980"/>
                <a:gd name="connsiteX1" fmla="*/ 224589 w 1648326"/>
                <a:gd name="connsiteY1" fmla="*/ 8254 h 284980"/>
                <a:gd name="connsiteX2" fmla="*/ 457200 w 1648326"/>
                <a:gd name="connsiteY2" fmla="*/ 284980 h 284980"/>
                <a:gd name="connsiteX3" fmla="*/ 705853 w 1648326"/>
                <a:gd name="connsiteY3" fmla="*/ 8254 h 284980"/>
                <a:gd name="connsiteX4" fmla="*/ 898358 w 1648326"/>
                <a:gd name="connsiteY4" fmla="*/ 144611 h 284980"/>
                <a:gd name="connsiteX5" fmla="*/ 1074821 w 1648326"/>
                <a:gd name="connsiteY5" fmla="*/ 232 h 284980"/>
                <a:gd name="connsiteX6" fmla="*/ 1271337 w 1648326"/>
                <a:gd name="connsiteY6" fmla="*/ 108517 h 284980"/>
                <a:gd name="connsiteX7" fmla="*/ 1443790 w 1648326"/>
                <a:gd name="connsiteY7" fmla="*/ 8254 h 284980"/>
                <a:gd name="connsiteX8" fmla="*/ 1648326 w 1648326"/>
                <a:gd name="connsiteY8" fmla="*/ 88464 h 284980"/>
                <a:gd name="connsiteX0" fmla="*/ 0 w 1648326"/>
                <a:gd name="connsiteY0" fmla="*/ 127035 h 351127"/>
                <a:gd name="connsiteX1" fmla="*/ 224589 w 1648326"/>
                <a:gd name="connsiteY1" fmla="*/ 14741 h 351127"/>
                <a:gd name="connsiteX2" fmla="*/ 457200 w 1648326"/>
                <a:gd name="connsiteY2" fmla="*/ 291467 h 351127"/>
                <a:gd name="connsiteX3" fmla="*/ 705853 w 1648326"/>
                <a:gd name="connsiteY3" fmla="*/ 14741 h 351127"/>
                <a:gd name="connsiteX4" fmla="*/ 907883 w 1648326"/>
                <a:gd name="connsiteY4" fmla="*/ 351123 h 351127"/>
                <a:gd name="connsiteX5" fmla="*/ 1074821 w 1648326"/>
                <a:gd name="connsiteY5" fmla="*/ 6719 h 351127"/>
                <a:gd name="connsiteX6" fmla="*/ 1271337 w 1648326"/>
                <a:gd name="connsiteY6" fmla="*/ 115004 h 351127"/>
                <a:gd name="connsiteX7" fmla="*/ 1443790 w 1648326"/>
                <a:gd name="connsiteY7" fmla="*/ 14741 h 351127"/>
                <a:gd name="connsiteX8" fmla="*/ 1648326 w 1648326"/>
                <a:gd name="connsiteY8" fmla="*/ 94951 h 351127"/>
                <a:gd name="connsiteX0" fmla="*/ 0 w 1648326"/>
                <a:gd name="connsiteY0" fmla="*/ 120525 h 344617"/>
                <a:gd name="connsiteX1" fmla="*/ 224589 w 1648326"/>
                <a:gd name="connsiteY1" fmla="*/ 8231 h 344617"/>
                <a:gd name="connsiteX2" fmla="*/ 457200 w 1648326"/>
                <a:gd name="connsiteY2" fmla="*/ 284957 h 344617"/>
                <a:gd name="connsiteX3" fmla="*/ 705853 w 1648326"/>
                <a:gd name="connsiteY3" fmla="*/ 8231 h 344617"/>
                <a:gd name="connsiteX4" fmla="*/ 907883 w 1648326"/>
                <a:gd name="connsiteY4" fmla="*/ 344613 h 344617"/>
                <a:gd name="connsiteX5" fmla="*/ 1074821 w 1648326"/>
                <a:gd name="connsiteY5" fmla="*/ 209 h 344617"/>
                <a:gd name="connsiteX6" fmla="*/ 1271337 w 1648326"/>
                <a:gd name="connsiteY6" fmla="*/ 289469 h 344617"/>
                <a:gd name="connsiteX7" fmla="*/ 1443790 w 1648326"/>
                <a:gd name="connsiteY7" fmla="*/ 8231 h 344617"/>
                <a:gd name="connsiteX8" fmla="*/ 1648326 w 1648326"/>
                <a:gd name="connsiteY8" fmla="*/ 88441 h 344617"/>
                <a:gd name="connsiteX0" fmla="*/ 0 w 1648326"/>
                <a:gd name="connsiteY0" fmla="*/ 120525 h 344617"/>
                <a:gd name="connsiteX1" fmla="*/ 281739 w 1648326"/>
                <a:gd name="connsiteY1" fmla="*/ 8231 h 344617"/>
                <a:gd name="connsiteX2" fmla="*/ 457200 w 1648326"/>
                <a:gd name="connsiteY2" fmla="*/ 284957 h 344617"/>
                <a:gd name="connsiteX3" fmla="*/ 705853 w 1648326"/>
                <a:gd name="connsiteY3" fmla="*/ 8231 h 344617"/>
                <a:gd name="connsiteX4" fmla="*/ 907883 w 1648326"/>
                <a:gd name="connsiteY4" fmla="*/ 344613 h 344617"/>
                <a:gd name="connsiteX5" fmla="*/ 1074821 w 1648326"/>
                <a:gd name="connsiteY5" fmla="*/ 209 h 344617"/>
                <a:gd name="connsiteX6" fmla="*/ 1271337 w 1648326"/>
                <a:gd name="connsiteY6" fmla="*/ 289469 h 344617"/>
                <a:gd name="connsiteX7" fmla="*/ 1443790 w 1648326"/>
                <a:gd name="connsiteY7" fmla="*/ 8231 h 344617"/>
                <a:gd name="connsiteX8" fmla="*/ 1648326 w 1648326"/>
                <a:gd name="connsiteY8" fmla="*/ 88441 h 344617"/>
                <a:gd name="connsiteX0" fmla="*/ 0 w 1648326"/>
                <a:gd name="connsiteY0" fmla="*/ 120525 h 344617"/>
                <a:gd name="connsiteX1" fmla="*/ 281739 w 1648326"/>
                <a:gd name="connsiteY1" fmla="*/ 8231 h 344617"/>
                <a:gd name="connsiteX2" fmla="*/ 457200 w 1648326"/>
                <a:gd name="connsiteY2" fmla="*/ 284957 h 344617"/>
                <a:gd name="connsiteX3" fmla="*/ 705853 w 1648326"/>
                <a:gd name="connsiteY3" fmla="*/ 8231 h 344617"/>
                <a:gd name="connsiteX4" fmla="*/ 907883 w 1648326"/>
                <a:gd name="connsiteY4" fmla="*/ 344613 h 344617"/>
                <a:gd name="connsiteX5" fmla="*/ 1074821 w 1648326"/>
                <a:gd name="connsiteY5" fmla="*/ 209 h 344617"/>
                <a:gd name="connsiteX6" fmla="*/ 1271337 w 1648326"/>
                <a:gd name="connsiteY6" fmla="*/ 289469 h 344617"/>
                <a:gd name="connsiteX7" fmla="*/ 1443790 w 1648326"/>
                <a:gd name="connsiteY7" fmla="*/ 8231 h 344617"/>
                <a:gd name="connsiteX8" fmla="*/ 1648326 w 1648326"/>
                <a:gd name="connsiteY8" fmla="*/ 88441 h 344617"/>
                <a:gd name="connsiteX0" fmla="*/ 0 w 1648326"/>
                <a:gd name="connsiteY0" fmla="*/ 148282 h 372374"/>
                <a:gd name="connsiteX1" fmla="*/ 281739 w 1648326"/>
                <a:gd name="connsiteY1" fmla="*/ 35988 h 372374"/>
                <a:gd name="connsiteX2" fmla="*/ 457200 w 1648326"/>
                <a:gd name="connsiteY2" fmla="*/ 312714 h 372374"/>
                <a:gd name="connsiteX3" fmla="*/ 705853 w 1648326"/>
                <a:gd name="connsiteY3" fmla="*/ 35988 h 372374"/>
                <a:gd name="connsiteX4" fmla="*/ 907883 w 1648326"/>
                <a:gd name="connsiteY4" fmla="*/ 372370 h 372374"/>
                <a:gd name="connsiteX5" fmla="*/ 1074821 w 1648326"/>
                <a:gd name="connsiteY5" fmla="*/ 27966 h 372374"/>
                <a:gd name="connsiteX6" fmla="*/ 1271337 w 1648326"/>
                <a:gd name="connsiteY6" fmla="*/ 317226 h 372374"/>
                <a:gd name="connsiteX7" fmla="*/ 1443790 w 1648326"/>
                <a:gd name="connsiteY7" fmla="*/ 35988 h 372374"/>
                <a:gd name="connsiteX8" fmla="*/ 1648326 w 1648326"/>
                <a:gd name="connsiteY8" fmla="*/ 116198 h 372374"/>
                <a:gd name="connsiteX0" fmla="*/ 0 w 1648326"/>
                <a:gd name="connsiteY0" fmla="*/ 148282 h 372374"/>
                <a:gd name="connsiteX1" fmla="*/ 315077 w 1648326"/>
                <a:gd name="connsiteY1" fmla="*/ 35988 h 372374"/>
                <a:gd name="connsiteX2" fmla="*/ 457200 w 1648326"/>
                <a:gd name="connsiteY2" fmla="*/ 312714 h 372374"/>
                <a:gd name="connsiteX3" fmla="*/ 705853 w 1648326"/>
                <a:gd name="connsiteY3" fmla="*/ 35988 h 372374"/>
                <a:gd name="connsiteX4" fmla="*/ 907883 w 1648326"/>
                <a:gd name="connsiteY4" fmla="*/ 372370 h 372374"/>
                <a:gd name="connsiteX5" fmla="*/ 1074821 w 1648326"/>
                <a:gd name="connsiteY5" fmla="*/ 27966 h 372374"/>
                <a:gd name="connsiteX6" fmla="*/ 1271337 w 1648326"/>
                <a:gd name="connsiteY6" fmla="*/ 317226 h 372374"/>
                <a:gd name="connsiteX7" fmla="*/ 1443790 w 1648326"/>
                <a:gd name="connsiteY7" fmla="*/ 35988 h 372374"/>
                <a:gd name="connsiteX8" fmla="*/ 1648326 w 1648326"/>
                <a:gd name="connsiteY8" fmla="*/ 116198 h 372374"/>
                <a:gd name="connsiteX0" fmla="*/ 0 w 1648326"/>
                <a:gd name="connsiteY0" fmla="*/ 120525 h 344617"/>
                <a:gd name="connsiteX1" fmla="*/ 315077 w 1648326"/>
                <a:gd name="connsiteY1" fmla="*/ 51093 h 344617"/>
                <a:gd name="connsiteX2" fmla="*/ 457200 w 1648326"/>
                <a:gd name="connsiteY2" fmla="*/ 284957 h 344617"/>
                <a:gd name="connsiteX3" fmla="*/ 705853 w 1648326"/>
                <a:gd name="connsiteY3" fmla="*/ 8231 h 344617"/>
                <a:gd name="connsiteX4" fmla="*/ 907883 w 1648326"/>
                <a:gd name="connsiteY4" fmla="*/ 344613 h 344617"/>
                <a:gd name="connsiteX5" fmla="*/ 1074821 w 1648326"/>
                <a:gd name="connsiteY5" fmla="*/ 209 h 344617"/>
                <a:gd name="connsiteX6" fmla="*/ 1271337 w 1648326"/>
                <a:gd name="connsiteY6" fmla="*/ 289469 h 344617"/>
                <a:gd name="connsiteX7" fmla="*/ 1443790 w 1648326"/>
                <a:gd name="connsiteY7" fmla="*/ 8231 h 344617"/>
                <a:gd name="connsiteX8" fmla="*/ 1648326 w 1648326"/>
                <a:gd name="connsiteY8" fmla="*/ 88441 h 344617"/>
                <a:gd name="connsiteX0" fmla="*/ 0 w 1648326"/>
                <a:gd name="connsiteY0" fmla="*/ 120525 h 344617"/>
                <a:gd name="connsiteX1" fmla="*/ 315077 w 1648326"/>
                <a:gd name="connsiteY1" fmla="*/ 51093 h 344617"/>
                <a:gd name="connsiteX2" fmla="*/ 457200 w 1648326"/>
                <a:gd name="connsiteY2" fmla="*/ 284957 h 344617"/>
                <a:gd name="connsiteX3" fmla="*/ 705853 w 1648326"/>
                <a:gd name="connsiteY3" fmla="*/ 8231 h 344617"/>
                <a:gd name="connsiteX4" fmla="*/ 907883 w 1648326"/>
                <a:gd name="connsiteY4" fmla="*/ 344613 h 344617"/>
                <a:gd name="connsiteX5" fmla="*/ 1074821 w 1648326"/>
                <a:gd name="connsiteY5" fmla="*/ 209 h 344617"/>
                <a:gd name="connsiteX6" fmla="*/ 1271337 w 1648326"/>
                <a:gd name="connsiteY6" fmla="*/ 289469 h 344617"/>
                <a:gd name="connsiteX7" fmla="*/ 1443790 w 1648326"/>
                <a:gd name="connsiteY7" fmla="*/ 8231 h 344617"/>
                <a:gd name="connsiteX8" fmla="*/ 1648326 w 1648326"/>
                <a:gd name="connsiteY8" fmla="*/ 88441 h 344617"/>
                <a:gd name="connsiteX0" fmla="*/ 0 w 1648326"/>
                <a:gd name="connsiteY0" fmla="*/ 120525 h 344617"/>
                <a:gd name="connsiteX1" fmla="*/ 315077 w 1648326"/>
                <a:gd name="connsiteY1" fmla="*/ 51093 h 344617"/>
                <a:gd name="connsiteX2" fmla="*/ 457200 w 1648326"/>
                <a:gd name="connsiteY2" fmla="*/ 284957 h 344617"/>
                <a:gd name="connsiteX3" fmla="*/ 705853 w 1648326"/>
                <a:gd name="connsiteY3" fmla="*/ 8231 h 344617"/>
                <a:gd name="connsiteX4" fmla="*/ 850733 w 1648326"/>
                <a:gd name="connsiteY4" fmla="*/ 344613 h 344617"/>
                <a:gd name="connsiteX5" fmla="*/ 1074821 w 1648326"/>
                <a:gd name="connsiteY5" fmla="*/ 209 h 344617"/>
                <a:gd name="connsiteX6" fmla="*/ 1271337 w 1648326"/>
                <a:gd name="connsiteY6" fmla="*/ 289469 h 344617"/>
                <a:gd name="connsiteX7" fmla="*/ 1443790 w 1648326"/>
                <a:gd name="connsiteY7" fmla="*/ 8231 h 344617"/>
                <a:gd name="connsiteX8" fmla="*/ 1648326 w 1648326"/>
                <a:gd name="connsiteY8" fmla="*/ 88441 h 344617"/>
                <a:gd name="connsiteX0" fmla="*/ 0 w 1648326"/>
                <a:gd name="connsiteY0" fmla="*/ 120362 h 344454"/>
                <a:gd name="connsiteX1" fmla="*/ 315077 w 1648326"/>
                <a:gd name="connsiteY1" fmla="*/ 50930 h 344454"/>
                <a:gd name="connsiteX2" fmla="*/ 457200 w 1648326"/>
                <a:gd name="connsiteY2" fmla="*/ 284794 h 344454"/>
                <a:gd name="connsiteX3" fmla="*/ 705853 w 1648326"/>
                <a:gd name="connsiteY3" fmla="*/ 8068 h 344454"/>
                <a:gd name="connsiteX4" fmla="*/ 850733 w 1648326"/>
                <a:gd name="connsiteY4" fmla="*/ 344450 h 344454"/>
                <a:gd name="connsiteX5" fmla="*/ 1074821 w 1648326"/>
                <a:gd name="connsiteY5" fmla="*/ 46 h 344454"/>
                <a:gd name="connsiteX6" fmla="*/ 1238000 w 1648326"/>
                <a:gd name="connsiteY6" fmla="*/ 317881 h 344454"/>
                <a:gd name="connsiteX7" fmla="*/ 1443790 w 1648326"/>
                <a:gd name="connsiteY7" fmla="*/ 8068 h 344454"/>
                <a:gd name="connsiteX8" fmla="*/ 1648326 w 1648326"/>
                <a:gd name="connsiteY8" fmla="*/ 88278 h 344454"/>
                <a:gd name="connsiteX0" fmla="*/ 0 w 1638801"/>
                <a:gd name="connsiteY0" fmla="*/ 120362 h 344454"/>
                <a:gd name="connsiteX1" fmla="*/ 315077 w 1638801"/>
                <a:gd name="connsiteY1" fmla="*/ 50930 h 344454"/>
                <a:gd name="connsiteX2" fmla="*/ 457200 w 1638801"/>
                <a:gd name="connsiteY2" fmla="*/ 284794 h 344454"/>
                <a:gd name="connsiteX3" fmla="*/ 705853 w 1638801"/>
                <a:gd name="connsiteY3" fmla="*/ 8068 h 344454"/>
                <a:gd name="connsiteX4" fmla="*/ 850733 w 1638801"/>
                <a:gd name="connsiteY4" fmla="*/ 344450 h 344454"/>
                <a:gd name="connsiteX5" fmla="*/ 1074821 w 1638801"/>
                <a:gd name="connsiteY5" fmla="*/ 46 h 344454"/>
                <a:gd name="connsiteX6" fmla="*/ 1238000 w 1638801"/>
                <a:gd name="connsiteY6" fmla="*/ 317881 h 344454"/>
                <a:gd name="connsiteX7" fmla="*/ 1443790 w 1638801"/>
                <a:gd name="connsiteY7" fmla="*/ 8068 h 344454"/>
                <a:gd name="connsiteX8" fmla="*/ 1638801 w 1638801"/>
                <a:gd name="connsiteY8" fmla="*/ 321640 h 344454"/>
                <a:gd name="connsiteX0" fmla="*/ 0 w 1614989"/>
                <a:gd name="connsiteY0" fmla="*/ 120362 h 344454"/>
                <a:gd name="connsiteX1" fmla="*/ 315077 w 1614989"/>
                <a:gd name="connsiteY1" fmla="*/ 50930 h 344454"/>
                <a:gd name="connsiteX2" fmla="*/ 457200 w 1614989"/>
                <a:gd name="connsiteY2" fmla="*/ 284794 h 344454"/>
                <a:gd name="connsiteX3" fmla="*/ 705853 w 1614989"/>
                <a:gd name="connsiteY3" fmla="*/ 8068 h 344454"/>
                <a:gd name="connsiteX4" fmla="*/ 850733 w 1614989"/>
                <a:gd name="connsiteY4" fmla="*/ 344450 h 344454"/>
                <a:gd name="connsiteX5" fmla="*/ 1074821 w 1614989"/>
                <a:gd name="connsiteY5" fmla="*/ 46 h 344454"/>
                <a:gd name="connsiteX6" fmla="*/ 1238000 w 1614989"/>
                <a:gd name="connsiteY6" fmla="*/ 317881 h 344454"/>
                <a:gd name="connsiteX7" fmla="*/ 1443790 w 1614989"/>
                <a:gd name="connsiteY7" fmla="*/ 8068 h 344454"/>
                <a:gd name="connsiteX8" fmla="*/ 1614989 w 1614989"/>
                <a:gd name="connsiteY8" fmla="*/ 326402 h 344454"/>
                <a:gd name="connsiteX0" fmla="*/ 0 w 1614989"/>
                <a:gd name="connsiteY0" fmla="*/ 120326 h 344418"/>
                <a:gd name="connsiteX1" fmla="*/ 315077 w 1614989"/>
                <a:gd name="connsiteY1" fmla="*/ 50894 h 344418"/>
                <a:gd name="connsiteX2" fmla="*/ 457200 w 1614989"/>
                <a:gd name="connsiteY2" fmla="*/ 284758 h 344418"/>
                <a:gd name="connsiteX3" fmla="*/ 705853 w 1614989"/>
                <a:gd name="connsiteY3" fmla="*/ 8032 h 344418"/>
                <a:gd name="connsiteX4" fmla="*/ 850733 w 1614989"/>
                <a:gd name="connsiteY4" fmla="*/ 344414 h 344418"/>
                <a:gd name="connsiteX5" fmla="*/ 1074821 w 1614989"/>
                <a:gd name="connsiteY5" fmla="*/ 10 h 344418"/>
                <a:gd name="connsiteX6" fmla="*/ 1257050 w 1614989"/>
                <a:gd name="connsiteY6" fmla="*/ 332132 h 344418"/>
                <a:gd name="connsiteX7" fmla="*/ 1443790 w 1614989"/>
                <a:gd name="connsiteY7" fmla="*/ 8032 h 344418"/>
                <a:gd name="connsiteX8" fmla="*/ 1614989 w 1614989"/>
                <a:gd name="connsiteY8" fmla="*/ 326366 h 344418"/>
                <a:gd name="connsiteX0" fmla="*/ 0 w 1614989"/>
                <a:gd name="connsiteY0" fmla="*/ 120326 h 344418"/>
                <a:gd name="connsiteX1" fmla="*/ 315077 w 1614989"/>
                <a:gd name="connsiteY1" fmla="*/ 50894 h 344418"/>
                <a:gd name="connsiteX2" fmla="*/ 457200 w 1614989"/>
                <a:gd name="connsiteY2" fmla="*/ 284758 h 344418"/>
                <a:gd name="connsiteX3" fmla="*/ 705853 w 1614989"/>
                <a:gd name="connsiteY3" fmla="*/ 8032 h 344418"/>
                <a:gd name="connsiteX4" fmla="*/ 850733 w 1614989"/>
                <a:gd name="connsiteY4" fmla="*/ 344414 h 344418"/>
                <a:gd name="connsiteX5" fmla="*/ 1074821 w 1614989"/>
                <a:gd name="connsiteY5" fmla="*/ 10 h 344418"/>
                <a:gd name="connsiteX6" fmla="*/ 1223713 w 1614989"/>
                <a:gd name="connsiteY6" fmla="*/ 332132 h 344418"/>
                <a:gd name="connsiteX7" fmla="*/ 1443790 w 1614989"/>
                <a:gd name="connsiteY7" fmla="*/ 8032 h 344418"/>
                <a:gd name="connsiteX8" fmla="*/ 1614989 w 1614989"/>
                <a:gd name="connsiteY8" fmla="*/ 326366 h 344418"/>
                <a:gd name="connsiteX0" fmla="*/ 0 w 1614989"/>
                <a:gd name="connsiteY0" fmla="*/ 120317 h 346414"/>
                <a:gd name="connsiteX1" fmla="*/ 315077 w 1614989"/>
                <a:gd name="connsiteY1" fmla="*/ 50885 h 346414"/>
                <a:gd name="connsiteX2" fmla="*/ 457200 w 1614989"/>
                <a:gd name="connsiteY2" fmla="*/ 284749 h 346414"/>
                <a:gd name="connsiteX3" fmla="*/ 705853 w 1614989"/>
                <a:gd name="connsiteY3" fmla="*/ 8023 h 346414"/>
                <a:gd name="connsiteX4" fmla="*/ 850733 w 1614989"/>
                <a:gd name="connsiteY4" fmla="*/ 344405 h 346414"/>
                <a:gd name="connsiteX5" fmla="*/ 1074821 w 1614989"/>
                <a:gd name="connsiteY5" fmla="*/ 1 h 346414"/>
                <a:gd name="connsiteX6" fmla="*/ 1223713 w 1614989"/>
                <a:gd name="connsiteY6" fmla="*/ 346411 h 346414"/>
                <a:gd name="connsiteX7" fmla="*/ 1443790 w 1614989"/>
                <a:gd name="connsiteY7" fmla="*/ 8023 h 346414"/>
                <a:gd name="connsiteX8" fmla="*/ 1614989 w 1614989"/>
                <a:gd name="connsiteY8" fmla="*/ 326357 h 346414"/>
                <a:gd name="connsiteX0" fmla="*/ 0 w 1614989"/>
                <a:gd name="connsiteY0" fmla="*/ 120317 h 346802"/>
                <a:gd name="connsiteX1" fmla="*/ 315077 w 1614989"/>
                <a:gd name="connsiteY1" fmla="*/ 50885 h 346802"/>
                <a:gd name="connsiteX2" fmla="*/ 452438 w 1614989"/>
                <a:gd name="connsiteY2" fmla="*/ 346661 h 346802"/>
                <a:gd name="connsiteX3" fmla="*/ 705853 w 1614989"/>
                <a:gd name="connsiteY3" fmla="*/ 8023 h 346802"/>
                <a:gd name="connsiteX4" fmla="*/ 850733 w 1614989"/>
                <a:gd name="connsiteY4" fmla="*/ 344405 h 346802"/>
                <a:gd name="connsiteX5" fmla="*/ 1074821 w 1614989"/>
                <a:gd name="connsiteY5" fmla="*/ 1 h 346802"/>
                <a:gd name="connsiteX6" fmla="*/ 1223713 w 1614989"/>
                <a:gd name="connsiteY6" fmla="*/ 346411 h 346802"/>
                <a:gd name="connsiteX7" fmla="*/ 1443790 w 1614989"/>
                <a:gd name="connsiteY7" fmla="*/ 8023 h 346802"/>
                <a:gd name="connsiteX8" fmla="*/ 1614989 w 1614989"/>
                <a:gd name="connsiteY8" fmla="*/ 326357 h 346802"/>
                <a:gd name="connsiteX0" fmla="*/ 0 w 1614989"/>
                <a:gd name="connsiteY0" fmla="*/ 120317 h 346702"/>
                <a:gd name="connsiteX1" fmla="*/ 286502 w 1614989"/>
                <a:gd name="connsiteY1" fmla="*/ 31835 h 346702"/>
                <a:gd name="connsiteX2" fmla="*/ 452438 w 1614989"/>
                <a:gd name="connsiteY2" fmla="*/ 346661 h 346702"/>
                <a:gd name="connsiteX3" fmla="*/ 705853 w 1614989"/>
                <a:gd name="connsiteY3" fmla="*/ 8023 h 346702"/>
                <a:gd name="connsiteX4" fmla="*/ 850733 w 1614989"/>
                <a:gd name="connsiteY4" fmla="*/ 344405 h 346702"/>
                <a:gd name="connsiteX5" fmla="*/ 1074821 w 1614989"/>
                <a:gd name="connsiteY5" fmla="*/ 1 h 346702"/>
                <a:gd name="connsiteX6" fmla="*/ 1223713 w 1614989"/>
                <a:gd name="connsiteY6" fmla="*/ 346411 h 346702"/>
                <a:gd name="connsiteX7" fmla="*/ 1443790 w 1614989"/>
                <a:gd name="connsiteY7" fmla="*/ 8023 h 346702"/>
                <a:gd name="connsiteX8" fmla="*/ 1614989 w 1614989"/>
                <a:gd name="connsiteY8" fmla="*/ 326357 h 346702"/>
                <a:gd name="connsiteX0" fmla="*/ 0 w 1614989"/>
                <a:gd name="connsiteY0" fmla="*/ 120317 h 346662"/>
                <a:gd name="connsiteX1" fmla="*/ 296027 w 1614989"/>
                <a:gd name="connsiteY1" fmla="*/ 12785 h 346662"/>
                <a:gd name="connsiteX2" fmla="*/ 452438 w 1614989"/>
                <a:gd name="connsiteY2" fmla="*/ 346661 h 346662"/>
                <a:gd name="connsiteX3" fmla="*/ 705853 w 1614989"/>
                <a:gd name="connsiteY3" fmla="*/ 8023 h 346662"/>
                <a:gd name="connsiteX4" fmla="*/ 850733 w 1614989"/>
                <a:gd name="connsiteY4" fmla="*/ 344405 h 346662"/>
                <a:gd name="connsiteX5" fmla="*/ 1074821 w 1614989"/>
                <a:gd name="connsiteY5" fmla="*/ 1 h 346662"/>
                <a:gd name="connsiteX6" fmla="*/ 1223713 w 1614989"/>
                <a:gd name="connsiteY6" fmla="*/ 346411 h 346662"/>
                <a:gd name="connsiteX7" fmla="*/ 1443790 w 1614989"/>
                <a:gd name="connsiteY7" fmla="*/ 8023 h 346662"/>
                <a:gd name="connsiteX8" fmla="*/ 1614989 w 1614989"/>
                <a:gd name="connsiteY8" fmla="*/ 326357 h 346662"/>
                <a:gd name="connsiteX0" fmla="*/ 0 w 1576889"/>
                <a:gd name="connsiteY0" fmla="*/ 191754 h 346662"/>
                <a:gd name="connsiteX1" fmla="*/ 257927 w 1576889"/>
                <a:gd name="connsiteY1" fmla="*/ 12785 h 346662"/>
                <a:gd name="connsiteX2" fmla="*/ 414338 w 1576889"/>
                <a:gd name="connsiteY2" fmla="*/ 346661 h 346662"/>
                <a:gd name="connsiteX3" fmla="*/ 667753 w 1576889"/>
                <a:gd name="connsiteY3" fmla="*/ 8023 h 346662"/>
                <a:gd name="connsiteX4" fmla="*/ 812633 w 1576889"/>
                <a:gd name="connsiteY4" fmla="*/ 344405 h 346662"/>
                <a:gd name="connsiteX5" fmla="*/ 1036721 w 1576889"/>
                <a:gd name="connsiteY5" fmla="*/ 1 h 346662"/>
                <a:gd name="connsiteX6" fmla="*/ 1185613 w 1576889"/>
                <a:gd name="connsiteY6" fmla="*/ 346411 h 346662"/>
                <a:gd name="connsiteX7" fmla="*/ 1405690 w 1576889"/>
                <a:gd name="connsiteY7" fmla="*/ 8023 h 346662"/>
                <a:gd name="connsiteX8" fmla="*/ 1576889 w 1576889"/>
                <a:gd name="connsiteY8" fmla="*/ 326357 h 346662"/>
                <a:gd name="connsiteX0" fmla="*/ 0 w 1576889"/>
                <a:gd name="connsiteY0" fmla="*/ 191754 h 357145"/>
                <a:gd name="connsiteX1" fmla="*/ 257927 w 1576889"/>
                <a:gd name="connsiteY1" fmla="*/ 12785 h 357145"/>
                <a:gd name="connsiteX2" fmla="*/ 414338 w 1576889"/>
                <a:gd name="connsiteY2" fmla="*/ 346661 h 357145"/>
                <a:gd name="connsiteX3" fmla="*/ 805866 w 1576889"/>
                <a:gd name="connsiteY3" fmla="*/ 279485 h 357145"/>
                <a:gd name="connsiteX4" fmla="*/ 812633 w 1576889"/>
                <a:gd name="connsiteY4" fmla="*/ 344405 h 357145"/>
                <a:gd name="connsiteX5" fmla="*/ 1036721 w 1576889"/>
                <a:gd name="connsiteY5" fmla="*/ 1 h 357145"/>
                <a:gd name="connsiteX6" fmla="*/ 1185613 w 1576889"/>
                <a:gd name="connsiteY6" fmla="*/ 346411 h 357145"/>
                <a:gd name="connsiteX7" fmla="*/ 1405690 w 1576889"/>
                <a:gd name="connsiteY7" fmla="*/ 8023 h 357145"/>
                <a:gd name="connsiteX8" fmla="*/ 1576889 w 1576889"/>
                <a:gd name="connsiteY8" fmla="*/ 326357 h 357145"/>
                <a:gd name="connsiteX0" fmla="*/ 0 w 1576889"/>
                <a:gd name="connsiteY0" fmla="*/ 191927 h 357865"/>
                <a:gd name="connsiteX1" fmla="*/ 257927 w 1576889"/>
                <a:gd name="connsiteY1" fmla="*/ 12958 h 357865"/>
                <a:gd name="connsiteX2" fmla="*/ 414338 w 1576889"/>
                <a:gd name="connsiteY2" fmla="*/ 346834 h 357865"/>
                <a:gd name="connsiteX3" fmla="*/ 805866 w 1576889"/>
                <a:gd name="connsiteY3" fmla="*/ 279658 h 357865"/>
                <a:gd name="connsiteX4" fmla="*/ 912646 w 1576889"/>
                <a:gd name="connsiteY4" fmla="*/ 299334 h 357865"/>
                <a:gd name="connsiteX5" fmla="*/ 1036721 w 1576889"/>
                <a:gd name="connsiteY5" fmla="*/ 174 h 357865"/>
                <a:gd name="connsiteX6" fmla="*/ 1185613 w 1576889"/>
                <a:gd name="connsiteY6" fmla="*/ 346584 h 357865"/>
                <a:gd name="connsiteX7" fmla="*/ 1405690 w 1576889"/>
                <a:gd name="connsiteY7" fmla="*/ 8196 h 357865"/>
                <a:gd name="connsiteX8" fmla="*/ 1576889 w 1576889"/>
                <a:gd name="connsiteY8" fmla="*/ 326530 h 357865"/>
                <a:gd name="connsiteX0" fmla="*/ 0 w 1576889"/>
                <a:gd name="connsiteY0" fmla="*/ 191927 h 350121"/>
                <a:gd name="connsiteX1" fmla="*/ 443664 w 1576889"/>
                <a:gd name="connsiteY1" fmla="*/ 158215 h 350121"/>
                <a:gd name="connsiteX2" fmla="*/ 414338 w 1576889"/>
                <a:gd name="connsiteY2" fmla="*/ 346834 h 350121"/>
                <a:gd name="connsiteX3" fmla="*/ 805866 w 1576889"/>
                <a:gd name="connsiteY3" fmla="*/ 279658 h 350121"/>
                <a:gd name="connsiteX4" fmla="*/ 912646 w 1576889"/>
                <a:gd name="connsiteY4" fmla="*/ 299334 h 350121"/>
                <a:gd name="connsiteX5" fmla="*/ 1036721 w 1576889"/>
                <a:gd name="connsiteY5" fmla="*/ 174 h 350121"/>
                <a:gd name="connsiteX6" fmla="*/ 1185613 w 1576889"/>
                <a:gd name="connsiteY6" fmla="*/ 346584 h 350121"/>
                <a:gd name="connsiteX7" fmla="*/ 1405690 w 1576889"/>
                <a:gd name="connsiteY7" fmla="*/ 8196 h 350121"/>
                <a:gd name="connsiteX8" fmla="*/ 1576889 w 1576889"/>
                <a:gd name="connsiteY8" fmla="*/ 326530 h 350121"/>
                <a:gd name="connsiteX0" fmla="*/ 0 w 1576889"/>
                <a:gd name="connsiteY0" fmla="*/ 191927 h 346587"/>
                <a:gd name="connsiteX1" fmla="*/ 443664 w 1576889"/>
                <a:gd name="connsiteY1" fmla="*/ 158215 h 346587"/>
                <a:gd name="connsiteX2" fmla="*/ 547688 w 1576889"/>
                <a:gd name="connsiteY2" fmla="*/ 270634 h 346587"/>
                <a:gd name="connsiteX3" fmla="*/ 805866 w 1576889"/>
                <a:gd name="connsiteY3" fmla="*/ 279658 h 346587"/>
                <a:gd name="connsiteX4" fmla="*/ 912646 w 1576889"/>
                <a:gd name="connsiteY4" fmla="*/ 299334 h 346587"/>
                <a:gd name="connsiteX5" fmla="*/ 1036721 w 1576889"/>
                <a:gd name="connsiteY5" fmla="*/ 174 h 346587"/>
                <a:gd name="connsiteX6" fmla="*/ 1185613 w 1576889"/>
                <a:gd name="connsiteY6" fmla="*/ 346584 h 346587"/>
                <a:gd name="connsiteX7" fmla="*/ 1405690 w 1576889"/>
                <a:gd name="connsiteY7" fmla="*/ 8196 h 346587"/>
                <a:gd name="connsiteX8" fmla="*/ 1576889 w 1576889"/>
                <a:gd name="connsiteY8" fmla="*/ 326530 h 346587"/>
                <a:gd name="connsiteX0" fmla="*/ 0 w 1576889"/>
                <a:gd name="connsiteY0" fmla="*/ 191927 h 367143"/>
                <a:gd name="connsiteX1" fmla="*/ 443664 w 1576889"/>
                <a:gd name="connsiteY1" fmla="*/ 158215 h 367143"/>
                <a:gd name="connsiteX2" fmla="*/ 547688 w 1576889"/>
                <a:gd name="connsiteY2" fmla="*/ 270634 h 367143"/>
                <a:gd name="connsiteX3" fmla="*/ 805866 w 1576889"/>
                <a:gd name="connsiteY3" fmla="*/ 279658 h 367143"/>
                <a:gd name="connsiteX4" fmla="*/ 912646 w 1576889"/>
                <a:gd name="connsiteY4" fmla="*/ 299334 h 367143"/>
                <a:gd name="connsiteX5" fmla="*/ 1036721 w 1576889"/>
                <a:gd name="connsiteY5" fmla="*/ 174 h 367143"/>
                <a:gd name="connsiteX6" fmla="*/ 1185613 w 1576889"/>
                <a:gd name="connsiteY6" fmla="*/ 346584 h 367143"/>
                <a:gd name="connsiteX7" fmla="*/ 1576889 w 1576889"/>
                <a:gd name="connsiteY7" fmla="*/ 326530 h 367143"/>
                <a:gd name="connsiteX0" fmla="*/ 0 w 1431633"/>
                <a:gd name="connsiteY0" fmla="*/ 191927 h 415844"/>
                <a:gd name="connsiteX1" fmla="*/ 443664 w 1431633"/>
                <a:gd name="connsiteY1" fmla="*/ 158215 h 415844"/>
                <a:gd name="connsiteX2" fmla="*/ 547688 w 1431633"/>
                <a:gd name="connsiteY2" fmla="*/ 270634 h 415844"/>
                <a:gd name="connsiteX3" fmla="*/ 805866 w 1431633"/>
                <a:gd name="connsiteY3" fmla="*/ 279658 h 415844"/>
                <a:gd name="connsiteX4" fmla="*/ 912646 w 1431633"/>
                <a:gd name="connsiteY4" fmla="*/ 299334 h 415844"/>
                <a:gd name="connsiteX5" fmla="*/ 1036721 w 1431633"/>
                <a:gd name="connsiteY5" fmla="*/ 174 h 415844"/>
                <a:gd name="connsiteX6" fmla="*/ 1185613 w 1431633"/>
                <a:gd name="connsiteY6" fmla="*/ 346584 h 415844"/>
                <a:gd name="connsiteX7" fmla="*/ 1431633 w 1431633"/>
                <a:gd name="connsiteY7" fmla="*/ 414637 h 415844"/>
                <a:gd name="connsiteX0" fmla="*/ 0 w 1453064"/>
                <a:gd name="connsiteY0" fmla="*/ 191927 h 422631"/>
                <a:gd name="connsiteX1" fmla="*/ 443664 w 1453064"/>
                <a:gd name="connsiteY1" fmla="*/ 158215 h 422631"/>
                <a:gd name="connsiteX2" fmla="*/ 547688 w 1453064"/>
                <a:gd name="connsiteY2" fmla="*/ 270634 h 422631"/>
                <a:gd name="connsiteX3" fmla="*/ 805866 w 1453064"/>
                <a:gd name="connsiteY3" fmla="*/ 279658 h 422631"/>
                <a:gd name="connsiteX4" fmla="*/ 912646 w 1453064"/>
                <a:gd name="connsiteY4" fmla="*/ 299334 h 422631"/>
                <a:gd name="connsiteX5" fmla="*/ 1036721 w 1453064"/>
                <a:gd name="connsiteY5" fmla="*/ 174 h 422631"/>
                <a:gd name="connsiteX6" fmla="*/ 1185613 w 1453064"/>
                <a:gd name="connsiteY6" fmla="*/ 346584 h 422631"/>
                <a:gd name="connsiteX7" fmla="*/ 1453064 w 1453064"/>
                <a:gd name="connsiteY7" fmla="*/ 421781 h 422631"/>
                <a:gd name="connsiteX0" fmla="*/ 0 w 1453064"/>
                <a:gd name="connsiteY0" fmla="*/ 191927 h 403186"/>
                <a:gd name="connsiteX1" fmla="*/ 443664 w 1453064"/>
                <a:gd name="connsiteY1" fmla="*/ 158215 h 403186"/>
                <a:gd name="connsiteX2" fmla="*/ 547688 w 1453064"/>
                <a:gd name="connsiteY2" fmla="*/ 270634 h 403186"/>
                <a:gd name="connsiteX3" fmla="*/ 805866 w 1453064"/>
                <a:gd name="connsiteY3" fmla="*/ 279658 h 403186"/>
                <a:gd name="connsiteX4" fmla="*/ 912646 w 1453064"/>
                <a:gd name="connsiteY4" fmla="*/ 299334 h 403186"/>
                <a:gd name="connsiteX5" fmla="*/ 1036721 w 1453064"/>
                <a:gd name="connsiteY5" fmla="*/ 174 h 403186"/>
                <a:gd name="connsiteX6" fmla="*/ 1185613 w 1453064"/>
                <a:gd name="connsiteY6" fmla="*/ 346584 h 403186"/>
                <a:gd name="connsiteX7" fmla="*/ 1453064 w 1453064"/>
                <a:gd name="connsiteY7" fmla="*/ 400349 h 403186"/>
                <a:gd name="connsiteX0" fmla="*/ 0 w 1453064"/>
                <a:gd name="connsiteY0" fmla="*/ 191927 h 403186"/>
                <a:gd name="connsiteX1" fmla="*/ 443664 w 1453064"/>
                <a:gd name="connsiteY1" fmla="*/ 158215 h 403186"/>
                <a:gd name="connsiteX2" fmla="*/ 626269 w 1453064"/>
                <a:gd name="connsiteY2" fmla="*/ 308734 h 403186"/>
                <a:gd name="connsiteX3" fmla="*/ 805866 w 1453064"/>
                <a:gd name="connsiteY3" fmla="*/ 279658 h 403186"/>
                <a:gd name="connsiteX4" fmla="*/ 912646 w 1453064"/>
                <a:gd name="connsiteY4" fmla="*/ 299334 h 403186"/>
                <a:gd name="connsiteX5" fmla="*/ 1036721 w 1453064"/>
                <a:gd name="connsiteY5" fmla="*/ 174 h 403186"/>
                <a:gd name="connsiteX6" fmla="*/ 1185613 w 1453064"/>
                <a:gd name="connsiteY6" fmla="*/ 346584 h 403186"/>
                <a:gd name="connsiteX7" fmla="*/ 1453064 w 1453064"/>
                <a:gd name="connsiteY7" fmla="*/ 400349 h 403186"/>
                <a:gd name="connsiteX0" fmla="*/ 0 w 1453064"/>
                <a:gd name="connsiteY0" fmla="*/ 191927 h 403186"/>
                <a:gd name="connsiteX1" fmla="*/ 443664 w 1453064"/>
                <a:gd name="connsiteY1" fmla="*/ 158215 h 403186"/>
                <a:gd name="connsiteX2" fmla="*/ 559594 w 1453064"/>
                <a:gd name="connsiteY2" fmla="*/ 315878 h 403186"/>
                <a:gd name="connsiteX3" fmla="*/ 805866 w 1453064"/>
                <a:gd name="connsiteY3" fmla="*/ 279658 h 403186"/>
                <a:gd name="connsiteX4" fmla="*/ 912646 w 1453064"/>
                <a:gd name="connsiteY4" fmla="*/ 299334 h 403186"/>
                <a:gd name="connsiteX5" fmla="*/ 1036721 w 1453064"/>
                <a:gd name="connsiteY5" fmla="*/ 174 h 403186"/>
                <a:gd name="connsiteX6" fmla="*/ 1185613 w 1453064"/>
                <a:gd name="connsiteY6" fmla="*/ 346584 h 403186"/>
                <a:gd name="connsiteX7" fmla="*/ 1453064 w 1453064"/>
                <a:gd name="connsiteY7" fmla="*/ 400349 h 403186"/>
                <a:gd name="connsiteX0" fmla="*/ 0 w 1453064"/>
                <a:gd name="connsiteY0" fmla="*/ 191926 h 403185"/>
                <a:gd name="connsiteX1" fmla="*/ 443664 w 1453064"/>
                <a:gd name="connsiteY1" fmla="*/ 158214 h 403185"/>
                <a:gd name="connsiteX2" fmla="*/ 559594 w 1453064"/>
                <a:gd name="connsiteY2" fmla="*/ 315877 h 403185"/>
                <a:gd name="connsiteX3" fmla="*/ 813009 w 1453064"/>
                <a:gd name="connsiteY3" fmla="*/ 253463 h 403185"/>
                <a:gd name="connsiteX4" fmla="*/ 912646 w 1453064"/>
                <a:gd name="connsiteY4" fmla="*/ 299333 h 403185"/>
                <a:gd name="connsiteX5" fmla="*/ 1036721 w 1453064"/>
                <a:gd name="connsiteY5" fmla="*/ 173 h 403185"/>
                <a:gd name="connsiteX6" fmla="*/ 1185613 w 1453064"/>
                <a:gd name="connsiteY6" fmla="*/ 346583 h 403185"/>
                <a:gd name="connsiteX7" fmla="*/ 1453064 w 1453064"/>
                <a:gd name="connsiteY7" fmla="*/ 400348 h 403185"/>
                <a:gd name="connsiteX0" fmla="*/ 0 w 1453064"/>
                <a:gd name="connsiteY0" fmla="*/ 191926 h 403185"/>
                <a:gd name="connsiteX1" fmla="*/ 443664 w 1453064"/>
                <a:gd name="connsiteY1" fmla="*/ 146308 h 403185"/>
                <a:gd name="connsiteX2" fmla="*/ 559594 w 1453064"/>
                <a:gd name="connsiteY2" fmla="*/ 315877 h 403185"/>
                <a:gd name="connsiteX3" fmla="*/ 813009 w 1453064"/>
                <a:gd name="connsiteY3" fmla="*/ 253463 h 403185"/>
                <a:gd name="connsiteX4" fmla="*/ 912646 w 1453064"/>
                <a:gd name="connsiteY4" fmla="*/ 299333 h 403185"/>
                <a:gd name="connsiteX5" fmla="*/ 1036721 w 1453064"/>
                <a:gd name="connsiteY5" fmla="*/ 173 h 403185"/>
                <a:gd name="connsiteX6" fmla="*/ 1185613 w 1453064"/>
                <a:gd name="connsiteY6" fmla="*/ 346583 h 403185"/>
                <a:gd name="connsiteX7" fmla="*/ 1453064 w 1453064"/>
                <a:gd name="connsiteY7" fmla="*/ 400348 h 403185"/>
                <a:gd name="connsiteX0" fmla="*/ 29471 w 1482535"/>
                <a:gd name="connsiteY0" fmla="*/ 191926 h 403185"/>
                <a:gd name="connsiteX1" fmla="*/ 33872 w 1482535"/>
                <a:gd name="connsiteY1" fmla="*/ 185089 h 403185"/>
                <a:gd name="connsiteX2" fmla="*/ 473135 w 1482535"/>
                <a:gd name="connsiteY2" fmla="*/ 146308 h 403185"/>
                <a:gd name="connsiteX3" fmla="*/ 589065 w 1482535"/>
                <a:gd name="connsiteY3" fmla="*/ 315877 h 403185"/>
                <a:gd name="connsiteX4" fmla="*/ 842480 w 1482535"/>
                <a:gd name="connsiteY4" fmla="*/ 253463 h 403185"/>
                <a:gd name="connsiteX5" fmla="*/ 942117 w 1482535"/>
                <a:gd name="connsiteY5" fmla="*/ 299333 h 403185"/>
                <a:gd name="connsiteX6" fmla="*/ 1066192 w 1482535"/>
                <a:gd name="connsiteY6" fmla="*/ 173 h 403185"/>
                <a:gd name="connsiteX7" fmla="*/ 1215084 w 1482535"/>
                <a:gd name="connsiteY7" fmla="*/ 346583 h 403185"/>
                <a:gd name="connsiteX8" fmla="*/ 1482535 w 1482535"/>
                <a:gd name="connsiteY8" fmla="*/ 400348 h 403185"/>
                <a:gd name="connsiteX0" fmla="*/ 47775 w 1500839"/>
                <a:gd name="connsiteY0" fmla="*/ 191926 h 403185"/>
                <a:gd name="connsiteX1" fmla="*/ 28363 w 1500839"/>
                <a:gd name="connsiteY1" fmla="*/ 297007 h 403185"/>
                <a:gd name="connsiteX2" fmla="*/ 491439 w 1500839"/>
                <a:gd name="connsiteY2" fmla="*/ 146308 h 403185"/>
                <a:gd name="connsiteX3" fmla="*/ 607369 w 1500839"/>
                <a:gd name="connsiteY3" fmla="*/ 315877 h 403185"/>
                <a:gd name="connsiteX4" fmla="*/ 860784 w 1500839"/>
                <a:gd name="connsiteY4" fmla="*/ 253463 h 403185"/>
                <a:gd name="connsiteX5" fmla="*/ 960421 w 1500839"/>
                <a:gd name="connsiteY5" fmla="*/ 299333 h 403185"/>
                <a:gd name="connsiteX6" fmla="*/ 1084496 w 1500839"/>
                <a:gd name="connsiteY6" fmla="*/ 173 h 403185"/>
                <a:gd name="connsiteX7" fmla="*/ 1233388 w 1500839"/>
                <a:gd name="connsiteY7" fmla="*/ 346583 h 403185"/>
                <a:gd name="connsiteX8" fmla="*/ 1500839 w 1500839"/>
                <a:gd name="connsiteY8" fmla="*/ 400348 h 403185"/>
                <a:gd name="connsiteX0" fmla="*/ 0 w 1603083"/>
                <a:gd name="connsiteY0" fmla="*/ 391951 h 403185"/>
                <a:gd name="connsiteX1" fmla="*/ 130607 w 1603083"/>
                <a:gd name="connsiteY1" fmla="*/ 297007 h 403185"/>
                <a:gd name="connsiteX2" fmla="*/ 593683 w 1603083"/>
                <a:gd name="connsiteY2" fmla="*/ 146308 h 403185"/>
                <a:gd name="connsiteX3" fmla="*/ 709613 w 1603083"/>
                <a:gd name="connsiteY3" fmla="*/ 315877 h 403185"/>
                <a:gd name="connsiteX4" fmla="*/ 963028 w 1603083"/>
                <a:gd name="connsiteY4" fmla="*/ 253463 h 403185"/>
                <a:gd name="connsiteX5" fmla="*/ 1062665 w 1603083"/>
                <a:gd name="connsiteY5" fmla="*/ 299333 h 403185"/>
                <a:gd name="connsiteX6" fmla="*/ 1186740 w 1603083"/>
                <a:gd name="connsiteY6" fmla="*/ 173 h 403185"/>
                <a:gd name="connsiteX7" fmla="*/ 1335632 w 1603083"/>
                <a:gd name="connsiteY7" fmla="*/ 346583 h 403185"/>
                <a:gd name="connsiteX8" fmla="*/ 1603083 w 1603083"/>
                <a:gd name="connsiteY8" fmla="*/ 400348 h 403185"/>
                <a:gd name="connsiteX0" fmla="*/ 0 w 1603083"/>
                <a:gd name="connsiteY0" fmla="*/ 391951 h 403185"/>
                <a:gd name="connsiteX1" fmla="*/ 313963 w 1603083"/>
                <a:gd name="connsiteY1" fmla="*/ 337489 h 403185"/>
                <a:gd name="connsiteX2" fmla="*/ 593683 w 1603083"/>
                <a:gd name="connsiteY2" fmla="*/ 146308 h 403185"/>
                <a:gd name="connsiteX3" fmla="*/ 709613 w 1603083"/>
                <a:gd name="connsiteY3" fmla="*/ 315877 h 403185"/>
                <a:gd name="connsiteX4" fmla="*/ 963028 w 1603083"/>
                <a:gd name="connsiteY4" fmla="*/ 253463 h 403185"/>
                <a:gd name="connsiteX5" fmla="*/ 1062665 w 1603083"/>
                <a:gd name="connsiteY5" fmla="*/ 299333 h 403185"/>
                <a:gd name="connsiteX6" fmla="*/ 1186740 w 1603083"/>
                <a:gd name="connsiteY6" fmla="*/ 173 h 403185"/>
                <a:gd name="connsiteX7" fmla="*/ 1335632 w 1603083"/>
                <a:gd name="connsiteY7" fmla="*/ 346583 h 403185"/>
                <a:gd name="connsiteX8" fmla="*/ 1603083 w 1603083"/>
                <a:gd name="connsiteY8" fmla="*/ 400348 h 403185"/>
                <a:gd name="connsiteX0" fmla="*/ 0 w 1603083"/>
                <a:gd name="connsiteY0" fmla="*/ 391951 h 403185"/>
                <a:gd name="connsiteX1" fmla="*/ 313963 w 1603083"/>
                <a:gd name="connsiteY1" fmla="*/ 337489 h 403185"/>
                <a:gd name="connsiteX2" fmla="*/ 593683 w 1603083"/>
                <a:gd name="connsiteY2" fmla="*/ 146308 h 403185"/>
                <a:gd name="connsiteX3" fmla="*/ 709613 w 1603083"/>
                <a:gd name="connsiteY3" fmla="*/ 315877 h 403185"/>
                <a:gd name="connsiteX4" fmla="*/ 963028 w 1603083"/>
                <a:gd name="connsiteY4" fmla="*/ 253463 h 403185"/>
                <a:gd name="connsiteX5" fmla="*/ 1062665 w 1603083"/>
                <a:gd name="connsiteY5" fmla="*/ 299333 h 403185"/>
                <a:gd name="connsiteX6" fmla="*/ 1186740 w 1603083"/>
                <a:gd name="connsiteY6" fmla="*/ 173 h 403185"/>
                <a:gd name="connsiteX7" fmla="*/ 1335632 w 1603083"/>
                <a:gd name="connsiteY7" fmla="*/ 346583 h 403185"/>
                <a:gd name="connsiteX8" fmla="*/ 1603083 w 1603083"/>
                <a:gd name="connsiteY8" fmla="*/ 400348 h 403185"/>
                <a:gd name="connsiteX0" fmla="*/ 0 w 1603083"/>
                <a:gd name="connsiteY0" fmla="*/ 391951 h 403185"/>
                <a:gd name="connsiteX1" fmla="*/ 313963 w 1603083"/>
                <a:gd name="connsiteY1" fmla="*/ 337489 h 403185"/>
                <a:gd name="connsiteX2" fmla="*/ 593683 w 1603083"/>
                <a:gd name="connsiteY2" fmla="*/ 146308 h 403185"/>
                <a:gd name="connsiteX3" fmla="*/ 709613 w 1603083"/>
                <a:gd name="connsiteY3" fmla="*/ 315877 h 403185"/>
                <a:gd name="connsiteX4" fmla="*/ 963028 w 1603083"/>
                <a:gd name="connsiteY4" fmla="*/ 253463 h 403185"/>
                <a:gd name="connsiteX5" fmla="*/ 1062665 w 1603083"/>
                <a:gd name="connsiteY5" fmla="*/ 299333 h 403185"/>
                <a:gd name="connsiteX6" fmla="*/ 1186740 w 1603083"/>
                <a:gd name="connsiteY6" fmla="*/ 173 h 403185"/>
                <a:gd name="connsiteX7" fmla="*/ 1335632 w 1603083"/>
                <a:gd name="connsiteY7" fmla="*/ 346583 h 403185"/>
                <a:gd name="connsiteX8" fmla="*/ 1603083 w 1603083"/>
                <a:gd name="connsiteY8" fmla="*/ 400348 h 403185"/>
                <a:gd name="connsiteX0" fmla="*/ 0 w 1603083"/>
                <a:gd name="connsiteY0" fmla="*/ 391951 h 403185"/>
                <a:gd name="connsiteX1" fmla="*/ 313963 w 1603083"/>
                <a:gd name="connsiteY1" fmla="*/ 337489 h 403185"/>
                <a:gd name="connsiteX2" fmla="*/ 593683 w 1603083"/>
                <a:gd name="connsiteY2" fmla="*/ 146308 h 403185"/>
                <a:gd name="connsiteX3" fmla="*/ 709613 w 1603083"/>
                <a:gd name="connsiteY3" fmla="*/ 315877 h 403185"/>
                <a:gd name="connsiteX4" fmla="*/ 963028 w 1603083"/>
                <a:gd name="connsiteY4" fmla="*/ 253463 h 403185"/>
                <a:gd name="connsiteX5" fmla="*/ 1062665 w 1603083"/>
                <a:gd name="connsiteY5" fmla="*/ 299333 h 403185"/>
                <a:gd name="connsiteX6" fmla="*/ 1186740 w 1603083"/>
                <a:gd name="connsiteY6" fmla="*/ 173 h 403185"/>
                <a:gd name="connsiteX7" fmla="*/ 1335632 w 1603083"/>
                <a:gd name="connsiteY7" fmla="*/ 346583 h 403185"/>
                <a:gd name="connsiteX8" fmla="*/ 1603083 w 1603083"/>
                <a:gd name="connsiteY8" fmla="*/ 400348 h 403185"/>
                <a:gd name="connsiteX0" fmla="*/ 0 w 1603083"/>
                <a:gd name="connsiteY0" fmla="*/ 391951 h 403185"/>
                <a:gd name="connsiteX1" fmla="*/ 313963 w 1603083"/>
                <a:gd name="connsiteY1" fmla="*/ 337489 h 403185"/>
                <a:gd name="connsiteX2" fmla="*/ 593683 w 1603083"/>
                <a:gd name="connsiteY2" fmla="*/ 146308 h 403185"/>
                <a:gd name="connsiteX3" fmla="*/ 709613 w 1603083"/>
                <a:gd name="connsiteY3" fmla="*/ 315877 h 403185"/>
                <a:gd name="connsiteX4" fmla="*/ 963028 w 1603083"/>
                <a:gd name="connsiteY4" fmla="*/ 253463 h 403185"/>
                <a:gd name="connsiteX5" fmla="*/ 1062665 w 1603083"/>
                <a:gd name="connsiteY5" fmla="*/ 299333 h 403185"/>
                <a:gd name="connsiteX6" fmla="*/ 1186740 w 1603083"/>
                <a:gd name="connsiteY6" fmla="*/ 173 h 403185"/>
                <a:gd name="connsiteX7" fmla="*/ 1335632 w 1603083"/>
                <a:gd name="connsiteY7" fmla="*/ 346583 h 403185"/>
                <a:gd name="connsiteX8" fmla="*/ 1603083 w 1603083"/>
                <a:gd name="connsiteY8" fmla="*/ 400348 h 403185"/>
                <a:gd name="connsiteX0" fmla="*/ 0 w 1603083"/>
                <a:gd name="connsiteY0" fmla="*/ 391951 h 403185"/>
                <a:gd name="connsiteX1" fmla="*/ 313963 w 1603083"/>
                <a:gd name="connsiteY1" fmla="*/ 354158 h 403185"/>
                <a:gd name="connsiteX2" fmla="*/ 593683 w 1603083"/>
                <a:gd name="connsiteY2" fmla="*/ 146308 h 403185"/>
                <a:gd name="connsiteX3" fmla="*/ 709613 w 1603083"/>
                <a:gd name="connsiteY3" fmla="*/ 315877 h 403185"/>
                <a:gd name="connsiteX4" fmla="*/ 963028 w 1603083"/>
                <a:gd name="connsiteY4" fmla="*/ 253463 h 403185"/>
                <a:gd name="connsiteX5" fmla="*/ 1062665 w 1603083"/>
                <a:gd name="connsiteY5" fmla="*/ 299333 h 403185"/>
                <a:gd name="connsiteX6" fmla="*/ 1186740 w 1603083"/>
                <a:gd name="connsiteY6" fmla="*/ 173 h 403185"/>
                <a:gd name="connsiteX7" fmla="*/ 1335632 w 1603083"/>
                <a:gd name="connsiteY7" fmla="*/ 346583 h 403185"/>
                <a:gd name="connsiteX8" fmla="*/ 1603083 w 1603083"/>
                <a:gd name="connsiteY8" fmla="*/ 400348 h 403185"/>
                <a:gd name="connsiteX0" fmla="*/ 0 w 1603083"/>
                <a:gd name="connsiteY0" fmla="*/ 391951 h 403185"/>
                <a:gd name="connsiteX1" fmla="*/ 313963 w 1603083"/>
                <a:gd name="connsiteY1" fmla="*/ 354158 h 403185"/>
                <a:gd name="connsiteX2" fmla="*/ 593683 w 1603083"/>
                <a:gd name="connsiteY2" fmla="*/ 146308 h 403185"/>
                <a:gd name="connsiteX3" fmla="*/ 709613 w 1603083"/>
                <a:gd name="connsiteY3" fmla="*/ 315877 h 403185"/>
                <a:gd name="connsiteX4" fmla="*/ 963028 w 1603083"/>
                <a:gd name="connsiteY4" fmla="*/ 253463 h 403185"/>
                <a:gd name="connsiteX5" fmla="*/ 1062665 w 1603083"/>
                <a:gd name="connsiteY5" fmla="*/ 299333 h 403185"/>
                <a:gd name="connsiteX6" fmla="*/ 1186740 w 1603083"/>
                <a:gd name="connsiteY6" fmla="*/ 173 h 403185"/>
                <a:gd name="connsiteX7" fmla="*/ 1335632 w 1603083"/>
                <a:gd name="connsiteY7" fmla="*/ 346583 h 403185"/>
                <a:gd name="connsiteX8" fmla="*/ 1603083 w 1603083"/>
                <a:gd name="connsiteY8" fmla="*/ 400348 h 403185"/>
                <a:gd name="connsiteX0" fmla="*/ 0 w 1603083"/>
                <a:gd name="connsiteY0" fmla="*/ 391951 h 403185"/>
                <a:gd name="connsiteX1" fmla="*/ 313963 w 1603083"/>
                <a:gd name="connsiteY1" fmla="*/ 354158 h 403185"/>
                <a:gd name="connsiteX2" fmla="*/ 593683 w 1603083"/>
                <a:gd name="connsiteY2" fmla="*/ 146308 h 403185"/>
                <a:gd name="connsiteX3" fmla="*/ 709613 w 1603083"/>
                <a:gd name="connsiteY3" fmla="*/ 315877 h 403185"/>
                <a:gd name="connsiteX4" fmla="*/ 963028 w 1603083"/>
                <a:gd name="connsiteY4" fmla="*/ 253463 h 403185"/>
                <a:gd name="connsiteX5" fmla="*/ 1062665 w 1603083"/>
                <a:gd name="connsiteY5" fmla="*/ 299333 h 403185"/>
                <a:gd name="connsiteX6" fmla="*/ 1186740 w 1603083"/>
                <a:gd name="connsiteY6" fmla="*/ 173 h 403185"/>
                <a:gd name="connsiteX7" fmla="*/ 1335632 w 1603083"/>
                <a:gd name="connsiteY7" fmla="*/ 346583 h 403185"/>
                <a:gd name="connsiteX8" fmla="*/ 1603083 w 1603083"/>
                <a:gd name="connsiteY8" fmla="*/ 400348 h 403185"/>
                <a:gd name="connsiteX0" fmla="*/ 0 w 1603083"/>
                <a:gd name="connsiteY0" fmla="*/ 391948 h 403182"/>
                <a:gd name="connsiteX1" fmla="*/ 313963 w 1603083"/>
                <a:gd name="connsiteY1" fmla="*/ 354155 h 403182"/>
                <a:gd name="connsiteX2" fmla="*/ 593683 w 1603083"/>
                <a:gd name="connsiteY2" fmla="*/ 146305 h 403182"/>
                <a:gd name="connsiteX3" fmla="*/ 709613 w 1603083"/>
                <a:gd name="connsiteY3" fmla="*/ 315874 h 403182"/>
                <a:gd name="connsiteX4" fmla="*/ 963028 w 1603083"/>
                <a:gd name="connsiteY4" fmla="*/ 232029 h 403182"/>
                <a:gd name="connsiteX5" fmla="*/ 1062665 w 1603083"/>
                <a:gd name="connsiteY5" fmla="*/ 299330 h 403182"/>
                <a:gd name="connsiteX6" fmla="*/ 1186740 w 1603083"/>
                <a:gd name="connsiteY6" fmla="*/ 170 h 403182"/>
                <a:gd name="connsiteX7" fmla="*/ 1335632 w 1603083"/>
                <a:gd name="connsiteY7" fmla="*/ 346580 h 403182"/>
                <a:gd name="connsiteX8" fmla="*/ 1603083 w 1603083"/>
                <a:gd name="connsiteY8" fmla="*/ 400345 h 403182"/>
                <a:gd name="connsiteX0" fmla="*/ 0 w 1603083"/>
                <a:gd name="connsiteY0" fmla="*/ 391948 h 403182"/>
                <a:gd name="connsiteX1" fmla="*/ 313963 w 1603083"/>
                <a:gd name="connsiteY1" fmla="*/ 354155 h 403182"/>
                <a:gd name="connsiteX2" fmla="*/ 593683 w 1603083"/>
                <a:gd name="connsiteY2" fmla="*/ 146305 h 403182"/>
                <a:gd name="connsiteX3" fmla="*/ 709613 w 1603083"/>
                <a:gd name="connsiteY3" fmla="*/ 315874 h 403182"/>
                <a:gd name="connsiteX4" fmla="*/ 963028 w 1603083"/>
                <a:gd name="connsiteY4" fmla="*/ 232029 h 403182"/>
                <a:gd name="connsiteX5" fmla="*/ 1062665 w 1603083"/>
                <a:gd name="connsiteY5" fmla="*/ 299330 h 403182"/>
                <a:gd name="connsiteX6" fmla="*/ 1186740 w 1603083"/>
                <a:gd name="connsiteY6" fmla="*/ 170 h 403182"/>
                <a:gd name="connsiteX7" fmla="*/ 1335632 w 1603083"/>
                <a:gd name="connsiteY7" fmla="*/ 346580 h 403182"/>
                <a:gd name="connsiteX8" fmla="*/ 1603083 w 1603083"/>
                <a:gd name="connsiteY8" fmla="*/ 400345 h 403182"/>
                <a:gd name="connsiteX0" fmla="*/ 0 w 1603083"/>
                <a:gd name="connsiteY0" fmla="*/ 391784 h 403018"/>
                <a:gd name="connsiteX1" fmla="*/ 313963 w 1603083"/>
                <a:gd name="connsiteY1" fmla="*/ 353991 h 403018"/>
                <a:gd name="connsiteX2" fmla="*/ 593683 w 1603083"/>
                <a:gd name="connsiteY2" fmla="*/ 146141 h 403018"/>
                <a:gd name="connsiteX3" fmla="*/ 709613 w 1603083"/>
                <a:gd name="connsiteY3" fmla="*/ 315710 h 403018"/>
                <a:gd name="connsiteX4" fmla="*/ 963028 w 1603083"/>
                <a:gd name="connsiteY4" fmla="*/ 231865 h 403018"/>
                <a:gd name="connsiteX5" fmla="*/ 1050758 w 1603083"/>
                <a:gd name="connsiteY5" fmla="*/ 337266 h 403018"/>
                <a:gd name="connsiteX6" fmla="*/ 1186740 w 1603083"/>
                <a:gd name="connsiteY6" fmla="*/ 6 h 403018"/>
                <a:gd name="connsiteX7" fmla="*/ 1335632 w 1603083"/>
                <a:gd name="connsiteY7" fmla="*/ 346416 h 403018"/>
                <a:gd name="connsiteX8" fmla="*/ 1603083 w 1603083"/>
                <a:gd name="connsiteY8" fmla="*/ 400181 h 403018"/>
                <a:gd name="connsiteX0" fmla="*/ 0 w 1603083"/>
                <a:gd name="connsiteY0" fmla="*/ 391784 h 403018"/>
                <a:gd name="connsiteX1" fmla="*/ 313963 w 1603083"/>
                <a:gd name="connsiteY1" fmla="*/ 353991 h 403018"/>
                <a:gd name="connsiteX2" fmla="*/ 593683 w 1603083"/>
                <a:gd name="connsiteY2" fmla="*/ 146141 h 403018"/>
                <a:gd name="connsiteX3" fmla="*/ 709613 w 1603083"/>
                <a:gd name="connsiteY3" fmla="*/ 315710 h 403018"/>
                <a:gd name="connsiteX4" fmla="*/ 958266 w 1603083"/>
                <a:gd name="connsiteY4" fmla="*/ 277109 h 403018"/>
                <a:gd name="connsiteX5" fmla="*/ 1050758 w 1603083"/>
                <a:gd name="connsiteY5" fmla="*/ 337266 h 403018"/>
                <a:gd name="connsiteX6" fmla="*/ 1186740 w 1603083"/>
                <a:gd name="connsiteY6" fmla="*/ 6 h 403018"/>
                <a:gd name="connsiteX7" fmla="*/ 1335632 w 1603083"/>
                <a:gd name="connsiteY7" fmla="*/ 346416 h 403018"/>
                <a:gd name="connsiteX8" fmla="*/ 1603083 w 1603083"/>
                <a:gd name="connsiteY8" fmla="*/ 400181 h 403018"/>
                <a:gd name="connsiteX0" fmla="*/ 0 w 1603083"/>
                <a:gd name="connsiteY0" fmla="*/ 391784 h 403018"/>
                <a:gd name="connsiteX1" fmla="*/ 313963 w 1603083"/>
                <a:gd name="connsiteY1" fmla="*/ 353991 h 403018"/>
                <a:gd name="connsiteX2" fmla="*/ 593683 w 1603083"/>
                <a:gd name="connsiteY2" fmla="*/ 146141 h 403018"/>
                <a:gd name="connsiteX3" fmla="*/ 709613 w 1603083"/>
                <a:gd name="connsiteY3" fmla="*/ 347460 h 403018"/>
                <a:gd name="connsiteX4" fmla="*/ 958266 w 1603083"/>
                <a:gd name="connsiteY4" fmla="*/ 277109 h 403018"/>
                <a:gd name="connsiteX5" fmla="*/ 1050758 w 1603083"/>
                <a:gd name="connsiteY5" fmla="*/ 337266 h 403018"/>
                <a:gd name="connsiteX6" fmla="*/ 1186740 w 1603083"/>
                <a:gd name="connsiteY6" fmla="*/ 6 h 403018"/>
                <a:gd name="connsiteX7" fmla="*/ 1335632 w 1603083"/>
                <a:gd name="connsiteY7" fmla="*/ 346416 h 403018"/>
                <a:gd name="connsiteX8" fmla="*/ 1603083 w 1603083"/>
                <a:gd name="connsiteY8" fmla="*/ 400181 h 403018"/>
                <a:gd name="connsiteX0" fmla="*/ 0 w 1603083"/>
                <a:gd name="connsiteY0" fmla="*/ 391784 h 403018"/>
                <a:gd name="connsiteX1" fmla="*/ 313963 w 1603083"/>
                <a:gd name="connsiteY1" fmla="*/ 353991 h 403018"/>
                <a:gd name="connsiteX2" fmla="*/ 593683 w 1603083"/>
                <a:gd name="connsiteY2" fmla="*/ 146141 h 403018"/>
                <a:gd name="connsiteX3" fmla="*/ 709613 w 1603083"/>
                <a:gd name="connsiteY3" fmla="*/ 347460 h 403018"/>
                <a:gd name="connsiteX4" fmla="*/ 958266 w 1603083"/>
                <a:gd name="connsiteY4" fmla="*/ 277109 h 403018"/>
                <a:gd name="connsiteX5" fmla="*/ 1050758 w 1603083"/>
                <a:gd name="connsiteY5" fmla="*/ 337266 h 403018"/>
                <a:gd name="connsiteX6" fmla="*/ 1186740 w 1603083"/>
                <a:gd name="connsiteY6" fmla="*/ 6 h 403018"/>
                <a:gd name="connsiteX7" fmla="*/ 1335632 w 1603083"/>
                <a:gd name="connsiteY7" fmla="*/ 346416 h 403018"/>
                <a:gd name="connsiteX8" fmla="*/ 1603083 w 1603083"/>
                <a:gd name="connsiteY8" fmla="*/ 400181 h 403018"/>
                <a:gd name="connsiteX0" fmla="*/ 0 w 1603083"/>
                <a:gd name="connsiteY0" fmla="*/ 391784 h 403018"/>
                <a:gd name="connsiteX1" fmla="*/ 313963 w 1603083"/>
                <a:gd name="connsiteY1" fmla="*/ 353991 h 403018"/>
                <a:gd name="connsiteX2" fmla="*/ 593683 w 1603083"/>
                <a:gd name="connsiteY2" fmla="*/ 146141 h 403018"/>
                <a:gd name="connsiteX3" fmla="*/ 709613 w 1603083"/>
                <a:gd name="connsiteY3" fmla="*/ 347460 h 403018"/>
                <a:gd name="connsiteX4" fmla="*/ 958266 w 1603083"/>
                <a:gd name="connsiteY4" fmla="*/ 277109 h 403018"/>
                <a:gd name="connsiteX5" fmla="*/ 1050758 w 1603083"/>
                <a:gd name="connsiteY5" fmla="*/ 337266 h 403018"/>
                <a:gd name="connsiteX6" fmla="*/ 1186740 w 1603083"/>
                <a:gd name="connsiteY6" fmla="*/ 6 h 403018"/>
                <a:gd name="connsiteX7" fmla="*/ 1335632 w 1603083"/>
                <a:gd name="connsiteY7" fmla="*/ 346416 h 403018"/>
                <a:gd name="connsiteX8" fmla="*/ 1603083 w 1603083"/>
                <a:gd name="connsiteY8" fmla="*/ 400181 h 403018"/>
                <a:gd name="connsiteX0" fmla="*/ 0 w 1603083"/>
                <a:gd name="connsiteY0" fmla="*/ 391784 h 403018"/>
                <a:gd name="connsiteX1" fmla="*/ 313963 w 1603083"/>
                <a:gd name="connsiteY1" fmla="*/ 353991 h 403018"/>
                <a:gd name="connsiteX2" fmla="*/ 593683 w 1603083"/>
                <a:gd name="connsiteY2" fmla="*/ 146141 h 403018"/>
                <a:gd name="connsiteX3" fmla="*/ 687388 w 1603083"/>
                <a:gd name="connsiteY3" fmla="*/ 341110 h 403018"/>
                <a:gd name="connsiteX4" fmla="*/ 958266 w 1603083"/>
                <a:gd name="connsiteY4" fmla="*/ 277109 h 403018"/>
                <a:gd name="connsiteX5" fmla="*/ 1050758 w 1603083"/>
                <a:gd name="connsiteY5" fmla="*/ 337266 h 403018"/>
                <a:gd name="connsiteX6" fmla="*/ 1186740 w 1603083"/>
                <a:gd name="connsiteY6" fmla="*/ 6 h 403018"/>
                <a:gd name="connsiteX7" fmla="*/ 1335632 w 1603083"/>
                <a:gd name="connsiteY7" fmla="*/ 346416 h 403018"/>
                <a:gd name="connsiteX8" fmla="*/ 1603083 w 1603083"/>
                <a:gd name="connsiteY8" fmla="*/ 400181 h 403018"/>
                <a:gd name="connsiteX0" fmla="*/ 0 w 1548050"/>
                <a:gd name="connsiteY0" fmla="*/ 396018 h 403018"/>
                <a:gd name="connsiteX1" fmla="*/ 258930 w 1548050"/>
                <a:gd name="connsiteY1" fmla="*/ 353991 h 403018"/>
                <a:gd name="connsiteX2" fmla="*/ 538650 w 1548050"/>
                <a:gd name="connsiteY2" fmla="*/ 146141 h 403018"/>
                <a:gd name="connsiteX3" fmla="*/ 632355 w 1548050"/>
                <a:gd name="connsiteY3" fmla="*/ 341110 h 403018"/>
                <a:gd name="connsiteX4" fmla="*/ 903233 w 1548050"/>
                <a:gd name="connsiteY4" fmla="*/ 277109 h 403018"/>
                <a:gd name="connsiteX5" fmla="*/ 995725 w 1548050"/>
                <a:gd name="connsiteY5" fmla="*/ 337266 h 403018"/>
                <a:gd name="connsiteX6" fmla="*/ 1131707 w 1548050"/>
                <a:gd name="connsiteY6" fmla="*/ 6 h 403018"/>
                <a:gd name="connsiteX7" fmla="*/ 1280599 w 1548050"/>
                <a:gd name="connsiteY7" fmla="*/ 346416 h 403018"/>
                <a:gd name="connsiteX8" fmla="*/ 1548050 w 1548050"/>
                <a:gd name="connsiteY8" fmla="*/ 400181 h 403018"/>
                <a:gd name="connsiteX0" fmla="*/ 0 w 1548050"/>
                <a:gd name="connsiteY0" fmla="*/ 396018 h 403018"/>
                <a:gd name="connsiteX1" fmla="*/ 381049 w 1548050"/>
                <a:gd name="connsiteY1" fmla="*/ 362926 h 403018"/>
                <a:gd name="connsiteX2" fmla="*/ 538650 w 1548050"/>
                <a:gd name="connsiteY2" fmla="*/ 146141 h 403018"/>
                <a:gd name="connsiteX3" fmla="*/ 632355 w 1548050"/>
                <a:gd name="connsiteY3" fmla="*/ 341110 h 403018"/>
                <a:gd name="connsiteX4" fmla="*/ 903233 w 1548050"/>
                <a:gd name="connsiteY4" fmla="*/ 277109 h 403018"/>
                <a:gd name="connsiteX5" fmla="*/ 995725 w 1548050"/>
                <a:gd name="connsiteY5" fmla="*/ 337266 h 403018"/>
                <a:gd name="connsiteX6" fmla="*/ 1131707 w 1548050"/>
                <a:gd name="connsiteY6" fmla="*/ 6 h 403018"/>
                <a:gd name="connsiteX7" fmla="*/ 1280599 w 1548050"/>
                <a:gd name="connsiteY7" fmla="*/ 346416 h 403018"/>
                <a:gd name="connsiteX8" fmla="*/ 1548050 w 1548050"/>
                <a:gd name="connsiteY8" fmla="*/ 400181 h 403018"/>
                <a:gd name="connsiteX0" fmla="*/ 0 w 1548050"/>
                <a:gd name="connsiteY0" fmla="*/ 396018 h 403018"/>
                <a:gd name="connsiteX1" fmla="*/ 381049 w 1548050"/>
                <a:gd name="connsiteY1" fmla="*/ 362926 h 403018"/>
                <a:gd name="connsiteX2" fmla="*/ 538650 w 1548050"/>
                <a:gd name="connsiteY2" fmla="*/ 146141 h 403018"/>
                <a:gd name="connsiteX3" fmla="*/ 671075 w 1548050"/>
                <a:gd name="connsiteY3" fmla="*/ 308346 h 403018"/>
                <a:gd name="connsiteX4" fmla="*/ 903233 w 1548050"/>
                <a:gd name="connsiteY4" fmla="*/ 277109 h 403018"/>
                <a:gd name="connsiteX5" fmla="*/ 995725 w 1548050"/>
                <a:gd name="connsiteY5" fmla="*/ 337266 h 403018"/>
                <a:gd name="connsiteX6" fmla="*/ 1131707 w 1548050"/>
                <a:gd name="connsiteY6" fmla="*/ 6 h 403018"/>
                <a:gd name="connsiteX7" fmla="*/ 1280599 w 1548050"/>
                <a:gd name="connsiteY7" fmla="*/ 346416 h 403018"/>
                <a:gd name="connsiteX8" fmla="*/ 1548050 w 1548050"/>
                <a:gd name="connsiteY8" fmla="*/ 400181 h 403018"/>
                <a:gd name="connsiteX0" fmla="*/ 0 w 1548050"/>
                <a:gd name="connsiteY0" fmla="*/ 396018 h 403018"/>
                <a:gd name="connsiteX1" fmla="*/ 381049 w 1548050"/>
                <a:gd name="connsiteY1" fmla="*/ 362926 h 403018"/>
                <a:gd name="connsiteX2" fmla="*/ 538650 w 1548050"/>
                <a:gd name="connsiteY2" fmla="*/ 146141 h 403018"/>
                <a:gd name="connsiteX3" fmla="*/ 680011 w 1548050"/>
                <a:gd name="connsiteY3" fmla="*/ 293453 h 403018"/>
                <a:gd name="connsiteX4" fmla="*/ 903233 w 1548050"/>
                <a:gd name="connsiteY4" fmla="*/ 277109 h 403018"/>
                <a:gd name="connsiteX5" fmla="*/ 995725 w 1548050"/>
                <a:gd name="connsiteY5" fmla="*/ 337266 h 403018"/>
                <a:gd name="connsiteX6" fmla="*/ 1131707 w 1548050"/>
                <a:gd name="connsiteY6" fmla="*/ 6 h 403018"/>
                <a:gd name="connsiteX7" fmla="*/ 1280599 w 1548050"/>
                <a:gd name="connsiteY7" fmla="*/ 346416 h 403018"/>
                <a:gd name="connsiteX8" fmla="*/ 1548050 w 1548050"/>
                <a:gd name="connsiteY8" fmla="*/ 400181 h 403018"/>
                <a:gd name="connsiteX0" fmla="*/ 0 w 1548050"/>
                <a:gd name="connsiteY0" fmla="*/ 396018 h 403018"/>
                <a:gd name="connsiteX1" fmla="*/ 381049 w 1548050"/>
                <a:gd name="connsiteY1" fmla="*/ 362926 h 403018"/>
                <a:gd name="connsiteX2" fmla="*/ 538650 w 1548050"/>
                <a:gd name="connsiteY2" fmla="*/ 146141 h 403018"/>
                <a:gd name="connsiteX3" fmla="*/ 715753 w 1548050"/>
                <a:gd name="connsiteY3" fmla="*/ 320259 h 403018"/>
                <a:gd name="connsiteX4" fmla="*/ 903233 w 1548050"/>
                <a:gd name="connsiteY4" fmla="*/ 277109 h 403018"/>
                <a:gd name="connsiteX5" fmla="*/ 995725 w 1548050"/>
                <a:gd name="connsiteY5" fmla="*/ 337266 h 403018"/>
                <a:gd name="connsiteX6" fmla="*/ 1131707 w 1548050"/>
                <a:gd name="connsiteY6" fmla="*/ 6 h 403018"/>
                <a:gd name="connsiteX7" fmla="*/ 1280599 w 1548050"/>
                <a:gd name="connsiteY7" fmla="*/ 346416 h 403018"/>
                <a:gd name="connsiteX8" fmla="*/ 1548050 w 1548050"/>
                <a:gd name="connsiteY8" fmla="*/ 400181 h 403018"/>
                <a:gd name="connsiteX0" fmla="*/ 0 w 1548050"/>
                <a:gd name="connsiteY0" fmla="*/ 396018 h 403018"/>
                <a:gd name="connsiteX1" fmla="*/ 381049 w 1548050"/>
                <a:gd name="connsiteY1" fmla="*/ 362926 h 403018"/>
                <a:gd name="connsiteX2" fmla="*/ 538650 w 1548050"/>
                <a:gd name="connsiteY2" fmla="*/ 146141 h 403018"/>
                <a:gd name="connsiteX3" fmla="*/ 715753 w 1548050"/>
                <a:gd name="connsiteY3" fmla="*/ 320259 h 403018"/>
                <a:gd name="connsiteX4" fmla="*/ 903233 w 1548050"/>
                <a:gd name="connsiteY4" fmla="*/ 277109 h 403018"/>
                <a:gd name="connsiteX5" fmla="*/ 995725 w 1548050"/>
                <a:gd name="connsiteY5" fmla="*/ 337266 h 403018"/>
                <a:gd name="connsiteX6" fmla="*/ 1131707 w 1548050"/>
                <a:gd name="connsiteY6" fmla="*/ 6 h 403018"/>
                <a:gd name="connsiteX7" fmla="*/ 1280599 w 1548050"/>
                <a:gd name="connsiteY7" fmla="*/ 346416 h 403018"/>
                <a:gd name="connsiteX8" fmla="*/ 1548050 w 1548050"/>
                <a:gd name="connsiteY8" fmla="*/ 400181 h 403018"/>
                <a:gd name="connsiteX0" fmla="*/ 0 w 1548050"/>
                <a:gd name="connsiteY0" fmla="*/ 396018 h 403018"/>
                <a:gd name="connsiteX1" fmla="*/ 381049 w 1548050"/>
                <a:gd name="connsiteY1" fmla="*/ 362926 h 403018"/>
                <a:gd name="connsiteX2" fmla="*/ 538650 w 1548050"/>
                <a:gd name="connsiteY2" fmla="*/ 146141 h 403018"/>
                <a:gd name="connsiteX3" fmla="*/ 709796 w 1548050"/>
                <a:gd name="connsiteY3" fmla="*/ 350044 h 403018"/>
                <a:gd name="connsiteX4" fmla="*/ 903233 w 1548050"/>
                <a:gd name="connsiteY4" fmla="*/ 277109 h 403018"/>
                <a:gd name="connsiteX5" fmla="*/ 995725 w 1548050"/>
                <a:gd name="connsiteY5" fmla="*/ 337266 h 403018"/>
                <a:gd name="connsiteX6" fmla="*/ 1131707 w 1548050"/>
                <a:gd name="connsiteY6" fmla="*/ 6 h 403018"/>
                <a:gd name="connsiteX7" fmla="*/ 1280599 w 1548050"/>
                <a:gd name="connsiteY7" fmla="*/ 346416 h 403018"/>
                <a:gd name="connsiteX8" fmla="*/ 1548050 w 1548050"/>
                <a:gd name="connsiteY8" fmla="*/ 400181 h 403018"/>
                <a:gd name="connsiteX0" fmla="*/ 0 w 1548050"/>
                <a:gd name="connsiteY0" fmla="*/ 396015 h 402458"/>
                <a:gd name="connsiteX1" fmla="*/ 381049 w 1548050"/>
                <a:gd name="connsiteY1" fmla="*/ 362923 h 402458"/>
                <a:gd name="connsiteX2" fmla="*/ 538650 w 1548050"/>
                <a:gd name="connsiteY2" fmla="*/ 146138 h 402458"/>
                <a:gd name="connsiteX3" fmla="*/ 709796 w 1548050"/>
                <a:gd name="connsiteY3" fmla="*/ 350041 h 402458"/>
                <a:gd name="connsiteX4" fmla="*/ 903233 w 1548050"/>
                <a:gd name="connsiteY4" fmla="*/ 277106 h 402458"/>
                <a:gd name="connsiteX5" fmla="*/ 995725 w 1548050"/>
                <a:gd name="connsiteY5" fmla="*/ 337263 h 402458"/>
                <a:gd name="connsiteX6" fmla="*/ 1131707 w 1548050"/>
                <a:gd name="connsiteY6" fmla="*/ 3 h 402458"/>
                <a:gd name="connsiteX7" fmla="*/ 1283578 w 1548050"/>
                <a:gd name="connsiteY7" fmla="*/ 343434 h 402458"/>
                <a:gd name="connsiteX8" fmla="*/ 1548050 w 1548050"/>
                <a:gd name="connsiteY8" fmla="*/ 400178 h 402458"/>
                <a:gd name="connsiteX0" fmla="*/ 0 w 1548050"/>
                <a:gd name="connsiteY0" fmla="*/ 396015 h 402458"/>
                <a:gd name="connsiteX1" fmla="*/ 381049 w 1548050"/>
                <a:gd name="connsiteY1" fmla="*/ 362923 h 402458"/>
                <a:gd name="connsiteX2" fmla="*/ 538650 w 1548050"/>
                <a:gd name="connsiteY2" fmla="*/ 146138 h 402458"/>
                <a:gd name="connsiteX3" fmla="*/ 715753 w 1548050"/>
                <a:gd name="connsiteY3" fmla="*/ 379826 h 402458"/>
                <a:gd name="connsiteX4" fmla="*/ 903233 w 1548050"/>
                <a:gd name="connsiteY4" fmla="*/ 277106 h 402458"/>
                <a:gd name="connsiteX5" fmla="*/ 995725 w 1548050"/>
                <a:gd name="connsiteY5" fmla="*/ 337263 h 402458"/>
                <a:gd name="connsiteX6" fmla="*/ 1131707 w 1548050"/>
                <a:gd name="connsiteY6" fmla="*/ 3 h 402458"/>
                <a:gd name="connsiteX7" fmla="*/ 1283578 w 1548050"/>
                <a:gd name="connsiteY7" fmla="*/ 343434 h 402458"/>
                <a:gd name="connsiteX8" fmla="*/ 1548050 w 1548050"/>
                <a:gd name="connsiteY8" fmla="*/ 400178 h 402458"/>
                <a:gd name="connsiteX0" fmla="*/ 0 w 1548050"/>
                <a:gd name="connsiteY0" fmla="*/ 396015 h 402458"/>
                <a:gd name="connsiteX1" fmla="*/ 381049 w 1548050"/>
                <a:gd name="connsiteY1" fmla="*/ 362923 h 402458"/>
                <a:gd name="connsiteX2" fmla="*/ 538650 w 1548050"/>
                <a:gd name="connsiteY2" fmla="*/ 146138 h 402458"/>
                <a:gd name="connsiteX3" fmla="*/ 718732 w 1548050"/>
                <a:gd name="connsiteY3" fmla="*/ 376848 h 402458"/>
                <a:gd name="connsiteX4" fmla="*/ 903233 w 1548050"/>
                <a:gd name="connsiteY4" fmla="*/ 277106 h 402458"/>
                <a:gd name="connsiteX5" fmla="*/ 995725 w 1548050"/>
                <a:gd name="connsiteY5" fmla="*/ 337263 h 402458"/>
                <a:gd name="connsiteX6" fmla="*/ 1131707 w 1548050"/>
                <a:gd name="connsiteY6" fmla="*/ 3 h 402458"/>
                <a:gd name="connsiteX7" fmla="*/ 1283578 w 1548050"/>
                <a:gd name="connsiteY7" fmla="*/ 343434 h 402458"/>
                <a:gd name="connsiteX8" fmla="*/ 1548050 w 1548050"/>
                <a:gd name="connsiteY8" fmla="*/ 400178 h 402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8050" h="402458">
                  <a:moveTo>
                    <a:pt x="0" y="396015"/>
                  </a:moveTo>
                  <a:cubicBezTo>
                    <a:pt x="734" y="394876"/>
                    <a:pt x="291274" y="404569"/>
                    <a:pt x="381049" y="362923"/>
                  </a:cubicBezTo>
                  <a:cubicBezTo>
                    <a:pt x="470824" y="321277"/>
                    <a:pt x="482370" y="143817"/>
                    <a:pt x="538650" y="146138"/>
                  </a:cubicBezTo>
                  <a:cubicBezTo>
                    <a:pt x="594930" y="148459"/>
                    <a:pt x="610509" y="351680"/>
                    <a:pt x="718732" y="376848"/>
                  </a:cubicBezTo>
                  <a:cubicBezTo>
                    <a:pt x="826955" y="402016"/>
                    <a:pt x="857068" y="283704"/>
                    <a:pt x="903233" y="277106"/>
                  </a:cubicBezTo>
                  <a:cubicBezTo>
                    <a:pt x="949399" y="270509"/>
                    <a:pt x="957646" y="383447"/>
                    <a:pt x="995725" y="337263"/>
                  </a:cubicBezTo>
                  <a:cubicBezTo>
                    <a:pt x="1033804" y="291079"/>
                    <a:pt x="1083732" y="-1025"/>
                    <a:pt x="1131707" y="3"/>
                  </a:cubicBezTo>
                  <a:cubicBezTo>
                    <a:pt x="1179682" y="1031"/>
                    <a:pt x="1214188" y="276738"/>
                    <a:pt x="1283578" y="343434"/>
                  </a:cubicBezTo>
                  <a:cubicBezTo>
                    <a:pt x="1352968" y="410130"/>
                    <a:pt x="1466534" y="404356"/>
                    <a:pt x="1548050" y="400178"/>
                  </a:cubicBez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54" name="Rectangle 53"/>
          <p:cNvSpPr/>
          <p:nvPr/>
        </p:nvSpPr>
        <p:spPr>
          <a:xfrm>
            <a:off x="1119332" y="998484"/>
            <a:ext cx="6890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The cochlea is *</a:t>
            </a:r>
            <a:r>
              <a:rPr lang="en-US" sz="2400" b="1" i="1" dirty="0" smtClean="0">
                <a:latin typeface="Calibri" pitchFamily="34" charset="0"/>
              </a:rPr>
              <a:t>not*</a:t>
            </a:r>
            <a:r>
              <a:rPr lang="en-US" sz="2400" b="1" dirty="0" smtClean="0">
                <a:latin typeface="Calibri" pitchFamily="34" charset="0"/>
              </a:rPr>
              <a:t> just a frequency analyzer 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COCHLEA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NONLINEAR SPECTRAL PROCESSING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501307" y="1243887"/>
            <a:ext cx="72008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42409" y="592407"/>
            <a:ext cx="491824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6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2" grpId="0" animBg="1"/>
      <p:bldP spid="5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358592" y="3873347"/>
            <a:ext cx="8315955" cy="1365916"/>
            <a:chOff x="358592" y="3873347"/>
            <a:chExt cx="8315955" cy="1365916"/>
          </a:xfrm>
        </p:grpSpPr>
        <p:sp>
          <p:nvSpPr>
            <p:cNvPr id="31" name="TextBox 30"/>
            <p:cNvSpPr txBox="1"/>
            <p:nvPr/>
          </p:nvSpPr>
          <p:spPr>
            <a:xfrm>
              <a:off x="358592" y="4167413"/>
              <a:ext cx="1823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b="1" dirty="0" smtClean="0"/>
                <a:t>Power spectrum of AN activity</a:t>
              </a:r>
              <a:endParaRPr lang="en-GB" b="1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2230800" y="3873347"/>
              <a:ext cx="4813476" cy="1365916"/>
              <a:chOff x="2483768" y="3873347"/>
              <a:chExt cx="4813476" cy="1365916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2856622" y="3873347"/>
                <a:ext cx="4440622" cy="1365916"/>
                <a:chOff x="2352566" y="3873347"/>
                <a:chExt cx="4440622" cy="1365916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352566" y="3873347"/>
                  <a:ext cx="4440622" cy="1365916"/>
                </a:xfrm>
                <a:prstGeom prst="rect">
                  <a:avLst/>
                </a:prstGeom>
              </p:spPr>
            </p:pic>
            <p:sp>
              <p:nvSpPr>
                <p:cNvPr id="24" name="Rectangle 23"/>
                <p:cNvSpPr/>
                <p:nvPr/>
              </p:nvSpPr>
              <p:spPr>
                <a:xfrm>
                  <a:off x="2555776" y="4005064"/>
                  <a:ext cx="1080120" cy="2880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4860032" y="4189257"/>
                  <a:ext cx="554272" cy="4638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084168" y="4163429"/>
                  <a:ext cx="554272" cy="4638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 rot="16200000">
                <a:off x="2314235" y="4364141"/>
                <a:ext cx="6468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/>
                  <a:t>Power</a:t>
                </a:r>
                <a:endParaRPr lang="en-GB" sz="1400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973343" y="3968603"/>
                <a:ext cx="12554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err="1" smtClean="0"/>
                  <a:t>Fiber</a:t>
                </a:r>
                <a:r>
                  <a:rPr lang="en-GB" sz="1600" dirty="0"/>
                  <a:t> BF </a:t>
                </a:r>
                <a:r>
                  <a:rPr lang="en-GB" sz="1600" dirty="0" smtClean="0"/>
                  <a:t>≈ F</a:t>
                </a:r>
                <a:r>
                  <a:rPr lang="en-GB" sz="1600" baseline="-25000" dirty="0" smtClean="0"/>
                  <a:t>2</a:t>
                </a:r>
                <a:endParaRPr lang="en-GB" sz="1600" baseline="-25000" dirty="0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7186838" y="4333363"/>
              <a:ext cx="14877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Normal ear</a:t>
              </a:r>
              <a:endParaRPr lang="en-GB" b="1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227646" y="5339580"/>
            <a:ext cx="6446900" cy="1329780"/>
            <a:chOff x="2227646" y="5339580"/>
            <a:chExt cx="6446900" cy="1329780"/>
          </a:xfrm>
        </p:grpSpPr>
        <p:grpSp>
          <p:nvGrpSpPr>
            <p:cNvPr id="35" name="Group 34"/>
            <p:cNvGrpSpPr/>
            <p:nvPr/>
          </p:nvGrpSpPr>
          <p:grpSpPr>
            <a:xfrm>
              <a:off x="2227646" y="5339580"/>
              <a:ext cx="4816630" cy="1329780"/>
              <a:chOff x="2480614" y="5339580"/>
              <a:chExt cx="4816630" cy="132978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56622" y="5339580"/>
                <a:ext cx="4440622" cy="1329780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3059832" y="5445224"/>
                <a:ext cx="1080120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16200000">
                <a:off x="2311081" y="5832009"/>
                <a:ext cx="6468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/>
                  <a:t>Power</a:t>
                </a:r>
                <a:endParaRPr lang="en-GB" sz="1400" dirty="0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186837" y="5790378"/>
              <a:ext cx="14877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Impaired ear</a:t>
              </a:r>
              <a:endParaRPr lang="en-GB" b="1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79512" y="1556792"/>
            <a:ext cx="6875824" cy="2130733"/>
            <a:chOff x="179512" y="1556792"/>
            <a:chExt cx="6875824" cy="21307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10765" b="11465"/>
            <a:stretch/>
          </p:blipFill>
          <p:spPr>
            <a:xfrm>
              <a:off x="2603654" y="1844824"/>
              <a:ext cx="4451682" cy="141168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259838" y="3222231"/>
              <a:ext cx="414830" cy="31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0.5</a:t>
              </a:r>
              <a:endParaRPr lang="en-GB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99475" y="3222231"/>
              <a:ext cx="414830" cy="31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1.7</a:t>
              </a:r>
              <a:endParaRPr lang="en-GB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54516" y="3222231"/>
              <a:ext cx="414830" cy="31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2.5</a:t>
              </a:r>
              <a:endParaRPr lang="en-GB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81317" y="3379748"/>
              <a:ext cx="13605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Frequency (kHz)</a:t>
              </a:r>
              <a:endParaRPr lang="en-GB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75662" y="1890914"/>
              <a:ext cx="13278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The vowel /</a:t>
              </a:r>
              <a:r>
                <a:rPr lang="en-GB" sz="1600" dirty="0" smtClean="0">
                  <a:latin typeface="Symbol" panose="05050102010706020507" pitchFamily="18" charset="2"/>
                </a:rPr>
                <a:t>e</a:t>
              </a:r>
              <a:r>
                <a:rPr lang="en-GB" sz="1600" dirty="0" smtClean="0"/>
                <a:t>/</a:t>
              </a:r>
              <a:endParaRPr lang="en-GB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2080165" y="2487459"/>
              <a:ext cx="6468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Power</a:t>
              </a:r>
              <a:endParaRPr lang="en-GB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274732" y="1556792"/>
              <a:ext cx="327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F</a:t>
              </a:r>
              <a:r>
                <a:rPr lang="en-GB" sz="1400" baseline="-25000" dirty="0" smtClean="0"/>
                <a:t>1</a:t>
              </a:r>
              <a:endParaRPr lang="en-GB" sz="1400" baseline="-25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14369" y="1556792"/>
              <a:ext cx="327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F</a:t>
              </a:r>
              <a:r>
                <a:rPr lang="en-GB" sz="1400" baseline="-25000" dirty="0" smtClean="0"/>
                <a:t>2</a:t>
              </a:r>
              <a:endParaRPr lang="en-GB" sz="1400" baseline="-25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69410" y="1556792"/>
              <a:ext cx="327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F</a:t>
              </a:r>
              <a:r>
                <a:rPr lang="en-GB" sz="1400" baseline="-25000" dirty="0" smtClean="0"/>
                <a:t>3</a:t>
              </a:r>
              <a:endParaRPr lang="en-GB" sz="1400" baseline="-25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9512" y="2295344"/>
              <a:ext cx="19948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b="1" dirty="0" smtClean="0"/>
                <a:t>Power spectrum </a:t>
              </a:r>
            </a:p>
            <a:p>
              <a:pPr algn="r"/>
              <a:r>
                <a:rPr lang="en-GB" b="1" dirty="0" smtClean="0"/>
                <a:t>of incoming sound</a:t>
              </a:r>
              <a:endParaRPr lang="en-GB" b="1" dirty="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1119332" y="998484"/>
            <a:ext cx="6890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“Synchrony capture” of vowel formants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COCHLEA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NONLINEAR SPECTRAL PROCESSING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86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51520" y="5991671"/>
            <a:ext cx="8709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latin typeface="Calibri" pitchFamily="34" charset="0"/>
              </a:rPr>
              <a:t>Hearing loss is a profound distortion of the signal from ear to brain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70374" y="1782107"/>
            <a:ext cx="4176871" cy="3888433"/>
            <a:chOff x="-69403" y="1628799"/>
            <a:chExt cx="4781888" cy="4500391"/>
          </a:xfrm>
        </p:grpSpPr>
        <p:grpSp>
          <p:nvGrpSpPr>
            <p:cNvPr id="11" name="Group 10"/>
            <p:cNvGrpSpPr/>
            <p:nvPr/>
          </p:nvGrpSpPr>
          <p:grpSpPr>
            <a:xfrm>
              <a:off x="272112" y="1628799"/>
              <a:ext cx="4440373" cy="4500391"/>
              <a:chOff x="272112" y="1628799"/>
              <a:chExt cx="4440373" cy="4500391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575" t="3877" b="25047"/>
              <a:stretch/>
            </p:blipFill>
            <p:spPr>
              <a:xfrm>
                <a:off x="272112" y="1628799"/>
                <a:ext cx="4427984" cy="3960441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575" t="90310"/>
              <a:stretch/>
            </p:blipFill>
            <p:spPr>
              <a:xfrm>
                <a:off x="284501" y="5589241"/>
                <a:ext cx="4427984" cy="539949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755576" y="1772816"/>
                <a:ext cx="1008112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0" t="28031" r="97250" b="47416"/>
            <a:stretch/>
          </p:blipFill>
          <p:spPr>
            <a:xfrm>
              <a:off x="-69403" y="2924943"/>
              <a:ext cx="288032" cy="1368152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986561" y="1832844"/>
            <a:ext cx="1487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Normal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4666353" y="1782108"/>
            <a:ext cx="3701808" cy="3888431"/>
            <a:chOff x="4666353" y="2204864"/>
            <a:chExt cx="3701808" cy="3888431"/>
          </a:xfrm>
        </p:grpSpPr>
        <p:grpSp>
          <p:nvGrpSpPr>
            <p:cNvPr id="9" name="Group 8"/>
            <p:cNvGrpSpPr/>
            <p:nvPr/>
          </p:nvGrpSpPr>
          <p:grpSpPr>
            <a:xfrm>
              <a:off x="4666353" y="2204864"/>
              <a:ext cx="3701808" cy="3888431"/>
              <a:chOff x="4716016" y="1628800"/>
              <a:chExt cx="4238013" cy="450038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937" t="4319" b="23084"/>
              <a:stretch/>
            </p:blipFill>
            <p:spPr>
              <a:xfrm>
                <a:off x="4798317" y="1628800"/>
                <a:ext cx="4155712" cy="3960440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750" t="90310" r="1"/>
              <a:stretch/>
            </p:blipFill>
            <p:spPr>
              <a:xfrm>
                <a:off x="4716016" y="5589240"/>
                <a:ext cx="4229016" cy="539949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5004048" y="1793238"/>
                <a:ext cx="1008112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4916594" y="2258018"/>
              <a:ext cx="14877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Impaired</a:t>
              </a:r>
              <a:endParaRPr lang="en-GB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931262" y="126876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/>
              <a:t>Population representation of /</a:t>
            </a:r>
            <a:r>
              <a:rPr lang="en-GB" b="1" dirty="0" smtClean="0">
                <a:latin typeface="Symbol" panose="05050102010706020507" pitchFamily="18" charset="2"/>
              </a:rPr>
              <a:t>e</a:t>
            </a:r>
            <a:r>
              <a:rPr lang="en-GB" b="1" dirty="0" smtClean="0"/>
              <a:t>/</a:t>
            </a:r>
            <a:endParaRPr lang="en-GB" b="1" dirty="0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COCHLEA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NONLINEAR SPECTRAL PROCESSING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79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74613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lnSpc>
                <a:spcPct val="110000"/>
              </a:lnSpc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HIDDEN HEARING LOSS</a:t>
            </a:r>
          </a:p>
          <a:p>
            <a:pPr algn="l" eaLnBrk="1" hangingPunct="1">
              <a:lnSpc>
                <a:spcPct val="110000"/>
              </a:lnSpc>
              <a:defRPr/>
            </a:pPr>
            <a:endParaRPr lang="en-US" sz="24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33226" y="1052736"/>
            <a:ext cx="7082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Hearing loss also arises from changes to the AN itself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48111" y="1772816"/>
            <a:ext cx="5216235" cy="2232248"/>
            <a:chOff x="248111" y="1772816"/>
            <a:chExt cx="5216235" cy="223224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12618" b="34204"/>
            <a:stretch/>
          </p:blipFill>
          <p:spPr>
            <a:xfrm>
              <a:off x="248111" y="2204864"/>
              <a:ext cx="5216235" cy="1800200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1472199" y="1772816"/>
              <a:ext cx="21636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/>
                <a:t>Cochlear synaptopathy</a:t>
              </a:r>
              <a:endParaRPr lang="en-GB" sz="1600" b="1" dirty="0"/>
            </a:p>
          </p:txBody>
        </p:sp>
      </p:grpSp>
      <p:sp>
        <p:nvSpPr>
          <p:cNvPr id="79" name="Rectangle 78"/>
          <p:cNvSpPr/>
          <p:nvPr/>
        </p:nvSpPr>
        <p:spPr>
          <a:xfrm>
            <a:off x="539552" y="6003872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latin typeface="Calibri" pitchFamily="34" charset="0"/>
              </a:rPr>
              <a:t>Problem: high-threshold AN fibers are particularly vulnerable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508104" y="1772816"/>
            <a:ext cx="3268068" cy="4059449"/>
            <a:chOff x="5508104" y="1772816"/>
            <a:chExt cx="3268068" cy="40594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14118" r="54948"/>
            <a:stretch/>
          </p:blipFill>
          <p:spPr>
            <a:xfrm rot="5400000">
              <a:off x="6363905" y="2032750"/>
              <a:ext cx="1152128" cy="1944216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3"/>
            <a:srcRect l="53171" t="14118"/>
            <a:stretch/>
          </p:blipFill>
          <p:spPr>
            <a:xfrm rot="5400000">
              <a:off x="6331942" y="3881092"/>
              <a:ext cx="1197583" cy="194421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669936" y="3636338"/>
              <a:ext cx="6324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AN </a:t>
              </a:r>
              <a:r>
                <a:rPr lang="en-GB" sz="1400" dirty="0" err="1" smtClean="0"/>
                <a:t>fibers</a:t>
              </a:r>
              <a:endParaRPr lang="en-GB" sz="14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429289" y="3636338"/>
              <a:ext cx="6324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IHC area</a:t>
              </a:r>
              <a:endParaRPr lang="en-GB" sz="14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020656" y="2743248"/>
              <a:ext cx="6324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Mild</a:t>
              </a:r>
              <a:endParaRPr lang="en-GB" sz="14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020655" y="4785640"/>
              <a:ext cx="7555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Severe</a:t>
              </a:r>
              <a:endParaRPr lang="en-GB" sz="14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508104" y="1772816"/>
              <a:ext cx="29160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/>
                <a:t>Synaptopathy in older people</a:t>
              </a:r>
              <a:endParaRPr lang="en-GB" sz="1600" b="1" dirty="0"/>
            </a:p>
          </p:txBody>
        </p:sp>
        <p:sp>
          <p:nvSpPr>
            <p:cNvPr id="80" name="Text Box 38"/>
            <p:cNvSpPr txBox="1">
              <a:spLocks noChangeArrowheads="1"/>
            </p:cNvSpPr>
            <p:nvPr/>
          </p:nvSpPr>
          <p:spPr bwMode="auto">
            <a:xfrm>
              <a:off x="5784561" y="5513341"/>
              <a:ext cx="2287547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 tIns="36000" bIns="36000">
              <a:spAutoFit/>
            </a:bodyPr>
            <a:lstStyle/>
            <a:p>
              <a:pPr algn="ctr"/>
              <a:r>
                <a:rPr lang="en-US" sz="1600" b="1" dirty="0" smtClean="0">
                  <a:latin typeface="Calibri" pitchFamily="34" charset="0"/>
                </a:rPr>
                <a:t>From </a:t>
              </a:r>
              <a:r>
                <a:rPr lang="en-US" sz="1600" b="1" dirty="0" err="1" smtClean="0">
                  <a:latin typeface="Calibri" pitchFamily="34" charset="0"/>
                </a:rPr>
                <a:t>Viana</a:t>
              </a:r>
              <a:r>
                <a:rPr lang="en-US" sz="1600" b="1" dirty="0" smtClean="0">
                  <a:latin typeface="Calibri" pitchFamily="34" charset="0"/>
                </a:rPr>
                <a:t> et al., 2015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66774"/>
          <a:stretch/>
        </p:blipFill>
        <p:spPr>
          <a:xfrm>
            <a:off x="248111" y="4149080"/>
            <a:ext cx="52162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1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16977" y="1247753"/>
            <a:ext cx="3794978" cy="3822938"/>
            <a:chOff x="4516977" y="2175997"/>
            <a:chExt cx="3794978" cy="2974663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4898471" y="2941637"/>
              <a:ext cx="0" cy="18837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4894877" y="4828213"/>
              <a:ext cx="324363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079186" y="4842882"/>
              <a:ext cx="1026820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/>
                <a:t>Sound level</a:t>
              </a:r>
              <a:endParaRPr lang="en-GB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4183392" y="3760250"/>
              <a:ext cx="974948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/>
                <a:t>AN activity</a:t>
              </a:r>
              <a:endParaRPr lang="en-GB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661899" y="2175997"/>
              <a:ext cx="18614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b="1" dirty="0" smtClean="0"/>
                <a:t>Hidden hearing loss</a:t>
              </a:r>
              <a:endParaRPr lang="en-GB" sz="1600" b="1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896541" y="2566915"/>
              <a:ext cx="1223541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/>
                <a:t>Low threshold</a:t>
              </a:r>
              <a:endParaRPr lang="en-GB" sz="14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052443" y="2566915"/>
              <a:ext cx="1259512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/>
                <a:t>High threshold</a:t>
              </a:r>
              <a:endParaRPr lang="en-GB" sz="1400" dirty="0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5068624" y="2901975"/>
              <a:ext cx="3006234" cy="1813229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648344"/>
                <a:gd name="connsiteY0" fmla="*/ 338253 h 338253"/>
                <a:gd name="connsiteX1" fmla="*/ 116423 w 648344"/>
                <a:gd name="connsiteY1" fmla="*/ 280513 h 338253"/>
                <a:gd name="connsiteX2" fmla="*/ 245011 w 648344"/>
                <a:gd name="connsiteY2" fmla="*/ 51913 h 338253"/>
                <a:gd name="connsiteX3" fmla="*/ 390267 w 648344"/>
                <a:gd name="connsiteY3" fmla="*/ 1907 h 338253"/>
                <a:gd name="connsiteX4" fmla="*/ 648344 w 648344"/>
                <a:gd name="connsiteY4" fmla="*/ 0 h 338253"/>
                <a:gd name="connsiteX0" fmla="*/ 0 w 1023168"/>
                <a:gd name="connsiteY0" fmla="*/ 336946 h 336946"/>
                <a:gd name="connsiteX1" fmla="*/ 116423 w 1023168"/>
                <a:gd name="connsiteY1" fmla="*/ 279206 h 336946"/>
                <a:gd name="connsiteX2" fmla="*/ 245011 w 1023168"/>
                <a:gd name="connsiteY2" fmla="*/ 50606 h 336946"/>
                <a:gd name="connsiteX3" fmla="*/ 390267 w 1023168"/>
                <a:gd name="connsiteY3" fmla="*/ 600 h 336946"/>
                <a:gd name="connsiteX4" fmla="*/ 1023168 w 1023168"/>
                <a:gd name="connsiteY4" fmla="*/ 521 h 336946"/>
                <a:gd name="connsiteX0" fmla="*/ 0 w 1020635"/>
                <a:gd name="connsiteY0" fmla="*/ 340082 h 340082"/>
                <a:gd name="connsiteX1" fmla="*/ 116423 w 1020635"/>
                <a:gd name="connsiteY1" fmla="*/ 282342 h 340082"/>
                <a:gd name="connsiteX2" fmla="*/ 245011 w 1020635"/>
                <a:gd name="connsiteY2" fmla="*/ 53742 h 340082"/>
                <a:gd name="connsiteX3" fmla="*/ 390267 w 1020635"/>
                <a:gd name="connsiteY3" fmla="*/ 3736 h 340082"/>
                <a:gd name="connsiteX4" fmla="*/ 1020635 w 1020635"/>
                <a:gd name="connsiteY4" fmla="*/ 0 h 340082"/>
                <a:gd name="connsiteX0" fmla="*/ 0 w 1015570"/>
                <a:gd name="connsiteY0" fmla="*/ 338254 h 338254"/>
                <a:gd name="connsiteX1" fmla="*/ 116423 w 1015570"/>
                <a:gd name="connsiteY1" fmla="*/ 280514 h 338254"/>
                <a:gd name="connsiteX2" fmla="*/ 245011 w 1015570"/>
                <a:gd name="connsiteY2" fmla="*/ 51914 h 338254"/>
                <a:gd name="connsiteX3" fmla="*/ 390267 w 1015570"/>
                <a:gd name="connsiteY3" fmla="*/ 1908 h 338254"/>
                <a:gd name="connsiteX4" fmla="*/ 1015570 w 1015570"/>
                <a:gd name="connsiteY4" fmla="*/ 0 h 33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5570" h="338254">
                  <a:moveTo>
                    <a:pt x="0" y="338254"/>
                  </a:moveTo>
                  <a:cubicBezTo>
                    <a:pt x="29029" y="335248"/>
                    <a:pt x="75588" y="328237"/>
                    <a:pt x="116423" y="280514"/>
                  </a:cubicBezTo>
                  <a:cubicBezTo>
                    <a:pt x="157258" y="232791"/>
                    <a:pt x="199370" y="98348"/>
                    <a:pt x="245011" y="51914"/>
                  </a:cubicBezTo>
                  <a:cubicBezTo>
                    <a:pt x="290652" y="5480"/>
                    <a:pt x="340459" y="3694"/>
                    <a:pt x="390267" y="1908"/>
                  </a:cubicBezTo>
                  <a:cubicBezTo>
                    <a:pt x="466353" y="265"/>
                    <a:pt x="1014039" y="778"/>
                    <a:pt x="1015570" y="0"/>
                  </a:cubicBezTo>
                </a:path>
              </a:pathLst>
            </a:custGeom>
            <a:noFill/>
            <a:ln w="57150">
              <a:solidFill>
                <a:srgbClr val="F8DB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5288882" y="2902621"/>
              <a:ext cx="1919191" cy="1813223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648344"/>
                <a:gd name="connsiteY0" fmla="*/ 338253 h 338253"/>
                <a:gd name="connsiteX1" fmla="*/ 116423 w 648344"/>
                <a:gd name="connsiteY1" fmla="*/ 280513 h 338253"/>
                <a:gd name="connsiteX2" fmla="*/ 245011 w 648344"/>
                <a:gd name="connsiteY2" fmla="*/ 51913 h 338253"/>
                <a:gd name="connsiteX3" fmla="*/ 390267 w 648344"/>
                <a:gd name="connsiteY3" fmla="*/ 1907 h 338253"/>
                <a:gd name="connsiteX4" fmla="*/ 648344 w 648344"/>
                <a:gd name="connsiteY4" fmla="*/ 0 h 3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344" h="338253">
                  <a:moveTo>
                    <a:pt x="0" y="338253"/>
                  </a:moveTo>
                  <a:cubicBezTo>
                    <a:pt x="29029" y="335247"/>
                    <a:pt x="75588" y="328236"/>
                    <a:pt x="116423" y="280513"/>
                  </a:cubicBezTo>
                  <a:cubicBezTo>
                    <a:pt x="157258" y="232790"/>
                    <a:pt x="199370" y="98347"/>
                    <a:pt x="245011" y="51913"/>
                  </a:cubicBezTo>
                  <a:cubicBezTo>
                    <a:pt x="290652" y="5479"/>
                    <a:pt x="340459" y="3693"/>
                    <a:pt x="390267" y="1907"/>
                  </a:cubicBezTo>
                  <a:cubicBezTo>
                    <a:pt x="466353" y="264"/>
                    <a:pt x="646813" y="778"/>
                    <a:pt x="648344" y="0"/>
                  </a:cubicBezTo>
                </a:path>
              </a:pathLst>
            </a:custGeom>
            <a:noFill/>
            <a:ln w="57150">
              <a:solidFill>
                <a:srgbClr val="F5C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5504879" y="2902617"/>
              <a:ext cx="1919191" cy="1813223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648344"/>
                <a:gd name="connsiteY0" fmla="*/ 338253 h 338253"/>
                <a:gd name="connsiteX1" fmla="*/ 116423 w 648344"/>
                <a:gd name="connsiteY1" fmla="*/ 280513 h 338253"/>
                <a:gd name="connsiteX2" fmla="*/ 245011 w 648344"/>
                <a:gd name="connsiteY2" fmla="*/ 51913 h 338253"/>
                <a:gd name="connsiteX3" fmla="*/ 390267 w 648344"/>
                <a:gd name="connsiteY3" fmla="*/ 1907 h 338253"/>
                <a:gd name="connsiteX4" fmla="*/ 648344 w 648344"/>
                <a:gd name="connsiteY4" fmla="*/ 0 h 3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344" h="338253">
                  <a:moveTo>
                    <a:pt x="0" y="338253"/>
                  </a:moveTo>
                  <a:cubicBezTo>
                    <a:pt x="29029" y="335247"/>
                    <a:pt x="75588" y="328236"/>
                    <a:pt x="116423" y="280513"/>
                  </a:cubicBezTo>
                  <a:cubicBezTo>
                    <a:pt x="157258" y="232790"/>
                    <a:pt x="199370" y="98347"/>
                    <a:pt x="245011" y="51913"/>
                  </a:cubicBezTo>
                  <a:cubicBezTo>
                    <a:pt x="290652" y="5479"/>
                    <a:pt x="340459" y="3693"/>
                    <a:pt x="390267" y="1907"/>
                  </a:cubicBezTo>
                  <a:cubicBezTo>
                    <a:pt x="466353" y="264"/>
                    <a:pt x="646813" y="778"/>
                    <a:pt x="648344" y="0"/>
                  </a:cubicBezTo>
                </a:path>
              </a:pathLst>
            </a:custGeom>
            <a:noFill/>
            <a:ln w="57150">
              <a:solidFill>
                <a:srgbClr val="F1B6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5731703" y="2905627"/>
              <a:ext cx="1919191" cy="1813223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648344"/>
                <a:gd name="connsiteY0" fmla="*/ 338253 h 338253"/>
                <a:gd name="connsiteX1" fmla="*/ 116423 w 648344"/>
                <a:gd name="connsiteY1" fmla="*/ 280513 h 338253"/>
                <a:gd name="connsiteX2" fmla="*/ 245011 w 648344"/>
                <a:gd name="connsiteY2" fmla="*/ 51913 h 338253"/>
                <a:gd name="connsiteX3" fmla="*/ 390267 w 648344"/>
                <a:gd name="connsiteY3" fmla="*/ 1907 h 338253"/>
                <a:gd name="connsiteX4" fmla="*/ 648344 w 648344"/>
                <a:gd name="connsiteY4" fmla="*/ 0 h 3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344" h="338253">
                  <a:moveTo>
                    <a:pt x="0" y="338253"/>
                  </a:moveTo>
                  <a:cubicBezTo>
                    <a:pt x="29029" y="335247"/>
                    <a:pt x="75588" y="328236"/>
                    <a:pt x="116423" y="280513"/>
                  </a:cubicBezTo>
                  <a:cubicBezTo>
                    <a:pt x="157258" y="232790"/>
                    <a:pt x="199370" y="98347"/>
                    <a:pt x="245011" y="51913"/>
                  </a:cubicBezTo>
                  <a:cubicBezTo>
                    <a:pt x="290652" y="5479"/>
                    <a:pt x="340459" y="3693"/>
                    <a:pt x="390267" y="1907"/>
                  </a:cubicBezTo>
                  <a:cubicBezTo>
                    <a:pt x="466353" y="264"/>
                    <a:pt x="646813" y="778"/>
                    <a:pt x="648344" y="0"/>
                  </a:cubicBezTo>
                </a:path>
              </a:pathLst>
            </a:custGeom>
            <a:noFill/>
            <a:ln w="57150">
              <a:solidFill>
                <a:srgbClr val="EEA4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5970881" y="2903321"/>
              <a:ext cx="1919191" cy="1813161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648344"/>
                <a:gd name="connsiteY0" fmla="*/ 338253 h 338253"/>
                <a:gd name="connsiteX1" fmla="*/ 116423 w 648344"/>
                <a:gd name="connsiteY1" fmla="*/ 280513 h 338253"/>
                <a:gd name="connsiteX2" fmla="*/ 245011 w 648344"/>
                <a:gd name="connsiteY2" fmla="*/ 51913 h 338253"/>
                <a:gd name="connsiteX3" fmla="*/ 390267 w 648344"/>
                <a:gd name="connsiteY3" fmla="*/ 1907 h 338253"/>
                <a:gd name="connsiteX4" fmla="*/ 648344 w 648344"/>
                <a:gd name="connsiteY4" fmla="*/ 0 h 3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344" h="338253">
                  <a:moveTo>
                    <a:pt x="0" y="338253"/>
                  </a:moveTo>
                  <a:cubicBezTo>
                    <a:pt x="29029" y="335247"/>
                    <a:pt x="75588" y="328236"/>
                    <a:pt x="116423" y="280513"/>
                  </a:cubicBezTo>
                  <a:cubicBezTo>
                    <a:pt x="157258" y="232790"/>
                    <a:pt x="199370" y="98347"/>
                    <a:pt x="245011" y="51913"/>
                  </a:cubicBezTo>
                  <a:cubicBezTo>
                    <a:pt x="290652" y="5479"/>
                    <a:pt x="340459" y="3693"/>
                    <a:pt x="390267" y="1907"/>
                  </a:cubicBezTo>
                  <a:cubicBezTo>
                    <a:pt x="466353" y="264"/>
                    <a:pt x="646813" y="778"/>
                    <a:pt x="648344" y="0"/>
                  </a:cubicBezTo>
                </a:path>
              </a:pathLst>
            </a:custGeom>
            <a:noFill/>
            <a:ln w="57150">
              <a:solidFill>
                <a:srgbClr val="E992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5048567" y="2901756"/>
              <a:ext cx="3089946" cy="1812982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40312"/>
                <a:gd name="connsiteY0" fmla="*/ 344254 h 344824"/>
                <a:gd name="connsiteX1" fmla="*/ 391968 w 1040312"/>
                <a:gd name="connsiteY1" fmla="*/ 338253 h 344824"/>
                <a:gd name="connsiteX2" fmla="*/ 508391 w 1040312"/>
                <a:gd name="connsiteY2" fmla="*/ 280513 h 344824"/>
                <a:gd name="connsiteX3" fmla="*/ 636979 w 1040312"/>
                <a:gd name="connsiteY3" fmla="*/ 51913 h 344824"/>
                <a:gd name="connsiteX4" fmla="*/ 782235 w 1040312"/>
                <a:gd name="connsiteY4" fmla="*/ 1907 h 344824"/>
                <a:gd name="connsiteX5" fmla="*/ 1040312 w 1040312"/>
                <a:gd name="connsiteY5" fmla="*/ 0 h 34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0312" h="344824">
                  <a:moveTo>
                    <a:pt x="0" y="344254"/>
                  </a:moveTo>
                  <a:cubicBezTo>
                    <a:pt x="339" y="344777"/>
                    <a:pt x="357872" y="346743"/>
                    <a:pt x="391968" y="338253"/>
                  </a:cubicBezTo>
                  <a:cubicBezTo>
                    <a:pt x="420997" y="335247"/>
                    <a:pt x="467556" y="328236"/>
                    <a:pt x="508391" y="280513"/>
                  </a:cubicBezTo>
                  <a:cubicBezTo>
                    <a:pt x="549226" y="232790"/>
                    <a:pt x="591338" y="98347"/>
                    <a:pt x="636979" y="51913"/>
                  </a:cubicBezTo>
                  <a:cubicBezTo>
                    <a:pt x="682620" y="5479"/>
                    <a:pt x="732427" y="3693"/>
                    <a:pt x="782235" y="1907"/>
                  </a:cubicBezTo>
                  <a:cubicBezTo>
                    <a:pt x="858321" y="264"/>
                    <a:pt x="1038781" y="778"/>
                    <a:pt x="1040312" y="0"/>
                  </a:cubicBezTo>
                </a:path>
              </a:pathLst>
            </a:cu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5294360" y="2904528"/>
              <a:ext cx="2845811" cy="1812982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40312"/>
                <a:gd name="connsiteY0" fmla="*/ 344254 h 344824"/>
                <a:gd name="connsiteX1" fmla="*/ 391968 w 1040312"/>
                <a:gd name="connsiteY1" fmla="*/ 338253 h 344824"/>
                <a:gd name="connsiteX2" fmla="*/ 508391 w 1040312"/>
                <a:gd name="connsiteY2" fmla="*/ 280513 h 344824"/>
                <a:gd name="connsiteX3" fmla="*/ 636979 w 1040312"/>
                <a:gd name="connsiteY3" fmla="*/ 51913 h 344824"/>
                <a:gd name="connsiteX4" fmla="*/ 782235 w 1040312"/>
                <a:gd name="connsiteY4" fmla="*/ 1907 h 344824"/>
                <a:gd name="connsiteX5" fmla="*/ 1040312 w 1040312"/>
                <a:gd name="connsiteY5" fmla="*/ 0 h 344824"/>
                <a:gd name="connsiteX0" fmla="*/ 0 w 940138"/>
                <a:gd name="connsiteY0" fmla="*/ 344254 h 344824"/>
                <a:gd name="connsiteX1" fmla="*/ 391968 w 940138"/>
                <a:gd name="connsiteY1" fmla="*/ 338253 h 344824"/>
                <a:gd name="connsiteX2" fmla="*/ 508391 w 940138"/>
                <a:gd name="connsiteY2" fmla="*/ 280513 h 344824"/>
                <a:gd name="connsiteX3" fmla="*/ 636979 w 940138"/>
                <a:gd name="connsiteY3" fmla="*/ 51913 h 344824"/>
                <a:gd name="connsiteX4" fmla="*/ 782235 w 940138"/>
                <a:gd name="connsiteY4" fmla="*/ 1907 h 344824"/>
                <a:gd name="connsiteX5" fmla="*/ 940138 w 940138"/>
                <a:gd name="connsiteY5" fmla="*/ 0 h 344824"/>
                <a:gd name="connsiteX0" fmla="*/ 0 w 958118"/>
                <a:gd name="connsiteY0" fmla="*/ 344254 h 344824"/>
                <a:gd name="connsiteX1" fmla="*/ 391968 w 958118"/>
                <a:gd name="connsiteY1" fmla="*/ 338253 h 344824"/>
                <a:gd name="connsiteX2" fmla="*/ 508391 w 958118"/>
                <a:gd name="connsiteY2" fmla="*/ 280513 h 344824"/>
                <a:gd name="connsiteX3" fmla="*/ 636979 w 958118"/>
                <a:gd name="connsiteY3" fmla="*/ 51913 h 344824"/>
                <a:gd name="connsiteX4" fmla="*/ 782235 w 958118"/>
                <a:gd name="connsiteY4" fmla="*/ 1907 h 344824"/>
                <a:gd name="connsiteX5" fmla="*/ 958118 w 958118"/>
                <a:gd name="connsiteY5" fmla="*/ 0 h 34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8118" h="344824">
                  <a:moveTo>
                    <a:pt x="0" y="344254"/>
                  </a:moveTo>
                  <a:cubicBezTo>
                    <a:pt x="339" y="344777"/>
                    <a:pt x="357872" y="346743"/>
                    <a:pt x="391968" y="338253"/>
                  </a:cubicBezTo>
                  <a:cubicBezTo>
                    <a:pt x="420997" y="335247"/>
                    <a:pt x="467556" y="328236"/>
                    <a:pt x="508391" y="280513"/>
                  </a:cubicBezTo>
                  <a:cubicBezTo>
                    <a:pt x="549226" y="232790"/>
                    <a:pt x="591338" y="98347"/>
                    <a:pt x="636979" y="51913"/>
                  </a:cubicBezTo>
                  <a:cubicBezTo>
                    <a:pt x="682620" y="5479"/>
                    <a:pt x="732427" y="3693"/>
                    <a:pt x="782235" y="1907"/>
                  </a:cubicBezTo>
                  <a:lnTo>
                    <a:pt x="958118" y="0"/>
                  </a:lnTo>
                </a:path>
              </a:pathLst>
            </a:custGeom>
            <a:noFill/>
            <a:ln w="57150">
              <a:solidFill>
                <a:srgbClr val="CD5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71600" y="1752792"/>
            <a:ext cx="3415414" cy="2785945"/>
            <a:chOff x="971600" y="2565402"/>
            <a:chExt cx="3415414" cy="2167769"/>
          </a:xfrm>
        </p:grpSpPr>
        <p:sp>
          <p:nvSpPr>
            <p:cNvPr id="56" name="TextBox 55"/>
            <p:cNvSpPr txBox="1"/>
            <p:nvPr/>
          </p:nvSpPr>
          <p:spPr>
            <a:xfrm>
              <a:off x="971600" y="2565402"/>
              <a:ext cx="1223541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/>
                <a:t>Low threshold</a:t>
              </a:r>
              <a:endParaRPr lang="en-GB" sz="14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127502" y="2565402"/>
              <a:ext cx="1259512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/>
                <a:t>High threshold</a:t>
              </a:r>
              <a:endParaRPr lang="en-GB" sz="1400" dirty="0"/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1098290" y="2916296"/>
              <a:ext cx="3006234" cy="1813229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648344"/>
                <a:gd name="connsiteY0" fmla="*/ 338253 h 338253"/>
                <a:gd name="connsiteX1" fmla="*/ 116423 w 648344"/>
                <a:gd name="connsiteY1" fmla="*/ 280513 h 338253"/>
                <a:gd name="connsiteX2" fmla="*/ 245011 w 648344"/>
                <a:gd name="connsiteY2" fmla="*/ 51913 h 338253"/>
                <a:gd name="connsiteX3" fmla="*/ 390267 w 648344"/>
                <a:gd name="connsiteY3" fmla="*/ 1907 h 338253"/>
                <a:gd name="connsiteX4" fmla="*/ 648344 w 648344"/>
                <a:gd name="connsiteY4" fmla="*/ 0 h 338253"/>
                <a:gd name="connsiteX0" fmla="*/ 0 w 1023168"/>
                <a:gd name="connsiteY0" fmla="*/ 336946 h 336946"/>
                <a:gd name="connsiteX1" fmla="*/ 116423 w 1023168"/>
                <a:gd name="connsiteY1" fmla="*/ 279206 h 336946"/>
                <a:gd name="connsiteX2" fmla="*/ 245011 w 1023168"/>
                <a:gd name="connsiteY2" fmla="*/ 50606 h 336946"/>
                <a:gd name="connsiteX3" fmla="*/ 390267 w 1023168"/>
                <a:gd name="connsiteY3" fmla="*/ 600 h 336946"/>
                <a:gd name="connsiteX4" fmla="*/ 1023168 w 1023168"/>
                <a:gd name="connsiteY4" fmla="*/ 521 h 336946"/>
                <a:gd name="connsiteX0" fmla="*/ 0 w 1020635"/>
                <a:gd name="connsiteY0" fmla="*/ 340082 h 340082"/>
                <a:gd name="connsiteX1" fmla="*/ 116423 w 1020635"/>
                <a:gd name="connsiteY1" fmla="*/ 282342 h 340082"/>
                <a:gd name="connsiteX2" fmla="*/ 245011 w 1020635"/>
                <a:gd name="connsiteY2" fmla="*/ 53742 h 340082"/>
                <a:gd name="connsiteX3" fmla="*/ 390267 w 1020635"/>
                <a:gd name="connsiteY3" fmla="*/ 3736 h 340082"/>
                <a:gd name="connsiteX4" fmla="*/ 1020635 w 1020635"/>
                <a:gd name="connsiteY4" fmla="*/ 0 h 340082"/>
                <a:gd name="connsiteX0" fmla="*/ 0 w 1015570"/>
                <a:gd name="connsiteY0" fmla="*/ 338254 h 338254"/>
                <a:gd name="connsiteX1" fmla="*/ 116423 w 1015570"/>
                <a:gd name="connsiteY1" fmla="*/ 280514 h 338254"/>
                <a:gd name="connsiteX2" fmla="*/ 245011 w 1015570"/>
                <a:gd name="connsiteY2" fmla="*/ 51914 h 338254"/>
                <a:gd name="connsiteX3" fmla="*/ 390267 w 1015570"/>
                <a:gd name="connsiteY3" fmla="*/ 1908 h 338254"/>
                <a:gd name="connsiteX4" fmla="*/ 1015570 w 1015570"/>
                <a:gd name="connsiteY4" fmla="*/ 0 h 33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5570" h="338254">
                  <a:moveTo>
                    <a:pt x="0" y="338254"/>
                  </a:moveTo>
                  <a:cubicBezTo>
                    <a:pt x="29029" y="335248"/>
                    <a:pt x="75588" y="328237"/>
                    <a:pt x="116423" y="280514"/>
                  </a:cubicBezTo>
                  <a:cubicBezTo>
                    <a:pt x="157258" y="232791"/>
                    <a:pt x="199370" y="98348"/>
                    <a:pt x="245011" y="51914"/>
                  </a:cubicBezTo>
                  <a:cubicBezTo>
                    <a:pt x="290652" y="5480"/>
                    <a:pt x="340459" y="3694"/>
                    <a:pt x="390267" y="1908"/>
                  </a:cubicBezTo>
                  <a:cubicBezTo>
                    <a:pt x="466353" y="265"/>
                    <a:pt x="1014039" y="778"/>
                    <a:pt x="1015570" y="0"/>
                  </a:cubicBezTo>
                </a:path>
              </a:pathLst>
            </a:custGeom>
            <a:noFill/>
            <a:ln w="57150">
              <a:solidFill>
                <a:srgbClr val="F8DB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1318548" y="2916941"/>
              <a:ext cx="1919191" cy="1813223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648344"/>
                <a:gd name="connsiteY0" fmla="*/ 338253 h 338253"/>
                <a:gd name="connsiteX1" fmla="*/ 116423 w 648344"/>
                <a:gd name="connsiteY1" fmla="*/ 280513 h 338253"/>
                <a:gd name="connsiteX2" fmla="*/ 245011 w 648344"/>
                <a:gd name="connsiteY2" fmla="*/ 51913 h 338253"/>
                <a:gd name="connsiteX3" fmla="*/ 390267 w 648344"/>
                <a:gd name="connsiteY3" fmla="*/ 1907 h 338253"/>
                <a:gd name="connsiteX4" fmla="*/ 648344 w 648344"/>
                <a:gd name="connsiteY4" fmla="*/ 0 h 3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344" h="338253">
                  <a:moveTo>
                    <a:pt x="0" y="338253"/>
                  </a:moveTo>
                  <a:cubicBezTo>
                    <a:pt x="29029" y="335247"/>
                    <a:pt x="75588" y="328236"/>
                    <a:pt x="116423" y="280513"/>
                  </a:cubicBezTo>
                  <a:cubicBezTo>
                    <a:pt x="157258" y="232790"/>
                    <a:pt x="199370" y="98347"/>
                    <a:pt x="245011" y="51913"/>
                  </a:cubicBezTo>
                  <a:cubicBezTo>
                    <a:pt x="290652" y="5479"/>
                    <a:pt x="340459" y="3693"/>
                    <a:pt x="390267" y="1907"/>
                  </a:cubicBezTo>
                  <a:cubicBezTo>
                    <a:pt x="466353" y="264"/>
                    <a:pt x="646813" y="778"/>
                    <a:pt x="648344" y="0"/>
                  </a:cubicBezTo>
                </a:path>
              </a:pathLst>
            </a:custGeom>
            <a:noFill/>
            <a:ln w="57150">
              <a:solidFill>
                <a:srgbClr val="F5C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1534545" y="2916938"/>
              <a:ext cx="1919191" cy="1813223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648344"/>
                <a:gd name="connsiteY0" fmla="*/ 338253 h 338253"/>
                <a:gd name="connsiteX1" fmla="*/ 116423 w 648344"/>
                <a:gd name="connsiteY1" fmla="*/ 280513 h 338253"/>
                <a:gd name="connsiteX2" fmla="*/ 245011 w 648344"/>
                <a:gd name="connsiteY2" fmla="*/ 51913 h 338253"/>
                <a:gd name="connsiteX3" fmla="*/ 390267 w 648344"/>
                <a:gd name="connsiteY3" fmla="*/ 1907 h 338253"/>
                <a:gd name="connsiteX4" fmla="*/ 648344 w 648344"/>
                <a:gd name="connsiteY4" fmla="*/ 0 h 3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344" h="338253">
                  <a:moveTo>
                    <a:pt x="0" y="338253"/>
                  </a:moveTo>
                  <a:cubicBezTo>
                    <a:pt x="29029" y="335247"/>
                    <a:pt x="75588" y="328236"/>
                    <a:pt x="116423" y="280513"/>
                  </a:cubicBezTo>
                  <a:cubicBezTo>
                    <a:pt x="157258" y="232790"/>
                    <a:pt x="199370" y="98347"/>
                    <a:pt x="245011" y="51913"/>
                  </a:cubicBezTo>
                  <a:cubicBezTo>
                    <a:pt x="290652" y="5479"/>
                    <a:pt x="340459" y="3693"/>
                    <a:pt x="390267" y="1907"/>
                  </a:cubicBezTo>
                  <a:cubicBezTo>
                    <a:pt x="466353" y="264"/>
                    <a:pt x="646813" y="778"/>
                    <a:pt x="648344" y="0"/>
                  </a:cubicBezTo>
                </a:path>
              </a:pathLst>
            </a:custGeom>
            <a:noFill/>
            <a:ln w="57150">
              <a:solidFill>
                <a:srgbClr val="F1B6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1761369" y="2919948"/>
              <a:ext cx="1919191" cy="1813223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648344"/>
                <a:gd name="connsiteY0" fmla="*/ 338253 h 338253"/>
                <a:gd name="connsiteX1" fmla="*/ 116423 w 648344"/>
                <a:gd name="connsiteY1" fmla="*/ 280513 h 338253"/>
                <a:gd name="connsiteX2" fmla="*/ 245011 w 648344"/>
                <a:gd name="connsiteY2" fmla="*/ 51913 h 338253"/>
                <a:gd name="connsiteX3" fmla="*/ 390267 w 648344"/>
                <a:gd name="connsiteY3" fmla="*/ 1907 h 338253"/>
                <a:gd name="connsiteX4" fmla="*/ 648344 w 648344"/>
                <a:gd name="connsiteY4" fmla="*/ 0 h 3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344" h="338253">
                  <a:moveTo>
                    <a:pt x="0" y="338253"/>
                  </a:moveTo>
                  <a:cubicBezTo>
                    <a:pt x="29029" y="335247"/>
                    <a:pt x="75588" y="328236"/>
                    <a:pt x="116423" y="280513"/>
                  </a:cubicBezTo>
                  <a:cubicBezTo>
                    <a:pt x="157258" y="232790"/>
                    <a:pt x="199370" y="98347"/>
                    <a:pt x="245011" y="51913"/>
                  </a:cubicBezTo>
                  <a:cubicBezTo>
                    <a:pt x="290652" y="5479"/>
                    <a:pt x="340459" y="3693"/>
                    <a:pt x="390267" y="1907"/>
                  </a:cubicBezTo>
                  <a:cubicBezTo>
                    <a:pt x="466353" y="264"/>
                    <a:pt x="646813" y="778"/>
                    <a:pt x="648344" y="0"/>
                  </a:cubicBezTo>
                </a:path>
              </a:pathLst>
            </a:custGeom>
            <a:noFill/>
            <a:ln w="57150">
              <a:solidFill>
                <a:srgbClr val="EEA4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2000547" y="2917642"/>
              <a:ext cx="1919191" cy="1813161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648344"/>
                <a:gd name="connsiteY0" fmla="*/ 338253 h 338253"/>
                <a:gd name="connsiteX1" fmla="*/ 116423 w 648344"/>
                <a:gd name="connsiteY1" fmla="*/ 280513 h 338253"/>
                <a:gd name="connsiteX2" fmla="*/ 245011 w 648344"/>
                <a:gd name="connsiteY2" fmla="*/ 51913 h 338253"/>
                <a:gd name="connsiteX3" fmla="*/ 390267 w 648344"/>
                <a:gd name="connsiteY3" fmla="*/ 1907 h 338253"/>
                <a:gd name="connsiteX4" fmla="*/ 648344 w 648344"/>
                <a:gd name="connsiteY4" fmla="*/ 0 h 3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344" h="338253">
                  <a:moveTo>
                    <a:pt x="0" y="338253"/>
                  </a:moveTo>
                  <a:cubicBezTo>
                    <a:pt x="29029" y="335247"/>
                    <a:pt x="75588" y="328236"/>
                    <a:pt x="116423" y="280513"/>
                  </a:cubicBezTo>
                  <a:cubicBezTo>
                    <a:pt x="157258" y="232790"/>
                    <a:pt x="199370" y="98347"/>
                    <a:pt x="245011" y="51913"/>
                  </a:cubicBezTo>
                  <a:cubicBezTo>
                    <a:pt x="290652" y="5479"/>
                    <a:pt x="340459" y="3693"/>
                    <a:pt x="390267" y="1907"/>
                  </a:cubicBezTo>
                  <a:cubicBezTo>
                    <a:pt x="466353" y="264"/>
                    <a:pt x="646813" y="778"/>
                    <a:pt x="648344" y="0"/>
                  </a:cubicBezTo>
                </a:path>
              </a:pathLst>
            </a:custGeom>
            <a:noFill/>
            <a:ln w="57150">
              <a:solidFill>
                <a:srgbClr val="E992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1078233" y="2916077"/>
              <a:ext cx="3089946" cy="1812982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40312"/>
                <a:gd name="connsiteY0" fmla="*/ 344254 h 344824"/>
                <a:gd name="connsiteX1" fmla="*/ 391968 w 1040312"/>
                <a:gd name="connsiteY1" fmla="*/ 338253 h 344824"/>
                <a:gd name="connsiteX2" fmla="*/ 508391 w 1040312"/>
                <a:gd name="connsiteY2" fmla="*/ 280513 h 344824"/>
                <a:gd name="connsiteX3" fmla="*/ 636979 w 1040312"/>
                <a:gd name="connsiteY3" fmla="*/ 51913 h 344824"/>
                <a:gd name="connsiteX4" fmla="*/ 782235 w 1040312"/>
                <a:gd name="connsiteY4" fmla="*/ 1907 h 344824"/>
                <a:gd name="connsiteX5" fmla="*/ 1040312 w 1040312"/>
                <a:gd name="connsiteY5" fmla="*/ 0 h 34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0312" h="344824">
                  <a:moveTo>
                    <a:pt x="0" y="344254"/>
                  </a:moveTo>
                  <a:cubicBezTo>
                    <a:pt x="339" y="344777"/>
                    <a:pt x="357872" y="346743"/>
                    <a:pt x="391968" y="338253"/>
                  </a:cubicBezTo>
                  <a:cubicBezTo>
                    <a:pt x="420997" y="335247"/>
                    <a:pt x="467556" y="328236"/>
                    <a:pt x="508391" y="280513"/>
                  </a:cubicBezTo>
                  <a:cubicBezTo>
                    <a:pt x="549226" y="232790"/>
                    <a:pt x="591338" y="98347"/>
                    <a:pt x="636979" y="51913"/>
                  </a:cubicBezTo>
                  <a:cubicBezTo>
                    <a:pt x="682620" y="5479"/>
                    <a:pt x="732427" y="3693"/>
                    <a:pt x="782235" y="1907"/>
                  </a:cubicBezTo>
                  <a:cubicBezTo>
                    <a:pt x="858321" y="264"/>
                    <a:pt x="1038781" y="778"/>
                    <a:pt x="1040312" y="0"/>
                  </a:cubicBezTo>
                </a:path>
              </a:pathLst>
            </a:cu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1324024" y="2918849"/>
              <a:ext cx="2792407" cy="1812982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40312"/>
                <a:gd name="connsiteY0" fmla="*/ 344254 h 344824"/>
                <a:gd name="connsiteX1" fmla="*/ 391968 w 1040312"/>
                <a:gd name="connsiteY1" fmla="*/ 338253 h 344824"/>
                <a:gd name="connsiteX2" fmla="*/ 508391 w 1040312"/>
                <a:gd name="connsiteY2" fmla="*/ 280513 h 344824"/>
                <a:gd name="connsiteX3" fmla="*/ 636979 w 1040312"/>
                <a:gd name="connsiteY3" fmla="*/ 51913 h 344824"/>
                <a:gd name="connsiteX4" fmla="*/ 782235 w 1040312"/>
                <a:gd name="connsiteY4" fmla="*/ 1907 h 344824"/>
                <a:gd name="connsiteX5" fmla="*/ 1040312 w 1040312"/>
                <a:gd name="connsiteY5" fmla="*/ 0 h 344824"/>
                <a:gd name="connsiteX0" fmla="*/ 0 w 940138"/>
                <a:gd name="connsiteY0" fmla="*/ 344254 h 344824"/>
                <a:gd name="connsiteX1" fmla="*/ 391968 w 940138"/>
                <a:gd name="connsiteY1" fmla="*/ 338253 h 344824"/>
                <a:gd name="connsiteX2" fmla="*/ 508391 w 940138"/>
                <a:gd name="connsiteY2" fmla="*/ 280513 h 344824"/>
                <a:gd name="connsiteX3" fmla="*/ 636979 w 940138"/>
                <a:gd name="connsiteY3" fmla="*/ 51913 h 344824"/>
                <a:gd name="connsiteX4" fmla="*/ 782235 w 940138"/>
                <a:gd name="connsiteY4" fmla="*/ 1907 h 344824"/>
                <a:gd name="connsiteX5" fmla="*/ 940138 w 940138"/>
                <a:gd name="connsiteY5" fmla="*/ 0 h 34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0138" h="344824">
                  <a:moveTo>
                    <a:pt x="0" y="344254"/>
                  </a:moveTo>
                  <a:cubicBezTo>
                    <a:pt x="339" y="344777"/>
                    <a:pt x="357872" y="346743"/>
                    <a:pt x="391968" y="338253"/>
                  </a:cubicBezTo>
                  <a:cubicBezTo>
                    <a:pt x="420997" y="335247"/>
                    <a:pt x="467556" y="328236"/>
                    <a:pt x="508391" y="280513"/>
                  </a:cubicBezTo>
                  <a:cubicBezTo>
                    <a:pt x="549226" y="232790"/>
                    <a:pt x="591338" y="98347"/>
                    <a:pt x="636979" y="51913"/>
                  </a:cubicBezTo>
                  <a:cubicBezTo>
                    <a:pt x="682620" y="5479"/>
                    <a:pt x="732427" y="3693"/>
                    <a:pt x="782235" y="1907"/>
                  </a:cubicBezTo>
                  <a:lnTo>
                    <a:pt x="940138" y="0"/>
                  </a:lnTo>
                </a:path>
              </a:pathLst>
            </a:custGeom>
            <a:noFill/>
            <a:ln w="57150">
              <a:solidFill>
                <a:srgbClr val="CD50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1579488" y="2910576"/>
              <a:ext cx="2580701" cy="1806583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40312"/>
                <a:gd name="connsiteY0" fmla="*/ 344254 h 344824"/>
                <a:gd name="connsiteX1" fmla="*/ 391968 w 1040312"/>
                <a:gd name="connsiteY1" fmla="*/ 338253 h 344824"/>
                <a:gd name="connsiteX2" fmla="*/ 508391 w 1040312"/>
                <a:gd name="connsiteY2" fmla="*/ 280513 h 344824"/>
                <a:gd name="connsiteX3" fmla="*/ 636979 w 1040312"/>
                <a:gd name="connsiteY3" fmla="*/ 51913 h 344824"/>
                <a:gd name="connsiteX4" fmla="*/ 782235 w 1040312"/>
                <a:gd name="connsiteY4" fmla="*/ 1907 h 344824"/>
                <a:gd name="connsiteX5" fmla="*/ 1040312 w 1040312"/>
                <a:gd name="connsiteY5" fmla="*/ 0 h 344824"/>
                <a:gd name="connsiteX0" fmla="*/ 0 w 868861"/>
                <a:gd name="connsiteY0" fmla="*/ 343037 h 343607"/>
                <a:gd name="connsiteX1" fmla="*/ 391968 w 868861"/>
                <a:gd name="connsiteY1" fmla="*/ 337036 h 343607"/>
                <a:gd name="connsiteX2" fmla="*/ 508391 w 868861"/>
                <a:gd name="connsiteY2" fmla="*/ 279296 h 343607"/>
                <a:gd name="connsiteX3" fmla="*/ 636979 w 868861"/>
                <a:gd name="connsiteY3" fmla="*/ 50696 h 343607"/>
                <a:gd name="connsiteX4" fmla="*/ 782235 w 868861"/>
                <a:gd name="connsiteY4" fmla="*/ 690 h 343607"/>
                <a:gd name="connsiteX5" fmla="*/ 868861 w 868861"/>
                <a:gd name="connsiteY5" fmla="*/ 181 h 343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8861" h="343607">
                  <a:moveTo>
                    <a:pt x="0" y="343037"/>
                  </a:moveTo>
                  <a:cubicBezTo>
                    <a:pt x="339" y="343560"/>
                    <a:pt x="357872" y="345526"/>
                    <a:pt x="391968" y="337036"/>
                  </a:cubicBezTo>
                  <a:cubicBezTo>
                    <a:pt x="420997" y="334030"/>
                    <a:pt x="467556" y="327019"/>
                    <a:pt x="508391" y="279296"/>
                  </a:cubicBezTo>
                  <a:cubicBezTo>
                    <a:pt x="549226" y="231573"/>
                    <a:pt x="591338" y="97130"/>
                    <a:pt x="636979" y="50696"/>
                  </a:cubicBezTo>
                  <a:cubicBezTo>
                    <a:pt x="682620" y="4262"/>
                    <a:pt x="732427" y="2476"/>
                    <a:pt x="782235" y="690"/>
                  </a:cubicBezTo>
                  <a:cubicBezTo>
                    <a:pt x="858321" y="-953"/>
                    <a:pt x="867330" y="959"/>
                    <a:pt x="868861" y="181"/>
                  </a:cubicBezTo>
                </a:path>
              </a:pathLst>
            </a:custGeom>
            <a:noFill/>
            <a:ln w="57150">
              <a:solidFill>
                <a:srgbClr val="B72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1826110" y="2917984"/>
              <a:ext cx="2323403" cy="1802956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40312"/>
                <a:gd name="connsiteY0" fmla="*/ 344254 h 344824"/>
                <a:gd name="connsiteX1" fmla="*/ 391968 w 1040312"/>
                <a:gd name="connsiteY1" fmla="*/ 338253 h 344824"/>
                <a:gd name="connsiteX2" fmla="*/ 508391 w 1040312"/>
                <a:gd name="connsiteY2" fmla="*/ 280513 h 344824"/>
                <a:gd name="connsiteX3" fmla="*/ 636979 w 1040312"/>
                <a:gd name="connsiteY3" fmla="*/ 51913 h 344824"/>
                <a:gd name="connsiteX4" fmla="*/ 782235 w 1040312"/>
                <a:gd name="connsiteY4" fmla="*/ 1907 h 344824"/>
                <a:gd name="connsiteX5" fmla="*/ 1040312 w 1040312"/>
                <a:gd name="connsiteY5" fmla="*/ 0 h 344824"/>
                <a:gd name="connsiteX0" fmla="*/ 0 w 782235"/>
                <a:gd name="connsiteY0" fmla="*/ 342347 h 342917"/>
                <a:gd name="connsiteX1" fmla="*/ 391968 w 782235"/>
                <a:gd name="connsiteY1" fmla="*/ 336346 h 342917"/>
                <a:gd name="connsiteX2" fmla="*/ 508391 w 782235"/>
                <a:gd name="connsiteY2" fmla="*/ 278606 h 342917"/>
                <a:gd name="connsiteX3" fmla="*/ 636979 w 782235"/>
                <a:gd name="connsiteY3" fmla="*/ 50006 h 342917"/>
                <a:gd name="connsiteX4" fmla="*/ 782235 w 782235"/>
                <a:gd name="connsiteY4" fmla="*/ 0 h 342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235" h="342917">
                  <a:moveTo>
                    <a:pt x="0" y="342347"/>
                  </a:moveTo>
                  <a:cubicBezTo>
                    <a:pt x="339" y="342870"/>
                    <a:pt x="357872" y="344836"/>
                    <a:pt x="391968" y="336346"/>
                  </a:cubicBezTo>
                  <a:cubicBezTo>
                    <a:pt x="420997" y="333340"/>
                    <a:pt x="467556" y="326329"/>
                    <a:pt x="508391" y="278606"/>
                  </a:cubicBezTo>
                  <a:cubicBezTo>
                    <a:pt x="549226" y="230883"/>
                    <a:pt x="591338" y="96440"/>
                    <a:pt x="636979" y="50006"/>
                  </a:cubicBezTo>
                  <a:cubicBezTo>
                    <a:pt x="682620" y="3572"/>
                    <a:pt x="732427" y="1786"/>
                    <a:pt x="782235" y="0"/>
                  </a:cubicBezTo>
                </a:path>
              </a:pathLst>
            </a:custGeom>
            <a:noFill/>
            <a:ln w="57150">
              <a:solidFill>
                <a:srgbClr val="98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114" name="Freeform 113"/>
            <p:cNvSpPr/>
            <p:nvPr/>
          </p:nvSpPr>
          <p:spPr>
            <a:xfrm>
              <a:off x="1094213" y="2906421"/>
              <a:ext cx="3077220" cy="1818681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15564"/>
                <a:gd name="connsiteY0" fmla="*/ 345506 h 345506"/>
                <a:gd name="connsiteX1" fmla="*/ 128587 w 415564"/>
                <a:gd name="connsiteY1" fmla="*/ 283593 h 345506"/>
                <a:gd name="connsiteX2" fmla="*/ 257175 w 415564"/>
                <a:gd name="connsiteY2" fmla="*/ 54993 h 345506"/>
                <a:gd name="connsiteX3" fmla="*/ 402431 w 415564"/>
                <a:gd name="connsiteY3" fmla="*/ 4987 h 345506"/>
                <a:gd name="connsiteX4" fmla="*/ 409781 w 415564"/>
                <a:gd name="connsiteY4" fmla="*/ 1252 h 345506"/>
                <a:gd name="connsiteX0" fmla="*/ 0 w 660508"/>
                <a:gd name="connsiteY0" fmla="*/ 344854 h 344854"/>
                <a:gd name="connsiteX1" fmla="*/ 128587 w 660508"/>
                <a:gd name="connsiteY1" fmla="*/ 282941 h 344854"/>
                <a:gd name="connsiteX2" fmla="*/ 257175 w 660508"/>
                <a:gd name="connsiteY2" fmla="*/ 54341 h 344854"/>
                <a:gd name="connsiteX3" fmla="*/ 402431 w 660508"/>
                <a:gd name="connsiteY3" fmla="*/ 4335 h 344854"/>
                <a:gd name="connsiteX4" fmla="*/ 660508 w 660508"/>
                <a:gd name="connsiteY4" fmla="*/ 2428 h 344854"/>
                <a:gd name="connsiteX0" fmla="*/ 0 w 660508"/>
                <a:gd name="connsiteY0" fmla="*/ 342426 h 342426"/>
                <a:gd name="connsiteX1" fmla="*/ 128587 w 660508"/>
                <a:gd name="connsiteY1" fmla="*/ 280513 h 342426"/>
                <a:gd name="connsiteX2" fmla="*/ 257175 w 660508"/>
                <a:gd name="connsiteY2" fmla="*/ 51913 h 342426"/>
                <a:gd name="connsiteX3" fmla="*/ 402431 w 660508"/>
                <a:gd name="connsiteY3" fmla="*/ 1907 h 342426"/>
                <a:gd name="connsiteX4" fmla="*/ 660508 w 660508"/>
                <a:gd name="connsiteY4" fmla="*/ 0 h 342426"/>
                <a:gd name="connsiteX0" fmla="*/ 7966 w 668474"/>
                <a:gd name="connsiteY0" fmla="*/ 342426 h 349547"/>
                <a:gd name="connsiteX1" fmla="*/ 9999 w 668474"/>
                <a:gd name="connsiteY1" fmla="*/ 345566 h 349547"/>
                <a:gd name="connsiteX2" fmla="*/ 136553 w 668474"/>
                <a:gd name="connsiteY2" fmla="*/ 280513 h 349547"/>
                <a:gd name="connsiteX3" fmla="*/ 265141 w 668474"/>
                <a:gd name="connsiteY3" fmla="*/ 51913 h 349547"/>
                <a:gd name="connsiteX4" fmla="*/ 410397 w 668474"/>
                <a:gd name="connsiteY4" fmla="*/ 1907 h 349547"/>
                <a:gd name="connsiteX5" fmla="*/ 668474 w 668474"/>
                <a:gd name="connsiteY5" fmla="*/ 0 h 349547"/>
                <a:gd name="connsiteX0" fmla="*/ 29075 w 689583"/>
                <a:gd name="connsiteY0" fmla="*/ 342426 h 342435"/>
                <a:gd name="connsiteX1" fmla="*/ 5782 w 689583"/>
                <a:gd name="connsiteY1" fmla="*/ 310827 h 342435"/>
                <a:gd name="connsiteX2" fmla="*/ 157662 w 689583"/>
                <a:gd name="connsiteY2" fmla="*/ 280513 h 342435"/>
                <a:gd name="connsiteX3" fmla="*/ 286250 w 689583"/>
                <a:gd name="connsiteY3" fmla="*/ 51913 h 342435"/>
                <a:gd name="connsiteX4" fmla="*/ 431506 w 689583"/>
                <a:gd name="connsiteY4" fmla="*/ 1907 h 342435"/>
                <a:gd name="connsiteX5" fmla="*/ 689583 w 689583"/>
                <a:gd name="connsiteY5" fmla="*/ 0 h 342435"/>
                <a:gd name="connsiteX0" fmla="*/ 0 w 787138"/>
                <a:gd name="connsiteY0" fmla="*/ 340597 h 340607"/>
                <a:gd name="connsiteX1" fmla="*/ 103337 w 787138"/>
                <a:gd name="connsiteY1" fmla="*/ 310827 h 340607"/>
                <a:gd name="connsiteX2" fmla="*/ 255217 w 787138"/>
                <a:gd name="connsiteY2" fmla="*/ 280513 h 340607"/>
                <a:gd name="connsiteX3" fmla="*/ 383805 w 787138"/>
                <a:gd name="connsiteY3" fmla="*/ 51913 h 340607"/>
                <a:gd name="connsiteX4" fmla="*/ 529061 w 787138"/>
                <a:gd name="connsiteY4" fmla="*/ 1907 h 340607"/>
                <a:gd name="connsiteX5" fmla="*/ 787138 w 787138"/>
                <a:gd name="connsiteY5" fmla="*/ 0 h 340607"/>
                <a:gd name="connsiteX0" fmla="*/ 0 w 787138"/>
                <a:gd name="connsiteY0" fmla="*/ 340597 h 346283"/>
                <a:gd name="connsiteX1" fmla="*/ 136261 w 787138"/>
                <a:gd name="connsiteY1" fmla="*/ 341910 h 346283"/>
                <a:gd name="connsiteX2" fmla="*/ 255217 w 787138"/>
                <a:gd name="connsiteY2" fmla="*/ 280513 h 346283"/>
                <a:gd name="connsiteX3" fmla="*/ 383805 w 787138"/>
                <a:gd name="connsiteY3" fmla="*/ 51913 h 346283"/>
                <a:gd name="connsiteX4" fmla="*/ 529061 w 787138"/>
                <a:gd name="connsiteY4" fmla="*/ 1907 h 346283"/>
                <a:gd name="connsiteX5" fmla="*/ 787138 w 787138"/>
                <a:gd name="connsiteY5" fmla="*/ 0 h 346283"/>
                <a:gd name="connsiteX0" fmla="*/ 0 w 1015072"/>
                <a:gd name="connsiteY0" fmla="*/ 344254 h 347343"/>
                <a:gd name="connsiteX1" fmla="*/ 364195 w 1015072"/>
                <a:gd name="connsiteY1" fmla="*/ 341910 h 347343"/>
                <a:gd name="connsiteX2" fmla="*/ 483151 w 1015072"/>
                <a:gd name="connsiteY2" fmla="*/ 280513 h 347343"/>
                <a:gd name="connsiteX3" fmla="*/ 611739 w 1015072"/>
                <a:gd name="connsiteY3" fmla="*/ 51913 h 347343"/>
                <a:gd name="connsiteX4" fmla="*/ 756995 w 1015072"/>
                <a:gd name="connsiteY4" fmla="*/ 1907 h 347343"/>
                <a:gd name="connsiteX5" fmla="*/ 1015072 w 1015072"/>
                <a:gd name="connsiteY5" fmla="*/ 0 h 34734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5363"/>
                <a:gd name="connsiteX1" fmla="*/ 366728 w 1015072"/>
                <a:gd name="connsiteY1" fmla="*/ 338253 h 345363"/>
                <a:gd name="connsiteX2" fmla="*/ 483151 w 1015072"/>
                <a:gd name="connsiteY2" fmla="*/ 280513 h 345363"/>
                <a:gd name="connsiteX3" fmla="*/ 611739 w 1015072"/>
                <a:gd name="connsiteY3" fmla="*/ 51913 h 345363"/>
                <a:gd name="connsiteX4" fmla="*/ 756995 w 1015072"/>
                <a:gd name="connsiteY4" fmla="*/ 1907 h 345363"/>
                <a:gd name="connsiteX5" fmla="*/ 1015072 w 1015072"/>
                <a:gd name="connsiteY5" fmla="*/ 0 h 345363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6005"/>
                <a:gd name="connsiteX1" fmla="*/ 366728 w 1015072"/>
                <a:gd name="connsiteY1" fmla="*/ 338253 h 346005"/>
                <a:gd name="connsiteX2" fmla="*/ 483151 w 1015072"/>
                <a:gd name="connsiteY2" fmla="*/ 280513 h 346005"/>
                <a:gd name="connsiteX3" fmla="*/ 611739 w 1015072"/>
                <a:gd name="connsiteY3" fmla="*/ 51913 h 346005"/>
                <a:gd name="connsiteX4" fmla="*/ 756995 w 1015072"/>
                <a:gd name="connsiteY4" fmla="*/ 1907 h 346005"/>
                <a:gd name="connsiteX5" fmla="*/ 1015072 w 1015072"/>
                <a:gd name="connsiteY5" fmla="*/ 0 h 346005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15072"/>
                <a:gd name="connsiteY0" fmla="*/ 344254 h 344306"/>
                <a:gd name="connsiteX1" fmla="*/ 366728 w 1015072"/>
                <a:gd name="connsiteY1" fmla="*/ 338253 h 344306"/>
                <a:gd name="connsiteX2" fmla="*/ 483151 w 1015072"/>
                <a:gd name="connsiteY2" fmla="*/ 280513 h 344306"/>
                <a:gd name="connsiteX3" fmla="*/ 611739 w 1015072"/>
                <a:gd name="connsiteY3" fmla="*/ 51913 h 344306"/>
                <a:gd name="connsiteX4" fmla="*/ 756995 w 1015072"/>
                <a:gd name="connsiteY4" fmla="*/ 1907 h 344306"/>
                <a:gd name="connsiteX5" fmla="*/ 1015072 w 1015072"/>
                <a:gd name="connsiteY5" fmla="*/ 0 h 344306"/>
                <a:gd name="connsiteX0" fmla="*/ 0 w 1015072"/>
                <a:gd name="connsiteY0" fmla="*/ 344254 h 344824"/>
                <a:gd name="connsiteX1" fmla="*/ 366728 w 1015072"/>
                <a:gd name="connsiteY1" fmla="*/ 338253 h 344824"/>
                <a:gd name="connsiteX2" fmla="*/ 483151 w 1015072"/>
                <a:gd name="connsiteY2" fmla="*/ 280513 h 344824"/>
                <a:gd name="connsiteX3" fmla="*/ 611739 w 1015072"/>
                <a:gd name="connsiteY3" fmla="*/ 51913 h 344824"/>
                <a:gd name="connsiteX4" fmla="*/ 756995 w 1015072"/>
                <a:gd name="connsiteY4" fmla="*/ 1907 h 344824"/>
                <a:gd name="connsiteX5" fmla="*/ 1015072 w 1015072"/>
                <a:gd name="connsiteY5" fmla="*/ 0 h 344824"/>
                <a:gd name="connsiteX0" fmla="*/ 0 w 1040312"/>
                <a:gd name="connsiteY0" fmla="*/ 344254 h 344824"/>
                <a:gd name="connsiteX1" fmla="*/ 391968 w 1040312"/>
                <a:gd name="connsiteY1" fmla="*/ 338253 h 344824"/>
                <a:gd name="connsiteX2" fmla="*/ 508391 w 1040312"/>
                <a:gd name="connsiteY2" fmla="*/ 280513 h 344824"/>
                <a:gd name="connsiteX3" fmla="*/ 636979 w 1040312"/>
                <a:gd name="connsiteY3" fmla="*/ 51913 h 344824"/>
                <a:gd name="connsiteX4" fmla="*/ 782235 w 1040312"/>
                <a:gd name="connsiteY4" fmla="*/ 1907 h 344824"/>
                <a:gd name="connsiteX5" fmla="*/ 1040312 w 1040312"/>
                <a:gd name="connsiteY5" fmla="*/ 0 h 344824"/>
                <a:gd name="connsiteX0" fmla="*/ 0 w 1375508"/>
                <a:gd name="connsiteY0" fmla="*/ 342856 h 343950"/>
                <a:gd name="connsiteX1" fmla="*/ 727164 w 1375508"/>
                <a:gd name="connsiteY1" fmla="*/ 338253 h 343950"/>
                <a:gd name="connsiteX2" fmla="*/ 843587 w 1375508"/>
                <a:gd name="connsiteY2" fmla="*/ 280513 h 343950"/>
                <a:gd name="connsiteX3" fmla="*/ 972175 w 1375508"/>
                <a:gd name="connsiteY3" fmla="*/ 51913 h 343950"/>
                <a:gd name="connsiteX4" fmla="*/ 1117431 w 1375508"/>
                <a:gd name="connsiteY4" fmla="*/ 1907 h 343950"/>
                <a:gd name="connsiteX5" fmla="*/ 1375508 w 1375508"/>
                <a:gd name="connsiteY5" fmla="*/ 0 h 343950"/>
                <a:gd name="connsiteX0" fmla="*/ 0 w 1117431"/>
                <a:gd name="connsiteY0" fmla="*/ 340949 h 342043"/>
                <a:gd name="connsiteX1" fmla="*/ 727164 w 1117431"/>
                <a:gd name="connsiteY1" fmla="*/ 336346 h 342043"/>
                <a:gd name="connsiteX2" fmla="*/ 843587 w 1117431"/>
                <a:gd name="connsiteY2" fmla="*/ 278606 h 342043"/>
                <a:gd name="connsiteX3" fmla="*/ 972175 w 1117431"/>
                <a:gd name="connsiteY3" fmla="*/ 50006 h 342043"/>
                <a:gd name="connsiteX4" fmla="*/ 1117431 w 1117431"/>
                <a:gd name="connsiteY4" fmla="*/ 0 h 342043"/>
                <a:gd name="connsiteX0" fmla="*/ 0 w 1041877"/>
                <a:gd name="connsiteY0" fmla="*/ 336851 h 337945"/>
                <a:gd name="connsiteX1" fmla="*/ 727164 w 1041877"/>
                <a:gd name="connsiteY1" fmla="*/ 332248 h 337945"/>
                <a:gd name="connsiteX2" fmla="*/ 843587 w 1041877"/>
                <a:gd name="connsiteY2" fmla="*/ 274508 h 337945"/>
                <a:gd name="connsiteX3" fmla="*/ 972175 w 1041877"/>
                <a:gd name="connsiteY3" fmla="*/ 45908 h 337945"/>
                <a:gd name="connsiteX4" fmla="*/ 1041877 w 1041877"/>
                <a:gd name="connsiteY4" fmla="*/ 0 h 337945"/>
                <a:gd name="connsiteX0" fmla="*/ 0 w 1041877"/>
                <a:gd name="connsiteY0" fmla="*/ 336851 h 337945"/>
                <a:gd name="connsiteX1" fmla="*/ 727164 w 1041877"/>
                <a:gd name="connsiteY1" fmla="*/ 332248 h 337945"/>
                <a:gd name="connsiteX2" fmla="*/ 843587 w 1041877"/>
                <a:gd name="connsiteY2" fmla="*/ 274508 h 337945"/>
                <a:gd name="connsiteX3" fmla="*/ 972175 w 1041877"/>
                <a:gd name="connsiteY3" fmla="*/ 45908 h 337945"/>
                <a:gd name="connsiteX4" fmla="*/ 1041877 w 1041877"/>
                <a:gd name="connsiteY4" fmla="*/ 0 h 337945"/>
                <a:gd name="connsiteX0" fmla="*/ 0 w 1041877"/>
                <a:gd name="connsiteY0" fmla="*/ 336851 h 337945"/>
                <a:gd name="connsiteX1" fmla="*/ 727164 w 1041877"/>
                <a:gd name="connsiteY1" fmla="*/ 332248 h 337945"/>
                <a:gd name="connsiteX2" fmla="*/ 843587 w 1041877"/>
                <a:gd name="connsiteY2" fmla="*/ 274508 h 337945"/>
                <a:gd name="connsiteX3" fmla="*/ 972175 w 1041877"/>
                <a:gd name="connsiteY3" fmla="*/ 45908 h 337945"/>
                <a:gd name="connsiteX4" fmla="*/ 1041877 w 1041877"/>
                <a:gd name="connsiteY4" fmla="*/ 0 h 33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1877" h="337945">
                  <a:moveTo>
                    <a:pt x="0" y="336851"/>
                  </a:moveTo>
                  <a:cubicBezTo>
                    <a:pt x="339" y="337374"/>
                    <a:pt x="693068" y="340738"/>
                    <a:pt x="727164" y="332248"/>
                  </a:cubicBezTo>
                  <a:cubicBezTo>
                    <a:pt x="756193" y="329242"/>
                    <a:pt x="802752" y="322231"/>
                    <a:pt x="843587" y="274508"/>
                  </a:cubicBezTo>
                  <a:cubicBezTo>
                    <a:pt x="884422" y="226785"/>
                    <a:pt x="926534" y="92342"/>
                    <a:pt x="972175" y="45908"/>
                  </a:cubicBezTo>
                  <a:cubicBezTo>
                    <a:pt x="1017816" y="-526"/>
                    <a:pt x="1026941" y="9981"/>
                    <a:pt x="1041877" y="0"/>
                  </a:cubicBezTo>
                </a:path>
              </a:pathLst>
            </a:custGeom>
            <a:noFill/>
            <a:ln w="57150">
              <a:solidFill>
                <a:srgbClr val="7A18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52428" y="1226369"/>
            <a:ext cx="3702285" cy="3858815"/>
            <a:chOff x="552428" y="2154613"/>
            <a:chExt cx="3702285" cy="3002579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933927" y="2948169"/>
              <a:ext cx="0" cy="18837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947338" y="4834742"/>
              <a:ext cx="33073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130659" y="4849414"/>
              <a:ext cx="1026820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/>
                <a:t>Sound level</a:t>
              </a:r>
              <a:endParaRPr lang="en-GB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218843" y="3766782"/>
              <a:ext cx="974948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/>
                <a:t>AN activity</a:t>
              </a:r>
              <a:endParaRPr lang="en-GB" sz="1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33542" y="2154613"/>
              <a:ext cx="8210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b="1" dirty="0" smtClean="0"/>
                <a:t>Normal</a:t>
              </a:r>
              <a:endParaRPr lang="en-GB" sz="1600" b="1" dirty="0"/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1054988" y="2896942"/>
              <a:ext cx="3184297" cy="1849878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68414 h 340519"/>
                <a:gd name="connsiteX3" fmla="*/ 402431 w 402431"/>
                <a:gd name="connsiteY3" fmla="*/ 0 h 34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431" h="340519">
                  <a:moveTo>
                    <a:pt x="0" y="340519"/>
                  </a:moveTo>
                  <a:cubicBezTo>
                    <a:pt x="42862" y="333772"/>
                    <a:pt x="85725" y="323957"/>
                    <a:pt x="128587" y="278606"/>
                  </a:cubicBezTo>
                  <a:cubicBezTo>
                    <a:pt x="171449" y="233255"/>
                    <a:pt x="211534" y="114848"/>
                    <a:pt x="257175" y="68414"/>
                  </a:cubicBezTo>
                  <a:cubicBezTo>
                    <a:pt x="302816" y="21980"/>
                    <a:pt x="352623" y="1786"/>
                    <a:pt x="402431" y="0"/>
                  </a:cubicBez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6" name="Freeform 115"/>
          <p:cNvSpPr/>
          <p:nvPr/>
        </p:nvSpPr>
        <p:spPr>
          <a:xfrm>
            <a:off x="5013372" y="3167691"/>
            <a:ext cx="3136379" cy="1371046"/>
          </a:xfrm>
          <a:custGeom>
            <a:avLst/>
            <a:gdLst>
              <a:gd name="connsiteX0" fmla="*/ 0 w 402431"/>
              <a:gd name="connsiteY0" fmla="*/ 340519 h 340519"/>
              <a:gd name="connsiteX1" fmla="*/ 128587 w 402431"/>
              <a:gd name="connsiteY1" fmla="*/ 278606 h 340519"/>
              <a:gd name="connsiteX2" fmla="*/ 257175 w 402431"/>
              <a:gd name="connsiteY2" fmla="*/ 50006 h 340519"/>
              <a:gd name="connsiteX3" fmla="*/ 402431 w 402431"/>
              <a:gd name="connsiteY3" fmla="*/ 0 h 340519"/>
              <a:gd name="connsiteX0" fmla="*/ 0 w 402431"/>
              <a:gd name="connsiteY0" fmla="*/ 340519 h 340519"/>
              <a:gd name="connsiteX1" fmla="*/ 128587 w 402431"/>
              <a:gd name="connsiteY1" fmla="*/ 278606 h 340519"/>
              <a:gd name="connsiteX2" fmla="*/ 257175 w 402431"/>
              <a:gd name="connsiteY2" fmla="*/ 68414 h 340519"/>
              <a:gd name="connsiteX3" fmla="*/ 402431 w 402431"/>
              <a:gd name="connsiteY3" fmla="*/ 0 h 340519"/>
              <a:gd name="connsiteX0" fmla="*/ 0 w 396375"/>
              <a:gd name="connsiteY0" fmla="*/ 282574 h 282574"/>
              <a:gd name="connsiteX1" fmla="*/ 128587 w 396375"/>
              <a:gd name="connsiteY1" fmla="*/ 220661 h 282574"/>
              <a:gd name="connsiteX2" fmla="*/ 257175 w 396375"/>
              <a:gd name="connsiteY2" fmla="*/ 10469 h 282574"/>
              <a:gd name="connsiteX3" fmla="*/ 396375 w 396375"/>
              <a:gd name="connsiteY3" fmla="*/ 85437 h 282574"/>
              <a:gd name="connsiteX0" fmla="*/ 0 w 396375"/>
              <a:gd name="connsiteY0" fmla="*/ 198589 h 198589"/>
              <a:gd name="connsiteX1" fmla="*/ 128587 w 396375"/>
              <a:gd name="connsiteY1" fmla="*/ 136676 h 198589"/>
              <a:gd name="connsiteX2" fmla="*/ 249908 w 396375"/>
              <a:gd name="connsiteY2" fmla="*/ 33131 h 198589"/>
              <a:gd name="connsiteX3" fmla="*/ 396375 w 396375"/>
              <a:gd name="connsiteY3" fmla="*/ 1452 h 198589"/>
              <a:gd name="connsiteX0" fmla="*/ 0 w 396375"/>
              <a:gd name="connsiteY0" fmla="*/ 199014 h 199014"/>
              <a:gd name="connsiteX1" fmla="*/ 128587 w 396375"/>
              <a:gd name="connsiteY1" fmla="*/ 137101 h 199014"/>
              <a:gd name="connsiteX2" fmla="*/ 211756 w 396375"/>
              <a:gd name="connsiteY2" fmla="*/ 32371 h 199014"/>
              <a:gd name="connsiteX3" fmla="*/ 396375 w 396375"/>
              <a:gd name="connsiteY3" fmla="*/ 1877 h 199014"/>
              <a:gd name="connsiteX0" fmla="*/ 0 w 396375"/>
              <a:gd name="connsiteY0" fmla="*/ 199014 h 199014"/>
              <a:gd name="connsiteX1" fmla="*/ 128587 w 396375"/>
              <a:gd name="connsiteY1" fmla="*/ 137101 h 199014"/>
              <a:gd name="connsiteX2" fmla="*/ 211756 w 396375"/>
              <a:gd name="connsiteY2" fmla="*/ 32371 h 199014"/>
              <a:gd name="connsiteX3" fmla="*/ 396375 w 396375"/>
              <a:gd name="connsiteY3" fmla="*/ 1877 h 199014"/>
              <a:gd name="connsiteX0" fmla="*/ 0 w 396375"/>
              <a:gd name="connsiteY0" fmla="*/ 199014 h 199014"/>
              <a:gd name="connsiteX1" fmla="*/ 128587 w 396375"/>
              <a:gd name="connsiteY1" fmla="*/ 137101 h 199014"/>
              <a:gd name="connsiteX2" fmla="*/ 211756 w 396375"/>
              <a:gd name="connsiteY2" fmla="*/ 32371 h 199014"/>
              <a:gd name="connsiteX3" fmla="*/ 396375 w 396375"/>
              <a:gd name="connsiteY3" fmla="*/ 1877 h 19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375" h="199014">
                <a:moveTo>
                  <a:pt x="0" y="199014"/>
                </a:moveTo>
                <a:cubicBezTo>
                  <a:pt x="42862" y="192267"/>
                  <a:pt x="93900" y="175540"/>
                  <a:pt x="128587" y="137101"/>
                </a:cubicBezTo>
                <a:cubicBezTo>
                  <a:pt x="163274" y="98662"/>
                  <a:pt x="166115" y="78805"/>
                  <a:pt x="211756" y="32371"/>
                </a:cubicBezTo>
                <a:cubicBezTo>
                  <a:pt x="257397" y="-14063"/>
                  <a:pt x="346567" y="3663"/>
                  <a:pt x="396375" y="1877"/>
                </a:cubicBezTo>
              </a:path>
            </a:pathLst>
          </a:cu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17" name="Rectangle 116"/>
          <p:cNvSpPr/>
          <p:nvPr/>
        </p:nvSpPr>
        <p:spPr>
          <a:xfrm>
            <a:off x="304674" y="5343599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latin typeface="Calibri" pitchFamily="34" charset="0"/>
              </a:rPr>
              <a:t>Hidden hearing loss decreases differential sensitivity at high levels</a:t>
            </a:r>
          </a:p>
        </p:txBody>
      </p:sp>
      <p:sp>
        <p:nvSpPr>
          <p:cNvPr id="41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COCHLEA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DYNAMIC RANGE FRACTIONATION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80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688079" y="1465780"/>
            <a:ext cx="2181586" cy="1998126"/>
            <a:chOff x="5688079" y="2185861"/>
            <a:chExt cx="2181586" cy="1998126"/>
          </a:xfrm>
        </p:grpSpPr>
        <p:sp>
          <p:nvSpPr>
            <p:cNvPr id="60" name="TextBox 59"/>
            <p:cNvSpPr txBox="1"/>
            <p:nvPr/>
          </p:nvSpPr>
          <p:spPr>
            <a:xfrm>
              <a:off x="5973248" y="2185861"/>
              <a:ext cx="18964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/>
                <a:t>Signal from ear to brain</a:t>
              </a:r>
              <a:endParaRPr lang="en-GB" sz="1400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688079" y="2575476"/>
              <a:ext cx="2135735" cy="1608511"/>
              <a:chOff x="5688079" y="2575476"/>
              <a:chExt cx="2135735" cy="1608511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6031674" y="2575476"/>
                <a:ext cx="3708" cy="129010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H="1">
                <a:off x="6033320" y="3865585"/>
                <a:ext cx="1790494" cy="17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>
                <a:off x="6651251" y="3876210"/>
                <a:ext cx="5469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/>
                  <a:t>Time</a:t>
                </a:r>
                <a:endParaRPr lang="en-GB" sz="1400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rot="16200000">
                <a:off x="5354494" y="3088336"/>
                <a:ext cx="9749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dirty="0" smtClean="0"/>
                  <a:t>AN activity</a:t>
                </a:r>
                <a:endParaRPr lang="en-GB" sz="1400" dirty="0"/>
              </a:p>
            </p:txBody>
          </p:sp>
        </p:grpSp>
      </p:grpSp>
      <p:sp>
        <p:nvSpPr>
          <p:cNvPr id="66" name="Freeform 65"/>
          <p:cNvSpPr/>
          <p:nvPr/>
        </p:nvSpPr>
        <p:spPr>
          <a:xfrm>
            <a:off x="6118776" y="2998289"/>
            <a:ext cx="1645574" cy="55158"/>
          </a:xfrm>
          <a:custGeom>
            <a:avLst/>
            <a:gdLst>
              <a:gd name="connsiteX0" fmla="*/ 0 w 985838"/>
              <a:gd name="connsiteY0" fmla="*/ 835819 h 839319"/>
              <a:gd name="connsiteX1" fmla="*/ 83344 w 985838"/>
              <a:gd name="connsiteY1" fmla="*/ 762000 h 839319"/>
              <a:gd name="connsiteX2" fmla="*/ 176213 w 985838"/>
              <a:gd name="connsiteY2" fmla="*/ 833438 h 839319"/>
              <a:gd name="connsiteX3" fmla="*/ 264319 w 985838"/>
              <a:gd name="connsiteY3" fmla="*/ 604838 h 839319"/>
              <a:gd name="connsiteX4" fmla="*/ 352425 w 985838"/>
              <a:gd name="connsiteY4" fmla="*/ 833438 h 839319"/>
              <a:gd name="connsiteX5" fmla="*/ 447675 w 985838"/>
              <a:gd name="connsiteY5" fmla="*/ 447675 h 839319"/>
              <a:gd name="connsiteX6" fmla="*/ 535781 w 985838"/>
              <a:gd name="connsiteY6" fmla="*/ 838200 h 839319"/>
              <a:gd name="connsiteX7" fmla="*/ 628650 w 985838"/>
              <a:gd name="connsiteY7" fmla="*/ 295275 h 839319"/>
              <a:gd name="connsiteX8" fmla="*/ 714375 w 985838"/>
              <a:gd name="connsiteY8" fmla="*/ 833438 h 839319"/>
              <a:gd name="connsiteX9" fmla="*/ 804863 w 985838"/>
              <a:gd name="connsiteY9" fmla="*/ 142875 h 839319"/>
              <a:gd name="connsiteX10" fmla="*/ 897731 w 985838"/>
              <a:gd name="connsiteY10" fmla="*/ 826294 h 839319"/>
              <a:gd name="connsiteX11" fmla="*/ 985838 w 985838"/>
              <a:gd name="connsiteY11" fmla="*/ 0 h 839319"/>
              <a:gd name="connsiteX0" fmla="*/ 0 w 897731"/>
              <a:gd name="connsiteY0" fmla="*/ 692946 h 696446"/>
              <a:gd name="connsiteX1" fmla="*/ 83344 w 897731"/>
              <a:gd name="connsiteY1" fmla="*/ 619127 h 696446"/>
              <a:gd name="connsiteX2" fmla="*/ 176213 w 897731"/>
              <a:gd name="connsiteY2" fmla="*/ 690565 h 696446"/>
              <a:gd name="connsiteX3" fmla="*/ 264319 w 897731"/>
              <a:gd name="connsiteY3" fmla="*/ 461965 h 696446"/>
              <a:gd name="connsiteX4" fmla="*/ 352425 w 897731"/>
              <a:gd name="connsiteY4" fmla="*/ 690565 h 696446"/>
              <a:gd name="connsiteX5" fmla="*/ 447675 w 897731"/>
              <a:gd name="connsiteY5" fmla="*/ 304802 h 696446"/>
              <a:gd name="connsiteX6" fmla="*/ 535781 w 897731"/>
              <a:gd name="connsiteY6" fmla="*/ 695327 h 696446"/>
              <a:gd name="connsiteX7" fmla="*/ 628650 w 897731"/>
              <a:gd name="connsiteY7" fmla="*/ 152402 h 696446"/>
              <a:gd name="connsiteX8" fmla="*/ 714375 w 897731"/>
              <a:gd name="connsiteY8" fmla="*/ 690565 h 696446"/>
              <a:gd name="connsiteX9" fmla="*/ 804863 w 897731"/>
              <a:gd name="connsiteY9" fmla="*/ 2 h 696446"/>
              <a:gd name="connsiteX10" fmla="*/ 897731 w 897731"/>
              <a:gd name="connsiteY10" fmla="*/ 683421 h 696446"/>
              <a:gd name="connsiteX0" fmla="*/ 0 w 814387"/>
              <a:gd name="connsiteY0" fmla="*/ 619127 h 696446"/>
              <a:gd name="connsiteX1" fmla="*/ 92869 w 814387"/>
              <a:gd name="connsiteY1" fmla="*/ 690565 h 696446"/>
              <a:gd name="connsiteX2" fmla="*/ 180975 w 814387"/>
              <a:gd name="connsiteY2" fmla="*/ 461965 h 696446"/>
              <a:gd name="connsiteX3" fmla="*/ 269081 w 814387"/>
              <a:gd name="connsiteY3" fmla="*/ 690565 h 696446"/>
              <a:gd name="connsiteX4" fmla="*/ 364331 w 814387"/>
              <a:gd name="connsiteY4" fmla="*/ 304802 h 696446"/>
              <a:gd name="connsiteX5" fmla="*/ 452437 w 814387"/>
              <a:gd name="connsiteY5" fmla="*/ 695327 h 696446"/>
              <a:gd name="connsiteX6" fmla="*/ 545306 w 814387"/>
              <a:gd name="connsiteY6" fmla="*/ 152402 h 696446"/>
              <a:gd name="connsiteX7" fmla="*/ 631031 w 814387"/>
              <a:gd name="connsiteY7" fmla="*/ 690565 h 696446"/>
              <a:gd name="connsiteX8" fmla="*/ 721519 w 814387"/>
              <a:gd name="connsiteY8" fmla="*/ 2 h 696446"/>
              <a:gd name="connsiteX9" fmla="*/ 814387 w 814387"/>
              <a:gd name="connsiteY9" fmla="*/ 683421 h 696446"/>
              <a:gd name="connsiteX0" fmla="*/ 0 w 721518"/>
              <a:gd name="connsiteY0" fmla="*/ 690565 h 696446"/>
              <a:gd name="connsiteX1" fmla="*/ 88106 w 721518"/>
              <a:gd name="connsiteY1" fmla="*/ 461965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714809"/>
              <a:gd name="connsiteX1" fmla="*/ 86121 w 721518"/>
              <a:gd name="connsiteY1" fmla="*/ 676277 h 714809"/>
              <a:gd name="connsiteX2" fmla="*/ 176212 w 721518"/>
              <a:gd name="connsiteY2" fmla="*/ 690565 h 714809"/>
              <a:gd name="connsiteX3" fmla="*/ 271462 w 721518"/>
              <a:gd name="connsiteY3" fmla="*/ 304802 h 714809"/>
              <a:gd name="connsiteX4" fmla="*/ 359568 w 721518"/>
              <a:gd name="connsiteY4" fmla="*/ 695327 h 714809"/>
              <a:gd name="connsiteX5" fmla="*/ 452437 w 721518"/>
              <a:gd name="connsiteY5" fmla="*/ 152402 h 714809"/>
              <a:gd name="connsiteX6" fmla="*/ 538162 w 721518"/>
              <a:gd name="connsiteY6" fmla="*/ 690565 h 714809"/>
              <a:gd name="connsiteX7" fmla="*/ 628650 w 721518"/>
              <a:gd name="connsiteY7" fmla="*/ 2 h 714809"/>
              <a:gd name="connsiteX8" fmla="*/ 721518 w 721518"/>
              <a:gd name="connsiteY8" fmla="*/ 683421 h 714809"/>
              <a:gd name="connsiteX0" fmla="*/ 0 w 721518"/>
              <a:gd name="connsiteY0" fmla="*/ 690565 h 696446"/>
              <a:gd name="connsiteX1" fmla="*/ 86121 w 721518"/>
              <a:gd name="connsiteY1" fmla="*/ 676277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696446"/>
              <a:gd name="connsiteX1" fmla="*/ 86121 w 721518"/>
              <a:gd name="connsiteY1" fmla="*/ 676277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711216"/>
              <a:gd name="connsiteX1" fmla="*/ 96048 w 721518"/>
              <a:gd name="connsiteY1" fmla="*/ 661990 h 711216"/>
              <a:gd name="connsiteX2" fmla="*/ 176212 w 721518"/>
              <a:gd name="connsiteY2" fmla="*/ 690565 h 711216"/>
              <a:gd name="connsiteX3" fmla="*/ 271462 w 721518"/>
              <a:gd name="connsiteY3" fmla="*/ 304802 h 711216"/>
              <a:gd name="connsiteX4" fmla="*/ 359568 w 721518"/>
              <a:gd name="connsiteY4" fmla="*/ 695327 h 711216"/>
              <a:gd name="connsiteX5" fmla="*/ 452437 w 721518"/>
              <a:gd name="connsiteY5" fmla="*/ 152402 h 711216"/>
              <a:gd name="connsiteX6" fmla="*/ 538162 w 721518"/>
              <a:gd name="connsiteY6" fmla="*/ 690565 h 711216"/>
              <a:gd name="connsiteX7" fmla="*/ 628650 w 721518"/>
              <a:gd name="connsiteY7" fmla="*/ 2 h 711216"/>
              <a:gd name="connsiteX8" fmla="*/ 721518 w 721518"/>
              <a:gd name="connsiteY8" fmla="*/ 683421 h 711216"/>
              <a:gd name="connsiteX0" fmla="*/ 0 w 721518"/>
              <a:gd name="connsiteY0" fmla="*/ 690565 h 711216"/>
              <a:gd name="connsiteX1" fmla="*/ 96048 w 721518"/>
              <a:gd name="connsiteY1" fmla="*/ 661990 h 711216"/>
              <a:gd name="connsiteX2" fmla="*/ 176212 w 721518"/>
              <a:gd name="connsiteY2" fmla="*/ 690565 h 711216"/>
              <a:gd name="connsiteX3" fmla="*/ 271462 w 721518"/>
              <a:gd name="connsiteY3" fmla="*/ 304802 h 711216"/>
              <a:gd name="connsiteX4" fmla="*/ 359568 w 721518"/>
              <a:gd name="connsiteY4" fmla="*/ 695327 h 711216"/>
              <a:gd name="connsiteX5" fmla="*/ 452437 w 721518"/>
              <a:gd name="connsiteY5" fmla="*/ 152402 h 711216"/>
              <a:gd name="connsiteX6" fmla="*/ 538162 w 721518"/>
              <a:gd name="connsiteY6" fmla="*/ 690565 h 711216"/>
              <a:gd name="connsiteX7" fmla="*/ 628650 w 721518"/>
              <a:gd name="connsiteY7" fmla="*/ 2 h 711216"/>
              <a:gd name="connsiteX8" fmla="*/ 721518 w 721518"/>
              <a:gd name="connsiteY8" fmla="*/ 683421 h 711216"/>
              <a:gd name="connsiteX0" fmla="*/ 0 w 721518"/>
              <a:gd name="connsiteY0" fmla="*/ 690565 h 696446"/>
              <a:gd name="connsiteX1" fmla="*/ 96048 w 721518"/>
              <a:gd name="connsiteY1" fmla="*/ 661990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696446"/>
              <a:gd name="connsiteX1" fmla="*/ 96048 w 721518"/>
              <a:gd name="connsiteY1" fmla="*/ 661990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724445"/>
              <a:gd name="connsiteX1" fmla="*/ 96048 w 721518"/>
              <a:gd name="connsiteY1" fmla="*/ 661990 h 724445"/>
              <a:gd name="connsiteX2" fmla="*/ 176212 w 721518"/>
              <a:gd name="connsiteY2" fmla="*/ 690565 h 724445"/>
              <a:gd name="connsiteX3" fmla="*/ 263519 w 721518"/>
              <a:gd name="connsiteY3" fmla="*/ 654846 h 724445"/>
              <a:gd name="connsiteX4" fmla="*/ 359568 w 721518"/>
              <a:gd name="connsiteY4" fmla="*/ 695327 h 724445"/>
              <a:gd name="connsiteX5" fmla="*/ 452437 w 721518"/>
              <a:gd name="connsiteY5" fmla="*/ 152402 h 724445"/>
              <a:gd name="connsiteX6" fmla="*/ 538162 w 721518"/>
              <a:gd name="connsiteY6" fmla="*/ 690565 h 724445"/>
              <a:gd name="connsiteX7" fmla="*/ 628650 w 721518"/>
              <a:gd name="connsiteY7" fmla="*/ 2 h 724445"/>
              <a:gd name="connsiteX8" fmla="*/ 721518 w 721518"/>
              <a:gd name="connsiteY8" fmla="*/ 683421 h 724445"/>
              <a:gd name="connsiteX0" fmla="*/ 0 w 721518"/>
              <a:gd name="connsiteY0" fmla="*/ 690565 h 696142"/>
              <a:gd name="connsiteX1" fmla="*/ 96048 w 721518"/>
              <a:gd name="connsiteY1" fmla="*/ 661990 h 696142"/>
              <a:gd name="connsiteX2" fmla="*/ 176212 w 721518"/>
              <a:gd name="connsiteY2" fmla="*/ 690565 h 696142"/>
              <a:gd name="connsiteX3" fmla="*/ 263519 w 721518"/>
              <a:gd name="connsiteY3" fmla="*/ 654846 h 696142"/>
              <a:gd name="connsiteX4" fmla="*/ 359568 w 721518"/>
              <a:gd name="connsiteY4" fmla="*/ 695327 h 696142"/>
              <a:gd name="connsiteX5" fmla="*/ 452437 w 721518"/>
              <a:gd name="connsiteY5" fmla="*/ 152402 h 696142"/>
              <a:gd name="connsiteX6" fmla="*/ 538162 w 721518"/>
              <a:gd name="connsiteY6" fmla="*/ 690565 h 696142"/>
              <a:gd name="connsiteX7" fmla="*/ 628650 w 721518"/>
              <a:gd name="connsiteY7" fmla="*/ 2 h 696142"/>
              <a:gd name="connsiteX8" fmla="*/ 721518 w 721518"/>
              <a:gd name="connsiteY8" fmla="*/ 683421 h 696142"/>
              <a:gd name="connsiteX0" fmla="*/ 0 w 721518"/>
              <a:gd name="connsiteY0" fmla="*/ 690565 h 704146"/>
              <a:gd name="connsiteX1" fmla="*/ 96048 w 721518"/>
              <a:gd name="connsiteY1" fmla="*/ 661990 h 704146"/>
              <a:gd name="connsiteX2" fmla="*/ 176212 w 721518"/>
              <a:gd name="connsiteY2" fmla="*/ 690565 h 704146"/>
              <a:gd name="connsiteX3" fmla="*/ 263519 w 721518"/>
              <a:gd name="connsiteY3" fmla="*/ 654846 h 704146"/>
              <a:gd name="connsiteX4" fmla="*/ 359568 w 721518"/>
              <a:gd name="connsiteY4" fmla="*/ 695327 h 704146"/>
              <a:gd name="connsiteX5" fmla="*/ 446480 w 721518"/>
              <a:gd name="connsiteY5" fmla="*/ 476252 h 704146"/>
              <a:gd name="connsiteX6" fmla="*/ 538162 w 721518"/>
              <a:gd name="connsiteY6" fmla="*/ 690565 h 704146"/>
              <a:gd name="connsiteX7" fmla="*/ 628650 w 721518"/>
              <a:gd name="connsiteY7" fmla="*/ 2 h 704146"/>
              <a:gd name="connsiteX8" fmla="*/ 721518 w 721518"/>
              <a:gd name="connsiteY8" fmla="*/ 683421 h 704146"/>
              <a:gd name="connsiteX0" fmla="*/ 0 w 723504"/>
              <a:gd name="connsiteY0" fmla="*/ 690565 h 707802"/>
              <a:gd name="connsiteX1" fmla="*/ 96048 w 723504"/>
              <a:gd name="connsiteY1" fmla="*/ 661990 h 707802"/>
              <a:gd name="connsiteX2" fmla="*/ 176212 w 723504"/>
              <a:gd name="connsiteY2" fmla="*/ 690565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6480 w 723504"/>
              <a:gd name="connsiteY5" fmla="*/ 476252 h 707802"/>
              <a:gd name="connsiteX6" fmla="*/ 538162 w 723504"/>
              <a:gd name="connsiteY6" fmla="*/ 690565 h 707802"/>
              <a:gd name="connsiteX7" fmla="*/ 628650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96048 w 723504"/>
              <a:gd name="connsiteY1" fmla="*/ 661990 h 707802"/>
              <a:gd name="connsiteX2" fmla="*/ 176212 w 723504"/>
              <a:gd name="connsiteY2" fmla="*/ 690565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6480 w 723504"/>
              <a:gd name="connsiteY5" fmla="*/ 476252 h 707802"/>
              <a:gd name="connsiteX6" fmla="*/ 538162 w 723504"/>
              <a:gd name="connsiteY6" fmla="*/ 690565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96048 w 723504"/>
              <a:gd name="connsiteY1" fmla="*/ 661990 h 707802"/>
              <a:gd name="connsiteX2" fmla="*/ 176212 w 723504"/>
              <a:gd name="connsiteY2" fmla="*/ 690565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38537 w 723504"/>
              <a:gd name="connsiteY5" fmla="*/ 472281 h 707802"/>
              <a:gd name="connsiteX6" fmla="*/ 538162 w 723504"/>
              <a:gd name="connsiteY6" fmla="*/ 690565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96048 w 723504"/>
              <a:gd name="connsiteY1" fmla="*/ 661990 h 707802"/>
              <a:gd name="connsiteX2" fmla="*/ 176212 w 723504"/>
              <a:gd name="connsiteY2" fmla="*/ 690565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4494 w 723504"/>
              <a:gd name="connsiteY5" fmla="*/ 472281 h 707802"/>
              <a:gd name="connsiteX6" fmla="*/ 538162 w 723504"/>
              <a:gd name="connsiteY6" fmla="*/ 690565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78177 w 723504"/>
              <a:gd name="connsiteY1" fmla="*/ 658022 h 707802"/>
              <a:gd name="connsiteX2" fmla="*/ 176212 w 723504"/>
              <a:gd name="connsiteY2" fmla="*/ 690565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4494 w 723504"/>
              <a:gd name="connsiteY5" fmla="*/ 472281 h 707802"/>
              <a:gd name="connsiteX6" fmla="*/ 538162 w 723504"/>
              <a:gd name="connsiteY6" fmla="*/ 690565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78177 w 723504"/>
              <a:gd name="connsiteY1" fmla="*/ 658022 h 707802"/>
              <a:gd name="connsiteX2" fmla="*/ 168270 w 723504"/>
              <a:gd name="connsiteY2" fmla="*/ 690566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4494 w 723504"/>
              <a:gd name="connsiteY5" fmla="*/ 472281 h 707802"/>
              <a:gd name="connsiteX6" fmla="*/ 538162 w 723504"/>
              <a:gd name="connsiteY6" fmla="*/ 690565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78177 w 723504"/>
              <a:gd name="connsiteY1" fmla="*/ 658022 h 707802"/>
              <a:gd name="connsiteX2" fmla="*/ 168270 w 723504"/>
              <a:gd name="connsiteY2" fmla="*/ 690566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4494 w 723504"/>
              <a:gd name="connsiteY5" fmla="*/ 472281 h 707802"/>
              <a:gd name="connsiteX6" fmla="*/ 546105 w 723504"/>
              <a:gd name="connsiteY6" fmla="*/ 674691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78177 w 723504"/>
              <a:gd name="connsiteY1" fmla="*/ 658022 h 707802"/>
              <a:gd name="connsiteX2" fmla="*/ 168270 w 723504"/>
              <a:gd name="connsiteY2" fmla="*/ 690566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4494 w 723504"/>
              <a:gd name="connsiteY5" fmla="*/ 472281 h 707802"/>
              <a:gd name="connsiteX6" fmla="*/ 538163 w 723504"/>
              <a:gd name="connsiteY6" fmla="*/ 690566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78177 w 723504"/>
              <a:gd name="connsiteY1" fmla="*/ 658022 h 707802"/>
              <a:gd name="connsiteX2" fmla="*/ 168270 w 723504"/>
              <a:gd name="connsiteY2" fmla="*/ 690566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4494 w 723504"/>
              <a:gd name="connsiteY5" fmla="*/ 472281 h 707802"/>
              <a:gd name="connsiteX6" fmla="*/ 540810 w 723504"/>
              <a:gd name="connsiteY6" fmla="*/ 679983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22278"/>
              <a:gd name="connsiteX1" fmla="*/ 78177 w 723504"/>
              <a:gd name="connsiteY1" fmla="*/ 658022 h 722278"/>
              <a:gd name="connsiteX2" fmla="*/ 168270 w 723504"/>
              <a:gd name="connsiteY2" fmla="*/ 690566 h 722278"/>
              <a:gd name="connsiteX3" fmla="*/ 263519 w 723504"/>
              <a:gd name="connsiteY3" fmla="*/ 654846 h 722278"/>
              <a:gd name="connsiteX4" fmla="*/ 359568 w 723504"/>
              <a:gd name="connsiteY4" fmla="*/ 695327 h 722278"/>
              <a:gd name="connsiteX5" fmla="*/ 444494 w 723504"/>
              <a:gd name="connsiteY5" fmla="*/ 654838 h 722278"/>
              <a:gd name="connsiteX6" fmla="*/ 540810 w 723504"/>
              <a:gd name="connsiteY6" fmla="*/ 679983 h 722278"/>
              <a:gd name="connsiteX7" fmla="*/ 622693 w 723504"/>
              <a:gd name="connsiteY7" fmla="*/ 2 h 722278"/>
              <a:gd name="connsiteX8" fmla="*/ 723504 w 723504"/>
              <a:gd name="connsiteY8" fmla="*/ 707234 h 722278"/>
              <a:gd name="connsiteX0" fmla="*/ 0 w 723504"/>
              <a:gd name="connsiteY0" fmla="*/ 43687 h 64552"/>
              <a:gd name="connsiteX1" fmla="*/ 78177 w 723504"/>
              <a:gd name="connsiteY1" fmla="*/ 11144 h 64552"/>
              <a:gd name="connsiteX2" fmla="*/ 168270 w 723504"/>
              <a:gd name="connsiteY2" fmla="*/ 43688 h 64552"/>
              <a:gd name="connsiteX3" fmla="*/ 263519 w 723504"/>
              <a:gd name="connsiteY3" fmla="*/ 7968 h 64552"/>
              <a:gd name="connsiteX4" fmla="*/ 359568 w 723504"/>
              <a:gd name="connsiteY4" fmla="*/ 48449 h 64552"/>
              <a:gd name="connsiteX5" fmla="*/ 444494 w 723504"/>
              <a:gd name="connsiteY5" fmla="*/ 7960 h 64552"/>
              <a:gd name="connsiteX6" fmla="*/ 540810 w 723504"/>
              <a:gd name="connsiteY6" fmla="*/ 33105 h 64552"/>
              <a:gd name="connsiteX7" fmla="*/ 622693 w 723504"/>
              <a:gd name="connsiteY7" fmla="*/ 14 h 64552"/>
              <a:gd name="connsiteX8" fmla="*/ 723504 w 723504"/>
              <a:gd name="connsiteY8" fmla="*/ 60356 h 64552"/>
              <a:gd name="connsiteX0" fmla="*/ 0 w 723504"/>
              <a:gd name="connsiteY0" fmla="*/ 43685 h 64550"/>
              <a:gd name="connsiteX1" fmla="*/ 78177 w 723504"/>
              <a:gd name="connsiteY1" fmla="*/ 11142 h 64550"/>
              <a:gd name="connsiteX2" fmla="*/ 168270 w 723504"/>
              <a:gd name="connsiteY2" fmla="*/ 43686 h 64550"/>
              <a:gd name="connsiteX3" fmla="*/ 263519 w 723504"/>
              <a:gd name="connsiteY3" fmla="*/ 7966 h 64550"/>
              <a:gd name="connsiteX4" fmla="*/ 359568 w 723504"/>
              <a:gd name="connsiteY4" fmla="*/ 48447 h 64550"/>
              <a:gd name="connsiteX5" fmla="*/ 444494 w 723504"/>
              <a:gd name="connsiteY5" fmla="*/ 7958 h 64550"/>
              <a:gd name="connsiteX6" fmla="*/ 532868 w 723504"/>
              <a:gd name="connsiteY6" fmla="*/ 37071 h 64550"/>
              <a:gd name="connsiteX7" fmla="*/ 622693 w 723504"/>
              <a:gd name="connsiteY7" fmla="*/ 12 h 64550"/>
              <a:gd name="connsiteX8" fmla="*/ 723504 w 723504"/>
              <a:gd name="connsiteY8" fmla="*/ 60354 h 64550"/>
              <a:gd name="connsiteX0" fmla="*/ 0 w 723504"/>
              <a:gd name="connsiteY0" fmla="*/ 43685 h 64550"/>
              <a:gd name="connsiteX1" fmla="*/ 78177 w 723504"/>
              <a:gd name="connsiteY1" fmla="*/ 11142 h 64550"/>
              <a:gd name="connsiteX2" fmla="*/ 168270 w 723504"/>
              <a:gd name="connsiteY2" fmla="*/ 43686 h 64550"/>
              <a:gd name="connsiteX3" fmla="*/ 263519 w 723504"/>
              <a:gd name="connsiteY3" fmla="*/ 7966 h 64550"/>
              <a:gd name="connsiteX4" fmla="*/ 359568 w 723504"/>
              <a:gd name="connsiteY4" fmla="*/ 48447 h 64550"/>
              <a:gd name="connsiteX5" fmla="*/ 444494 w 723504"/>
              <a:gd name="connsiteY5" fmla="*/ 7958 h 64550"/>
              <a:gd name="connsiteX6" fmla="*/ 528897 w 723504"/>
              <a:gd name="connsiteY6" fmla="*/ 48975 h 64550"/>
              <a:gd name="connsiteX7" fmla="*/ 622693 w 723504"/>
              <a:gd name="connsiteY7" fmla="*/ 12 h 64550"/>
              <a:gd name="connsiteX8" fmla="*/ 723504 w 723504"/>
              <a:gd name="connsiteY8" fmla="*/ 60354 h 6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3504" h="64550">
                <a:moveTo>
                  <a:pt x="0" y="43685"/>
                </a:moveTo>
                <a:cubicBezTo>
                  <a:pt x="57961" y="36541"/>
                  <a:pt x="50132" y="11142"/>
                  <a:pt x="78177" y="11142"/>
                </a:cubicBezTo>
                <a:cubicBezTo>
                  <a:pt x="106222" y="11142"/>
                  <a:pt x="137380" y="44215"/>
                  <a:pt x="168270" y="43686"/>
                </a:cubicBezTo>
                <a:cubicBezTo>
                  <a:pt x="199160" y="43157"/>
                  <a:pt x="231636" y="7173"/>
                  <a:pt x="263519" y="7966"/>
                </a:cubicBezTo>
                <a:cubicBezTo>
                  <a:pt x="295402" y="8759"/>
                  <a:pt x="329406" y="48448"/>
                  <a:pt x="359568" y="48447"/>
                </a:cubicBezTo>
                <a:cubicBezTo>
                  <a:pt x="389730" y="48446"/>
                  <a:pt x="416273" y="7870"/>
                  <a:pt x="444494" y="7958"/>
                </a:cubicBezTo>
                <a:cubicBezTo>
                  <a:pt x="472716" y="8046"/>
                  <a:pt x="499197" y="50299"/>
                  <a:pt x="528897" y="48975"/>
                </a:cubicBezTo>
                <a:cubicBezTo>
                  <a:pt x="558597" y="47651"/>
                  <a:pt x="592134" y="1203"/>
                  <a:pt x="622693" y="12"/>
                </a:cubicBezTo>
                <a:cubicBezTo>
                  <a:pt x="653252" y="-1179"/>
                  <a:pt x="693342" y="84166"/>
                  <a:pt x="723504" y="60354"/>
                </a:cubicBezTo>
              </a:path>
            </a:pathLst>
          </a:custGeom>
          <a:solidFill>
            <a:schemeClr val="bg1"/>
          </a:solidFill>
          <a:ln w="28575">
            <a:solidFill>
              <a:srgbClr val="7A181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7" name="Freeform 66"/>
          <p:cNvSpPr/>
          <p:nvPr/>
        </p:nvSpPr>
        <p:spPr>
          <a:xfrm>
            <a:off x="6135249" y="2157718"/>
            <a:ext cx="1641056" cy="509642"/>
          </a:xfrm>
          <a:custGeom>
            <a:avLst/>
            <a:gdLst>
              <a:gd name="connsiteX0" fmla="*/ 0 w 985838"/>
              <a:gd name="connsiteY0" fmla="*/ 835819 h 839319"/>
              <a:gd name="connsiteX1" fmla="*/ 83344 w 985838"/>
              <a:gd name="connsiteY1" fmla="*/ 762000 h 839319"/>
              <a:gd name="connsiteX2" fmla="*/ 176213 w 985838"/>
              <a:gd name="connsiteY2" fmla="*/ 833438 h 839319"/>
              <a:gd name="connsiteX3" fmla="*/ 264319 w 985838"/>
              <a:gd name="connsiteY3" fmla="*/ 604838 h 839319"/>
              <a:gd name="connsiteX4" fmla="*/ 352425 w 985838"/>
              <a:gd name="connsiteY4" fmla="*/ 833438 h 839319"/>
              <a:gd name="connsiteX5" fmla="*/ 447675 w 985838"/>
              <a:gd name="connsiteY5" fmla="*/ 447675 h 839319"/>
              <a:gd name="connsiteX6" fmla="*/ 535781 w 985838"/>
              <a:gd name="connsiteY6" fmla="*/ 838200 h 839319"/>
              <a:gd name="connsiteX7" fmla="*/ 628650 w 985838"/>
              <a:gd name="connsiteY7" fmla="*/ 295275 h 839319"/>
              <a:gd name="connsiteX8" fmla="*/ 714375 w 985838"/>
              <a:gd name="connsiteY8" fmla="*/ 833438 h 839319"/>
              <a:gd name="connsiteX9" fmla="*/ 804863 w 985838"/>
              <a:gd name="connsiteY9" fmla="*/ 142875 h 839319"/>
              <a:gd name="connsiteX10" fmla="*/ 897731 w 985838"/>
              <a:gd name="connsiteY10" fmla="*/ 826294 h 839319"/>
              <a:gd name="connsiteX11" fmla="*/ 985838 w 985838"/>
              <a:gd name="connsiteY11" fmla="*/ 0 h 839319"/>
              <a:gd name="connsiteX0" fmla="*/ 0 w 897731"/>
              <a:gd name="connsiteY0" fmla="*/ 692946 h 696446"/>
              <a:gd name="connsiteX1" fmla="*/ 83344 w 897731"/>
              <a:gd name="connsiteY1" fmla="*/ 619127 h 696446"/>
              <a:gd name="connsiteX2" fmla="*/ 176213 w 897731"/>
              <a:gd name="connsiteY2" fmla="*/ 690565 h 696446"/>
              <a:gd name="connsiteX3" fmla="*/ 264319 w 897731"/>
              <a:gd name="connsiteY3" fmla="*/ 461965 h 696446"/>
              <a:gd name="connsiteX4" fmla="*/ 352425 w 897731"/>
              <a:gd name="connsiteY4" fmla="*/ 690565 h 696446"/>
              <a:gd name="connsiteX5" fmla="*/ 447675 w 897731"/>
              <a:gd name="connsiteY5" fmla="*/ 304802 h 696446"/>
              <a:gd name="connsiteX6" fmla="*/ 535781 w 897731"/>
              <a:gd name="connsiteY6" fmla="*/ 695327 h 696446"/>
              <a:gd name="connsiteX7" fmla="*/ 628650 w 897731"/>
              <a:gd name="connsiteY7" fmla="*/ 152402 h 696446"/>
              <a:gd name="connsiteX8" fmla="*/ 714375 w 897731"/>
              <a:gd name="connsiteY8" fmla="*/ 690565 h 696446"/>
              <a:gd name="connsiteX9" fmla="*/ 804863 w 897731"/>
              <a:gd name="connsiteY9" fmla="*/ 2 h 696446"/>
              <a:gd name="connsiteX10" fmla="*/ 897731 w 897731"/>
              <a:gd name="connsiteY10" fmla="*/ 683421 h 696446"/>
              <a:gd name="connsiteX0" fmla="*/ 0 w 814387"/>
              <a:gd name="connsiteY0" fmla="*/ 619127 h 696446"/>
              <a:gd name="connsiteX1" fmla="*/ 92869 w 814387"/>
              <a:gd name="connsiteY1" fmla="*/ 690565 h 696446"/>
              <a:gd name="connsiteX2" fmla="*/ 180975 w 814387"/>
              <a:gd name="connsiteY2" fmla="*/ 461965 h 696446"/>
              <a:gd name="connsiteX3" fmla="*/ 269081 w 814387"/>
              <a:gd name="connsiteY3" fmla="*/ 690565 h 696446"/>
              <a:gd name="connsiteX4" fmla="*/ 364331 w 814387"/>
              <a:gd name="connsiteY4" fmla="*/ 304802 h 696446"/>
              <a:gd name="connsiteX5" fmla="*/ 452437 w 814387"/>
              <a:gd name="connsiteY5" fmla="*/ 695327 h 696446"/>
              <a:gd name="connsiteX6" fmla="*/ 545306 w 814387"/>
              <a:gd name="connsiteY6" fmla="*/ 152402 h 696446"/>
              <a:gd name="connsiteX7" fmla="*/ 631031 w 814387"/>
              <a:gd name="connsiteY7" fmla="*/ 690565 h 696446"/>
              <a:gd name="connsiteX8" fmla="*/ 721519 w 814387"/>
              <a:gd name="connsiteY8" fmla="*/ 2 h 696446"/>
              <a:gd name="connsiteX9" fmla="*/ 814387 w 814387"/>
              <a:gd name="connsiteY9" fmla="*/ 683421 h 696446"/>
              <a:gd name="connsiteX0" fmla="*/ 0 w 721518"/>
              <a:gd name="connsiteY0" fmla="*/ 690565 h 696446"/>
              <a:gd name="connsiteX1" fmla="*/ 88106 w 721518"/>
              <a:gd name="connsiteY1" fmla="*/ 461965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696491"/>
              <a:gd name="connsiteX1" fmla="*/ 88106 w 721518"/>
              <a:gd name="connsiteY1" fmla="*/ 461965 h 696491"/>
              <a:gd name="connsiteX2" fmla="*/ 173565 w 721518"/>
              <a:gd name="connsiteY2" fmla="*/ 588965 h 696491"/>
              <a:gd name="connsiteX3" fmla="*/ 271462 w 721518"/>
              <a:gd name="connsiteY3" fmla="*/ 304802 h 696491"/>
              <a:gd name="connsiteX4" fmla="*/ 359568 w 721518"/>
              <a:gd name="connsiteY4" fmla="*/ 695327 h 696491"/>
              <a:gd name="connsiteX5" fmla="*/ 452437 w 721518"/>
              <a:gd name="connsiteY5" fmla="*/ 152402 h 696491"/>
              <a:gd name="connsiteX6" fmla="*/ 538162 w 721518"/>
              <a:gd name="connsiteY6" fmla="*/ 690565 h 696491"/>
              <a:gd name="connsiteX7" fmla="*/ 628650 w 721518"/>
              <a:gd name="connsiteY7" fmla="*/ 2 h 696491"/>
              <a:gd name="connsiteX8" fmla="*/ 721518 w 721518"/>
              <a:gd name="connsiteY8" fmla="*/ 683421 h 696491"/>
              <a:gd name="connsiteX0" fmla="*/ 0 w 721518"/>
              <a:gd name="connsiteY0" fmla="*/ 690565 h 691460"/>
              <a:gd name="connsiteX1" fmla="*/ 88106 w 721518"/>
              <a:gd name="connsiteY1" fmla="*/ 461965 h 691460"/>
              <a:gd name="connsiteX2" fmla="*/ 173565 w 721518"/>
              <a:gd name="connsiteY2" fmla="*/ 588965 h 691460"/>
              <a:gd name="connsiteX3" fmla="*/ 271462 w 721518"/>
              <a:gd name="connsiteY3" fmla="*/ 304802 h 691460"/>
              <a:gd name="connsiteX4" fmla="*/ 356920 w 721518"/>
              <a:gd name="connsiteY4" fmla="*/ 447677 h 691460"/>
              <a:gd name="connsiteX5" fmla="*/ 452437 w 721518"/>
              <a:gd name="connsiteY5" fmla="*/ 152402 h 691460"/>
              <a:gd name="connsiteX6" fmla="*/ 538162 w 721518"/>
              <a:gd name="connsiteY6" fmla="*/ 690565 h 691460"/>
              <a:gd name="connsiteX7" fmla="*/ 628650 w 721518"/>
              <a:gd name="connsiteY7" fmla="*/ 2 h 691460"/>
              <a:gd name="connsiteX8" fmla="*/ 721518 w 721518"/>
              <a:gd name="connsiteY8" fmla="*/ 683421 h 691460"/>
              <a:gd name="connsiteX0" fmla="*/ 0 w 721518"/>
              <a:gd name="connsiteY0" fmla="*/ 690565 h 690565"/>
              <a:gd name="connsiteX1" fmla="*/ 88106 w 721518"/>
              <a:gd name="connsiteY1" fmla="*/ 461965 h 690565"/>
              <a:gd name="connsiteX2" fmla="*/ 173565 w 721518"/>
              <a:gd name="connsiteY2" fmla="*/ 588965 h 690565"/>
              <a:gd name="connsiteX3" fmla="*/ 271462 w 721518"/>
              <a:gd name="connsiteY3" fmla="*/ 304802 h 690565"/>
              <a:gd name="connsiteX4" fmla="*/ 356920 w 721518"/>
              <a:gd name="connsiteY4" fmla="*/ 447677 h 690565"/>
              <a:gd name="connsiteX5" fmla="*/ 452437 w 721518"/>
              <a:gd name="connsiteY5" fmla="*/ 152402 h 690565"/>
              <a:gd name="connsiteX6" fmla="*/ 538162 w 721518"/>
              <a:gd name="connsiteY6" fmla="*/ 287340 h 690565"/>
              <a:gd name="connsiteX7" fmla="*/ 628650 w 721518"/>
              <a:gd name="connsiteY7" fmla="*/ 2 h 690565"/>
              <a:gd name="connsiteX8" fmla="*/ 721518 w 721518"/>
              <a:gd name="connsiteY8" fmla="*/ 683421 h 690565"/>
              <a:gd name="connsiteX0" fmla="*/ 0 w 721518"/>
              <a:gd name="connsiteY0" fmla="*/ 690565 h 690565"/>
              <a:gd name="connsiteX1" fmla="*/ 88106 w 721518"/>
              <a:gd name="connsiteY1" fmla="*/ 461965 h 690565"/>
              <a:gd name="connsiteX2" fmla="*/ 173565 w 721518"/>
              <a:gd name="connsiteY2" fmla="*/ 588965 h 690565"/>
              <a:gd name="connsiteX3" fmla="*/ 271462 w 721518"/>
              <a:gd name="connsiteY3" fmla="*/ 304802 h 690565"/>
              <a:gd name="connsiteX4" fmla="*/ 356920 w 721518"/>
              <a:gd name="connsiteY4" fmla="*/ 447677 h 690565"/>
              <a:gd name="connsiteX5" fmla="*/ 452437 w 721518"/>
              <a:gd name="connsiteY5" fmla="*/ 152402 h 690565"/>
              <a:gd name="connsiteX6" fmla="*/ 543457 w 721518"/>
              <a:gd name="connsiteY6" fmla="*/ 166690 h 690565"/>
              <a:gd name="connsiteX7" fmla="*/ 628650 w 721518"/>
              <a:gd name="connsiteY7" fmla="*/ 2 h 690565"/>
              <a:gd name="connsiteX8" fmla="*/ 721518 w 721518"/>
              <a:gd name="connsiteY8" fmla="*/ 683421 h 690565"/>
              <a:gd name="connsiteX0" fmla="*/ 0 w 721518"/>
              <a:gd name="connsiteY0" fmla="*/ 557215 h 557215"/>
              <a:gd name="connsiteX1" fmla="*/ 88106 w 721518"/>
              <a:gd name="connsiteY1" fmla="*/ 328615 h 557215"/>
              <a:gd name="connsiteX2" fmla="*/ 173565 w 721518"/>
              <a:gd name="connsiteY2" fmla="*/ 455615 h 557215"/>
              <a:gd name="connsiteX3" fmla="*/ 271462 w 721518"/>
              <a:gd name="connsiteY3" fmla="*/ 171452 h 557215"/>
              <a:gd name="connsiteX4" fmla="*/ 356920 w 721518"/>
              <a:gd name="connsiteY4" fmla="*/ 314327 h 557215"/>
              <a:gd name="connsiteX5" fmla="*/ 452437 w 721518"/>
              <a:gd name="connsiteY5" fmla="*/ 19052 h 557215"/>
              <a:gd name="connsiteX6" fmla="*/ 543457 w 721518"/>
              <a:gd name="connsiteY6" fmla="*/ 33340 h 557215"/>
              <a:gd name="connsiteX7" fmla="*/ 641887 w 721518"/>
              <a:gd name="connsiteY7" fmla="*/ 2 h 557215"/>
              <a:gd name="connsiteX8" fmla="*/ 721518 w 721518"/>
              <a:gd name="connsiteY8" fmla="*/ 550071 h 557215"/>
              <a:gd name="connsiteX0" fmla="*/ 0 w 721518"/>
              <a:gd name="connsiteY0" fmla="*/ 557215 h 557215"/>
              <a:gd name="connsiteX1" fmla="*/ 88106 w 721518"/>
              <a:gd name="connsiteY1" fmla="*/ 328615 h 557215"/>
              <a:gd name="connsiteX2" fmla="*/ 173565 w 721518"/>
              <a:gd name="connsiteY2" fmla="*/ 455615 h 557215"/>
              <a:gd name="connsiteX3" fmla="*/ 271462 w 721518"/>
              <a:gd name="connsiteY3" fmla="*/ 171452 h 557215"/>
              <a:gd name="connsiteX4" fmla="*/ 356920 w 721518"/>
              <a:gd name="connsiteY4" fmla="*/ 314327 h 557215"/>
              <a:gd name="connsiteX5" fmla="*/ 452437 w 721518"/>
              <a:gd name="connsiteY5" fmla="*/ 19052 h 557215"/>
              <a:gd name="connsiteX6" fmla="*/ 535515 w 721518"/>
              <a:gd name="connsiteY6" fmla="*/ 33340 h 557215"/>
              <a:gd name="connsiteX7" fmla="*/ 641887 w 721518"/>
              <a:gd name="connsiteY7" fmla="*/ 2 h 557215"/>
              <a:gd name="connsiteX8" fmla="*/ 721518 w 721518"/>
              <a:gd name="connsiteY8" fmla="*/ 550071 h 557215"/>
              <a:gd name="connsiteX0" fmla="*/ 0 w 721518"/>
              <a:gd name="connsiteY0" fmla="*/ 557215 h 557215"/>
              <a:gd name="connsiteX1" fmla="*/ 88106 w 721518"/>
              <a:gd name="connsiteY1" fmla="*/ 328615 h 557215"/>
              <a:gd name="connsiteX2" fmla="*/ 173565 w 721518"/>
              <a:gd name="connsiteY2" fmla="*/ 455615 h 557215"/>
              <a:gd name="connsiteX3" fmla="*/ 271462 w 721518"/>
              <a:gd name="connsiteY3" fmla="*/ 171452 h 557215"/>
              <a:gd name="connsiteX4" fmla="*/ 356920 w 721518"/>
              <a:gd name="connsiteY4" fmla="*/ 314327 h 557215"/>
              <a:gd name="connsiteX5" fmla="*/ 452437 w 721518"/>
              <a:gd name="connsiteY5" fmla="*/ 19052 h 557215"/>
              <a:gd name="connsiteX6" fmla="*/ 540810 w 721518"/>
              <a:gd name="connsiteY6" fmla="*/ 39690 h 557215"/>
              <a:gd name="connsiteX7" fmla="*/ 641887 w 721518"/>
              <a:gd name="connsiteY7" fmla="*/ 2 h 557215"/>
              <a:gd name="connsiteX8" fmla="*/ 721518 w 721518"/>
              <a:gd name="connsiteY8" fmla="*/ 550071 h 557215"/>
              <a:gd name="connsiteX0" fmla="*/ 0 w 721518"/>
              <a:gd name="connsiteY0" fmla="*/ 554040 h 554040"/>
              <a:gd name="connsiteX1" fmla="*/ 88106 w 721518"/>
              <a:gd name="connsiteY1" fmla="*/ 325440 h 554040"/>
              <a:gd name="connsiteX2" fmla="*/ 173565 w 721518"/>
              <a:gd name="connsiteY2" fmla="*/ 452440 h 554040"/>
              <a:gd name="connsiteX3" fmla="*/ 271462 w 721518"/>
              <a:gd name="connsiteY3" fmla="*/ 168277 h 554040"/>
              <a:gd name="connsiteX4" fmla="*/ 356920 w 721518"/>
              <a:gd name="connsiteY4" fmla="*/ 311152 h 554040"/>
              <a:gd name="connsiteX5" fmla="*/ 452437 w 721518"/>
              <a:gd name="connsiteY5" fmla="*/ 15877 h 554040"/>
              <a:gd name="connsiteX6" fmla="*/ 540810 w 721518"/>
              <a:gd name="connsiteY6" fmla="*/ 36515 h 554040"/>
              <a:gd name="connsiteX7" fmla="*/ 626002 w 721518"/>
              <a:gd name="connsiteY7" fmla="*/ 2 h 554040"/>
              <a:gd name="connsiteX8" fmla="*/ 721518 w 721518"/>
              <a:gd name="connsiteY8" fmla="*/ 546896 h 554040"/>
              <a:gd name="connsiteX0" fmla="*/ 0 w 721518"/>
              <a:gd name="connsiteY0" fmla="*/ 557779 h 557779"/>
              <a:gd name="connsiteX1" fmla="*/ 88106 w 721518"/>
              <a:gd name="connsiteY1" fmla="*/ 329179 h 557779"/>
              <a:gd name="connsiteX2" fmla="*/ 173565 w 721518"/>
              <a:gd name="connsiteY2" fmla="*/ 456179 h 557779"/>
              <a:gd name="connsiteX3" fmla="*/ 271462 w 721518"/>
              <a:gd name="connsiteY3" fmla="*/ 172016 h 557779"/>
              <a:gd name="connsiteX4" fmla="*/ 356920 w 721518"/>
              <a:gd name="connsiteY4" fmla="*/ 314891 h 557779"/>
              <a:gd name="connsiteX5" fmla="*/ 452437 w 721518"/>
              <a:gd name="connsiteY5" fmla="*/ 19616 h 557779"/>
              <a:gd name="connsiteX6" fmla="*/ 540810 w 721518"/>
              <a:gd name="connsiteY6" fmla="*/ 40254 h 557779"/>
              <a:gd name="connsiteX7" fmla="*/ 626002 w 721518"/>
              <a:gd name="connsiteY7" fmla="*/ 3741 h 557779"/>
              <a:gd name="connsiteX8" fmla="*/ 721518 w 721518"/>
              <a:gd name="connsiteY8" fmla="*/ 550635 h 557779"/>
              <a:gd name="connsiteX0" fmla="*/ 0 w 721518"/>
              <a:gd name="connsiteY0" fmla="*/ 557779 h 557779"/>
              <a:gd name="connsiteX1" fmla="*/ 88106 w 721518"/>
              <a:gd name="connsiteY1" fmla="*/ 329179 h 557779"/>
              <a:gd name="connsiteX2" fmla="*/ 173565 w 721518"/>
              <a:gd name="connsiteY2" fmla="*/ 456179 h 557779"/>
              <a:gd name="connsiteX3" fmla="*/ 271462 w 721518"/>
              <a:gd name="connsiteY3" fmla="*/ 172016 h 557779"/>
              <a:gd name="connsiteX4" fmla="*/ 356920 w 721518"/>
              <a:gd name="connsiteY4" fmla="*/ 314891 h 557779"/>
              <a:gd name="connsiteX5" fmla="*/ 452437 w 721518"/>
              <a:gd name="connsiteY5" fmla="*/ 19616 h 557779"/>
              <a:gd name="connsiteX6" fmla="*/ 540810 w 721518"/>
              <a:gd name="connsiteY6" fmla="*/ 40254 h 557779"/>
              <a:gd name="connsiteX7" fmla="*/ 626002 w 721518"/>
              <a:gd name="connsiteY7" fmla="*/ 3741 h 557779"/>
              <a:gd name="connsiteX8" fmla="*/ 721518 w 721518"/>
              <a:gd name="connsiteY8" fmla="*/ 550635 h 557779"/>
              <a:gd name="connsiteX0" fmla="*/ 0 w 721518"/>
              <a:gd name="connsiteY0" fmla="*/ 555949 h 555949"/>
              <a:gd name="connsiteX1" fmla="*/ 88106 w 721518"/>
              <a:gd name="connsiteY1" fmla="*/ 327349 h 555949"/>
              <a:gd name="connsiteX2" fmla="*/ 173565 w 721518"/>
              <a:gd name="connsiteY2" fmla="*/ 454349 h 555949"/>
              <a:gd name="connsiteX3" fmla="*/ 271462 w 721518"/>
              <a:gd name="connsiteY3" fmla="*/ 170186 h 555949"/>
              <a:gd name="connsiteX4" fmla="*/ 356920 w 721518"/>
              <a:gd name="connsiteY4" fmla="*/ 313061 h 555949"/>
              <a:gd name="connsiteX5" fmla="*/ 452437 w 721518"/>
              <a:gd name="connsiteY5" fmla="*/ 17786 h 555949"/>
              <a:gd name="connsiteX6" fmla="*/ 535515 w 721518"/>
              <a:gd name="connsiteY6" fmla="*/ 99873 h 555949"/>
              <a:gd name="connsiteX7" fmla="*/ 626002 w 721518"/>
              <a:gd name="connsiteY7" fmla="*/ 1911 h 555949"/>
              <a:gd name="connsiteX8" fmla="*/ 721518 w 721518"/>
              <a:gd name="connsiteY8" fmla="*/ 548805 h 555949"/>
              <a:gd name="connsiteX0" fmla="*/ 0 w 721518"/>
              <a:gd name="connsiteY0" fmla="*/ 556032 h 556032"/>
              <a:gd name="connsiteX1" fmla="*/ 88106 w 721518"/>
              <a:gd name="connsiteY1" fmla="*/ 327432 h 556032"/>
              <a:gd name="connsiteX2" fmla="*/ 173565 w 721518"/>
              <a:gd name="connsiteY2" fmla="*/ 454432 h 556032"/>
              <a:gd name="connsiteX3" fmla="*/ 271462 w 721518"/>
              <a:gd name="connsiteY3" fmla="*/ 170269 h 556032"/>
              <a:gd name="connsiteX4" fmla="*/ 356920 w 721518"/>
              <a:gd name="connsiteY4" fmla="*/ 313144 h 556032"/>
              <a:gd name="connsiteX5" fmla="*/ 452437 w 721518"/>
              <a:gd name="connsiteY5" fmla="*/ 50958 h 556032"/>
              <a:gd name="connsiteX6" fmla="*/ 535515 w 721518"/>
              <a:gd name="connsiteY6" fmla="*/ 99956 h 556032"/>
              <a:gd name="connsiteX7" fmla="*/ 626002 w 721518"/>
              <a:gd name="connsiteY7" fmla="*/ 1994 h 556032"/>
              <a:gd name="connsiteX8" fmla="*/ 721518 w 721518"/>
              <a:gd name="connsiteY8" fmla="*/ 548888 h 556032"/>
              <a:gd name="connsiteX0" fmla="*/ 0 w 721518"/>
              <a:gd name="connsiteY0" fmla="*/ 556022 h 556022"/>
              <a:gd name="connsiteX1" fmla="*/ 88106 w 721518"/>
              <a:gd name="connsiteY1" fmla="*/ 327422 h 556022"/>
              <a:gd name="connsiteX2" fmla="*/ 173565 w 721518"/>
              <a:gd name="connsiteY2" fmla="*/ 454422 h 556022"/>
              <a:gd name="connsiteX3" fmla="*/ 271462 w 721518"/>
              <a:gd name="connsiteY3" fmla="*/ 170259 h 556022"/>
              <a:gd name="connsiteX4" fmla="*/ 356920 w 721518"/>
              <a:gd name="connsiteY4" fmla="*/ 313134 h 556022"/>
              <a:gd name="connsiteX5" fmla="*/ 447142 w 721518"/>
              <a:gd name="connsiteY5" fmla="*/ 46221 h 556022"/>
              <a:gd name="connsiteX6" fmla="*/ 535515 w 721518"/>
              <a:gd name="connsiteY6" fmla="*/ 99946 h 556022"/>
              <a:gd name="connsiteX7" fmla="*/ 626002 w 721518"/>
              <a:gd name="connsiteY7" fmla="*/ 1984 h 556022"/>
              <a:gd name="connsiteX8" fmla="*/ 721518 w 721518"/>
              <a:gd name="connsiteY8" fmla="*/ 548878 h 556022"/>
              <a:gd name="connsiteX0" fmla="*/ 0 w 721518"/>
              <a:gd name="connsiteY0" fmla="*/ 528145 h 528145"/>
              <a:gd name="connsiteX1" fmla="*/ 88106 w 721518"/>
              <a:gd name="connsiteY1" fmla="*/ 299545 h 528145"/>
              <a:gd name="connsiteX2" fmla="*/ 173565 w 721518"/>
              <a:gd name="connsiteY2" fmla="*/ 426545 h 528145"/>
              <a:gd name="connsiteX3" fmla="*/ 271462 w 721518"/>
              <a:gd name="connsiteY3" fmla="*/ 142382 h 528145"/>
              <a:gd name="connsiteX4" fmla="*/ 356920 w 721518"/>
              <a:gd name="connsiteY4" fmla="*/ 285257 h 528145"/>
              <a:gd name="connsiteX5" fmla="*/ 447142 w 721518"/>
              <a:gd name="connsiteY5" fmla="*/ 18344 h 528145"/>
              <a:gd name="connsiteX6" fmla="*/ 535515 w 721518"/>
              <a:gd name="connsiteY6" fmla="*/ 72069 h 528145"/>
              <a:gd name="connsiteX7" fmla="*/ 615412 w 721518"/>
              <a:gd name="connsiteY7" fmla="*/ 2469 h 528145"/>
              <a:gd name="connsiteX8" fmla="*/ 721518 w 721518"/>
              <a:gd name="connsiteY8" fmla="*/ 521001 h 528145"/>
              <a:gd name="connsiteX0" fmla="*/ 0 w 721518"/>
              <a:gd name="connsiteY0" fmla="*/ 532774 h 532774"/>
              <a:gd name="connsiteX1" fmla="*/ 88106 w 721518"/>
              <a:gd name="connsiteY1" fmla="*/ 304174 h 532774"/>
              <a:gd name="connsiteX2" fmla="*/ 173565 w 721518"/>
              <a:gd name="connsiteY2" fmla="*/ 431174 h 532774"/>
              <a:gd name="connsiteX3" fmla="*/ 271462 w 721518"/>
              <a:gd name="connsiteY3" fmla="*/ 147011 h 532774"/>
              <a:gd name="connsiteX4" fmla="*/ 356920 w 721518"/>
              <a:gd name="connsiteY4" fmla="*/ 289886 h 532774"/>
              <a:gd name="connsiteX5" fmla="*/ 447142 w 721518"/>
              <a:gd name="connsiteY5" fmla="*/ 22973 h 532774"/>
              <a:gd name="connsiteX6" fmla="*/ 535515 w 721518"/>
              <a:gd name="connsiteY6" fmla="*/ 76698 h 532774"/>
              <a:gd name="connsiteX7" fmla="*/ 620707 w 721518"/>
              <a:gd name="connsiteY7" fmla="*/ 2371 h 532774"/>
              <a:gd name="connsiteX8" fmla="*/ 721518 w 721518"/>
              <a:gd name="connsiteY8" fmla="*/ 525630 h 53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1518" h="532774">
                <a:moveTo>
                  <a:pt x="0" y="532774"/>
                </a:moveTo>
                <a:cubicBezTo>
                  <a:pt x="30162" y="506580"/>
                  <a:pt x="59179" y="321107"/>
                  <a:pt x="88106" y="304174"/>
                </a:cubicBezTo>
                <a:cubicBezTo>
                  <a:pt x="117033" y="287241"/>
                  <a:pt x="143006" y="457368"/>
                  <a:pt x="173565" y="431174"/>
                </a:cubicBezTo>
                <a:cubicBezTo>
                  <a:pt x="204124" y="404980"/>
                  <a:pt x="240903" y="170559"/>
                  <a:pt x="271462" y="147011"/>
                </a:cubicBezTo>
                <a:cubicBezTo>
                  <a:pt x="302021" y="123463"/>
                  <a:pt x="327640" y="310559"/>
                  <a:pt x="356920" y="289886"/>
                </a:cubicBezTo>
                <a:cubicBezTo>
                  <a:pt x="386200" y="269213"/>
                  <a:pt x="417376" y="58504"/>
                  <a:pt x="447142" y="22973"/>
                </a:cubicBezTo>
                <a:cubicBezTo>
                  <a:pt x="476908" y="-12558"/>
                  <a:pt x="506588" y="80132"/>
                  <a:pt x="535515" y="76698"/>
                </a:cubicBezTo>
                <a:cubicBezTo>
                  <a:pt x="564443" y="73264"/>
                  <a:pt x="600738" y="-15488"/>
                  <a:pt x="620707" y="2371"/>
                </a:cubicBezTo>
                <a:cubicBezTo>
                  <a:pt x="651266" y="20230"/>
                  <a:pt x="691356" y="549442"/>
                  <a:pt x="721518" y="525630"/>
                </a:cubicBezTo>
              </a:path>
            </a:pathLst>
          </a:cu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8" name="Freeform 67"/>
          <p:cNvSpPr/>
          <p:nvPr/>
        </p:nvSpPr>
        <p:spPr>
          <a:xfrm>
            <a:off x="6135249" y="2445930"/>
            <a:ext cx="1645574" cy="604822"/>
          </a:xfrm>
          <a:custGeom>
            <a:avLst/>
            <a:gdLst>
              <a:gd name="connsiteX0" fmla="*/ 0 w 985838"/>
              <a:gd name="connsiteY0" fmla="*/ 835819 h 839319"/>
              <a:gd name="connsiteX1" fmla="*/ 83344 w 985838"/>
              <a:gd name="connsiteY1" fmla="*/ 762000 h 839319"/>
              <a:gd name="connsiteX2" fmla="*/ 176213 w 985838"/>
              <a:gd name="connsiteY2" fmla="*/ 833438 h 839319"/>
              <a:gd name="connsiteX3" fmla="*/ 264319 w 985838"/>
              <a:gd name="connsiteY3" fmla="*/ 604838 h 839319"/>
              <a:gd name="connsiteX4" fmla="*/ 352425 w 985838"/>
              <a:gd name="connsiteY4" fmla="*/ 833438 h 839319"/>
              <a:gd name="connsiteX5" fmla="*/ 447675 w 985838"/>
              <a:gd name="connsiteY5" fmla="*/ 447675 h 839319"/>
              <a:gd name="connsiteX6" fmla="*/ 535781 w 985838"/>
              <a:gd name="connsiteY6" fmla="*/ 838200 h 839319"/>
              <a:gd name="connsiteX7" fmla="*/ 628650 w 985838"/>
              <a:gd name="connsiteY7" fmla="*/ 295275 h 839319"/>
              <a:gd name="connsiteX8" fmla="*/ 714375 w 985838"/>
              <a:gd name="connsiteY8" fmla="*/ 833438 h 839319"/>
              <a:gd name="connsiteX9" fmla="*/ 804863 w 985838"/>
              <a:gd name="connsiteY9" fmla="*/ 142875 h 839319"/>
              <a:gd name="connsiteX10" fmla="*/ 897731 w 985838"/>
              <a:gd name="connsiteY10" fmla="*/ 826294 h 839319"/>
              <a:gd name="connsiteX11" fmla="*/ 985838 w 985838"/>
              <a:gd name="connsiteY11" fmla="*/ 0 h 839319"/>
              <a:gd name="connsiteX0" fmla="*/ 0 w 897731"/>
              <a:gd name="connsiteY0" fmla="*/ 692946 h 696446"/>
              <a:gd name="connsiteX1" fmla="*/ 83344 w 897731"/>
              <a:gd name="connsiteY1" fmla="*/ 619127 h 696446"/>
              <a:gd name="connsiteX2" fmla="*/ 176213 w 897731"/>
              <a:gd name="connsiteY2" fmla="*/ 690565 h 696446"/>
              <a:gd name="connsiteX3" fmla="*/ 264319 w 897731"/>
              <a:gd name="connsiteY3" fmla="*/ 461965 h 696446"/>
              <a:gd name="connsiteX4" fmla="*/ 352425 w 897731"/>
              <a:gd name="connsiteY4" fmla="*/ 690565 h 696446"/>
              <a:gd name="connsiteX5" fmla="*/ 447675 w 897731"/>
              <a:gd name="connsiteY5" fmla="*/ 304802 h 696446"/>
              <a:gd name="connsiteX6" fmla="*/ 535781 w 897731"/>
              <a:gd name="connsiteY6" fmla="*/ 695327 h 696446"/>
              <a:gd name="connsiteX7" fmla="*/ 628650 w 897731"/>
              <a:gd name="connsiteY7" fmla="*/ 152402 h 696446"/>
              <a:gd name="connsiteX8" fmla="*/ 714375 w 897731"/>
              <a:gd name="connsiteY8" fmla="*/ 690565 h 696446"/>
              <a:gd name="connsiteX9" fmla="*/ 804863 w 897731"/>
              <a:gd name="connsiteY9" fmla="*/ 2 h 696446"/>
              <a:gd name="connsiteX10" fmla="*/ 897731 w 897731"/>
              <a:gd name="connsiteY10" fmla="*/ 683421 h 696446"/>
              <a:gd name="connsiteX0" fmla="*/ 0 w 814387"/>
              <a:gd name="connsiteY0" fmla="*/ 619127 h 696446"/>
              <a:gd name="connsiteX1" fmla="*/ 92869 w 814387"/>
              <a:gd name="connsiteY1" fmla="*/ 690565 h 696446"/>
              <a:gd name="connsiteX2" fmla="*/ 180975 w 814387"/>
              <a:gd name="connsiteY2" fmla="*/ 461965 h 696446"/>
              <a:gd name="connsiteX3" fmla="*/ 269081 w 814387"/>
              <a:gd name="connsiteY3" fmla="*/ 690565 h 696446"/>
              <a:gd name="connsiteX4" fmla="*/ 364331 w 814387"/>
              <a:gd name="connsiteY4" fmla="*/ 304802 h 696446"/>
              <a:gd name="connsiteX5" fmla="*/ 452437 w 814387"/>
              <a:gd name="connsiteY5" fmla="*/ 695327 h 696446"/>
              <a:gd name="connsiteX6" fmla="*/ 545306 w 814387"/>
              <a:gd name="connsiteY6" fmla="*/ 152402 h 696446"/>
              <a:gd name="connsiteX7" fmla="*/ 631031 w 814387"/>
              <a:gd name="connsiteY7" fmla="*/ 690565 h 696446"/>
              <a:gd name="connsiteX8" fmla="*/ 721519 w 814387"/>
              <a:gd name="connsiteY8" fmla="*/ 2 h 696446"/>
              <a:gd name="connsiteX9" fmla="*/ 814387 w 814387"/>
              <a:gd name="connsiteY9" fmla="*/ 683421 h 696446"/>
              <a:gd name="connsiteX0" fmla="*/ 0 w 721518"/>
              <a:gd name="connsiteY0" fmla="*/ 690565 h 696446"/>
              <a:gd name="connsiteX1" fmla="*/ 88106 w 721518"/>
              <a:gd name="connsiteY1" fmla="*/ 461965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714809"/>
              <a:gd name="connsiteX1" fmla="*/ 86121 w 721518"/>
              <a:gd name="connsiteY1" fmla="*/ 676277 h 714809"/>
              <a:gd name="connsiteX2" fmla="*/ 176212 w 721518"/>
              <a:gd name="connsiteY2" fmla="*/ 690565 h 714809"/>
              <a:gd name="connsiteX3" fmla="*/ 271462 w 721518"/>
              <a:gd name="connsiteY3" fmla="*/ 304802 h 714809"/>
              <a:gd name="connsiteX4" fmla="*/ 359568 w 721518"/>
              <a:gd name="connsiteY4" fmla="*/ 695327 h 714809"/>
              <a:gd name="connsiteX5" fmla="*/ 452437 w 721518"/>
              <a:gd name="connsiteY5" fmla="*/ 152402 h 714809"/>
              <a:gd name="connsiteX6" fmla="*/ 538162 w 721518"/>
              <a:gd name="connsiteY6" fmla="*/ 690565 h 714809"/>
              <a:gd name="connsiteX7" fmla="*/ 628650 w 721518"/>
              <a:gd name="connsiteY7" fmla="*/ 2 h 714809"/>
              <a:gd name="connsiteX8" fmla="*/ 721518 w 721518"/>
              <a:gd name="connsiteY8" fmla="*/ 683421 h 714809"/>
              <a:gd name="connsiteX0" fmla="*/ 0 w 721518"/>
              <a:gd name="connsiteY0" fmla="*/ 690565 h 696446"/>
              <a:gd name="connsiteX1" fmla="*/ 86121 w 721518"/>
              <a:gd name="connsiteY1" fmla="*/ 676277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696446"/>
              <a:gd name="connsiteX1" fmla="*/ 86121 w 721518"/>
              <a:gd name="connsiteY1" fmla="*/ 676277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711216"/>
              <a:gd name="connsiteX1" fmla="*/ 96048 w 721518"/>
              <a:gd name="connsiteY1" fmla="*/ 661990 h 711216"/>
              <a:gd name="connsiteX2" fmla="*/ 176212 w 721518"/>
              <a:gd name="connsiteY2" fmla="*/ 690565 h 711216"/>
              <a:gd name="connsiteX3" fmla="*/ 271462 w 721518"/>
              <a:gd name="connsiteY3" fmla="*/ 304802 h 711216"/>
              <a:gd name="connsiteX4" fmla="*/ 359568 w 721518"/>
              <a:gd name="connsiteY4" fmla="*/ 695327 h 711216"/>
              <a:gd name="connsiteX5" fmla="*/ 452437 w 721518"/>
              <a:gd name="connsiteY5" fmla="*/ 152402 h 711216"/>
              <a:gd name="connsiteX6" fmla="*/ 538162 w 721518"/>
              <a:gd name="connsiteY6" fmla="*/ 690565 h 711216"/>
              <a:gd name="connsiteX7" fmla="*/ 628650 w 721518"/>
              <a:gd name="connsiteY7" fmla="*/ 2 h 711216"/>
              <a:gd name="connsiteX8" fmla="*/ 721518 w 721518"/>
              <a:gd name="connsiteY8" fmla="*/ 683421 h 711216"/>
              <a:gd name="connsiteX0" fmla="*/ 0 w 721518"/>
              <a:gd name="connsiteY0" fmla="*/ 690565 h 711216"/>
              <a:gd name="connsiteX1" fmla="*/ 96048 w 721518"/>
              <a:gd name="connsiteY1" fmla="*/ 661990 h 711216"/>
              <a:gd name="connsiteX2" fmla="*/ 176212 w 721518"/>
              <a:gd name="connsiteY2" fmla="*/ 690565 h 711216"/>
              <a:gd name="connsiteX3" fmla="*/ 271462 w 721518"/>
              <a:gd name="connsiteY3" fmla="*/ 304802 h 711216"/>
              <a:gd name="connsiteX4" fmla="*/ 359568 w 721518"/>
              <a:gd name="connsiteY4" fmla="*/ 695327 h 711216"/>
              <a:gd name="connsiteX5" fmla="*/ 452437 w 721518"/>
              <a:gd name="connsiteY5" fmla="*/ 152402 h 711216"/>
              <a:gd name="connsiteX6" fmla="*/ 538162 w 721518"/>
              <a:gd name="connsiteY6" fmla="*/ 690565 h 711216"/>
              <a:gd name="connsiteX7" fmla="*/ 628650 w 721518"/>
              <a:gd name="connsiteY7" fmla="*/ 2 h 711216"/>
              <a:gd name="connsiteX8" fmla="*/ 721518 w 721518"/>
              <a:gd name="connsiteY8" fmla="*/ 683421 h 711216"/>
              <a:gd name="connsiteX0" fmla="*/ 0 w 721518"/>
              <a:gd name="connsiteY0" fmla="*/ 690565 h 696446"/>
              <a:gd name="connsiteX1" fmla="*/ 96048 w 721518"/>
              <a:gd name="connsiteY1" fmla="*/ 661990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696446"/>
              <a:gd name="connsiteX1" fmla="*/ 96048 w 721518"/>
              <a:gd name="connsiteY1" fmla="*/ 661990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724445"/>
              <a:gd name="connsiteX1" fmla="*/ 96048 w 721518"/>
              <a:gd name="connsiteY1" fmla="*/ 661990 h 724445"/>
              <a:gd name="connsiteX2" fmla="*/ 176212 w 721518"/>
              <a:gd name="connsiteY2" fmla="*/ 690565 h 724445"/>
              <a:gd name="connsiteX3" fmla="*/ 263519 w 721518"/>
              <a:gd name="connsiteY3" fmla="*/ 654846 h 724445"/>
              <a:gd name="connsiteX4" fmla="*/ 359568 w 721518"/>
              <a:gd name="connsiteY4" fmla="*/ 695327 h 724445"/>
              <a:gd name="connsiteX5" fmla="*/ 452437 w 721518"/>
              <a:gd name="connsiteY5" fmla="*/ 152402 h 724445"/>
              <a:gd name="connsiteX6" fmla="*/ 538162 w 721518"/>
              <a:gd name="connsiteY6" fmla="*/ 690565 h 724445"/>
              <a:gd name="connsiteX7" fmla="*/ 628650 w 721518"/>
              <a:gd name="connsiteY7" fmla="*/ 2 h 724445"/>
              <a:gd name="connsiteX8" fmla="*/ 721518 w 721518"/>
              <a:gd name="connsiteY8" fmla="*/ 683421 h 724445"/>
              <a:gd name="connsiteX0" fmla="*/ 0 w 721518"/>
              <a:gd name="connsiteY0" fmla="*/ 690565 h 696142"/>
              <a:gd name="connsiteX1" fmla="*/ 96048 w 721518"/>
              <a:gd name="connsiteY1" fmla="*/ 661990 h 696142"/>
              <a:gd name="connsiteX2" fmla="*/ 176212 w 721518"/>
              <a:gd name="connsiteY2" fmla="*/ 690565 h 696142"/>
              <a:gd name="connsiteX3" fmla="*/ 263519 w 721518"/>
              <a:gd name="connsiteY3" fmla="*/ 654846 h 696142"/>
              <a:gd name="connsiteX4" fmla="*/ 359568 w 721518"/>
              <a:gd name="connsiteY4" fmla="*/ 695327 h 696142"/>
              <a:gd name="connsiteX5" fmla="*/ 452437 w 721518"/>
              <a:gd name="connsiteY5" fmla="*/ 152402 h 696142"/>
              <a:gd name="connsiteX6" fmla="*/ 538162 w 721518"/>
              <a:gd name="connsiteY6" fmla="*/ 690565 h 696142"/>
              <a:gd name="connsiteX7" fmla="*/ 628650 w 721518"/>
              <a:gd name="connsiteY7" fmla="*/ 2 h 696142"/>
              <a:gd name="connsiteX8" fmla="*/ 721518 w 721518"/>
              <a:gd name="connsiteY8" fmla="*/ 683421 h 696142"/>
              <a:gd name="connsiteX0" fmla="*/ 0 w 721518"/>
              <a:gd name="connsiteY0" fmla="*/ 690565 h 704146"/>
              <a:gd name="connsiteX1" fmla="*/ 96048 w 721518"/>
              <a:gd name="connsiteY1" fmla="*/ 661990 h 704146"/>
              <a:gd name="connsiteX2" fmla="*/ 176212 w 721518"/>
              <a:gd name="connsiteY2" fmla="*/ 690565 h 704146"/>
              <a:gd name="connsiteX3" fmla="*/ 263519 w 721518"/>
              <a:gd name="connsiteY3" fmla="*/ 654846 h 704146"/>
              <a:gd name="connsiteX4" fmla="*/ 359568 w 721518"/>
              <a:gd name="connsiteY4" fmla="*/ 695327 h 704146"/>
              <a:gd name="connsiteX5" fmla="*/ 446480 w 721518"/>
              <a:gd name="connsiteY5" fmla="*/ 476252 h 704146"/>
              <a:gd name="connsiteX6" fmla="*/ 538162 w 721518"/>
              <a:gd name="connsiteY6" fmla="*/ 690565 h 704146"/>
              <a:gd name="connsiteX7" fmla="*/ 628650 w 721518"/>
              <a:gd name="connsiteY7" fmla="*/ 2 h 704146"/>
              <a:gd name="connsiteX8" fmla="*/ 721518 w 721518"/>
              <a:gd name="connsiteY8" fmla="*/ 683421 h 704146"/>
              <a:gd name="connsiteX0" fmla="*/ 0 w 723504"/>
              <a:gd name="connsiteY0" fmla="*/ 690565 h 707802"/>
              <a:gd name="connsiteX1" fmla="*/ 96048 w 723504"/>
              <a:gd name="connsiteY1" fmla="*/ 661990 h 707802"/>
              <a:gd name="connsiteX2" fmla="*/ 176212 w 723504"/>
              <a:gd name="connsiteY2" fmla="*/ 690565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6480 w 723504"/>
              <a:gd name="connsiteY5" fmla="*/ 476252 h 707802"/>
              <a:gd name="connsiteX6" fmla="*/ 538162 w 723504"/>
              <a:gd name="connsiteY6" fmla="*/ 690565 h 707802"/>
              <a:gd name="connsiteX7" fmla="*/ 628650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96048 w 723504"/>
              <a:gd name="connsiteY1" fmla="*/ 661990 h 707802"/>
              <a:gd name="connsiteX2" fmla="*/ 176212 w 723504"/>
              <a:gd name="connsiteY2" fmla="*/ 690565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6480 w 723504"/>
              <a:gd name="connsiteY5" fmla="*/ 476252 h 707802"/>
              <a:gd name="connsiteX6" fmla="*/ 538162 w 723504"/>
              <a:gd name="connsiteY6" fmla="*/ 690565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96048 w 723504"/>
              <a:gd name="connsiteY1" fmla="*/ 661990 h 707802"/>
              <a:gd name="connsiteX2" fmla="*/ 176212 w 723504"/>
              <a:gd name="connsiteY2" fmla="*/ 690565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38537 w 723504"/>
              <a:gd name="connsiteY5" fmla="*/ 472281 h 707802"/>
              <a:gd name="connsiteX6" fmla="*/ 538162 w 723504"/>
              <a:gd name="connsiteY6" fmla="*/ 690565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96048 w 723504"/>
              <a:gd name="connsiteY1" fmla="*/ 661990 h 707802"/>
              <a:gd name="connsiteX2" fmla="*/ 176212 w 723504"/>
              <a:gd name="connsiteY2" fmla="*/ 690565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4494 w 723504"/>
              <a:gd name="connsiteY5" fmla="*/ 472281 h 707802"/>
              <a:gd name="connsiteX6" fmla="*/ 538162 w 723504"/>
              <a:gd name="connsiteY6" fmla="*/ 690565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78177 w 723504"/>
              <a:gd name="connsiteY1" fmla="*/ 658022 h 707802"/>
              <a:gd name="connsiteX2" fmla="*/ 176212 w 723504"/>
              <a:gd name="connsiteY2" fmla="*/ 690565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4494 w 723504"/>
              <a:gd name="connsiteY5" fmla="*/ 472281 h 707802"/>
              <a:gd name="connsiteX6" fmla="*/ 538162 w 723504"/>
              <a:gd name="connsiteY6" fmla="*/ 690565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78177 w 723504"/>
              <a:gd name="connsiteY1" fmla="*/ 658022 h 707802"/>
              <a:gd name="connsiteX2" fmla="*/ 168270 w 723504"/>
              <a:gd name="connsiteY2" fmla="*/ 690566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4494 w 723504"/>
              <a:gd name="connsiteY5" fmla="*/ 472281 h 707802"/>
              <a:gd name="connsiteX6" fmla="*/ 538162 w 723504"/>
              <a:gd name="connsiteY6" fmla="*/ 690565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78177 w 723504"/>
              <a:gd name="connsiteY1" fmla="*/ 658022 h 707802"/>
              <a:gd name="connsiteX2" fmla="*/ 168270 w 723504"/>
              <a:gd name="connsiteY2" fmla="*/ 690566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4494 w 723504"/>
              <a:gd name="connsiteY5" fmla="*/ 472281 h 707802"/>
              <a:gd name="connsiteX6" fmla="*/ 546105 w 723504"/>
              <a:gd name="connsiteY6" fmla="*/ 674691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78177 w 723504"/>
              <a:gd name="connsiteY1" fmla="*/ 658022 h 707802"/>
              <a:gd name="connsiteX2" fmla="*/ 168270 w 723504"/>
              <a:gd name="connsiteY2" fmla="*/ 690566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4494 w 723504"/>
              <a:gd name="connsiteY5" fmla="*/ 472281 h 707802"/>
              <a:gd name="connsiteX6" fmla="*/ 538163 w 723504"/>
              <a:gd name="connsiteY6" fmla="*/ 690566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78177 w 723504"/>
              <a:gd name="connsiteY1" fmla="*/ 658022 h 707802"/>
              <a:gd name="connsiteX2" fmla="*/ 168270 w 723504"/>
              <a:gd name="connsiteY2" fmla="*/ 690566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4494 w 723504"/>
              <a:gd name="connsiteY5" fmla="*/ 472281 h 707802"/>
              <a:gd name="connsiteX6" fmla="*/ 540810 w 723504"/>
              <a:gd name="connsiteY6" fmla="*/ 679983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3504" h="707802">
                <a:moveTo>
                  <a:pt x="0" y="690565"/>
                </a:moveTo>
                <a:cubicBezTo>
                  <a:pt x="57961" y="683421"/>
                  <a:pt x="50132" y="658022"/>
                  <a:pt x="78177" y="658022"/>
                </a:cubicBezTo>
                <a:cubicBezTo>
                  <a:pt x="106222" y="658022"/>
                  <a:pt x="137380" y="691095"/>
                  <a:pt x="168270" y="690566"/>
                </a:cubicBezTo>
                <a:cubicBezTo>
                  <a:pt x="199160" y="690037"/>
                  <a:pt x="231636" y="654053"/>
                  <a:pt x="263519" y="654846"/>
                </a:cubicBezTo>
                <a:cubicBezTo>
                  <a:pt x="295402" y="655639"/>
                  <a:pt x="329406" y="725754"/>
                  <a:pt x="359568" y="695327"/>
                </a:cubicBezTo>
                <a:cubicBezTo>
                  <a:pt x="389730" y="664900"/>
                  <a:pt x="414287" y="474838"/>
                  <a:pt x="444494" y="472281"/>
                </a:cubicBezTo>
                <a:cubicBezTo>
                  <a:pt x="474701" y="469724"/>
                  <a:pt x="511110" y="758696"/>
                  <a:pt x="540810" y="679983"/>
                </a:cubicBezTo>
                <a:cubicBezTo>
                  <a:pt x="570510" y="601270"/>
                  <a:pt x="592134" y="1193"/>
                  <a:pt x="622693" y="2"/>
                </a:cubicBezTo>
                <a:cubicBezTo>
                  <a:pt x="653252" y="-1189"/>
                  <a:pt x="693342" y="731046"/>
                  <a:pt x="723504" y="707234"/>
                </a:cubicBezTo>
              </a:path>
            </a:pathLst>
          </a:custGeom>
          <a:noFill/>
          <a:ln w="28575">
            <a:solidFill>
              <a:srgbClr val="7A18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9" name="Freeform 68"/>
          <p:cNvSpPr/>
          <p:nvPr/>
        </p:nvSpPr>
        <p:spPr>
          <a:xfrm>
            <a:off x="6139712" y="2569671"/>
            <a:ext cx="1645572" cy="407042"/>
          </a:xfrm>
          <a:custGeom>
            <a:avLst/>
            <a:gdLst>
              <a:gd name="connsiteX0" fmla="*/ 0 w 985838"/>
              <a:gd name="connsiteY0" fmla="*/ 835819 h 839319"/>
              <a:gd name="connsiteX1" fmla="*/ 83344 w 985838"/>
              <a:gd name="connsiteY1" fmla="*/ 762000 h 839319"/>
              <a:gd name="connsiteX2" fmla="*/ 176213 w 985838"/>
              <a:gd name="connsiteY2" fmla="*/ 833438 h 839319"/>
              <a:gd name="connsiteX3" fmla="*/ 264319 w 985838"/>
              <a:gd name="connsiteY3" fmla="*/ 604838 h 839319"/>
              <a:gd name="connsiteX4" fmla="*/ 352425 w 985838"/>
              <a:gd name="connsiteY4" fmla="*/ 833438 h 839319"/>
              <a:gd name="connsiteX5" fmla="*/ 447675 w 985838"/>
              <a:gd name="connsiteY5" fmla="*/ 447675 h 839319"/>
              <a:gd name="connsiteX6" fmla="*/ 535781 w 985838"/>
              <a:gd name="connsiteY6" fmla="*/ 838200 h 839319"/>
              <a:gd name="connsiteX7" fmla="*/ 628650 w 985838"/>
              <a:gd name="connsiteY7" fmla="*/ 295275 h 839319"/>
              <a:gd name="connsiteX8" fmla="*/ 714375 w 985838"/>
              <a:gd name="connsiteY8" fmla="*/ 833438 h 839319"/>
              <a:gd name="connsiteX9" fmla="*/ 804863 w 985838"/>
              <a:gd name="connsiteY9" fmla="*/ 142875 h 839319"/>
              <a:gd name="connsiteX10" fmla="*/ 897731 w 985838"/>
              <a:gd name="connsiteY10" fmla="*/ 826294 h 839319"/>
              <a:gd name="connsiteX11" fmla="*/ 985838 w 985838"/>
              <a:gd name="connsiteY11" fmla="*/ 0 h 839319"/>
              <a:gd name="connsiteX0" fmla="*/ 0 w 897731"/>
              <a:gd name="connsiteY0" fmla="*/ 692946 h 696446"/>
              <a:gd name="connsiteX1" fmla="*/ 83344 w 897731"/>
              <a:gd name="connsiteY1" fmla="*/ 619127 h 696446"/>
              <a:gd name="connsiteX2" fmla="*/ 176213 w 897731"/>
              <a:gd name="connsiteY2" fmla="*/ 690565 h 696446"/>
              <a:gd name="connsiteX3" fmla="*/ 264319 w 897731"/>
              <a:gd name="connsiteY3" fmla="*/ 461965 h 696446"/>
              <a:gd name="connsiteX4" fmla="*/ 352425 w 897731"/>
              <a:gd name="connsiteY4" fmla="*/ 690565 h 696446"/>
              <a:gd name="connsiteX5" fmla="*/ 447675 w 897731"/>
              <a:gd name="connsiteY5" fmla="*/ 304802 h 696446"/>
              <a:gd name="connsiteX6" fmla="*/ 535781 w 897731"/>
              <a:gd name="connsiteY6" fmla="*/ 695327 h 696446"/>
              <a:gd name="connsiteX7" fmla="*/ 628650 w 897731"/>
              <a:gd name="connsiteY7" fmla="*/ 152402 h 696446"/>
              <a:gd name="connsiteX8" fmla="*/ 714375 w 897731"/>
              <a:gd name="connsiteY8" fmla="*/ 690565 h 696446"/>
              <a:gd name="connsiteX9" fmla="*/ 804863 w 897731"/>
              <a:gd name="connsiteY9" fmla="*/ 2 h 696446"/>
              <a:gd name="connsiteX10" fmla="*/ 897731 w 897731"/>
              <a:gd name="connsiteY10" fmla="*/ 683421 h 696446"/>
              <a:gd name="connsiteX0" fmla="*/ 0 w 814387"/>
              <a:gd name="connsiteY0" fmla="*/ 619127 h 696446"/>
              <a:gd name="connsiteX1" fmla="*/ 92869 w 814387"/>
              <a:gd name="connsiteY1" fmla="*/ 690565 h 696446"/>
              <a:gd name="connsiteX2" fmla="*/ 180975 w 814387"/>
              <a:gd name="connsiteY2" fmla="*/ 461965 h 696446"/>
              <a:gd name="connsiteX3" fmla="*/ 269081 w 814387"/>
              <a:gd name="connsiteY3" fmla="*/ 690565 h 696446"/>
              <a:gd name="connsiteX4" fmla="*/ 364331 w 814387"/>
              <a:gd name="connsiteY4" fmla="*/ 304802 h 696446"/>
              <a:gd name="connsiteX5" fmla="*/ 452437 w 814387"/>
              <a:gd name="connsiteY5" fmla="*/ 695327 h 696446"/>
              <a:gd name="connsiteX6" fmla="*/ 545306 w 814387"/>
              <a:gd name="connsiteY6" fmla="*/ 152402 h 696446"/>
              <a:gd name="connsiteX7" fmla="*/ 631031 w 814387"/>
              <a:gd name="connsiteY7" fmla="*/ 690565 h 696446"/>
              <a:gd name="connsiteX8" fmla="*/ 721519 w 814387"/>
              <a:gd name="connsiteY8" fmla="*/ 2 h 696446"/>
              <a:gd name="connsiteX9" fmla="*/ 814387 w 814387"/>
              <a:gd name="connsiteY9" fmla="*/ 683421 h 696446"/>
              <a:gd name="connsiteX0" fmla="*/ 0 w 721518"/>
              <a:gd name="connsiteY0" fmla="*/ 690565 h 696446"/>
              <a:gd name="connsiteX1" fmla="*/ 88106 w 721518"/>
              <a:gd name="connsiteY1" fmla="*/ 461965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695569"/>
              <a:gd name="connsiteX1" fmla="*/ 88106 w 721518"/>
              <a:gd name="connsiteY1" fmla="*/ 461965 h 695569"/>
              <a:gd name="connsiteX2" fmla="*/ 176212 w 721518"/>
              <a:gd name="connsiteY2" fmla="*/ 690565 h 695569"/>
              <a:gd name="connsiteX3" fmla="*/ 271462 w 721518"/>
              <a:gd name="connsiteY3" fmla="*/ 304802 h 695569"/>
              <a:gd name="connsiteX4" fmla="*/ 359568 w 721518"/>
              <a:gd name="connsiteY4" fmla="*/ 695327 h 695569"/>
              <a:gd name="connsiteX5" fmla="*/ 450451 w 721518"/>
              <a:gd name="connsiteY5" fmla="*/ 235746 h 695569"/>
              <a:gd name="connsiteX6" fmla="*/ 538162 w 721518"/>
              <a:gd name="connsiteY6" fmla="*/ 690565 h 695569"/>
              <a:gd name="connsiteX7" fmla="*/ 628650 w 721518"/>
              <a:gd name="connsiteY7" fmla="*/ 2 h 695569"/>
              <a:gd name="connsiteX8" fmla="*/ 721518 w 721518"/>
              <a:gd name="connsiteY8" fmla="*/ 683421 h 695569"/>
              <a:gd name="connsiteX0" fmla="*/ 0 w 721518"/>
              <a:gd name="connsiteY0" fmla="*/ 454821 h 459825"/>
              <a:gd name="connsiteX1" fmla="*/ 88106 w 721518"/>
              <a:gd name="connsiteY1" fmla="*/ 226221 h 459825"/>
              <a:gd name="connsiteX2" fmla="*/ 176212 w 721518"/>
              <a:gd name="connsiteY2" fmla="*/ 454821 h 459825"/>
              <a:gd name="connsiteX3" fmla="*/ 271462 w 721518"/>
              <a:gd name="connsiteY3" fmla="*/ 69058 h 459825"/>
              <a:gd name="connsiteX4" fmla="*/ 359568 w 721518"/>
              <a:gd name="connsiteY4" fmla="*/ 459583 h 459825"/>
              <a:gd name="connsiteX5" fmla="*/ 450451 w 721518"/>
              <a:gd name="connsiteY5" fmla="*/ 2 h 459825"/>
              <a:gd name="connsiteX6" fmla="*/ 538162 w 721518"/>
              <a:gd name="connsiteY6" fmla="*/ 454821 h 459825"/>
              <a:gd name="connsiteX7" fmla="*/ 628650 w 721518"/>
              <a:gd name="connsiteY7" fmla="*/ 2383 h 459825"/>
              <a:gd name="connsiteX8" fmla="*/ 721518 w 721518"/>
              <a:gd name="connsiteY8" fmla="*/ 447677 h 459825"/>
              <a:gd name="connsiteX0" fmla="*/ 0 w 721518"/>
              <a:gd name="connsiteY0" fmla="*/ 454821 h 470715"/>
              <a:gd name="connsiteX1" fmla="*/ 84135 w 721518"/>
              <a:gd name="connsiteY1" fmla="*/ 402433 h 470715"/>
              <a:gd name="connsiteX2" fmla="*/ 176212 w 721518"/>
              <a:gd name="connsiteY2" fmla="*/ 454821 h 470715"/>
              <a:gd name="connsiteX3" fmla="*/ 271462 w 721518"/>
              <a:gd name="connsiteY3" fmla="*/ 69058 h 470715"/>
              <a:gd name="connsiteX4" fmla="*/ 359568 w 721518"/>
              <a:gd name="connsiteY4" fmla="*/ 459583 h 470715"/>
              <a:gd name="connsiteX5" fmla="*/ 450451 w 721518"/>
              <a:gd name="connsiteY5" fmla="*/ 2 h 470715"/>
              <a:gd name="connsiteX6" fmla="*/ 538162 w 721518"/>
              <a:gd name="connsiteY6" fmla="*/ 454821 h 470715"/>
              <a:gd name="connsiteX7" fmla="*/ 628650 w 721518"/>
              <a:gd name="connsiteY7" fmla="*/ 2383 h 470715"/>
              <a:gd name="connsiteX8" fmla="*/ 721518 w 721518"/>
              <a:gd name="connsiteY8" fmla="*/ 447677 h 470715"/>
              <a:gd name="connsiteX0" fmla="*/ 0 w 721518"/>
              <a:gd name="connsiteY0" fmla="*/ 454821 h 459825"/>
              <a:gd name="connsiteX1" fmla="*/ 84135 w 721518"/>
              <a:gd name="connsiteY1" fmla="*/ 402433 h 459825"/>
              <a:gd name="connsiteX2" fmla="*/ 176212 w 721518"/>
              <a:gd name="connsiteY2" fmla="*/ 454821 h 459825"/>
              <a:gd name="connsiteX3" fmla="*/ 271462 w 721518"/>
              <a:gd name="connsiteY3" fmla="*/ 69058 h 459825"/>
              <a:gd name="connsiteX4" fmla="*/ 359568 w 721518"/>
              <a:gd name="connsiteY4" fmla="*/ 459583 h 459825"/>
              <a:gd name="connsiteX5" fmla="*/ 450451 w 721518"/>
              <a:gd name="connsiteY5" fmla="*/ 2 h 459825"/>
              <a:gd name="connsiteX6" fmla="*/ 538162 w 721518"/>
              <a:gd name="connsiteY6" fmla="*/ 454821 h 459825"/>
              <a:gd name="connsiteX7" fmla="*/ 628650 w 721518"/>
              <a:gd name="connsiteY7" fmla="*/ 2383 h 459825"/>
              <a:gd name="connsiteX8" fmla="*/ 721518 w 721518"/>
              <a:gd name="connsiteY8" fmla="*/ 447677 h 459825"/>
              <a:gd name="connsiteX0" fmla="*/ 0 w 721518"/>
              <a:gd name="connsiteY0" fmla="*/ 454821 h 466314"/>
              <a:gd name="connsiteX1" fmla="*/ 84135 w 721518"/>
              <a:gd name="connsiteY1" fmla="*/ 402433 h 466314"/>
              <a:gd name="connsiteX2" fmla="*/ 176212 w 721518"/>
              <a:gd name="connsiteY2" fmla="*/ 454821 h 466314"/>
              <a:gd name="connsiteX3" fmla="*/ 269476 w 721518"/>
              <a:gd name="connsiteY3" fmla="*/ 285752 h 466314"/>
              <a:gd name="connsiteX4" fmla="*/ 359568 w 721518"/>
              <a:gd name="connsiteY4" fmla="*/ 459583 h 466314"/>
              <a:gd name="connsiteX5" fmla="*/ 450451 w 721518"/>
              <a:gd name="connsiteY5" fmla="*/ 2 h 466314"/>
              <a:gd name="connsiteX6" fmla="*/ 538162 w 721518"/>
              <a:gd name="connsiteY6" fmla="*/ 454821 h 466314"/>
              <a:gd name="connsiteX7" fmla="*/ 628650 w 721518"/>
              <a:gd name="connsiteY7" fmla="*/ 2383 h 466314"/>
              <a:gd name="connsiteX8" fmla="*/ 721518 w 721518"/>
              <a:gd name="connsiteY8" fmla="*/ 447677 h 466314"/>
              <a:gd name="connsiteX0" fmla="*/ 0 w 721518"/>
              <a:gd name="connsiteY0" fmla="*/ 454821 h 466021"/>
              <a:gd name="connsiteX1" fmla="*/ 84135 w 721518"/>
              <a:gd name="connsiteY1" fmla="*/ 402433 h 466021"/>
              <a:gd name="connsiteX2" fmla="*/ 176212 w 721518"/>
              <a:gd name="connsiteY2" fmla="*/ 454821 h 466021"/>
              <a:gd name="connsiteX3" fmla="*/ 269476 w 721518"/>
              <a:gd name="connsiteY3" fmla="*/ 285752 h 466021"/>
              <a:gd name="connsiteX4" fmla="*/ 359568 w 721518"/>
              <a:gd name="connsiteY4" fmla="*/ 459583 h 466021"/>
              <a:gd name="connsiteX5" fmla="*/ 450451 w 721518"/>
              <a:gd name="connsiteY5" fmla="*/ 2 h 466021"/>
              <a:gd name="connsiteX6" fmla="*/ 538162 w 721518"/>
              <a:gd name="connsiteY6" fmla="*/ 454821 h 466021"/>
              <a:gd name="connsiteX7" fmla="*/ 628650 w 721518"/>
              <a:gd name="connsiteY7" fmla="*/ 2383 h 466021"/>
              <a:gd name="connsiteX8" fmla="*/ 721518 w 721518"/>
              <a:gd name="connsiteY8" fmla="*/ 447677 h 466021"/>
              <a:gd name="connsiteX0" fmla="*/ 0 w 721518"/>
              <a:gd name="connsiteY0" fmla="*/ 454821 h 466021"/>
              <a:gd name="connsiteX1" fmla="*/ 84135 w 721518"/>
              <a:gd name="connsiteY1" fmla="*/ 402433 h 466021"/>
              <a:gd name="connsiteX2" fmla="*/ 176212 w 721518"/>
              <a:gd name="connsiteY2" fmla="*/ 454821 h 466021"/>
              <a:gd name="connsiteX3" fmla="*/ 269476 w 721518"/>
              <a:gd name="connsiteY3" fmla="*/ 285752 h 466021"/>
              <a:gd name="connsiteX4" fmla="*/ 359568 w 721518"/>
              <a:gd name="connsiteY4" fmla="*/ 459583 h 466021"/>
              <a:gd name="connsiteX5" fmla="*/ 450451 w 721518"/>
              <a:gd name="connsiteY5" fmla="*/ 2 h 466021"/>
              <a:gd name="connsiteX6" fmla="*/ 538162 w 721518"/>
              <a:gd name="connsiteY6" fmla="*/ 454821 h 466021"/>
              <a:gd name="connsiteX7" fmla="*/ 628650 w 721518"/>
              <a:gd name="connsiteY7" fmla="*/ 2383 h 466021"/>
              <a:gd name="connsiteX8" fmla="*/ 721518 w 721518"/>
              <a:gd name="connsiteY8" fmla="*/ 447677 h 466021"/>
              <a:gd name="connsiteX0" fmla="*/ 0 w 723503"/>
              <a:gd name="connsiteY0" fmla="*/ 454821 h 466021"/>
              <a:gd name="connsiteX1" fmla="*/ 84135 w 723503"/>
              <a:gd name="connsiteY1" fmla="*/ 402433 h 466021"/>
              <a:gd name="connsiteX2" fmla="*/ 176212 w 723503"/>
              <a:gd name="connsiteY2" fmla="*/ 454821 h 466021"/>
              <a:gd name="connsiteX3" fmla="*/ 269476 w 723503"/>
              <a:gd name="connsiteY3" fmla="*/ 285752 h 466021"/>
              <a:gd name="connsiteX4" fmla="*/ 359568 w 723503"/>
              <a:gd name="connsiteY4" fmla="*/ 459583 h 466021"/>
              <a:gd name="connsiteX5" fmla="*/ 450451 w 723503"/>
              <a:gd name="connsiteY5" fmla="*/ 2 h 466021"/>
              <a:gd name="connsiteX6" fmla="*/ 538162 w 723503"/>
              <a:gd name="connsiteY6" fmla="*/ 454821 h 466021"/>
              <a:gd name="connsiteX7" fmla="*/ 628650 w 723503"/>
              <a:gd name="connsiteY7" fmla="*/ 2383 h 466021"/>
              <a:gd name="connsiteX8" fmla="*/ 723503 w 723503"/>
              <a:gd name="connsiteY8" fmla="*/ 457202 h 466021"/>
              <a:gd name="connsiteX0" fmla="*/ 0 w 723503"/>
              <a:gd name="connsiteY0" fmla="*/ 454821 h 466021"/>
              <a:gd name="connsiteX1" fmla="*/ 84135 w 723503"/>
              <a:gd name="connsiteY1" fmla="*/ 402433 h 466021"/>
              <a:gd name="connsiteX2" fmla="*/ 176212 w 723503"/>
              <a:gd name="connsiteY2" fmla="*/ 454821 h 466021"/>
              <a:gd name="connsiteX3" fmla="*/ 269476 w 723503"/>
              <a:gd name="connsiteY3" fmla="*/ 285752 h 466021"/>
              <a:gd name="connsiteX4" fmla="*/ 359568 w 723503"/>
              <a:gd name="connsiteY4" fmla="*/ 459583 h 466021"/>
              <a:gd name="connsiteX5" fmla="*/ 450451 w 723503"/>
              <a:gd name="connsiteY5" fmla="*/ 2 h 466021"/>
              <a:gd name="connsiteX6" fmla="*/ 538162 w 723503"/>
              <a:gd name="connsiteY6" fmla="*/ 454821 h 466021"/>
              <a:gd name="connsiteX7" fmla="*/ 624680 w 723503"/>
              <a:gd name="connsiteY7" fmla="*/ 2383 h 466021"/>
              <a:gd name="connsiteX8" fmla="*/ 723503 w 723503"/>
              <a:gd name="connsiteY8" fmla="*/ 457202 h 466021"/>
              <a:gd name="connsiteX0" fmla="*/ 0 w 723503"/>
              <a:gd name="connsiteY0" fmla="*/ 454821 h 466021"/>
              <a:gd name="connsiteX1" fmla="*/ 84135 w 723503"/>
              <a:gd name="connsiteY1" fmla="*/ 402433 h 466021"/>
              <a:gd name="connsiteX2" fmla="*/ 176212 w 723503"/>
              <a:gd name="connsiteY2" fmla="*/ 454821 h 466021"/>
              <a:gd name="connsiteX3" fmla="*/ 269476 w 723503"/>
              <a:gd name="connsiteY3" fmla="*/ 285752 h 466021"/>
              <a:gd name="connsiteX4" fmla="*/ 359568 w 723503"/>
              <a:gd name="connsiteY4" fmla="*/ 459583 h 466021"/>
              <a:gd name="connsiteX5" fmla="*/ 440523 w 723503"/>
              <a:gd name="connsiteY5" fmla="*/ 2 h 466021"/>
              <a:gd name="connsiteX6" fmla="*/ 538162 w 723503"/>
              <a:gd name="connsiteY6" fmla="*/ 454821 h 466021"/>
              <a:gd name="connsiteX7" fmla="*/ 624680 w 723503"/>
              <a:gd name="connsiteY7" fmla="*/ 2383 h 466021"/>
              <a:gd name="connsiteX8" fmla="*/ 723503 w 723503"/>
              <a:gd name="connsiteY8" fmla="*/ 457202 h 466021"/>
              <a:gd name="connsiteX0" fmla="*/ 0 w 723503"/>
              <a:gd name="connsiteY0" fmla="*/ 454821 h 466021"/>
              <a:gd name="connsiteX1" fmla="*/ 84135 w 723503"/>
              <a:gd name="connsiteY1" fmla="*/ 402433 h 466021"/>
              <a:gd name="connsiteX2" fmla="*/ 176212 w 723503"/>
              <a:gd name="connsiteY2" fmla="*/ 454821 h 466021"/>
              <a:gd name="connsiteX3" fmla="*/ 259548 w 723503"/>
              <a:gd name="connsiteY3" fmla="*/ 285752 h 466021"/>
              <a:gd name="connsiteX4" fmla="*/ 359568 w 723503"/>
              <a:gd name="connsiteY4" fmla="*/ 459583 h 466021"/>
              <a:gd name="connsiteX5" fmla="*/ 440523 w 723503"/>
              <a:gd name="connsiteY5" fmla="*/ 2 h 466021"/>
              <a:gd name="connsiteX6" fmla="*/ 538162 w 723503"/>
              <a:gd name="connsiteY6" fmla="*/ 454821 h 466021"/>
              <a:gd name="connsiteX7" fmla="*/ 624680 w 723503"/>
              <a:gd name="connsiteY7" fmla="*/ 2383 h 466021"/>
              <a:gd name="connsiteX8" fmla="*/ 723503 w 723503"/>
              <a:gd name="connsiteY8" fmla="*/ 457202 h 466021"/>
              <a:gd name="connsiteX0" fmla="*/ 0 w 723503"/>
              <a:gd name="connsiteY0" fmla="*/ 454821 h 466021"/>
              <a:gd name="connsiteX1" fmla="*/ 76193 w 723503"/>
              <a:gd name="connsiteY1" fmla="*/ 402433 h 466021"/>
              <a:gd name="connsiteX2" fmla="*/ 176212 w 723503"/>
              <a:gd name="connsiteY2" fmla="*/ 454821 h 466021"/>
              <a:gd name="connsiteX3" fmla="*/ 259548 w 723503"/>
              <a:gd name="connsiteY3" fmla="*/ 285752 h 466021"/>
              <a:gd name="connsiteX4" fmla="*/ 359568 w 723503"/>
              <a:gd name="connsiteY4" fmla="*/ 459583 h 466021"/>
              <a:gd name="connsiteX5" fmla="*/ 440523 w 723503"/>
              <a:gd name="connsiteY5" fmla="*/ 2 h 466021"/>
              <a:gd name="connsiteX6" fmla="*/ 538162 w 723503"/>
              <a:gd name="connsiteY6" fmla="*/ 454821 h 466021"/>
              <a:gd name="connsiteX7" fmla="*/ 624680 w 723503"/>
              <a:gd name="connsiteY7" fmla="*/ 2383 h 466021"/>
              <a:gd name="connsiteX8" fmla="*/ 723503 w 723503"/>
              <a:gd name="connsiteY8" fmla="*/ 457202 h 466021"/>
              <a:gd name="connsiteX0" fmla="*/ 0 w 723503"/>
              <a:gd name="connsiteY0" fmla="*/ 454821 h 466021"/>
              <a:gd name="connsiteX1" fmla="*/ 76193 w 723503"/>
              <a:gd name="connsiteY1" fmla="*/ 402433 h 466021"/>
              <a:gd name="connsiteX2" fmla="*/ 176212 w 723503"/>
              <a:gd name="connsiteY2" fmla="*/ 454821 h 466021"/>
              <a:gd name="connsiteX3" fmla="*/ 259548 w 723503"/>
              <a:gd name="connsiteY3" fmla="*/ 285752 h 466021"/>
              <a:gd name="connsiteX4" fmla="*/ 359568 w 723503"/>
              <a:gd name="connsiteY4" fmla="*/ 459583 h 466021"/>
              <a:gd name="connsiteX5" fmla="*/ 440523 w 723503"/>
              <a:gd name="connsiteY5" fmla="*/ 2 h 466021"/>
              <a:gd name="connsiteX6" fmla="*/ 530220 w 723503"/>
              <a:gd name="connsiteY6" fmla="*/ 454821 h 466021"/>
              <a:gd name="connsiteX7" fmla="*/ 624680 w 723503"/>
              <a:gd name="connsiteY7" fmla="*/ 2383 h 466021"/>
              <a:gd name="connsiteX8" fmla="*/ 723503 w 723503"/>
              <a:gd name="connsiteY8" fmla="*/ 457202 h 466021"/>
              <a:gd name="connsiteX0" fmla="*/ 0 w 723503"/>
              <a:gd name="connsiteY0" fmla="*/ 454823 h 471491"/>
              <a:gd name="connsiteX1" fmla="*/ 76193 w 723503"/>
              <a:gd name="connsiteY1" fmla="*/ 402435 h 471491"/>
              <a:gd name="connsiteX2" fmla="*/ 176212 w 723503"/>
              <a:gd name="connsiteY2" fmla="*/ 454823 h 471491"/>
              <a:gd name="connsiteX3" fmla="*/ 259548 w 723503"/>
              <a:gd name="connsiteY3" fmla="*/ 285754 h 471491"/>
              <a:gd name="connsiteX4" fmla="*/ 351625 w 723503"/>
              <a:gd name="connsiteY4" fmla="*/ 464876 h 471491"/>
              <a:gd name="connsiteX5" fmla="*/ 440523 w 723503"/>
              <a:gd name="connsiteY5" fmla="*/ 4 h 471491"/>
              <a:gd name="connsiteX6" fmla="*/ 530220 w 723503"/>
              <a:gd name="connsiteY6" fmla="*/ 454823 h 471491"/>
              <a:gd name="connsiteX7" fmla="*/ 624680 w 723503"/>
              <a:gd name="connsiteY7" fmla="*/ 2385 h 471491"/>
              <a:gd name="connsiteX8" fmla="*/ 723503 w 723503"/>
              <a:gd name="connsiteY8" fmla="*/ 457204 h 471491"/>
              <a:gd name="connsiteX0" fmla="*/ 0 w 723503"/>
              <a:gd name="connsiteY0" fmla="*/ 454820 h 461141"/>
              <a:gd name="connsiteX1" fmla="*/ 76193 w 723503"/>
              <a:gd name="connsiteY1" fmla="*/ 402432 h 461141"/>
              <a:gd name="connsiteX2" fmla="*/ 176212 w 723503"/>
              <a:gd name="connsiteY2" fmla="*/ 454820 h 461141"/>
              <a:gd name="connsiteX3" fmla="*/ 259548 w 723503"/>
              <a:gd name="connsiteY3" fmla="*/ 285751 h 461141"/>
              <a:gd name="connsiteX4" fmla="*/ 356920 w 723503"/>
              <a:gd name="connsiteY4" fmla="*/ 454290 h 461141"/>
              <a:gd name="connsiteX5" fmla="*/ 440523 w 723503"/>
              <a:gd name="connsiteY5" fmla="*/ 1 h 461141"/>
              <a:gd name="connsiteX6" fmla="*/ 530220 w 723503"/>
              <a:gd name="connsiteY6" fmla="*/ 454820 h 461141"/>
              <a:gd name="connsiteX7" fmla="*/ 624680 w 723503"/>
              <a:gd name="connsiteY7" fmla="*/ 2382 h 461141"/>
              <a:gd name="connsiteX8" fmla="*/ 723503 w 723503"/>
              <a:gd name="connsiteY8" fmla="*/ 457201 h 461141"/>
              <a:gd name="connsiteX0" fmla="*/ 0 w 723503"/>
              <a:gd name="connsiteY0" fmla="*/ 454820 h 461141"/>
              <a:gd name="connsiteX1" fmla="*/ 76193 w 723503"/>
              <a:gd name="connsiteY1" fmla="*/ 402432 h 461141"/>
              <a:gd name="connsiteX2" fmla="*/ 176212 w 723503"/>
              <a:gd name="connsiteY2" fmla="*/ 454820 h 461141"/>
              <a:gd name="connsiteX3" fmla="*/ 259548 w 723503"/>
              <a:gd name="connsiteY3" fmla="*/ 285751 h 461141"/>
              <a:gd name="connsiteX4" fmla="*/ 354273 w 723503"/>
              <a:gd name="connsiteY4" fmla="*/ 454290 h 461141"/>
              <a:gd name="connsiteX5" fmla="*/ 440523 w 723503"/>
              <a:gd name="connsiteY5" fmla="*/ 1 h 461141"/>
              <a:gd name="connsiteX6" fmla="*/ 530220 w 723503"/>
              <a:gd name="connsiteY6" fmla="*/ 454820 h 461141"/>
              <a:gd name="connsiteX7" fmla="*/ 624680 w 723503"/>
              <a:gd name="connsiteY7" fmla="*/ 2382 h 461141"/>
              <a:gd name="connsiteX8" fmla="*/ 723503 w 723503"/>
              <a:gd name="connsiteY8" fmla="*/ 457201 h 461141"/>
              <a:gd name="connsiteX0" fmla="*/ 0 w 723503"/>
              <a:gd name="connsiteY0" fmla="*/ 454820 h 461141"/>
              <a:gd name="connsiteX1" fmla="*/ 76193 w 723503"/>
              <a:gd name="connsiteY1" fmla="*/ 402432 h 461141"/>
              <a:gd name="connsiteX2" fmla="*/ 170917 w 723503"/>
              <a:gd name="connsiteY2" fmla="*/ 454820 h 461141"/>
              <a:gd name="connsiteX3" fmla="*/ 259548 w 723503"/>
              <a:gd name="connsiteY3" fmla="*/ 285751 h 461141"/>
              <a:gd name="connsiteX4" fmla="*/ 354273 w 723503"/>
              <a:gd name="connsiteY4" fmla="*/ 454290 h 461141"/>
              <a:gd name="connsiteX5" fmla="*/ 440523 w 723503"/>
              <a:gd name="connsiteY5" fmla="*/ 1 h 461141"/>
              <a:gd name="connsiteX6" fmla="*/ 530220 w 723503"/>
              <a:gd name="connsiteY6" fmla="*/ 454820 h 461141"/>
              <a:gd name="connsiteX7" fmla="*/ 624680 w 723503"/>
              <a:gd name="connsiteY7" fmla="*/ 2382 h 461141"/>
              <a:gd name="connsiteX8" fmla="*/ 723503 w 723503"/>
              <a:gd name="connsiteY8" fmla="*/ 457201 h 461141"/>
              <a:gd name="connsiteX0" fmla="*/ 0 w 723503"/>
              <a:gd name="connsiteY0" fmla="*/ 454820 h 461141"/>
              <a:gd name="connsiteX1" fmla="*/ 76193 w 723503"/>
              <a:gd name="connsiteY1" fmla="*/ 402432 h 461141"/>
              <a:gd name="connsiteX2" fmla="*/ 170917 w 723503"/>
              <a:gd name="connsiteY2" fmla="*/ 454820 h 461141"/>
              <a:gd name="connsiteX3" fmla="*/ 259548 w 723503"/>
              <a:gd name="connsiteY3" fmla="*/ 285751 h 461141"/>
              <a:gd name="connsiteX4" fmla="*/ 354273 w 723503"/>
              <a:gd name="connsiteY4" fmla="*/ 454290 h 461141"/>
              <a:gd name="connsiteX5" fmla="*/ 440523 w 723503"/>
              <a:gd name="connsiteY5" fmla="*/ 1 h 461141"/>
              <a:gd name="connsiteX6" fmla="*/ 527573 w 723503"/>
              <a:gd name="connsiteY6" fmla="*/ 454820 h 461141"/>
              <a:gd name="connsiteX7" fmla="*/ 624680 w 723503"/>
              <a:gd name="connsiteY7" fmla="*/ 2382 h 461141"/>
              <a:gd name="connsiteX8" fmla="*/ 723503 w 723503"/>
              <a:gd name="connsiteY8" fmla="*/ 457201 h 461141"/>
              <a:gd name="connsiteX0" fmla="*/ 0 w 723503"/>
              <a:gd name="connsiteY0" fmla="*/ 458745 h 465066"/>
              <a:gd name="connsiteX1" fmla="*/ 76193 w 723503"/>
              <a:gd name="connsiteY1" fmla="*/ 406357 h 465066"/>
              <a:gd name="connsiteX2" fmla="*/ 170917 w 723503"/>
              <a:gd name="connsiteY2" fmla="*/ 458745 h 465066"/>
              <a:gd name="connsiteX3" fmla="*/ 259548 w 723503"/>
              <a:gd name="connsiteY3" fmla="*/ 289676 h 465066"/>
              <a:gd name="connsiteX4" fmla="*/ 354273 w 723503"/>
              <a:gd name="connsiteY4" fmla="*/ 458215 h 465066"/>
              <a:gd name="connsiteX5" fmla="*/ 440523 w 723503"/>
              <a:gd name="connsiteY5" fmla="*/ 3926 h 465066"/>
              <a:gd name="connsiteX6" fmla="*/ 532868 w 723503"/>
              <a:gd name="connsiteY6" fmla="*/ 225917 h 465066"/>
              <a:gd name="connsiteX7" fmla="*/ 624680 w 723503"/>
              <a:gd name="connsiteY7" fmla="*/ 6307 h 465066"/>
              <a:gd name="connsiteX8" fmla="*/ 723503 w 723503"/>
              <a:gd name="connsiteY8" fmla="*/ 461126 h 465066"/>
              <a:gd name="connsiteX0" fmla="*/ 0 w 723503"/>
              <a:gd name="connsiteY0" fmla="*/ 463213 h 469534"/>
              <a:gd name="connsiteX1" fmla="*/ 76193 w 723503"/>
              <a:gd name="connsiteY1" fmla="*/ 410825 h 469534"/>
              <a:gd name="connsiteX2" fmla="*/ 170917 w 723503"/>
              <a:gd name="connsiteY2" fmla="*/ 463213 h 469534"/>
              <a:gd name="connsiteX3" fmla="*/ 259548 w 723503"/>
              <a:gd name="connsiteY3" fmla="*/ 294144 h 469534"/>
              <a:gd name="connsiteX4" fmla="*/ 354273 w 723503"/>
              <a:gd name="connsiteY4" fmla="*/ 462683 h 469534"/>
              <a:gd name="connsiteX5" fmla="*/ 440523 w 723503"/>
              <a:gd name="connsiteY5" fmla="*/ 8394 h 469534"/>
              <a:gd name="connsiteX6" fmla="*/ 532868 w 723503"/>
              <a:gd name="connsiteY6" fmla="*/ 156304 h 469534"/>
              <a:gd name="connsiteX7" fmla="*/ 624680 w 723503"/>
              <a:gd name="connsiteY7" fmla="*/ 10775 h 469534"/>
              <a:gd name="connsiteX8" fmla="*/ 723503 w 723503"/>
              <a:gd name="connsiteY8" fmla="*/ 465594 h 469534"/>
              <a:gd name="connsiteX0" fmla="*/ 0 w 723503"/>
              <a:gd name="connsiteY0" fmla="*/ 463213 h 469534"/>
              <a:gd name="connsiteX1" fmla="*/ 76193 w 723503"/>
              <a:gd name="connsiteY1" fmla="*/ 410825 h 469534"/>
              <a:gd name="connsiteX2" fmla="*/ 170917 w 723503"/>
              <a:gd name="connsiteY2" fmla="*/ 463213 h 469534"/>
              <a:gd name="connsiteX3" fmla="*/ 275432 w 723503"/>
              <a:gd name="connsiteY3" fmla="*/ 294144 h 469534"/>
              <a:gd name="connsiteX4" fmla="*/ 354273 w 723503"/>
              <a:gd name="connsiteY4" fmla="*/ 462683 h 469534"/>
              <a:gd name="connsiteX5" fmla="*/ 440523 w 723503"/>
              <a:gd name="connsiteY5" fmla="*/ 8394 h 469534"/>
              <a:gd name="connsiteX6" fmla="*/ 532868 w 723503"/>
              <a:gd name="connsiteY6" fmla="*/ 156304 h 469534"/>
              <a:gd name="connsiteX7" fmla="*/ 624680 w 723503"/>
              <a:gd name="connsiteY7" fmla="*/ 10775 h 469534"/>
              <a:gd name="connsiteX8" fmla="*/ 723503 w 723503"/>
              <a:gd name="connsiteY8" fmla="*/ 465594 h 469534"/>
              <a:gd name="connsiteX0" fmla="*/ 0 w 723503"/>
              <a:gd name="connsiteY0" fmla="*/ 463213 h 469534"/>
              <a:gd name="connsiteX1" fmla="*/ 86783 w 723503"/>
              <a:gd name="connsiteY1" fmla="*/ 405534 h 469534"/>
              <a:gd name="connsiteX2" fmla="*/ 170917 w 723503"/>
              <a:gd name="connsiteY2" fmla="*/ 463213 h 469534"/>
              <a:gd name="connsiteX3" fmla="*/ 275432 w 723503"/>
              <a:gd name="connsiteY3" fmla="*/ 294144 h 469534"/>
              <a:gd name="connsiteX4" fmla="*/ 354273 w 723503"/>
              <a:gd name="connsiteY4" fmla="*/ 462683 h 469534"/>
              <a:gd name="connsiteX5" fmla="*/ 440523 w 723503"/>
              <a:gd name="connsiteY5" fmla="*/ 8394 h 469534"/>
              <a:gd name="connsiteX6" fmla="*/ 532868 w 723503"/>
              <a:gd name="connsiteY6" fmla="*/ 156304 h 469534"/>
              <a:gd name="connsiteX7" fmla="*/ 624680 w 723503"/>
              <a:gd name="connsiteY7" fmla="*/ 10775 h 469534"/>
              <a:gd name="connsiteX8" fmla="*/ 723503 w 723503"/>
              <a:gd name="connsiteY8" fmla="*/ 465594 h 469534"/>
              <a:gd name="connsiteX0" fmla="*/ 0 w 723503"/>
              <a:gd name="connsiteY0" fmla="*/ 463213 h 469534"/>
              <a:gd name="connsiteX1" fmla="*/ 86783 w 723503"/>
              <a:gd name="connsiteY1" fmla="*/ 405534 h 469534"/>
              <a:gd name="connsiteX2" fmla="*/ 170917 w 723503"/>
              <a:gd name="connsiteY2" fmla="*/ 463213 h 469534"/>
              <a:gd name="connsiteX3" fmla="*/ 275432 w 723503"/>
              <a:gd name="connsiteY3" fmla="*/ 294144 h 469534"/>
              <a:gd name="connsiteX4" fmla="*/ 354273 w 723503"/>
              <a:gd name="connsiteY4" fmla="*/ 462683 h 469534"/>
              <a:gd name="connsiteX5" fmla="*/ 440523 w 723503"/>
              <a:gd name="connsiteY5" fmla="*/ 8395 h 469534"/>
              <a:gd name="connsiteX6" fmla="*/ 532868 w 723503"/>
              <a:gd name="connsiteY6" fmla="*/ 156304 h 469534"/>
              <a:gd name="connsiteX7" fmla="*/ 624680 w 723503"/>
              <a:gd name="connsiteY7" fmla="*/ 10775 h 469534"/>
              <a:gd name="connsiteX8" fmla="*/ 723503 w 723503"/>
              <a:gd name="connsiteY8" fmla="*/ 465594 h 469534"/>
              <a:gd name="connsiteX0" fmla="*/ 0 w 723503"/>
              <a:gd name="connsiteY0" fmla="*/ 469300 h 475621"/>
              <a:gd name="connsiteX1" fmla="*/ 86783 w 723503"/>
              <a:gd name="connsiteY1" fmla="*/ 411621 h 475621"/>
              <a:gd name="connsiteX2" fmla="*/ 170917 w 723503"/>
              <a:gd name="connsiteY2" fmla="*/ 469300 h 475621"/>
              <a:gd name="connsiteX3" fmla="*/ 275432 w 723503"/>
              <a:gd name="connsiteY3" fmla="*/ 300231 h 475621"/>
              <a:gd name="connsiteX4" fmla="*/ 354273 w 723503"/>
              <a:gd name="connsiteY4" fmla="*/ 468770 h 475621"/>
              <a:gd name="connsiteX5" fmla="*/ 440523 w 723503"/>
              <a:gd name="connsiteY5" fmla="*/ 14482 h 475621"/>
              <a:gd name="connsiteX6" fmla="*/ 535515 w 723503"/>
              <a:gd name="connsiteY6" fmla="*/ 104184 h 475621"/>
              <a:gd name="connsiteX7" fmla="*/ 624680 w 723503"/>
              <a:gd name="connsiteY7" fmla="*/ 16862 h 475621"/>
              <a:gd name="connsiteX8" fmla="*/ 723503 w 723503"/>
              <a:gd name="connsiteY8" fmla="*/ 471681 h 475621"/>
              <a:gd name="connsiteX0" fmla="*/ 0 w 723503"/>
              <a:gd name="connsiteY0" fmla="*/ 470025 h 476346"/>
              <a:gd name="connsiteX1" fmla="*/ 86783 w 723503"/>
              <a:gd name="connsiteY1" fmla="*/ 412346 h 476346"/>
              <a:gd name="connsiteX2" fmla="*/ 170917 w 723503"/>
              <a:gd name="connsiteY2" fmla="*/ 470025 h 476346"/>
              <a:gd name="connsiteX3" fmla="*/ 275432 w 723503"/>
              <a:gd name="connsiteY3" fmla="*/ 300956 h 476346"/>
              <a:gd name="connsiteX4" fmla="*/ 354273 w 723503"/>
              <a:gd name="connsiteY4" fmla="*/ 469495 h 476346"/>
              <a:gd name="connsiteX5" fmla="*/ 440523 w 723503"/>
              <a:gd name="connsiteY5" fmla="*/ 15207 h 476346"/>
              <a:gd name="connsiteX6" fmla="*/ 530220 w 723503"/>
              <a:gd name="connsiteY6" fmla="*/ 99617 h 476346"/>
              <a:gd name="connsiteX7" fmla="*/ 624680 w 723503"/>
              <a:gd name="connsiteY7" fmla="*/ 17587 h 476346"/>
              <a:gd name="connsiteX8" fmla="*/ 723503 w 723503"/>
              <a:gd name="connsiteY8" fmla="*/ 472406 h 47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3503" h="476346">
                <a:moveTo>
                  <a:pt x="0" y="470025"/>
                </a:moveTo>
                <a:cubicBezTo>
                  <a:pt x="53989" y="450975"/>
                  <a:pt x="58297" y="412346"/>
                  <a:pt x="86783" y="412346"/>
                </a:cubicBezTo>
                <a:cubicBezTo>
                  <a:pt x="115269" y="412346"/>
                  <a:pt x="139475" y="488590"/>
                  <a:pt x="170917" y="470025"/>
                </a:cubicBezTo>
                <a:cubicBezTo>
                  <a:pt x="202359" y="451460"/>
                  <a:pt x="244873" y="301044"/>
                  <a:pt x="275432" y="300956"/>
                </a:cubicBezTo>
                <a:cubicBezTo>
                  <a:pt x="305991" y="300868"/>
                  <a:pt x="326758" y="517120"/>
                  <a:pt x="354273" y="469495"/>
                </a:cubicBezTo>
                <a:cubicBezTo>
                  <a:pt x="381788" y="421870"/>
                  <a:pt x="411199" y="76853"/>
                  <a:pt x="440523" y="15207"/>
                </a:cubicBezTo>
                <a:cubicBezTo>
                  <a:pt x="469847" y="-46439"/>
                  <a:pt x="499527" y="99220"/>
                  <a:pt x="530220" y="99617"/>
                </a:cubicBezTo>
                <a:cubicBezTo>
                  <a:pt x="560913" y="100014"/>
                  <a:pt x="594121" y="18778"/>
                  <a:pt x="624680" y="17587"/>
                </a:cubicBezTo>
                <a:cubicBezTo>
                  <a:pt x="655239" y="16396"/>
                  <a:pt x="693341" y="496218"/>
                  <a:pt x="723503" y="472406"/>
                </a:cubicBezTo>
              </a:path>
            </a:pathLst>
          </a:custGeom>
          <a:noFill/>
          <a:ln w="28575">
            <a:solidFill>
              <a:srgbClr val="E992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70" name="Freeform 69"/>
          <p:cNvSpPr/>
          <p:nvPr/>
        </p:nvSpPr>
        <p:spPr>
          <a:xfrm>
            <a:off x="6135251" y="2681484"/>
            <a:ext cx="1632025" cy="222406"/>
          </a:xfrm>
          <a:custGeom>
            <a:avLst/>
            <a:gdLst>
              <a:gd name="connsiteX0" fmla="*/ 0 w 985838"/>
              <a:gd name="connsiteY0" fmla="*/ 835819 h 839319"/>
              <a:gd name="connsiteX1" fmla="*/ 83344 w 985838"/>
              <a:gd name="connsiteY1" fmla="*/ 762000 h 839319"/>
              <a:gd name="connsiteX2" fmla="*/ 176213 w 985838"/>
              <a:gd name="connsiteY2" fmla="*/ 833438 h 839319"/>
              <a:gd name="connsiteX3" fmla="*/ 264319 w 985838"/>
              <a:gd name="connsiteY3" fmla="*/ 604838 h 839319"/>
              <a:gd name="connsiteX4" fmla="*/ 352425 w 985838"/>
              <a:gd name="connsiteY4" fmla="*/ 833438 h 839319"/>
              <a:gd name="connsiteX5" fmla="*/ 447675 w 985838"/>
              <a:gd name="connsiteY5" fmla="*/ 447675 h 839319"/>
              <a:gd name="connsiteX6" fmla="*/ 535781 w 985838"/>
              <a:gd name="connsiteY6" fmla="*/ 838200 h 839319"/>
              <a:gd name="connsiteX7" fmla="*/ 628650 w 985838"/>
              <a:gd name="connsiteY7" fmla="*/ 295275 h 839319"/>
              <a:gd name="connsiteX8" fmla="*/ 714375 w 985838"/>
              <a:gd name="connsiteY8" fmla="*/ 833438 h 839319"/>
              <a:gd name="connsiteX9" fmla="*/ 804863 w 985838"/>
              <a:gd name="connsiteY9" fmla="*/ 142875 h 839319"/>
              <a:gd name="connsiteX10" fmla="*/ 897731 w 985838"/>
              <a:gd name="connsiteY10" fmla="*/ 826294 h 839319"/>
              <a:gd name="connsiteX11" fmla="*/ 985838 w 985838"/>
              <a:gd name="connsiteY11" fmla="*/ 0 h 839319"/>
              <a:gd name="connsiteX0" fmla="*/ 0 w 897731"/>
              <a:gd name="connsiteY0" fmla="*/ 692946 h 696446"/>
              <a:gd name="connsiteX1" fmla="*/ 83344 w 897731"/>
              <a:gd name="connsiteY1" fmla="*/ 619127 h 696446"/>
              <a:gd name="connsiteX2" fmla="*/ 176213 w 897731"/>
              <a:gd name="connsiteY2" fmla="*/ 690565 h 696446"/>
              <a:gd name="connsiteX3" fmla="*/ 264319 w 897731"/>
              <a:gd name="connsiteY3" fmla="*/ 461965 h 696446"/>
              <a:gd name="connsiteX4" fmla="*/ 352425 w 897731"/>
              <a:gd name="connsiteY4" fmla="*/ 690565 h 696446"/>
              <a:gd name="connsiteX5" fmla="*/ 447675 w 897731"/>
              <a:gd name="connsiteY5" fmla="*/ 304802 h 696446"/>
              <a:gd name="connsiteX6" fmla="*/ 535781 w 897731"/>
              <a:gd name="connsiteY6" fmla="*/ 695327 h 696446"/>
              <a:gd name="connsiteX7" fmla="*/ 628650 w 897731"/>
              <a:gd name="connsiteY7" fmla="*/ 152402 h 696446"/>
              <a:gd name="connsiteX8" fmla="*/ 714375 w 897731"/>
              <a:gd name="connsiteY8" fmla="*/ 690565 h 696446"/>
              <a:gd name="connsiteX9" fmla="*/ 804863 w 897731"/>
              <a:gd name="connsiteY9" fmla="*/ 2 h 696446"/>
              <a:gd name="connsiteX10" fmla="*/ 897731 w 897731"/>
              <a:gd name="connsiteY10" fmla="*/ 683421 h 696446"/>
              <a:gd name="connsiteX0" fmla="*/ 0 w 814387"/>
              <a:gd name="connsiteY0" fmla="*/ 619127 h 696446"/>
              <a:gd name="connsiteX1" fmla="*/ 92869 w 814387"/>
              <a:gd name="connsiteY1" fmla="*/ 690565 h 696446"/>
              <a:gd name="connsiteX2" fmla="*/ 180975 w 814387"/>
              <a:gd name="connsiteY2" fmla="*/ 461965 h 696446"/>
              <a:gd name="connsiteX3" fmla="*/ 269081 w 814387"/>
              <a:gd name="connsiteY3" fmla="*/ 690565 h 696446"/>
              <a:gd name="connsiteX4" fmla="*/ 364331 w 814387"/>
              <a:gd name="connsiteY4" fmla="*/ 304802 h 696446"/>
              <a:gd name="connsiteX5" fmla="*/ 452437 w 814387"/>
              <a:gd name="connsiteY5" fmla="*/ 695327 h 696446"/>
              <a:gd name="connsiteX6" fmla="*/ 545306 w 814387"/>
              <a:gd name="connsiteY6" fmla="*/ 152402 h 696446"/>
              <a:gd name="connsiteX7" fmla="*/ 631031 w 814387"/>
              <a:gd name="connsiteY7" fmla="*/ 690565 h 696446"/>
              <a:gd name="connsiteX8" fmla="*/ 721519 w 814387"/>
              <a:gd name="connsiteY8" fmla="*/ 2 h 696446"/>
              <a:gd name="connsiteX9" fmla="*/ 814387 w 814387"/>
              <a:gd name="connsiteY9" fmla="*/ 683421 h 696446"/>
              <a:gd name="connsiteX0" fmla="*/ 0 w 721518"/>
              <a:gd name="connsiteY0" fmla="*/ 690565 h 696446"/>
              <a:gd name="connsiteX1" fmla="*/ 88106 w 721518"/>
              <a:gd name="connsiteY1" fmla="*/ 461965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701333"/>
              <a:gd name="connsiteX1" fmla="*/ 88106 w 721518"/>
              <a:gd name="connsiteY1" fmla="*/ 461965 h 701333"/>
              <a:gd name="connsiteX2" fmla="*/ 176212 w 721518"/>
              <a:gd name="connsiteY2" fmla="*/ 690565 h 701333"/>
              <a:gd name="connsiteX3" fmla="*/ 267490 w 721518"/>
              <a:gd name="connsiteY3" fmla="*/ 457202 h 701333"/>
              <a:gd name="connsiteX4" fmla="*/ 359568 w 721518"/>
              <a:gd name="connsiteY4" fmla="*/ 695327 h 701333"/>
              <a:gd name="connsiteX5" fmla="*/ 452437 w 721518"/>
              <a:gd name="connsiteY5" fmla="*/ 152402 h 701333"/>
              <a:gd name="connsiteX6" fmla="*/ 538162 w 721518"/>
              <a:gd name="connsiteY6" fmla="*/ 690565 h 701333"/>
              <a:gd name="connsiteX7" fmla="*/ 628650 w 721518"/>
              <a:gd name="connsiteY7" fmla="*/ 2 h 701333"/>
              <a:gd name="connsiteX8" fmla="*/ 721518 w 721518"/>
              <a:gd name="connsiteY8" fmla="*/ 683421 h 701333"/>
              <a:gd name="connsiteX0" fmla="*/ 0 w 721518"/>
              <a:gd name="connsiteY0" fmla="*/ 690565 h 702247"/>
              <a:gd name="connsiteX1" fmla="*/ 88106 w 721518"/>
              <a:gd name="connsiteY1" fmla="*/ 461965 h 702247"/>
              <a:gd name="connsiteX2" fmla="*/ 176212 w 721518"/>
              <a:gd name="connsiteY2" fmla="*/ 690565 h 702247"/>
              <a:gd name="connsiteX3" fmla="*/ 267490 w 721518"/>
              <a:gd name="connsiteY3" fmla="*/ 457202 h 702247"/>
              <a:gd name="connsiteX4" fmla="*/ 359568 w 721518"/>
              <a:gd name="connsiteY4" fmla="*/ 695327 h 702247"/>
              <a:gd name="connsiteX5" fmla="*/ 444494 w 721518"/>
              <a:gd name="connsiteY5" fmla="*/ 452440 h 702247"/>
              <a:gd name="connsiteX6" fmla="*/ 538162 w 721518"/>
              <a:gd name="connsiteY6" fmla="*/ 690565 h 702247"/>
              <a:gd name="connsiteX7" fmla="*/ 628650 w 721518"/>
              <a:gd name="connsiteY7" fmla="*/ 2 h 702247"/>
              <a:gd name="connsiteX8" fmla="*/ 721518 w 721518"/>
              <a:gd name="connsiteY8" fmla="*/ 683421 h 702247"/>
              <a:gd name="connsiteX0" fmla="*/ 0 w 721518"/>
              <a:gd name="connsiteY0" fmla="*/ 240512 h 245275"/>
              <a:gd name="connsiteX1" fmla="*/ 88106 w 721518"/>
              <a:gd name="connsiteY1" fmla="*/ 11912 h 245275"/>
              <a:gd name="connsiteX2" fmla="*/ 176212 w 721518"/>
              <a:gd name="connsiteY2" fmla="*/ 240512 h 245275"/>
              <a:gd name="connsiteX3" fmla="*/ 267490 w 721518"/>
              <a:gd name="connsiteY3" fmla="*/ 7149 h 245275"/>
              <a:gd name="connsiteX4" fmla="*/ 359568 w 721518"/>
              <a:gd name="connsiteY4" fmla="*/ 245274 h 245275"/>
              <a:gd name="connsiteX5" fmla="*/ 444494 w 721518"/>
              <a:gd name="connsiteY5" fmla="*/ 2387 h 245275"/>
              <a:gd name="connsiteX6" fmla="*/ 538162 w 721518"/>
              <a:gd name="connsiteY6" fmla="*/ 240512 h 245275"/>
              <a:gd name="connsiteX7" fmla="*/ 628650 w 721518"/>
              <a:gd name="connsiteY7" fmla="*/ 5 h 245275"/>
              <a:gd name="connsiteX8" fmla="*/ 721518 w 721518"/>
              <a:gd name="connsiteY8" fmla="*/ 233368 h 245275"/>
              <a:gd name="connsiteX0" fmla="*/ 0 w 721518"/>
              <a:gd name="connsiteY0" fmla="*/ 240512 h 245275"/>
              <a:gd name="connsiteX1" fmla="*/ 86120 w 721518"/>
              <a:gd name="connsiteY1" fmla="*/ 104780 h 245275"/>
              <a:gd name="connsiteX2" fmla="*/ 176212 w 721518"/>
              <a:gd name="connsiteY2" fmla="*/ 240512 h 245275"/>
              <a:gd name="connsiteX3" fmla="*/ 267490 w 721518"/>
              <a:gd name="connsiteY3" fmla="*/ 7149 h 245275"/>
              <a:gd name="connsiteX4" fmla="*/ 359568 w 721518"/>
              <a:gd name="connsiteY4" fmla="*/ 245274 h 245275"/>
              <a:gd name="connsiteX5" fmla="*/ 444494 w 721518"/>
              <a:gd name="connsiteY5" fmla="*/ 2387 h 245275"/>
              <a:gd name="connsiteX6" fmla="*/ 538162 w 721518"/>
              <a:gd name="connsiteY6" fmla="*/ 240512 h 245275"/>
              <a:gd name="connsiteX7" fmla="*/ 628650 w 721518"/>
              <a:gd name="connsiteY7" fmla="*/ 5 h 245275"/>
              <a:gd name="connsiteX8" fmla="*/ 721518 w 721518"/>
              <a:gd name="connsiteY8" fmla="*/ 233368 h 245275"/>
              <a:gd name="connsiteX0" fmla="*/ 0 w 717547"/>
              <a:gd name="connsiteY0" fmla="*/ 240511 h 245274"/>
              <a:gd name="connsiteX1" fmla="*/ 86120 w 717547"/>
              <a:gd name="connsiteY1" fmla="*/ 104779 h 245274"/>
              <a:gd name="connsiteX2" fmla="*/ 176212 w 717547"/>
              <a:gd name="connsiteY2" fmla="*/ 240511 h 245274"/>
              <a:gd name="connsiteX3" fmla="*/ 267490 w 717547"/>
              <a:gd name="connsiteY3" fmla="*/ 7148 h 245274"/>
              <a:gd name="connsiteX4" fmla="*/ 359568 w 717547"/>
              <a:gd name="connsiteY4" fmla="*/ 245273 h 245274"/>
              <a:gd name="connsiteX5" fmla="*/ 444494 w 717547"/>
              <a:gd name="connsiteY5" fmla="*/ 2386 h 245274"/>
              <a:gd name="connsiteX6" fmla="*/ 538162 w 717547"/>
              <a:gd name="connsiteY6" fmla="*/ 240511 h 245274"/>
              <a:gd name="connsiteX7" fmla="*/ 628650 w 717547"/>
              <a:gd name="connsiteY7" fmla="*/ 4 h 245274"/>
              <a:gd name="connsiteX8" fmla="*/ 717547 w 717547"/>
              <a:gd name="connsiteY8" fmla="*/ 240511 h 245274"/>
              <a:gd name="connsiteX0" fmla="*/ 0 w 717547"/>
              <a:gd name="connsiteY0" fmla="*/ 240511 h 245274"/>
              <a:gd name="connsiteX1" fmla="*/ 86120 w 717547"/>
              <a:gd name="connsiteY1" fmla="*/ 104779 h 245274"/>
              <a:gd name="connsiteX2" fmla="*/ 176212 w 717547"/>
              <a:gd name="connsiteY2" fmla="*/ 240511 h 245274"/>
              <a:gd name="connsiteX3" fmla="*/ 257561 w 717547"/>
              <a:gd name="connsiteY3" fmla="*/ 7148 h 245274"/>
              <a:gd name="connsiteX4" fmla="*/ 359568 w 717547"/>
              <a:gd name="connsiteY4" fmla="*/ 245273 h 245274"/>
              <a:gd name="connsiteX5" fmla="*/ 444494 w 717547"/>
              <a:gd name="connsiteY5" fmla="*/ 2386 h 245274"/>
              <a:gd name="connsiteX6" fmla="*/ 538162 w 717547"/>
              <a:gd name="connsiteY6" fmla="*/ 240511 h 245274"/>
              <a:gd name="connsiteX7" fmla="*/ 628650 w 717547"/>
              <a:gd name="connsiteY7" fmla="*/ 4 h 245274"/>
              <a:gd name="connsiteX8" fmla="*/ 717547 w 717547"/>
              <a:gd name="connsiteY8" fmla="*/ 240511 h 245274"/>
              <a:gd name="connsiteX0" fmla="*/ 0 w 717547"/>
              <a:gd name="connsiteY0" fmla="*/ 249239 h 254010"/>
              <a:gd name="connsiteX1" fmla="*/ 86120 w 717547"/>
              <a:gd name="connsiteY1" fmla="*/ 113507 h 254010"/>
              <a:gd name="connsiteX2" fmla="*/ 176212 w 717547"/>
              <a:gd name="connsiteY2" fmla="*/ 249239 h 254010"/>
              <a:gd name="connsiteX3" fmla="*/ 261532 w 717547"/>
              <a:gd name="connsiteY3" fmla="*/ 2 h 254010"/>
              <a:gd name="connsiteX4" fmla="*/ 359568 w 717547"/>
              <a:gd name="connsiteY4" fmla="*/ 254001 h 254010"/>
              <a:gd name="connsiteX5" fmla="*/ 444494 w 717547"/>
              <a:gd name="connsiteY5" fmla="*/ 11114 h 254010"/>
              <a:gd name="connsiteX6" fmla="*/ 538162 w 717547"/>
              <a:gd name="connsiteY6" fmla="*/ 249239 h 254010"/>
              <a:gd name="connsiteX7" fmla="*/ 628650 w 717547"/>
              <a:gd name="connsiteY7" fmla="*/ 8732 h 254010"/>
              <a:gd name="connsiteX8" fmla="*/ 717547 w 717547"/>
              <a:gd name="connsiteY8" fmla="*/ 249239 h 254010"/>
              <a:gd name="connsiteX0" fmla="*/ 0 w 717547"/>
              <a:gd name="connsiteY0" fmla="*/ 249239 h 254012"/>
              <a:gd name="connsiteX1" fmla="*/ 78177 w 717547"/>
              <a:gd name="connsiteY1" fmla="*/ 97632 h 254012"/>
              <a:gd name="connsiteX2" fmla="*/ 176212 w 717547"/>
              <a:gd name="connsiteY2" fmla="*/ 249239 h 254012"/>
              <a:gd name="connsiteX3" fmla="*/ 261532 w 717547"/>
              <a:gd name="connsiteY3" fmla="*/ 2 h 254012"/>
              <a:gd name="connsiteX4" fmla="*/ 359568 w 717547"/>
              <a:gd name="connsiteY4" fmla="*/ 254001 h 254012"/>
              <a:gd name="connsiteX5" fmla="*/ 444494 w 717547"/>
              <a:gd name="connsiteY5" fmla="*/ 11114 h 254012"/>
              <a:gd name="connsiteX6" fmla="*/ 538162 w 717547"/>
              <a:gd name="connsiteY6" fmla="*/ 249239 h 254012"/>
              <a:gd name="connsiteX7" fmla="*/ 628650 w 717547"/>
              <a:gd name="connsiteY7" fmla="*/ 8732 h 254012"/>
              <a:gd name="connsiteX8" fmla="*/ 717547 w 717547"/>
              <a:gd name="connsiteY8" fmla="*/ 249239 h 254012"/>
              <a:gd name="connsiteX0" fmla="*/ 0 w 717547"/>
              <a:gd name="connsiteY0" fmla="*/ 249239 h 254010"/>
              <a:gd name="connsiteX1" fmla="*/ 78177 w 717547"/>
              <a:gd name="connsiteY1" fmla="*/ 97632 h 254010"/>
              <a:gd name="connsiteX2" fmla="*/ 176212 w 717547"/>
              <a:gd name="connsiteY2" fmla="*/ 249239 h 254010"/>
              <a:gd name="connsiteX3" fmla="*/ 261532 w 717547"/>
              <a:gd name="connsiteY3" fmla="*/ 2 h 254010"/>
              <a:gd name="connsiteX4" fmla="*/ 359568 w 717547"/>
              <a:gd name="connsiteY4" fmla="*/ 254001 h 254010"/>
              <a:gd name="connsiteX5" fmla="*/ 444494 w 717547"/>
              <a:gd name="connsiteY5" fmla="*/ 11114 h 254010"/>
              <a:gd name="connsiteX6" fmla="*/ 530220 w 717547"/>
              <a:gd name="connsiteY6" fmla="*/ 249239 h 254010"/>
              <a:gd name="connsiteX7" fmla="*/ 628650 w 717547"/>
              <a:gd name="connsiteY7" fmla="*/ 8732 h 254010"/>
              <a:gd name="connsiteX8" fmla="*/ 717547 w 717547"/>
              <a:gd name="connsiteY8" fmla="*/ 249239 h 254010"/>
              <a:gd name="connsiteX0" fmla="*/ 0 w 717547"/>
              <a:gd name="connsiteY0" fmla="*/ 249239 h 254012"/>
              <a:gd name="connsiteX1" fmla="*/ 78177 w 717547"/>
              <a:gd name="connsiteY1" fmla="*/ 97632 h 254012"/>
              <a:gd name="connsiteX2" fmla="*/ 176212 w 717547"/>
              <a:gd name="connsiteY2" fmla="*/ 249239 h 254012"/>
              <a:gd name="connsiteX3" fmla="*/ 261532 w 717547"/>
              <a:gd name="connsiteY3" fmla="*/ 2 h 254012"/>
              <a:gd name="connsiteX4" fmla="*/ 351625 w 717547"/>
              <a:gd name="connsiteY4" fmla="*/ 254002 h 254012"/>
              <a:gd name="connsiteX5" fmla="*/ 444494 w 717547"/>
              <a:gd name="connsiteY5" fmla="*/ 11114 h 254012"/>
              <a:gd name="connsiteX6" fmla="*/ 530220 w 717547"/>
              <a:gd name="connsiteY6" fmla="*/ 249239 h 254012"/>
              <a:gd name="connsiteX7" fmla="*/ 628650 w 717547"/>
              <a:gd name="connsiteY7" fmla="*/ 8732 h 254012"/>
              <a:gd name="connsiteX8" fmla="*/ 717547 w 717547"/>
              <a:gd name="connsiteY8" fmla="*/ 249239 h 254012"/>
              <a:gd name="connsiteX0" fmla="*/ 0 w 717547"/>
              <a:gd name="connsiteY0" fmla="*/ 249239 h 254012"/>
              <a:gd name="connsiteX1" fmla="*/ 78177 w 717547"/>
              <a:gd name="connsiteY1" fmla="*/ 97632 h 254012"/>
              <a:gd name="connsiteX2" fmla="*/ 168270 w 717547"/>
              <a:gd name="connsiteY2" fmla="*/ 249239 h 254012"/>
              <a:gd name="connsiteX3" fmla="*/ 261532 w 717547"/>
              <a:gd name="connsiteY3" fmla="*/ 2 h 254012"/>
              <a:gd name="connsiteX4" fmla="*/ 351625 w 717547"/>
              <a:gd name="connsiteY4" fmla="*/ 254002 h 254012"/>
              <a:gd name="connsiteX5" fmla="*/ 444494 w 717547"/>
              <a:gd name="connsiteY5" fmla="*/ 11114 h 254012"/>
              <a:gd name="connsiteX6" fmla="*/ 530220 w 717547"/>
              <a:gd name="connsiteY6" fmla="*/ 249239 h 254012"/>
              <a:gd name="connsiteX7" fmla="*/ 628650 w 717547"/>
              <a:gd name="connsiteY7" fmla="*/ 8732 h 254012"/>
              <a:gd name="connsiteX8" fmla="*/ 717547 w 717547"/>
              <a:gd name="connsiteY8" fmla="*/ 249239 h 254012"/>
              <a:gd name="connsiteX0" fmla="*/ 0 w 717547"/>
              <a:gd name="connsiteY0" fmla="*/ 249239 h 254012"/>
              <a:gd name="connsiteX1" fmla="*/ 78177 w 717547"/>
              <a:gd name="connsiteY1" fmla="*/ 97632 h 254012"/>
              <a:gd name="connsiteX2" fmla="*/ 168270 w 717547"/>
              <a:gd name="connsiteY2" fmla="*/ 249239 h 254012"/>
              <a:gd name="connsiteX3" fmla="*/ 261532 w 717547"/>
              <a:gd name="connsiteY3" fmla="*/ 2 h 254012"/>
              <a:gd name="connsiteX4" fmla="*/ 343683 w 717547"/>
              <a:gd name="connsiteY4" fmla="*/ 254002 h 254012"/>
              <a:gd name="connsiteX5" fmla="*/ 444494 w 717547"/>
              <a:gd name="connsiteY5" fmla="*/ 11114 h 254012"/>
              <a:gd name="connsiteX6" fmla="*/ 530220 w 717547"/>
              <a:gd name="connsiteY6" fmla="*/ 249239 h 254012"/>
              <a:gd name="connsiteX7" fmla="*/ 628650 w 717547"/>
              <a:gd name="connsiteY7" fmla="*/ 8732 h 254012"/>
              <a:gd name="connsiteX8" fmla="*/ 717547 w 717547"/>
              <a:gd name="connsiteY8" fmla="*/ 249239 h 254012"/>
              <a:gd name="connsiteX0" fmla="*/ 0 w 717547"/>
              <a:gd name="connsiteY0" fmla="*/ 249239 h 254012"/>
              <a:gd name="connsiteX1" fmla="*/ 78177 w 717547"/>
              <a:gd name="connsiteY1" fmla="*/ 97632 h 254012"/>
              <a:gd name="connsiteX2" fmla="*/ 168270 w 717547"/>
              <a:gd name="connsiteY2" fmla="*/ 249239 h 254012"/>
              <a:gd name="connsiteX3" fmla="*/ 261532 w 717547"/>
              <a:gd name="connsiteY3" fmla="*/ 2 h 254012"/>
              <a:gd name="connsiteX4" fmla="*/ 349640 w 717547"/>
              <a:gd name="connsiteY4" fmla="*/ 254002 h 254012"/>
              <a:gd name="connsiteX5" fmla="*/ 444494 w 717547"/>
              <a:gd name="connsiteY5" fmla="*/ 11114 h 254012"/>
              <a:gd name="connsiteX6" fmla="*/ 530220 w 717547"/>
              <a:gd name="connsiteY6" fmla="*/ 249239 h 254012"/>
              <a:gd name="connsiteX7" fmla="*/ 628650 w 717547"/>
              <a:gd name="connsiteY7" fmla="*/ 8732 h 254012"/>
              <a:gd name="connsiteX8" fmla="*/ 717547 w 717547"/>
              <a:gd name="connsiteY8" fmla="*/ 249239 h 254012"/>
              <a:gd name="connsiteX0" fmla="*/ 0 w 717547"/>
              <a:gd name="connsiteY0" fmla="*/ 253617 h 255129"/>
              <a:gd name="connsiteX1" fmla="*/ 78177 w 717547"/>
              <a:gd name="connsiteY1" fmla="*/ 102010 h 255129"/>
              <a:gd name="connsiteX2" fmla="*/ 168270 w 717547"/>
              <a:gd name="connsiteY2" fmla="*/ 253617 h 255129"/>
              <a:gd name="connsiteX3" fmla="*/ 261532 w 717547"/>
              <a:gd name="connsiteY3" fmla="*/ 4380 h 255129"/>
              <a:gd name="connsiteX4" fmla="*/ 346992 w 717547"/>
              <a:gd name="connsiteY4" fmla="*/ 89051 h 255129"/>
              <a:gd name="connsiteX5" fmla="*/ 444494 w 717547"/>
              <a:gd name="connsiteY5" fmla="*/ 15492 h 255129"/>
              <a:gd name="connsiteX6" fmla="*/ 530220 w 717547"/>
              <a:gd name="connsiteY6" fmla="*/ 253617 h 255129"/>
              <a:gd name="connsiteX7" fmla="*/ 628650 w 717547"/>
              <a:gd name="connsiteY7" fmla="*/ 13110 h 255129"/>
              <a:gd name="connsiteX8" fmla="*/ 717547 w 717547"/>
              <a:gd name="connsiteY8" fmla="*/ 253617 h 255129"/>
              <a:gd name="connsiteX0" fmla="*/ 0 w 717547"/>
              <a:gd name="connsiteY0" fmla="*/ 253619 h 255129"/>
              <a:gd name="connsiteX1" fmla="*/ 78177 w 717547"/>
              <a:gd name="connsiteY1" fmla="*/ 102012 h 255129"/>
              <a:gd name="connsiteX2" fmla="*/ 168270 w 717547"/>
              <a:gd name="connsiteY2" fmla="*/ 253619 h 255129"/>
              <a:gd name="connsiteX3" fmla="*/ 261532 w 717547"/>
              <a:gd name="connsiteY3" fmla="*/ 4382 h 255129"/>
              <a:gd name="connsiteX4" fmla="*/ 349639 w 717547"/>
              <a:gd name="connsiteY4" fmla="*/ 89053 h 255129"/>
              <a:gd name="connsiteX5" fmla="*/ 444494 w 717547"/>
              <a:gd name="connsiteY5" fmla="*/ 15494 h 255129"/>
              <a:gd name="connsiteX6" fmla="*/ 530220 w 717547"/>
              <a:gd name="connsiteY6" fmla="*/ 253619 h 255129"/>
              <a:gd name="connsiteX7" fmla="*/ 628650 w 717547"/>
              <a:gd name="connsiteY7" fmla="*/ 13112 h 255129"/>
              <a:gd name="connsiteX8" fmla="*/ 717547 w 717547"/>
              <a:gd name="connsiteY8" fmla="*/ 253619 h 255129"/>
              <a:gd name="connsiteX0" fmla="*/ 0 w 717547"/>
              <a:gd name="connsiteY0" fmla="*/ 253619 h 255131"/>
              <a:gd name="connsiteX1" fmla="*/ 78177 w 717547"/>
              <a:gd name="connsiteY1" fmla="*/ 102012 h 255131"/>
              <a:gd name="connsiteX2" fmla="*/ 168270 w 717547"/>
              <a:gd name="connsiteY2" fmla="*/ 253619 h 255131"/>
              <a:gd name="connsiteX3" fmla="*/ 261532 w 717547"/>
              <a:gd name="connsiteY3" fmla="*/ 4382 h 255131"/>
              <a:gd name="connsiteX4" fmla="*/ 349639 w 717547"/>
              <a:gd name="connsiteY4" fmla="*/ 89053 h 255131"/>
              <a:gd name="connsiteX5" fmla="*/ 444494 w 717547"/>
              <a:gd name="connsiteY5" fmla="*/ 15494 h 255131"/>
              <a:gd name="connsiteX6" fmla="*/ 532867 w 717547"/>
              <a:gd name="connsiteY6" fmla="*/ 15500 h 255131"/>
              <a:gd name="connsiteX7" fmla="*/ 628650 w 717547"/>
              <a:gd name="connsiteY7" fmla="*/ 13112 h 255131"/>
              <a:gd name="connsiteX8" fmla="*/ 717547 w 717547"/>
              <a:gd name="connsiteY8" fmla="*/ 253619 h 255131"/>
              <a:gd name="connsiteX0" fmla="*/ 0 w 717547"/>
              <a:gd name="connsiteY0" fmla="*/ 253619 h 255129"/>
              <a:gd name="connsiteX1" fmla="*/ 78177 w 717547"/>
              <a:gd name="connsiteY1" fmla="*/ 102012 h 255129"/>
              <a:gd name="connsiteX2" fmla="*/ 168270 w 717547"/>
              <a:gd name="connsiteY2" fmla="*/ 253619 h 255129"/>
              <a:gd name="connsiteX3" fmla="*/ 261532 w 717547"/>
              <a:gd name="connsiteY3" fmla="*/ 4382 h 255129"/>
              <a:gd name="connsiteX4" fmla="*/ 349639 w 717547"/>
              <a:gd name="connsiteY4" fmla="*/ 89053 h 255129"/>
              <a:gd name="connsiteX5" fmla="*/ 444494 w 717547"/>
              <a:gd name="connsiteY5" fmla="*/ 15494 h 255129"/>
              <a:gd name="connsiteX6" fmla="*/ 540810 w 717547"/>
              <a:gd name="connsiteY6" fmla="*/ 36666 h 255129"/>
              <a:gd name="connsiteX7" fmla="*/ 628650 w 717547"/>
              <a:gd name="connsiteY7" fmla="*/ 13112 h 255129"/>
              <a:gd name="connsiteX8" fmla="*/ 717547 w 717547"/>
              <a:gd name="connsiteY8" fmla="*/ 253619 h 255129"/>
              <a:gd name="connsiteX0" fmla="*/ 0 w 717547"/>
              <a:gd name="connsiteY0" fmla="*/ 253619 h 255131"/>
              <a:gd name="connsiteX1" fmla="*/ 88767 w 717547"/>
              <a:gd name="connsiteY1" fmla="*/ 96721 h 255131"/>
              <a:gd name="connsiteX2" fmla="*/ 168270 w 717547"/>
              <a:gd name="connsiteY2" fmla="*/ 253619 h 255131"/>
              <a:gd name="connsiteX3" fmla="*/ 261532 w 717547"/>
              <a:gd name="connsiteY3" fmla="*/ 4382 h 255131"/>
              <a:gd name="connsiteX4" fmla="*/ 349639 w 717547"/>
              <a:gd name="connsiteY4" fmla="*/ 89053 h 255131"/>
              <a:gd name="connsiteX5" fmla="*/ 444494 w 717547"/>
              <a:gd name="connsiteY5" fmla="*/ 15494 h 255131"/>
              <a:gd name="connsiteX6" fmla="*/ 540810 w 717547"/>
              <a:gd name="connsiteY6" fmla="*/ 36666 h 255131"/>
              <a:gd name="connsiteX7" fmla="*/ 628650 w 717547"/>
              <a:gd name="connsiteY7" fmla="*/ 13112 h 255131"/>
              <a:gd name="connsiteX8" fmla="*/ 717547 w 717547"/>
              <a:gd name="connsiteY8" fmla="*/ 253619 h 255131"/>
              <a:gd name="connsiteX0" fmla="*/ 0 w 717547"/>
              <a:gd name="connsiteY0" fmla="*/ 258764 h 260274"/>
              <a:gd name="connsiteX1" fmla="*/ 88767 w 717547"/>
              <a:gd name="connsiteY1" fmla="*/ 101866 h 260274"/>
              <a:gd name="connsiteX2" fmla="*/ 168270 w 717547"/>
              <a:gd name="connsiteY2" fmla="*/ 258764 h 260274"/>
              <a:gd name="connsiteX3" fmla="*/ 269475 w 717547"/>
              <a:gd name="connsiteY3" fmla="*/ 4235 h 260274"/>
              <a:gd name="connsiteX4" fmla="*/ 349639 w 717547"/>
              <a:gd name="connsiteY4" fmla="*/ 94198 h 260274"/>
              <a:gd name="connsiteX5" fmla="*/ 444494 w 717547"/>
              <a:gd name="connsiteY5" fmla="*/ 20639 h 260274"/>
              <a:gd name="connsiteX6" fmla="*/ 540810 w 717547"/>
              <a:gd name="connsiteY6" fmla="*/ 41811 h 260274"/>
              <a:gd name="connsiteX7" fmla="*/ 628650 w 717547"/>
              <a:gd name="connsiteY7" fmla="*/ 18257 h 260274"/>
              <a:gd name="connsiteX8" fmla="*/ 717547 w 717547"/>
              <a:gd name="connsiteY8" fmla="*/ 258764 h 260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547" h="260274">
                <a:moveTo>
                  <a:pt x="0" y="258764"/>
                </a:moveTo>
                <a:cubicBezTo>
                  <a:pt x="30162" y="232570"/>
                  <a:pt x="60722" y="101866"/>
                  <a:pt x="88767" y="101866"/>
                </a:cubicBezTo>
                <a:cubicBezTo>
                  <a:pt x="116812" y="101866"/>
                  <a:pt x="138152" y="275036"/>
                  <a:pt x="168270" y="258764"/>
                </a:cubicBezTo>
                <a:cubicBezTo>
                  <a:pt x="198388" y="242492"/>
                  <a:pt x="239247" y="31663"/>
                  <a:pt x="269475" y="4235"/>
                </a:cubicBezTo>
                <a:cubicBezTo>
                  <a:pt x="299703" y="-23193"/>
                  <a:pt x="320469" y="91464"/>
                  <a:pt x="349639" y="94198"/>
                </a:cubicBezTo>
                <a:cubicBezTo>
                  <a:pt x="378809" y="96932"/>
                  <a:pt x="412632" y="29370"/>
                  <a:pt x="444494" y="20639"/>
                </a:cubicBezTo>
                <a:cubicBezTo>
                  <a:pt x="476356" y="11908"/>
                  <a:pt x="510117" y="42208"/>
                  <a:pt x="540810" y="41811"/>
                </a:cubicBezTo>
                <a:cubicBezTo>
                  <a:pt x="571503" y="41414"/>
                  <a:pt x="598091" y="19448"/>
                  <a:pt x="628650" y="18257"/>
                </a:cubicBezTo>
                <a:cubicBezTo>
                  <a:pt x="659209" y="17066"/>
                  <a:pt x="687385" y="282576"/>
                  <a:pt x="717547" y="258764"/>
                </a:cubicBezTo>
              </a:path>
            </a:pathLst>
          </a:custGeom>
          <a:noFill/>
          <a:ln w="28575">
            <a:solidFill>
              <a:srgbClr val="F8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71" name="Freeform 70"/>
          <p:cNvSpPr/>
          <p:nvPr/>
        </p:nvSpPr>
        <p:spPr>
          <a:xfrm>
            <a:off x="6133296" y="1905173"/>
            <a:ext cx="1641056" cy="800498"/>
          </a:xfrm>
          <a:custGeom>
            <a:avLst/>
            <a:gdLst>
              <a:gd name="connsiteX0" fmla="*/ 0 w 985838"/>
              <a:gd name="connsiteY0" fmla="*/ 835819 h 839319"/>
              <a:gd name="connsiteX1" fmla="*/ 83344 w 985838"/>
              <a:gd name="connsiteY1" fmla="*/ 762000 h 839319"/>
              <a:gd name="connsiteX2" fmla="*/ 176213 w 985838"/>
              <a:gd name="connsiteY2" fmla="*/ 833438 h 839319"/>
              <a:gd name="connsiteX3" fmla="*/ 264319 w 985838"/>
              <a:gd name="connsiteY3" fmla="*/ 604838 h 839319"/>
              <a:gd name="connsiteX4" fmla="*/ 352425 w 985838"/>
              <a:gd name="connsiteY4" fmla="*/ 833438 h 839319"/>
              <a:gd name="connsiteX5" fmla="*/ 447675 w 985838"/>
              <a:gd name="connsiteY5" fmla="*/ 447675 h 839319"/>
              <a:gd name="connsiteX6" fmla="*/ 535781 w 985838"/>
              <a:gd name="connsiteY6" fmla="*/ 838200 h 839319"/>
              <a:gd name="connsiteX7" fmla="*/ 628650 w 985838"/>
              <a:gd name="connsiteY7" fmla="*/ 295275 h 839319"/>
              <a:gd name="connsiteX8" fmla="*/ 714375 w 985838"/>
              <a:gd name="connsiteY8" fmla="*/ 833438 h 839319"/>
              <a:gd name="connsiteX9" fmla="*/ 804863 w 985838"/>
              <a:gd name="connsiteY9" fmla="*/ 142875 h 839319"/>
              <a:gd name="connsiteX10" fmla="*/ 897731 w 985838"/>
              <a:gd name="connsiteY10" fmla="*/ 826294 h 839319"/>
              <a:gd name="connsiteX11" fmla="*/ 985838 w 985838"/>
              <a:gd name="connsiteY11" fmla="*/ 0 h 839319"/>
              <a:gd name="connsiteX0" fmla="*/ 0 w 897731"/>
              <a:gd name="connsiteY0" fmla="*/ 692946 h 696446"/>
              <a:gd name="connsiteX1" fmla="*/ 83344 w 897731"/>
              <a:gd name="connsiteY1" fmla="*/ 619127 h 696446"/>
              <a:gd name="connsiteX2" fmla="*/ 176213 w 897731"/>
              <a:gd name="connsiteY2" fmla="*/ 690565 h 696446"/>
              <a:gd name="connsiteX3" fmla="*/ 264319 w 897731"/>
              <a:gd name="connsiteY3" fmla="*/ 461965 h 696446"/>
              <a:gd name="connsiteX4" fmla="*/ 352425 w 897731"/>
              <a:gd name="connsiteY4" fmla="*/ 690565 h 696446"/>
              <a:gd name="connsiteX5" fmla="*/ 447675 w 897731"/>
              <a:gd name="connsiteY5" fmla="*/ 304802 h 696446"/>
              <a:gd name="connsiteX6" fmla="*/ 535781 w 897731"/>
              <a:gd name="connsiteY6" fmla="*/ 695327 h 696446"/>
              <a:gd name="connsiteX7" fmla="*/ 628650 w 897731"/>
              <a:gd name="connsiteY7" fmla="*/ 152402 h 696446"/>
              <a:gd name="connsiteX8" fmla="*/ 714375 w 897731"/>
              <a:gd name="connsiteY8" fmla="*/ 690565 h 696446"/>
              <a:gd name="connsiteX9" fmla="*/ 804863 w 897731"/>
              <a:gd name="connsiteY9" fmla="*/ 2 h 696446"/>
              <a:gd name="connsiteX10" fmla="*/ 897731 w 897731"/>
              <a:gd name="connsiteY10" fmla="*/ 683421 h 696446"/>
              <a:gd name="connsiteX0" fmla="*/ 0 w 814387"/>
              <a:gd name="connsiteY0" fmla="*/ 619127 h 696446"/>
              <a:gd name="connsiteX1" fmla="*/ 92869 w 814387"/>
              <a:gd name="connsiteY1" fmla="*/ 690565 h 696446"/>
              <a:gd name="connsiteX2" fmla="*/ 180975 w 814387"/>
              <a:gd name="connsiteY2" fmla="*/ 461965 h 696446"/>
              <a:gd name="connsiteX3" fmla="*/ 269081 w 814387"/>
              <a:gd name="connsiteY3" fmla="*/ 690565 h 696446"/>
              <a:gd name="connsiteX4" fmla="*/ 364331 w 814387"/>
              <a:gd name="connsiteY4" fmla="*/ 304802 h 696446"/>
              <a:gd name="connsiteX5" fmla="*/ 452437 w 814387"/>
              <a:gd name="connsiteY5" fmla="*/ 695327 h 696446"/>
              <a:gd name="connsiteX6" fmla="*/ 545306 w 814387"/>
              <a:gd name="connsiteY6" fmla="*/ 152402 h 696446"/>
              <a:gd name="connsiteX7" fmla="*/ 631031 w 814387"/>
              <a:gd name="connsiteY7" fmla="*/ 690565 h 696446"/>
              <a:gd name="connsiteX8" fmla="*/ 721519 w 814387"/>
              <a:gd name="connsiteY8" fmla="*/ 2 h 696446"/>
              <a:gd name="connsiteX9" fmla="*/ 814387 w 814387"/>
              <a:gd name="connsiteY9" fmla="*/ 683421 h 696446"/>
              <a:gd name="connsiteX0" fmla="*/ 0 w 721518"/>
              <a:gd name="connsiteY0" fmla="*/ 690565 h 696446"/>
              <a:gd name="connsiteX1" fmla="*/ 88106 w 721518"/>
              <a:gd name="connsiteY1" fmla="*/ 461965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696491"/>
              <a:gd name="connsiteX1" fmla="*/ 88106 w 721518"/>
              <a:gd name="connsiteY1" fmla="*/ 461965 h 696491"/>
              <a:gd name="connsiteX2" fmla="*/ 173565 w 721518"/>
              <a:gd name="connsiteY2" fmla="*/ 588965 h 696491"/>
              <a:gd name="connsiteX3" fmla="*/ 271462 w 721518"/>
              <a:gd name="connsiteY3" fmla="*/ 304802 h 696491"/>
              <a:gd name="connsiteX4" fmla="*/ 359568 w 721518"/>
              <a:gd name="connsiteY4" fmla="*/ 695327 h 696491"/>
              <a:gd name="connsiteX5" fmla="*/ 452437 w 721518"/>
              <a:gd name="connsiteY5" fmla="*/ 152402 h 696491"/>
              <a:gd name="connsiteX6" fmla="*/ 538162 w 721518"/>
              <a:gd name="connsiteY6" fmla="*/ 690565 h 696491"/>
              <a:gd name="connsiteX7" fmla="*/ 628650 w 721518"/>
              <a:gd name="connsiteY7" fmla="*/ 2 h 696491"/>
              <a:gd name="connsiteX8" fmla="*/ 721518 w 721518"/>
              <a:gd name="connsiteY8" fmla="*/ 683421 h 696491"/>
              <a:gd name="connsiteX0" fmla="*/ 0 w 721518"/>
              <a:gd name="connsiteY0" fmla="*/ 690565 h 691460"/>
              <a:gd name="connsiteX1" fmla="*/ 88106 w 721518"/>
              <a:gd name="connsiteY1" fmla="*/ 461965 h 691460"/>
              <a:gd name="connsiteX2" fmla="*/ 173565 w 721518"/>
              <a:gd name="connsiteY2" fmla="*/ 588965 h 691460"/>
              <a:gd name="connsiteX3" fmla="*/ 271462 w 721518"/>
              <a:gd name="connsiteY3" fmla="*/ 304802 h 691460"/>
              <a:gd name="connsiteX4" fmla="*/ 356920 w 721518"/>
              <a:gd name="connsiteY4" fmla="*/ 447677 h 691460"/>
              <a:gd name="connsiteX5" fmla="*/ 452437 w 721518"/>
              <a:gd name="connsiteY5" fmla="*/ 152402 h 691460"/>
              <a:gd name="connsiteX6" fmla="*/ 538162 w 721518"/>
              <a:gd name="connsiteY6" fmla="*/ 690565 h 691460"/>
              <a:gd name="connsiteX7" fmla="*/ 628650 w 721518"/>
              <a:gd name="connsiteY7" fmla="*/ 2 h 691460"/>
              <a:gd name="connsiteX8" fmla="*/ 721518 w 721518"/>
              <a:gd name="connsiteY8" fmla="*/ 683421 h 691460"/>
              <a:gd name="connsiteX0" fmla="*/ 0 w 721518"/>
              <a:gd name="connsiteY0" fmla="*/ 690565 h 690565"/>
              <a:gd name="connsiteX1" fmla="*/ 88106 w 721518"/>
              <a:gd name="connsiteY1" fmla="*/ 461965 h 690565"/>
              <a:gd name="connsiteX2" fmla="*/ 173565 w 721518"/>
              <a:gd name="connsiteY2" fmla="*/ 588965 h 690565"/>
              <a:gd name="connsiteX3" fmla="*/ 271462 w 721518"/>
              <a:gd name="connsiteY3" fmla="*/ 304802 h 690565"/>
              <a:gd name="connsiteX4" fmla="*/ 356920 w 721518"/>
              <a:gd name="connsiteY4" fmla="*/ 447677 h 690565"/>
              <a:gd name="connsiteX5" fmla="*/ 452437 w 721518"/>
              <a:gd name="connsiteY5" fmla="*/ 152402 h 690565"/>
              <a:gd name="connsiteX6" fmla="*/ 538162 w 721518"/>
              <a:gd name="connsiteY6" fmla="*/ 287340 h 690565"/>
              <a:gd name="connsiteX7" fmla="*/ 628650 w 721518"/>
              <a:gd name="connsiteY7" fmla="*/ 2 h 690565"/>
              <a:gd name="connsiteX8" fmla="*/ 721518 w 721518"/>
              <a:gd name="connsiteY8" fmla="*/ 683421 h 690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1518" h="690565">
                <a:moveTo>
                  <a:pt x="0" y="690565"/>
                </a:moveTo>
                <a:cubicBezTo>
                  <a:pt x="30162" y="664371"/>
                  <a:pt x="59179" y="478898"/>
                  <a:pt x="88106" y="461965"/>
                </a:cubicBezTo>
                <a:cubicBezTo>
                  <a:pt x="117033" y="445032"/>
                  <a:pt x="143006" y="615159"/>
                  <a:pt x="173565" y="588965"/>
                </a:cubicBezTo>
                <a:cubicBezTo>
                  <a:pt x="204124" y="562771"/>
                  <a:pt x="240903" y="328350"/>
                  <a:pt x="271462" y="304802"/>
                </a:cubicBezTo>
                <a:cubicBezTo>
                  <a:pt x="302021" y="281254"/>
                  <a:pt x="326757" y="473077"/>
                  <a:pt x="356920" y="447677"/>
                </a:cubicBezTo>
                <a:cubicBezTo>
                  <a:pt x="387083" y="422277"/>
                  <a:pt x="422230" y="179125"/>
                  <a:pt x="452437" y="152402"/>
                </a:cubicBezTo>
                <a:cubicBezTo>
                  <a:pt x="482644" y="125679"/>
                  <a:pt x="508793" y="312740"/>
                  <a:pt x="538162" y="287340"/>
                </a:cubicBezTo>
                <a:cubicBezTo>
                  <a:pt x="567531" y="261940"/>
                  <a:pt x="598091" y="1193"/>
                  <a:pt x="628650" y="2"/>
                </a:cubicBezTo>
                <a:cubicBezTo>
                  <a:pt x="659209" y="-1189"/>
                  <a:pt x="691356" y="707233"/>
                  <a:pt x="721518" y="68342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80" name="Freeform 79"/>
          <p:cNvSpPr/>
          <p:nvPr/>
        </p:nvSpPr>
        <p:spPr>
          <a:xfrm>
            <a:off x="6126755" y="4671155"/>
            <a:ext cx="1659120" cy="764358"/>
          </a:xfrm>
          <a:custGeom>
            <a:avLst/>
            <a:gdLst>
              <a:gd name="connsiteX0" fmla="*/ 0 w 985838"/>
              <a:gd name="connsiteY0" fmla="*/ 835819 h 839319"/>
              <a:gd name="connsiteX1" fmla="*/ 83344 w 985838"/>
              <a:gd name="connsiteY1" fmla="*/ 762000 h 839319"/>
              <a:gd name="connsiteX2" fmla="*/ 176213 w 985838"/>
              <a:gd name="connsiteY2" fmla="*/ 833438 h 839319"/>
              <a:gd name="connsiteX3" fmla="*/ 264319 w 985838"/>
              <a:gd name="connsiteY3" fmla="*/ 604838 h 839319"/>
              <a:gd name="connsiteX4" fmla="*/ 352425 w 985838"/>
              <a:gd name="connsiteY4" fmla="*/ 833438 h 839319"/>
              <a:gd name="connsiteX5" fmla="*/ 447675 w 985838"/>
              <a:gd name="connsiteY5" fmla="*/ 447675 h 839319"/>
              <a:gd name="connsiteX6" fmla="*/ 535781 w 985838"/>
              <a:gd name="connsiteY6" fmla="*/ 838200 h 839319"/>
              <a:gd name="connsiteX7" fmla="*/ 628650 w 985838"/>
              <a:gd name="connsiteY7" fmla="*/ 295275 h 839319"/>
              <a:gd name="connsiteX8" fmla="*/ 714375 w 985838"/>
              <a:gd name="connsiteY8" fmla="*/ 833438 h 839319"/>
              <a:gd name="connsiteX9" fmla="*/ 804863 w 985838"/>
              <a:gd name="connsiteY9" fmla="*/ 142875 h 839319"/>
              <a:gd name="connsiteX10" fmla="*/ 897731 w 985838"/>
              <a:gd name="connsiteY10" fmla="*/ 826294 h 839319"/>
              <a:gd name="connsiteX11" fmla="*/ 985838 w 985838"/>
              <a:gd name="connsiteY11" fmla="*/ 0 h 839319"/>
              <a:gd name="connsiteX0" fmla="*/ 0 w 897731"/>
              <a:gd name="connsiteY0" fmla="*/ 692946 h 696446"/>
              <a:gd name="connsiteX1" fmla="*/ 83344 w 897731"/>
              <a:gd name="connsiteY1" fmla="*/ 619127 h 696446"/>
              <a:gd name="connsiteX2" fmla="*/ 176213 w 897731"/>
              <a:gd name="connsiteY2" fmla="*/ 690565 h 696446"/>
              <a:gd name="connsiteX3" fmla="*/ 264319 w 897731"/>
              <a:gd name="connsiteY3" fmla="*/ 461965 h 696446"/>
              <a:gd name="connsiteX4" fmla="*/ 352425 w 897731"/>
              <a:gd name="connsiteY4" fmla="*/ 690565 h 696446"/>
              <a:gd name="connsiteX5" fmla="*/ 447675 w 897731"/>
              <a:gd name="connsiteY5" fmla="*/ 304802 h 696446"/>
              <a:gd name="connsiteX6" fmla="*/ 535781 w 897731"/>
              <a:gd name="connsiteY6" fmla="*/ 695327 h 696446"/>
              <a:gd name="connsiteX7" fmla="*/ 628650 w 897731"/>
              <a:gd name="connsiteY7" fmla="*/ 152402 h 696446"/>
              <a:gd name="connsiteX8" fmla="*/ 714375 w 897731"/>
              <a:gd name="connsiteY8" fmla="*/ 690565 h 696446"/>
              <a:gd name="connsiteX9" fmla="*/ 804863 w 897731"/>
              <a:gd name="connsiteY9" fmla="*/ 2 h 696446"/>
              <a:gd name="connsiteX10" fmla="*/ 897731 w 897731"/>
              <a:gd name="connsiteY10" fmla="*/ 683421 h 696446"/>
              <a:gd name="connsiteX0" fmla="*/ 0 w 814387"/>
              <a:gd name="connsiteY0" fmla="*/ 619127 h 696446"/>
              <a:gd name="connsiteX1" fmla="*/ 92869 w 814387"/>
              <a:gd name="connsiteY1" fmla="*/ 690565 h 696446"/>
              <a:gd name="connsiteX2" fmla="*/ 180975 w 814387"/>
              <a:gd name="connsiteY2" fmla="*/ 461965 h 696446"/>
              <a:gd name="connsiteX3" fmla="*/ 269081 w 814387"/>
              <a:gd name="connsiteY3" fmla="*/ 690565 h 696446"/>
              <a:gd name="connsiteX4" fmla="*/ 364331 w 814387"/>
              <a:gd name="connsiteY4" fmla="*/ 304802 h 696446"/>
              <a:gd name="connsiteX5" fmla="*/ 452437 w 814387"/>
              <a:gd name="connsiteY5" fmla="*/ 695327 h 696446"/>
              <a:gd name="connsiteX6" fmla="*/ 545306 w 814387"/>
              <a:gd name="connsiteY6" fmla="*/ 152402 h 696446"/>
              <a:gd name="connsiteX7" fmla="*/ 631031 w 814387"/>
              <a:gd name="connsiteY7" fmla="*/ 690565 h 696446"/>
              <a:gd name="connsiteX8" fmla="*/ 721519 w 814387"/>
              <a:gd name="connsiteY8" fmla="*/ 2 h 696446"/>
              <a:gd name="connsiteX9" fmla="*/ 814387 w 814387"/>
              <a:gd name="connsiteY9" fmla="*/ 683421 h 696446"/>
              <a:gd name="connsiteX0" fmla="*/ 0 w 721518"/>
              <a:gd name="connsiteY0" fmla="*/ 690565 h 696446"/>
              <a:gd name="connsiteX1" fmla="*/ 88106 w 721518"/>
              <a:gd name="connsiteY1" fmla="*/ 461965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3253"/>
              <a:gd name="connsiteY0" fmla="*/ 2436782 h 2436782"/>
              <a:gd name="connsiteX1" fmla="*/ 89841 w 723253"/>
              <a:gd name="connsiteY1" fmla="*/ 461965 h 2436782"/>
              <a:gd name="connsiteX2" fmla="*/ 177947 w 723253"/>
              <a:gd name="connsiteY2" fmla="*/ 690565 h 2436782"/>
              <a:gd name="connsiteX3" fmla="*/ 273197 w 723253"/>
              <a:gd name="connsiteY3" fmla="*/ 304802 h 2436782"/>
              <a:gd name="connsiteX4" fmla="*/ 361303 w 723253"/>
              <a:gd name="connsiteY4" fmla="*/ 695327 h 2436782"/>
              <a:gd name="connsiteX5" fmla="*/ 454172 w 723253"/>
              <a:gd name="connsiteY5" fmla="*/ 152402 h 2436782"/>
              <a:gd name="connsiteX6" fmla="*/ 539897 w 723253"/>
              <a:gd name="connsiteY6" fmla="*/ 690565 h 2436782"/>
              <a:gd name="connsiteX7" fmla="*/ 630385 w 723253"/>
              <a:gd name="connsiteY7" fmla="*/ 2 h 2436782"/>
              <a:gd name="connsiteX8" fmla="*/ 723253 w 723253"/>
              <a:gd name="connsiteY8" fmla="*/ 683421 h 2436782"/>
              <a:gd name="connsiteX0" fmla="*/ 0 w 721518"/>
              <a:gd name="connsiteY0" fmla="*/ 2491489 h 2491489"/>
              <a:gd name="connsiteX1" fmla="*/ 89841 w 721518"/>
              <a:gd name="connsiteY1" fmla="*/ 516672 h 2491489"/>
              <a:gd name="connsiteX2" fmla="*/ 177947 w 721518"/>
              <a:gd name="connsiteY2" fmla="*/ 745272 h 2491489"/>
              <a:gd name="connsiteX3" fmla="*/ 273197 w 721518"/>
              <a:gd name="connsiteY3" fmla="*/ 359509 h 2491489"/>
              <a:gd name="connsiteX4" fmla="*/ 361303 w 721518"/>
              <a:gd name="connsiteY4" fmla="*/ 750034 h 2491489"/>
              <a:gd name="connsiteX5" fmla="*/ 454172 w 721518"/>
              <a:gd name="connsiteY5" fmla="*/ 207109 h 2491489"/>
              <a:gd name="connsiteX6" fmla="*/ 539897 w 721518"/>
              <a:gd name="connsiteY6" fmla="*/ 745272 h 2491489"/>
              <a:gd name="connsiteX7" fmla="*/ 630385 w 721518"/>
              <a:gd name="connsiteY7" fmla="*/ 54709 h 2491489"/>
              <a:gd name="connsiteX8" fmla="*/ 721518 w 721518"/>
              <a:gd name="connsiteY8" fmla="*/ 2484347 h 2491489"/>
              <a:gd name="connsiteX0" fmla="*/ 0 w 721518"/>
              <a:gd name="connsiteY0" fmla="*/ 2491489 h 2491489"/>
              <a:gd name="connsiteX1" fmla="*/ 79429 w 721518"/>
              <a:gd name="connsiteY1" fmla="*/ 533221 h 2491489"/>
              <a:gd name="connsiteX2" fmla="*/ 177947 w 721518"/>
              <a:gd name="connsiteY2" fmla="*/ 745272 h 2491489"/>
              <a:gd name="connsiteX3" fmla="*/ 273197 w 721518"/>
              <a:gd name="connsiteY3" fmla="*/ 359509 h 2491489"/>
              <a:gd name="connsiteX4" fmla="*/ 361303 w 721518"/>
              <a:gd name="connsiteY4" fmla="*/ 750034 h 2491489"/>
              <a:gd name="connsiteX5" fmla="*/ 454172 w 721518"/>
              <a:gd name="connsiteY5" fmla="*/ 207109 h 2491489"/>
              <a:gd name="connsiteX6" fmla="*/ 539897 w 721518"/>
              <a:gd name="connsiteY6" fmla="*/ 745272 h 2491489"/>
              <a:gd name="connsiteX7" fmla="*/ 630385 w 721518"/>
              <a:gd name="connsiteY7" fmla="*/ 54709 h 2491489"/>
              <a:gd name="connsiteX8" fmla="*/ 721518 w 721518"/>
              <a:gd name="connsiteY8" fmla="*/ 2484347 h 2491489"/>
              <a:gd name="connsiteX0" fmla="*/ 0 w 721518"/>
              <a:gd name="connsiteY0" fmla="*/ 2396442 h 2396442"/>
              <a:gd name="connsiteX1" fmla="*/ 79429 w 721518"/>
              <a:gd name="connsiteY1" fmla="*/ 438174 h 2396442"/>
              <a:gd name="connsiteX2" fmla="*/ 177947 w 721518"/>
              <a:gd name="connsiteY2" fmla="*/ 650225 h 2396442"/>
              <a:gd name="connsiteX3" fmla="*/ 273197 w 721518"/>
              <a:gd name="connsiteY3" fmla="*/ 264462 h 2396442"/>
              <a:gd name="connsiteX4" fmla="*/ 361303 w 721518"/>
              <a:gd name="connsiteY4" fmla="*/ 654987 h 2396442"/>
              <a:gd name="connsiteX5" fmla="*/ 454172 w 721518"/>
              <a:gd name="connsiteY5" fmla="*/ 112062 h 2396442"/>
              <a:gd name="connsiteX6" fmla="*/ 539897 w 721518"/>
              <a:gd name="connsiteY6" fmla="*/ 650225 h 2396442"/>
              <a:gd name="connsiteX7" fmla="*/ 640797 w 721518"/>
              <a:gd name="connsiteY7" fmla="*/ 58975 h 2396442"/>
              <a:gd name="connsiteX8" fmla="*/ 721518 w 721518"/>
              <a:gd name="connsiteY8" fmla="*/ 2389300 h 2396442"/>
              <a:gd name="connsiteX0" fmla="*/ 0 w 689748"/>
              <a:gd name="connsiteY0" fmla="*/ 2396443 h 2396443"/>
              <a:gd name="connsiteX1" fmla="*/ 79429 w 689748"/>
              <a:gd name="connsiteY1" fmla="*/ 438175 h 2396443"/>
              <a:gd name="connsiteX2" fmla="*/ 177947 w 689748"/>
              <a:gd name="connsiteY2" fmla="*/ 650226 h 2396443"/>
              <a:gd name="connsiteX3" fmla="*/ 273197 w 689748"/>
              <a:gd name="connsiteY3" fmla="*/ 264463 h 2396443"/>
              <a:gd name="connsiteX4" fmla="*/ 361303 w 689748"/>
              <a:gd name="connsiteY4" fmla="*/ 654988 h 2396443"/>
              <a:gd name="connsiteX5" fmla="*/ 454172 w 689748"/>
              <a:gd name="connsiteY5" fmla="*/ 112063 h 2396443"/>
              <a:gd name="connsiteX6" fmla="*/ 539897 w 689748"/>
              <a:gd name="connsiteY6" fmla="*/ 650226 h 2396443"/>
              <a:gd name="connsiteX7" fmla="*/ 640797 w 689748"/>
              <a:gd name="connsiteY7" fmla="*/ 58976 h 2396443"/>
              <a:gd name="connsiteX8" fmla="*/ 689748 w 689748"/>
              <a:gd name="connsiteY8" fmla="*/ 872434 h 2396443"/>
              <a:gd name="connsiteX0" fmla="*/ 0 w 636799"/>
              <a:gd name="connsiteY0" fmla="*/ 871332 h 873186"/>
              <a:gd name="connsiteX1" fmla="*/ 26480 w 636799"/>
              <a:gd name="connsiteY1" fmla="*/ 438175 h 873186"/>
              <a:gd name="connsiteX2" fmla="*/ 124998 w 636799"/>
              <a:gd name="connsiteY2" fmla="*/ 650226 h 873186"/>
              <a:gd name="connsiteX3" fmla="*/ 220248 w 636799"/>
              <a:gd name="connsiteY3" fmla="*/ 264463 h 873186"/>
              <a:gd name="connsiteX4" fmla="*/ 308354 w 636799"/>
              <a:gd name="connsiteY4" fmla="*/ 654988 h 873186"/>
              <a:gd name="connsiteX5" fmla="*/ 401223 w 636799"/>
              <a:gd name="connsiteY5" fmla="*/ 112063 h 873186"/>
              <a:gd name="connsiteX6" fmla="*/ 486948 w 636799"/>
              <a:gd name="connsiteY6" fmla="*/ 650226 h 873186"/>
              <a:gd name="connsiteX7" fmla="*/ 587848 w 636799"/>
              <a:gd name="connsiteY7" fmla="*/ 58976 h 873186"/>
              <a:gd name="connsiteX8" fmla="*/ 636799 w 636799"/>
              <a:gd name="connsiteY8" fmla="*/ 872434 h 873186"/>
              <a:gd name="connsiteX0" fmla="*/ 0 w 692396"/>
              <a:gd name="connsiteY0" fmla="*/ 871332 h 871333"/>
              <a:gd name="connsiteX1" fmla="*/ 26480 w 692396"/>
              <a:gd name="connsiteY1" fmla="*/ 438175 h 871333"/>
              <a:gd name="connsiteX2" fmla="*/ 124998 w 692396"/>
              <a:gd name="connsiteY2" fmla="*/ 650226 h 871333"/>
              <a:gd name="connsiteX3" fmla="*/ 220248 w 692396"/>
              <a:gd name="connsiteY3" fmla="*/ 264463 h 871333"/>
              <a:gd name="connsiteX4" fmla="*/ 308354 w 692396"/>
              <a:gd name="connsiteY4" fmla="*/ 654988 h 871333"/>
              <a:gd name="connsiteX5" fmla="*/ 401223 w 692396"/>
              <a:gd name="connsiteY5" fmla="*/ 112063 h 871333"/>
              <a:gd name="connsiteX6" fmla="*/ 486948 w 692396"/>
              <a:gd name="connsiteY6" fmla="*/ 650226 h 871333"/>
              <a:gd name="connsiteX7" fmla="*/ 587848 w 692396"/>
              <a:gd name="connsiteY7" fmla="*/ 58976 h 871333"/>
              <a:gd name="connsiteX8" fmla="*/ 692396 w 692396"/>
              <a:gd name="connsiteY8" fmla="*/ 862236 h 871333"/>
              <a:gd name="connsiteX0" fmla="*/ 0 w 692396"/>
              <a:gd name="connsiteY0" fmla="*/ 876197 h 876196"/>
              <a:gd name="connsiteX1" fmla="*/ 26480 w 692396"/>
              <a:gd name="connsiteY1" fmla="*/ 443040 h 876196"/>
              <a:gd name="connsiteX2" fmla="*/ 124998 w 692396"/>
              <a:gd name="connsiteY2" fmla="*/ 655091 h 876196"/>
              <a:gd name="connsiteX3" fmla="*/ 220248 w 692396"/>
              <a:gd name="connsiteY3" fmla="*/ 269328 h 876196"/>
              <a:gd name="connsiteX4" fmla="*/ 308354 w 692396"/>
              <a:gd name="connsiteY4" fmla="*/ 659853 h 876196"/>
              <a:gd name="connsiteX5" fmla="*/ 401223 w 692396"/>
              <a:gd name="connsiteY5" fmla="*/ 116928 h 876196"/>
              <a:gd name="connsiteX6" fmla="*/ 486948 w 692396"/>
              <a:gd name="connsiteY6" fmla="*/ 655091 h 876196"/>
              <a:gd name="connsiteX7" fmla="*/ 603733 w 692396"/>
              <a:gd name="connsiteY7" fmla="*/ 58742 h 876196"/>
              <a:gd name="connsiteX8" fmla="*/ 692396 w 692396"/>
              <a:gd name="connsiteY8" fmla="*/ 867101 h 876196"/>
              <a:gd name="connsiteX0" fmla="*/ 0 w 692396"/>
              <a:gd name="connsiteY0" fmla="*/ 876284 h 876284"/>
              <a:gd name="connsiteX1" fmla="*/ 26480 w 692396"/>
              <a:gd name="connsiteY1" fmla="*/ 443127 h 876284"/>
              <a:gd name="connsiteX2" fmla="*/ 124998 w 692396"/>
              <a:gd name="connsiteY2" fmla="*/ 655178 h 876284"/>
              <a:gd name="connsiteX3" fmla="*/ 220248 w 692396"/>
              <a:gd name="connsiteY3" fmla="*/ 269415 h 876284"/>
              <a:gd name="connsiteX4" fmla="*/ 308354 w 692396"/>
              <a:gd name="connsiteY4" fmla="*/ 659940 h 876284"/>
              <a:gd name="connsiteX5" fmla="*/ 425050 w 692396"/>
              <a:gd name="connsiteY5" fmla="*/ 127214 h 876284"/>
              <a:gd name="connsiteX6" fmla="*/ 486948 w 692396"/>
              <a:gd name="connsiteY6" fmla="*/ 655178 h 876284"/>
              <a:gd name="connsiteX7" fmla="*/ 603733 w 692396"/>
              <a:gd name="connsiteY7" fmla="*/ 58829 h 876284"/>
              <a:gd name="connsiteX8" fmla="*/ 692396 w 692396"/>
              <a:gd name="connsiteY8" fmla="*/ 867188 h 876284"/>
              <a:gd name="connsiteX0" fmla="*/ 0 w 692396"/>
              <a:gd name="connsiteY0" fmla="*/ 876241 h 876241"/>
              <a:gd name="connsiteX1" fmla="*/ 26480 w 692396"/>
              <a:gd name="connsiteY1" fmla="*/ 443084 h 876241"/>
              <a:gd name="connsiteX2" fmla="*/ 124998 w 692396"/>
              <a:gd name="connsiteY2" fmla="*/ 655135 h 876241"/>
              <a:gd name="connsiteX3" fmla="*/ 220248 w 692396"/>
              <a:gd name="connsiteY3" fmla="*/ 269372 h 876241"/>
              <a:gd name="connsiteX4" fmla="*/ 308354 w 692396"/>
              <a:gd name="connsiteY4" fmla="*/ 659897 h 876241"/>
              <a:gd name="connsiteX5" fmla="*/ 414460 w 692396"/>
              <a:gd name="connsiteY5" fmla="*/ 122071 h 876241"/>
              <a:gd name="connsiteX6" fmla="*/ 486948 w 692396"/>
              <a:gd name="connsiteY6" fmla="*/ 655135 h 876241"/>
              <a:gd name="connsiteX7" fmla="*/ 603733 w 692396"/>
              <a:gd name="connsiteY7" fmla="*/ 58786 h 876241"/>
              <a:gd name="connsiteX8" fmla="*/ 692396 w 692396"/>
              <a:gd name="connsiteY8" fmla="*/ 867145 h 876241"/>
              <a:gd name="connsiteX0" fmla="*/ 0 w 692396"/>
              <a:gd name="connsiteY0" fmla="*/ 877376 h 877376"/>
              <a:gd name="connsiteX1" fmla="*/ 26480 w 692396"/>
              <a:gd name="connsiteY1" fmla="*/ 444219 h 877376"/>
              <a:gd name="connsiteX2" fmla="*/ 124998 w 692396"/>
              <a:gd name="connsiteY2" fmla="*/ 656270 h 877376"/>
              <a:gd name="connsiteX3" fmla="*/ 220248 w 692396"/>
              <a:gd name="connsiteY3" fmla="*/ 270507 h 877376"/>
              <a:gd name="connsiteX4" fmla="*/ 308354 w 692396"/>
              <a:gd name="connsiteY4" fmla="*/ 661032 h 877376"/>
              <a:gd name="connsiteX5" fmla="*/ 414460 w 692396"/>
              <a:gd name="connsiteY5" fmla="*/ 123206 h 877376"/>
              <a:gd name="connsiteX6" fmla="*/ 508128 w 692396"/>
              <a:gd name="connsiteY6" fmla="*/ 635873 h 877376"/>
              <a:gd name="connsiteX7" fmla="*/ 603733 w 692396"/>
              <a:gd name="connsiteY7" fmla="*/ 59921 h 877376"/>
              <a:gd name="connsiteX8" fmla="*/ 692396 w 692396"/>
              <a:gd name="connsiteY8" fmla="*/ 868280 h 877376"/>
              <a:gd name="connsiteX0" fmla="*/ 0 w 692396"/>
              <a:gd name="connsiteY0" fmla="*/ 877378 h 877378"/>
              <a:gd name="connsiteX1" fmla="*/ 26480 w 692396"/>
              <a:gd name="connsiteY1" fmla="*/ 444221 h 877378"/>
              <a:gd name="connsiteX2" fmla="*/ 124998 w 692396"/>
              <a:gd name="connsiteY2" fmla="*/ 656272 h 877378"/>
              <a:gd name="connsiteX3" fmla="*/ 220248 w 692396"/>
              <a:gd name="connsiteY3" fmla="*/ 270509 h 877378"/>
              <a:gd name="connsiteX4" fmla="*/ 308354 w 692396"/>
              <a:gd name="connsiteY4" fmla="*/ 661034 h 877378"/>
              <a:gd name="connsiteX5" fmla="*/ 414460 w 692396"/>
              <a:gd name="connsiteY5" fmla="*/ 123208 h 877378"/>
              <a:gd name="connsiteX6" fmla="*/ 500186 w 692396"/>
              <a:gd name="connsiteY6" fmla="*/ 635876 h 877378"/>
              <a:gd name="connsiteX7" fmla="*/ 603733 w 692396"/>
              <a:gd name="connsiteY7" fmla="*/ 59923 h 877378"/>
              <a:gd name="connsiteX8" fmla="*/ 692396 w 692396"/>
              <a:gd name="connsiteY8" fmla="*/ 868282 h 877378"/>
              <a:gd name="connsiteX0" fmla="*/ 0 w 692396"/>
              <a:gd name="connsiteY0" fmla="*/ 877669 h 877669"/>
              <a:gd name="connsiteX1" fmla="*/ 26480 w 692396"/>
              <a:gd name="connsiteY1" fmla="*/ 444512 h 877669"/>
              <a:gd name="connsiteX2" fmla="*/ 124998 w 692396"/>
              <a:gd name="connsiteY2" fmla="*/ 656563 h 877669"/>
              <a:gd name="connsiteX3" fmla="*/ 220248 w 692396"/>
              <a:gd name="connsiteY3" fmla="*/ 270800 h 877669"/>
              <a:gd name="connsiteX4" fmla="*/ 308354 w 692396"/>
              <a:gd name="connsiteY4" fmla="*/ 661325 h 877669"/>
              <a:gd name="connsiteX5" fmla="*/ 414460 w 692396"/>
              <a:gd name="connsiteY5" fmla="*/ 123499 h 877669"/>
              <a:gd name="connsiteX6" fmla="*/ 505481 w 692396"/>
              <a:gd name="connsiteY6" fmla="*/ 631067 h 877669"/>
              <a:gd name="connsiteX7" fmla="*/ 603733 w 692396"/>
              <a:gd name="connsiteY7" fmla="*/ 60214 h 877669"/>
              <a:gd name="connsiteX8" fmla="*/ 692396 w 692396"/>
              <a:gd name="connsiteY8" fmla="*/ 868573 h 877669"/>
              <a:gd name="connsiteX0" fmla="*/ 0 w 692396"/>
              <a:gd name="connsiteY0" fmla="*/ 877669 h 877669"/>
              <a:gd name="connsiteX1" fmla="*/ 26480 w 692396"/>
              <a:gd name="connsiteY1" fmla="*/ 444512 h 877669"/>
              <a:gd name="connsiteX2" fmla="*/ 124998 w 692396"/>
              <a:gd name="connsiteY2" fmla="*/ 656563 h 877669"/>
              <a:gd name="connsiteX3" fmla="*/ 233485 w 692396"/>
              <a:gd name="connsiteY3" fmla="*/ 270801 h 877669"/>
              <a:gd name="connsiteX4" fmla="*/ 308354 w 692396"/>
              <a:gd name="connsiteY4" fmla="*/ 661325 h 877669"/>
              <a:gd name="connsiteX5" fmla="*/ 414460 w 692396"/>
              <a:gd name="connsiteY5" fmla="*/ 123499 h 877669"/>
              <a:gd name="connsiteX6" fmla="*/ 505481 w 692396"/>
              <a:gd name="connsiteY6" fmla="*/ 631067 h 877669"/>
              <a:gd name="connsiteX7" fmla="*/ 603733 w 692396"/>
              <a:gd name="connsiteY7" fmla="*/ 60214 h 877669"/>
              <a:gd name="connsiteX8" fmla="*/ 692396 w 692396"/>
              <a:gd name="connsiteY8" fmla="*/ 868573 h 877669"/>
              <a:gd name="connsiteX0" fmla="*/ 0 w 692396"/>
              <a:gd name="connsiteY0" fmla="*/ 877669 h 877669"/>
              <a:gd name="connsiteX1" fmla="*/ 26480 w 692396"/>
              <a:gd name="connsiteY1" fmla="*/ 444512 h 877669"/>
              <a:gd name="connsiteX2" fmla="*/ 124998 w 692396"/>
              <a:gd name="connsiteY2" fmla="*/ 656563 h 877669"/>
              <a:gd name="connsiteX3" fmla="*/ 233485 w 692396"/>
              <a:gd name="connsiteY3" fmla="*/ 270801 h 877669"/>
              <a:gd name="connsiteX4" fmla="*/ 326886 w 692396"/>
              <a:gd name="connsiteY4" fmla="*/ 661325 h 877669"/>
              <a:gd name="connsiteX5" fmla="*/ 414460 w 692396"/>
              <a:gd name="connsiteY5" fmla="*/ 123499 h 877669"/>
              <a:gd name="connsiteX6" fmla="*/ 505481 w 692396"/>
              <a:gd name="connsiteY6" fmla="*/ 631067 h 877669"/>
              <a:gd name="connsiteX7" fmla="*/ 603733 w 692396"/>
              <a:gd name="connsiteY7" fmla="*/ 60214 h 877669"/>
              <a:gd name="connsiteX8" fmla="*/ 692396 w 692396"/>
              <a:gd name="connsiteY8" fmla="*/ 868573 h 877669"/>
              <a:gd name="connsiteX0" fmla="*/ 0 w 692396"/>
              <a:gd name="connsiteY0" fmla="*/ 877669 h 877669"/>
              <a:gd name="connsiteX1" fmla="*/ 26480 w 692396"/>
              <a:gd name="connsiteY1" fmla="*/ 444512 h 877669"/>
              <a:gd name="connsiteX2" fmla="*/ 140883 w 692396"/>
              <a:gd name="connsiteY2" fmla="*/ 651464 h 877669"/>
              <a:gd name="connsiteX3" fmla="*/ 233485 w 692396"/>
              <a:gd name="connsiteY3" fmla="*/ 270801 h 877669"/>
              <a:gd name="connsiteX4" fmla="*/ 326886 w 692396"/>
              <a:gd name="connsiteY4" fmla="*/ 661325 h 877669"/>
              <a:gd name="connsiteX5" fmla="*/ 414460 w 692396"/>
              <a:gd name="connsiteY5" fmla="*/ 123499 h 877669"/>
              <a:gd name="connsiteX6" fmla="*/ 505481 w 692396"/>
              <a:gd name="connsiteY6" fmla="*/ 631067 h 877669"/>
              <a:gd name="connsiteX7" fmla="*/ 603733 w 692396"/>
              <a:gd name="connsiteY7" fmla="*/ 60214 h 877669"/>
              <a:gd name="connsiteX8" fmla="*/ 692396 w 692396"/>
              <a:gd name="connsiteY8" fmla="*/ 868573 h 877669"/>
              <a:gd name="connsiteX0" fmla="*/ 0 w 692396"/>
              <a:gd name="connsiteY0" fmla="*/ 877669 h 877669"/>
              <a:gd name="connsiteX1" fmla="*/ 55602 w 692396"/>
              <a:gd name="connsiteY1" fmla="*/ 429215 h 877669"/>
              <a:gd name="connsiteX2" fmla="*/ 140883 w 692396"/>
              <a:gd name="connsiteY2" fmla="*/ 651464 h 877669"/>
              <a:gd name="connsiteX3" fmla="*/ 233485 w 692396"/>
              <a:gd name="connsiteY3" fmla="*/ 270801 h 877669"/>
              <a:gd name="connsiteX4" fmla="*/ 326886 w 692396"/>
              <a:gd name="connsiteY4" fmla="*/ 661325 h 877669"/>
              <a:gd name="connsiteX5" fmla="*/ 414460 w 692396"/>
              <a:gd name="connsiteY5" fmla="*/ 123499 h 877669"/>
              <a:gd name="connsiteX6" fmla="*/ 505481 w 692396"/>
              <a:gd name="connsiteY6" fmla="*/ 631067 h 877669"/>
              <a:gd name="connsiteX7" fmla="*/ 603733 w 692396"/>
              <a:gd name="connsiteY7" fmla="*/ 60214 h 877669"/>
              <a:gd name="connsiteX8" fmla="*/ 692396 w 692396"/>
              <a:gd name="connsiteY8" fmla="*/ 868573 h 877669"/>
              <a:gd name="connsiteX0" fmla="*/ 0 w 734755"/>
              <a:gd name="connsiteY0" fmla="*/ 852173 h 869330"/>
              <a:gd name="connsiteX1" fmla="*/ 97961 w 734755"/>
              <a:gd name="connsiteY1" fmla="*/ 429215 h 869330"/>
              <a:gd name="connsiteX2" fmla="*/ 183242 w 734755"/>
              <a:gd name="connsiteY2" fmla="*/ 651464 h 869330"/>
              <a:gd name="connsiteX3" fmla="*/ 275844 w 734755"/>
              <a:gd name="connsiteY3" fmla="*/ 270801 h 869330"/>
              <a:gd name="connsiteX4" fmla="*/ 369245 w 734755"/>
              <a:gd name="connsiteY4" fmla="*/ 661325 h 869330"/>
              <a:gd name="connsiteX5" fmla="*/ 456819 w 734755"/>
              <a:gd name="connsiteY5" fmla="*/ 123499 h 869330"/>
              <a:gd name="connsiteX6" fmla="*/ 547840 w 734755"/>
              <a:gd name="connsiteY6" fmla="*/ 631067 h 869330"/>
              <a:gd name="connsiteX7" fmla="*/ 646092 w 734755"/>
              <a:gd name="connsiteY7" fmla="*/ 60214 h 869330"/>
              <a:gd name="connsiteX8" fmla="*/ 734755 w 734755"/>
              <a:gd name="connsiteY8" fmla="*/ 868573 h 869330"/>
              <a:gd name="connsiteX0" fmla="*/ 0 w 729460"/>
              <a:gd name="connsiteY0" fmla="*/ 852172 h 869332"/>
              <a:gd name="connsiteX1" fmla="*/ 92666 w 729460"/>
              <a:gd name="connsiteY1" fmla="*/ 429215 h 869332"/>
              <a:gd name="connsiteX2" fmla="*/ 177947 w 729460"/>
              <a:gd name="connsiteY2" fmla="*/ 651464 h 869332"/>
              <a:gd name="connsiteX3" fmla="*/ 270549 w 729460"/>
              <a:gd name="connsiteY3" fmla="*/ 270801 h 869332"/>
              <a:gd name="connsiteX4" fmla="*/ 363950 w 729460"/>
              <a:gd name="connsiteY4" fmla="*/ 661325 h 869332"/>
              <a:gd name="connsiteX5" fmla="*/ 451524 w 729460"/>
              <a:gd name="connsiteY5" fmla="*/ 123499 h 869332"/>
              <a:gd name="connsiteX6" fmla="*/ 542545 w 729460"/>
              <a:gd name="connsiteY6" fmla="*/ 631067 h 869332"/>
              <a:gd name="connsiteX7" fmla="*/ 640797 w 729460"/>
              <a:gd name="connsiteY7" fmla="*/ 60214 h 869332"/>
              <a:gd name="connsiteX8" fmla="*/ 729460 w 729460"/>
              <a:gd name="connsiteY8" fmla="*/ 868573 h 8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9460" h="869332">
                <a:moveTo>
                  <a:pt x="0" y="852172"/>
                </a:moveTo>
                <a:cubicBezTo>
                  <a:pt x="30162" y="825978"/>
                  <a:pt x="63008" y="462666"/>
                  <a:pt x="92666" y="429215"/>
                </a:cubicBezTo>
                <a:cubicBezTo>
                  <a:pt x="122324" y="395764"/>
                  <a:pt x="148300" y="677866"/>
                  <a:pt x="177947" y="651464"/>
                </a:cubicBezTo>
                <a:cubicBezTo>
                  <a:pt x="207594" y="625062"/>
                  <a:pt x="239549" y="269158"/>
                  <a:pt x="270549" y="270801"/>
                </a:cubicBezTo>
                <a:cubicBezTo>
                  <a:pt x="301549" y="272444"/>
                  <a:pt x="333788" y="685875"/>
                  <a:pt x="363950" y="661325"/>
                </a:cubicBezTo>
                <a:cubicBezTo>
                  <a:pt x="394112" y="636775"/>
                  <a:pt x="421758" y="128542"/>
                  <a:pt x="451524" y="123499"/>
                </a:cubicBezTo>
                <a:cubicBezTo>
                  <a:pt x="481290" y="118456"/>
                  <a:pt x="510999" y="641615"/>
                  <a:pt x="542545" y="631067"/>
                </a:cubicBezTo>
                <a:cubicBezTo>
                  <a:pt x="574091" y="620519"/>
                  <a:pt x="610527" y="-229632"/>
                  <a:pt x="640797" y="60214"/>
                </a:cubicBezTo>
                <a:cubicBezTo>
                  <a:pt x="671067" y="350060"/>
                  <a:pt x="699298" y="892385"/>
                  <a:pt x="729460" y="868573"/>
                </a:cubicBezTo>
              </a:path>
            </a:pathLst>
          </a:custGeom>
          <a:noFill/>
          <a:ln w="28575">
            <a:solidFill>
              <a:srgbClr val="7A18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81" name="Freeform 80"/>
          <p:cNvSpPr/>
          <p:nvPr/>
        </p:nvSpPr>
        <p:spPr>
          <a:xfrm>
            <a:off x="6137228" y="4976151"/>
            <a:ext cx="1650088" cy="370018"/>
          </a:xfrm>
          <a:custGeom>
            <a:avLst/>
            <a:gdLst>
              <a:gd name="connsiteX0" fmla="*/ 0 w 985838"/>
              <a:gd name="connsiteY0" fmla="*/ 835819 h 839319"/>
              <a:gd name="connsiteX1" fmla="*/ 83344 w 985838"/>
              <a:gd name="connsiteY1" fmla="*/ 762000 h 839319"/>
              <a:gd name="connsiteX2" fmla="*/ 176213 w 985838"/>
              <a:gd name="connsiteY2" fmla="*/ 833438 h 839319"/>
              <a:gd name="connsiteX3" fmla="*/ 264319 w 985838"/>
              <a:gd name="connsiteY3" fmla="*/ 604838 h 839319"/>
              <a:gd name="connsiteX4" fmla="*/ 352425 w 985838"/>
              <a:gd name="connsiteY4" fmla="*/ 833438 h 839319"/>
              <a:gd name="connsiteX5" fmla="*/ 447675 w 985838"/>
              <a:gd name="connsiteY5" fmla="*/ 447675 h 839319"/>
              <a:gd name="connsiteX6" fmla="*/ 535781 w 985838"/>
              <a:gd name="connsiteY6" fmla="*/ 838200 h 839319"/>
              <a:gd name="connsiteX7" fmla="*/ 628650 w 985838"/>
              <a:gd name="connsiteY7" fmla="*/ 295275 h 839319"/>
              <a:gd name="connsiteX8" fmla="*/ 714375 w 985838"/>
              <a:gd name="connsiteY8" fmla="*/ 833438 h 839319"/>
              <a:gd name="connsiteX9" fmla="*/ 804863 w 985838"/>
              <a:gd name="connsiteY9" fmla="*/ 142875 h 839319"/>
              <a:gd name="connsiteX10" fmla="*/ 897731 w 985838"/>
              <a:gd name="connsiteY10" fmla="*/ 826294 h 839319"/>
              <a:gd name="connsiteX11" fmla="*/ 985838 w 985838"/>
              <a:gd name="connsiteY11" fmla="*/ 0 h 839319"/>
              <a:gd name="connsiteX0" fmla="*/ 0 w 897731"/>
              <a:gd name="connsiteY0" fmla="*/ 692946 h 696446"/>
              <a:gd name="connsiteX1" fmla="*/ 83344 w 897731"/>
              <a:gd name="connsiteY1" fmla="*/ 619127 h 696446"/>
              <a:gd name="connsiteX2" fmla="*/ 176213 w 897731"/>
              <a:gd name="connsiteY2" fmla="*/ 690565 h 696446"/>
              <a:gd name="connsiteX3" fmla="*/ 264319 w 897731"/>
              <a:gd name="connsiteY3" fmla="*/ 461965 h 696446"/>
              <a:gd name="connsiteX4" fmla="*/ 352425 w 897731"/>
              <a:gd name="connsiteY4" fmla="*/ 690565 h 696446"/>
              <a:gd name="connsiteX5" fmla="*/ 447675 w 897731"/>
              <a:gd name="connsiteY5" fmla="*/ 304802 h 696446"/>
              <a:gd name="connsiteX6" fmla="*/ 535781 w 897731"/>
              <a:gd name="connsiteY6" fmla="*/ 695327 h 696446"/>
              <a:gd name="connsiteX7" fmla="*/ 628650 w 897731"/>
              <a:gd name="connsiteY7" fmla="*/ 152402 h 696446"/>
              <a:gd name="connsiteX8" fmla="*/ 714375 w 897731"/>
              <a:gd name="connsiteY8" fmla="*/ 690565 h 696446"/>
              <a:gd name="connsiteX9" fmla="*/ 804863 w 897731"/>
              <a:gd name="connsiteY9" fmla="*/ 2 h 696446"/>
              <a:gd name="connsiteX10" fmla="*/ 897731 w 897731"/>
              <a:gd name="connsiteY10" fmla="*/ 683421 h 696446"/>
              <a:gd name="connsiteX0" fmla="*/ 0 w 814387"/>
              <a:gd name="connsiteY0" fmla="*/ 619127 h 696446"/>
              <a:gd name="connsiteX1" fmla="*/ 92869 w 814387"/>
              <a:gd name="connsiteY1" fmla="*/ 690565 h 696446"/>
              <a:gd name="connsiteX2" fmla="*/ 180975 w 814387"/>
              <a:gd name="connsiteY2" fmla="*/ 461965 h 696446"/>
              <a:gd name="connsiteX3" fmla="*/ 269081 w 814387"/>
              <a:gd name="connsiteY3" fmla="*/ 690565 h 696446"/>
              <a:gd name="connsiteX4" fmla="*/ 364331 w 814387"/>
              <a:gd name="connsiteY4" fmla="*/ 304802 h 696446"/>
              <a:gd name="connsiteX5" fmla="*/ 452437 w 814387"/>
              <a:gd name="connsiteY5" fmla="*/ 695327 h 696446"/>
              <a:gd name="connsiteX6" fmla="*/ 545306 w 814387"/>
              <a:gd name="connsiteY6" fmla="*/ 152402 h 696446"/>
              <a:gd name="connsiteX7" fmla="*/ 631031 w 814387"/>
              <a:gd name="connsiteY7" fmla="*/ 690565 h 696446"/>
              <a:gd name="connsiteX8" fmla="*/ 721519 w 814387"/>
              <a:gd name="connsiteY8" fmla="*/ 2 h 696446"/>
              <a:gd name="connsiteX9" fmla="*/ 814387 w 814387"/>
              <a:gd name="connsiteY9" fmla="*/ 683421 h 696446"/>
              <a:gd name="connsiteX0" fmla="*/ 0 w 721518"/>
              <a:gd name="connsiteY0" fmla="*/ 690565 h 696446"/>
              <a:gd name="connsiteX1" fmla="*/ 88106 w 721518"/>
              <a:gd name="connsiteY1" fmla="*/ 461965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3253"/>
              <a:gd name="connsiteY0" fmla="*/ 2436782 h 2436782"/>
              <a:gd name="connsiteX1" fmla="*/ 89841 w 723253"/>
              <a:gd name="connsiteY1" fmla="*/ 461965 h 2436782"/>
              <a:gd name="connsiteX2" fmla="*/ 177947 w 723253"/>
              <a:gd name="connsiteY2" fmla="*/ 690565 h 2436782"/>
              <a:gd name="connsiteX3" fmla="*/ 273197 w 723253"/>
              <a:gd name="connsiteY3" fmla="*/ 304802 h 2436782"/>
              <a:gd name="connsiteX4" fmla="*/ 361303 w 723253"/>
              <a:gd name="connsiteY4" fmla="*/ 695327 h 2436782"/>
              <a:gd name="connsiteX5" fmla="*/ 454172 w 723253"/>
              <a:gd name="connsiteY5" fmla="*/ 152402 h 2436782"/>
              <a:gd name="connsiteX6" fmla="*/ 539897 w 723253"/>
              <a:gd name="connsiteY6" fmla="*/ 690565 h 2436782"/>
              <a:gd name="connsiteX7" fmla="*/ 630385 w 723253"/>
              <a:gd name="connsiteY7" fmla="*/ 2 h 2436782"/>
              <a:gd name="connsiteX8" fmla="*/ 723253 w 723253"/>
              <a:gd name="connsiteY8" fmla="*/ 683421 h 2436782"/>
              <a:gd name="connsiteX0" fmla="*/ 0 w 721518"/>
              <a:gd name="connsiteY0" fmla="*/ 2491489 h 2491489"/>
              <a:gd name="connsiteX1" fmla="*/ 89841 w 721518"/>
              <a:gd name="connsiteY1" fmla="*/ 516672 h 2491489"/>
              <a:gd name="connsiteX2" fmla="*/ 177947 w 721518"/>
              <a:gd name="connsiteY2" fmla="*/ 745272 h 2491489"/>
              <a:gd name="connsiteX3" fmla="*/ 273197 w 721518"/>
              <a:gd name="connsiteY3" fmla="*/ 359509 h 2491489"/>
              <a:gd name="connsiteX4" fmla="*/ 361303 w 721518"/>
              <a:gd name="connsiteY4" fmla="*/ 750034 h 2491489"/>
              <a:gd name="connsiteX5" fmla="*/ 454172 w 721518"/>
              <a:gd name="connsiteY5" fmla="*/ 207109 h 2491489"/>
              <a:gd name="connsiteX6" fmla="*/ 539897 w 721518"/>
              <a:gd name="connsiteY6" fmla="*/ 745272 h 2491489"/>
              <a:gd name="connsiteX7" fmla="*/ 630385 w 721518"/>
              <a:gd name="connsiteY7" fmla="*/ 54709 h 2491489"/>
              <a:gd name="connsiteX8" fmla="*/ 721518 w 721518"/>
              <a:gd name="connsiteY8" fmla="*/ 2484347 h 2491489"/>
              <a:gd name="connsiteX0" fmla="*/ 0 w 721518"/>
              <a:gd name="connsiteY0" fmla="*/ 2491489 h 2491489"/>
              <a:gd name="connsiteX1" fmla="*/ 79429 w 721518"/>
              <a:gd name="connsiteY1" fmla="*/ 533221 h 2491489"/>
              <a:gd name="connsiteX2" fmla="*/ 177947 w 721518"/>
              <a:gd name="connsiteY2" fmla="*/ 745272 h 2491489"/>
              <a:gd name="connsiteX3" fmla="*/ 273197 w 721518"/>
              <a:gd name="connsiteY3" fmla="*/ 359509 h 2491489"/>
              <a:gd name="connsiteX4" fmla="*/ 361303 w 721518"/>
              <a:gd name="connsiteY4" fmla="*/ 750034 h 2491489"/>
              <a:gd name="connsiteX5" fmla="*/ 454172 w 721518"/>
              <a:gd name="connsiteY5" fmla="*/ 207109 h 2491489"/>
              <a:gd name="connsiteX6" fmla="*/ 539897 w 721518"/>
              <a:gd name="connsiteY6" fmla="*/ 745272 h 2491489"/>
              <a:gd name="connsiteX7" fmla="*/ 630385 w 721518"/>
              <a:gd name="connsiteY7" fmla="*/ 54709 h 2491489"/>
              <a:gd name="connsiteX8" fmla="*/ 721518 w 721518"/>
              <a:gd name="connsiteY8" fmla="*/ 2484347 h 2491489"/>
              <a:gd name="connsiteX0" fmla="*/ 0 w 721518"/>
              <a:gd name="connsiteY0" fmla="*/ 2396442 h 2396442"/>
              <a:gd name="connsiteX1" fmla="*/ 79429 w 721518"/>
              <a:gd name="connsiteY1" fmla="*/ 438174 h 2396442"/>
              <a:gd name="connsiteX2" fmla="*/ 177947 w 721518"/>
              <a:gd name="connsiteY2" fmla="*/ 650225 h 2396442"/>
              <a:gd name="connsiteX3" fmla="*/ 273197 w 721518"/>
              <a:gd name="connsiteY3" fmla="*/ 264462 h 2396442"/>
              <a:gd name="connsiteX4" fmla="*/ 361303 w 721518"/>
              <a:gd name="connsiteY4" fmla="*/ 654987 h 2396442"/>
              <a:gd name="connsiteX5" fmla="*/ 454172 w 721518"/>
              <a:gd name="connsiteY5" fmla="*/ 112062 h 2396442"/>
              <a:gd name="connsiteX6" fmla="*/ 539897 w 721518"/>
              <a:gd name="connsiteY6" fmla="*/ 650225 h 2396442"/>
              <a:gd name="connsiteX7" fmla="*/ 640797 w 721518"/>
              <a:gd name="connsiteY7" fmla="*/ 58975 h 2396442"/>
              <a:gd name="connsiteX8" fmla="*/ 721518 w 721518"/>
              <a:gd name="connsiteY8" fmla="*/ 2389300 h 2396442"/>
              <a:gd name="connsiteX0" fmla="*/ 0 w 721518"/>
              <a:gd name="connsiteY0" fmla="*/ 2396442 h 2396442"/>
              <a:gd name="connsiteX1" fmla="*/ 79429 w 721518"/>
              <a:gd name="connsiteY1" fmla="*/ 438174 h 2396442"/>
              <a:gd name="connsiteX2" fmla="*/ 177947 w 721518"/>
              <a:gd name="connsiteY2" fmla="*/ 650225 h 2396442"/>
              <a:gd name="connsiteX3" fmla="*/ 273197 w 721518"/>
              <a:gd name="connsiteY3" fmla="*/ 264462 h 2396442"/>
              <a:gd name="connsiteX4" fmla="*/ 361303 w 721518"/>
              <a:gd name="connsiteY4" fmla="*/ 654987 h 2396442"/>
              <a:gd name="connsiteX5" fmla="*/ 454172 w 721518"/>
              <a:gd name="connsiteY5" fmla="*/ 112062 h 2396442"/>
              <a:gd name="connsiteX6" fmla="*/ 539897 w 721518"/>
              <a:gd name="connsiteY6" fmla="*/ 650225 h 2396442"/>
              <a:gd name="connsiteX7" fmla="*/ 635502 w 721518"/>
              <a:gd name="connsiteY7" fmla="*/ 58976 h 2396442"/>
              <a:gd name="connsiteX8" fmla="*/ 721518 w 721518"/>
              <a:gd name="connsiteY8" fmla="*/ 2389300 h 2396442"/>
              <a:gd name="connsiteX0" fmla="*/ 0 w 721518"/>
              <a:gd name="connsiteY0" fmla="*/ 2396442 h 2396442"/>
              <a:gd name="connsiteX1" fmla="*/ 79429 w 721518"/>
              <a:gd name="connsiteY1" fmla="*/ 438174 h 2396442"/>
              <a:gd name="connsiteX2" fmla="*/ 177947 w 721518"/>
              <a:gd name="connsiteY2" fmla="*/ 650225 h 2396442"/>
              <a:gd name="connsiteX3" fmla="*/ 273197 w 721518"/>
              <a:gd name="connsiteY3" fmla="*/ 264462 h 2396442"/>
              <a:gd name="connsiteX4" fmla="*/ 361303 w 721518"/>
              <a:gd name="connsiteY4" fmla="*/ 654987 h 2396442"/>
              <a:gd name="connsiteX5" fmla="*/ 451525 w 721518"/>
              <a:gd name="connsiteY5" fmla="*/ 112063 h 2396442"/>
              <a:gd name="connsiteX6" fmla="*/ 539897 w 721518"/>
              <a:gd name="connsiteY6" fmla="*/ 650225 h 2396442"/>
              <a:gd name="connsiteX7" fmla="*/ 635502 w 721518"/>
              <a:gd name="connsiteY7" fmla="*/ 58976 h 2396442"/>
              <a:gd name="connsiteX8" fmla="*/ 721518 w 721518"/>
              <a:gd name="connsiteY8" fmla="*/ 2389300 h 2396442"/>
              <a:gd name="connsiteX0" fmla="*/ 0 w 721518"/>
              <a:gd name="connsiteY0" fmla="*/ 2396442 h 2396442"/>
              <a:gd name="connsiteX1" fmla="*/ 79429 w 721518"/>
              <a:gd name="connsiteY1" fmla="*/ 438174 h 2396442"/>
              <a:gd name="connsiteX2" fmla="*/ 177947 w 721518"/>
              <a:gd name="connsiteY2" fmla="*/ 650225 h 2396442"/>
              <a:gd name="connsiteX3" fmla="*/ 273197 w 721518"/>
              <a:gd name="connsiteY3" fmla="*/ 264462 h 2396442"/>
              <a:gd name="connsiteX4" fmla="*/ 358656 w 721518"/>
              <a:gd name="connsiteY4" fmla="*/ 654988 h 2396442"/>
              <a:gd name="connsiteX5" fmla="*/ 451525 w 721518"/>
              <a:gd name="connsiteY5" fmla="*/ 112063 h 2396442"/>
              <a:gd name="connsiteX6" fmla="*/ 539897 w 721518"/>
              <a:gd name="connsiteY6" fmla="*/ 650225 h 2396442"/>
              <a:gd name="connsiteX7" fmla="*/ 635502 w 721518"/>
              <a:gd name="connsiteY7" fmla="*/ 58976 h 2396442"/>
              <a:gd name="connsiteX8" fmla="*/ 721518 w 721518"/>
              <a:gd name="connsiteY8" fmla="*/ 2389300 h 2396442"/>
              <a:gd name="connsiteX0" fmla="*/ 0 w 721518"/>
              <a:gd name="connsiteY0" fmla="*/ 2396442 h 2396442"/>
              <a:gd name="connsiteX1" fmla="*/ 79429 w 721518"/>
              <a:gd name="connsiteY1" fmla="*/ 438174 h 2396442"/>
              <a:gd name="connsiteX2" fmla="*/ 177947 w 721518"/>
              <a:gd name="connsiteY2" fmla="*/ 650225 h 2396442"/>
              <a:gd name="connsiteX3" fmla="*/ 267902 w 721518"/>
              <a:gd name="connsiteY3" fmla="*/ 264459 h 2396442"/>
              <a:gd name="connsiteX4" fmla="*/ 358656 w 721518"/>
              <a:gd name="connsiteY4" fmla="*/ 654988 h 2396442"/>
              <a:gd name="connsiteX5" fmla="*/ 451525 w 721518"/>
              <a:gd name="connsiteY5" fmla="*/ 112063 h 2396442"/>
              <a:gd name="connsiteX6" fmla="*/ 539897 w 721518"/>
              <a:gd name="connsiteY6" fmla="*/ 650225 h 2396442"/>
              <a:gd name="connsiteX7" fmla="*/ 635502 w 721518"/>
              <a:gd name="connsiteY7" fmla="*/ 58976 h 2396442"/>
              <a:gd name="connsiteX8" fmla="*/ 721518 w 721518"/>
              <a:gd name="connsiteY8" fmla="*/ 2389300 h 2396442"/>
              <a:gd name="connsiteX0" fmla="*/ 0 w 721518"/>
              <a:gd name="connsiteY0" fmla="*/ 2396442 h 2396442"/>
              <a:gd name="connsiteX1" fmla="*/ 79429 w 721518"/>
              <a:gd name="connsiteY1" fmla="*/ 438174 h 2396442"/>
              <a:gd name="connsiteX2" fmla="*/ 175300 w 721518"/>
              <a:gd name="connsiteY2" fmla="*/ 650225 h 2396442"/>
              <a:gd name="connsiteX3" fmla="*/ 267902 w 721518"/>
              <a:gd name="connsiteY3" fmla="*/ 264459 h 2396442"/>
              <a:gd name="connsiteX4" fmla="*/ 358656 w 721518"/>
              <a:gd name="connsiteY4" fmla="*/ 654988 h 2396442"/>
              <a:gd name="connsiteX5" fmla="*/ 451525 w 721518"/>
              <a:gd name="connsiteY5" fmla="*/ 112063 h 2396442"/>
              <a:gd name="connsiteX6" fmla="*/ 539897 w 721518"/>
              <a:gd name="connsiteY6" fmla="*/ 650225 h 2396442"/>
              <a:gd name="connsiteX7" fmla="*/ 635502 w 721518"/>
              <a:gd name="connsiteY7" fmla="*/ 58976 h 2396442"/>
              <a:gd name="connsiteX8" fmla="*/ 721518 w 721518"/>
              <a:gd name="connsiteY8" fmla="*/ 2389300 h 2396442"/>
              <a:gd name="connsiteX0" fmla="*/ 0 w 723503"/>
              <a:gd name="connsiteY0" fmla="*/ 2396442 h 3649829"/>
              <a:gd name="connsiteX1" fmla="*/ 79429 w 723503"/>
              <a:gd name="connsiteY1" fmla="*/ 438174 h 3649829"/>
              <a:gd name="connsiteX2" fmla="*/ 175300 w 723503"/>
              <a:gd name="connsiteY2" fmla="*/ 650225 h 3649829"/>
              <a:gd name="connsiteX3" fmla="*/ 267902 w 723503"/>
              <a:gd name="connsiteY3" fmla="*/ 264459 h 3649829"/>
              <a:gd name="connsiteX4" fmla="*/ 358656 w 723503"/>
              <a:gd name="connsiteY4" fmla="*/ 654988 h 3649829"/>
              <a:gd name="connsiteX5" fmla="*/ 451525 w 723503"/>
              <a:gd name="connsiteY5" fmla="*/ 112063 h 3649829"/>
              <a:gd name="connsiteX6" fmla="*/ 539897 w 723503"/>
              <a:gd name="connsiteY6" fmla="*/ 650225 h 3649829"/>
              <a:gd name="connsiteX7" fmla="*/ 635502 w 723503"/>
              <a:gd name="connsiteY7" fmla="*/ 58976 h 3649829"/>
              <a:gd name="connsiteX8" fmla="*/ 723503 w 723503"/>
              <a:gd name="connsiteY8" fmla="*/ 3649704 h 3649829"/>
              <a:gd name="connsiteX0" fmla="*/ 0 w 725488"/>
              <a:gd name="connsiteY0" fmla="*/ 3358347 h 3649829"/>
              <a:gd name="connsiteX1" fmla="*/ 81414 w 725488"/>
              <a:gd name="connsiteY1" fmla="*/ 438174 h 3649829"/>
              <a:gd name="connsiteX2" fmla="*/ 177285 w 725488"/>
              <a:gd name="connsiteY2" fmla="*/ 650225 h 3649829"/>
              <a:gd name="connsiteX3" fmla="*/ 269887 w 725488"/>
              <a:gd name="connsiteY3" fmla="*/ 264459 h 3649829"/>
              <a:gd name="connsiteX4" fmla="*/ 360641 w 725488"/>
              <a:gd name="connsiteY4" fmla="*/ 654988 h 3649829"/>
              <a:gd name="connsiteX5" fmla="*/ 453510 w 725488"/>
              <a:gd name="connsiteY5" fmla="*/ 112063 h 3649829"/>
              <a:gd name="connsiteX6" fmla="*/ 541882 w 725488"/>
              <a:gd name="connsiteY6" fmla="*/ 650225 h 3649829"/>
              <a:gd name="connsiteX7" fmla="*/ 637487 w 725488"/>
              <a:gd name="connsiteY7" fmla="*/ 58976 h 3649829"/>
              <a:gd name="connsiteX8" fmla="*/ 725488 w 725488"/>
              <a:gd name="connsiteY8" fmla="*/ 3649704 h 364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5488" h="3649829">
                <a:moveTo>
                  <a:pt x="0" y="3358347"/>
                </a:moveTo>
                <a:cubicBezTo>
                  <a:pt x="30162" y="3332153"/>
                  <a:pt x="51867" y="889527"/>
                  <a:pt x="81414" y="438174"/>
                </a:cubicBezTo>
                <a:cubicBezTo>
                  <a:pt x="110961" y="-13179"/>
                  <a:pt x="145873" y="679177"/>
                  <a:pt x="177285" y="650225"/>
                </a:cubicBezTo>
                <a:cubicBezTo>
                  <a:pt x="208697" y="621273"/>
                  <a:pt x="239328" y="263665"/>
                  <a:pt x="269887" y="264459"/>
                </a:cubicBezTo>
                <a:cubicBezTo>
                  <a:pt x="300446" y="265253"/>
                  <a:pt x="330037" y="680387"/>
                  <a:pt x="360641" y="654988"/>
                </a:cubicBezTo>
                <a:cubicBezTo>
                  <a:pt x="391245" y="629589"/>
                  <a:pt x="423303" y="112857"/>
                  <a:pt x="453510" y="112063"/>
                </a:cubicBezTo>
                <a:cubicBezTo>
                  <a:pt x="483717" y="111269"/>
                  <a:pt x="511219" y="659073"/>
                  <a:pt x="541882" y="650225"/>
                </a:cubicBezTo>
                <a:cubicBezTo>
                  <a:pt x="572545" y="641377"/>
                  <a:pt x="607217" y="-230870"/>
                  <a:pt x="637487" y="58976"/>
                </a:cubicBezTo>
                <a:cubicBezTo>
                  <a:pt x="667757" y="348822"/>
                  <a:pt x="695326" y="3673516"/>
                  <a:pt x="725488" y="3649704"/>
                </a:cubicBezTo>
              </a:path>
            </a:pathLst>
          </a:custGeom>
          <a:noFill/>
          <a:ln w="28575">
            <a:solidFill>
              <a:srgbClr val="E992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82" name="Freeform 81"/>
          <p:cNvSpPr/>
          <p:nvPr/>
        </p:nvSpPr>
        <p:spPr>
          <a:xfrm>
            <a:off x="6133296" y="4927263"/>
            <a:ext cx="1631504" cy="420148"/>
          </a:xfrm>
          <a:custGeom>
            <a:avLst/>
            <a:gdLst>
              <a:gd name="connsiteX0" fmla="*/ 0 w 984250"/>
              <a:gd name="connsiteY0" fmla="*/ 672527 h 672527"/>
              <a:gd name="connsiteX1" fmla="*/ 79375 w 984250"/>
              <a:gd name="connsiteY1" fmla="*/ 151827 h 672527"/>
              <a:gd name="connsiteX2" fmla="*/ 206375 w 984250"/>
              <a:gd name="connsiteY2" fmla="*/ 53402 h 672527"/>
              <a:gd name="connsiteX3" fmla="*/ 860425 w 984250"/>
              <a:gd name="connsiteY3" fmla="*/ 5777 h 672527"/>
              <a:gd name="connsiteX4" fmla="*/ 920750 w 984250"/>
              <a:gd name="connsiteY4" fmla="*/ 75627 h 672527"/>
              <a:gd name="connsiteX5" fmla="*/ 984250 w 984250"/>
              <a:gd name="connsiteY5" fmla="*/ 669352 h 672527"/>
              <a:gd name="connsiteX0" fmla="*/ 0 w 984250"/>
              <a:gd name="connsiteY0" fmla="*/ 667093 h 667093"/>
              <a:gd name="connsiteX1" fmla="*/ 79375 w 984250"/>
              <a:gd name="connsiteY1" fmla="*/ 146393 h 667093"/>
              <a:gd name="connsiteX2" fmla="*/ 206375 w 984250"/>
              <a:gd name="connsiteY2" fmla="*/ 47968 h 667093"/>
              <a:gd name="connsiteX3" fmla="*/ 860425 w 984250"/>
              <a:gd name="connsiteY3" fmla="*/ 343 h 667093"/>
              <a:gd name="connsiteX4" fmla="*/ 920750 w 984250"/>
              <a:gd name="connsiteY4" fmla="*/ 70193 h 667093"/>
              <a:gd name="connsiteX5" fmla="*/ 984250 w 984250"/>
              <a:gd name="connsiteY5" fmla="*/ 663918 h 667093"/>
              <a:gd name="connsiteX0" fmla="*/ 0 w 984250"/>
              <a:gd name="connsiteY0" fmla="*/ 667093 h 667093"/>
              <a:gd name="connsiteX1" fmla="*/ 79375 w 984250"/>
              <a:gd name="connsiteY1" fmla="*/ 146393 h 667093"/>
              <a:gd name="connsiteX2" fmla="*/ 206375 w 984250"/>
              <a:gd name="connsiteY2" fmla="*/ 47968 h 667093"/>
              <a:gd name="connsiteX3" fmla="*/ 860425 w 984250"/>
              <a:gd name="connsiteY3" fmla="*/ 343 h 667093"/>
              <a:gd name="connsiteX4" fmla="*/ 920750 w 984250"/>
              <a:gd name="connsiteY4" fmla="*/ 70193 h 667093"/>
              <a:gd name="connsiteX5" fmla="*/ 984250 w 984250"/>
              <a:gd name="connsiteY5" fmla="*/ 663918 h 667093"/>
              <a:gd name="connsiteX0" fmla="*/ 0 w 984250"/>
              <a:gd name="connsiteY0" fmla="*/ 666973 h 666973"/>
              <a:gd name="connsiteX1" fmla="*/ 79375 w 984250"/>
              <a:gd name="connsiteY1" fmla="*/ 146273 h 666973"/>
              <a:gd name="connsiteX2" fmla="*/ 206375 w 984250"/>
              <a:gd name="connsiteY2" fmla="*/ 47848 h 666973"/>
              <a:gd name="connsiteX3" fmla="*/ 860425 w 984250"/>
              <a:gd name="connsiteY3" fmla="*/ 223 h 666973"/>
              <a:gd name="connsiteX4" fmla="*/ 920750 w 984250"/>
              <a:gd name="connsiteY4" fmla="*/ 70073 h 666973"/>
              <a:gd name="connsiteX5" fmla="*/ 984250 w 984250"/>
              <a:gd name="connsiteY5" fmla="*/ 663798 h 666973"/>
              <a:gd name="connsiteX0" fmla="*/ 0 w 984250"/>
              <a:gd name="connsiteY0" fmla="*/ 666973 h 666973"/>
              <a:gd name="connsiteX1" fmla="*/ 79375 w 984250"/>
              <a:gd name="connsiteY1" fmla="*/ 146273 h 666973"/>
              <a:gd name="connsiteX2" fmla="*/ 206375 w 984250"/>
              <a:gd name="connsiteY2" fmla="*/ 47848 h 666973"/>
              <a:gd name="connsiteX3" fmla="*/ 860425 w 984250"/>
              <a:gd name="connsiteY3" fmla="*/ 223 h 666973"/>
              <a:gd name="connsiteX4" fmla="*/ 920750 w 984250"/>
              <a:gd name="connsiteY4" fmla="*/ 70073 h 666973"/>
              <a:gd name="connsiteX5" fmla="*/ 984250 w 984250"/>
              <a:gd name="connsiteY5" fmla="*/ 663798 h 666973"/>
              <a:gd name="connsiteX0" fmla="*/ 0 w 984250"/>
              <a:gd name="connsiteY0" fmla="*/ 666973 h 666973"/>
              <a:gd name="connsiteX1" fmla="*/ 79375 w 984250"/>
              <a:gd name="connsiteY1" fmla="*/ 146273 h 666973"/>
              <a:gd name="connsiteX2" fmla="*/ 206375 w 984250"/>
              <a:gd name="connsiteY2" fmla="*/ 47848 h 666973"/>
              <a:gd name="connsiteX3" fmla="*/ 860425 w 984250"/>
              <a:gd name="connsiteY3" fmla="*/ 223 h 666973"/>
              <a:gd name="connsiteX4" fmla="*/ 920750 w 984250"/>
              <a:gd name="connsiteY4" fmla="*/ 70073 h 666973"/>
              <a:gd name="connsiteX5" fmla="*/ 984250 w 984250"/>
              <a:gd name="connsiteY5" fmla="*/ 663798 h 6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250" h="666973">
                <a:moveTo>
                  <a:pt x="0" y="666973"/>
                </a:moveTo>
                <a:cubicBezTo>
                  <a:pt x="22489" y="458216"/>
                  <a:pt x="68791" y="213741"/>
                  <a:pt x="79375" y="146273"/>
                </a:cubicBezTo>
                <a:cubicBezTo>
                  <a:pt x="89959" y="78805"/>
                  <a:pt x="161925" y="55521"/>
                  <a:pt x="206375" y="47848"/>
                </a:cubicBezTo>
                <a:cubicBezTo>
                  <a:pt x="250825" y="40175"/>
                  <a:pt x="841376" y="-3481"/>
                  <a:pt x="860425" y="223"/>
                </a:cubicBezTo>
                <a:cubicBezTo>
                  <a:pt x="879474" y="3927"/>
                  <a:pt x="912019" y="19008"/>
                  <a:pt x="920750" y="70073"/>
                </a:cubicBezTo>
                <a:cubicBezTo>
                  <a:pt x="929481" y="121138"/>
                  <a:pt x="962818" y="422233"/>
                  <a:pt x="984250" y="663798"/>
                </a:cubicBezTo>
              </a:path>
            </a:pathLst>
          </a:custGeom>
          <a:noFill/>
          <a:ln w="28575">
            <a:solidFill>
              <a:srgbClr val="F8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83" name="Freeform 82"/>
          <p:cNvSpPr/>
          <p:nvPr/>
        </p:nvSpPr>
        <p:spPr>
          <a:xfrm>
            <a:off x="6118776" y="4551823"/>
            <a:ext cx="1641053" cy="455358"/>
          </a:xfrm>
          <a:custGeom>
            <a:avLst/>
            <a:gdLst>
              <a:gd name="connsiteX0" fmla="*/ 0 w 985838"/>
              <a:gd name="connsiteY0" fmla="*/ 835819 h 839319"/>
              <a:gd name="connsiteX1" fmla="*/ 83344 w 985838"/>
              <a:gd name="connsiteY1" fmla="*/ 762000 h 839319"/>
              <a:gd name="connsiteX2" fmla="*/ 176213 w 985838"/>
              <a:gd name="connsiteY2" fmla="*/ 833438 h 839319"/>
              <a:gd name="connsiteX3" fmla="*/ 264319 w 985838"/>
              <a:gd name="connsiteY3" fmla="*/ 604838 h 839319"/>
              <a:gd name="connsiteX4" fmla="*/ 352425 w 985838"/>
              <a:gd name="connsiteY4" fmla="*/ 833438 h 839319"/>
              <a:gd name="connsiteX5" fmla="*/ 447675 w 985838"/>
              <a:gd name="connsiteY5" fmla="*/ 447675 h 839319"/>
              <a:gd name="connsiteX6" fmla="*/ 535781 w 985838"/>
              <a:gd name="connsiteY6" fmla="*/ 838200 h 839319"/>
              <a:gd name="connsiteX7" fmla="*/ 628650 w 985838"/>
              <a:gd name="connsiteY7" fmla="*/ 295275 h 839319"/>
              <a:gd name="connsiteX8" fmla="*/ 714375 w 985838"/>
              <a:gd name="connsiteY8" fmla="*/ 833438 h 839319"/>
              <a:gd name="connsiteX9" fmla="*/ 804863 w 985838"/>
              <a:gd name="connsiteY9" fmla="*/ 142875 h 839319"/>
              <a:gd name="connsiteX10" fmla="*/ 897731 w 985838"/>
              <a:gd name="connsiteY10" fmla="*/ 826294 h 839319"/>
              <a:gd name="connsiteX11" fmla="*/ 985838 w 985838"/>
              <a:gd name="connsiteY11" fmla="*/ 0 h 839319"/>
              <a:gd name="connsiteX0" fmla="*/ 0 w 897731"/>
              <a:gd name="connsiteY0" fmla="*/ 692946 h 696446"/>
              <a:gd name="connsiteX1" fmla="*/ 83344 w 897731"/>
              <a:gd name="connsiteY1" fmla="*/ 619127 h 696446"/>
              <a:gd name="connsiteX2" fmla="*/ 176213 w 897731"/>
              <a:gd name="connsiteY2" fmla="*/ 690565 h 696446"/>
              <a:gd name="connsiteX3" fmla="*/ 264319 w 897731"/>
              <a:gd name="connsiteY3" fmla="*/ 461965 h 696446"/>
              <a:gd name="connsiteX4" fmla="*/ 352425 w 897731"/>
              <a:gd name="connsiteY4" fmla="*/ 690565 h 696446"/>
              <a:gd name="connsiteX5" fmla="*/ 447675 w 897731"/>
              <a:gd name="connsiteY5" fmla="*/ 304802 h 696446"/>
              <a:gd name="connsiteX6" fmla="*/ 535781 w 897731"/>
              <a:gd name="connsiteY6" fmla="*/ 695327 h 696446"/>
              <a:gd name="connsiteX7" fmla="*/ 628650 w 897731"/>
              <a:gd name="connsiteY7" fmla="*/ 152402 h 696446"/>
              <a:gd name="connsiteX8" fmla="*/ 714375 w 897731"/>
              <a:gd name="connsiteY8" fmla="*/ 690565 h 696446"/>
              <a:gd name="connsiteX9" fmla="*/ 804863 w 897731"/>
              <a:gd name="connsiteY9" fmla="*/ 2 h 696446"/>
              <a:gd name="connsiteX10" fmla="*/ 897731 w 897731"/>
              <a:gd name="connsiteY10" fmla="*/ 683421 h 696446"/>
              <a:gd name="connsiteX0" fmla="*/ 0 w 814387"/>
              <a:gd name="connsiteY0" fmla="*/ 619127 h 696446"/>
              <a:gd name="connsiteX1" fmla="*/ 92869 w 814387"/>
              <a:gd name="connsiteY1" fmla="*/ 690565 h 696446"/>
              <a:gd name="connsiteX2" fmla="*/ 180975 w 814387"/>
              <a:gd name="connsiteY2" fmla="*/ 461965 h 696446"/>
              <a:gd name="connsiteX3" fmla="*/ 269081 w 814387"/>
              <a:gd name="connsiteY3" fmla="*/ 690565 h 696446"/>
              <a:gd name="connsiteX4" fmla="*/ 364331 w 814387"/>
              <a:gd name="connsiteY4" fmla="*/ 304802 h 696446"/>
              <a:gd name="connsiteX5" fmla="*/ 452437 w 814387"/>
              <a:gd name="connsiteY5" fmla="*/ 695327 h 696446"/>
              <a:gd name="connsiteX6" fmla="*/ 545306 w 814387"/>
              <a:gd name="connsiteY6" fmla="*/ 152402 h 696446"/>
              <a:gd name="connsiteX7" fmla="*/ 631031 w 814387"/>
              <a:gd name="connsiteY7" fmla="*/ 690565 h 696446"/>
              <a:gd name="connsiteX8" fmla="*/ 721519 w 814387"/>
              <a:gd name="connsiteY8" fmla="*/ 2 h 696446"/>
              <a:gd name="connsiteX9" fmla="*/ 814387 w 814387"/>
              <a:gd name="connsiteY9" fmla="*/ 683421 h 696446"/>
              <a:gd name="connsiteX0" fmla="*/ 0 w 721518"/>
              <a:gd name="connsiteY0" fmla="*/ 690565 h 696446"/>
              <a:gd name="connsiteX1" fmla="*/ 88106 w 721518"/>
              <a:gd name="connsiteY1" fmla="*/ 461965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3253"/>
              <a:gd name="connsiteY0" fmla="*/ 2436782 h 2436782"/>
              <a:gd name="connsiteX1" fmla="*/ 89841 w 723253"/>
              <a:gd name="connsiteY1" fmla="*/ 461965 h 2436782"/>
              <a:gd name="connsiteX2" fmla="*/ 177947 w 723253"/>
              <a:gd name="connsiteY2" fmla="*/ 690565 h 2436782"/>
              <a:gd name="connsiteX3" fmla="*/ 273197 w 723253"/>
              <a:gd name="connsiteY3" fmla="*/ 304802 h 2436782"/>
              <a:gd name="connsiteX4" fmla="*/ 361303 w 723253"/>
              <a:gd name="connsiteY4" fmla="*/ 695327 h 2436782"/>
              <a:gd name="connsiteX5" fmla="*/ 454172 w 723253"/>
              <a:gd name="connsiteY5" fmla="*/ 152402 h 2436782"/>
              <a:gd name="connsiteX6" fmla="*/ 539897 w 723253"/>
              <a:gd name="connsiteY6" fmla="*/ 690565 h 2436782"/>
              <a:gd name="connsiteX7" fmla="*/ 630385 w 723253"/>
              <a:gd name="connsiteY7" fmla="*/ 2 h 2436782"/>
              <a:gd name="connsiteX8" fmla="*/ 723253 w 723253"/>
              <a:gd name="connsiteY8" fmla="*/ 683421 h 2436782"/>
              <a:gd name="connsiteX0" fmla="*/ 0 w 721518"/>
              <a:gd name="connsiteY0" fmla="*/ 2491489 h 2491489"/>
              <a:gd name="connsiteX1" fmla="*/ 89841 w 721518"/>
              <a:gd name="connsiteY1" fmla="*/ 516672 h 2491489"/>
              <a:gd name="connsiteX2" fmla="*/ 177947 w 721518"/>
              <a:gd name="connsiteY2" fmla="*/ 745272 h 2491489"/>
              <a:gd name="connsiteX3" fmla="*/ 273197 w 721518"/>
              <a:gd name="connsiteY3" fmla="*/ 359509 h 2491489"/>
              <a:gd name="connsiteX4" fmla="*/ 361303 w 721518"/>
              <a:gd name="connsiteY4" fmla="*/ 750034 h 2491489"/>
              <a:gd name="connsiteX5" fmla="*/ 454172 w 721518"/>
              <a:gd name="connsiteY5" fmla="*/ 207109 h 2491489"/>
              <a:gd name="connsiteX6" fmla="*/ 539897 w 721518"/>
              <a:gd name="connsiteY6" fmla="*/ 745272 h 2491489"/>
              <a:gd name="connsiteX7" fmla="*/ 630385 w 721518"/>
              <a:gd name="connsiteY7" fmla="*/ 54709 h 2491489"/>
              <a:gd name="connsiteX8" fmla="*/ 721518 w 721518"/>
              <a:gd name="connsiteY8" fmla="*/ 2484347 h 2491489"/>
              <a:gd name="connsiteX0" fmla="*/ 0 w 721518"/>
              <a:gd name="connsiteY0" fmla="*/ 2491489 h 2491489"/>
              <a:gd name="connsiteX1" fmla="*/ 79429 w 721518"/>
              <a:gd name="connsiteY1" fmla="*/ 533221 h 2491489"/>
              <a:gd name="connsiteX2" fmla="*/ 177947 w 721518"/>
              <a:gd name="connsiteY2" fmla="*/ 745272 h 2491489"/>
              <a:gd name="connsiteX3" fmla="*/ 273197 w 721518"/>
              <a:gd name="connsiteY3" fmla="*/ 359509 h 2491489"/>
              <a:gd name="connsiteX4" fmla="*/ 361303 w 721518"/>
              <a:gd name="connsiteY4" fmla="*/ 750034 h 2491489"/>
              <a:gd name="connsiteX5" fmla="*/ 454172 w 721518"/>
              <a:gd name="connsiteY5" fmla="*/ 207109 h 2491489"/>
              <a:gd name="connsiteX6" fmla="*/ 539897 w 721518"/>
              <a:gd name="connsiteY6" fmla="*/ 745272 h 2491489"/>
              <a:gd name="connsiteX7" fmla="*/ 630385 w 721518"/>
              <a:gd name="connsiteY7" fmla="*/ 54709 h 2491489"/>
              <a:gd name="connsiteX8" fmla="*/ 721518 w 721518"/>
              <a:gd name="connsiteY8" fmla="*/ 2484347 h 2491489"/>
              <a:gd name="connsiteX0" fmla="*/ 0 w 721518"/>
              <a:gd name="connsiteY0" fmla="*/ 2396442 h 2396442"/>
              <a:gd name="connsiteX1" fmla="*/ 79429 w 721518"/>
              <a:gd name="connsiteY1" fmla="*/ 438174 h 2396442"/>
              <a:gd name="connsiteX2" fmla="*/ 177947 w 721518"/>
              <a:gd name="connsiteY2" fmla="*/ 650225 h 2396442"/>
              <a:gd name="connsiteX3" fmla="*/ 273197 w 721518"/>
              <a:gd name="connsiteY3" fmla="*/ 264462 h 2396442"/>
              <a:gd name="connsiteX4" fmla="*/ 361303 w 721518"/>
              <a:gd name="connsiteY4" fmla="*/ 654987 h 2396442"/>
              <a:gd name="connsiteX5" fmla="*/ 454172 w 721518"/>
              <a:gd name="connsiteY5" fmla="*/ 112062 h 2396442"/>
              <a:gd name="connsiteX6" fmla="*/ 539897 w 721518"/>
              <a:gd name="connsiteY6" fmla="*/ 650225 h 2396442"/>
              <a:gd name="connsiteX7" fmla="*/ 640797 w 721518"/>
              <a:gd name="connsiteY7" fmla="*/ 58975 h 2396442"/>
              <a:gd name="connsiteX8" fmla="*/ 721518 w 721518"/>
              <a:gd name="connsiteY8" fmla="*/ 2389300 h 2396442"/>
              <a:gd name="connsiteX0" fmla="*/ 0 w 724165"/>
              <a:gd name="connsiteY0" fmla="*/ 3115144 h 3115144"/>
              <a:gd name="connsiteX1" fmla="*/ 82076 w 724165"/>
              <a:gd name="connsiteY1" fmla="*/ 438174 h 3115144"/>
              <a:gd name="connsiteX2" fmla="*/ 180594 w 724165"/>
              <a:gd name="connsiteY2" fmla="*/ 650225 h 3115144"/>
              <a:gd name="connsiteX3" fmla="*/ 275844 w 724165"/>
              <a:gd name="connsiteY3" fmla="*/ 264462 h 3115144"/>
              <a:gd name="connsiteX4" fmla="*/ 363950 w 724165"/>
              <a:gd name="connsiteY4" fmla="*/ 654987 h 3115144"/>
              <a:gd name="connsiteX5" fmla="*/ 456819 w 724165"/>
              <a:gd name="connsiteY5" fmla="*/ 112062 h 3115144"/>
              <a:gd name="connsiteX6" fmla="*/ 542544 w 724165"/>
              <a:gd name="connsiteY6" fmla="*/ 650225 h 3115144"/>
              <a:gd name="connsiteX7" fmla="*/ 643444 w 724165"/>
              <a:gd name="connsiteY7" fmla="*/ 58975 h 3115144"/>
              <a:gd name="connsiteX8" fmla="*/ 724165 w 724165"/>
              <a:gd name="connsiteY8" fmla="*/ 2389300 h 3115144"/>
              <a:gd name="connsiteX0" fmla="*/ 0 w 726812"/>
              <a:gd name="connsiteY0" fmla="*/ 3115144 h 3115144"/>
              <a:gd name="connsiteX1" fmla="*/ 82076 w 726812"/>
              <a:gd name="connsiteY1" fmla="*/ 438174 h 3115144"/>
              <a:gd name="connsiteX2" fmla="*/ 180594 w 726812"/>
              <a:gd name="connsiteY2" fmla="*/ 650225 h 3115144"/>
              <a:gd name="connsiteX3" fmla="*/ 275844 w 726812"/>
              <a:gd name="connsiteY3" fmla="*/ 264462 h 3115144"/>
              <a:gd name="connsiteX4" fmla="*/ 363950 w 726812"/>
              <a:gd name="connsiteY4" fmla="*/ 654987 h 3115144"/>
              <a:gd name="connsiteX5" fmla="*/ 456819 w 726812"/>
              <a:gd name="connsiteY5" fmla="*/ 112062 h 3115144"/>
              <a:gd name="connsiteX6" fmla="*/ 542544 w 726812"/>
              <a:gd name="connsiteY6" fmla="*/ 650225 h 3115144"/>
              <a:gd name="connsiteX7" fmla="*/ 643444 w 726812"/>
              <a:gd name="connsiteY7" fmla="*/ 58975 h 3115144"/>
              <a:gd name="connsiteX8" fmla="*/ 726812 w 726812"/>
              <a:gd name="connsiteY8" fmla="*/ 2944662 h 3115144"/>
              <a:gd name="connsiteX0" fmla="*/ 0 w 721517"/>
              <a:gd name="connsiteY0" fmla="*/ 3115144 h 4230920"/>
              <a:gd name="connsiteX1" fmla="*/ 82076 w 721517"/>
              <a:gd name="connsiteY1" fmla="*/ 438174 h 4230920"/>
              <a:gd name="connsiteX2" fmla="*/ 180594 w 721517"/>
              <a:gd name="connsiteY2" fmla="*/ 650225 h 4230920"/>
              <a:gd name="connsiteX3" fmla="*/ 275844 w 721517"/>
              <a:gd name="connsiteY3" fmla="*/ 264462 h 4230920"/>
              <a:gd name="connsiteX4" fmla="*/ 363950 w 721517"/>
              <a:gd name="connsiteY4" fmla="*/ 654987 h 4230920"/>
              <a:gd name="connsiteX5" fmla="*/ 456819 w 721517"/>
              <a:gd name="connsiteY5" fmla="*/ 112062 h 4230920"/>
              <a:gd name="connsiteX6" fmla="*/ 542544 w 721517"/>
              <a:gd name="connsiteY6" fmla="*/ 650225 h 4230920"/>
              <a:gd name="connsiteX7" fmla="*/ 643444 w 721517"/>
              <a:gd name="connsiteY7" fmla="*/ 58975 h 4230920"/>
              <a:gd name="connsiteX8" fmla="*/ 721517 w 721517"/>
              <a:gd name="connsiteY8" fmla="*/ 4230812 h 4230920"/>
              <a:gd name="connsiteX0" fmla="*/ 0 w 721517"/>
              <a:gd name="connsiteY0" fmla="*/ 4615660 h 4615660"/>
              <a:gd name="connsiteX1" fmla="*/ 82076 w 721517"/>
              <a:gd name="connsiteY1" fmla="*/ 438174 h 4615660"/>
              <a:gd name="connsiteX2" fmla="*/ 180594 w 721517"/>
              <a:gd name="connsiteY2" fmla="*/ 650225 h 4615660"/>
              <a:gd name="connsiteX3" fmla="*/ 275844 w 721517"/>
              <a:gd name="connsiteY3" fmla="*/ 264462 h 4615660"/>
              <a:gd name="connsiteX4" fmla="*/ 363950 w 721517"/>
              <a:gd name="connsiteY4" fmla="*/ 654987 h 4615660"/>
              <a:gd name="connsiteX5" fmla="*/ 456819 w 721517"/>
              <a:gd name="connsiteY5" fmla="*/ 112062 h 4615660"/>
              <a:gd name="connsiteX6" fmla="*/ 542544 w 721517"/>
              <a:gd name="connsiteY6" fmla="*/ 650225 h 4615660"/>
              <a:gd name="connsiteX7" fmla="*/ 643444 w 721517"/>
              <a:gd name="connsiteY7" fmla="*/ 58975 h 4615660"/>
              <a:gd name="connsiteX8" fmla="*/ 721517 w 721517"/>
              <a:gd name="connsiteY8" fmla="*/ 4230812 h 461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1517" h="4615660">
                <a:moveTo>
                  <a:pt x="0" y="4615660"/>
                </a:moveTo>
                <a:cubicBezTo>
                  <a:pt x="30162" y="4589466"/>
                  <a:pt x="51977" y="1099080"/>
                  <a:pt x="82076" y="438174"/>
                </a:cubicBezTo>
                <a:cubicBezTo>
                  <a:pt x="112175" y="-222732"/>
                  <a:pt x="148299" y="679177"/>
                  <a:pt x="180594" y="650225"/>
                </a:cubicBezTo>
                <a:cubicBezTo>
                  <a:pt x="212889" y="621273"/>
                  <a:pt x="245285" y="263668"/>
                  <a:pt x="275844" y="264462"/>
                </a:cubicBezTo>
                <a:cubicBezTo>
                  <a:pt x="306403" y="265256"/>
                  <a:pt x="333787" y="680387"/>
                  <a:pt x="363950" y="654987"/>
                </a:cubicBezTo>
                <a:cubicBezTo>
                  <a:pt x="394113" y="629587"/>
                  <a:pt x="427053" y="112856"/>
                  <a:pt x="456819" y="112062"/>
                </a:cubicBezTo>
                <a:cubicBezTo>
                  <a:pt x="486585" y="111268"/>
                  <a:pt x="511440" y="659073"/>
                  <a:pt x="542544" y="650225"/>
                </a:cubicBezTo>
                <a:cubicBezTo>
                  <a:pt x="573648" y="641377"/>
                  <a:pt x="613174" y="-230871"/>
                  <a:pt x="643444" y="58975"/>
                </a:cubicBezTo>
                <a:cubicBezTo>
                  <a:pt x="673714" y="348821"/>
                  <a:pt x="691355" y="4254624"/>
                  <a:pt x="721517" y="4230812"/>
                </a:cubicBez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84" name="Freeform 83"/>
          <p:cNvSpPr/>
          <p:nvPr/>
        </p:nvSpPr>
        <p:spPr>
          <a:xfrm>
            <a:off x="6139500" y="5330987"/>
            <a:ext cx="1645575" cy="54693"/>
          </a:xfrm>
          <a:custGeom>
            <a:avLst/>
            <a:gdLst>
              <a:gd name="connsiteX0" fmla="*/ 0 w 985838"/>
              <a:gd name="connsiteY0" fmla="*/ 835819 h 839319"/>
              <a:gd name="connsiteX1" fmla="*/ 83344 w 985838"/>
              <a:gd name="connsiteY1" fmla="*/ 762000 h 839319"/>
              <a:gd name="connsiteX2" fmla="*/ 176213 w 985838"/>
              <a:gd name="connsiteY2" fmla="*/ 833438 h 839319"/>
              <a:gd name="connsiteX3" fmla="*/ 264319 w 985838"/>
              <a:gd name="connsiteY3" fmla="*/ 604838 h 839319"/>
              <a:gd name="connsiteX4" fmla="*/ 352425 w 985838"/>
              <a:gd name="connsiteY4" fmla="*/ 833438 h 839319"/>
              <a:gd name="connsiteX5" fmla="*/ 447675 w 985838"/>
              <a:gd name="connsiteY5" fmla="*/ 447675 h 839319"/>
              <a:gd name="connsiteX6" fmla="*/ 535781 w 985838"/>
              <a:gd name="connsiteY6" fmla="*/ 838200 h 839319"/>
              <a:gd name="connsiteX7" fmla="*/ 628650 w 985838"/>
              <a:gd name="connsiteY7" fmla="*/ 295275 h 839319"/>
              <a:gd name="connsiteX8" fmla="*/ 714375 w 985838"/>
              <a:gd name="connsiteY8" fmla="*/ 833438 h 839319"/>
              <a:gd name="connsiteX9" fmla="*/ 804863 w 985838"/>
              <a:gd name="connsiteY9" fmla="*/ 142875 h 839319"/>
              <a:gd name="connsiteX10" fmla="*/ 897731 w 985838"/>
              <a:gd name="connsiteY10" fmla="*/ 826294 h 839319"/>
              <a:gd name="connsiteX11" fmla="*/ 985838 w 985838"/>
              <a:gd name="connsiteY11" fmla="*/ 0 h 839319"/>
              <a:gd name="connsiteX0" fmla="*/ 0 w 897731"/>
              <a:gd name="connsiteY0" fmla="*/ 692946 h 696446"/>
              <a:gd name="connsiteX1" fmla="*/ 83344 w 897731"/>
              <a:gd name="connsiteY1" fmla="*/ 619127 h 696446"/>
              <a:gd name="connsiteX2" fmla="*/ 176213 w 897731"/>
              <a:gd name="connsiteY2" fmla="*/ 690565 h 696446"/>
              <a:gd name="connsiteX3" fmla="*/ 264319 w 897731"/>
              <a:gd name="connsiteY3" fmla="*/ 461965 h 696446"/>
              <a:gd name="connsiteX4" fmla="*/ 352425 w 897731"/>
              <a:gd name="connsiteY4" fmla="*/ 690565 h 696446"/>
              <a:gd name="connsiteX5" fmla="*/ 447675 w 897731"/>
              <a:gd name="connsiteY5" fmla="*/ 304802 h 696446"/>
              <a:gd name="connsiteX6" fmla="*/ 535781 w 897731"/>
              <a:gd name="connsiteY6" fmla="*/ 695327 h 696446"/>
              <a:gd name="connsiteX7" fmla="*/ 628650 w 897731"/>
              <a:gd name="connsiteY7" fmla="*/ 152402 h 696446"/>
              <a:gd name="connsiteX8" fmla="*/ 714375 w 897731"/>
              <a:gd name="connsiteY8" fmla="*/ 690565 h 696446"/>
              <a:gd name="connsiteX9" fmla="*/ 804863 w 897731"/>
              <a:gd name="connsiteY9" fmla="*/ 2 h 696446"/>
              <a:gd name="connsiteX10" fmla="*/ 897731 w 897731"/>
              <a:gd name="connsiteY10" fmla="*/ 683421 h 696446"/>
              <a:gd name="connsiteX0" fmla="*/ 0 w 814387"/>
              <a:gd name="connsiteY0" fmla="*/ 619127 h 696446"/>
              <a:gd name="connsiteX1" fmla="*/ 92869 w 814387"/>
              <a:gd name="connsiteY1" fmla="*/ 690565 h 696446"/>
              <a:gd name="connsiteX2" fmla="*/ 180975 w 814387"/>
              <a:gd name="connsiteY2" fmla="*/ 461965 h 696446"/>
              <a:gd name="connsiteX3" fmla="*/ 269081 w 814387"/>
              <a:gd name="connsiteY3" fmla="*/ 690565 h 696446"/>
              <a:gd name="connsiteX4" fmla="*/ 364331 w 814387"/>
              <a:gd name="connsiteY4" fmla="*/ 304802 h 696446"/>
              <a:gd name="connsiteX5" fmla="*/ 452437 w 814387"/>
              <a:gd name="connsiteY5" fmla="*/ 695327 h 696446"/>
              <a:gd name="connsiteX6" fmla="*/ 545306 w 814387"/>
              <a:gd name="connsiteY6" fmla="*/ 152402 h 696446"/>
              <a:gd name="connsiteX7" fmla="*/ 631031 w 814387"/>
              <a:gd name="connsiteY7" fmla="*/ 690565 h 696446"/>
              <a:gd name="connsiteX8" fmla="*/ 721519 w 814387"/>
              <a:gd name="connsiteY8" fmla="*/ 2 h 696446"/>
              <a:gd name="connsiteX9" fmla="*/ 814387 w 814387"/>
              <a:gd name="connsiteY9" fmla="*/ 683421 h 696446"/>
              <a:gd name="connsiteX0" fmla="*/ 0 w 721518"/>
              <a:gd name="connsiteY0" fmla="*/ 690565 h 696446"/>
              <a:gd name="connsiteX1" fmla="*/ 88106 w 721518"/>
              <a:gd name="connsiteY1" fmla="*/ 461965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714809"/>
              <a:gd name="connsiteX1" fmla="*/ 86121 w 721518"/>
              <a:gd name="connsiteY1" fmla="*/ 676277 h 714809"/>
              <a:gd name="connsiteX2" fmla="*/ 176212 w 721518"/>
              <a:gd name="connsiteY2" fmla="*/ 690565 h 714809"/>
              <a:gd name="connsiteX3" fmla="*/ 271462 w 721518"/>
              <a:gd name="connsiteY3" fmla="*/ 304802 h 714809"/>
              <a:gd name="connsiteX4" fmla="*/ 359568 w 721518"/>
              <a:gd name="connsiteY4" fmla="*/ 695327 h 714809"/>
              <a:gd name="connsiteX5" fmla="*/ 452437 w 721518"/>
              <a:gd name="connsiteY5" fmla="*/ 152402 h 714809"/>
              <a:gd name="connsiteX6" fmla="*/ 538162 w 721518"/>
              <a:gd name="connsiteY6" fmla="*/ 690565 h 714809"/>
              <a:gd name="connsiteX7" fmla="*/ 628650 w 721518"/>
              <a:gd name="connsiteY7" fmla="*/ 2 h 714809"/>
              <a:gd name="connsiteX8" fmla="*/ 721518 w 721518"/>
              <a:gd name="connsiteY8" fmla="*/ 683421 h 714809"/>
              <a:gd name="connsiteX0" fmla="*/ 0 w 721518"/>
              <a:gd name="connsiteY0" fmla="*/ 690565 h 696446"/>
              <a:gd name="connsiteX1" fmla="*/ 86121 w 721518"/>
              <a:gd name="connsiteY1" fmla="*/ 676277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696446"/>
              <a:gd name="connsiteX1" fmla="*/ 86121 w 721518"/>
              <a:gd name="connsiteY1" fmla="*/ 676277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711216"/>
              <a:gd name="connsiteX1" fmla="*/ 96048 w 721518"/>
              <a:gd name="connsiteY1" fmla="*/ 661990 h 711216"/>
              <a:gd name="connsiteX2" fmla="*/ 176212 w 721518"/>
              <a:gd name="connsiteY2" fmla="*/ 690565 h 711216"/>
              <a:gd name="connsiteX3" fmla="*/ 271462 w 721518"/>
              <a:gd name="connsiteY3" fmla="*/ 304802 h 711216"/>
              <a:gd name="connsiteX4" fmla="*/ 359568 w 721518"/>
              <a:gd name="connsiteY4" fmla="*/ 695327 h 711216"/>
              <a:gd name="connsiteX5" fmla="*/ 452437 w 721518"/>
              <a:gd name="connsiteY5" fmla="*/ 152402 h 711216"/>
              <a:gd name="connsiteX6" fmla="*/ 538162 w 721518"/>
              <a:gd name="connsiteY6" fmla="*/ 690565 h 711216"/>
              <a:gd name="connsiteX7" fmla="*/ 628650 w 721518"/>
              <a:gd name="connsiteY7" fmla="*/ 2 h 711216"/>
              <a:gd name="connsiteX8" fmla="*/ 721518 w 721518"/>
              <a:gd name="connsiteY8" fmla="*/ 683421 h 711216"/>
              <a:gd name="connsiteX0" fmla="*/ 0 w 721518"/>
              <a:gd name="connsiteY0" fmla="*/ 690565 h 711216"/>
              <a:gd name="connsiteX1" fmla="*/ 96048 w 721518"/>
              <a:gd name="connsiteY1" fmla="*/ 661990 h 711216"/>
              <a:gd name="connsiteX2" fmla="*/ 176212 w 721518"/>
              <a:gd name="connsiteY2" fmla="*/ 690565 h 711216"/>
              <a:gd name="connsiteX3" fmla="*/ 271462 w 721518"/>
              <a:gd name="connsiteY3" fmla="*/ 304802 h 711216"/>
              <a:gd name="connsiteX4" fmla="*/ 359568 w 721518"/>
              <a:gd name="connsiteY4" fmla="*/ 695327 h 711216"/>
              <a:gd name="connsiteX5" fmla="*/ 452437 w 721518"/>
              <a:gd name="connsiteY5" fmla="*/ 152402 h 711216"/>
              <a:gd name="connsiteX6" fmla="*/ 538162 w 721518"/>
              <a:gd name="connsiteY6" fmla="*/ 690565 h 711216"/>
              <a:gd name="connsiteX7" fmla="*/ 628650 w 721518"/>
              <a:gd name="connsiteY7" fmla="*/ 2 h 711216"/>
              <a:gd name="connsiteX8" fmla="*/ 721518 w 721518"/>
              <a:gd name="connsiteY8" fmla="*/ 683421 h 711216"/>
              <a:gd name="connsiteX0" fmla="*/ 0 w 721518"/>
              <a:gd name="connsiteY0" fmla="*/ 690565 h 696446"/>
              <a:gd name="connsiteX1" fmla="*/ 96048 w 721518"/>
              <a:gd name="connsiteY1" fmla="*/ 661990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696446"/>
              <a:gd name="connsiteX1" fmla="*/ 96048 w 721518"/>
              <a:gd name="connsiteY1" fmla="*/ 661990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1518"/>
              <a:gd name="connsiteY0" fmla="*/ 690565 h 724445"/>
              <a:gd name="connsiteX1" fmla="*/ 96048 w 721518"/>
              <a:gd name="connsiteY1" fmla="*/ 661990 h 724445"/>
              <a:gd name="connsiteX2" fmla="*/ 176212 w 721518"/>
              <a:gd name="connsiteY2" fmla="*/ 690565 h 724445"/>
              <a:gd name="connsiteX3" fmla="*/ 263519 w 721518"/>
              <a:gd name="connsiteY3" fmla="*/ 654846 h 724445"/>
              <a:gd name="connsiteX4" fmla="*/ 359568 w 721518"/>
              <a:gd name="connsiteY4" fmla="*/ 695327 h 724445"/>
              <a:gd name="connsiteX5" fmla="*/ 452437 w 721518"/>
              <a:gd name="connsiteY5" fmla="*/ 152402 h 724445"/>
              <a:gd name="connsiteX6" fmla="*/ 538162 w 721518"/>
              <a:gd name="connsiteY6" fmla="*/ 690565 h 724445"/>
              <a:gd name="connsiteX7" fmla="*/ 628650 w 721518"/>
              <a:gd name="connsiteY7" fmla="*/ 2 h 724445"/>
              <a:gd name="connsiteX8" fmla="*/ 721518 w 721518"/>
              <a:gd name="connsiteY8" fmla="*/ 683421 h 724445"/>
              <a:gd name="connsiteX0" fmla="*/ 0 w 721518"/>
              <a:gd name="connsiteY0" fmla="*/ 690565 h 696142"/>
              <a:gd name="connsiteX1" fmla="*/ 96048 w 721518"/>
              <a:gd name="connsiteY1" fmla="*/ 661990 h 696142"/>
              <a:gd name="connsiteX2" fmla="*/ 176212 w 721518"/>
              <a:gd name="connsiteY2" fmla="*/ 690565 h 696142"/>
              <a:gd name="connsiteX3" fmla="*/ 263519 w 721518"/>
              <a:gd name="connsiteY3" fmla="*/ 654846 h 696142"/>
              <a:gd name="connsiteX4" fmla="*/ 359568 w 721518"/>
              <a:gd name="connsiteY4" fmla="*/ 695327 h 696142"/>
              <a:gd name="connsiteX5" fmla="*/ 452437 w 721518"/>
              <a:gd name="connsiteY5" fmla="*/ 152402 h 696142"/>
              <a:gd name="connsiteX6" fmla="*/ 538162 w 721518"/>
              <a:gd name="connsiteY6" fmla="*/ 690565 h 696142"/>
              <a:gd name="connsiteX7" fmla="*/ 628650 w 721518"/>
              <a:gd name="connsiteY7" fmla="*/ 2 h 696142"/>
              <a:gd name="connsiteX8" fmla="*/ 721518 w 721518"/>
              <a:gd name="connsiteY8" fmla="*/ 683421 h 696142"/>
              <a:gd name="connsiteX0" fmla="*/ 0 w 721518"/>
              <a:gd name="connsiteY0" fmla="*/ 690565 h 704146"/>
              <a:gd name="connsiteX1" fmla="*/ 96048 w 721518"/>
              <a:gd name="connsiteY1" fmla="*/ 661990 h 704146"/>
              <a:gd name="connsiteX2" fmla="*/ 176212 w 721518"/>
              <a:gd name="connsiteY2" fmla="*/ 690565 h 704146"/>
              <a:gd name="connsiteX3" fmla="*/ 263519 w 721518"/>
              <a:gd name="connsiteY3" fmla="*/ 654846 h 704146"/>
              <a:gd name="connsiteX4" fmla="*/ 359568 w 721518"/>
              <a:gd name="connsiteY4" fmla="*/ 695327 h 704146"/>
              <a:gd name="connsiteX5" fmla="*/ 446480 w 721518"/>
              <a:gd name="connsiteY5" fmla="*/ 476252 h 704146"/>
              <a:gd name="connsiteX6" fmla="*/ 538162 w 721518"/>
              <a:gd name="connsiteY6" fmla="*/ 690565 h 704146"/>
              <a:gd name="connsiteX7" fmla="*/ 628650 w 721518"/>
              <a:gd name="connsiteY7" fmla="*/ 2 h 704146"/>
              <a:gd name="connsiteX8" fmla="*/ 721518 w 721518"/>
              <a:gd name="connsiteY8" fmla="*/ 683421 h 704146"/>
              <a:gd name="connsiteX0" fmla="*/ 0 w 723504"/>
              <a:gd name="connsiteY0" fmla="*/ 690565 h 707802"/>
              <a:gd name="connsiteX1" fmla="*/ 96048 w 723504"/>
              <a:gd name="connsiteY1" fmla="*/ 661990 h 707802"/>
              <a:gd name="connsiteX2" fmla="*/ 176212 w 723504"/>
              <a:gd name="connsiteY2" fmla="*/ 690565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6480 w 723504"/>
              <a:gd name="connsiteY5" fmla="*/ 476252 h 707802"/>
              <a:gd name="connsiteX6" fmla="*/ 538162 w 723504"/>
              <a:gd name="connsiteY6" fmla="*/ 690565 h 707802"/>
              <a:gd name="connsiteX7" fmla="*/ 628650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96048 w 723504"/>
              <a:gd name="connsiteY1" fmla="*/ 661990 h 707802"/>
              <a:gd name="connsiteX2" fmla="*/ 176212 w 723504"/>
              <a:gd name="connsiteY2" fmla="*/ 690565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6480 w 723504"/>
              <a:gd name="connsiteY5" fmla="*/ 476252 h 707802"/>
              <a:gd name="connsiteX6" fmla="*/ 538162 w 723504"/>
              <a:gd name="connsiteY6" fmla="*/ 690565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96048 w 723504"/>
              <a:gd name="connsiteY1" fmla="*/ 661990 h 707802"/>
              <a:gd name="connsiteX2" fmla="*/ 176212 w 723504"/>
              <a:gd name="connsiteY2" fmla="*/ 690565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38537 w 723504"/>
              <a:gd name="connsiteY5" fmla="*/ 472281 h 707802"/>
              <a:gd name="connsiteX6" fmla="*/ 538162 w 723504"/>
              <a:gd name="connsiteY6" fmla="*/ 690565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96048 w 723504"/>
              <a:gd name="connsiteY1" fmla="*/ 661990 h 707802"/>
              <a:gd name="connsiteX2" fmla="*/ 176212 w 723504"/>
              <a:gd name="connsiteY2" fmla="*/ 690565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4494 w 723504"/>
              <a:gd name="connsiteY5" fmla="*/ 472281 h 707802"/>
              <a:gd name="connsiteX6" fmla="*/ 538162 w 723504"/>
              <a:gd name="connsiteY6" fmla="*/ 690565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78177 w 723504"/>
              <a:gd name="connsiteY1" fmla="*/ 658022 h 707802"/>
              <a:gd name="connsiteX2" fmla="*/ 176212 w 723504"/>
              <a:gd name="connsiteY2" fmla="*/ 690565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4494 w 723504"/>
              <a:gd name="connsiteY5" fmla="*/ 472281 h 707802"/>
              <a:gd name="connsiteX6" fmla="*/ 538162 w 723504"/>
              <a:gd name="connsiteY6" fmla="*/ 690565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78177 w 723504"/>
              <a:gd name="connsiteY1" fmla="*/ 658022 h 707802"/>
              <a:gd name="connsiteX2" fmla="*/ 168270 w 723504"/>
              <a:gd name="connsiteY2" fmla="*/ 690566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4494 w 723504"/>
              <a:gd name="connsiteY5" fmla="*/ 472281 h 707802"/>
              <a:gd name="connsiteX6" fmla="*/ 538162 w 723504"/>
              <a:gd name="connsiteY6" fmla="*/ 690565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78177 w 723504"/>
              <a:gd name="connsiteY1" fmla="*/ 658022 h 707802"/>
              <a:gd name="connsiteX2" fmla="*/ 168270 w 723504"/>
              <a:gd name="connsiteY2" fmla="*/ 690566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4494 w 723504"/>
              <a:gd name="connsiteY5" fmla="*/ 472281 h 707802"/>
              <a:gd name="connsiteX6" fmla="*/ 546105 w 723504"/>
              <a:gd name="connsiteY6" fmla="*/ 674691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78177 w 723504"/>
              <a:gd name="connsiteY1" fmla="*/ 658022 h 707802"/>
              <a:gd name="connsiteX2" fmla="*/ 168270 w 723504"/>
              <a:gd name="connsiteY2" fmla="*/ 690566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4494 w 723504"/>
              <a:gd name="connsiteY5" fmla="*/ 472281 h 707802"/>
              <a:gd name="connsiteX6" fmla="*/ 538163 w 723504"/>
              <a:gd name="connsiteY6" fmla="*/ 690566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07802"/>
              <a:gd name="connsiteX1" fmla="*/ 78177 w 723504"/>
              <a:gd name="connsiteY1" fmla="*/ 658022 h 707802"/>
              <a:gd name="connsiteX2" fmla="*/ 168270 w 723504"/>
              <a:gd name="connsiteY2" fmla="*/ 690566 h 707802"/>
              <a:gd name="connsiteX3" fmla="*/ 263519 w 723504"/>
              <a:gd name="connsiteY3" fmla="*/ 654846 h 707802"/>
              <a:gd name="connsiteX4" fmla="*/ 359568 w 723504"/>
              <a:gd name="connsiteY4" fmla="*/ 695327 h 707802"/>
              <a:gd name="connsiteX5" fmla="*/ 444494 w 723504"/>
              <a:gd name="connsiteY5" fmla="*/ 472281 h 707802"/>
              <a:gd name="connsiteX6" fmla="*/ 540810 w 723504"/>
              <a:gd name="connsiteY6" fmla="*/ 679983 h 707802"/>
              <a:gd name="connsiteX7" fmla="*/ 622693 w 723504"/>
              <a:gd name="connsiteY7" fmla="*/ 2 h 707802"/>
              <a:gd name="connsiteX8" fmla="*/ 723504 w 723504"/>
              <a:gd name="connsiteY8" fmla="*/ 707234 h 707802"/>
              <a:gd name="connsiteX0" fmla="*/ 0 w 723504"/>
              <a:gd name="connsiteY0" fmla="*/ 690565 h 722278"/>
              <a:gd name="connsiteX1" fmla="*/ 78177 w 723504"/>
              <a:gd name="connsiteY1" fmla="*/ 658022 h 722278"/>
              <a:gd name="connsiteX2" fmla="*/ 168270 w 723504"/>
              <a:gd name="connsiteY2" fmla="*/ 690566 h 722278"/>
              <a:gd name="connsiteX3" fmla="*/ 263519 w 723504"/>
              <a:gd name="connsiteY3" fmla="*/ 654846 h 722278"/>
              <a:gd name="connsiteX4" fmla="*/ 359568 w 723504"/>
              <a:gd name="connsiteY4" fmla="*/ 695327 h 722278"/>
              <a:gd name="connsiteX5" fmla="*/ 444494 w 723504"/>
              <a:gd name="connsiteY5" fmla="*/ 654838 h 722278"/>
              <a:gd name="connsiteX6" fmla="*/ 540810 w 723504"/>
              <a:gd name="connsiteY6" fmla="*/ 679983 h 722278"/>
              <a:gd name="connsiteX7" fmla="*/ 622693 w 723504"/>
              <a:gd name="connsiteY7" fmla="*/ 2 h 722278"/>
              <a:gd name="connsiteX8" fmla="*/ 723504 w 723504"/>
              <a:gd name="connsiteY8" fmla="*/ 707234 h 722278"/>
              <a:gd name="connsiteX0" fmla="*/ 0 w 723504"/>
              <a:gd name="connsiteY0" fmla="*/ 43687 h 64552"/>
              <a:gd name="connsiteX1" fmla="*/ 78177 w 723504"/>
              <a:gd name="connsiteY1" fmla="*/ 11144 h 64552"/>
              <a:gd name="connsiteX2" fmla="*/ 168270 w 723504"/>
              <a:gd name="connsiteY2" fmla="*/ 43688 h 64552"/>
              <a:gd name="connsiteX3" fmla="*/ 263519 w 723504"/>
              <a:gd name="connsiteY3" fmla="*/ 7968 h 64552"/>
              <a:gd name="connsiteX4" fmla="*/ 359568 w 723504"/>
              <a:gd name="connsiteY4" fmla="*/ 48449 h 64552"/>
              <a:gd name="connsiteX5" fmla="*/ 444494 w 723504"/>
              <a:gd name="connsiteY5" fmla="*/ 7960 h 64552"/>
              <a:gd name="connsiteX6" fmla="*/ 540810 w 723504"/>
              <a:gd name="connsiteY6" fmla="*/ 33105 h 64552"/>
              <a:gd name="connsiteX7" fmla="*/ 622693 w 723504"/>
              <a:gd name="connsiteY7" fmla="*/ 14 h 64552"/>
              <a:gd name="connsiteX8" fmla="*/ 723504 w 723504"/>
              <a:gd name="connsiteY8" fmla="*/ 60356 h 64552"/>
              <a:gd name="connsiteX0" fmla="*/ 0 w 723504"/>
              <a:gd name="connsiteY0" fmla="*/ 43685 h 64550"/>
              <a:gd name="connsiteX1" fmla="*/ 78177 w 723504"/>
              <a:gd name="connsiteY1" fmla="*/ 11142 h 64550"/>
              <a:gd name="connsiteX2" fmla="*/ 168270 w 723504"/>
              <a:gd name="connsiteY2" fmla="*/ 43686 h 64550"/>
              <a:gd name="connsiteX3" fmla="*/ 263519 w 723504"/>
              <a:gd name="connsiteY3" fmla="*/ 7966 h 64550"/>
              <a:gd name="connsiteX4" fmla="*/ 359568 w 723504"/>
              <a:gd name="connsiteY4" fmla="*/ 48447 h 64550"/>
              <a:gd name="connsiteX5" fmla="*/ 444494 w 723504"/>
              <a:gd name="connsiteY5" fmla="*/ 7958 h 64550"/>
              <a:gd name="connsiteX6" fmla="*/ 532868 w 723504"/>
              <a:gd name="connsiteY6" fmla="*/ 37071 h 64550"/>
              <a:gd name="connsiteX7" fmla="*/ 622693 w 723504"/>
              <a:gd name="connsiteY7" fmla="*/ 12 h 64550"/>
              <a:gd name="connsiteX8" fmla="*/ 723504 w 723504"/>
              <a:gd name="connsiteY8" fmla="*/ 60354 h 64550"/>
              <a:gd name="connsiteX0" fmla="*/ 0 w 723504"/>
              <a:gd name="connsiteY0" fmla="*/ 43685 h 64550"/>
              <a:gd name="connsiteX1" fmla="*/ 78177 w 723504"/>
              <a:gd name="connsiteY1" fmla="*/ 11142 h 64550"/>
              <a:gd name="connsiteX2" fmla="*/ 168270 w 723504"/>
              <a:gd name="connsiteY2" fmla="*/ 43686 h 64550"/>
              <a:gd name="connsiteX3" fmla="*/ 263519 w 723504"/>
              <a:gd name="connsiteY3" fmla="*/ 7966 h 64550"/>
              <a:gd name="connsiteX4" fmla="*/ 359568 w 723504"/>
              <a:gd name="connsiteY4" fmla="*/ 48447 h 64550"/>
              <a:gd name="connsiteX5" fmla="*/ 444494 w 723504"/>
              <a:gd name="connsiteY5" fmla="*/ 7958 h 64550"/>
              <a:gd name="connsiteX6" fmla="*/ 528897 w 723504"/>
              <a:gd name="connsiteY6" fmla="*/ 48975 h 64550"/>
              <a:gd name="connsiteX7" fmla="*/ 622693 w 723504"/>
              <a:gd name="connsiteY7" fmla="*/ 12 h 64550"/>
              <a:gd name="connsiteX8" fmla="*/ 723504 w 723504"/>
              <a:gd name="connsiteY8" fmla="*/ 60354 h 6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3504" h="64550">
                <a:moveTo>
                  <a:pt x="0" y="43685"/>
                </a:moveTo>
                <a:cubicBezTo>
                  <a:pt x="57961" y="36541"/>
                  <a:pt x="50132" y="11142"/>
                  <a:pt x="78177" y="11142"/>
                </a:cubicBezTo>
                <a:cubicBezTo>
                  <a:pt x="106222" y="11142"/>
                  <a:pt x="137380" y="44215"/>
                  <a:pt x="168270" y="43686"/>
                </a:cubicBezTo>
                <a:cubicBezTo>
                  <a:pt x="199160" y="43157"/>
                  <a:pt x="231636" y="7173"/>
                  <a:pt x="263519" y="7966"/>
                </a:cubicBezTo>
                <a:cubicBezTo>
                  <a:pt x="295402" y="8759"/>
                  <a:pt x="329406" y="48448"/>
                  <a:pt x="359568" y="48447"/>
                </a:cubicBezTo>
                <a:cubicBezTo>
                  <a:pt x="389730" y="48446"/>
                  <a:pt x="416273" y="7870"/>
                  <a:pt x="444494" y="7958"/>
                </a:cubicBezTo>
                <a:cubicBezTo>
                  <a:pt x="472716" y="8046"/>
                  <a:pt x="499197" y="50299"/>
                  <a:pt x="528897" y="48975"/>
                </a:cubicBezTo>
                <a:cubicBezTo>
                  <a:pt x="558597" y="47651"/>
                  <a:pt x="592134" y="1203"/>
                  <a:pt x="622693" y="12"/>
                </a:cubicBezTo>
                <a:cubicBezTo>
                  <a:pt x="653252" y="-1179"/>
                  <a:pt x="693342" y="84166"/>
                  <a:pt x="723504" y="60354"/>
                </a:cubicBezTo>
              </a:path>
            </a:pathLst>
          </a:custGeom>
          <a:noFill/>
          <a:ln w="28575">
            <a:solidFill>
              <a:srgbClr val="7A181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85" name="Freeform 84"/>
          <p:cNvSpPr/>
          <p:nvPr/>
        </p:nvSpPr>
        <p:spPr>
          <a:xfrm>
            <a:off x="6127915" y="4277151"/>
            <a:ext cx="1641057" cy="747898"/>
          </a:xfrm>
          <a:custGeom>
            <a:avLst/>
            <a:gdLst>
              <a:gd name="connsiteX0" fmla="*/ 0 w 985838"/>
              <a:gd name="connsiteY0" fmla="*/ 835819 h 839319"/>
              <a:gd name="connsiteX1" fmla="*/ 83344 w 985838"/>
              <a:gd name="connsiteY1" fmla="*/ 762000 h 839319"/>
              <a:gd name="connsiteX2" fmla="*/ 176213 w 985838"/>
              <a:gd name="connsiteY2" fmla="*/ 833438 h 839319"/>
              <a:gd name="connsiteX3" fmla="*/ 264319 w 985838"/>
              <a:gd name="connsiteY3" fmla="*/ 604838 h 839319"/>
              <a:gd name="connsiteX4" fmla="*/ 352425 w 985838"/>
              <a:gd name="connsiteY4" fmla="*/ 833438 h 839319"/>
              <a:gd name="connsiteX5" fmla="*/ 447675 w 985838"/>
              <a:gd name="connsiteY5" fmla="*/ 447675 h 839319"/>
              <a:gd name="connsiteX6" fmla="*/ 535781 w 985838"/>
              <a:gd name="connsiteY6" fmla="*/ 838200 h 839319"/>
              <a:gd name="connsiteX7" fmla="*/ 628650 w 985838"/>
              <a:gd name="connsiteY7" fmla="*/ 295275 h 839319"/>
              <a:gd name="connsiteX8" fmla="*/ 714375 w 985838"/>
              <a:gd name="connsiteY8" fmla="*/ 833438 h 839319"/>
              <a:gd name="connsiteX9" fmla="*/ 804863 w 985838"/>
              <a:gd name="connsiteY9" fmla="*/ 142875 h 839319"/>
              <a:gd name="connsiteX10" fmla="*/ 897731 w 985838"/>
              <a:gd name="connsiteY10" fmla="*/ 826294 h 839319"/>
              <a:gd name="connsiteX11" fmla="*/ 985838 w 985838"/>
              <a:gd name="connsiteY11" fmla="*/ 0 h 839319"/>
              <a:gd name="connsiteX0" fmla="*/ 0 w 897731"/>
              <a:gd name="connsiteY0" fmla="*/ 692946 h 696446"/>
              <a:gd name="connsiteX1" fmla="*/ 83344 w 897731"/>
              <a:gd name="connsiteY1" fmla="*/ 619127 h 696446"/>
              <a:gd name="connsiteX2" fmla="*/ 176213 w 897731"/>
              <a:gd name="connsiteY2" fmla="*/ 690565 h 696446"/>
              <a:gd name="connsiteX3" fmla="*/ 264319 w 897731"/>
              <a:gd name="connsiteY3" fmla="*/ 461965 h 696446"/>
              <a:gd name="connsiteX4" fmla="*/ 352425 w 897731"/>
              <a:gd name="connsiteY4" fmla="*/ 690565 h 696446"/>
              <a:gd name="connsiteX5" fmla="*/ 447675 w 897731"/>
              <a:gd name="connsiteY5" fmla="*/ 304802 h 696446"/>
              <a:gd name="connsiteX6" fmla="*/ 535781 w 897731"/>
              <a:gd name="connsiteY6" fmla="*/ 695327 h 696446"/>
              <a:gd name="connsiteX7" fmla="*/ 628650 w 897731"/>
              <a:gd name="connsiteY7" fmla="*/ 152402 h 696446"/>
              <a:gd name="connsiteX8" fmla="*/ 714375 w 897731"/>
              <a:gd name="connsiteY8" fmla="*/ 690565 h 696446"/>
              <a:gd name="connsiteX9" fmla="*/ 804863 w 897731"/>
              <a:gd name="connsiteY9" fmla="*/ 2 h 696446"/>
              <a:gd name="connsiteX10" fmla="*/ 897731 w 897731"/>
              <a:gd name="connsiteY10" fmla="*/ 683421 h 696446"/>
              <a:gd name="connsiteX0" fmla="*/ 0 w 814387"/>
              <a:gd name="connsiteY0" fmla="*/ 619127 h 696446"/>
              <a:gd name="connsiteX1" fmla="*/ 92869 w 814387"/>
              <a:gd name="connsiteY1" fmla="*/ 690565 h 696446"/>
              <a:gd name="connsiteX2" fmla="*/ 180975 w 814387"/>
              <a:gd name="connsiteY2" fmla="*/ 461965 h 696446"/>
              <a:gd name="connsiteX3" fmla="*/ 269081 w 814387"/>
              <a:gd name="connsiteY3" fmla="*/ 690565 h 696446"/>
              <a:gd name="connsiteX4" fmla="*/ 364331 w 814387"/>
              <a:gd name="connsiteY4" fmla="*/ 304802 h 696446"/>
              <a:gd name="connsiteX5" fmla="*/ 452437 w 814387"/>
              <a:gd name="connsiteY5" fmla="*/ 695327 h 696446"/>
              <a:gd name="connsiteX6" fmla="*/ 545306 w 814387"/>
              <a:gd name="connsiteY6" fmla="*/ 152402 h 696446"/>
              <a:gd name="connsiteX7" fmla="*/ 631031 w 814387"/>
              <a:gd name="connsiteY7" fmla="*/ 690565 h 696446"/>
              <a:gd name="connsiteX8" fmla="*/ 721519 w 814387"/>
              <a:gd name="connsiteY8" fmla="*/ 2 h 696446"/>
              <a:gd name="connsiteX9" fmla="*/ 814387 w 814387"/>
              <a:gd name="connsiteY9" fmla="*/ 683421 h 696446"/>
              <a:gd name="connsiteX0" fmla="*/ 0 w 721518"/>
              <a:gd name="connsiteY0" fmla="*/ 690565 h 696446"/>
              <a:gd name="connsiteX1" fmla="*/ 88106 w 721518"/>
              <a:gd name="connsiteY1" fmla="*/ 461965 h 696446"/>
              <a:gd name="connsiteX2" fmla="*/ 176212 w 721518"/>
              <a:gd name="connsiteY2" fmla="*/ 690565 h 696446"/>
              <a:gd name="connsiteX3" fmla="*/ 271462 w 721518"/>
              <a:gd name="connsiteY3" fmla="*/ 304802 h 696446"/>
              <a:gd name="connsiteX4" fmla="*/ 359568 w 721518"/>
              <a:gd name="connsiteY4" fmla="*/ 695327 h 696446"/>
              <a:gd name="connsiteX5" fmla="*/ 452437 w 721518"/>
              <a:gd name="connsiteY5" fmla="*/ 152402 h 696446"/>
              <a:gd name="connsiteX6" fmla="*/ 538162 w 721518"/>
              <a:gd name="connsiteY6" fmla="*/ 690565 h 696446"/>
              <a:gd name="connsiteX7" fmla="*/ 628650 w 721518"/>
              <a:gd name="connsiteY7" fmla="*/ 2 h 696446"/>
              <a:gd name="connsiteX8" fmla="*/ 721518 w 721518"/>
              <a:gd name="connsiteY8" fmla="*/ 683421 h 696446"/>
              <a:gd name="connsiteX0" fmla="*/ 0 w 723253"/>
              <a:gd name="connsiteY0" fmla="*/ 2436782 h 2436782"/>
              <a:gd name="connsiteX1" fmla="*/ 89841 w 723253"/>
              <a:gd name="connsiteY1" fmla="*/ 461965 h 2436782"/>
              <a:gd name="connsiteX2" fmla="*/ 177947 w 723253"/>
              <a:gd name="connsiteY2" fmla="*/ 690565 h 2436782"/>
              <a:gd name="connsiteX3" fmla="*/ 273197 w 723253"/>
              <a:gd name="connsiteY3" fmla="*/ 304802 h 2436782"/>
              <a:gd name="connsiteX4" fmla="*/ 361303 w 723253"/>
              <a:gd name="connsiteY4" fmla="*/ 695327 h 2436782"/>
              <a:gd name="connsiteX5" fmla="*/ 454172 w 723253"/>
              <a:gd name="connsiteY5" fmla="*/ 152402 h 2436782"/>
              <a:gd name="connsiteX6" fmla="*/ 539897 w 723253"/>
              <a:gd name="connsiteY6" fmla="*/ 690565 h 2436782"/>
              <a:gd name="connsiteX7" fmla="*/ 630385 w 723253"/>
              <a:gd name="connsiteY7" fmla="*/ 2 h 2436782"/>
              <a:gd name="connsiteX8" fmla="*/ 723253 w 723253"/>
              <a:gd name="connsiteY8" fmla="*/ 683421 h 2436782"/>
              <a:gd name="connsiteX0" fmla="*/ 0 w 721518"/>
              <a:gd name="connsiteY0" fmla="*/ 2491489 h 2491489"/>
              <a:gd name="connsiteX1" fmla="*/ 89841 w 721518"/>
              <a:gd name="connsiteY1" fmla="*/ 516672 h 2491489"/>
              <a:gd name="connsiteX2" fmla="*/ 177947 w 721518"/>
              <a:gd name="connsiteY2" fmla="*/ 745272 h 2491489"/>
              <a:gd name="connsiteX3" fmla="*/ 273197 w 721518"/>
              <a:gd name="connsiteY3" fmla="*/ 359509 h 2491489"/>
              <a:gd name="connsiteX4" fmla="*/ 361303 w 721518"/>
              <a:gd name="connsiteY4" fmla="*/ 750034 h 2491489"/>
              <a:gd name="connsiteX5" fmla="*/ 454172 w 721518"/>
              <a:gd name="connsiteY5" fmla="*/ 207109 h 2491489"/>
              <a:gd name="connsiteX6" fmla="*/ 539897 w 721518"/>
              <a:gd name="connsiteY6" fmla="*/ 745272 h 2491489"/>
              <a:gd name="connsiteX7" fmla="*/ 630385 w 721518"/>
              <a:gd name="connsiteY7" fmla="*/ 54709 h 2491489"/>
              <a:gd name="connsiteX8" fmla="*/ 721518 w 721518"/>
              <a:gd name="connsiteY8" fmla="*/ 2484347 h 2491489"/>
              <a:gd name="connsiteX0" fmla="*/ 0 w 721518"/>
              <a:gd name="connsiteY0" fmla="*/ 2491489 h 2491489"/>
              <a:gd name="connsiteX1" fmla="*/ 79429 w 721518"/>
              <a:gd name="connsiteY1" fmla="*/ 533221 h 2491489"/>
              <a:gd name="connsiteX2" fmla="*/ 177947 w 721518"/>
              <a:gd name="connsiteY2" fmla="*/ 745272 h 2491489"/>
              <a:gd name="connsiteX3" fmla="*/ 273197 w 721518"/>
              <a:gd name="connsiteY3" fmla="*/ 359509 h 2491489"/>
              <a:gd name="connsiteX4" fmla="*/ 361303 w 721518"/>
              <a:gd name="connsiteY4" fmla="*/ 750034 h 2491489"/>
              <a:gd name="connsiteX5" fmla="*/ 454172 w 721518"/>
              <a:gd name="connsiteY5" fmla="*/ 207109 h 2491489"/>
              <a:gd name="connsiteX6" fmla="*/ 539897 w 721518"/>
              <a:gd name="connsiteY6" fmla="*/ 745272 h 2491489"/>
              <a:gd name="connsiteX7" fmla="*/ 630385 w 721518"/>
              <a:gd name="connsiteY7" fmla="*/ 54709 h 2491489"/>
              <a:gd name="connsiteX8" fmla="*/ 721518 w 721518"/>
              <a:gd name="connsiteY8" fmla="*/ 2484347 h 2491489"/>
              <a:gd name="connsiteX0" fmla="*/ 0 w 721518"/>
              <a:gd name="connsiteY0" fmla="*/ 2396442 h 2396442"/>
              <a:gd name="connsiteX1" fmla="*/ 79429 w 721518"/>
              <a:gd name="connsiteY1" fmla="*/ 438174 h 2396442"/>
              <a:gd name="connsiteX2" fmla="*/ 177947 w 721518"/>
              <a:gd name="connsiteY2" fmla="*/ 650225 h 2396442"/>
              <a:gd name="connsiteX3" fmla="*/ 273197 w 721518"/>
              <a:gd name="connsiteY3" fmla="*/ 264462 h 2396442"/>
              <a:gd name="connsiteX4" fmla="*/ 361303 w 721518"/>
              <a:gd name="connsiteY4" fmla="*/ 654987 h 2396442"/>
              <a:gd name="connsiteX5" fmla="*/ 454172 w 721518"/>
              <a:gd name="connsiteY5" fmla="*/ 112062 h 2396442"/>
              <a:gd name="connsiteX6" fmla="*/ 539897 w 721518"/>
              <a:gd name="connsiteY6" fmla="*/ 650225 h 2396442"/>
              <a:gd name="connsiteX7" fmla="*/ 640797 w 721518"/>
              <a:gd name="connsiteY7" fmla="*/ 58975 h 2396442"/>
              <a:gd name="connsiteX8" fmla="*/ 721518 w 721518"/>
              <a:gd name="connsiteY8" fmla="*/ 2389300 h 239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1518" h="2396442">
                <a:moveTo>
                  <a:pt x="0" y="2396442"/>
                </a:moveTo>
                <a:cubicBezTo>
                  <a:pt x="30162" y="2370248"/>
                  <a:pt x="49771" y="729210"/>
                  <a:pt x="79429" y="438174"/>
                </a:cubicBezTo>
                <a:cubicBezTo>
                  <a:pt x="109087" y="147138"/>
                  <a:pt x="145652" y="679177"/>
                  <a:pt x="177947" y="650225"/>
                </a:cubicBezTo>
                <a:cubicBezTo>
                  <a:pt x="210242" y="621273"/>
                  <a:pt x="242638" y="263668"/>
                  <a:pt x="273197" y="264462"/>
                </a:cubicBezTo>
                <a:cubicBezTo>
                  <a:pt x="303756" y="265256"/>
                  <a:pt x="331140" y="680387"/>
                  <a:pt x="361303" y="654987"/>
                </a:cubicBezTo>
                <a:cubicBezTo>
                  <a:pt x="391466" y="629587"/>
                  <a:pt x="424406" y="112856"/>
                  <a:pt x="454172" y="112062"/>
                </a:cubicBezTo>
                <a:cubicBezTo>
                  <a:pt x="483938" y="111268"/>
                  <a:pt x="508793" y="659073"/>
                  <a:pt x="539897" y="650225"/>
                </a:cubicBezTo>
                <a:cubicBezTo>
                  <a:pt x="571001" y="641377"/>
                  <a:pt x="610527" y="-230871"/>
                  <a:pt x="640797" y="58975"/>
                </a:cubicBezTo>
                <a:cubicBezTo>
                  <a:pt x="671067" y="348821"/>
                  <a:pt x="691356" y="2413112"/>
                  <a:pt x="721518" y="238930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grpSp>
        <p:nvGrpSpPr>
          <p:cNvPr id="12" name="Group 11"/>
          <p:cNvGrpSpPr/>
          <p:nvPr/>
        </p:nvGrpSpPr>
        <p:grpSpPr>
          <a:xfrm>
            <a:off x="5688079" y="3847509"/>
            <a:ext cx="2181586" cy="1995276"/>
            <a:chOff x="5688079" y="4567590"/>
            <a:chExt cx="2181586" cy="1995276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6031674" y="4954354"/>
              <a:ext cx="3708" cy="12901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6033320" y="6244461"/>
              <a:ext cx="1790494" cy="1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6651251" y="6255089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Time</a:t>
              </a:r>
              <a:endParaRPr lang="en-GB" sz="1400" dirty="0"/>
            </a:p>
          </p:txBody>
        </p:sp>
        <p:sp>
          <p:nvSpPr>
            <p:cNvPr id="41" name="TextBox 40"/>
            <p:cNvSpPr txBox="1"/>
            <p:nvPr/>
          </p:nvSpPr>
          <p:spPr>
            <a:xfrm rot="16200000">
              <a:off x="5354494" y="5463921"/>
              <a:ext cx="9749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/>
                <a:t>AN activity</a:t>
              </a:r>
              <a:endParaRPr lang="en-GB" sz="14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973248" y="4567590"/>
              <a:ext cx="18964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/>
                <a:t>Signal from ear to brain</a:t>
              </a:r>
              <a:endParaRPr lang="en-GB" sz="14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93967" y="1052736"/>
            <a:ext cx="5720165" cy="2413665"/>
            <a:chOff x="1093967" y="1772817"/>
            <a:chExt cx="5720165" cy="2413665"/>
          </a:xfrm>
        </p:grpSpPr>
        <p:sp>
          <p:nvSpPr>
            <p:cNvPr id="24" name="Freeform 23"/>
            <p:cNvSpPr/>
            <p:nvPr/>
          </p:nvSpPr>
          <p:spPr>
            <a:xfrm>
              <a:off x="1522030" y="2632200"/>
              <a:ext cx="1641058" cy="1151805"/>
            </a:xfrm>
            <a:custGeom>
              <a:avLst/>
              <a:gdLst>
                <a:gd name="connsiteX0" fmla="*/ 0 w 985838"/>
                <a:gd name="connsiteY0" fmla="*/ 835819 h 839319"/>
                <a:gd name="connsiteX1" fmla="*/ 83344 w 985838"/>
                <a:gd name="connsiteY1" fmla="*/ 762000 h 839319"/>
                <a:gd name="connsiteX2" fmla="*/ 176213 w 985838"/>
                <a:gd name="connsiteY2" fmla="*/ 833438 h 839319"/>
                <a:gd name="connsiteX3" fmla="*/ 264319 w 985838"/>
                <a:gd name="connsiteY3" fmla="*/ 604838 h 839319"/>
                <a:gd name="connsiteX4" fmla="*/ 352425 w 985838"/>
                <a:gd name="connsiteY4" fmla="*/ 833438 h 839319"/>
                <a:gd name="connsiteX5" fmla="*/ 447675 w 985838"/>
                <a:gd name="connsiteY5" fmla="*/ 447675 h 839319"/>
                <a:gd name="connsiteX6" fmla="*/ 535781 w 985838"/>
                <a:gd name="connsiteY6" fmla="*/ 838200 h 839319"/>
                <a:gd name="connsiteX7" fmla="*/ 628650 w 985838"/>
                <a:gd name="connsiteY7" fmla="*/ 295275 h 839319"/>
                <a:gd name="connsiteX8" fmla="*/ 714375 w 985838"/>
                <a:gd name="connsiteY8" fmla="*/ 833438 h 839319"/>
                <a:gd name="connsiteX9" fmla="*/ 804863 w 985838"/>
                <a:gd name="connsiteY9" fmla="*/ 142875 h 839319"/>
                <a:gd name="connsiteX10" fmla="*/ 897731 w 985838"/>
                <a:gd name="connsiteY10" fmla="*/ 826294 h 839319"/>
                <a:gd name="connsiteX11" fmla="*/ 985838 w 985838"/>
                <a:gd name="connsiteY11" fmla="*/ 0 h 839319"/>
                <a:gd name="connsiteX0" fmla="*/ 0 w 897731"/>
                <a:gd name="connsiteY0" fmla="*/ 692946 h 696446"/>
                <a:gd name="connsiteX1" fmla="*/ 83344 w 897731"/>
                <a:gd name="connsiteY1" fmla="*/ 619127 h 696446"/>
                <a:gd name="connsiteX2" fmla="*/ 176213 w 897731"/>
                <a:gd name="connsiteY2" fmla="*/ 690565 h 696446"/>
                <a:gd name="connsiteX3" fmla="*/ 264319 w 897731"/>
                <a:gd name="connsiteY3" fmla="*/ 461965 h 696446"/>
                <a:gd name="connsiteX4" fmla="*/ 352425 w 897731"/>
                <a:gd name="connsiteY4" fmla="*/ 690565 h 696446"/>
                <a:gd name="connsiteX5" fmla="*/ 447675 w 897731"/>
                <a:gd name="connsiteY5" fmla="*/ 304802 h 696446"/>
                <a:gd name="connsiteX6" fmla="*/ 535781 w 897731"/>
                <a:gd name="connsiteY6" fmla="*/ 695327 h 696446"/>
                <a:gd name="connsiteX7" fmla="*/ 628650 w 897731"/>
                <a:gd name="connsiteY7" fmla="*/ 152402 h 696446"/>
                <a:gd name="connsiteX8" fmla="*/ 714375 w 897731"/>
                <a:gd name="connsiteY8" fmla="*/ 690565 h 696446"/>
                <a:gd name="connsiteX9" fmla="*/ 804863 w 897731"/>
                <a:gd name="connsiteY9" fmla="*/ 2 h 696446"/>
                <a:gd name="connsiteX10" fmla="*/ 897731 w 897731"/>
                <a:gd name="connsiteY10" fmla="*/ 683421 h 696446"/>
                <a:gd name="connsiteX0" fmla="*/ 0 w 814387"/>
                <a:gd name="connsiteY0" fmla="*/ 619127 h 696446"/>
                <a:gd name="connsiteX1" fmla="*/ 92869 w 814387"/>
                <a:gd name="connsiteY1" fmla="*/ 690565 h 696446"/>
                <a:gd name="connsiteX2" fmla="*/ 180975 w 814387"/>
                <a:gd name="connsiteY2" fmla="*/ 461965 h 696446"/>
                <a:gd name="connsiteX3" fmla="*/ 269081 w 814387"/>
                <a:gd name="connsiteY3" fmla="*/ 690565 h 696446"/>
                <a:gd name="connsiteX4" fmla="*/ 364331 w 814387"/>
                <a:gd name="connsiteY4" fmla="*/ 304802 h 696446"/>
                <a:gd name="connsiteX5" fmla="*/ 452437 w 814387"/>
                <a:gd name="connsiteY5" fmla="*/ 695327 h 696446"/>
                <a:gd name="connsiteX6" fmla="*/ 545306 w 814387"/>
                <a:gd name="connsiteY6" fmla="*/ 152402 h 696446"/>
                <a:gd name="connsiteX7" fmla="*/ 631031 w 814387"/>
                <a:gd name="connsiteY7" fmla="*/ 690565 h 696446"/>
                <a:gd name="connsiteX8" fmla="*/ 721519 w 814387"/>
                <a:gd name="connsiteY8" fmla="*/ 2 h 696446"/>
                <a:gd name="connsiteX9" fmla="*/ 814387 w 814387"/>
                <a:gd name="connsiteY9" fmla="*/ 683421 h 696446"/>
                <a:gd name="connsiteX0" fmla="*/ 0 w 721518"/>
                <a:gd name="connsiteY0" fmla="*/ 690565 h 696446"/>
                <a:gd name="connsiteX1" fmla="*/ 88106 w 721518"/>
                <a:gd name="connsiteY1" fmla="*/ 461965 h 696446"/>
                <a:gd name="connsiteX2" fmla="*/ 176212 w 721518"/>
                <a:gd name="connsiteY2" fmla="*/ 690565 h 696446"/>
                <a:gd name="connsiteX3" fmla="*/ 271462 w 721518"/>
                <a:gd name="connsiteY3" fmla="*/ 304802 h 696446"/>
                <a:gd name="connsiteX4" fmla="*/ 359568 w 721518"/>
                <a:gd name="connsiteY4" fmla="*/ 695327 h 696446"/>
                <a:gd name="connsiteX5" fmla="*/ 452437 w 721518"/>
                <a:gd name="connsiteY5" fmla="*/ 152402 h 696446"/>
                <a:gd name="connsiteX6" fmla="*/ 538162 w 721518"/>
                <a:gd name="connsiteY6" fmla="*/ 690565 h 696446"/>
                <a:gd name="connsiteX7" fmla="*/ 628650 w 721518"/>
                <a:gd name="connsiteY7" fmla="*/ 2 h 696446"/>
                <a:gd name="connsiteX8" fmla="*/ 721518 w 721518"/>
                <a:gd name="connsiteY8" fmla="*/ 683421 h 696446"/>
                <a:gd name="connsiteX0" fmla="*/ 0 w 721518"/>
                <a:gd name="connsiteY0" fmla="*/ 690565 h 696491"/>
                <a:gd name="connsiteX1" fmla="*/ 88106 w 721518"/>
                <a:gd name="connsiteY1" fmla="*/ 461965 h 696491"/>
                <a:gd name="connsiteX2" fmla="*/ 173565 w 721518"/>
                <a:gd name="connsiteY2" fmla="*/ 588965 h 696491"/>
                <a:gd name="connsiteX3" fmla="*/ 271462 w 721518"/>
                <a:gd name="connsiteY3" fmla="*/ 304802 h 696491"/>
                <a:gd name="connsiteX4" fmla="*/ 359568 w 721518"/>
                <a:gd name="connsiteY4" fmla="*/ 695327 h 696491"/>
                <a:gd name="connsiteX5" fmla="*/ 452437 w 721518"/>
                <a:gd name="connsiteY5" fmla="*/ 152402 h 696491"/>
                <a:gd name="connsiteX6" fmla="*/ 538162 w 721518"/>
                <a:gd name="connsiteY6" fmla="*/ 690565 h 696491"/>
                <a:gd name="connsiteX7" fmla="*/ 628650 w 721518"/>
                <a:gd name="connsiteY7" fmla="*/ 2 h 696491"/>
                <a:gd name="connsiteX8" fmla="*/ 721518 w 721518"/>
                <a:gd name="connsiteY8" fmla="*/ 683421 h 696491"/>
                <a:gd name="connsiteX0" fmla="*/ 0 w 721518"/>
                <a:gd name="connsiteY0" fmla="*/ 690565 h 691460"/>
                <a:gd name="connsiteX1" fmla="*/ 88106 w 721518"/>
                <a:gd name="connsiteY1" fmla="*/ 461965 h 691460"/>
                <a:gd name="connsiteX2" fmla="*/ 173565 w 721518"/>
                <a:gd name="connsiteY2" fmla="*/ 588965 h 691460"/>
                <a:gd name="connsiteX3" fmla="*/ 271462 w 721518"/>
                <a:gd name="connsiteY3" fmla="*/ 304802 h 691460"/>
                <a:gd name="connsiteX4" fmla="*/ 356920 w 721518"/>
                <a:gd name="connsiteY4" fmla="*/ 447677 h 691460"/>
                <a:gd name="connsiteX5" fmla="*/ 452437 w 721518"/>
                <a:gd name="connsiteY5" fmla="*/ 152402 h 691460"/>
                <a:gd name="connsiteX6" fmla="*/ 538162 w 721518"/>
                <a:gd name="connsiteY6" fmla="*/ 690565 h 691460"/>
                <a:gd name="connsiteX7" fmla="*/ 628650 w 721518"/>
                <a:gd name="connsiteY7" fmla="*/ 2 h 691460"/>
                <a:gd name="connsiteX8" fmla="*/ 721518 w 721518"/>
                <a:gd name="connsiteY8" fmla="*/ 683421 h 691460"/>
                <a:gd name="connsiteX0" fmla="*/ 0 w 721518"/>
                <a:gd name="connsiteY0" fmla="*/ 690565 h 690565"/>
                <a:gd name="connsiteX1" fmla="*/ 88106 w 721518"/>
                <a:gd name="connsiteY1" fmla="*/ 461965 h 690565"/>
                <a:gd name="connsiteX2" fmla="*/ 173565 w 721518"/>
                <a:gd name="connsiteY2" fmla="*/ 588965 h 690565"/>
                <a:gd name="connsiteX3" fmla="*/ 271462 w 721518"/>
                <a:gd name="connsiteY3" fmla="*/ 304802 h 690565"/>
                <a:gd name="connsiteX4" fmla="*/ 356920 w 721518"/>
                <a:gd name="connsiteY4" fmla="*/ 447677 h 690565"/>
                <a:gd name="connsiteX5" fmla="*/ 452437 w 721518"/>
                <a:gd name="connsiteY5" fmla="*/ 152402 h 690565"/>
                <a:gd name="connsiteX6" fmla="*/ 538162 w 721518"/>
                <a:gd name="connsiteY6" fmla="*/ 287340 h 690565"/>
                <a:gd name="connsiteX7" fmla="*/ 628650 w 721518"/>
                <a:gd name="connsiteY7" fmla="*/ 2 h 690565"/>
                <a:gd name="connsiteX8" fmla="*/ 721518 w 721518"/>
                <a:gd name="connsiteY8" fmla="*/ 683421 h 690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1518" h="690565">
                  <a:moveTo>
                    <a:pt x="0" y="690565"/>
                  </a:moveTo>
                  <a:cubicBezTo>
                    <a:pt x="30162" y="664371"/>
                    <a:pt x="59179" y="478898"/>
                    <a:pt x="88106" y="461965"/>
                  </a:cubicBezTo>
                  <a:cubicBezTo>
                    <a:pt x="117033" y="445032"/>
                    <a:pt x="143006" y="615159"/>
                    <a:pt x="173565" y="588965"/>
                  </a:cubicBezTo>
                  <a:cubicBezTo>
                    <a:pt x="204124" y="562771"/>
                    <a:pt x="240903" y="328350"/>
                    <a:pt x="271462" y="304802"/>
                  </a:cubicBezTo>
                  <a:cubicBezTo>
                    <a:pt x="302021" y="281254"/>
                    <a:pt x="326757" y="473077"/>
                    <a:pt x="356920" y="447677"/>
                  </a:cubicBezTo>
                  <a:cubicBezTo>
                    <a:pt x="387083" y="422277"/>
                    <a:pt x="422230" y="179125"/>
                    <a:pt x="452437" y="152402"/>
                  </a:cubicBezTo>
                  <a:cubicBezTo>
                    <a:pt x="482644" y="125679"/>
                    <a:pt x="508793" y="312740"/>
                    <a:pt x="538162" y="287340"/>
                  </a:cubicBezTo>
                  <a:cubicBezTo>
                    <a:pt x="567531" y="261940"/>
                    <a:pt x="598091" y="1193"/>
                    <a:pt x="628650" y="2"/>
                  </a:cubicBezTo>
                  <a:cubicBezTo>
                    <a:pt x="659209" y="-1189"/>
                    <a:pt x="691356" y="707233"/>
                    <a:pt x="721518" y="68342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650234" y="2185861"/>
              <a:ext cx="13453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/>
                <a:t>Incoming sound</a:t>
              </a:r>
              <a:endParaRPr lang="en-GB" sz="1400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1437564" y="2577972"/>
              <a:ext cx="3708" cy="12901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1439208" y="3868080"/>
              <a:ext cx="1790494" cy="1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052712" y="3878705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Time</a:t>
              </a:r>
              <a:endParaRPr lang="en-GB" sz="1400" dirty="0"/>
            </a:p>
          </p:txBody>
        </p:sp>
        <p:sp>
          <p:nvSpPr>
            <p:cNvPr id="37" name="TextBox 36"/>
            <p:cNvSpPr txBox="1"/>
            <p:nvPr/>
          </p:nvSpPr>
          <p:spPr>
            <a:xfrm rot="16200000">
              <a:off x="734446" y="3090833"/>
              <a:ext cx="1026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/>
                <a:t>Sound level</a:t>
              </a:r>
              <a:endParaRPr lang="en-GB" sz="14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464415" y="1772817"/>
              <a:ext cx="43497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b="1" dirty="0" smtClean="0"/>
                <a:t>Sound with increasing level in quiet environment</a:t>
              </a:r>
              <a:endParaRPr lang="en-GB" sz="16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93967" y="3532698"/>
            <a:ext cx="4830690" cy="2318676"/>
            <a:chOff x="1093967" y="4252779"/>
            <a:chExt cx="4830690" cy="2318676"/>
          </a:xfrm>
        </p:grpSpPr>
        <p:sp>
          <p:nvSpPr>
            <p:cNvPr id="25" name="Freeform 24"/>
            <p:cNvSpPr/>
            <p:nvPr/>
          </p:nvSpPr>
          <p:spPr>
            <a:xfrm>
              <a:off x="1522030" y="4962945"/>
              <a:ext cx="1641058" cy="1205255"/>
            </a:xfrm>
            <a:custGeom>
              <a:avLst/>
              <a:gdLst>
                <a:gd name="connsiteX0" fmla="*/ 0 w 985838"/>
                <a:gd name="connsiteY0" fmla="*/ 835819 h 839319"/>
                <a:gd name="connsiteX1" fmla="*/ 83344 w 985838"/>
                <a:gd name="connsiteY1" fmla="*/ 762000 h 839319"/>
                <a:gd name="connsiteX2" fmla="*/ 176213 w 985838"/>
                <a:gd name="connsiteY2" fmla="*/ 833438 h 839319"/>
                <a:gd name="connsiteX3" fmla="*/ 264319 w 985838"/>
                <a:gd name="connsiteY3" fmla="*/ 604838 h 839319"/>
                <a:gd name="connsiteX4" fmla="*/ 352425 w 985838"/>
                <a:gd name="connsiteY4" fmla="*/ 833438 h 839319"/>
                <a:gd name="connsiteX5" fmla="*/ 447675 w 985838"/>
                <a:gd name="connsiteY5" fmla="*/ 447675 h 839319"/>
                <a:gd name="connsiteX6" fmla="*/ 535781 w 985838"/>
                <a:gd name="connsiteY6" fmla="*/ 838200 h 839319"/>
                <a:gd name="connsiteX7" fmla="*/ 628650 w 985838"/>
                <a:gd name="connsiteY7" fmla="*/ 295275 h 839319"/>
                <a:gd name="connsiteX8" fmla="*/ 714375 w 985838"/>
                <a:gd name="connsiteY8" fmla="*/ 833438 h 839319"/>
                <a:gd name="connsiteX9" fmla="*/ 804863 w 985838"/>
                <a:gd name="connsiteY9" fmla="*/ 142875 h 839319"/>
                <a:gd name="connsiteX10" fmla="*/ 897731 w 985838"/>
                <a:gd name="connsiteY10" fmla="*/ 826294 h 839319"/>
                <a:gd name="connsiteX11" fmla="*/ 985838 w 985838"/>
                <a:gd name="connsiteY11" fmla="*/ 0 h 839319"/>
                <a:gd name="connsiteX0" fmla="*/ 0 w 897731"/>
                <a:gd name="connsiteY0" fmla="*/ 692946 h 696446"/>
                <a:gd name="connsiteX1" fmla="*/ 83344 w 897731"/>
                <a:gd name="connsiteY1" fmla="*/ 619127 h 696446"/>
                <a:gd name="connsiteX2" fmla="*/ 176213 w 897731"/>
                <a:gd name="connsiteY2" fmla="*/ 690565 h 696446"/>
                <a:gd name="connsiteX3" fmla="*/ 264319 w 897731"/>
                <a:gd name="connsiteY3" fmla="*/ 461965 h 696446"/>
                <a:gd name="connsiteX4" fmla="*/ 352425 w 897731"/>
                <a:gd name="connsiteY4" fmla="*/ 690565 h 696446"/>
                <a:gd name="connsiteX5" fmla="*/ 447675 w 897731"/>
                <a:gd name="connsiteY5" fmla="*/ 304802 h 696446"/>
                <a:gd name="connsiteX6" fmla="*/ 535781 w 897731"/>
                <a:gd name="connsiteY6" fmla="*/ 695327 h 696446"/>
                <a:gd name="connsiteX7" fmla="*/ 628650 w 897731"/>
                <a:gd name="connsiteY7" fmla="*/ 152402 h 696446"/>
                <a:gd name="connsiteX8" fmla="*/ 714375 w 897731"/>
                <a:gd name="connsiteY8" fmla="*/ 690565 h 696446"/>
                <a:gd name="connsiteX9" fmla="*/ 804863 w 897731"/>
                <a:gd name="connsiteY9" fmla="*/ 2 h 696446"/>
                <a:gd name="connsiteX10" fmla="*/ 897731 w 897731"/>
                <a:gd name="connsiteY10" fmla="*/ 683421 h 696446"/>
                <a:gd name="connsiteX0" fmla="*/ 0 w 814387"/>
                <a:gd name="connsiteY0" fmla="*/ 619127 h 696446"/>
                <a:gd name="connsiteX1" fmla="*/ 92869 w 814387"/>
                <a:gd name="connsiteY1" fmla="*/ 690565 h 696446"/>
                <a:gd name="connsiteX2" fmla="*/ 180975 w 814387"/>
                <a:gd name="connsiteY2" fmla="*/ 461965 h 696446"/>
                <a:gd name="connsiteX3" fmla="*/ 269081 w 814387"/>
                <a:gd name="connsiteY3" fmla="*/ 690565 h 696446"/>
                <a:gd name="connsiteX4" fmla="*/ 364331 w 814387"/>
                <a:gd name="connsiteY4" fmla="*/ 304802 h 696446"/>
                <a:gd name="connsiteX5" fmla="*/ 452437 w 814387"/>
                <a:gd name="connsiteY5" fmla="*/ 695327 h 696446"/>
                <a:gd name="connsiteX6" fmla="*/ 545306 w 814387"/>
                <a:gd name="connsiteY6" fmla="*/ 152402 h 696446"/>
                <a:gd name="connsiteX7" fmla="*/ 631031 w 814387"/>
                <a:gd name="connsiteY7" fmla="*/ 690565 h 696446"/>
                <a:gd name="connsiteX8" fmla="*/ 721519 w 814387"/>
                <a:gd name="connsiteY8" fmla="*/ 2 h 696446"/>
                <a:gd name="connsiteX9" fmla="*/ 814387 w 814387"/>
                <a:gd name="connsiteY9" fmla="*/ 683421 h 696446"/>
                <a:gd name="connsiteX0" fmla="*/ 0 w 721518"/>
                <a:gd name="connsiteY0" fmla="*/ 690565 h 696446"/>
                <a:gd name="connsiteX1" fmla="*/ 88106 w 721518"/>
                <a:gd name="connsiteY1" fmla="*/ 461965 h 696446"/>
                <a:gd name="connsiteX2" fmla="*/ 176212 w 721518"/>
                <a:gd name="connsiteY2" fmla="*/ 690565 h 696446"/>
                <a:gd name="connsiteX3" fmla="*/ 271462 w 721518"/>
                <a:gd name="connsiteY3" fmla="*/ 304802 h 696446"/>
                <a:gd name="connsiteX4" fmla="*/ 359568 w 721518"/>
                <a:gd name="connsiteY4" fmla="*/ 695327 h 696446"/>
                <a:gd name="connsiteX5" fmla="*/ 452437 w 721518"/>
                <a:gd name="connsiteY5" fmla="*/ 152402 h 696446"/>
                <a:gd name="connsiteX6" fmla="*/ 538162 w 721518"/>
                <a:gd name="connsiteY6" fmla="*/ 690565 h 696446"/>
                <a:gd name="connsiteX7" fmla="*/ 628650 w 721518"/>
                <a:gd name="connsiteY7" fmla="*/ 2 h 696446"/>
                <a:gd name="connsiteX8" fmla="*/ 721518 w 721518"/>
                <a:gd name="connsiteY8" fmla="*/ 683421 h 696446"/>
                <a:gd name="connsiteX0" fmla="*/ 0 w 723253"/>
                <a:gd name="connsiteY0" fmla="*/ 2436782 h 2436782"/>
                <a:gd name="connsiteX1" fmla="*/ 89841 w 723253"/>
                <a:gd name="connsiteY1" fmla="*/ 461965 h 2436782"/>
                <a:gd name="connsiteX2" fmla="*/ 177947 w 723253"/>
                <a:gd name="connsiteY2" fmla="*/ 690565 h 2436782"/>
                <a:gd name="connsiteX3" fmla="*/ 273197 w 723253"/>
                <a:gd name="connsiteY3" fmla="*/ 304802 h 2436782"/>
                <a:gd name="connsiteX4" fmla="*/ 361303 w 723253"/>
                <a:gd name="connsiteY4" fmla="*/ 695327 h 2436782"/>
                <a:gd name="connsiteX5" fmla="*/ 454172 w 723253"/>
                <a:gd name="connsiteY5" fmla="*/ 152402 h 2436782"/>
                <a:gd name="connsiteX6" fmla="*/ 539897 w 723253"/>
                <a:gd name="connsiteY6" fmla="*/ 690565 h 2436782"/>
                <a:gd name="connsiteX7" fmla="*/ 630385 w 723253"/>
                <a:gd name="connsiteY7" fmla="*/ 2 h 2436782"/>
                <a:gd name="connsiteX8" fmla="*/ 723253 w 723253"/>
                <a:gd name="connsiteY8" fmla="*/ 683421 h 2436782"/>
                <a:gd name="connsiteX0" fmla="*/ 0 w 721518"/>
                <a:gd name="connsiteY0" fmla="*/ 2491489 h 2491489"/>
                <a:gd name="connsiteX1" fmla="*/ 89841 w 721518"/>
                <a:gd name="connsiteY1" fmla="*/ 516672 h 2491489"/>
                <a:gd name="connsiteX2" fmla="*/ 177947 w 721518"/>
                <a:gd name="connsiteY2" fmla="*/ 745272 h 2491489"/>
                <a:gd name="connsiteX3" fmla="*/ 273197 w 721518"/>
                <a:gd name="connsiteY3" fmla="*/ 359509 h 2491489"/>
                <a:gd name="connsiteX4" fmla="*/ 361303 w 721518"/>
                <a:gd name="connsiteY4" fmla="*/ 750034 h 2491489"/>
                <a:gd name="connsiteX5" fmla="*/ 454172 w 721518"/>
                <a:gd name="connsiteY5" fmla="*/ 207109 h 2491489"/>
                <a:gd name="connsiteX6" fmla="*/ 539897 w 721518"/>
                <a:gd name="connsiteY6" fmla="*/ 745272 h 2491489"/>
                <a:gd name="connsiteX7" fmla="*/ 630385 w 721518"/>
                <a:gd name="connsiteY7" fmla="*/ 54709 h 2491489"/>
                <a:gd name="connsiteX8" fmla="*/ 721518 w 721518"/>
                <a:gd name="connsiteY8" fmla="*/ 2484347 h 2491489"/>
                <a:gd name="connsiteX0" fmla="*/ 0 w 721518"/>
                <a:gd name="connsiteY0" fmla="*/ 2491489 h 2491489"/>
                <a:gd name="connsiteX1" fmla="*/ 79429 w 721518"/>
                <a:gd name="connsiteY1" fmla="*/ 533221 h 2491489"/>
                <a:gd name="connsiteX2" fmla="*/ 177947 w 721518"/>
                <a:gd name="connsiteY2" fmla="*/ 745272 h 2491489"/>
                <a:gd name="connsiteX3" fmla="*/ 273197 w 721518"/>
                <a:gd name="connsiteY3" fmla="*/ 359509 h 2491489"/>
                <a:gd name="connsiteX4" fmla="*/ 361303 w 721518"/>
                <a:gd name="connsiteY4" fmla="*/ 750034 h 2491489"/>
                <a:gd name="connsiteX5" fmla="*/ 454172 w 721518"/>
                <a:gd name="connsiteY5" fmla="*/ 207109 h 2491489"/>
                <a:gd name="connsiteX6" fmla="*/ 539897 w 721518"/>
                <a:gd name="connsiteY6" fmla="*/ 745272 h 2491489"/>
                <a:gd name="connsiteX7" fmla="*/ 630385 w 721518"/>
                <a:gd name="connsiteY7" fmla="*/ 54709 h 2491489"/>
                <a:gd name="connsiteX8" fmla="*/ 721518 w 721518"/>
                <a:gd name="connsiteY8" fmla="*/ 2484347 h 2491489"/>
                <a:gd name="connsiteX0" fmla="*/ 0 w 721518"/>
                <a:gd name="connsiteY0" fmla="*/ 2396442 h 2396442"/>
                <a:gd name="connsiteX1" fmla="*/ 79429 w 721518"/>
                <a:gd name="connsiteY1" fmla="*/ 438174 h 2396442"/>
                <a:gd name="connsiteX2" fmla="*/ 177947 w 721518"/>
                <a:gd name="connsiteY2" fmla="*/ 650225 h 2396442"/>
                <a:gd name="connsiteX3" fmla="*/ 273197 w 721518"/>
                <a:gd name="connsiteY3" fmla="*/ 264462 h 2396442"/>
                <a:gd name="connsiteX4" fmla="*/ 361303 w 721518"/>
                <a:gd name="connsiteY4" fmla="*/ 654987 h 2396442"/>
                <a:gd name="connsiteX5" fmla="*/ 454172 w 721518"/>
                <a:gd name="connsiteY5" fmla="*/ 112062 h 2396442"/>
                <a:gd name="connsiteX6" fmla="*/ 539897 w 721518"/>
                <a:gd name="connsiteY6" fmla="*/ 650225 h 2396442"/>
                <a:gd name="connsiteX7" fmla="*/ 640797 w 721518"/>
                <a:gd name="connsiteY7" fmla="*/ 58975 h 2396442"/>
                <a:gd name="connsiteX8" fmla="*/ 721518 w 721518"/>
                <a:gd name="connsiteY8" fmla="*/ 2389300 h 239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1518" h="2396442">
                  <a:moveTo>
                    <a:pt x="0" y="2396442"/>
                  </a:moveTo>
                  <a:cubicBezTo>
                    <a:pt x="30162" y="2370248"/>
                    <a:pt x="49771" y="729210"/>
                    <a:pt x="79429" y="438174"/>
                  </a:cubicBezTo>
                  <a:cubicBezTo>
                    <a:pt x="109087" y="147138"/>
                    <a:pt x="145652" y="679177"/>
                    <a:pt x="177947" y="650225"/>
                  </a:cubicBezTo>
                  <a:cubicBezTo>
                    <a:pt x="210242" y="621273"/>
                    <a:pt x="242638" y="263668"/>
                    <a:pt x="273197" y="264462"/>
                  </a:cubicBezTo>
                  <a:cubicBezTo>
                    <a:pt x="303756" y="265256"/>
                    <a:pt x="331140" y="680387"/>
                    <a:pt x="361303" y="654987"/>
                  </a:cubicBezTo>
                  <a:cubicBezTo>
                    <a:pt x="391466" y="629587"/>
                    <a:pt x="424406" y="112856"/>
                    <a:pt x="454172" y="112062"/>
                  </a:cubicBezTo>
                  <a:cubicBezTo>
                    <a:pt x="483938" y="111268"/>
                    <a:pt x="508793" y="659073"/>
                    <a:pt x="539897" y="650225"/>
                  </a:cubicBezTo>
                  <a:cubicBezTo>
                    <a:pt x="571001" y="641377"/>
                    <a:pt x="610527" y="-230871"/>
                    <a:pt x="640797" y="58975"/>
                  </a:cubicBezTo>
                  <a:cubicBezTo>
                    <a:pt x="671067" y="348821"/>
                    <a:pt x="691356" y="2413112"/>
                    <a:pt x="721518" y="23893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1437564" y="4962945"/>
              <a:ext cx="3708" cy="12901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1439208" y="6253052"/>
              <a:ext cx="1790494" cy="1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052712" y="6263678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Time</a:t>
              </a:r>
              <a:endParaRPr lang="en-GB" sz="1400" dirty="0"/>
            </a:p>
          </p:txBody>
        </p:sp>
        <p:sp>
          <p:nvSpPr>
            <p:cNvPr id="49" name="TextBox 48"/>
            <p:cNvSpPr txBox="1"/>
            <p:nvPr/>
          </p:nvSpPr>
          <p:spPr>
            <a:xfrm rot="16200000">
              <a:off x="734446" y="5463921"/>
              <a:ext cx="1026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/>
                <a:t>Sound level</a:t>
              </a:r>
              <a:endParaRPr lang="en-GB" sz="14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650234" y="4593009"/>
              <a:ext cx="13453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/>
                <a:t>Incoming sound</a:t>
              </a:r>
              <a:endParaRPr lang="en-GB" sz="1400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53889" y="4252779"/>
              <a:ext cx="25707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b="1" dirty="0"/>
                <a:t>S</a:t>
              </a:r>
              <a:r>
                <a:rPr lang="en-GB" sz="1600" b="1" dirty="0" smtClean="0"/>
                <a:t>ound in noisy environment</a:t>
              </a:r>
              <a:endParaRPr lang="en-GB" sz="1600" b="1" dirty="0"/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5999109" y="1808204"/>
            <a:ext cx="990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Normal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5999109" y="1988661"/>
            <a:ext cx="711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HHL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374829" y="1857891"/>
            <a:ext cx="2135734" cy="1608510"/>
            <a:chOff x="3374829" y="2577972"/>
            <a:chExt cx="2135734" cy="160851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3718426" y="2577972"/>
              <a:ext cx="3708" cy="12901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3720069" y="3868080"/>
              <a:ext cx="1790494" cy="1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141055" y="3878705"/>
              <a:ext cx="10268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Sound level</a:t>
              </a:r>
              <a:endParaRPr lang="en-GB" sz="1400" dirty="0"/>
            </a:p>
          </p:txBody>
        </p:sp>
        <p:sp>
          <p:nvSpPr>
            <p:cNvPr id="33" name="TextBox 32"/>
            <p:cNvSpPr txBox="1"/>
            <p:nvPr/>
          </p:nvSpPr>
          <p:spPr>
            <a:xfrm rot="16200000">
              <a:off x="3041244" y="3090833"/>
              <a:ext cx="9749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/>
                <a:t>AN activity</a:t>
              </a:r>
              <a:endParaRPr lang="en-GB" sz="1400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3790436" y="2657363"/>
              <a:ext cx="688771" cy="1106747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431" h="340519">
                  <a:moveTo>
                    <a:pt x="0" y="340519"/>
                  </a:moveTo>
                  <a:cubicBezTo>
                    <a:pt x="42862" y="333772"/>
                    <a:pt x="85725" y="327025"/>
                    <a:pt x="128587" y="278606"/>
                  </a:cubicBezTo>
                  <a:cubicBezTo>
                    <a:pt x="171449" y="230187"/>
                    <a:pt x="211534" y="96440"/>
                    <a:pt x="257175" y="50006"/>
                  </a:cubicBezTo>
                  <a:cubicBezTo>
                    <a:pt x="302816" y="3572"/>
                    <a:pt x="352623" y="1786"/>
                    <a:pt x="402431" y="0"/>
                  </a:cubicBezTo>
                </a:path>
              </a:pathLst>
            </a:custGeom>
            <a:noFill/>
            <a:ln w="28575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4291620" y="2645873"/>
              <a:ext cx="688771" cy="1106747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431" h="340519">
                  <a:moveTo>
                    <a:pt x="0" y="340519"/>
                  </a:moveTo>
                  <a:cubicBezTo>
                    <a:pt x="42862" y="333772"/>
                    <a:pt x="85725" y="327025"/>
                    <a:pt x="128587" y="278606"/>
                  </a:cubicBezTo>
                  <a:cubicBezTo>
                    <a:pt x="171449" y="230187"/>
                    <a:pt x="211534" y="96440"/>
                    <a:pt x="257175" y="50006"/>
                  </a:cubicBezTo>
                  <a:cubicBezTo>
                    <a:pt x="302816" y="3572"/>
                    <a:pt x="352623" y="1786"/>
                    <a:pt x="402431" y="0"/>
                  </a:cubicBezTo>
                </a:path>
              </a:pathLst>
            </a:custGeom>
            <a:noFill/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4792807" y="2645873"/>
              <a:ext cx="688771" cy="1106747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431" h="340519">
                  <a:moveTo>
                    <a:pt x="0" y="340519"/>
                  </a:moveTo>
                  <a:cubicBezTo>
                    <a:pt x="42862" y="333772"/>
                    <a:pt x="85725" y="327025"/>
                    <a:pt x="128587" y="278606"/>
                  </a:cubicBezTo>
                  <a:cubicBezTo>
                    <a:pt x="171449" y="230187"/>
                    <a:pt x="211534" y="96440"/>
                    <a:pt x="257175" y="50006"/>
                  </a:cubicBezTo>
                  <a:cubicBezTo>
                    <a:pt x="302816" y="3572"/>
                    <a:pt x="352623" y="1786"/>
                    <a:pt x="402431" y="0"/>
                  </a:cubicBezTo>
                </a:path>
              </a:pathLst>
            </a:custGeom>
            <a:noFill/>
            <a:ln w="28575"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94" name="Freeform 93"/>
            <p:cNvSpPr/>
            <p:nvPr/>
          </p:nvSpPr>
          <p:spPr>
            <a:xfrm>
              <a:off x="3799915" y="3113275"/>
              <a:ext cx="1669616" cy="646830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68414 h 340519"/>
                <a:gd name="connsiteX3" fmla="*/ 402431 w 402431"/>
                <a:gd name="connsiteY3" fmla="*/ 0 h 340519"/>
                <a:gd name="connsiteX0" fmla="*/ 0 w 396375"/>
                <a:gd name="connsiteY0" fmla="*/ 282574 h 282574"/>
                <a:gd name="connsiteX1" fmla="*/ 128587 w 396375"/>
                <a:gd name="connsiteY1" fmla="*/ 220661 h 282574"/>
                <a:gd name="connsiteX2" fmla="*/ 257175 w 396375"/>
                <a:gd name="connsiteY2" fmla="*/ 10469 h 282574"/>
                <a:gd name="connsiteX3" fmla="*/ 396375 w 396375"/>
                <a:gd name="connsiteY3" fmla="*/ 85437 h 282574"/>
                <a:gd name="connsiteX0" fmla="*/ 0 w 396375"/>
                <a:gd name="connsiteY0" fmla="*/ 198589 h 198589"/>
                <a:gd name="connsiteX1" fmla="*/ 128587 w 396375"/>
                <a:gd name="connsiteY1" fmla="*/ 136676 h 198589"/>
                <a:gd name="connsiteX2" fmla="*/ 249908 w 396375"/>
                <a:gd name="connsiteY2" fmla="*/ 33131 h 198589"/>
                <a:gd name="connsiteX3" fmla="*/ 396375 w 396375"/>
                <a:gd name="connsiteY3" fmla="*/ 1452 h 198589"/>
                <a:gd name="connsiteX0" fmla="*/ 0 w 396375"/>
                <a:gd name="connsiteY0" fmla="*/ 199014 h 199014"/>
                <a:gd name="connsiteX1" fmla="*/ 128587 w 396375"/>
                <a:gd name="connsiteY1" fmla="*/ 137101 h 199014"/>
                <a:gd name="connsiteX2" fmla="*/ 211756 w 396375"/>
                <a:gd name="connsiteY2" fmla="*/ 32371 h 199014"/>
                <a:gd name="connsiteX3" fmla="*/ 396375 w 396375"/>
                <a:gd name="connsiteY3" fmla="*/ 1877 h 199014"/>
                <a:gd name="connsiteX0" fmla="*/ 0 w 396375"/>
                <a:gd name="connsiteY0" fmla="*/ 199014 h 199014"/>
                <a:gd name="connsiteX1" fmla="*/ 128587 w 396375"/>
                <a:gd name="connsiteY1" fmla="*/ 137101 h 199014"/>
                <a:gd name="connsiteX2" fmla="*/ 211756 w 396375"/>
                <a:gd name="connsiteY2" fmla="*/ 32371 h 199014"/>
                <a:gd name="connsiteX3" fmla="*/ 396375 w 396375"/>
                <a:gd name="connsiteY3" fmla="*/ 1877 h 199014"/>
                <a:gd name="connsiteX0" fmla="*/ 0 w 396375"/>
                <a:gd name="connsiteY0" fmla="*/ 199014 h 199014"/>
                <a:gd name="connsiteX1" fmla="*/ 128587 w 396375"/>
                <a:gd name="connsiteY1" fmla="*/ 137101 h 199014"/>
                <a:gd name="connsiteX2" fmla="*/ 211756 w 396375"/>
                <a:gd name="connsiteY2" fmla="*/ 32371 h 199014"/>
                <a:gd name="connsiteX3" fmla="*/ 396375 w 396375"/>
                <a:gd name="connsiteY3" fmla="*/ 1877 h 19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6375" h="199014">
                  <a:moveTo>
                    <a:pt x="0" y="199014"/>
                  </a:moveTo>
                  <a:cubicBezTo>
                    <a:pt x="42862" y="192267"/>
                    <a:pt x="93900" y="175540"/>
                    <a:pt x="128587" y="137101"/>
                  </a:cubicBezTo>
                  <a:cubicBezTo>
                    <a:pt x="163274" y="98662"/>
                    <a:pt x="166115" y="78805"/>
                    <a:pt x="211756" y="32371"/>
                  </a:cubicBezTo>
                  <a:cubicBezTo>
                    <a:pt x="257397" y="-14063"/>
                    <a:pt x="346567" y="3663"/>
                    <a:pt x="396375" y="1877"/>
                  </a:cubicBezTo>
                </a:path>
              </a:pathLst>
            </a:cu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3799917" y="2657380"/>
              <a:ext cx="1669616" cy="1106747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68414 h 340519"/>
                <a:gd name="connsiteX3" fmla="*/ 402431 w 402431"/>
                <a:gd name="connsiteY3" fmla="*/ 0 h 34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431" h="340519">
                  <a:moveTo>
                    <a:pt x="0" y="340519"/>
                  </a:moveTo>
                  <a:cubicBezTo>
                    <a:pt x="42862" y="333772"/>
                    <a:pt x="85725" y="323957"/>
                    <a:pt x="128587" y="278606"/>
                  </a:cubicBezTo>
                  <a:cubicBezTo>
                    <a:pt x="171449" y="233255"/>
                    <a:pt x="211534" y="114848"/>
                    <a:pt x="257175" y="68414"/>
                  </a:cubicBezTo>
                  <a:cubicBezTo>
                    <a:pt x="302816" y="21980"/>
                    <a:pt x="352623" y="1786"/>
                    <a:pt x="402431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374829" y="4242864"/>
            <a:ext cx="2135734" cy="1608510"/>
            <a:chOff x="3374829" y="4962945"/>
            <a:chExt cx="2135734" cy="1608510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3718426" y="4962945"/>
              <a:ext cx="3708" cy="12901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3720069" y="6253052"/>
              <a:ext cx="1790494" cy="1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141055" y="6263678"/>
              <a:ext cx="10268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Sound level</a:t>
              </a:r>
              <a:endParaRPr lang="en-GB" sz="1400" dirty="0"/>
            </a:p>
          </p:txBody>
        </p:sp>
        <p:sp>
          <p:nvSpPr>
            <p:cNvPr id="45" name="TextBox 44"/>
            <p:cNvSpPr txBox="1"/>
            <p:nvPr/>
          </p:nvSpPr>
          <p:spPr>
            <a:xfrm rot="16200000">
              <a:off x="3041244" y="5463921"/>
              <a:ext cx="9749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/>
                <a:t>AN activity</a:t>
              </a:r>
              <a:endParaRPr lang="en-GB" sz="1400" dirty="0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3788854" y="5050860"/>
              <a:ext cx="688771" cy="1106747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431" h="340519">
                  <a:moveTo>
                    <a:pt x="0" y="340519"/>
                  </a:moveTo>
                  <a:cubicBezTo>
                    <a:pt x="42862" y="333772"/>
                    <a:pt x="85725" y="327025"/>
                    <a:pt x="128587" y="278606"/>
                  </a:cubicBezTo>
                  <a:cubicBezTo>
                    <a:pt x="171449" y="230187"/>
                    <a:pt x="211534" y="96440"/>
                    <a:pt x="257175" y="50006"/>
                  </a:cubicBezTo>
                  <a:cubicBezTo>
                    <a:pt x="302816" y="3572"/>
                    <a:pt x="352623" y="1786"/>
                    <a:pt x="402431" y="0"/>
                  </a:cubicBezTo>
                </a:path>
              </a:pathLst>
            </a:custGeom>
            <a:noFill/>
            <a:ln w="28575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4290037" y="5039369"/>
              <a:ext cx="688771" cy="1106747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431" h="340519">
                  <a:moveTo>
                    <a:pt x="0" y="340519"/>
                  </a:moveTo>
                  <a:cubicBezTo>
                    <a:pt x="42862" y="333772"/>
                    <a:pt x="85725" y="327025"/>
                    <a:pt x="128587" y="278606"/>
                  </a:cubicBezTo>
                  <a:cubicBezTo>
                    <a:pt x="171449" y="230187"/>
                    <a:pt x="211534" y="96440"/>
                    <a:pt x="257175" y="50006"/>
                  </a:cubicBezTo>
                  <a:cubicBezTo>
                    <a:pt x="302816" y="3572"/>
                    <a:pt x="352623" y="1786"/>
                    <a:pt x="402431" y="0"/>
                  </a:cubicBezTo>
                </a:path>
              </a:pathLst>
            </a:custGeom>
            <a:noFill/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4791223" y="5039369"/>
              <a:ext cx="688771" cy="1106747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431" h="340519">
                  <a:moveTo>
                    <a:pt x="0" y="340519"/>
                  </a:moveTo>
                  <a:cubicBezTo>
                    <a:pt x="42862" y="333772"/>
                    <a:pt x="85725" y="327025"/>
                    <a:pt x="128587" y="278606"/>
                  </a:cubicBezTo>
                  <a:cubicBezTo>
                    <a:pt x="171449" y="230187"/>
                    <a:pt x="211534" y="96440"/>
                    <a:pt x="257175" y="50006"/>
                  </a:cubicBezTo>
                  <a:cubicBezTo>
                    <a:pt x="302816" y="3572"/>
                    <a:pt x="352623" y="1786"/>
                    <a:pt x="402431" y="0"/>
                  </a:cubicBezTo>
                </a:path>
              </a:pathLst>
            </a:custGeom>
            <a:noFill/>
            <a:ln w="28575"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3807641" y="5499286"/>
              <a:ext cx="1669616" cy="646830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68414 h 340519"/>
                <a:gd name="connsiteX3" fmla="*/ 402431 w 402431"/>
                <a:gd name="connsiteY3" fmla="*/ 0 h 340519"/>
                <a:gd name="connsiteX0" fmla="*/ 0 w 396375"/>
                <a:gd name="connsiteY0" fmla="*/ 282574 h 282574"/>
                <a:gd name="connsiteX1" fmla="*/ 128587 w 396375"/>
                <a:gd name="connsiteY1" fmla="*/ 220661 h 282574"/>
                <a:gd name="connsiteX2" fmla="*/ 257175 w 396375"/>
                <a:gd name="connsiteY2" fmla="*/ 10469 h 282574"/>
                <a:gd name="connsiteX3" fmla="*/ 396375 w 396375"/>
                <a:gd name="connsiteY3" fmla="*/ 85437 h 282574"/>
                <a:gd name="connsiteX0" fmla="*/ 0 w 396375"/>
                <a:gd name="connsiteY0" fmla="*/ 198589 h 198589"/>
                <a:gd name="connsiteX1" fmla="*/ 128587 w 396375"/>
                <a:gd name="connsiteY1" fmla="*/ 136676 h 198589"/>
                <a:gd name="connsiteX2" fmla="*/ 249908 w 396375"/>
                <a:gd name="connsiteY2" fmla="*/ 33131 h 198589"/>
                <a:gd name="connsiteX3" fmla="*/ 396375 w 396375"/>
                <a:gd name="connsiteY3" fmla="*/ 1452 h 198589"/>
                <a:gd name="connsiteX0" fmla="*/ 0 w 396375"/>
                <a:gd name="connsiteY0" fmla="*/ 199014 h 199014"/>
                <a:gd name="connsiteX1" fmla="*/ 128587 w 396375"/>
                <a:gd name="connsiteY1" fmla="*/ 137101 h 199014"/>
                <a:gd name="connsiteX2" fmla="*/ 211756 w 396375"/>
                <a:gd name="connsiteY2" fmla="*/ 32371 h 199014"/>
                <a:gd name="connsiteX3" fmla="*/ 396375 w 396375"/>
                <a:gd name="connsiteY3" fmla="*/ 1877 h 199014"/>
                <a:gd name="connsiteX0" fmla="*/ 0 w 396375"/>
                <a:gd name="connsiteY0" fmla="*/ 199014 h 199014"/>
                <a:gd name="connsiteX1" fmla="*/ 128587 w 396375"/>
                <a:gd name="connsiteY1" fmla="*/ 137101 h 199014"/>
                <a:gd name="connsiteX2" fmla="*/ 211756 w 396375"/>
                <a:gd name="connsiteY2" fmla="*/ 32371 h 199014"/>
                <a:gd name="connsiteX3" fmla="*/ 396375 w 396375"/>
                <a:gd name="connsiteY3" fmla="*/ 1877 h 199014"/>
                <a:gd name="connsiteX0" fmla="*/ 0 w 396375"/>
                <a:gd name="connsiteY0" fmla="*/ 199014 h 199014"/>
                <a:gd name="connsiteX1" fmla="*/ 128587 w 396375"/>
                <a:gd name="connsiteY1" fmla="*/ 137101 h 199014"/>
                <a:gd name="connsiteX2" fmla="*/ 211756 w 396375"/>
                <a:gd name="connsiteY2" fmla="*/ 32371 h 199014"/>
                <a:gd name="connsiteX3" fmla="*/ 396375 w 396375"/>
                <a:gd name="connsiteY3" fmla="*/ 1877 h 19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6375" h="199014">
                  <a:moveTo>
                    <a:pt x="0" y="199014"/>
                  </a:moveTo>
                  <a:cubicBezTo>
                    <a:pt x="42862" y="192267"/>
                    <a:pt x="93900" y="175540"/>
                    <a:pt x="128587" y="137101"/>
                  </a:cubicBezTo>
                  <a:cubicBezTo>
                    <a:pt x="163274" y="98662"/>
                    <a:pt x="166115" y="78805"/>
                    <a:pt x="211756" y="32371"/>
                  </a:cubicBezTo>
                  <a:cubicBezTo>
                    <a:pt x="257397" y="-14063"/>
                    <a:pt x="346567" y="3663"/>
                    <a:pt x="396375" y="1877"/>
                  </a:cubicBezTo>
                </a:path>
              </a:pathLst>
            </a:cu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3811960" y="5040270"/>
              <a:ext cx="1669616" cy="1106747"/>
            </a:xfrm>
            <a:custGeom>
              <a:avLst/>
              <a:gdLst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50006 h 340519"/>
                <a:gd name="connsiteX3" fmla="*/ 402431 w 402431"/>
                <a:gd name="connsiteY3" fmla="*/ 0 h 340519"/>
                <a:gd name="connsiteX0" fmla="*/ 0 w 402431"/>
                <a:gd name="connsiteY0" fmla="*/ 340519 h 340519"/>
                <a:gd name="connsiteX1" fmla="*/ 128587 w 402431"/>
                <a:gd name="connsiteY1" fmla="*/ 278606 h 340519"/>
                <a:gd name="connsiteX2" fmla="*/ 257175 w 402431"/>
                <a:gd name="connsiteY2" fmla="*/ 68414 h 340519"/>
                <a:gd name="connsiteX3" fmla="*/ 402431 w 402431"/>
                <a:gd name="connsiteY3" fmla="*/ 0 h 34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431" h="340519">
                  <a:moveTo>
                    <a:pt x="0" y="340519"/>
                  </a:moveTo>
                  <a:cubicBezTo>
                    <a:pt x="42862" y="333772"/>
                    <a:pt x="85725" y="323957"/>
                    <a:pt x="128587" y="278606"/>
                  </a:cubicBezTo>
                  <a:cubicBezTo>
                    <a:pt x="171449" y="233255"/>
                    <a:pt x="211534" y="114848"/>
                    <a:pt x="257175" y="68414"/>
                  </a:cubicBezTo>
                  <a:cubicBezTo>
                    <a:pt x="302816" y="21980"/>
                    <a:pt x="352623" y="1786"/>
                    <a:pt x="402431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72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COCHLEA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DYNAMIC RANGE FRACTIONATION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702422" y="5991671"/>
            <a:ext cx="77425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latin typeface="Calibri" pitchFamily="34" charset="0"/>
              </a:rPr>
              <a:t>Hidden hearing loss impairs perception at high sound levels</a:t>
            </a:r>
          </a:p>
        </p:txBody>
      </p:sp>
    </p:spTree>
    <p:extLst>
      <p:ext uri="{BB962C8B-B14F-4D97-AF65-F5344CB8AC3E}">
        <p14:creationId xmlns:p14="http://schemas.microsoft.com/office/powerpoint/2010/main" val="220612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92" grpId="0"/>
      <p:bldP spid="93" grpId="0"/>
      <p:bldP spid="7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83568" y="1040049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Hearing loss is much more than just a sensitivity problem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341784" y="4112257"/>
            <a:ext cx="8460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… it is a profound distortion of the signal from ear to brain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685149"/>
            <a:ext cx="2589761" cy="2189598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559" y="1658307"/>
            <a:ext cx="2589761" cy="221644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339752" y="4854939"/>
            <a:ext cx="4471765" cy="2246469"/>
            <a:chOff x="2133239" y="4444828"/>
            <a:chExt cx="4471765" cy="22464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r="84796"/>
            <a:stretch/>
          </p:blipFill>
          <p:spPr>
            <a:xfrm>
              <a:off x="2133239" y="4444828"/>
              <a:ext cx="671989" cy="224646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21450" b="51623"/>
            <a:stretch/>
          </p:blipFill>
          <p:spPr>
            <a:xfrm>
              <a:off x="3133219" y="4915408"/>
              <a:ext cx="3471785" cy="108677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l="34490" r="59239" b="51623"/>
            <a:stretch/>
          </p:blipFill>
          <p:spPr>
            <a:xfrm>
              <a:off x="2852168" y="4919266"/>
              <a:ext cx="277193" cy="10867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341055" y="4607372"/>
            <a:ext cx="8460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… that hearing aids fail to correct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lnSpc>
                <a:spcPct val="110000"/>
              </a:lnSpc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HEARING LOSS</a:t>
            </a:r>
          </a:p>
        </p:txBody>
      </p:sp>
    </p:spTree>
    <p:extLst>
      <p:ext uri="{BB962C8B-B14F-4D97-AF65-F5344CB8AC3E}">
        <p14:creationId xmlns:p14="http://schemas.microsoft.com/office/powerpoint/2010/main" val="149504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lnSpc>
                <a:spcPct val="110000"/>
              </a:lnSpc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OUTER EAR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9836" y="1239143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The outer ear collects sound and amplifies low frequencies …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20" name="Picture 3" descr="HRT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9792" y="1916832"/>
            <a:ext cx="4392488" cy="3871913"/>
          </a:xfrm>
          <a:prstGeom prst="rect">
            <a:avLst/>
          </a:prstGeom>
          <a:noFill/>
        </p:spPr>
      </p:pic>
      <p:pic>
        <p:nvPicPr>
          <p:cNvPr id="38" name="Picture 2" descr="PINMORPH"/>
          <p:cNvPicPr>
            <a:picLocks noChangeAspect="1" noChangeArrowheads="1"/>
          </p:cNvPicPr>
          <p:nvPr/>
        </p:nvPicPr>
        <p:blipFill rotWithShape="1">
          <a:blip r:embed="rId3">
            <a:lum bright="6000" contrast="18000"/>
          </a:blip>
          <a:srcRect r="68173"/>
          <a:stretch/>
        </p:blipFill>
        <p:spPr bwMode="auto">
          <a:xfrm>
            <a:off x="615224" y="2159751"/>
            <a:ext cx="1796536" cy="2987418"/>
          </a:xfrm>
          <a:prstGeom prst="rect">
            <a:avLst/>
          </a:prstGeom>
          <a:noFill/>
        </p:spPr>
      </p:pic>
      <p:sp>
        <p:nvSpPr>
          <p:cNvPr id="39" name="Rectangle 38"/>
          <p:cNvSpPr/>
          <p:nvPr/>
        </p:nvSpPr>
        <p:spPr>
          <a:xfrm>
            <a:off x="3513617" y="2165109"/>
            <a:ext cx="3404018" cy="29176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8" name="Group 47"/>
          <p:cNvGrpSpPr/>
          <p:nvPr/>
        </p:nvGrpSpPr>
        <p:grpSpPr>
          <a:xfrm>
            <a:off x="3537470" y="2534402"/>
            <a:ext cx="5282276" cy="2445900"/>
            <a:chOff x="3537470" y="3038458"/>
            <a:chExt cx="5282276" cy="2445900"/>
          </a:xfrm>
        </p:grpSpPr>
        <p:grpSp>
          <p:nvGrpSpPr>
            <p:cNvPr id="46" name="Group 45"/>
            <p:cNvGrpSpPr/>
            <p:nvPr/>
          </p:nvGrpSpPr>
          <p:grpSpPr>
            <a:xfrm>
              <a:off x="7148386" y="3657499"/>
              <a:ext cx="1119875" cy="514051"/>
              <a:chOff x="7337380" y="3634637"/>
              <a:chExt cx="1119875" cy="514051"/>
            </a:xfrm>
          </p:grpSpPr>
          <p:sp>
            <p:nvSpPr>
              <p:cNvPr id="43" name="Arc 42"/>
              <p:cNvSpPr/>
              <p:nvPr/>
            </p:nvSpPr>
            <p:spPr>
              <a:xfrm>
                <a:off x="7337380" y="3634637"/>
                <a:ext cx="537496" cy="514051"/>
              </a:xfrm>
              <a:prstGeom prst="arc">
                <a:avLst>
                  <a:gd name="adj1" fmla="val 21530964"/>
                  <a:gd name="adj2" fmla="val 2539307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 flipV="1">
                <a:off x="7390455" y="3884065"/>
                <a:ext cx="1066800" cy="2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Freeform 14"/>
            <p:cNvSpPr>
              <a:spLocks/>
            </p:cNvSpPr>
            <p:nvPr/>
          </p:nvSpPr>
          <p:spPr bwMode="auto">
            <a:xfrm>
              <a:off x="3537470" y="3038458"/>
              <a:ext cx="2444622" cy="2445900"/>
            </a:xfrm>
            <a:custGeom>
              <a:avLst/>
              <a:gdLst>
                <a:gd name="connsiteX0" fmla="*/ 0 w 10337"/>
                <a:gd name="connsiteY0" fmla="*/ 2614 h 9953"/>
                <a:gd name="connsiteX1" fmla="*/ 513 w 10337"/>
                <a:gd name="connsiteY1" fmla="*/ 2252 h 9953"/>
                <a:gd name="connsiteX2" fmla="*/ 1072 w 10337"/>
                <a:gd name="connsiteY2" fmla="*/ 2051 h 9953"/>
                <a:gd name="connsiteX3" fmla="*/ 1366 w 10337"/>
                <a:gd name="connsiteY3" fmla="*/ 1763 h 9953"/>
                <a:gd name="connsiteX4" fmla="*/ 1690 w 10337"/>
                <a:gd name="connsiteY4" fmla="*/ 1648 h 9953"/>
                <a:gd name="connsiteX5" fmla="*/ 1837 w 10337"/>
                <a:gd name="connsiteY5" fmla="*/ 1447 h 9953"/>
                <a:gd name="connsiteX6" fmla="*/ 2308 w 10337"/>
                <a:gd name="connsiteY6" fmla="*/ 1332 h 9953"/>
                <a:gd name="connsiteX7" fmla="*/ 2484 w 10337"/>
                <a:gd name="connsiteY7" fmla="*/ 1275 h 9953"/>
                <a:gd name="connsiteX8" fmla="*/ 2837 w 10337"/>
                <a:gd name="connsiteY8" fmla="*/ 959 h 9953"/>
                <a:gd name="connsiteX9" fmla="*/ 3366 w 10337"/>
                <a:gd name="connsiteY9" fmla="*/ 413 h 9953"/>
                <a:gd name="connsiteX10" fmla="*/ 3661 w 10337"/>
                <a:gd name="connsiteY10" fmla="*/ 68 h 9953"/>
                <a:gd name="connsiteX11" fmla="*/ 3984 w 10337"/>
                <a:gd name="connsiteY11" fmla="*/ 125 h 9953"/>
                <a:gd name="connsiteX12" fmla="*/ 4308 w 10337"/>
                <a:gd name="connsiteY12" fmla="*/ 39 h 9953"/>
                <a:gd name="connsiteX13" fmla="*/ 4572 w 10337"/>
                <a:gd name="connsiteY13" fmla="*/ 39 h 9953"/>
                <a:gd name="connsiteX14" fmla="*/ 4925 w 10337"/>
                <a:gd name="connsiteY14" fmla="*/ 499 h 9953"/>
                <a:gd name="connsiteX15" fmla="*/ 5219 w 10337"/>
                <a:gd name="connsiteY15" fmla="*/ 1074 h 9953"/>
                <a:gd name="connsiteX16" fmla="*/ 5661 w 10337"/>
                <a:gd name="connsiteY16" fmla="*/ 1533 h 9953"/>
                <a:gd name="connsiteX17" fmla="*/ 5984 w 10337"/>
                <a:gd name="connsiteY17" fmla="*/ 2194 h 9953"/>
                <a:gd name="connsiteX18" fmla="*/ 6190 w 10337"/>
                <a:gd name="connsiteY18" fmla="*/ 2798 h 9953"/>
                <a:gd name="connsiteX19" fmla="*/ 6484 w 10337"/>
                <a:gd name="connsiteY19" fmla="*/ 3918 h 9953"/>
                <a:gd name="connsiteX20" fmla="*/ 6661 w 10337"/>
                <a:gd name="connsiteY20" fmla="*/ 4637 h 9953"/>
                <a:gd name="connsiteX21" fmla="*/ 6778 w 10337"/>
                <a:gd name="connsiteY21" fmla="*/ 5556 h 9953"/>
                <a:gd name="connsiteX22" fmla="*/ 6925 w 10337"/>
                <a:gd name="connsiteY22" fmla="*/ 7740 h 9953"/>
                <a:gd name="connsiteX23" fmla="*/ 7072 w 10337"/>
                <a:gd name="connsiteY23" fmla="*/ 9953 h 9953"/>
                <a:gd name="connsiteX24" fmla="*/ 7219 w 10337"/>
                <a:gd name="connsiteY24" fmla="*/ 7711 h 9953"/>
                <a:gd name="connsiteX25" fmla="*/ 7278 w 10337"/>
                <a:gd name="connsiteY25" fmla="*/ 6677 h 9953"/>
                <a:gd name="connsiteX26" fmla="*/ 7366 w 10337"/>
                <a:gd name="connsiteY26" fmla="*/ 5470 h 9953"/>
                <a:gd name="connsiteX27" fmla="*/ 7455 w 10337"/>
                <a:gd name="connsiteY27" fmla="*/ 4723 h 9953"/>
                <a:gd name="connsiteX28" fmla="*/ 7455 w 10337"/>
                <a:gd name="connsiteY28" fmla="*/ 4062 h 9953"/>
                <a:gd name="connsiteX29" fmla="*/ 7661 w 10337"/>
                <a:gd name="connsiteY29" fmla="*/ 3401 h 9953"/>
                <a:gd name="connsiteX30" fmla="*/ 7690 w 10337"/>
                <a:gd name="connsiteY30" fmla="*/ 2654 h 9953"/>
                <a:gd name="connsiteX31" fmla="*/ 8013 w 10337"/>
                <a:gd name="connsiteY31" fmla="*/ 2137 h 9953"/>
                <a:gd name="connsiteX32" fmla="*/ 8572 w 10337"/>
                <a:gd name="connsiteY32" fmla="*/ 1792 h 9953"/>
                <a:gd name="connsiteX33" fmla="*/ 8925 w 10337"/>
                <a:gd name="connsiteY33" fmla="*/ 1734 h 9953"/>
                <a:gd name="connsiteX34" fmla="*/ 9249 w 10337"/>
                <a:gd name="connsiteY34" fmla="*/ 2884 h 9953"/>
                <a:gd name="connsiteX35" fmla="*/ 9513 w 10337"/>
                <a:gd name="connsiteY35" fmla="*/ 3861 h 9953"/>
                <a:gd name="connsiteX36" fmla="*/ 9631 w 10337"/>
                <a:gd name="connsiteY36" fmla="*/ 4234 h 9953"/>
                <a:gd name="connsiteX37" fmla="*/ 9837 w 10337"/>
                <a:gd name="connsiteY37" fmla="*/ 3947 h 9953"/>
                <a:gd name="connsiteX38" fmla="*/ 9925 w 10337"/>
                <a:gd name="connsiteY38" fmla="*/ 3344 h 9953"/>
                <a:gd name="connsiteX39" fmla="*/ 10043 w 10337"/>
                <a:gd name="connsiteY39" fmla="*/ 2798 h 9953"/>
                <a:gd name="connsiteX40" fmla="*/ 10190 w 10337"/>
                <a:gd name="connsiteY40" fmla="*/ 2280 h 9953"/>
                <a:gd name="connsiteX41" fmla="*/ 10337 w 10337"/>
                <a:gd name="connsiteY41" fmla="*/ 2051 h 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337" h="9953">
                  <a:moveTo>
                    <a:pt x="0" y="2614"/>
                  </a:moveTo>
                  <a:cubicBezTo>
                    <a:pt x="22" y="2463"/>
                    <a:pt x="334" y="2346"/>
                    <a:pt x="513" y="2252"/>
                  </a:cubicBezTo>
                  <a:cubicBezTo>
                    <a:pt x="692" y="2158"/>
                    <a:pt x="933" y="2130"/>
                    <a:pt x="1072" y="2051"/>
                  </a:cubicBezTo>
                  <a:cubicBezTo>
                    <a:pt x="1212" y="1971"/>
                    <a:pt x="1263" y="1828"/>
                    <a:pt x="1366" y="1763"/>
                  </a:cubicBezTo>
                  <a:cubicBezTo>
                    <a:pt x="1469" y="1699"/>
                    <a:pt x="1609" y="1699"/>
                    <a:pt x="1690" y="1648"/>
                  </a:cubicBezTo>
                  <a:cubicBezTo>
                    <a:pt x="1771" y="1598"/>
                    <a:pt x="1734" y="1497"/>
                    <a:pt x="1837" y="1447"/>
                  </a:cubicBezTo>
                  <a:cubicBezTo>
                    <a:pt x="1940" y="1397"/>
                    <a:pt x="2197" y="1361"/>
                    <a:pt x="2308" y="1332"/>
                  </a:cubicBezTo>
                  <a:cubicBezTo>
                    <a:pt x="2418" y="1303"/>
                    <a:pt x="2396" y="1339"/>
                    <a:pt x="2484" y="1275"/>
                  </a:cubicBezTo>
                  <a:cubicBezTo>
                    <a:pt x="2572" y="1210"/>
                    <a:pt x="2690" y="1102"/>
                    <a:pt x="2837" y="959"/>
                  </a:cubicBezTo>
                  <a:cubicBezTo>
                    <a:pt x="2984" y="815"/>
                    <a:pt x="3227" y="563"/>
                    <a:pt x="3366" y="413"/>
                  </a:cubicBezTo>
                  <a:cubicBezTo>
                    <a:pt x="3506" y="262"/>
                    <a:pt x="3558" y="118"/>
                    <a:pt x="3661" y="68"/>
                  </a:cubicBezTo>
                  <a:cubicBezTo>
                    <a:pt x="3763" y="17"/>
                    <a:pt x="3874" y="132"/>
                    <a:pt x="3984" y="125"/>
                  </a:cubicBezTo>
                  <a:cubicBezTo>
                    <a:pt x="4094" y="118"/>
                    <a:pt x="4212" y="53"/>
                    <a:pt x="4308" y="39"/>
                  </a:cubicBezTo>
                  <a:cubicBezTo>
                    <a:pt x="4403" y="25"/>
                    <a:pt x="4469" y="-40"/>
                    <a:pt x="4572" y="39"/>
                  </a:cubicBezTo>
                  <a:cubicBezTo>
                    <a:pt x="4675" y="118"/>
                    <a:pt x="4815" y="326"/>
                    <a:pt x="4925" y="499"/>
                  </a:cubicBezTo>
                  <a:cubicBezTo>
                    <a:pt x="5036" y="671"/>
                    <a:pt x="5094" y="901"/>
                    <a:pt x="5219" y="1074"/>
                  </a:cubicBezTo>
                  <a:cubicBezTo>
                    <a:pt x="5344" y="1246"/>
                    <a:pt x="5536" y="1346"/>
                    <a:pt x="5661" y="1533"/>
                  </a:cubicBezTo>
                  <a:cubicBezTo>
                    <a:pt x="5786" y="1720"/>
                    <a:pt x="5896" y="1986"/>
                    <a:pt x="5984" y="2194"/>
                  </a:cubicBezTo>
                  <a:cubicBezTo>
                    <a:pt x="6072" y="2403"/>
                    <a:pt x="6109" y="2510"/>
                    <a:pt x="6190" y="2798"/>
                  </a:cubicBezTo>
                  <a:cubicBezTo>
                    <a:pt x="6271" y="3085"/>
                    <a:pt x="6403" y="3609"/>
                    <a:pt x="6484" y="3918"/>
                  </a:cubicBezTo>
                  <a:cubicBezTo>
                    <a:pt x="6565" y="4227"/>
                    <a:pt x="6609" y="4364"/>
                    <a:pt x="6661" y="4637"/>
                  </a:cubicBezTo>
                  <a:cubicBezTo>
                    <a:pt x="6712" y="4910"/>
                    <a:pt x="6734" y="5039"/>
                    <a:pt x="6778" y="5556"/>
                  </a:cubicBezTo>
                  <a:cubicBezTo>
                    <a:pt x="6822" y="6074"/>
                    <a:pt x="6874" y="7007"/>
                    <a:pt x="6925" y="7740"/>
                  </a:cubicBezTo>
                  <a:cubicBezTo>
                    <a:pt x="6977" y="8473"/>
                    <a:pt x="7021" y="9960"/>
                    <a:pt x="7072" y="9953"/>
                  </a:cubicBezTo>
                  <a:cubicBezTo>
                    <a:pt x="7124" y="9946"/>
                    <a:pt x="7183" y="8257"/>
                    <a:pt x="7219" y="7711"/>
                  </a:cubicBezTo>
                  <a:cubicBezTo>
                    <a:pt x="7256" y="7165"/>
                    <a:pt x="7256" y="7051"/>
                    <a:pt x="7278" y="6677"/>
                  </a:cubicBezTo>
                  <a:cubicBezTo>
                    <a:pt x="7300" y="6303"/>
                    <a:pt x="7337" y="5793"/>
                    <a:pt x="7366" y="5470"/>
                  </a:cubicBezTo>
                  <a:cubicBezTo>
                    <a:pt x="7396" y="5147"/>
                    <a:pt x="7440" y="4960"/>
                    <a:pt x="7455" y="4723"/>
                  </a:cubicBezTo>
                  <a:cubicBezTo>
                    <a:pt x="7469" y="4486"/>
                    <a:pt x="7418" y="4285"/>
                    <a:pt x="7455" y="4062"/>
                  </a:cubicBezTo>
                  <a:cubicBezTo>
                    <a:pt x="7491" y="3839"/>
                    <a:pt x="7624" y="3638"/>
                    <a:pt x="7661" y="3401"/>
                  </a:cubicBezTo>
                  <a:cubicBezTo>
                    <a:pt x="7697" y="3164"/>
                    <a:pt x="7631" y="2862"/>
                    <a:pt x="7690" y="2654"/>
                  </a:cubicBezTo>
                  <a:cubicBezTo>
                    <a:pt x="7749" y="2446"/>
                    <a:pt x="7866" y="2280"/>
                    <a:pt x="8013" y="2137"/>
                  </a:cubicBezTo>
                  <a:cubicBezTo>
                    <a:pt x="8161" y="1993"/>
                    <a:pt x="8418" y="1857"/>
                    <a:pt x="8572" y="1792"/>
                  </a:cubicBezTo>
                  <a:cubicBezTo>
                    <a:pt x="8727" y="1727"/>
                    <a:pt x="8815" y="1555"/>
                    <a:pt x="8925" y="1734"/>
                  </a:cubicBezTo>
                  <a:cubicBezTo>
                    <a:pt x="9036" y="1914"/>
                    <a:pt x="9153" y="2532"/>
                    <a:pt x="9249" y="2884"/>
                  </a:cubicBezTo>
                  <a:cubicBezTo>
                    <a:pt x="9344" y="3236"/>
                    <a:pt x="9447" y="3638"/>
                    <a:pt x="9513" y="3861"/>
                  </a:cubicBezTo>
                  <a:cubicBezTo>
                    <a:pt x="9580" y="4084"/>
                    <a:pt x="9580" y="4220"/>
                    <a:pt x="9631" y="4234"/>
                  </a:cubicBezTo>
                  <a:cubicBezTo>
                    <a:pt x="9683" y="4249"/>
                    <a:pt x="9786" y="4098"/>
                    <a:pt x="9837" y="3947"/>
                  </a:cubicBezTo>
                  <a:cubicBezTo>
                    <a:pt x="9888" y="3796"/>
                    <a:pt x="9888" y="3538"/>
                    <a:pt x="9925" y="3344"/>
                  </a:cubicBezTo>
                  <a:cubicBezTo>
                    <a:pt x="9962" y="3150"/>
                    <a:pt x="9999" y="2977"/>
                    <a:pt x="10043" y="2798"/>
                  </a:cubicBezTo>
                  <a:cubicBezTo>
                    <a:pt x="10087" y="2618"/>
                    <a:pt x="10138" y="2403"/>
                    <a:pt x="10190" y="2280"/>
                  </a:cubicBezTo>
                  <a:cubicBezTo>
                    <a:pt x="10241" y="2158"/>
                    <a:pt x="10330" y="2101"/>
                    <a:pt x="10337" y="2051"/>
                  </a:cubicBezTo>
                </a:path>
              </a:pathLst>
            </a:custGeom>
            <a:noFill/>
            <a:ln w="57150" cap="flat" cmpd="sng">
              <a:solidFill>
                <a:srgbClr val="42D2FF"/>
              </a:solidFill>
              <a:prstDash val="solid"/>
              <a:round/>
              <a:headEnd type="none" w="med" len="med"/>
              <a:tailEnd type="none" w="sm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2"/>
            <p:cNvSpPr>
              <a:spLocks noChangeShapeType="1"/>
            </p:cNvSpPr>
            <p:nvPr/>
          </p:nvSpPr>
          <p:spPr bwMode="auto">
            <a:xfrm>
              <a:off x="7191319" y="3907918"/>
              <a:ext cx="1066800" cy="508073"/>
            </a:xfrm>
            <a:prstGeom prst="line">
              <a:avLst/>
            </a:prstGeom>
            <a:noFill/>
            <a:ln w="50800">
              <a:solidFill>
                <a:srgbClr val="42D2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8237535" y="4259951"/>
              <a:ext cx="582211" cy="36933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1" dirty="0">
                  <a:solidFill>
                    <a:srgbClr val="CC0000"/>
                  </a:solidFill>
                  <a:cs typeface="Arial" charset="0"/>
                </a:rPr>
                <a:t>-15</a:t>
              </a:r>
              <a:r>
                <a:rPr lang="en-US" b="1" dirty="0">
                  <a:solidFill>
                    <a:srgbClr val="CC0000"/>
                  </a:solidFill>
                  <a:cs typeface="Times New Roman" pitchFamily="18" charset="0"/>
                </a:rPr>
                <a:t>°</a:t>
              </a:r>
              <a:endParaRPr lang="en-US" b="1" dirty="0">
                <a:solidFill>
                  <a:srgbClr val="CC0000"/>
                </a:solidFill>
                <a:cs typeface="Arial" charset="0"/>
              </a:endParaRPr>
            </a:p>
          </p:txBody>
        </p:sp>
        <p:sp>
          <p:nvSpPr>
            <p:cNvPr id="47" name="Text Box 21"/>
            <p:cNvSpPr txBox="1">
              <a:spLocks noChangeArrowheads="1"/>
            </p:cNvSpPr>
            <p:nvPr/>
          </p:nvSpPr>
          <p:spPr bwMode="auto">
            <a:xfrm>
              <a:off x="8353752" y="3722261"/>
              <a:ext cx="394660" cy="36933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1" dirty="0">
                  <a:cs typeface="Arial" charset="0"/>
                </a:rPr>
                <a:t>0</a:t>
              </a:r>
              <a:r>
                <a:rPr lang="en-US" b="1" dirty="0" smtClean="0">
                  <a:cs typeface="Times New Roman" pitchFamily="18" charset="0"/>
                </a:rPr>
                <a:t>°</a:t>
              </a:r>
              <a:endParaRPr lang="en-US" b="1" dirty="0">
                <a:cs typeface="Arial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515733" y="2112045"/>
            <a:ext cx="3648555" cy="3213465"/>
            <a:chOff x="3515733" y="2616101"/>
            <a:chExt cx="3648555" cy="3213465"/>
          </a:xfrm>
        </p:grpSpPr>
        <p:grpSp>
          <p:nvGrpSpPr>
            <p:cNvPr id="41" name="Group 40"/>
            <p:cNvGrpSpPr/>
            <p:nvPr/>
          </p:nvGrpSpPr>
          <p:grpSpPr>
            <a:xfrm>
              <a:off x="3515733" y="2671638"/>
              <a:ext cx="1632331" cy="2917602"/>
              <a:chOff x="3515733" y="2671638"/>
              <a:chExt cx="1632331" cy="291760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4788024" y="4393129"/>
                <a:ext cx="360040" cy="2452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3515733" y="2671638"/>
                <a:ext cx="1466578" cy="291760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4998213" y="2616101"/>
              <a:ext cx="2166075" cy="3213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563887" y="2435814"/>
            <a:ext cx="5300743" cy="1757180"/>
            <a:chOff x="3563887" y="2939870"/>
            <a:chExt cx="5300743" cy="1757180"/>
          </a:xfrm>
        </p:grpSpPr>
        <p:grpSp>
          <p:nvGrpSpPr>
            <p:cNvPr id="49" name="Group 48"/>
            <p:cNvGrpSpPr/>
            <p:nvPr/>
          </p:nvGrpSpPr>
          <p:grpSpPr>
            <a:xfrm>
              <a:off x="3563887" y="2939870"/>
              <a:ext cx="5300743" cy="1757180"/>
              <a:chOff x="3563887" y="2939870"/>
              <a:chExt cx="5300743" cy="1757180"/>
            </a:xfrm>
          </p:grpSpPr>
          <p:sp>
            <p:nvSpPr>
              <p:cNvPr id="35" name="Line 20"/>
              <p:cNvSpPr>
                <a:spLocks noChangeShapeType="1"/>
              </p:cNvSpPr>
              <p:nvPr/>
            </p:nvSpPr>
            <p:spPr bwMode="auto">
              <a:xfrm flipV="1">
                <a:off x="7191318" y="3400053"/>
                <a:ext cx="1066800" cy="508100"/>
              </a:xfrm>
              <a:prstGeom prst="line">
                <a:avLst/>
              </a:prstGeom>
              <a:noFill/>
              <a:ln w="50800">
                <a:solidFill>
                  <a:srgbClr val="FFC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Text Box 21"/>
              <p:cNvSpPr txBox="1">
                <a:spLocks noChangeArrowheads="1"/>
              </p:cNvSpPr>
              <p:nvPr/>
            </p:nvSpPr>
            <p:spPr bwMode="auto">
              <a:xfrm>
                <a:off x="8237535" y="3116977"/>
                <a:ext cx="627095" cy="369332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 type="none" w="sm" len="med"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b="1" dirty="0">
                    <a:cs typeface="Arial" charset="0"/>
                  </a:rPr>
                  <a:t>+15</a:t>
                </a:r>
                <a:r>
                  <a:rPr lang="en-US" b="1" dirty="0">
                    <a:cs typeface="Times New Roman" pitchFamily="18" charset="0"/>
                  </a:rPr>
                  <a:t>°</a:t>
                </a:r>
                <a:endParaRPr lang="en-US" b="1" dirty="0">
                  <a:cs typeface="Arial" charset="0"/>
                </a:endParaRPr>
              </a:p>
            </p:txBody>
          </p:sp>
          <p:sp>
            <p:nvSpPr>
              <p:cNvPr id="37" name="Freeform 22"/>
              <p:cNvSpPr>
                <a:spLocks/>
              </p:cNvSpPr>
              <p:nvPr/>
            </p:nvSpPr>
            <p:spPr bwMode="auto">
              <a:xfrm>
                <a:off x="3563887" y="2939870"/>
                <a:ext cx="2398865" cy="1757180"/>
              </a:xfrm>
              <a:custGeom>
                <a:avLst/>
                <a:gdLst/>
                <a:ahLst/>
                <a:cxnLst>
                  <a:cxn ang="0">
                    <a:pos x="0" y="365"/>
                  </a:cxn>
                  <a:cxn ang="0">
                    <a:pos x="52" y="297"/>
                  </a:cxn>
                  <a:cxn ang="0">
                    <a:pos x="124" y="269"/>
                  </a:cxn>
                  <a:cxn ang="0">
                    <a:pos x="192" y="249"/>
                  </a:cxn>
                  <a:cxn ang="0">
                    <a:pos x="204" y="217"/>
                  </a:cxn>
                  <a:cxn ang="0">
                    <a:pos x="276" y="201"/>
                  </a:cxn>
                  <a:cxn ang="0">
                    <a:pos x="344" y="161"/>
                  </a:cxn>
                  <a:cxn ang="0">
                    <a:pos x="396" y="97"/>
                  </a:cxn>
                  <a:cxn ang="0">
                    <a:pos x="448" y="25"/>
                  </a:cxn>
                  <a:cxn ang="0">
                    <a:pos x="488" y="17"/>
                  </a:cxn>
                  <a:cxn ang="0">
                    <a:pos x="556" y="1"/>
                  </a:cxn>
                  <a:cxn ang="0">
                    <a:pos x="608" y="25"/>
                  </a:cxn>
                  <a:cxn ang="0">
                    <a:pos x="644" y="57"/>
                  </a:cxn>
                  <a:cxn ang="0">
                    <a:pos x="676" y="97"/>
                  </a:cxn>
                  <a:cxn ang="0">
                    <a:pos x="732" y="113"/>
                  </a:cxn>
                  <a:cxn ang="0">
                    <a:pos x="760" y="93"/>
                  </a:cxn>
                  <a:cxn ang="0">
                    <a:pos x="772" y="129"/>
                  </a:cxn>
                  <a:cxn ang="0">
                    <a:pos x="828" y="185"/>
                  </a:cxn>
                  <a:cxn ang="0">
                    <a:pos x="852" y="209"/>
                  </a:cxn>
                  <a:cxn ang="0">
                    <a:pos x="904" y="229"/>
                  </a:cxn>
                  <a:cxn ang="0">
                    <a:pos x="1024" y="593"/>
                  </a:cxn>
                  <a:cxn ang="0">
                    <a:pos x="1096" y="961"/>
                  </a:cxn>
                  <a:cxn ang="0">
                    <a:pos x="1116" y="805"/>
                  </a:cxn>
                  <a:cxn ang="0">
                    <a:pos x="1152" y="589"/>
                  </a:cxn>
                  <a:cxn ang="0">
                    <a:pos x="1204" y="541"/>
                  </a:cxn>
                  <a:cxn ang="0">
                    <a:pos x="1264" y="545"/>
                  </a:cxn>
                  <a:cxn ang="0">
                    <a:pos x="1292" y="601"/>
                  </a:cxn>
                  <a:cxn ang="0">
                    <a:pos x="1324" y="601"/>
                  </a:cxn>
                </a:cxnLst>
                <a:rect l="0" t="0" r="r" b="b"/>
                <a:pathLst>
                  <a:path w="1324" h="996">
                    <a:moveTo>
                      <a:pt x="0" y="365"/>
                    </a:moveTo>
                    <a:cubicBezTo>
                      <a:pt x="15" y="339"/>
                      <a:pt x="31" y="313"/>
                      <a:pt x="52" y="297"/>
                    </a:cubicBezTo>
                    <a:cubicBezTo>
                      <a:pt x="73" y="281"/>
                      <a:pt x="101" y="277"/>
                      <a:pt x="124" y="269"/>
                    </a:cubicBezTo>
                    <a:cubicBezTo>
                      <a:pt x="147" y="261"/>
                      <a:pt x="179" y="258"/>
                      <a:pt x="192" y="249"/>
                    </a:cubicBezTo>
                    <a:cubicBezTo>
                      <a:pt x="205" y="240"/>
                      <a:pt x="190" y="225"/>
                      <a:pt x="204" y="217"/>
                    </a:cubicBezTo>
                    <a:cubicBezTo>
                      <a:pt x="218" y="209"/>
                      <a:pt x="253" y="210"/>
                      <a:pt x="276" y="201"/>
                    </a:cubicBezTo>
                    <a:cubicBezTo>
                      <a:pt x="299" y="192"/>
                      <a:pt x="324" y="178"/>
                      <a:pt x="344" y="161"/>
                    </a:cubicBezTo>
                    <a:cubicBezTo>
                      <a:pt x="364" y="144"/>
                      <a:pt x="379" y="120"/>
                      <a:pt x="396" y="97"/>
                    </a:cubicBezTo>
                    <a:cubicBezTo>
                      <a:pt x="413" y="74"/>
                      <a:pt x="433" y="38"/>
                      <a:pt x="448" y="25"/>
                    </a:cubicBezTo>
                    <a:cubicBezTo>
                      <a:pt x="463" y="12"/>
                      <a:pt x="470" y="21"/>
                      <a:pt x="488" y="17"/>
                    </a:cubicBezTo>
                    <a:cubicBezTo>
                      <a:pt x="506" y="13"/>
                      <a:pt x="536" y="0"/>
                      <a:pt x="556" y="1"/>
                    </a:cubicBezTo>
                    <a:cubicBezTo>
                      <a:pt x="576" y="2"/>
                      <a:pt x="593" y="16"/>
                      <a:pt x="608" y="25"/>
                    </a:cubicBezTo>
                    <a:cubicBezTo>
                      <a:pt x="623" y="34"/>
                      <a:pt x="633" y="45"/>
                      <a:pt x="644" y="57"/>
                    </a:cubicBezTo>
                    <a:cubicBezTo>
                      <a:pt x="655" y="69"/>
                      <a:pt x="661" y="88"/>
                      <a:pt x="676" y="97"/>
                    </a:cubicBezTo>
                    <a:cubicBezTo>
                      <a:pt x="691" y="106"/>
                      <a:pt x="718" y="114"/>
                      <a:pt x="732" y="113"/>
                    </a:cubicBezTo>
                    <a:cubicBezTo>
                      <a:pt x="746" y="112"/>
                      <a:pt x="753" y="90"/>
                      <a:pt x="760" y="93"/>
                    </a:cubicBezTo>
                    <a:cubicBezTo>
                      <a:pt x="767" y="96"/>
                      <a:pt x="761" y="114"/>
                      <a:pt x="772" y="129"/>
                    </a:cubicBezTo>
                    <a:cubicBezTo>
                      <a:pt x="783" y="144"/>
                      <a:pt x="815" y="172"/>
                      <a:pt x="828" y="185"/>
                    </a:cubicBezTo>
                    <a:cubicBezTo>
                      <a:pt x="841" y="198"/>
                      <a:pt x="839" y="202"/>
                      <a:pt x="852" y="209"/>
                    </a:cubicBezTo>
                    <a:cubicBezTo>
                      <a:pt x="865" y="216"/>
                      <a:pt x="875" y="165"/>
                      <a:pt x="904" y="229"/>
                    </a:cubicBezTo>
                    <a:cubicBezTo>
                      <a:pt x="933" y="293"/>
                      <a:pt x="992" y="471"/>
                      <a:pt x="1024" y="593"/>
                    </a:cubicBezTo>
                    <a:cubicBezTo>
                      <a:pt x="1056" y="715"/>
                      <a:pt x="1081" y="926"/>
                      <a:pt x="1096" y="961"/>
                    </a:cubicBezTo>
                    <a:cubicBezTo>
                      <a:pt x="1111" y="996"/>
                      <a:pt x="1107" y="867"/>
                      <a:pt x="1116" y="805"/>
                    </a:cubicBezTo>
                    <a:cubicBezTo>
                      <a:pt x="1125" y="743"/>
                      <a:pt x="1137" y="633"/>
                      <a:pt x="1152" y="589"/>
                    </a:cubicBezTo>
                    <a:cubicBezTo>
                      <a:pt x="1167" y="545"/>
                      <a:pt x="1185" y="548"/>
                      <a:pt x="1204" y="541"/>
                    </a:cubicBezTo>
                    <a:cubicBezTo>
                      <a:pt x="1223" y="534"/>
                      <a:pt x="1249" y="535"/>
                      <a:pt x="1264" y="545"/>
                    </a:cubicBezTo>
                    <a:cubicBezTo>
                      <a:pt x="1279" y="555"/>
                      <a:pt x="1282" y="592"/>
                      <a:pt x="1292" y="601"/>
                    </a:cubicBezTo>
                    <a:cubicBezTo>
                      <a:pt x="1302" y="610"/>
                      <a:pt x="1315" y="600"/>
                      <a:pt x="1324" y="601"/>
                    </a:cubicBezTo>
                  </a:path>
                </a:pathLst>
              </a:custGeom>
              <a:noFill/>
              <a:ln w="57150" cap="flat" cmpd="sng">
                <a:solidFill>
                  <a:srgbClr val="FFC000"/>
                </a:solidFill>
                <a:prstDash val="solid"/>
                <a:round/>
                <a:headEnd type="none" w="med" len="med"/>
                <a:tailEnd type="none" w="sm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2" name="Arc 51"/>
            <p:cNvSpPr/>
            <p:nvPr/>
          </p:nvSpPr>
          <p:spPr>
            <a:xfrm flipV="1">
              <a:off x="7147472" y="3645024"/>
              <a:ext cx="537496" cy="514051"/>
            </a:xfrm>
            <a:prstGeom prst="arc">
              <a:avLst>
                <a:gd name="adj1" fmla="val 21530964"/>
                <a:gd name="adj2" fmla="val 2539307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4" name="Rectangle 53"/>
          <p:cNvSpPr/>
          <p:nvPr/>
        </p:nvSpPr>
        <p:spPr>
          <a:xfrm>
            <a:off x="3563887" y="4725144"/>
            <a:ext cx="936105" cy="255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88650" y="5981218"/>
            <a:ext cx="89821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… and also filters high frequencies in a location-dependent manner</a:t>
            </a:r>
            <a:endParaRPr lang="en-US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6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6" name="Rectangle 16155"/>
          <p:cNvSpPr/>
          <p:nvPr/>
        </p:nvSpPr>
        <p:spPr bwMode="auto">
          <a:xfrm>
            <a:off x="1074" y="874536"/>
            <a:ext cx="9144000" cy="630936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179516" y="1231592"/>
            <a:ext cx="39465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alibri" pitchFamily="34" charset="0"/>
              </a:rPr>
              <a:t>Nicholas A. </a:t>
            </a:r>
            <a:r>
              <a:rPr lang="en-US" sz="1800" dirty="0" err="1">
                <a:solidFill>
                  <a:schemeClr val="bg1"/>
                </a:solidFill>
                <a:latin typeface="Calibri" pitchFamily="34" charset="0"/>
              </a:rPr>
              <a:t>Lesica</a:t>
            </a:r>
            <a:endParaRPr lang="en-US" sz="1800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Calibri" pitchFamily="34" charset="0"/>
              </a:rPr>
              <a:t>Ear Institute</a:t>
            </a:r>
          </a:p>
          <a:p>
            <a:r>
              <a:rPr lang="en-US" sz="1800" dirty="0">
                <a:solidFill>
                  <a:schemeClr val="bg1"/>
                </a:solidFill>
                <a:latin typeface="Calibri" pitchFamily="34" charset="0"/>
              </a:rPr>
              <a:t>University College London</a:t>
            </a:r>
          </a:p>
          <a:p>
            <a:endParaRPr lang="en-US" sz="1800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1800" i="1" dirty="0">
                <a:solidFill>
                  <a:schemeClr val="bg1"/>
                </a:solidFill>
                <a:latin typeface="Calibri" pitchFamily="34" charset="0"/>
              </a:rPr>
              <a:t>www.lesicalab.com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69987" y="6176"/>
            <a:ext cx="73161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WHY DO HEARING AIDS FAIL TO RESTORE NORMAL AUDITORY PERCEPTION?</a:t>
            </a:r>
          </a:p>
        </p:txBody>
      </p:sp>
      <p:pic>
        <p:nvPicPr>
          <p:cNvPr id="33" name="Picture 184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93"/>
          <a:stretch/>
        </p:blipFill>
        <p:spPr bwMode="auto">
          <a:xfrm>
            <a:off x="1" y="3284984"/>
            <a:ext cx="9164106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155" name="Group 16154"/>
          <p:cNvGrpSpPr/>
          <p:nvPr/>
        </p:nvGrpSpPr>
        <p:grpSpPr>
          <a:xfrm>
            <a:off x="20111" y="4022531"/>
            <a:ext cx="9123893" cy="2574825"/>
            <a:chOff x="197685" y="5373216"/>
            <a:chExt cx="8770465" cy="990649"/>
          </a:xfrm>
          <a:effectLst>
            <a:glow rad="1016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grpSpPr>
        <p:sp>
          <p:nvSpPr>
            <p:cNvPr id="16106" name="Freeform 1795"/>
            <p:cNvSpPr>
              <a:spLocks/>
            </p:cNvSpPr>
            <p:nvPr/>
          </p:nvSpPr>
          <p:spPr bwMode="auto">
            <a:xfrm>
              <a:off x="197685" y="6306997"/>
              <a:ext cx="337044" cy="48792"/>
            </a:xfrm>
            <a:custGeom>
              <a:avLst/>
              <a:gdLst>
                <a:gd name="T0" fmla="*/ 0 w 46"/>
                <a:gd name="T1" fmla="*/ 55 h 145"/>
                <a:gd name="T2" fmla="*/ 1 w 46"/>
                <a:gd name="T3" fmla="*/ 81 h 145"/>
                <a:gd name="T4" fmla="*/ 2 w 46"/>
                <a:gd name="T5" fmla="*/ 52 h 145"/>
                <a:gd name="T6" fmla="*/ 4 w 46"/>
                <a:gd name="T7" fmla="*/ 82 h 145"/>
                <a:gd name="T8" fmla="*/ 5 w 46"/>
                <a:gd name="T9" fmla="*/ 60 h 145"/>
                <a:gd name="T10" fmla="*/ 7 w 46"/>
                <a:gd name="T11" fmla="*/ 96 h 145"/>
                <a:gd name="T12" fmla="*/ 8 w 46"/>
                <a:gd name="T13" fmla="*/ 82 h 145"/>
                <a:gd name="T14" fmla="*/ 8 w 46"/>
                <a:gd name="T15" fmla="*/ 96 h 145"/>
                <a:gd name="T16" fmla="*/ 9 w 46"/>
                <a:gd name="T17" fmla="*/ 78 h 145"/>
                <a:gd name="T18" fmla="*/ 11 w 46"/>
                <a:gd name="T19" fmla="*/ 78 h 145"/>
                <a:gd name="T20" fmla="*/ 12 w 46"/>
                <a:gd name="T21" fmla="*/ 130 h 145"/>
                <a:gd name="T22" fmla="*/ 13 w 46"/>
                <a:gd name="T23" fmla="*/ 111 h 145"/>
                <a:gd name="T24" fmla="*/ 13 w 46"/>
                <a:gd name="T25" fmla="*/ 102 h 145"/>
                <a:gd name="T26" fmla="*/ 15 w 46"/>
                <a:gd name="T27" fmla="*/ 97 h 145"/>
                <a:gd name="T28" fmla="*/ 16 w 46"/>
                <a:gd name="T29" fmla="*/ 132 h 145"/>
                <a:gd name="T30" fmla="*/ 18 w 46"/>
                <a:gd name="T31" fmla="*/ 139 h 145"/>
                <a:gd name="T32" fmla="*/ 19 w 46"/>
                <a:gd name="T33" fmla="*/ 112 h 145"/>
                <a:gd name="T34" fmla="*/ 19 w 46"/>
                <a:gd name="T35" fmla="*/ 106 h 145"/>
                <a:gd name="T36" fmla="*/ 20 w 46"/>
                <a:gd name="T37" fmla="*/ 91 h 145"/>
                <a:gd name="T38" fmla="*/ 22 w 46"/>
                <a:gd name="T39" fmla="*/ 91 h 145"/>
                <a:gd name="T40" fmla="*/ 23 w 46"/>
                <a:gd name="T41" fmla="*/ 115 h 145"/>
                <a:gd name="T42" fmla="*/ 24 w 46"/>
                <a:gd name="T43" fmla="*/ 104 h 145"/>
                <a:gd name="T44" fmla="*/ 24 w 46"/>
                <a:gd name="T45" fmla="*/ 111 h 145"/>
                <a:gd name="T46" fmla="*/ 26 w 46"/>
                <a:gd name="T47" fmla="*/ 130 h 145"/>
                <a:gd name="T48" fmla="*/ 27 w 46"/>
                <a:gd name="T49" fmla="*/ 112 h 145"/>
                <a:gd name="T50" fmla="*/ 28 w 46"/>
                <a:gd name="T51" fmla="*/ 123 h 145"/>
                <a:gd name="T52" fmla="*/ 30 w 46"/>
                <a:gd name="T53" fmla="*/ 115 h 145"/>
                <a:gd name="T54" fmla="*/ 30 w 46"/>
                <a:gd name="T55" fmla="*/ 121 h 145"/>
                <a:gd name="T56" fmla="*/ 31 w 46"/>
                <a:gd name="T57" fmla="*/ 112 h 145"/>
                <a:gd name="T58" fmla="*/ 33 w 46"/>
                <a:gd name="T59" fmla="*/ 145 h 145"/>
                <a:gd name="T60" fmla="*/ 34 w 46"/>
                <a:gd name="T61" fmla="*/ 121 h 145"/>
                <a:gd name="T62" fmla="*/ 34 w 46"/>
                <a:gd name="T63" fmla="*/ 112 h 145"/>
                <a:gd name="T64" fmla="*/ 35 w 46"/>
                <a:gd name="T65" fmla="*/ 111 h 145"/>
                <a:gd name="T66" fmla="*/ 37 w 46"/>
                <a:gd name="T67" fmla="*/ 121 h 145"/>
                <a:gd name="T68" fmla="*/ 38 w 46"/>
                <a:gd name="T69" fmla="*/ 106 h 145"/>
                <a:gd name="T70" fmla="*/ 39 w 46"/>
                <a:gd name="T71" fmla="*/ 123 h 145"/>
                <a:gd name="T72" fmla="*/ 39 w 46"/>
                <a:gd name="T73" fmla="*/ 119 h 145"/>
                <a:gd name="T74" fmla="*/ 41 w 46"/>
                <a:gd name="T75" fmla="*/ 106 h 145"/>
                <a:gd name="T76" fmla="*/ 42 w 46"/>
                <a:gd name="T77" fmla="*/ 139 h 145"/>
                <a:gd name="T78" fmla="*/ 44 w 46"/>
                <a:gd name="T79" fmla="*/ 132 h 145"/>
                <a:gd name="T80" fmla="*/ 45 w 46"/>
                <a:gd name="T81" fmla="*/ 121 h 145"/>
                <a:gd name="T82" fmla="*/ 46 w 46"/>
                <a:gd name="T83" fmla="*/ 11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6" h="145">
                  <a:moveTo>
                    <a:pt x="0" y="18"/>
                  </a:moveTo>
                  <a:lnTo>
                    <a:pt x="0" y="0"/>
                  </a:lnTo>
                  <a:lnTo>
                    <a:pt x="0" y="55"/>
                  </a:lnTo>
                  <a:lnTo>
                    <a:pt x="1" y="5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2" y="81"/>
                  </a:lnTo>
                  <a:lnTo>
                    <a:pt x="2" y="91"/>
                  </a:lnTo>
                  <a:lnTo>
                    <a:pt x="2" y="52"/>
                  </a:lnTo>
                  <a:lnTo>
                    <a:pt x="2" y="55"/>
                  </a:lnTo>
                  <a:lnTo>
                    <a:pt x="4" y="52"/>
                  </a:lnTo>
                  <a:lnTo>
                    <a:pt x="4" y="82"/>
                  </a:lnTo>
                  <a:lnTo>
                    <a:pt x="5" y="85"/>
                  </a:lnTo>
                  <a:lnTo>
                    <a:pt x="5" y="91"/>
                  </a:lnTo>
                  <a:lnTo>
                    <a:pt x="5" y="60"/>
                  </a:lnTo>
                  <a:lnTo>
                    <a:pt x="5" y="86"/>
                  </a:lnTo>
                  <a:lnTo>
                    <a:pt x="7" y="85"/>
                  </a:lnTo>
                  <a:lnTo>
                    <a:pt x="7" y="96"/>
                  </a:lnTo>
                  <a:lnTo>
                    <a:pt x="7" y="78"/>
                  </a:lnTo>
                  <a:lnTo>
                    <a:pt x="7" y="85"/>
                  </a:lnTo>
                  <a:lnTo>
                    <a:pt x="8" y="82"/>
                  </a:lnTo>
                  <a:lnTo>
                    <a:pt x="8" y="104"/>
                  </a:lnTo>
                  <a:lnTo>
                    <a:pt x="8" y="74"/>
                  </a:lnTo>
                  <a:lnTo>
                    <a:pt x="8" y="96"/>
                  </a:lnTo>
                  <a:lnTo>
                    <a:pt x="9" y="102"/>
                  </a:lnTo>
                  <a:lnTo>
                    <a:pt x="9" y="104"/>
                  </a:lnTo>
                  <a:lnTo>
                    <a:pt x="9" y="78"/>
                  </a:lnTo>
                  <a:lnTo>
                    <a:pt x="11" y="81"/>
                  </a:lnTo>
                  <a:lnTo>
                    <a:pt x="11" y="112"/>
                  </a:lnTo>
                  <a:lnTo>
                    <a:pt x="11" y="78"/>
                  </a:lnTo>
                  <a:lnTo>
                    <a:pt x="11" y="108"/>
                  </a:lnTo>
                  <a:lnTo>
                    <a:pt x="12" y="111"/>
                  </a:lnTo>
                  <a:lnTo>
                    <a:pt x="12" y="130"/>
                  </a:lnTo>
                  <a:lnTo>
                    <a:pt x="12" y="100"/>
                  </a:lnTo>
                  <a:lnTo>
                    <a:pt x="12" y="108"/>
                  </a:lnTo>
                  <a:lnTo>
                    <a:pt x="13" y="111"/>
                  </a:lnTo>
                  <a:lnTo>
                    <a:pt x="13" y="119"/>
                  </a:lnTo>
                  <a:lnTo>
                    <a:pt x="13" y="96"/>
                  </a:lnTo>
                  <a:lnTo>
                    <a:pt x="13" y="102"/>
                  </a:lnTo>
                  <a:lnTo>
                    <a:pt x="15" y="102"/>
                  </a:lnTo>
                  <a:lnTo>
                    <a:pt x="15" y="130"/>
                  </a:lnTo>
                  <a:lnTo>
                    <a:pt x="15" y="97"/>
                  </a:lnTo>
                  <a:lnTo>
                    <a:pt x="15" y="106"/>
                  </a:lnTo>
                  <a:lnTo>
                    <a:pt x="16" y="108"/>
                  </a:lnTo>
                  <a:lnTo>
                    <a:pt x="16" y="132"/>
                  </a:lnTo>
                  <a:lnTo>
                    <a:pt x="16" y="123"/>
                  </a:lnTo>
                  <a:lnTo>
                    <a:pt x="18" y="119"/>
                  </a:lnTo>
                  <a:lnTo>
                    <a:pt x="18" y="139"/>
                  </a:lnTo>
                  <a:lnTo>
                    <a:pt x="18" y="111"/>
                  </a:lnTo>
                  <a:lnTo>
                    <a:pt x="18" y="115"/>
                  </a:lnTo>
                  <a:lnTo>
                    <a:pt x="19" y="112"/>
                  </a:lnTo>
                  <a:lnTo>
                    <a:pt x="19" y="123"/>
                  </a:lnTo>
                  <a:lnTo>
                    <a:pt x="19" y="102"/>
                  </a:lnTo>
                  <a:lnTo>
                    <a:pt x="19" y="106"/>
                  </a:lnTo>
                  <a:lnTo>
                    <a:pt x="20" y="108"/>
                  </a:lnTo>
                  <a:lnTo>
                    <a:pt x="20" y="123"/>
                  </a:lnTo>
                  <a:lnTo>
                    <a:pt x="20" y="91"/>
                  </a:lnTo>
                  <a:lnTo>
                    <a:pt x="20" y="100"/>
                  </a:lnTo>
                  <a:lnTo>
                    <a:pt x="22" y="106"/>
                  </a:lnTo>
                  <a:lnTo>
                    <a:pt x="22" y="91"/>
                  </a:lnTo>
                  <a:lnTo>
                    <a:pt x="22" y="96"/>
                  </a:lnTo>
                  <a:lnTo>
                    <a:pt x="23" y="97"/>
                  </a:lnTo>
                  <a:lnTo>
                    <a:pt x="23" y="115"/>
                  </a:lnTo>
                  <a:lnTo>
                    <a:pt x="23" y="86"/>
                  </a:lnTo>
                  <a:lnTo>
                    <a:pt x="23" y="108"/>
                  </a:lnTo>
                  <a:lnTo>
                    <a:pt x="24" y="104"/>
                  </a:lnTo>
                  <a:lnTo>
                    <a:pt x="24" y="115"/>
                  </a:lnTo>
                  <a:lnTo>
                    <a:pt x="24" y="100"/>
                  </a:lnTo>
                  <a:lnTo>
                    <a:pt x="24" y="111"/>
                  </a:lnTo>
                  <a:lnTo>
                    <a:pt x="26" y="111"/>
                  </a:lnTo>
                  <a:lnTo>
                    <a:pt x="26" y="96"/>
                  </a:lnTo>
                  <a:lnTo>
                    <a:pt x="26" y="130"/>
                  </a:lnTo>
                  <a:lnTo>
                    <a:pt x="27" y="130"/>
                  </a:lnTo>
                  <a:lnTo>
                    <a:pt x="27" y="132"/>
                  </a:lnTo>
                  <a:lnTo>
                    <a:pt x="27" y="112"/>
                  </a:lnTo>
                  <a:lnTo>
                    <a:pt x="27" y="119"/>
                  </a:lnTo>
                  <a:lnTo>
                    <a:pt x="28" y="117"/>
                  </a:lnTo>
                  <a:lnTo>
                    <a:pt x="28" y="123"/>
                  </a:lnTo>
                  <a:lnTo>
                    <a:pt x="28" y="97"/>
                  </a:lnTo>
                  <a:lnTo>
                    <a:pt x="28" y="117"/>
                  </a:lnTo>
                  <a:lnTo>
                    <a:pt x="30" y="115"/>
                  </a:lnTo>
                  <a:lnTo>
                    <a:pt x="30" y="126"/>
                  </a:lnTo>
                  <a:lnTo>
                    <a:pt x="30" y="106"/>
                  </a:lnTo>
                  <a:lnTo>
                    <a:pt x="30" y="121"/>
                  </a:lnTo>
                  <a:lnTo>
                    <a:pt x="31" y="119"/>
                  </a:lnTo>
                  <a:lnTo>
                    <a:pt x="31" y="145"/>
                  </a:lnTo>
                  <a:lnTo>
                    <a:pt x="31" y="112"/>
                  </a:lnTo>
                  <a:lnTo>
                    <a:pt x="31" y="143"/>
                  </a:lnTo>
                  <a:lnTo>
                    <a:pt x="33" y="139"/>
                  </a:lnTo>
                  <a:lnTo>
                    <a:pt x="33" y="145"/>
                  </a:lnTo>
                  <a:lnTo>
                    <a:pt x="33" y="121"/>
                  </a:lnTo>
                  <a:lnTo>
                    <a:pt x="33" y="123"/>
                  </a:lnTo>
                  <a:lnTo>
                    <a:pt x="34" y="121"/>
                  </a:lnTo>
                  <a:lnTo>
                    <a:pt x="34" y="128"/>
                  </a:lnTo>
                  <a:lnTo>
                    <a:pt x="34" y="106"/>
                  </a:lnTo>
                  <a:lnTo>
                    <a:pt x="34" y="112"/>
                  </a:lnTo>
                  <a:lnTo>
                    <a:pt x="35" y="115"/>
                  </a:lnTo>
                  <a:lnTo>
                    <a:pt x="35" y="128"/>
                  </a:lnTo>
                  <a:lnTo>
                    <a:pt x="35" y="111"/>
                  </a:lnTo>
                  <a:lnTo>
                    <a:pt x="35" y="112"/>
                  </a:lnTo>
                  <a:lnTo>
                    <a:pt x="37" y="115"/>
                  </a:lnTo>
                  <a:lnTo>
                    <a:pt x="37" y="121"/>
                  </a:lnTo>
                  <a:lnTo>
                    <a:pt x="37" y="86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91"/>
                  </a:lnTo>
                  <a:lnTo>
                    <a:pt x="38" y="121"/>
                  </a:lnTo>
                  <a:lnTo>
                    <a:pt x="39" y="123"/>
                  </a:lnTo>
                  <a:lnTo>
                    <a:pt x="39" y="126"/>
                  </a:lnTo>
                  <a:lnTo>
                    <a:pt x="39" y="96"/>
                  </a:lnTo>
                  <a:lnTo>
                    <a:pt x="39" y="119"/>
                  </a:lnTo>
                  <a:lnTo>
                    <a:pt x="41" y="123"/>
                  </a:lnTo>
                  <a:lnTo>
                    <a:pt x="41" y="132"/>
                  </a:lnTo>
                  <a:lnTo>
                    <a:pt x="41" y="106"/>
                  </a:lnTo>
                  <a:lnTo>
                    <a:pt x="41" y="117"/>
                  </a:lnTo>
                  <a:lnTo>
                    <a:pt x="42" y="115"/>
                  </a:lnTo>
                  <a:lnTo>
                    <a:pt x="42" y="139"/>
                  </a:lnTo>
                  <a:lnTo>
                    <a:pt x="42" y="112"/>
                  </a:lnTo>
                  <a:lnTo>
                    <a:pt x="42" y="128"/>
                  </a:lnTo>
                  <a:lnTo>
                    <a:pt x="44" y="132"/>
                  </a:lnTo>
                  <a:lnTo>
                    <a:pt x="44" y="139"/>
                  </a:lnTo>
                  <a:lnTo>
                    <a:pt x="44" y="117"/>
                  </a:lnTo>
                  <a:lnTo>
                    <a:pt x="45" y="121"/>
                  </a:lnTo>
                  <a:lnTo>
                    <a:pt x="45" y="136"/>
                  </a:lnTo>
                  <a:lnTo>
                    <a:pt x="45" y="112"/>
                  </a:lnTo>
                  <a:lnTo>
                    <a:pt x="46" y="111"/>
                  </a:lnTo>
                  <a:lnTo>
                    <a:pt x="46" y="136"/>
                  </a:lnTo>
                  <a:lnTo>
                    <a:pt x="46" y="115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07" name="Freeform 1796"/>
            <p:cNvSpPr>
              <a:spLocks/>
            </p:cNvSpPr>
            <p:nvPr/>
          </p:nvSpPr>
          <p:spPr bwMode="auto">
            <a:xfrm>
              <a:off x="534729" y="6295556"/>
              <a:ext cx="351698" cy="63262"/>
            </a:xfrm>
            <a:custGeom>
              <a:avLst/>
              <a:gdLst>
                <a:gd name="T0" fmla="*/ 2 w 48"/>
                <a:gd name="T1" fmla="*/ 170 h 188"/>
                <a:gd name="T2" fmla="*/ 3 w 48"/>
                <a:gd name="T3" fmla="*/ 173 h 188"/>
                <a:gd name="T4" fmla="*/ 4 w 48"/>
                <a:gd name="T5" fmla="*/ 136 h 188"/>
                <a:gd name="T6" fmla="*/ 4 w 48"/>
                <a:gd name="T7" fmla="*/ 145 h 188"/>
                <a:gd name="T8" fmla="*/ 6 w 48"/>
                <a:gd name="T9" fmla="*/ 138 h 188"/>
                <a:gd name="T10" fmla="*/ 7 w 48"/>
                <a:gd name="T11" fmla="*/ 179 h 188"/>
                <a:gd name="T12" fmla="*/ 8 w 48"/>
                <a:gd name="T13" fmla="*/ 175 h 188"/>
                <a:gd name="T14" fmla="*/ 8 w 48"/>
                <a:gd name="T15" fmla="*/ 168 h 188"/>
                <a:gd name="T16" fmla="*/ 10 w 48"/>
                <a:gd name="T17" fmla="*/ 151 h 188"/>
                <a:gd name="T18" fmla="*/ 11 w 48"/>
                <a:gd name="T19" fmla="*/ 170 h 188"/>
                <a:gd name="T20" fmla="*/ 13 w 48"/>
                <a:gd name="T21" fmla="*/ 160 h 188"/>
                <a:gd name="T22" fmla="*/ 13 w 48"/>
                <a:gd name="T23" fmla="*/ 166 h 188"/>
                <a:gd name="T24" fmla="*/ 14 w 48"/>
                <a:gd name="T25" fmla="*/ 127 h 188"/>
                <a:gd name="T26" fmla="*/ 15 w 48"/>
                <a:gd name="T27" fmla="*/ 93 h 188"/>
                <a:gd name="T28" fmla="*/ 17 w 48"/>
                <a:gd name="T29" fmla="*/ 89 h 188"/>
                <a:gd name="T30" fmla="*/ 18 w 48"/>
                <a:gd name="T31" fmla="*/ 155 h 188"/>
                <a:gd name="T32" fmla="*/ 19 w 48"/>
                <a:gd name="T33" fmla="*/ 145 h 188"/>
                <a:gd name="T34" fmla="*/ 21 w 48"/>
                <a:gd name="T35" fmla="*/ 127 h 188"/>
                <a:gd name="T36" fmla="*/ 21 w 48"/>
                <a:gd name="T37" fmla="*/ 131 h 188"/>
                <a:gd name="T38" fmla="*/ 22 w 48"/>
                <a:gd name="T39" fmla="*/ 116 h 188"/>
                <a:gd name="T40" fmla="*/ 24 w 48"/>
                <a:gd name="T41" fmla="*/ 149 h 188"/>
                <a:gd name="T42" fmla="*/ 25 w 48"/>
                <a:gd name="T43" fmla="*/ 149 h 188"/>
                <a:gd name="T44" fmla="*/ 25 w 48"/>
                <a:gd name="T45" fmla="*/ 142 h 188"/>
                <a:gd name="T46" fmla="*/ 26 w 48"/>
                <a:gd name="T47" fmla="*/ 170 h 188"/>
                <a:gd name="T48" fmla="*/ 28 w 48"/>
                <a:gd name="T49" fmla="*/ 145 h 188"/>
                <a:gd name="T50" fmla="*/ 29 w 48"/>
                <a:gd name="T51" fmla="*/ 153 h 188"/>
                <a:gd name="T52" fmla="*/ 30 w 48"/>
                <a:gd name="T53" fmla="*/ 146 h 188"/>
                <a:gd name="T54" fmla="*/ 32 w 48"/>
                <a:gd name="T55" fmla="*/ 119 h 188"/>
                <a:gd name="T56" fmla="*/ 32 w 48"/>
                <a:gd name="T57" fmla="*/ 100 h 188"/>
                <a:gd name="T58" fmla="*/ 33 w 48"/>
                <a:gd name="T59" fmla="*/ 112 h 188"/>
                <a:gd name="T60" fmla="*/ 34 w 48"/>
                <a:gd name="T61" fmla="*/ 142 h 188"/>
                <a:gd name="T62" fmla="*/ 36 w 48"/>
                <a:gd name="T63" fmla="*/ 105 h 188"/>
                <a:gd name="T64" fmla="*/ 37 w 48"/>
                <a:gd name="T65" fmla="*/ 74 h 188"/>
                <a:gd name="T66" fmla="*/ 39 w 48"/>
                <a:gd name="T67" fmla="*/ 63 h 188"/>
                <a:gd name="T68" fmla="*/ 40 w 48"/>
                <a:gd name="T69" fmla="*/ 30 h 188"/>
                <a:gd name="T70" fmla="*/ 41 w 48"/>
                <a:gd name="T71" fmla="*/ 90 h 188"/>
                <a:gd name="T72" fmla="*/ 43 w 48"/>
                <a:gd name="T73" fmla="*/ 75 h 188"/>
                <a:gd name="T74" fmla="*/ 44 w 48"/>
                <a:gd name="T75" fmla="*/ 56 h 188"/>
                <a:gd name="T76" fmla="*/ 44 w 48"/>
                <a:gd name="T77" fmla="*/ 67 h 188"/>
                <a:gd name="T78" fmla="*/ 45 w 48"/>
                <a:gd name="T79" fmla="*/ 10 h 188"/>
                <a:gd name="T80" fmla="*/ 47 w 48"/>
                <a:gd name="T81" fmla="*/ 3 h 188"/>
                <a:gd name="T82" fmla="*/ 48 w 48"/>
                <a:gd name="T83" fmla="*/ 3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" h="188">
                  <a:moveTo>
                    <a:pt x="0" y="149"/>
                  </a:moveTo>
                  <a:lnTo>
                    <a:pt x="2" y="151"/>
                  </a:lnTo>
                  <a:lnTo>
                    <a:pt x="2" y="170"/>
                  </a:lnTo>
                  <a:lnTo>
                    <a:pt x="2" y="168"/>
                  </a:lnTo>
                  <a:lnTo>
                    <a:pt x="3" y="166"/>
                  </a:lnTo>
                  <a:lnTo>
                    <a:pt x="3" y="173"/>
                  </a:lnTo>
                  <a:lnTo>
                    <a:pt x="3" y="136"/>
                  </a:lnTo>
                  <a:lnTo>
                    <a:pt x="3" y="138"/>
                  </a:lnTo>
                  <a:lnTo>
                    <a:pt x="4" y="136"/>
                  </a:lnTo>
                  <a:lnTo>
                    <a:pt x="4" y="151"/>
                  </a:lnTo>
                  <a:lnTo>
                    <a:pt x="4" y="131"/>
                  </a:lnTo>
                  <a:lnTo>
                    <a:pt x="4" y="145"/>
                  </a:lnTo>
                  <a:lnTo>
                    <a:pt x="6" y="145"/>
                  </a:lnTo>
                  <a:lnTo>
                    <a:pt x="6" y="162"/>
                  </a:lnTo>
                  <a:lnTo>
                    <a:pt x="6" y="138"/>
                  </a:lnTo>
                  <a:lnTo>
                    <a:pt x="6" y="160"/>
                  </a:lnTo>
                  <a:lnTo>
                    <a:pt x="7" y="162"/>
                  </a:lnTo>
                  <a:lnTo>
                    <a:pt x="7" y="179"/>
                  </a:lnTo>
                  <a:lnTo>
                    <a:pt x="7" y="157"/>
                  </a:lnTo>
                  <a:lnTo>
                    <a:pt x="7" y="177"/>
                  </a:lnTo>
                  <a:lnTo>
                    <a:pt x="8" y="175"/>
                  </a:lnTo>
                  <a:lnTo>
                    <a:pt x="8" y="188"/>
                  </a:lnTo>
                  <a:lnTo>
                    <a:pt x="8" y="164"/>
                  </a:lnTo>
                  <a:lnTo>
                    <a:pt x="8" y="168"/>
                  </a:lnTo>
                  <a:lnTo>
                    <a:pt x="10" y="166"/>
                  </a:lnTo>
                  <a:lnTo>
                    <a:pt x="10" y="179"/>
                  </a:lnTo>
                  <a:lnTo>
                    <a:pt x="10" y="151"/>
                  </a:lnTo>
                  <a:lnTo>
                    <a:pt x="10" y="157"/>
                  </a:lnTo>
                  <a:lnTo>
                    <a:pt x="11" y="160"/>
                  </a:lnTo>
                  <a:lnTo>
                    <a:pt x="11" y="170"/>
                  </a:lnTo>
                  <a:lnTo>
                    <a:pt x="11" y="145"/>
                  </a:lnTo>
                  <a:lnTo>
                    <a:pt x="11" y="157"/>
                  </a:lnTo>
                  <a:lnTo>
                    <a:pt x="13" y="160"/>
                  </a:lnTo>
                  <a:lnTo>
                    <a:pt x="13" y="173"/>
                  </a:lnTo>
                  <a:lnTo>
                    <a:pt x="13" y="155"/>
                  </a:lnTo>
                  <a:lnTo>
                    <a:pt x="13" y="166"/>
                  </a:lnTo>
                  <a:lnTo>
                    <a:pt x="14" y="166"/>
                  </a:lnTo>
                  <a:lnTo>
                    <a:pt x="14" y="170"/>
                  </a:lnTo>
                  <a:lnTo>
                    <a:pt x="14" y="127"/>
                  </a:lnTo>
                  <a:lnTo>
                    <a:pt x="14" y="130"/>
                  </a:lnTo>
                  <a:lnTo>
                    <a:pt x="15" y="127"/>
                  </a:lnTo>
                  <a:lnTo>
                    <a:pt x="15" y="93"/>
                  </a:lnTo>
                  <a:lnTo>
                    <a:pt x="15" y="110"/>
                  </a:lnTo>
                  <a:lnTo>
                    <a:pt x="17" y="105"/>
                  </a:lnTo>
                  <a:lnTo>
                    <a:pt x="17" y="89"/>
                  </a:lnTo>
                  <a:lnTo>
                    <a:pt x="17" y="119"/>
                  </a:lnTo>
                  <a:lnTo>
                    <a:pt x="18" y="116"/>
                  </a:lnTo>
                  <a:lnTo>
                    <a:pt x="18" y="155"/>
                  </a:lnTo>
                  <a:lnTo>
                    <a:pt x="18" y="112"/>
                  </a:lnTo>
                  <a:lnTo>
                    <a:pt x="18" y="140"/>
                  </a:lnTo>
                  <a:lnTo>
                    <a:pt x="19" y="145"/>
                  </a:lnTo>
                  <a:lnTo>
                    <a:pt x="19" y="104"/>
                  </a:lnTo>
                  <a:lnTo>
                    <a:pt x="19" y="130"/>
                  </a:lnTo>
                  <a:lnTo>
                    <a:pt x="21" y="127"/>
                  </a:lnTo>
                  <a:lnTo>
                    <a:pt x="21" y="149"/>
                  </a:lnTo>
                  <a:lnTo>
                    <a:pt x="21" y="125"/>
                  </a:lnTo>
                  <a:lnTo>
                    <a:pt x="21" y="131"/>
                  </a:lnTo>
                  <a:lnTo>
                    <a:pt x="22" y="130"/>
                  </a:lnTo>
                  <a:lnTo>
                    <a:pt x="22" y="153"/>
                  </a:lnTo>
                  <a:lnTo>
                    <a:pt x="22" y="116"/>
                  </a:lnTo>
                  <a:lnTo>
                    <a:pt x="22" y="140"/>
                  </a:lnTo>
                  <a:lnTo>
                    <a:pt x="24" y="140"/>
                  </a:lnTo>
                  <a:lnTo>
                    <a:pt x="24" y="149"/>
                  </a:lnTo>
                  <a:lnTo>
                    <a:pt x="24" y="134"/>
                  </a:lnTo>
                  <a:lnTo>
                    <a:pt x="24" y="146"/>
                  </a:lnTo>
                  <a:lnTo>
                    <a:pt x="25" y="149"/>
                  </a:lnTo>
                  <a:lnTo>
                    <a:pt x="25" y="153"/>
                  </a:lnTo>
                  <a:lnTo>
                    <a:pt x="25" y="130"/>
                  </a:lnTo>
                  <a:lnTo>
                    <a:pt x="25" y="142"/>
                  </a:lnTo>
                  <a:lnTo>
                    <a:pt x="26" y="145"/>
                  </a:lnTo>
                  <a:lnTo>
                    <a:pt x="26" y="142"/>
                  </a:lnTo>
                  <a:lnTo>
                    <a:pt x="26" y="170"/>
                  </a:lnTo>
                  <a:lnTo>
                    <a:pt x="28" y="166"/>
                  </a:lnTo>
                  <a:lnTo>
                    <a:pt x="28" y="173"/>
                  </a:lnTo>
                  <a:lnTo>
                    <a:pt x="28" y="145"/>
                  </a:lnTo>
                  <a:lnTo>
                    <a:pt x="28" y="146"/>
                  </a:lnTo>
                  <a:lnTo>
                    <a:pt x="29" y="149"/>
                  </a:lnTo>
                  <a:lnTo>
                    <a:pt x="29" y="153"/>
                  </a:lnTo>
                  <a:lnTo>
                    <a:pt x="29" y="123"/>
                  </a:lnTo>
                  <a:lnTo>
                    <a:pt x="30" y="125"/>
                  </a:lnTo>
                  <a:lnTo>
                    <a:pt x="30" y="146"/>
                  </a:lnTo>
                  <a:lnTo>
                    <a:pt x="30" y="120"/>
                  </a:lnTo>
                  <a:lnTo>
                    <a:pt x="30" y="123"/>
                  </a:lnTo>
                  <a:lnTo>
                    <a:pt x="32" y="119"/>
                  </a:lnTo>
                  <a:lnTo>
                    <a:pt x="32" y="127"/>
                  </a:lnTo>
                  <a:lnTo>
                    <a:pt x="32" y="94"/>
                  </a:lnTo>
                  <a:lnTo>
                    <a:pt x="32" y="100"/>
                  </a:lnTo>
                  <a:lnTo>
                    <a:pt x="33" y="94"/>
                  </a:lnTo>
                  <a:lnTo>
                    <a:pt x="33" y="90"/>
                  </a:lnTo>
                  <a:lnTo>
                    <a:pt x="33" y="112"/>
                  </a:lnTo>
                  <a:lnTo>
                    <a:pt x="34" y="110"/>
                  </a:lnTo>
                  <a:lnTo>
                    <a:pt x="34" y="151"/>
                  </a:lnTo>
                  <a:lnTo>
                    <a:pt x="34" y="142"/>
                  </a:lnTo>
                  <a:lnTo>
                    <a:pt x="36" y="138"/>
                  </a:lnTo>
                  <a:lnTo>
                    <a:pt x="36" y="145"/>
                  </a:lnTo>
                  <a:lnTo>
                    <a:pt x="36" y="105"/>
                  </a:lnTo>
                  <a:lnTo>
                    <a:pt x="37" y="108"/>
                  </a:lnTo>
                  <a:lnTo>
                    <a:pt x="37" y="64"/>
                  </a:lnTo>
                  <a:lnTo>
                    <a:pt x="37" y="74"/>
                  </a:lnTo>
                  <a:lnTo>
                    <a:pt x="39" y="78"/>
                  </a:lnTo>
                  <a:lnTo>
                    <a:pt x="39" y="82"/>
                  </a:lnTo>
                  <a:lnTo>
                    <a:pt x="39" y="63"/>
                  </a:lnTo>
                  <a:lnTo>
                    <a:pt x="40" y="60"/>
                  </a:lnTo>
                  <a:lnTo>
                    <a:pt x="40" y="79"/>
                  </a:lnTo>
                  <a:lnTo>
                    <a:pt x="40" y="30"/>
                  </a:lnTo>
                  <a:lnTo>
                    <a:pt x="40" y="34"/>
                  </a:lnTo>
                  <a:lnTo>
                    <a:pt x="41" y="37"/>
                  </a:lnTo>
                  <a:lnTo>
                    <a:pt x="41" y="90"/>
                  </a:lnTo>
                  <a:lnTo>
                    <a:pt x="41" y="74"/>
                  </a:lnTo>
                  <a:lnTo>
                    <a:pt x="43" y="74"/>
                  </a:lnTo>
                  <a:lnTo>
                    <a:pt x="43" y="75"/>
                  </a:lnTo>
                  <a:lnTo>
                    <a:pt x="43" y="52"/>
                  </a:lnTo>
                  <a:lnTo>
                    <a:pt x="43" y="59"/>
                  </a:lnTo>
                  <a:lnTo>
                    <a:pt x="44" y="56"/>
                  </a:lnTo>
                  <a:lnTo>
                    <a:pt x="44" y="70"/>
                  </a:lnTo>
                  <a:lnTo>
                    <a:pt x="44" y="45"/>
                  </a:lnTo>
                  <a:lnTo>
                    <a:pt x="44" y="67"/>
                  </a:lnTo>
                  <a:lnTo>
                    <a:pt x="45" y="67"/>
                  </a:lnTo>
                  <a:lnTo>
                    <a:pt x="45" y="3"/>
                  </a:lnTo>
                  <a:lnTo>
                    <a:pt x="45" y="10"/>
                  </a:lnTo>
                  <a:lnTo>
                    <a:pt x="47" y="11"/>
                  </a:lnTo>
                  <a:lnTo>
                    <a:pt x="47" y="19"/>
                  </a:lnTo>
                  <a:lnTo>
                    <a:pt x="47" y="3"/>
                  </a:lnTo>
                  <a:lnTo>
                    <a:pt x="47" y="14"/>
                  </a:lnTo>
                  <a:lnTo>
                    <a:pt x="48" y="11"/>
                  </a:lnTo>
                  <a:lnTo>
                    <a:pt x="48" y="34"/>
                  </a:lnTo>
                  <a:lnTo>
                    <a:pt x="48" y="0"/>
                  </a:lnTo>
                  <a:lnTo>
                    <a:pt x="48" y="25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08" name="Freeform 1797"/>
            <p:cNvSpPr>
              <a:spLocks/>
            </p:cNvSpPr>
            <p:nvPr/>
          </p:nvSpPr>
          <p:spPr bwMode="auto">
            <a:xfrm>
              <a:off x="886426" y="6284115"/>
              <a:ext cx="373682" cy="57205"/>
            </a:xfrm>
            <a:custGeom>
              <a:avLst/>
              <a:gdLst>
                <a:gd name="T0" fmla="*/ 2 w 51"/>
                <a:gd name="T1" fmla="*/ 83 h 170"/>
                <a:gd name="T2" fmla="*/ 3 w 51"/>
                <a:gd name="T3" fmla="*/ 83 h 170"/>
                <a:gd name="T4" fmla="*/ 4 w 51"/>
                <a:gd name="T5" fmla="*/ 98 h 170"/>
                <a:gd name="T6" fmla="*/ 4 w 51"/>
                <a:gd name="T7" fmla="*/ 97 h 170"/>
                <a:gd name="T8" fmla="*/ 6 w 51"/>
                <a:gd name="T9" fmla="*/ 79 h 170"/>
                <a:gd name="T10" fmla="*/ 7 w 51"/>
                <a:gd name="T11" fmla="*/ 153 h 170"/>
                <a:gd name="T12" fmla="*/ 8 w 51"/>
                <a:gd name="T13" fmla="*/ 170 h 170"/>
                <a:gd name="T14" fmla="*/ 10 w 51"/>
                <a:gd name="T15" fmla="*/ 153 h 170"/>
                <a:gd name="T16" fmla="*/ 10 w 51"/>
                <a:gd name="T17" fmla="*/ 116 h 170"/>
                <a:gd name="T18" fmla="*/ 11 w 51"/>
                <a:gd name="T19" fmla="*/ 98 h 170"/>
                <a:gd name="T20" fmla="*/ 12 w 51"/>
                <a:gd name="T21" fmla="*/ 83 h 170"/>
                <a:gd name="T22" fmla="*/ 14 w 51"/>
                <a:gd name="T23" fmla="*/ 49 h 170"/>
                <a:gd name="T24" fmla="*/ 15 w 51"/>
                <a:gd name="T25" fmla="*/ 108 h 170"/>
                <a:gd name="T26" fmla="*/ 17 w 51"/>
                <a:gd name="T27" fmla="*/ 93 h 170"/>
                <a:gd name="T28" fmla="*/ 18 w 51"/>
                <a:gd name="T29" fmla="*/ 149 h 170"/>
                <a:gd name="T30" fmla="*/ 19 w 51"/>
                <a:gd name="T31" fmla="*/ 124 h 170"/>
                <a:gd name="T32" fmla="*/ 21 w 51"/>
                <a:gd name="T33" fmla="*/ 48 h 170"/>
                <a:gd name="T34" fmla="*/ 22 w 51"/>
                <a:gd name="T35" fmla="*/ 94 h 170"/>
                <a:gd name="T36" fmla="*/ 22 w 51"/>
                <a:gd name="T37" fmla="*/ 98 h 170"/>
                <a:gd name="T38" fmla="*/ 23 w 51"/>
                <a:gd name="T39" fmla="*/ 90 h 170"/>
                <a:gd name="T40" fmla="*/ 25 w 51"/>
                <a:gd name="T41" fmla="*/ 124 h 170"/>
                <a:gd name="T42" fmla="*/ 26 w 51"/>
                <a:gd name="T43" fmla="*/ 67 h 170"/>
                <a:gd name="T44" fmla="*/ 26 w 51"/>
                <a:gd name="T45" fmla="*/ 53 h 170"/>
                <a:gd name="T46" fmla="*/ 28 w 51"/>
                <a:gd name="T47" fmla="*/ 0 h 170"/>
                <a:gd name="T48" fmla="*/ 30 w 51"/>
                <a:gd name="T49" fmla="*/ 79 h 170"/>
                <a:gd name="T50" fmla="*/ 32 w 51"/>
                <a:gd name="T51" fmla="*/ 68 h 170"/>
                <a:gd name="T52" fmla="*/ 33 w 51"/>
                <a:gd name="T53" fmla="*/ 94 h 170"/>
                <a:gd name="T54" fmla="*/ 33 w 51"/>
                <a:gd name="T55" fmla="*/ 94 h 170"/>
                <a:gd name="T56" fmla="*/ 34 w 51"/>
                <a:gd name="T57" fmla="*/ 83 h 170"/>
                <a:gd name="T58" fmla="*/ 36 w 51"/>
                <a:gd name="T59" fmla="*/ 116 h 170"/>
                <a:gd name="T60" fmla="*/ 37 w 51"/>
                <a:gd name="T61" fmla="*/ 109 h 170"/>
                <a:gd name="T62" fmla="*/ 38 w 51"/>
                <a:gd name="T63" fmla="*/ 67 h 170"/>
                <a:gd name="T64" fmla="*/ 40 w 51"/>
                <a:gd name="T65" fmla="*/ 104 h 170"/>
                <a:gd name="T66" fmla="*/ 41 w 51"/>
                <a:gd name="T67" fmla="*/ 93 h 170"/>
                <a:gd name="T68" fmla="*/ 43 w 51"/>
                <a:gd name="T69" fmla="*/ 53 h 170"/>
                <a:gd name="T70" fmla="*/ 44 w 51"/>
                <a:gd name="T71" fmla="*/ 60 h 170"/>
                <a:gd name="T72" fmla="*/ 44 w 51"/>
                <a:gd name="T73" fmla="*/ 45 h 170"/>
                <a:gd name="T74" fmla="*/ 45 w 51"/>
                <a:gd name="T75" fmla="*/ 30 h 170"/>
                <a:gd name="T76" fmla="*/ 47 w 51"/>
                <a:gd name="T77" fmla="*/ 86 h 170"/>
                <a:gd name="T78" fmla="*/ 48 w 51"/>
                <a:gd name="T79" fmla="*/ 63 h 170"/>
                <a:gd name="T80" fmla="*/ 48 w 51"/>
                <a:gd name="T81" fmla="*/ 40 h 170"/>
                <a:gd name="T82" fmla="*/ 49 w 51"/>
                <a:gd name="T83" fmla="*/ 3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170">
                  <a:moveTo>
                    <a:pt x="0" y="59"/>
                  </a:moveTo>
                  <a:lnTo>
                    <a:pt x="2" y="52"/>
                  </a:lnTo>
                  <a:lnTo>
                    <a:pt x="2" y="83"/>
                  </a:lnTo>
                  <a:lnTo>
                    <a:pt x="2" y="22"/>
                  </a:lnTo>
                  <a:lnTo>
                    <a:pt x="2" y="82"/>
                  </a:lnTo>
                  <a:lnTo>
                    <a:pt x="3" y="83"/>
                  </a:lnTo>
                  <a:lnTo>
                    <a:pt x="3" y="113"/>
                  </a:lnTo>
                  <a:lnTo>
                    <a:pt x="3" y="97"/>
                  </a:lnTo>
                  <a:lnTo>
                    <a:pt x="4" y="98"/>
                  </a:lnTo>
                  <a:lnTo>
                    <a:pt x="4" y="108"/>
                  </a:lnTo>
                  <a:lnTo>
                    <a:pt x="4" y="89"/>
                  </a:lnTo>
                  <a:lnTo>
                    <a:pt x="4" y="97"/>
                  </a:lnTo>
                  <a:lnTo>
                    <a:pt x="6" y="94"/>
                  </a:lnTo>
                  <a:lnTo>
                    <a:pt x="6" y="113"/>
                  </a:lnTo>
                  <a:lnTo>
                    <a:pt x="6" y="79"/>
                  </a:lnTo>
                  <a:lnTo>
                    <a:pt x="6" y="109"/>
                  </a:lnTo>
                  <a:lnTo>
                    <a:pt x="7" y="109"/>
                  </a:lnTo>
                  <a:lnTo>
                    <a:pt x="7" y="153"/>
                  </a:lnTo>
                  <a:lnTo>
                    <a:pt x="7" y="150"/>
                  </a:lnTo>
                  <a:lnTo>
                    <a:pt x="8" y="154"/>
                  </a:lnTo>
                  <a:lnTo>
                    <a:pt x="8" y="170"/>
                  </a:lnTo>
                  <a:lnTo>
                    <a:pt x="8" y="135"/>
                  </a:lnTo>
                  <a:lnTo>
                    <a:pt x="8" y="150"/>
                  </a:lnTo>
                  <a:lnTo>
                    <a:pt x="10" y="153"/>
                  </a:lnTo>
                  <a:lnTo>
                    <a:pt x="10" y="161"/>
                  </a:lnTo>
                  <a:lnTo>
                    <a:pt x="10" y="112"/>
                  </a:lnTo>
                  <a:lnTo>
                    <a:pt x="10" y="116"/>
                  </a:lnTo>
                  <a:lnTo>
                    <a:pt x="11" y="116"/>
                  </a:lnTo>
                  <a:lnTo>
                    <a:pt x="11" y="135"/>
                  </a:lnTo>
                  <a:lnTo>
                    <a:pt x="11" y="98"/>
                  </a:lnTo>
                  <a:lnTo>
                    <a:pt x="11" y="119"/>
                  </a:lnTo>
                  <a:lnTo>
                    <a:pt x="12" y="119"/>
                  </a:lnTo>
                  <a:lnTo>
                    <a:pt x="12" y="83"/>
                  </a:lnTo>
                  <a:lnTo>
                    <a:pt x="12" y="93"/>
                  </a:lnTo>
                  <a:lnTo>
                    <a:pt x="14" y="89"/>
                  </a:lnTo>
                  <a:lnTo>
                    <a:pt x="14" y="49"/>
                  </a:lnTo>
                  <a:lnTo>
                    <a:pt x="14" y="83"/>
                  </a:lnTo>
                  <a:lnTo>
                    <a:pt x="15" y="82"/>
                  </a:lnTo>
                  <a:lnTo>
                    <a:pt x="15" y="108"/>
                  </a:lnTo>
                  <a:lnTo>
                    <a:pt x="15" y="93"/>
                  </a:lnTo>
                  <a:lnTo>
                    <a:pt x="17" y="94"/>
                  </a:lnTo>
                  <a:lnTo>
                    <a:pt x="17" y="93"/>
                  </a:lnTo>
                  <a:lnTo>
                    <a:pt x="17" y="146"/>
                  </a:lnTo>
                  <a:lnTo>
                    <a:pt x="18" y="146"/>
                  </a:lnTo>
                  <a:lnTo>
                    <a:pt x="18" y="149"/>
                  </a:lnTo>
                  <a:lnTo>
                    <a:pt x="18" y="120"/>
                  </a:lnTo>
                  <a:lnTo>
                    <a:pt x="18" y="127"/>
                  </a:lnTo>
                  <a:lnTo>
                    <a:pt x="19" y="124"/>
                  </a:lnTo>
                  <a:lnTo>
                    <a:pt x="19" y="146"/>
                  </a:lnTo>
                  <a:lnTo>
                    <a:pt x="19" y="53"/>
                  </a:lnTo>
                  <a:lnTo>
                    <a:pt x="21" y="48"/>
                  </a:lnTo>
                  <a:lnTo>
                    <a:pt x="21" y="11"/>
                  </a:lnTo>
                  <a:lnTo>
                    <a:pt x="21" y="93"/>
                  </a:lnTo>
                  <a:lnTo>
                    <a:pt x="22" y="94"/>
                  </a:lnTo>
                  <a:lnTo>
                    <a:pt x="22" y="116"/>
                  </a:lnTo>
                  <a:lnTo>
                    <a:pt x="22" y="89"/>
                  </a:lnTo>
                  <a:lnTo>
                    <a:pt x="22" y="98"/>
                  </a:lnTo>
                  <a:lnTo>
                    <a:pt x="23" y="98"/>
                  </a:lnTo>
                  <a:lnTo>
                    <a:pt x="23" y="123"/>
                  </a:lnTo>
                  <a:lnTo>
                    <a:pt x="23" y="90"/>
                  </a:lnTo>
                  <a:lnTo>
                    <a:pt x="23" y="104"/>
                  </a:lnTo>
                  <a:lnTo>
                    <a:pt x="25" y="105"/>
                  </a:lnTo>
                  <a:lnTo>
                    <a:pt x="25" y="124"/>
                  </a:lnTo>
                  <a:lnTo>
                    <a:pt x="25" y="64"/>
                  </a:lnTo>
                  <a:lnTo>
                    <a:pt x="25" y="68"/>
                  </a:lnTo>
                  <a:lnTo>
                    <a:pt x="26" y="67"/>
                  </a:lnTo>
                  <a:lnTo>
                    <a:pt x="26" y="86"/>
                  </a:lnTo>
                  <a:lnTo>
                    <a:pt x="26" y="37"/>
                  </a:lnTo>
                  <a:lnTo>
                    <a:pt x="26" y="53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0"/>
                  </a:lnTo>
                  <a:lnTo>
                    <a:pt x="29" y="4"/>
                  </a:lnTo>
                  <a:lnTo>
                    <a:pt x="29" y="78"/>
                  </a:lnTo>
                  <a:lnTo>
                    <a:pt x="30" y="79"/>
                  </a:lnTo>
                  <a:lnTo>
                    <a:pt x="30" y="97"/>
                  </a:lnTo>
                  <a:lnTo>
                    <a:pt x="30" y="67"/>
                  </a:lnTo>
                  <a:lnTo>
                    <a:pt x="32" y="68"/>
                  </a:lnTo>
                  <a:lnTo>
                    <a:pt x="32" y="64"/>
                  </a:lnTo>
                  <a:lnTo>
                    <a:pt x="32" y="94"/>
                  </a:lnTo>
                  <a:lnTo>
                    <a:pt x="33" y="94"/>
                  </a:lnTo>
                  <a:lnTo>
                    <a:pt x="33" y="104"/>
                  </a:lnTo>
                  <a:lnTo>
                    <a:pt x="33" y="74"/>
                  </a:lnTo>
                  <a:lnTo>
                    <a:pt x="33" y="94"/>
                  </a:lnTo>
                  <a:lnTo>
                    <a:pt x="34" y="93"/>
                  </a:lnTo>
                  <a:lnTo>
                    <a:pt x="34" y="105"/>
                  </a:lnTo>
                  <a:lnTo>
                    <a:pt x="34" y="83"/>
                  </a:lnTo>
                  <a:lnTo>
                    <a:pt x="34" y="98"/>
                  </a:lnTo>
                  <a:lnTo>
                    <a:pt x="36" y="97"/>
                  </a:lnTo>
                  <a:lnTo>
                    <a:pt x="36" y="116"/>
                  </a:lnTo>
                  <a:lnTo>
                    <a:pt x="36" y="109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41"/>
                  </a:lnTo>
                  <a:lnTo>
                    <a:pt x="37" y="64"/>
                  </a:lnTo>
                  <a:lnTo>
                    <a:pt x="38" y="67"/>
                  </a:lnTo>
                  <a:lnTo>
                    <a:pt x="38" y="105"/>
                  </a:lnTo>
                  <a:lnTo>
                    <a:pt x="38" y="101"/>
                  </a:lnTo>
                  <a:lnTo>
                    <a:pt x="40" y="104"/>
                  </a:lnTo>
                  <a:lnTo>
                    <a:pt x="40" y="116"/>
                  </a:lnTo>
                  <a:lnTo>
                    <a:pt x="40" y="90"/>
                  </a:lnTo>
                  <a:lnTo>
                    <a:pt x="41" y="93"/>
                  </a:lnTo>
                  <a:lnTo>
                    <a:pt x="41" y="98"/>
                  </a:lnTo>
                  <a:lnTo>
                    <a:pt x="41" y="56"/>
                  </a:lnTo>
                  <a:lnTo>
                    <a:pt x="43" y="53"/>
                  </a:lnTo>
                  <a:lnTo>
                    <a:pt x="43" y="22"/>
                  </a:lnTo>
                  <a:lnTo>
                    <a:pt x="43" y="64"/>
                  </a:lnTo>
                  <a:lnTo>
                    <a:pt x="44" y="60"/>
                  </a:lnTo>
                  <a:lnTo>
                    <a:pt x="44" y="67"/>
                  </a:lnTo>
                  <a:lnTo>
                    <a:pt x="44" y="29"/>
                  </a:lnTo>
                  <a:lnTo>
                    <a:pt x="44" y="45"/>
                  </a:lnTo>
                  <a:lnTo>
                    <a:pt x="45" y="45"/>
                  </a:lnTo>
                  <a:lnTo>
                    <a:pt x="45" y="82"/>
                  </a:lnTo>
                  <a:lnTo>
                    <a:pt x="45" y="30"/>
                  </a:lnTo>
                  <a:lnTo>
                    <a:pt x="45" y="75"/>
                  </a:lnTo>
                  <a:lnTo>
                    <a:pt x="47" y="71"/>
                  </a:lnTo>
                  <a:lnTo>
                    <a:pt x="47" y="86"/>
                  </a:lnTo>
                  <a:lnTo>
                    <a:pt x="47" y="52"/>
                  </a:lnTo>
                  <a:lnTo>
                    <a:pt x="47" y="71"/>
                  </a:lnTo>
                  <a:lnTo>
                    <a:pt x="48" y="63"/>
                  </a:lnTo>
                  <a:lnTo>
                    <a:pt x="48" y="71"/>
                  </a:lnTo>
                  <a:lnTo>
                    <a:pt x="48" y="22"/>
                  </a:lnTo>
                  <a:lnTo>
                    <a:pt x="48" y="40"/>
                  </a:lnTo>
                  <a:lnTo>
                    <a:pt x="49" y="37"/>
                  </a:lnTo>
                  <a:lnTo>
                    <a:pt x="49" y="60"/>
                  </a:lnTo>
                  <a:lnTo>
                    <a:pt x="49" y="30"/>
                  </a:lnTo>
                  <a:lnTo>
                    <a:pt x="49" y="40"/>
                  </a:lnTo>
                  <a:lnTo>
                    <a:pt x="51" y="41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09" name="Freeform 1798"/>
            <p:cNvSpPr>
              <a:spLocks/>
            </p:cNvSpPr>
            <p:nvPr/>
          </p:nvSpPr>
          <p:spPr bwMode="auto">
            <a:xfrm>
              <a:off x="1260103" y="6260224"/>
              <a:ext cx="351698" cy="81769"/>
            </a:xfrm>
            <a:custGeom>
              <a:avLst/>
              <a:gdLst>
                <a:gd name="T0" fmla="*/ 0 w 48"/>
                <a:gd name="T1" fmla="*/ 134 h 243"/>
                <a:gd name="T2" fmla="*/ 1 w 48"/>
                <a:gd name="T3" fmla="*/ 184 h 243"/>
                <a:gd name="T4" fmla="*/ 3 w 48"/>
                <a:gd name="T5" fmla="*/ 164 h 243"/>
                <a:gd name="T6" fmla="*/ 4 w 48"/>
                <a:gd name="T7" fmla="*/ 195 h 243"/>
                <a:gd name="T8" fmla="*/ 5 w 48"/>
                <a:gd name="T9" fmla="*/ 176 h 243"/>
                <a:gd name="T10" fmla="*/ 5 w 48"/>
                <a:gd name="T11" fmla="*/ 184 h 243"/>
                <a:gd name="T12" fmla="*/ 7 w 48"/>
                <a:gd name="T13" fmla="*/ 176 h 243"/>
                <a:gd name="T14" fmla="*/ 8 w 48"/>
                <a:gd name="T15" fmla="*/ 183 h 243"/>
                <a:gd name="T16" fmla="*/ 9 w 48"/>
                <a:gd name="T17" fmla="*/ 168 h 243"/>
                <a:gd name="T18" fmla="*/ 11 w 48"/>
                <a:gd name="T19" fmla="*/ 187 h 243"/>
                <a:gd name="T20" fmla="*/ 12 w 48"/>
                <a:gd name="T21" fmla="*/ 60 h 243"/>
                <a:gd name="T22" fmla="*/ 14 w 48"/>
                <a:gd name="T23" fmla="*/ 28 h 243"/>
                <a:gd name="T24" fmla="*/ 14 w 48"/>
                <a:gd name="T25" fmla="*/ 22 h 243"/>
                <a:gd name="T26" fmla="*/ 15 w 48"/>
                <a:gd name="T27" fmla="*/ 15 h 243"/>
                <a:gd name="T28" fmla="*/ 16 w 48"/>
                <a:gd name="T29" fmla="*/ 52 h 243"/>
                <a:gd name="T30" fmla="*/ 18 w 48"/>
                <a:gd name="T31" fmla="*/ 37 h 243"/>
                <a:gd name="T32" fmla="*/ 18 w 48"/>
                <a:gd name="T33" fmla="*/ 119 h 243"/>
                <a:gd name="T34" fmla="*/ 19 w 48"/>
                <a:gd name="T35" fmla="*/ 116 h 243"/>
                <a:gd name="T36" fmla="*/ 20 w 48"/>
                <a:gd name="T37" fmla="*/ 164 h 243"/>
                <a:gd name="T38" fmla="*/ 22 w 48"/>
                <a:gd name="T39" fmla="*/ 160 h 243"/>
                <a:gd name="T40" fmla="*/ 22 w 48"/>
                <a:gd name="T41" fmla="*/ 160 h 243"/>
                <a:gd name="T42" fmla="*/ 23 w 48"/>
                <a:gd name="T43" fmla="*/ 139 h 243"/>
                <a:gd name="T44" fmla="*/ 24 w 48"/>
                <a:gd name="T45" fmla="*/ 157 h 243"/>
                <a:gd name="T46" fmla="*/ 26 w 48"/>
                <a:gd name="T47" fmla="*/ 194 h 243"/>
                <a:gd name="T48" fmla="*/ 27 w 48"/>
                <a:gd name="T49" fmla="*/ 149 h 243"/>
                <a:gd name="T50" fmla="*/ 29 w 48"/>
                <a:gd name="T51" fmla="*/ 180 h 243"/>
                <a:gd name="T52" fmla="*/ 29 w 48"/>
                <a:gd name="T53" fmla="*/ 187 h 243"/>
                <a:gd name="T54" fmla="*/ 30 w 48"/>
                <a:gd name="T55" fmla="*/ 135 h 243"/>
                <a:gd name="T56" fmla="*/ 31 w 48"/>
                <a:gd name="T57" fmla="*/ 175 h 243"/>
                <a:gd name="T58" fmla="*/ 33 w 48"/>
                <a:gd name="T59" fmla="*/ 161 h 243"/>
                <a:gd name="T60" fmla="*/ 34 w 48"/>
                <a:gd name="T61" fmla="*/ 161 h 243"/>
                <a:gd name="T62" fmla="*/ 35 w 48"/>
                <a:gd name="T63" fmla="*/ 232 h 243"/>
                <a:gd name="T64" fmla="*/ 37 w 48"/>
                <a:gd name="T65" fmla="*/ 210 h 243"/>
                <a:gd name="T66" fmla="*/ 37 w 48"/>
                <a:gd name="T67" fmla="*/ 230 h 243"/>
                <a:gd name="T68" fmla="*/ 38 w 48"/>
                <a:gd name="T69" fmla="*/ 230 h 243"/>
                <a:gd name="T70" fmla="*/ 40 w 48"/>
                <a:gd name="T71" fmla="*/ 213 h 243"/>
                <a:gd name="T72" fmla="*/ 41 w 48"/>
                <a:gd name="T73" fmla="*/ 232 h 243"/>
                <a:gd name="T74" fmla="*/ 42 w 48"/>
                <a:gd name="T75" fmla="*/ 210 h 243"/>
                <a:gd name="T76" fmla="*/ 42 w 48"/>
                <a:gd name="T77" fmla="*/ 215 h 243"/>
                <a:gd name="T78" fmla="*/ 44 w 48"/>
                <a:gd name="T79" fmla="*/ 221 h 243"/>
                <a:gd name="T80" fmla="*/ 45 w 48"/>
                <a:gd name="T81" fmla="*/ 228 h 243"/>
                <a:gd name="T82" fmla="*/ 46 w 48"/>
                <a:gd name="T83" fmla="*/ 2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" h="243">
                  <a:moveTo>
                    <a:pt x="0" y="112"/>
                  </a:moveTo>
                  <a:lnTo>
                    <a:pt x="0" y="111"/>
                  </a:lnTo>
                  <a:lnTo>
                    <a:pt x="0" y="134"/>
                  </a:lnTo>
                  <a:lnTo>
                    <a:pt x="1" y="135"/>
                  </a:lnTo>
                  <a:lnTo>
                    <a:pt x="1" y="205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91"/>
                  </a:lnTo>
                  <a:lnTo>
                    <a:pt x="3" y="164"/>
                  </a:lnTo>
                  <a:lnTo>
                    <a:pt x="3" y="175"/>
                  </a:lnTo>
                  <a:lnTo>
                    <a:pt x="4" y="175"/>
                  </a:lnTo>
                  <a:lnTo>
                    <a:pt x="4" y="195"/>
                  </a:lnTo>
                  <a:lnTo>
                    <a:pt x="4" y="165"/>
                  </a:lnTo>
                  <a:lnTo>
                    <a:pt x="4" y="175"/>
                  </a:lnTo>
                  <a:lnTo>
                    <a:pt x="5" y="176"/>
                  </a:lnTo>
                  <a:lnTo>
                    <a:pt x="5" y="191"/>
                  </a:lnTo>
                  <a:lnTo>
                    <a:pt x="5" y="175"/>
                  </a:lnTo>
                  <a:lnTo>
                    <a:pt x="5" y="184"/>
                  </a:lnTo>
                  <a:lnTo>
                    <a:pt x="7" y="180"/>
                  </a:lnTo>
                  <a:lnTo>
                    <a:pt x="7" y="199"/>
                  </a:lnTo>
                  <a:lnTo>
                    <a:pt x="7" y="176"/>
                  </a:lnTo>
                  <a:lnTo>
                    <a:pt x="7" y="191"/>
                  </a:lnTo>
                  <a:lnTo>
                    <a:pt x="8" y="191"/>
                  </a:lnTo>
                  <a:lnTo>
                    <a:pt x="8" y="183"/>
                  </a:lnTo>
                  <a:lnTo>
                    <a:pt x="8" y="213"/>
                  </a:lnTo>
                  <a:lnTo>
                    <a:pt x="9" y="210"/>
                  </a:lnTo>
                  <a:lnTo>
                    <a:pt x="9" y="168"/>
                  </a:lnTo>
                  <a:lnTo>
                    <a:pt x="9" y="180"/>
                  </a:lnTo>
                  <a:lnTo>
                    <a:pt x="11" y="179"/>
                  </a:lnTo>
                  <a:lnTo>
                    <a:pt x="11" y="187"/>
                  </a:lnTo>
                  <a:lnTo>
                    <a:pt x="11" y="54"/>
                  </a:lnTo>
                  <a:lnTo>
                    <a:pt x="11" y="60"/>
                  </a:lnTo>
                  <a:lnTo>
                    <a:pt x="12" y="60"/>
                  </a:lnTo>
                  <a:lnTo>
                    <a:pt x="12" y="108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4" y="33"/>
                  </a:lnTo>
                  <a:lnTo>
                    <a:pt x="14" y="0"/>
                  </a:lnTo>
                  <a:lnTo>
                    <a:pt x="14" y="22"/>
                  </a:lnTo>
                  <a:lnTo>
                    <a:pt x="15" y="20"/>
                  </a:lnTo>
                  <a:lnTo>
                    <a:pt x="15" y="48"/>
                  </a:lnTo>
                  <a:lnTo>
                    <a:pt x="15" y="15"/>
                  </a:lnTo>
                  <a:lnTo>
                    <a:pt x="15" y="30"/>
                  </a:lnTo>
                  <a:lnTo>
                    <a:pt x="16" y="26"/>
                  </a:lnTo>
                  <a:lnTo>
                    <a:pt x="16" y="52"/>
                  </a:lnTo>
                  <a:lnTo>
                    <a:pt x="16" y="11"/>
                  </a:lnTo>
                  <a:lnTo>
                    <a:pt x="16" y="35"/>
                  </a:lnTo>
                  <a:lnTo>
                    <a:pt x="18" y="37"/>
                  </a:lnTo>
                  <a:lnTo>
                    <a:pt x="18" y="123"/>
                  </a:lnTo>
                  <a:lnTo>
                    <a:pt x="18" y="33"/>
                  </a:lnTo>
                  <a:lnTo>
                    <a:pt x="18" y="119"/>
                  </a:lnTo>
                  <a:lnTo>
                    <a:pt x="19" y="120"/>
                  </a:lnTo>
                  <a:lnTo>
                    <a:pt x="19" y="146"/>
                  </a:lnTo>
                  <a:lnTo>
                    <a:pt x="19" y="116"/>
                  </a:lnTo>
                  <a:lnTo>
                    <a:pt x="19" y="139"/>
                  </a:lnTo>
                  <a:lnTo>
                    <a:pt x="20" y="142"/>
                  </a:lnTo>
                  <a:lnTo>
                    <a:pt x="20" y="164"/>
                  </a:lnTo>
                  <a:lnTo>
                    <a:pt x="20" y="130"/>
                  </a:lnTo>
                  <a:lnTo>
                    <a:pt x="20" y="154"/>
                  </a:lnTo>
                  <a:lnTo>
                    <a:pt x="22" y="160"/>
                  </a:lnTo>
                  <a:lnTo>
                    <a:pt x="22" y="165"/>
                  </a:lnTo>
                  <a:lnTo>
                    <a:pt x="22" y="145"/>
                  </a:lnTo>
                  <a:lnTo>
                    <a:pt x="22" y="160"/>
                  </a:lnTo>
                  <a:lnTo>
                    <a:pt x="23" y="161"/>
                  </a:lnTo>
                  <a:lnTo>
                    <a:pt x="23" y="172"/>
                  </a:lnTo>
                  <a:lnTo>
                    <a:pt x="23" y="139"/>
                  </a:lnTo>
                  <a:lnTo>
                    <a:pt x="23" y="169"/>
                  </a:lnTo>
                  <a:lnTo>
                    <a:pt x="24" y="168"/>
                  </a:lnTo>
                  <a:lnTo>
                    <a:pt x="24" y="157"/>
                  </a:lnTo>
                  <a:lnTo>
                    <a:pt x="24" y="191"/>
                  </a:lnTo>
                  <a:lnTo>
                    <a:pt x="26" y="190"/>
                  </a:lnTo>
                  <a:lnTo>
                    <a:pt x="26" y="194"/>
                  </a:lnTo>
                  <a:lnTo>
                    <a:pt x="26" y="142"/>
                  </a:lnTo>
                  <a:lnTo>
                    <a:pt x="26" y="146"/>
                  </a:lnTo>
                  <a:lnTo>
                    <a:pt x="27" y="149"/>
                  </a:lnTo>
                  <a:lnTo>
                    <a:pt x="27" y="142"/>
                  </a:lnTo>
                  <a:lnTo>
                    <a:pt x="27" y="184"/>
                  </a:lnTo>
                  <a:lnTo>
                    <a:pt x="29" y="180"/>
                  </a:lnTo>
                  <a:lnTo>
                    <a:pt x="29" y="190"/>
                  </a:lnTo>
                  <a:lnTo>
                    <a:pt x="29" y="161"/>
                  </a:lnTo>
                  <a:lnTo>
                    <a:pt x="29" y="187"/>
                  </a:lnTo>
                  <a:lnTo>
                    <a:pt x="30" y="187"/>
                  </a:lnTo>
                  <a:lnTo>
                    <a:pt x="30" y="194"/>
                  </a:lnTo>
                  <a:lnTo>
                    <a:pt x="30" y="135"/>
                  </a:lnTo>
                  <a:lnTo>
                    <a:pt x="31" y="139"/>
                  </a:lnTo>
                  <a:lnTo>
                    <a:pt x="31" y="138"/>
                  </a:lnTo>
                  <a:lnTo>
                    <a:pt x="31" y="175"/>
                  </a:lnTo>
                  <a:lnTo>
                    <a:pt x="33" y="175"/>
                  </a:lnTo>
                  <a:lnTo>
                    <a:pt x="33" y="190"/>
                  </a:lnTo>
                  <a:lnTo>
                    <a:pt x="33" y="161"/>
                  </a:lnTo>
                  <a:lnTo>
                    <a:pt x="33" y="165"/>
                  </a:lnTo>
                  <a:lnTo>
                    <a:pt x="34" y="164"/>
                  </a:lnTo>
                  <a:lnTo>
                    <a:pt x="34" y="161"/>
                  </a:lnTo>
                  <a:lnTo>
                    <a:pt x="34" y="198"/>
                  </a:lnTo>
                  <a:lnTo>
                    <a:pt x="35" y="199"/>
                  </a:lnTo>
                  <a:lnTo>
                    <a:pt x="35" y="232"/>
                  </a:lnTo>
                  <a:lnTo>
                    <a:pt x="35" y="198"/>
                  </a:lnTo>
                  <a:lnTo>
                    <a:pt x="35" y="209"/>
                  </a:lnTo>
                  <a:lnTo>
                    <a:pt x="37" y="210"/>
                  </a:lnTo>
                  <a:lnTo>
                    <a:pt x="37" y="235"/>
                  </a:lnTo>
                  <a:lnTo>
                    <a:pt x="37" y="205"/>
                  </a:lnTo>
                  <a:lnTo>
                    <a:pt x="37" y="230"/>
                  </a:lnTo>
                  <a:lnTo>
                    <a:pt x="38" y="232"/>
                  </a:lnTo>
                  <a:lnTo>
                    <a:pt x="38" y="209"/>
                  </a:lnTo>
                  <a:lnTo>
                    <a:pt x="38" y="230"/>
                  </a:lnTo>
                  <a:lnTo>
                    <a:pt x="40" y="224"/>
                  </a:lnTo>
                  <a:lnTo>
                    <a:pt x="40" y="235"/>
                  </a:lnTo>
                  <a:lnTo>
                    <a:pt x="40" y="213"/>
                  </a:lnTo>
                  <a:lnTo>
                    <a:pt x="40" y="224"/>
                  </a:lnTo>
                  <a:lnTo>
                    <a:pt x="41" y="221"/>
                  </a:lnTo>
                  <a:lnTo>
                    <a:pt x="41" y="232"/>
                  </a:lnTo>
                  <a:lnTo>
                    <a:pt x="41" y="187"/>
                  </a:lnTo>
                  <a:lnTo>
                    <a:pt x="41" y="209"/>
                  </a:lnTo>
                  <a:lnTo>
                    <a:pt x="42" y="210"/>
                  </a:lnTo>
                  <a:lnTo>
                    <a:pt x="42" y="225"/>
                  </a:lnTo>
                  <a:lnTo>
                    <a:pt x="42" y="191"/>
                  </a:lnTo>
                  <a:lnTo>
                    <a:pt x="42" y="215"/>
                  </a:lnTo>
                  <a:lnTo>
                    <a:pt x="44" y="210"/>
                  </a:lnTo>
                  <a:lnTo>
                    <a:pt x="44" y="243"/>
                  </a:lnTo>
                  <a:lnTo>
                    <a:pt x="44" y="221"/>
                  </a:lnTo>
                  <a:lnTo>
                    <a:pt x="45" y="220"/>
                  </a:lnTo>
                  <a:lnTo>
                    <a:pt x="45" y="241"/>
                  </a:lnTo>
                  <a:lnTo>
                    <a:pt x="45" y="228"/>
                  </a:lnTo>
                  <a:lnTo>
                    <a:pt x="46" y="232"/>
                  </a:lnTo>
                  <a:lnTo>
                    <a:pt x="46" y="236"/>
                  </a:lnTo>
                  <a:lnTo>
                    <a:pt x="46" y="209"/>
                  </a:lnTo>
                  <a:lnTo>
                    <a:pt x="46" y="232"/>
                  </a:lnTo>
                  <a:lnTo>
                    <a:pt x="48" y="23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10" name="Freeform 1799"/>
            <p:cNvSpPr>
              <a:spLocks/>
            </p:cNvSpPr>
            <p:nvPr/>
          </p:nvSpPr>
          <p:spPr bwMode="auto">
            <a:xfrm>
              <a:off x="1611801" y="6327187"/>
              <a:ext cx="329719" cy="29948"/>
            </a:xfrm>
            <a:custGeom>
              <a:avLst/>
              <a:gdLst>
                <a:gd name="T0" fmla="*/ 0 w 45"/>
                <a:gd name="T1" fmla="*/ 29 h 89"/>
                <a:gd name="T2" fmla="*/ 1 w 45"/>
                <a:gd name="T3" fmla="*/ 52 h 89"/>
                <a:gd name="T4" fmla="*/ 2 w 45"/>
                <a:gd name="T5" fmla="*/ 36 h 89"/>
                <a:gd name="T6" fmla="*/ 2 w 45"/>
                <a:gd name="T7" fmla="*/ 33 h 89"/>
                <a:gd name="T8" fmla="*/ 4 w 45"/>
                <a:gd name="T9" fmla="*/ 25 h 89"/>
                <a:gd name="T10" fmla="*/ 5 w 45"/>
                <a:gd name="T11" fmla="*/ 46 h 89"/>
                <a:gd name="T12" fmla="*/ 7 w 45"/>
                <a:gd name="T13" fmla="*/ 29 h 89"/>
                <a:gd name="T14" fmla="*/ 7 w 45"/>
                <a:gd name="T15" fmla="*/ 40 h 89"/>
                <a:gd name="T16" fmla="*/ 8 w 45"/>
                <a:gd name="T17" fmla="*/ 40 h 89"/>
                <a:gd name="T18" fmla="*/ 9 w 45"/>
                <a:gd name="T19" fmla="*/ 61 h 89"/>
                <a:gd name="T20" fmla="*/ 11 w 45"/>
                <a:gd name="T21" fmla="*/ 51 h 89"/>
                <a:gd name="T22" fmla="*/ 12 w 45"/>
                <a:gd name="T23" fmla="*/ 21 h 89"/>
                <a:gd name="T24" fmla="*/ 13 w 45"/>
                <a:gd name="T25" fmla="*/ 44 h 89"/>
                <a:gd name="T26" fmla="*/ 13 w 45"/>
                <a:gd name="T27" fmla="*/ 63 h 89"/>
                <a:gd name="T28" fmla="*/ 15 w 45"/>
                <a:gd name="T29" fmla="*/ 36 h 89"/>
                <a:gd name="T30" fmla="*/ 16 w 45"/>
                <a:gd name="T31" fmla="*/ 21 h 89"/>
                <a:gd name="T32" fmla="*/ 18 w 45"/>
                <a:gd name="T33" fmla="*/ 48 h 89"/>
                <a:gd name="T34" fmla="*/ 19 w 45"/>
                <a:gd name="T35" fmla="*/ 29 h 89"/>
                <a:gd name="T36" fmla="*/ 19 w 45"/>
                <a:gd name="T37" fmla="*/ 36 h 89"/>
                <a:gd name="T38" fmla="*/ 20 w 45"/>
                <a:gd name="T39" fmla="*/ 29 h 89"/>
                <a:gd name="T40" fmla="*/ 22 w 45"/>
                <a:gd name="T41" fmla="*/ 0 h 89"/>
                <a:gd name="T42" fmla="*/ 23 w 45"/>
                <a:gd name="T43" fmla="*/ 44 h 89"/>
                <a:gd name="T44" fmla="*/ 24 w 45"/>
                <a:gd name="T45" fmla="*/ 68 h 89"/>
                <a:gd name="T46" fmla="*/ 26 w 45"/>
                <a:gd name="T47" fmla="*/ 52 h 89"/>
                <a:gd name="T48" fmla="*/ 26 w 45"/>
                <a:gd name="T49" fmla="*/ 55 h 89"/>
                <a:gd name="T50" fmla="*/ 27 w 45"/>
                <a:gd name="T51" fmla="*/ 51 h 89"/>
                <a:gd name="T52" fmla="*/ 28 w 45"/>
                <a:gd name="T53" fmla="*/ 57 h 89"/>
                <a:gd name="T54" fmla="*/ 30 w 45"/>
                <a:gd name="T55" fmla="*/ 85 h 89"/>
                <a:gd name="T56" fmla="*/ 31 w 45"/>
                <a:gd name="T57" fmla="*/ 72 h 89"/>
                <a:gd name="T58" fmla="*/ 31 w 45"/>
                <a:gd name="T59" fmla="*/ 55 h 89"/>
                <a:gd name="T60" fmla="*/ 33 w 45"/>
                <a:gd name="T61" fmla="*/ 36 h 89"/>
                <a:gd name="T62" fmla="*/ 34 w 45"/>
                <a:gd name="T63" fmla="*/ 46 h 89"/>
                <a:gd name="T64" fmla="*/ 35 w 45"/>
                <a:gd name="T65" fmla="*/ 68 h 89"/>
                <a:gd name="T66" fmla="*/ 37 w 45"/>
                <a:gd name="T67" fmla="*/ 42 h 89"/>
                <a:gd name="T68" fmla="*/ 37 w 45"/>
                <a:gd name="T69" fmla="*/ 29 h 89"/>
                <a:gd name="T70" fmla="*/ 38 w 45"/>
                <a:gd name="T71" fmla="*/ 18 h 89"/>
                <a:gd name="T72" fmla="*/ 39 w 45"/>
                <a:gd name="T73" fmla="*/ 26 h 89"/>
                <a:gd name="T74" fmla="*/ 41 w 45"/>
                <a:gd name="T75" fmla="*/ 70 h 89"/>
                <a:gd name="T76" fmla="*/ 42 w 45"/>
                <a:gd name="T77" fmla="*/ 63 h 89"/>
                <a:gd name="T78" fmla="*/ 42 w 45"/>
                <a:gd name="T79" fmla="*/ 74 h 89"/>
                <a:gd name="T80" fmla="*/ 44 w 45"/>
                <a:gd name="T81" fmla="*/ 52 h 89"/>
                <a:gd name="T82" fmla="*/ 45 w 45"/>
                <a:gd name="T83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89">
                  <a:moveTo>
                    <a:pt x="0" y="33"/>
                  </a:moveTo>
                  <a:lnTo>
                    <a:pt x="0" y="44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1" y="33"/>
                  </a:lnTo>
                  <a:lnTo>
                    <a:pt x="1" y="52"/>
                  </a:lnTo>
                  <a:lnTo>
                    <a:pt x="1" y="26"/>
                  </a:lnTo>
                  <a:lnTo>
                    <a:pt x="1" y="37"/>
                  </a:lnTo>
                  <a:lnTo>
                    <a:pt x="2" y="36"/>
                  </a:lnTo>
                  <a:lnTo>
                    <a:pt x="2" y="40"/>
                  </a:lnTo>
                  <a:lnTo>
                    <a:pt x="2" y="21"/>
                  </a:lnTo>
                  <a:lnTo>
                    <a:pt x="2" y="33"/>
                  </a:lnTo>
                  <a:lnTo>
                    <a:pt x="4" y="33"/>
                  </a:lnTo>
                  <a:lnTo>
                    <a:pt x="4" y="48"/>
                  </a:lnTo>
                  <a:lnTo>
                    <a:pt x="4" y="25"/>
                  </a:lnTo>
                  <a:lnTo>
                    <a:pt x="4" y="42"/>
                  </a:lnTo>
                  <a:lnTo>
                    <a:pt x="5" y="40"/>
                  </a:lnTo>
                  <a:lnTo>
                    <a:pt x="5" y="46"/>
                  </a:lnTo>
                  <a:lnTo>
                    <a:pt x="5" y="21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7" y="46"/>
                  </a:lnTo>
                  <a:lnTo>
                    <a:pt x="7" y="16"/>
                  </a:lnTo>
                  <a:lnTo>
                    <a:pt x="7" y="40"/>
                  </a:lnTo>
                  <a:lnTo>
                    <a:pt x="8" y="48"/>
                  </a:lnTo>
                  <a:lnTo>
                    <a:pt x="8" y="57"/>
                  </a:lnTo>
                  <a:lnTo>
                    <a:pt x="8" y="40"/>
                  </a:lnTo>
                  <a:lnTo>
                    <a:pt x="8" y="52"/>
                  </a:lnTo>
                  <a:lnTo>
                    <a:pt x="9" y="57"/>
                  </a:lnTo>
                  <a:lnTo>
                    <a:pt x="9" y="61"/>
                  </a:lnTo>
                  <a:lnTo>
                    <a:pt x="9" y="36"/>
                  </a:lnTo>
                  <a:lnTo>
                    <a:pt x="9" y="51"/>
                  </a:lnTo>
                  <a:lnTo>
                    <a:pt x="11" y="51"/>
                  </a:lnTo>
                  <a:lnTo>
                    <a:pt x="11" y="14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12" y="7"/>
                  </a:lnTo>
                  <a:lnTo>
                    <a:pt x="12" y="48"/>
                  </a:lnTo>
                  <a:lnTo>
                    <a:pt x="13" y="44"/>
                  </a:lnTo>
                  <a:lnTo>
                    <a:pt x="13" y="68"/>
                  </a:lnTo>
                  <a:lnTo>
                    <a:pt x="13" y="36"/>
                  </a:lnTo>
                  <a:lnTo>
                    <a:pt x="13" y="63"/>
                  </a:lnTo>
                  <a:lnTo>
                    <a:pt x="15" y="57"/>
                  </a:lnTo>
                  <a:lnTo>
                    <a:pt x="15" y="33"/>
                  </a:lnTo>
                  <a:lnTo>
                    <a:pt x="15" y="36"/>
                  </a:lnTo>
                  <a:lnTo>
                    <a:pt x="16" y="36"/>
                  </a:lnTo>
                  <a:lnTo>
                    <a:pt x="16" y="46"/>
                  </a:lnTo>
                  <a:lnTo>
                    <a:pt x="16" y="21"/>
                  </a:lnTo>
                  <a:lnTo>
                    <a:pt x="16" y="22"/>
                  </a:lnTo>
                  <a:lnTo>
                    <a:pt x="18" y="21"/>
                  </a:lnTo>
                  <a:lnTo>
                    <a:pt x="18" y="48"/>
                  </a:lnTo>
                  <a:lnTo>
                    <a:pt x="18" y="18"/>
                  </a:lnTo>
                  <a:lnTo>
                    <a:pt x="18" y="26"/>
                  </a:lnTo>
                  <a:lnTo>
                    <a:pt x="19" y="29"/>
                  </a:lnTo>
                  <a:lnTo>
                    <a:pt x="19" y="55"/>
                  </a:lnTo>
                  <a:lnTo>
                    <a:pt x="19" y="21"/>
                  </a:lnTo>
                  <a:lnTo>
                    <a:pt x="19" y="36"/>
                  </a:lnTo>
                  <a:lnTo>
                    <a:pt x="20" y="37"/>
                  </a:lnTo>
                  <a:lnTo>
                    <a:pt x="20" y="52"/>
                  </a:lnTo>
                  <a:lnTo>
                    <a:pt x="20" y="29"/>
                  </a:lnTo>
                  <a:lnTo>
                    <a:pt x="20" y="46"/>
                  </a:lnTo>
                  <a:lnTo>
                    <a:pt x="22" y="42"/>
                  </a:lnTo>
                  <a:lnTo>
                    <a:pt x="22" y="0"/>
                  </a:lnTo>
                  <a:lnTo>
                    <a:pt x="22" y="10"/>
                  </a:lnTo>
                  <a:lnTo>
                    <a:pt x="23" y="11"/>
                  </a:lnTo>
                  <a:lnTo>
                    <a:pt x="23" y="44"/>
                  </a:lnTo>
                  <a:lnTo>
                    <a:pt x="23" y="37"/>
                  </a:lnTo>
                  <a:lnTo>
                    <a:pt x="24" y="42"/>
                  </a:lnTo>
                  <a:lnTo>
                    <a:pt x="24" y="68"/>
                  </a:lnTo>
                  <a:lnTo>
                    <a:pt x="24" y="40"/>
                  </a:lnTo>
                  <a:lnTo>
                    <a:pt x="24" y="51"/>
                  </a:lnTo>
                  <a:lnTo>
                    <a:pt x="26" y="52"/>
                  </a:lnTo>
                  <a:lnTo>
                    <a:pt x="26" y="63"/>
                  </a:lnTo>
                  <a:lnTo>
                    <a:pt x="26" y="44"/>
                  </a:lnTo>
                  <a:lnTo>
                    <a:pt x="26" y="55"/>
                  </a:lnTo>
                  <a:lnTo>
                    <a:pt x="27" y="52"/>
                  </a:lnTo>
                  <a:lnTo>
                    <a:pt x="27" y="76"/>
                  </a:lnTo>
                  <a:lnTo>
                    <a:pt x="27" y="5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57"/>
                  </a:lnTo>
                  <a:lnTo>
                    <a:pt x="28" y="81"/>
                  </a:lnTo>
                  <a:lnTo>
                    <a:pt x="30" y="83"/>
                  </a:lnTo>
                  <a:lnTo>
                    <a:pt x="30" y="85"/>
                  </a:lnTo>
                  <a:lnTo>
                    <a:pt x="30" y="42"/>
                  </a:lnTo>
                  <a:lnTo>
                    <a:pt x="30" y="66"/>
                  </a:lnTo>
                  <a:lnTo>
                    <a:pt x="31" y="72"/>
                  </a:lnTo>
                  <a:lnTo>
                    <a:pt x="31" y="74"/>
                  </a:lnTo>
                  <a:lnTo>
                    <a:pt x="31" y="52"/>
                  </a:lnTo>
                  <a:lnTo>
                    <a:pt x="31" y="55"/>
                  </a:lnTo>
                  <a:lnTo>
                    <a:pt x="33" y="52"/>
                  </a:lnTo>
                  <a:lnTo>
                    <a:pt x="33" y="63"/>
                  </a:lnTo>
                  <a:lnTo>
                    <a:pt x="33" y="36"/>
                  </a:lnTo>
                  <a:lnTo>
                    <a:pt x="33" y="59"/>
                  </a:lnTo>
                  <a:lnTo>
                    <a:pt x="34" y="55"/>
                  </a:lnTo>
                  <a:lnTo>
                    <a:pt x="34" y="46"/>
                  </a:lnTo>
                  <a:lnTo>
                    <a:pt x="34" y="57"/>
                  </a:lnTo>
                  <a:lnTo>
                    <a:pt x="35" y="52"/>
                  </a:lnTo>
                  <a:lnTo>
                    <a:pt x="35" y="68"/>
                  </a:lnTo>
                  <a:lnTo>
                    <a:pt x="35" y="33"/>
                  </a:lnTo>
                  <a:lnTo>
                    <a:pt x="35" y="42"/>
                  </a:lnTo>
                  <a:lnTo>
                    <a:pt x="37" y="42"/>
                  </a:lnTo>
                  <a:lnTo>
                    <a:pt x="37" y="44"/>
                  </a:lnTo>
                  <a:lnTo>
                    <a:pt x="37" y="21"/>
                  </a:lnTo>
                  <a:lnTo>
                    <a:pt x="37" y="29"/>
                  </a:lnTo>
                  <a:lnTo>
                    <a:pt x="38" y="26"/>
                  </a:lnTo>
                  <a:lnTo>
                    <a:pt x="38" y="48"/>
                  </a:lnTo>
                  <a:lnTo>
                    <a:pt x="38" y="18"/>
                  </a:lnTo>
                  <a:lnTo>
                    <a:pt x="38" y="44"/>
                  </a:lnTo>
                  <a:lnTo>
                    <a:pt x="39" y="46"/>
                  </a:lnTo>
                  <a:lnTo>
                    <a:pt x="39" y="26"/>
                  </a:lnTo>
                  <a:lnTo>
                    <a:pt x="39" y="42"/>
                  </a:lnTo>
                  <a:lnTo>
                    <a:pt x="41" y="40"/>
                  </a:lnTo>
                  <a:lnTo>
                    <a:pt x="41" y="70"/>
                  </a:lnTo>
                  <a:lnTo>
                    <a:pt x="41" y="26"/>
                  </a:lnTo>
                  <a:lnTo>
                    <a:pt x="41" y="66"/>
                  </a:lnTo>
                  <a:lnTo>
                    <a:pt x="42" y="63"/>
                  </a:lnTo>
                  <a:lnTo>
                    <a:pt x="42" y="83"/>
                  </a:lnTo>
                  <a:lnTo>
                    <a:pt x="42" y="61"/>
                  </a:lnTo>
                  <a:lnTo>
                    <a:pt x="42" y="74"/>
                  </a:lnTo>
                  <a:lnTo>
                    <a:pt x="44" y="72"/>
                  </a:lnTo>
                  <a:lnTo>
                    <a:pt x="44" y="85"/>
                  </a:lnTo>
                  <a:lnTo>
                    <a:pt x="44" y="52"/>
                  </a:lnTo>
                  <a:lnTo>
                    <a:pt x="44" y="74"/>
                  </a:lnTo>
                  <a:lnTo>
                    <a:pt x="45" y="76"/>
                  </a:lnTo>
                  <a:lnTo>
                    <a:pt x="45" y="89"/>
                  </a:lnTo>
                  <a:lnTo>
                    <a:pt x="45" y="70"/>
                  </a:lnTo>
                  <a:lnTo>
                    <a:pt x="45" y="79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11" name="Freeform 1800"/>
            <p:cNvSpPr>
              <a:spLocks/>
            </p:cNvSpPr>
            <p:nvPr/>
          </p:nvSpPr>
          <p:spPr bwMode="auto">
            <a:xfrm>
              <a:off x="1941521" y="6330888"/>
              <a:ext cx="351698" cy="30621"/>
            </a:xfrm>
            <a:custGeom>
              <a:avLst/>
              <a:gdLst>
                <a:gd name="T0" fmla="*/ 1 w 48"/>
                <a:gd name="T1" fmla="*/ 29 h 91"/>
                <a:gd name="T2" fmla="*/ 3 w 48"/>
                <a:gd name="T3" fmla="*/ 61 h 91"/>
                <a:gd name="T4" fmla="*/ 4 w 48"/>
                <a:gd name="T5" fmla="*/ 31 h 91"/>
                <a:gd name="T6" fmla="*/ 5 w 48"/>
                <a:gd name="T7" fmla="*/ 78 h 91"/>
                <a:gd name="T8" fmla="*/ 7 w 48"/>
                <a:gd name="T9" fmla="*/ 57 h 91"/>
                <a:gd name="T10" fmla="*/ 7 w 48"/>
                <a:gd name="T11" fmla="*/ 61 h 91"/>
                <a:gd name="T12" fmla="*/ 8 w 48"/>
                <a:gd name="T13" fmla="*/ 46 h 91"/>
                <a:gd name="T14" fmla="*/ 9 w 48"/>
                <a:gd name="T15" fmla="*/ 80 h 91"/>
                <a:gd name="T16" fmla="*/ 11 w 48"/>
                <a:gd name="T17" fmla="*/ 91 h 91"/>
                <a:gd name="T18" fmla="*/ 12 w 48"/>
                <a:gd name="T19" fmla="*/ 76 h 91"/>
                <a:gd name="T20" fmla="*/ 12 w 48"/>
                <a:gd name="T21" fmla="*/ 65 h 91"/>
                <a:gd name="T22" fmla="*/ 14 w 48"/>
                <a:gd name="T23" fmla="*/ 50 h 91"/>
                <a:gd name="T24" fmla="*/ 15 w 48"/>
                <a:gd name="T25" fmla="*/ 89 h 91"/>
                <a:gd name="T26" fmla="*/ 16 w 48"/>
                <a:gd name="T27" fmla="*/ 80 h 91"/>
                <a:gd name="T28" fmla="*/ 16 w 48"/>
                <a:gd name="T29" fmla="*/ 65 h 91"/>
                <a:gd name="T30" fmla="*/ 18 w 48"/>
                <a:gd name="T31" fmla="*/ 57 h 91"/>
                <a:gd name="T32" fmla="*/ 19 w 48"/>
                <a:gd name="T33" fmla="*/ 46 h 91"/>
                <a:gd name="T34" fmla="*/ 20 w 48"/>
                <a:gd name="T35" fmla="*/ 80 h 91"/>
                <a:gd name="T36" fmla="*/ 22 w 48"/>
                <a:gd name="T37" fmla="*/ 70 h 91"/>
                <a:gd name="T38" fmla="*/ 22 w 48"/>
                <a:gd name="T39" fmla="*/ 57 h 91"/>
                <a:gd name="T40" fmla="*/ 23 w 48"/>
                <a:gd name="T41" fmla="*/ 55 h 91"/>
                <a:gd name="T42" fmla="*/ 25 w 48"/>
                <a:gd name="T43" fmla="*/ 44 h 91"/>
                <a:gd name="T44" fmla="*/ 26 w 48"/>
                <a:gd name="T45" fmla="*/ 74 h 91"/>
                <a:gd name="T46" fmla="*/ 27 w 48"/>
                <a:gd name="T47" fmla="*/ 70 h 91"/>
                <a:gd name="T48" fmla="*/ 27 w 48"/>
                <a:gd name="T49" fmla="*/ 63 h 91"/>
                <a:gd name="T50" fmla="*/ 29 w 48"/>
                <a:gd name="T51" fmla="*/ 41 h 91"/>
                <a:gd name="T52" fmla="*/ 30 w 48"/>
                <a:gd name="T53" fmla="*/ 40 h 91"/>
                <a:gd name="T54" fmla="*/ 31 w 48"/>
                <a:gd name="T55" fmla="*/ 44 h 91"/>
                <a:gd name="T56" fmla="*/ 33 w 48"/>
                <a:gd name="T57" fmla="*/ 85 h 91"/>
                <a:gd name="T58" fmla="*/ 34 w 48"/>
                <a:gd name="T59" fmla="*/ 57 h 91"/>
                <a:gd name="T60" fmla="*/ 34 w 48"/>
                <a:gd name="T61" fmla="*/ 74 h 91"/>
                <a:gd name="T62" fmla="*/ 35 w 48"/>
                <a:gd name="T63" fmla="*/ 63 h 91"/>
                <a:gd name="T64" fmla="*/ 37 w 48"/>
                <a:gd name="T65" fmla="*/ 61 h 91"/>
                <a:gd name="T66" fmla="*/ 38 w 48"/>
                <a:gd name="T67" fmla="*/ 48 h 91"/>
                <a:gd name="T68" fmla="*/ 40 w 48"/>
                <a:gd name="T69" fmla="*/ 70 h 91"/>
                <a:gd name="T70" fmla="*/ 41 w 48"/>
                <a:gd name="T71" fmla="*/ 41 h 91"/>
                <a:gd name="T72" fmla="*/ 42 w 48"/>
                <a:gd name="T73" fmla="*/ 57 h 91"/>
                <a:gd name="T74" fmla="*/ 42 w 48"/>
                <a:gd name="T75" fmla="*/ 41 h 91"/>
                <a:gd name="T76" fmla="*/ 44 w 48"/>
                <a:gd name="T77" fmla="*/ 31 h 91"/>
                <a:gd name="T78" fmla="*/ 45 w 48"/>
                <a:gd name="T79" fmla="*/ 44 h 91"/>
                <a:gd name="T80" fmla="*/ 46 w 48"/>
                <a:gd name="T81" fmla="*/ 25 h 91"/>
                <a:gd name="T82" fmla="*/ 46 w 48"/>
                <a:gd name="T83" fmla="*/ 5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" h="91">
                  <a:moveTo>
                    <a:pt x="0" y="68"/>
                  </a:moveTo>
                  <a:lnTo>
                    <a:pt x="1" y="59"/>
                  </a:lnTo>
                  <a:lnTo>
                    <a:pt x="1" y="29"/>
                  </a:lnTo>
                  <a:lnTo>
                    <a:pt x="1" y="44"/>
                  </a:lnTo>
                  <a:lnTo>
                    <a:pt x="3" y="50"/>
                  </a:lnTo>
                  <a:lnTo>
                    <a:pt x="3" y="61"/>
                  </a:lnTo>
                  <a:lnTo>
                    <a:pt x="3" y="41"/>
                  </a:lnTo>
                  <a:lnTo>
                    <a:pt x="4" y="35"/>
                  </a:lnTo>
                  <a:lnTo>
                    <a:pt x="4" y="31"/>
                  </a:lnTo>
                  <a:lnTo>
                    <a:pt x="4" y="63"/>
                  </a:lnTo>
                  <a:lnTo>
                    <a:pt x="5" y="61"/>
                  </a:lnTo>
                  <a:lnTo>
                    <a:pt x="5" y="78"/>
                  </a:lnTo>
                  <a:lnTo>
                    <a:pt x="5" y="50"/>
                  </a:lnTo>
                  <a:lnTo>
                    <a:pt x="5" y="55"/>
                  </a:lnTo>
                  <a:lnTo>
                    <a:pt x="7" y="57"/>
                  </a:lnTo>
                  <a:lnTo>
                    <a:pt x="7" y="74"/>
                  </a:lnTo>
                  <a:lnTo>
                    <a:pt x="7" y="52"/>
                  </a:lnTo>
                  <a:lnTo>
                    <a:pt x="7" y="61"/>
                  </a:lnTo>
                  <a:lnTo>
                    <a:pt x="8" y="59"/>
                  </a:lnTo>
                  <a:lnTo>
                    <a:pt x="8" y="74"/>
                  </a:lnTo>
                  <a:lnTo>
                    <a:pt x="8" y="46"/>
                  </a:lnTo>
                  <a:lnTo>
                    <a:pt x="8" y="57"/>
                  </a:lnTo>
                  <a:lnTo>
                    <a:pt x="9" y="55"/>
                  </a:lnTo>
                  <a:lnTo>
                    <a:pt x="9" y="80"/>
                  </a:lnTo>
                  <a:lnTo>
                    <a:pt x="9" y="68"/>
                  </a:lnTo>
                  <a:lnTo>
                    <a:pt x="11" y="68"/>
                  </a:lnTo>
                  <a:lnTo>
                    <a:pt x="11" y="91"/>
                  </a:lnTo>
                  <a:lnTo>
                    <a:pt x="11" y="65"/>
                  </a:lnTo>
                  <a:lnTo>
                    <a:pt x="11" y="74"/>
                  </a:lnTo>
                  <a:lnTo>
                    <a:pt x="12" y="76"/>
                  </a:lnTo>
                  <a:lnTo>
                    <a:pt x="12" y="83"/>
                  </a:lnTo>
                  <a:lnTo>
                    <a:pt x="12" y="55"/>
                  </a:lnTo>
                  <a:lnTo>
                    <a:pt x="12" y="65"/>
                  </a:lnTo>
                  <a:lnTo>
                    <a:pt x="14" y="61"/>
                  </a:lnTo>
                  <a:lnTo>
                    <a:pt x="14" y="78"/>
                  </a:lnTo>
                  <a:lnTo>
                    <a:pt x="14" y="50"/>
                  </a:lnTo>
                  <a:lnTo>
                    <a:pt x="14" y="68"/>
                  </a:lnTo>
                  <a:lnTo>
                    <a:pt x="15" y="72"/>
                  </a:lnTo>
                  <a:lnTo>
                    <a:pt x="15" y="89"/>
                  </a:lnTo>
                  <a:lnTo>
                    <a:pt x="15" y="65"/>
                  </a:lnTo>
                  <a:lnTo>
                    <a:pt x="15" y="80"/>
                  </a:lnTo>
                  <a:lnTo>
                    <a:pt x="16" y="80"/>
                  </a:lnTo>
                  <a:lnTo>
                    <a:pt x="16" y="87"/>
                  </a:lnTo>
                  <a:lnTo>
                    <a:pt x="16" y="57"/>
                  </a:lnTo>
                  <a:lnTo>
                    <a:pt x="16" y="65"/>
                  </a:lnTo>
                  <a:lnTo>
                    <a:pt x="18" y="65"/>
                  </a:lnTo>
                  <a:lnTo>
                    <a:pt x="18" y="74"/>
                  </a:lnTo>
                  <a:lnTo>
                    <a:pt x="18" y="57"/>
                  </a:lnTo>
                  <a:lnTo>
                    <a:pt x="19" y="61"/>
                  </a:lnTo>
                  <a:lnTo>
                    <a:pt x="19" y="72"/>
                  </a:lnTo>
                  <a:lnTo>
                    <a:pt x="19" y="46"/>
                  </a:lnTo>
                  <a:lnTo>
                    <a:pt x="19" y="70"/>
                  </a:lnTo>
                  <a:lnTo>
                    <a:pt x="20" y="74"/>
                  </a:lnTo>
                  <a:lnTo>
                    <a:pt x="20" y="80"/>
                  </a:lnTo>
                  <a:lnTo>
                    <a:pt x="20" y="65"/>
                  </a:lnTo>
                  <a:lnTo>
                    <a:pt x="20" y="72"/>
                  </a:lnTo>
                  <a:lnTo>
                    <a:pt x="22" y="70"/>
                  </a:lnTo>
                  <a:lnTo>
                    <a:pt x="22" y="78"/>
                  </a:lnTo>
                  <a:lnTo>
                    <a:pt x="22" y="55"/>
                  </a:lnTo>
                  <a:lnTo>
                    <a:pt x="22" y="57"/>
                  </a:lnTo>
                  <a:lnTo>
                    <a:pt x="23" y="57"/>
                  </a:lnTo>
                  <a:lnTo>
                    <a:pt x="23" y="41"/>
                  </a:lnTo>
                  <a:lnTo>
                    <a:pt x="23" y="55"/>
                  </a:lnTo>
                  <a:lnTo>
                    <a:pt x="25" y="52"/>
                  </a:lnTo>
                  <a:lnTo>
                    <a:pt x="25" y="74"/>
                  </a:lnTo>
                  <a:lnTo>
                    <a:pt x="25" y="44"/>
                  </a:lnTo>
                  <a:lnTo>
                    <a:pt x="25" y="70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57"/>
                  </a:lnTo>
                  <a:lnTo>
                    <a:pt x="26" y="68"/>
                  </a:lnTo>
                  <a:lnTo>
                    <a:pt x="27" y="70"/>
                  </a:lnTo>
                  <a:lnTo>
                    <a:pt x="27" y="80"/>
                  </a:lnTo>
                  <a:lnTo>
                    <a:pt x="27" y="52"/>
                  </a:lnTo>
                  <a:lnTo>
                    <a:pt x="27" y="63"/>
                  </a:lnTo>
                  <a:lnTo>
                    <a:pt x="29" y="61"/>
                  </a:lnTo>
                  <a:lnTo>
                    <a:pt x="29" y="72"/>
                  </a:lnTo>
                  <a:lnTo>
                    <a:pt x="29" y="41"/>
                  </a:lnTo>
                  <a:lnTo>
                    <a:pt x="30" y="44"/>
                  </a:lnTo>
                  <a:lnTo>
                    <a:pt x="30" y="59"/>
                  </a:lnTo>
                  <a:lnTo>
                    <a:pt x="30" y="40"/>
                  </a:lnTo>
                  <a:lnTo>
                    <a:pt x="30" y="52"/>
                  </a:lnTo>
                  <a:lnTo>
                    <a:pt x="31" y="55"/>
                  </a:lnTo>
                  <a:lnTo>
                    <a:pt x="31" y="44"/>
                  </a:lnTo>
                  <a:lnTo>
                    <a:pt x="31" y="74"/>
                  </a:lnTo>
                  <a:lnTo>
                    <a:pt x="33" y="76"/>
                  </a:lnTo>
                  <a:lnTo>
                    <a:pt x="33" y="85"/>
                  </a:lnTo>
                  <a:lnTo>
                    <a:pt x="33" y="52"/>
                  </a:lnTo>
                  <a:lnTo>
                    <a:pt x="33" y="55"/>
                  </a:lnTo>
                  <a:lnTo>
                    <a:pt x="34" y="57"/>
                  </a:lnTo>
                  <a:lnTo>
                    <a:pt x="34" y="76"/>
                  </a:lnTo>
                  <a:lnTo>
                    <a:pt x="34" y="52"/>
                  </a:lnTo>
                  <a:lnTo>
                    <a:pt x="34" y="74"/>
                  </a:lnTo>
                  <a:lnTo>
                    <a:pt x="35" y="76"/>
                  </a:lnTo>
                  <a:lnTo>
                    <a:pt x="35" y="46"/>
                  </a:lnTo>
                  <a:lnTo>
                    <a:pt x="35" y="63"/>
                  </a:lnTo>
                  <a:lnTo>
                    <a:pt x="37" y="59"/>
                  </a:lnTo>
                  <a:lnTo>
                    <a:pt x="37" y="78"/>
                  </a:lnTo>
                  <a:lnTo>
                    <a:pt x="37" y="61"/>
                  </a:lnTo>
                  <a:lnTo>
                    <a:pt x="38" y="55"/>
                  </a:lnTo>
                  <a:lnTo>
                    <a:pt x="38" y="65"/>
                  </a:lnTo>
                  <a:lnTo>
                    <a:pt x="38" y="48"/>
                  </a:lnTo>
                  <a:lnTo>
                    <a:pt x="38" y="63"/>
                  </a:lnTo>
                  <a:lnTo>
                    <a:pt x="40" y="59"/>
                  </a:lnTo>
                  <a:lnTo>
                    <a:pt x="40" y="70"/>
                  </a:lnTo>
                  <a:lnTo>
                    <a:pt x="40" y="41"/>
                  </a:lnTo>
                  <a:lnTo>
                    <a:pt x="40" y="46"/>
                  </a:lnTo>
                  <a:lnTo>
                    <a:pt x="41" y="41"/>
                  </a:lnTo>
                  <a:lnTo>
                    <a:pt x="41" y="63"/>
                  </a:lnTo>
                  <a:lnTo>
                    <a:pt x="41" y="55"/>
                  </a:lnTo>
                  <a:lnTo>
                    <a:pt x="42" y="57"/>
                  </a:lnTo>
                  <a:lnTo>
                    <a:pt x="42" y="68"/>
                  </a:lnTo>
                  <a:lnTo>
                    <a:pt x="42" y="26"/>
                  </a:lnTo>
                  <a:lnTo>
                    <a:pt x="42" y="41"/>
                  </a:lnTo>
                  <a:lnTo>
                    <a:pt x="44" y="44"/>
                  </a:lnTo>
                  <a:lnTo>
                    <a:pt x="44" y="46"/>
                  </a:lnTo>
                  <a:lnTo>
                    <a:pt x="44" y="31"/>
                  </a:lnTo>
                  <a:lnTo>
                    <a:pt x="44" y="41"/>
                  </a:lnTo>
                  <a:lnTo>
                    <a:pt x="45" y="37"/>
                  </a:lnTo>
                  <a:lnTo>
                    <a:pt x="45" y="44"/>
                  </a:lnTo>
                  <a:lnTo>
                    <a:pt x="45" y="0"/>
                  </a:lnTo>
                  <a:lnTo>
                    <a:pt x="45" y="20"/>
                  </a:lnTo>
                  <a:lnTo>
                    <a:pt x="46" y="25"/>
                  </a:lnTo>
                  <a:lnTo>
                    <a:pt x="46" y="65"/>
                  </a:lnTo>
                  <a:lnTo>
                    <a:pt x="46" y="22"/>
                  </a:lnTo>
                  <a:lnTo>
                    <a:pt x="46" y="57"/>
                  </a:lnTo>
                  <a:lnTo>
                    <a:pt x="48" y="59"/>
                  </a:lnTo>
                  <a:lnTo>
                    <a:pt x="48" y="78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12" name="Freeform 1801"/>
            <p:cNvSpPr>
              <a:spLocks/>
            </p:cNvSpPr>
            <p:nvPr/>
          </p:nvSpPr>
          <p:spPr bwMode="auto">
            <a:xfrm>
              <a:off x="2293219" y="5373216"/>
              <a:ext cx="366352" cy="988294"/>
            </a:xfrm>
            <a:custGeom>
              <a:avLst/>
              <a:gdLst>
                <a:gd name="T0" fmla="*/ 0 w 50"/>
                <a:gd name="T1" fmla="*/ 2911 h 2937"/>
                <a:gd name="T2" fmla="*/ 1 w 50"/>
                <a:gd name="T3" fmla="*/ 2892 h 2937"/>
                <a:gd name="T4" fmla="*/ 3 w 50"/>
                <a:gd name="T5" fmla="*/ 2914 h 2937"/>
                <a:gd name="T6" fmla="*/ 4 w 50"/>
                <a:gd name="T7" fmla="*/ 2907 h 2937"/>
                <a:gd name="T8" fmla="*/ 5 w 50"/>
                <a:gd name="T9" fmla="*/ 2920 h 2937"/>
                <a:gd name="T10" fmla="*/ 5 w 50"/>
                <a:gd name="T11" fmla="*/ 2924 h 2937"/>
                <a:gd name="T12" fmla="*/ 7 w 50"/>
                <a:gd name="T13" fmla="*/ 2911 h 2937"/>
                <a:gd name="T14" fmla="*/ 8 w 50"/>
                <a:gd name="T15" fmla="*/ 2935 h 2937"/>
                <a:gd name="T16" fmla="*/ 9 w 50"/>
                <a:gd name="T17" fmla="*/ 2924 h 2937"/>
                <a:gd name="T18" fmla="*/ 9 w 50"/>
                <a:gd name="T19" fmla="*/ 2931 h 2937"/>
                <a:gd name="T20" fmla="*/ 12 w 50"/>
                <a:gd name="T21" fmla="*/ 2883 h 2937"/>
                <a:gd name="T22" fmla="*/ 13 w 50"/>
                <a:gd name="T23" fmla="*/ 2892 h 2937"/>
                <a:gd name="T24" fmla="*/ 13 w 50"/>
                <a:gd name="T25" fmla="*/ 2898 h 2937"/>
                <a:gd name="T26" fmla="*/ 15 w 50"/>
                <a:gd name="T27" fmla="*/ 2886 h 2937"/>
                <a:gd name="T28" fmla="*/ 16 w 50"/>
                <a:gd name="T29" fmla="*/ 2894 h 2937"/>
                <a:gd name="T30" fmla="*/ 18 w 50"/>
                <a:gd name="T31" fmla="*/ 2846 h 2937"/>
                <a:gd name="T32" fmla="*/ 19 w 50"/>
                <a:gd name="T33" fmla="*/ 2879 h 2937"/>
                <a:gd name="T34" fmla="*/ 20 w 50"/>
                <a:gd name="T35" fmla="*/ 2864 h 2937"/>
                <a:gd name="T36" fmla="*/ 20 w 50"/>
                <a:gd name="T37" fmla="*/ 2871 h 2937"/>
                <a:gd name="T38" fmla="*/ 22 w 50"/>
                <a:gd name="T39" fmla="*/ 2853 h 2937"/>
                <a:gd name="T40" fmla="*/ 23 w 50"/>
                <a:gd name="T41" fmla="*/ 2857 h 2937"/>
                <a:gd name="T42" fmla="*/ 24 w 50"/>
                <a:gd name="T43" fmla="*/ 2819 h 2937"/>
                <a:gd name="T44" fmla="*/ 24 w 50"/>
                <a:gd name="T45" fmla="*/ 2864 h 2937"/>
                <a:gd name="T46" fmla="*/ 26 w 50"/>
                <a:gd name="T47" fmla="*/ 2815 h 2937"/>
                <a:gd name="T48" fmla="*/ 27 w 50"/>
                <a:gd name="T49" fmla="*/ 2778 h 2937"/>
                <a:gd name="T50" fmla="*/ 29 w 50"/>
                <a:gd name="T51" fmla="*/ 2722 h 2937"/>
                <a:gd name="T52" fmla="*/ 30 w 50"/>
                <a:gd name="T53" fmla="*/ 2785 h 2937"/>
                <a:gd name="T54" fmla="*/ 31 w 50"/>
                <a:gd name="T55" fmla="*/ 2782 h 2937"/>
                <a:gd name="T56" fmla="*/ 31 w 50"/>
                <a:gd name="T57" fmla="*/ 2740 h 2937"/>
                <a:gd name="T58" fmla="*/ 33 w 50"/>
                <a:gd name="T59" fmla="*/ 2726 h 2937"/>
                <a:gd name="T60" fmla="*/ 34 w 50"/>
                <a:gd name="T61" fmla="*/ 2692 h 2937"/>
                <a:gd name="T62" fmla="*/ 35 w 50"/>
                <a:gd name="T63" fmla="*/ 2400 h 2937"/>
                <a:gd name="T64" fmla="*/ 38 w 50"/>
                <a:gd name="T65" fmla="*/ 2608 h 2937"/>
                <a:gd name="T66" fmla="*/ 39 w 50"/>
                <a:gd name="T67" fmla="*/ 2747 h 2937"/>
                <a:gd name="T68" fmla="*/ 41 w 50"/>
                <a:gd name="T69" fmla="*/ 2774 h 2937"/>
                <a:gd name="T70" fmla="*/ 42 w 50"/>
                <a:gd name="T71" fmla="*/ 2827 h 2937"/>
                <a:gd name="T72" fmla="*/ 44 w 50"/>
                <a:gd name="T73" fmla="*/ 2800 h 2937"/>
                <a:gd name="T74" fmla="*/ 45 w 50"/>
                <a:gd name="T75" fmla="*/ 2729 h 2937"/>
                <a:gd name="T76" fmla="*/ 46 w 50"/>
                <a:gd name="T77" fmla="*/ 2786 h 2937"/>
                <a:gd name="T78" fmla="*/ 48 w 50"/>
                <a:gd name="T79" fmla="*/ 2831 h 2937"/>
                <a:gd name="T80" fmla="*/ 48 w 50"/>
                <a:gd name="T81" fmla="*/ 2811 h 2937"/>
                <a:gd name="T82" fmla="*/ 49 w 50"/>
                <a:gd name="T83" fmla="*/ 2800 h 2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2937">
                  <a:moveTo>
                    <a:pt x="0" y="2924"/>
                  </a:moveTo>
                  <a:lnTo>
                    <a:pt x="0" y="2894"/>
                  </a:lnTo>
                  <a:lnTo>
                    <a:pt x="0" y="2911"/>
                  </a:lnTo>
                  <a:lnTo>
                    <a:pt x="1" y="2909"/>
                  </a:lnTo>
                  <a:lnTo>
                    <a:pt x="1" y="2924"/>
                  </a:lnTo>
                  <a:lnTo>
                    <a:pt x="1" y="2892"/>
                  </a:lnTo>
                  <a:lnTo>
                    <a:pt x="1" y="2898"/>
                  </a:lnTo>
                  <a:lnTo>
                    <a:pt x="3" y="2896"/>
                  </a:lnTo>
                  <a:lnTo>
                    <a:pt x="3" y="2914"/>
                  </a:lnTo>
                  <a:lnTo>
                    <a:pt x="3" y="2887"/>
                  </a:lnTo>
                  <a:lnTo>
                    <a:pt x="3" y="2903"/>
                  </a:lnTo>
                  <a:lnTo>
                    <a:pt x="4" y="2907"/>
                  </a:lnTo>
                  <a:lnTo>
                    <a:pt x="4" y="2905"/>
                  </a:lnTo>
                  <a:lnTo>
                    <a:pt x="4" y="2922"/>
                  </a:lnTo>
                  <a:lnTo>
                    <a:pt x="5" y="2920"/>
                  </a:lnTo>
                  <a:lnTo>
                    <a:pt x="5" y="2931"/>
                  </a:lnTo>
                  <a:lnTo>
                    <a:pt x="5" y="2905"/>
                  </a:lnTo>
                  <a:lnTo>
                    <a:pt x="5" y="2924"/>
                  </a:lnTo>
                  <a:lnTo>
                    <a:pt x="7" y="2931"/>
                  </a:lnTo>
                  <a:lnTo>
                    <a:pt x="7" y="2933"/>
                  </a:lnTo>
                  <a:lnTo>
                    <a:pt x="7" y="2911"/>
                  </a:lnTo>
                  <a:lnTo>
                    <a:pt x="7" y="2916"/>
                  </a:lnTo>
                  <a:lnTo>
                    <a:pt x="8" y="2918"/>
                  </a:lnTo>
                  <a:lnTo>
                    <a:pt x="8" y="2935"/>
                  </a:lnTo>
                  <a:lnTo>
                    <a:pt x="8" y="2909"/>
                  </a:lnTo>
                  <a:lnTo>
                    <a:pt x="8" y="2924"/>
                  </a:lnTo>
                  <a:lnTo>
                    <a:pt x="9" y="2924"/>
                  </a:lnTo>
                  <a:lnTo>
                    <a:pt x="9" y="2937"/>
                  </a:lnTo>
                  <a:lnTo>
                    <a:pt x="9" y="2920"/>
                  </a:lnTo>
                  <a:lnTo>
                    <a:pt x="9" y="2931"/>
                  </a:lnTo>
                  <a:lnTo>
                    <a:pt x="11" y="2933"/>
                  </a:lnTo>
                  <a:lnTo>
                    <a:pt x="11" y="2881"/>
                  </a:lnTo>
                  <a:lnTo>
                    <a:pt x="12" y="2883"/>
                  </a:lnTo>
                  <a:lnTo>
                    <a:pt x="12" y="2877"/>
                  </a:lnTo>
                  <a:lnTo>
                    <a:pt x="12" y="2896"/>
                  </a:lnTo>
                  <a:lnTo>
                    <a:pt x="13" y="2892"/>
                  </a:lnTo>
                  <a:lnTo>
                    <a:pt x="13" y="2916"/>
                  </a:lnTo>
                  <a:lnTo>
                    <a:pt x="13" y="2887"/>
                  </a:lnTo>
                  <a:lnTo>
                    <a:pt x="13" y="2898"/>
                  </a:lnTo>
                  <a:lnTo>
                    <a:pt x="15" y="2901"/>
                  </a:lnTo>
                  <a:lnTo>
                    <a:pt x="15" y="2905"/>
                  </a:lnTo>
                  <a:lnTo>
                    <a:pt x="15" y="2886"/>
                  </a:lnTo>
                  <a:lnTo>
                    <a:pt x="15" y="2887"/>
                  </a:lnTo>
                  <a:lnTo>
                    <a:pt x="16" y="2883"/>
                  </a:lnTo>
                  <a:lnTo>
                    <a:pt x="16" y="2894"/>
                  </a:lnTo>
                  <a:lnTo>
                    <a:pt x="16" y="2866"/>
                  </a:lnTo>
                  <a:lnTo>
                    <a:pt x="18" y="2872"/>
                  </a:lnTo>
                  <a:lnTo>
                    <a:pt x="18" y="2846"/>
                  </a:lnTo>
                  <a:lnTo>
                    <a:pt x="18" y="2871"/>
                  </a:lnTo>
                  <a:lnTo>
                    <a:pt x="19" y="2872"/>
                  </a:lnTo>
                  <a:lnTo>
                    <a:pt x="19" y="2879"/>
                  </a:lnTo>
                  <a:lnTo>
                    <a:pt x="19" y="2856"/>
                  </a:lnTo>
                  <a:lnTo>
                    <a:pt x="19" y="2868"/>
                  </a:lnTo>
                  <a:lnTo>
                    <a:pt x="20" y="2864"/>
                  </a:lnTo>
                  <a:lnTo>
                    <a:pt x="20" y="2875"/>
                  </a:lnTo>
                  <a:lnTo>
                    <a:pt x="20" y="2849"/>
                  </a:lnTo>
                  <a:lnTo>
                    <a:pt x="20" y="2871"/>
                  </a:lnTo>
                  <a:lnTo>
                    <a:pt x="22" y="2864"/>
                  </a:lnTo>
                  <a:lnTo>
                    <a:pt x="22" y="2883"/>
                  </a:lnTo>
                  <a:lnTo>
                    <a:pt x="22" y="2853"/>
                  </a:lnTo>
                  <a:lnTo>
                    <a:pt x="22" y="2857"/>
                  </a:lnTo>
                  <a:lnTo>
                    <a:pt x="23" y="2856"/>
                  </a:lnTo>
                  <a:lnTo>
                    <a:pt x="23" y="2857"/>
                  </a:lnTo>
                  <a:lnTo>
                    <a:pt x="23" y="2815"/>
                  </a:lnTo>
                  <a:lnTo>
                    <a:pt x="23" y="2816"/>
                  </a:lnTo>
                  <a:lnTo>
                    <a:pt x="24" y="2819"/>
                  </a:lnTo>
                  <a:lnTo>
                    <a:pt x="24" y="2866"/>
                  </a:lnTo>
                  <a:lnTo>
                    <a:pt x="24" y="2815"/>
                  </a:lnTo>
                  <a:lnTo>
                    <a:pt x="24" y="2864"/>
                  </a:lnTo>
                  <a:lnTo>
                    <a:pt x="26" y="2866"/>
                  </a:lnTo>
                  <a:lnTo>
                    <a:pt x="26" y="2805"/>
                  </a:lnTo>
                  <a:lnTo>
                    <a:pt x="26" y="2815"/>
                  </a:lnTo>
                  <a:lnTo>
                    <a:pt x="27" y="2816"/>
                  </a:lnTo>
                  <a:lnTo>
                    <a:pt x="27" y="2838"/>
                  </a:lnTo>
                  <a:lnTo>
                    <a:pt x="27" y="2778"/>
                  </a:lnTo>
                  <a:lnTo>
                    <a:pt x="29" y="2775"/>
                  </a:lnTo>
                  <a:lnTo>
                    <a:pt x="29" y="2781"/>
                  </a:lnTo>
                  <a:lnTo>
                    <a:pt x="29" y="2722"/>
                  </a:lnTo>
                  <a:lnTo>
                    <a:pt x="29" y="2767"/>
                  </a:lnTo>
                  <a:lnTo>
                    <a:pt x="30" y="2775"/>
                  </a:lnTo>
                  <a:lnTo>
                    <a:pt x="30" y="2785"/>
                  </a:lnTo>
                  <a:lnTo>
                    <a:pt x="30" y="2763"/>
                  </a:lnTo>
                  <a:lnTo>
                    <a:pt x="30" y="2782"/>
                  </a:lnTo>
                  <a:lnTo>
                    <a:pt x="31" y="2782"/>
                  </a:lnTo>
                  <a:lnTo>
                    <a:pt x="31" y="2786"/>
                  </a:lnTo>
                  <a:lnTo>
                    <a:pt x="31" y="2733"/>
                  </a:lnTo>
                  <a:lnTo>
                    <a:pt x="31" y="2740"/>
                  </a:lnTo>
                  <a:lnTo>
                    <a:pt x="33" y="2733"/>
                  </a:lnTo>
                  <a:lnTo>
                    <a:pt x="33" y="2752"/>
                  </a:lnTo>
                  <a:lnTo>
                    <a:pt x="33" y="2726"/>
                  </a:lnTo>
                  <a:lnTo>
                    <a:pt x="34" y="2721"/>
                  </a:lnTo>
                  <a:lnTo>
                    <a:pt x="34" y="2673"/>
                  </a:lnTo>
                  <a:lnTo>
                    <a:pt x="34" y="2692"/>
                  </a:lnTo>
                  <a:lnTo>
                    <a:pt x="35" y="2688"/>
                  </a:lnTo>
                  <a:lnTo>
                    <a:pt x="35" y="0"/>
                  </a:lnTo>
                  <a:lnTo>
                    <a:pt x="35" y="2400"/>
                  </a:lnTo>
                  <a:lnTo>
                    <a:pt x="37" y="2413"/>
                  </a:lnTo>
                  <a:lnTo>
                    <a:pt x="37" y="2604"/>
                  </a:lnTo>
                  <a:lnTo>
                    <a:pt x="38" y="2608"/>
                  </a:lnTo>
                  <a:lnTo>
                    <a:pt x="38" y="2751"/>
                  </a:lnTo>
                  <a:lnTo>
                    <a:pt x="39" y="2752"/>
                  </a:lnTo>
                  <a:lnTo>
                    <a:pt x="39" y="2747"/>
                  </a:lnTo>
                  <a:lnTo>
                    <a:pt x="39" y="2786"/>
                  </a:lnTo>
                  <a:lnTo>
                    <a:pt x="41" y="2781"/>
                  </a:lnTo>
                  <a:lnTo>
                    <a:pt x="41" y="2774"/>
                  </a:lnTo>
                  <a:lnTo>
                    <a:pt x="41" y="2805"/>
                  </a:lnTo>
                  <a:lnTo>
                    <a:pt x="42" y="2804"/>
                  </a:lnTo>
                  <a:lnTo>
                    <a:pt x="42" y="2827"/>
                  </a:lnTo>
                  <a:lnTo>
                    <a:pt x="42" y="2786"/>
                  </a:lnTo>
                  <a:lnTo>
                    <a:pt x="42" y="2796"/>
                  </a:lnTo>
                  <a:lnTo>
                    <a:pt x="44" y="2800"/>
                  </a:lnTo>
                  <a:lnTo>
                    <a:pt x="44" y="2725"/>
                  </a:lnTo>
                  <a:lnTo>
                    <a:pt x="44" y="2731"/>
                  </a:lnTo>
                  <a:lnTo>
                    <a:pt x="45" y="2729"/>
                  </a:lnTo>
                  <a:lnTo>
                    <a:pt x="45" y="2785"/>
                  </a:lnTo>
                  <a:lnTo>
                    <a:pt x="45" y="2781"/>
                  </a:lnTo>
                  <a:lnTo>
                    <a:pt x="46" y="2786"/>
                  </a:lnTo>
                  <a:lnTo>
                    <a:pt x="46" y="2782"/>
                  </a:lnTo>
                  <a:lnTo>
                    <a:pt x="46" y="2830"/>
                  </a:lnTo>
                  <a:lnTo>
                    <a:pt x="48" y="2831"/>
                  </a:lnTo>
                  <a:lnTo>
                    <a:pt x="48" y="2853"/>
                  </a:lnTo>
                  <a:lnTo>
                    <a:pt x="48" y="2808"/>
                  </a:lnTo>
                  <a:lnTo>
                    <a:pt x="48" y="2811"/>
                  </a:lnTo>
                  <a:lnTo>
                    <a:pt x="49" y="2812"/>
                  </a:lnTo>
                  <a:lnTo>
                    <a:pt x="49" y="2834"/>
                  </a:lnTo>
                  <a:lnTo>
                    <a:pt x="49" y="2800"/>
                  </a:lnTo>
                  <a:lnTo>
                    <a:pt x="49" y="2801"/>
                  </a:lnTo>
                  <a:lnTo>
                    <a:pt x="50" y="2800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13" name="Freeform 1802"/>
            <p:cNvSpPr>
              <a:spLocks/>
            </p:cNvSpPr>
            <p:nvPr/>
          </p:nvSpPr>
          <p:spPr bwMode="auto">
            <a:xfrm>
              <a:off x="2659571" y="6290172"/>
              <a:ext cx="351698" cy="50475"/>
            </a:xfrm>
            <a:custGeom>
              <a:avLst/>
              <a:gdLst>
                <a:gd name="T0" fmla="*/ 0 w 48"/>
                <a:gd name="T1" fmla="*/ 60 h 150"/>
                <a:gd name="T2" fmla="*/ 2 w 48"/>
                <a:gd name="T3" fmla="*/ 116 h 150"/>
                <a:gd name="T4" fmla="*/ 3 w 48"/>
                <a:gd name="T5" fmla="*/ 106 h 150"/>
                <a:gd name="T6" fmla="*/ 3 w 48"/>
                <a:gd name="T7" fmla="*/ 90 h 150"/>
                <a:gd name="T8" fmla="*/ 5 w 48"/>
                <a:gd name="T9" fmla="*/ 75 h 150"/>
                <a:gd name="T10" fmla="*/ 6 w 48"/>
                <a:gd name="T11" fmla="*/ 53 h 150"/>
                <a:gd name="T12" fmla="*/ 7 w 48"/>
                <a:gd name="T13" fmla="*/ 102 h 150"/>
                <a:gd name="T14" fmla="*/ 9 w 48"/>
                <a:gd name="T15" fmla="*/ 106 h 150"/>
                <a:gd name="T16" fmla="*/ 10 w 48"/>
                <a:gd name="T17" fmla="*/ 38 h 150"/>
                <a:gd name="T18" fmla="*/ 11 w 48"/>
                <a:gd name="T19" fmla="*/ 94 h 150"/>
                <a:gd name="T20" fmla="*/ 13 w 48"/>
                <a:gd name="T21" fmla="*/ 94 h 150"/>
                <a:gd name="T22" fmla="*/ 14 w 48"/>
                <a:gd name="T23" fmla="*/ 113 h 150"/>
                <a:gd name="T24" fmla="*/ 14 w 48"/>
                <a:gd name="T25" fmla="*/ 120 h 150"/>
                <a:gd name="T26" fmla="*/ 15 w 48"/>
                <a:gd name="T27" fmla="*/ 95 h 150"/>
                <a:gd name="T28" fmla="*/ 17 w 48"/>
                <a:gd name="T29" fmla="*/ 79 h 150"/>
                <a:gd name="T30" fmla="*/ 18 w 48"/>
                <a:gd name="T31" fmla="*/ 35 h 150"/>
                <a:gd name="T32" fmla="*/ 20 w 48"/>
                <a:gd name="T33" fmla="*/ 109 h 150"/>
                <a:gd name="T34" fmla="*/ 21 w 48"/>
                <a:gd name="T35" fmla="*/ 128 h 150"/>
                <a:gd name="T36" fmla="*/ 22 w 48"/>
                <a:gd name="T37" fmla="*/ 90 h 150"/>
                <a:gd name="T38" fmla="*/ 24 w 48"/>
                <a:gd name="T39" fmla="*/ 42 h 150"/>
                <a:gd name="T40" fmla="*/ 25 w 48"/>
                <a:gd name="T41" fmla="*/ 95 h 150"/>
                <a:gd name="T42" fmla="*/ 26 w 48"/>
                <a:gd name="T43" fmla="*/ 120 h 150"/>
                <a:gd name="T44" fmla="*/ 26 w 48"/>
                <a:gd name="T45" fmla="*/ 105 h 150"/>
                <a:gd name="T46" fmla="*/ 28 w 48"/>
                <a:gd name="T47" fmla="*/ 79 h 150"/>
                <a:gd name="T48" fmla="*/ 29 w 48"/>
                <a:gd name="T49" fmla="*/ 83 h 150"/>
                <a:gd name="T50" fmla="*/ 31 w 48"/>
                <a:gd name="T51" fmla="*/ 72 h 150"/>
                <a:gd name="T52" fmla="*/ 31 w 48"/>
                <a:gd name="T53" fmla="*/ 75 h 150"/>
                <a:gd name="T54" fmla="*/ 32 w 48"/>
                <a:gd name="T55" fmla="*/ 46 h 150"/>
                <a:gd name="T56" fmla="*/ 33 w 48"/>
                <a:gd name="T57" fmla="*/ 86 h 150"/>
                <a:gd name="T58" fmla="*/ 35 w 48"/>
                <a:gd name="T59" fmla="*/ 106 h 150"/>
                <a:gd name="T60" fmla="*/ 36 w 48"/>
                <a:gd name="T61" fmla="*/ 101 h 150"/>
                <a:gd name="T62" fmla="*/ 37 w 48"/>
                <a:gd name="T63" fmla="*/ 116 h 150"/>
                <a:gd name="T64" fmla="*/ 37 w 48"/>
                <a:gd name="T65" fmla="*/ 147 h 150"/>
                <a:gd name="T66" fmla="*/ 39 w 48"/>
                <a:gd name="T67" fmla="*/ 86 h 150"/>
                <a:gd name="T68" fmla="*/ 40 w 48"/>
                <a:gd name="T69" fmla="*/ 22 h 150"/>
                <a:gd name="T70" fmla="*/ 42 w 48"/>
                <a:gd name="T71" fmla="*/ 56 h 150"/>
                <a:gd name="T72" fmla="*/ 43 w 48"/>
                <a:gd name="T73" fmla="*/ 1 h 150"/>
                <a:gd name="T74" fmla="*/ 44 w 48"/>
                <a:gd name="T75" fmla="*/ 79 h 150"/>
                <a:gd name="T76" fmla="*/ 44 w 48"/>
                <a:gd name="T77" fmla="*/ 65 h 150"/>
                <a:gd name="T78" fmla="*/ 46 w 48"/>
                <a:gd name="T79" fmla="*/ 50 h 150"/>
                <a:gd name="T80" fmla="*/ 47 w 48"/>
                <a:gd name="T81" fmla="*/ 105 h 150"/>
                <a:gd name="T82" fmla="*/ 48 w 48"/>
                <a:gd name="T83" fmla="*/ 8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" h="150">
                  <a:moveTo>
                    <a:pt x="0" y="75"/>
                  </a:moveTo>
                  <a:lnTo>
                    <a:pt x="0" y="94"/>
                  </a:lnTo>
                  <a:lnTo>
                    <a:pt x="0" y="60"/>
                  </a:lnTo>
                  <a:lnTo>
                    <a:pt x="0" y="91"/>
                  </a:lnTo>
                  <a:lnTo>
                    <a:pt x="2" y="95"/>
                  </a:lnTo>
                  <a:lnTo>
                    <a:pt x="2" y="116"/>
                  </a:lnTo>
                  <a:lnTo>
                    <a:pt x="2" y="94"/>
                  </a:lnTo>
                  <a:lnTo>
                    <a:pt x="2" y="110"/>
                  </a:lnTo>
                  <a:lnTo>
                    <a:pt x="3" y="106"/>
                  </a:lnTo>
                  <a:lnTo>
                    <a:pt x="3" y="110"/>
                  </a:lnTo>
                  <a:lnTo>
                    <a:pt x="3" y="75"/>
                  </a:lnTo>
                  <a:lnTo>
                    <a:pt x="3" y="90"/>
                  </a:lnTo>
                  <a:lnTo>
                    <a:pt x="5" y="83"/>
                  </a:lnTo>
                  <a:lnTo>
                    <a:pt x="5" y="91"/>
                  </a:lnTo>
                  <a:lnTo>
                    <a:pt x="5" y="75"/>
                  </a:lnTo>
                  <a:lnTo>
                    <a:pt x="6" y="71"/>
                  </a:lnTo>
                  <a:lnTo>
                    <a:pt x="6" y="109"/>
                  </a:lnTo>
                  <a:lnTo>
                    <a:pt x="6" y="53"/>
                  </a:lnTo>
                  <a:lnTo>
                    <a:pt x="6" y="102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76"/>
                  </a:lnTo>
                  <a:lnTo>
                    <a:pt x="9" y="76"/>
                  </a:lnTo>
                  <a:lnTo>
                    <a:pt x="9" y="106"/>
                  </a:lnTo>
                  <a:lnTo>
                    <a:pt x="9" y="98"/>
                  </a:lnTo>
                  <a:lnTo>
                    <a:pt x="10" y="105"/>
                  </a:lnTo>
                  <a:lnTo>
                    <a:pt x="10" y="38"/>
                  </a:lnTo>
                  <a:lnTo>
                    <a:pt x="10" y="41"/>
                  </a:lnTo>
                  <a:lnTo>
                    <a:pt x="11" y="41"/>
                  </a:lnTo>
                  <a:lnTo>
                    <a:pt x="11" y="94"/>
                  </a:lnTo>
                  <a:lnTo>
                    <a:pt x="11" y="38"/>
                  </a:lnTo>
                  <a:lnTo>
                    <a:pt x="11" y="91"/>
                  </a:lnTo>
                  <a:lnTo>
                    <a:pt x="13" y="94"/>
                  </a:lnTo>
                  <a:lnTo>
                    <a:pt x="13" y="135"/>
                  </a:lnTo>
                  <a:lnTo>
                    <a:pt x="13" y="117"/>
                  </a:lnTo>
                  <a:lnTo>
                    <a:pt x="14" y="113"/>
                  </a:lnTo>
                  <a:lnTo>
                    <a:pt x="14" y="131"/>
                  </a:lnTo>
                  <a:lnTo>
                    <a:pt x="14" y="109"/>
                  </a:lnTo>
                  <a:lnTo>
                    <a:pt x="14" y="120"/>
                  </a:lnTo>
                  <a:lnTo>
                    <a:pt x="15" y="116"/>
                  </a:lnTo>
                  <a:lnTo>
                    <a:pt x="15" y="141"/>
                  </a:lnTo>
                  <a:lnTo>
                    <a:pt x="15" y="95"/>
                  </a:lnTo>
                  <a:lnTo>
                    <a:pt x="17" y="98"/>
                  </a:lnTo>
                  <a:lnTo>
                    <a:pt x="17" y="68"/>
                  </a:lnTo>
                  <a:lnTo>
                    <a:pt x="17" y="79"/>
                  </a:lnTo>
                  <a:lnTo>
                    <a:pt x="18" y="79"/>
                  </a:lnTo>
                  <a:lnTo>
                    <a:pt x="18" y="87"/>
                  </a:lnTo>
                  <a:lnTo>
                    <a:pt x="18" y="35"/>
                  </a:lnTo>
                  <a:lnTo>
                    <a:pt x="18" y="41"/>
                  </a:lnTo>
                  <a:lnTo>
                    <a:pt x="20" y="45"/>
                  </a:lnTo>
                  <a:lnTo>
                    <a:pt x="20" y="109"/>
                  </a:lnTo>
                  <a:lnTo>
                    <a:pt x="20" y="106"/>
                  </a:lnTo>
                  <a:lnTo>
                    <a:pt x="21" y="109"/>
                  </a:lnTo>
                  <a:lnTo>
                    <a:pt x="21" y="128"/>
                  </a:lnTo>
                  <a:lnTo>
                    <a:pt x="21" y="80"/>
                  </a:lnTo>
                  <a:lnTo>
                    <a:pt x="21" y="90"/>
                  </a:lnTo>
                  <a:lnTo>
                    <a:pt x="22" y="90"/>
                  </a:lnTo>
                  <a:lnTo>
                    <a:pt x="22" y="26"/>
                  </a:lnTo>
                  <a:lnTo>
                    <a:pt x="22" y="45"/>
                  </a:lnTo>
                  <a:lnTo>
                    <a:pt x="24" y="42"/>
                  </a:lnTo>
                  <a:lnTo>
                    <a:pt x="24" y="105"/>
                  </a:lnTo>
                  <a:lnTo>
                    <a:pt x="24" y="94"/>
                  </a:lnTo>
                  <a:lnTo>
                    <a:pt x="25" y="95"/>
                  </a:lnTo>
                  <a:lnTo>
                    <a:pt x="25" y="87"/>
                  </a:lnTo>
                  <a:lnTo>
                    <a:pt x="25" y="117"/>
                  </a:lnTo>
                  <a:lnTo>
                    <a:pt x="26" y="120"/>
                  </a:lnTo>
                  <a:lnTo>
                    <a:pt x="26" y="126"/>
                  </a:lnTo>
                  <a:lnTo>
                    <a:pt x="26" y="91"/>
                  </a:lnTo>
                  <a:lnTo>
                    <a:pt x="26" y="105"/>
                  </a:lnTo>
                  <a:lnTo>
                    <a:pt x="28" y="109"/>
                  </a:lnTo>
                  <a:lnTo>
                    <a:pt x="28" y="116"/>
                  </a:lnTo>
                  <a:lnTo>
                    <a:pt x="28" y="79"/>
                  </a:lnTo>
                  <a:lnTo>
                    <a:pt x="28" y="83"/>
                  </a:lnTo>
                  <a:lnTo>
                    <a:pt x="29" y="76"/>
                  </a:lnTo>
                  <a:lnTo>
                    <a:pt x="29" y="83"/>
                  </a:lnTo>
                  <a:lnTo>
                    <a:pt x="29" y="60"/>
                  </a:lnTo>
                  <a:lnTo>
                    <a:pt x="29" y="71"/>
                  </a:lnTo>
                  <a:lnTo>
                    <a:pt x="31" y="72"/>
                  </a:lnTo>
                  <a:lnTo>
                    <a:pt x="31" y="76"/>
                  </a:lnTo>
                  <a:lnTo>
                    <a:pt x="31" y="30"/>
                  </a:lnTo>
                  <a:lnTo>
                    <a:pt x="31" y="75"/>
                  </a:lnTo>
                  <a:lnTo>
                    <a:pt x="32" y="76"/>
                  </a:lnTo>
                  <a:lnTo>
                    <a:pt x="32" y="91"/>
                  </a:lnTo>
                  <a:lnTo>
                    <a:pt x="32" y="46"/>
                  </a:lnTo>
                  <a:lnTo>
                    <a:pt x="32" y="53"/>
                  </a:lnTo>
                  <a:lnTo>
                    <a:pt x="33" y="50"/>
                  </a:lnTo>
                  <a:lnTo>
                    <a:pt x="33" y="86"/>
                  </a:lnTo>
                  <a:lnTo>
                    <a:pt x="33" y="83"/>
                  </a:lnTo>
                  <a:lnTo>
                    <a:pt x="35" y="83"/>
                  </a:lnTo>
                  <a:lnTo>
                    <a:pt x="35" y="106"/>
                  </a:lnTo>
                  <a:lnTo>
                    <a:pt x="35" y="61"/>
                  </a:lnTo>
                  <a:lnTo>
                    <a:pt x="35" y="105"/>
                  </a:lnTo>
                  <a:lnTo>
                    <a:pt x="36" y="101"/>
                  </a:lnTo>
                  <a:lnTo>
                    <a:pt x="36" y="94"/>
                  </a:lnTo>
                  <a:lnTo>
                    <a:pt x="36" y="126"/>
                  </a:lnTo>
                  <a:lnTo>
                    <a:pt x="37" y="116"/>
                  </a:lnTo>
                  <a:lnTo>
                    <a:pt x="37" y="150"/>
                  </a:lnTo>
                  <a:lnTo>
                    <a:pt x="37" y="95"/>
                  </a:lnTo>
                  <a:lnTo>
                    <a:pt x="37" y="147"/>
                  </a:lnTo>
                  <a:lnTo>
                    <a:pt x="39" y="143"/>
                  </a:lnTo>
                  <a:lnTo>
                    <a:pt x="39" y="147"/>
                  </a:lnTo>
                  <a:lnTo>
                    <a:pt x="39" y="86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22"/>
                  </a:lnTo>
                  <a:lnTo>
                    <a:pt x="40" y="31"/>
                  </a:lnTo>
                  <a:lnTo>
                    <a:pt x="42" y="34"/>
                  </a:lnTo>
                  <a:lnTo>
                    <a:pt x="42" y="56"/>
                  </a:lnTo>
                  <a:lnTo>
                    <a:pt x="42" y="1"/>
                  </a:lnTo>
                  <a:lnTo>
                    <a:pt x="42" y="4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80"/>
                  </a:lnTo>
                  <a:lnTo>
                    <a:pt x="44" y="79"/>
                  </a:lnTo>
                  <a:lnTo>
                    <a:pt x="44" y="98"/>
                  </a:lnTo>
                  <a:lnTo>
                    <a:pt x="44" y="64"/>
                  </a:lnTo>
                  <a:lnTo>
                    <a:pt x="44" y="65"/>
                  </a:lnTo>
                  <a:lnTo>
                    <a:pt x="46" y="64"/>
                  </a:lnTo>
                  <a:lnTo>
                    <a:pt x="46" y="72"/>
                  </a:lnTo>
                  <a:lnTo>
                    <a:pt x="46" y="50"/>
                  </a:lnTo>
                  <a:lnTo>
                    <a:pt x="46" y="71"/>
                  </a:lnTo>
                  <a:lnTo>
                    <a:pt x="47" y="72"/>
                  </a:lnTo>
                  <a:lnTo>
                    <a:pt x="47" y="105"/>
                  </a:lnTo>
                  <a:lnTo>
                    <a:pt x="47" y="71"/>
                  </a:lnTo>
                  <a:lnTo>
                    <a:pt x="47" y="80"/>
                  </a:lnTo>
                  <a:lnTo>
                    <a:pt x="48" y="83"/>
                  </a:lnTo>
                  <a:lnTo>
                    <a:pt x="48" y="120"/>
                  </a:lnTo>
                  <a:lnTo>
                    <a:pt x="48" y="101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14" name="Freeform 1803"/>
            <p:cNvSpPr>
              <a:spLocks/>
            </p:cNvSpPr>
            <p:nvPr/>
          </p:nvSpPr>
          <p:spPr bwMode="auto">
            <a:xfrm>
              <a:off x="3011268" y="6300603"/>
              <a:ext cx="351698" cy="58214"/>
            </a:xfrm>
            <a:custGeom>
              <a:avLst/>
              <a:gdLst>
                <a:gd name="T0" fmla="*/ 2 w 48"/>
                <a:gd name="T1" fmla="*/ 74 h 173"/>
                <a:gd name="T2" fmla="*/ 3 w 48"/>
                <a:gd name="T3" fmla="*/ 45 h 173"/>
                <a:gd name="T4" fmla="*/ 3 w 48"/>
                <a:gd name="T5" fmla="*/ 37 h 173"/>
                <a:gd name="T6" fmla="*/ 4 w 48"/>
                <a:gd name="T7" fmla="*/ 0 h 173"/>
                <a:gd name="T8" fmla="*/ 6 w 48"/>
                <a:gd name="T9" fmla="*/ 22 h 173"/>
                <a:gd name="T10" fmla="*/ 7 w 48"/>
                <a:gd name="T11" fmla="*/ 86 h 173"/>
                <a:gd name="T12" fmla="*/ 9 w 48"/>
                <a:gd name="T13" fmla="*/ 85 h 173"/>
                <a:gd name="T14" fmla="*/ 10 w 48"/>
                <a:gd name="T15" fmla="*/ 52 h 173"/>
                <a:gd name="T16" fmla="*/ 10 w 48"/>
                <a:gd name="T17" fmla="*/ 79 h 173"/>
                <a:gd name="T18" fmla="*/ 11 w 48"/>
                <a:gd name="T19" fmla="*/ 100 h 173"/>
                <a:gd name="T20" fmla="*/ 13 w 48"/>
                <a:gd name="T21" fmla="*/ 89 h 173"/>
                <a:gd name="T22" fmla="*/ 14 w 48"/>
                <a:gd name="T23" fmla="*/ 105 h 173"/>
                <a:gd name="T24" fmla="*/ 15 w 48"/>
                <a:gd name="T25" fmla="*/ 138 h 173"/>
                <a:gd name="T26" fmla="*/ 17 w 48"/>
                <a:gd name="T27" fmla="*/ 130 h 173"/>
                <a:gd name="T28" fmla="*/ 17 w 48"/>
                <a:gd name="T29" fmla="*/ 130 h 173"/>
                <a:gd name="T30" fmla="*/ 18 w 48"/>
                <a:gd name="T31" fmla="*/ 116 h 173"/>
                <a:gd name="T32" fmla="*/ 20 w 48"/>
                <a:gd name="T33" fmla="*/ 140 h 173"/>
                <a:gd name="T34" fmla="*/ 21 w 48"/>
                <a:gd name="T35" fmla="*/ 115 h 173"/>
                <a:gd name="T36" fmla="*/ 22 w 48"/>
                <a:gd name="T37" fmla="*/ 149 h 173"/>
                <a:gd name="T38" fmla="*/ 24 w 48"/>
                <a:gd name="T39" fmla="*/ 136 h 173"/>
                <a:gd name="T40" fmla="*/ 25 w 48"/>
                <a:gd name="T41" fmla="*/ 104 h 173"/>
                <a:gd name="T42" fmla="*/ 26 w 48"/>
                <a:gd name="T43" fmla="*/ 95 h 173"/>
                <a:gd name="T44" fmla="*/ 26 w 48"/>
                <a:gd name="T45" fmla="*/ 104 h 173"/>
                <a:gd name="T46" fmla="*/ 28 w 48"/>
                <a:gd name="T47" fmla="*/ 78 h 173"/>
                <a:gd name="T48" fmla="*/ 29 w 48"/>
                <a:gd name="T49" fmla="*/ 75 h 173"/>
                <a:gd name="T50" fmla="*/ 30 w 48"/>
                <a:gd name="T51" fmla="*/ 112 h 173"/>
                <a:gd name="T52" fmla="*/ 32 w 48"/>
                <a:gd name="T53" fmla="*/ 101 h 173"/>
                <a:gd name="T54" fmla="*/ 33 w 48"/>
                <a:gd name="T55" fmla="*/ 125 h 173"/>
                <a:gd name="T56" fmla="*/ 33 w 48"/>
                <a:gd name="T57" fmla="*/ 123 h 173"/>
                <a:gd name="T58" fmla="*/ 35 w 48"/>
                <a:gd name="T59" fmla="*/ 108 h 173"/>
                <a:gd name="T60" fmla="*/ 36 w 48"/>
                <a:gd name="T61" fmla="*/ 119 h 173"/>
                <a:gd name="T62" fmla="*/ 37 w 48"/>
                <a:gd name="T63" fmla="*/ 110 h 173"/>
                <a:gd name="T64" fmla="*/ 39 w 48"/>
                <a:gd name="T65" fmla="*/ 115 h 173"/>
                <a:gd name="T66" fmla="*/ 39 w 48"/>
                <a:gd name="T67" fmla="*/ 121 h 173"/>
                <a:gd name="T68" fmla="*/ 40 w 48"/>
                <a:gd name="T69" fmla="*/ 112 h 173"/>
                <a:gd name="T70" fmla="*/ 41 w 48"/>
                <a:gd name="T71" fmla="*/ 116 h 173"/>
                <a:gd name="T72" fmla="*/ 43 w 48"/>
                <a:gd name="T73" fmla="*/ 153 h 173"/>
                <a:gd name="T74" fmla="*/ 44 w 48"/>
                <a:gd name="T75" fmla="*/ 138 h 173"/>
                <a:gd name="T76" fmla="*/ 44 w 48"/>
                <a:gd name="T77" fmla="*/ 155 h 173"/>
                <a:gd name="T78" fmla="*/ 46 w 48"/>
                <a:gd name="T79" fmla="*/ 145 h 173"/>
                <a:gd name="T80" fmla="*/ 47 w 48"/>
                <a:gd name="T81" fmla="*/ 164 h 173"/>
                <a:gd name="T82" fmla="*/ 48 w 48"/>
                <a:gd name="T83" fmla="*/ 155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" h="173">
                  <a:moveTo>
                    <a:pt x="0" y="70"/>
                  </a:moveTo>
                  <a:lnTo>
                    <a:pt x="2" y="71"/>
                  </a:lnTo>
                  <a:lnTo>
                    <a:pt x="2" y="74"/>
                  </a:lnTo>
                  <a:lnTo>
                    <a:pt x="2" y="33"/>
                  </a:lnTo>
                  <a:lnTo>
                    <a:pt x="2" y="41"/>
                  </a:lnTo>
                  <a:lnTo>
                    <a:pt x="3" y="45"/>
                  </a:lnTo>
                  <a:lnTo>
                    <a:pt x="3" y="56"/>
                  </a:lnTo>
                  <a:lnTo>
                    <a:pt x="3" y="26"/>
                  </a:lnTo>
                  <a:lnTo>
                    <a:pt x="3" y="37"/>
                  </a:lnTo>
                  <a:lnTo>
                    <a:pt x="4" y="34"/>
                  </a:lnTo>
                  <a:lnTo>
                    <a:pt x="4" y="41"/>
                  </a:lnTo>
                  <a:lnTo>
                    <a:pt x="4" y="0"/>
                  </a:lnTo>
                  <a:lnTo>
                    <a:pt x="4" y="30"/>
                  </a:lnTo>
                  <a:lnTo>
                    <a:pt x="6" y="29"/>
                  </a:lnTo>
                  <a:lnTo>
                    <a:pt x="6" y="22"/>
                  </a:lnTo>
                  <a:lnTo>
                    <a:pt x="6" y="48"/>
                  </a:lnTo>
                  <a:lnTo>
                    <a:pt x="7" y="49"/>
                  </a:lnTo>
                  <a:lnTo>
                    <a:pt x="7" y="86"/>
                  </a:lnTo>
                  <a:lnTo>
                    <a:pt x="7" y="45"/>
                  </a:lnTo>
                  <a:lnTo>
                    <a:pt x="7" y="85"/>
                  </a:lnTo>
                  <a:lnTo>
                    <a:pt x="9" y="85"/>
                  </a:lnTo>
                  <a:lnTo>
                    <a:pt x="9" y="49"/>
                  </a:lnTo>
                  <a:lnTo>
                    <a:pt x="9" y="56"/>
                  </a:lnTo>
                  <a:lnTo>
                    <a:pt x="10" y="52"/>
                  </a:lnTo>
                  <a:lnTo>
                    <a:pt x="10" y="82"/>
                  </a:lnTo>
                  <a:lnTo>
                    <a:pt x="10" y="44"/>
                  </a:lnTo>
                  <a:lnTo>
                    <a:pt x="10" y="79"/>
                  </a:lnTo>
                  <a:lnTo>
                    <a:pt x="11" y="78"/>
                  </a:lnTo>
                  <a:lnTo>
                    <a:pt x="11" y="75"/>
                  </a:lnTo>
                  <a:lnTo>
                    <a:pt x="11" y="100"/>
                  </a:lnTo>
                  <a:lnTo>
                    <a:pt x="13" y="101"/>
                  </a:lnTo>
                  <a:lnTo>
                    <a:pt x="13" y="121"/>
                  </a:lnTo>
                  <a:lnTo>
                    <a:pt x="13" y="89"/>
                  </a:lnTo>
                  <a:lnTo>
                    <a:pt x="13" y="110"/>
                  </a:lnTo>
                  <a:lnTo>
                    <a:pt x="14" y="112"/>
                  </a:lnTo>
                  <a:lnTo>
                    <a:pt x="14" y="105"/>
                  </a:lnTo>
                  <a:lnTo>
                    <a:pt x="14" y="116"/>
                  </a:lnTo>
                  <a:lnTo>
                    <a:pt x="15" y="119"/>
                  </a:lnTo>
                  <a:lnTo>
                    <a:pt x="15" y="138"/>
                  </a:lnTo>
                  <a:lnTo>
                    <a:pt x="15" y="105"/>
                  </a:lnTo>
                  <a:lnTo>
                    <a:pt x="15" y="127"/>
                  </a:lnTo>
                  <a:lnTo>
                    <a:pt x="17" y="130"/>
                  </a:lnTo>
                  <a:lnTo>
                    <a:pt x="17" y="140"/>
                  </a:lnTo>
                  <a:lnTo>
                    <a:pt x="17" y="119"/>
                  </a:lnTo>
                  <a:lnTo>
                    <a:pt x="17" y="130"/>
                  </a:lnTo>
                  <a:lnTo>
                    <a:pt x="18" y="131"/>
                  </a:lnTo>
                  <a:lnTo>
                    <a:pt x="18" y="138"/>
                  </a:lnTo>
                  <a:lnTo>
                    <a:pt x="18" y="116"/>
                  </a:lnTo>
                  <a:lnTo>
                    <a:pt x="18" y="123"/>
                  </a:lnTo>
                  <a:lnTo>
                    <a:pt x="20" y="121"/>
                  </a:lnTo>
                  <a:lnTo>
                    <a:pt x="20" y="140"/>
                  </a:lnTo>
                  <a:lnTo>
                    <a:pt x="20" y="136"/>
                  </a:lnTo>
                  <a:lnTo>
                    <a:pt x="21" y="136"/>
                  </a:lnTo>
                  <a:lnTo>
                    <a:pt x="21" y="115"/>
                  </a:lnTo>
                  <a:lnTo>
                    <a:pt x="21" y="142"/>
                  </a:lnTo>
                  <a:lnTo>
                    <a:pt x="22" y="138"/>
                  </a:lnTo>
                  <a:lnTo>
                    <a:pt x="22" y="149"/>
                  </a:lnTo>
                  <a:lnTo>
                    <a:pt x="22" y="136"/>
                  </a:lnTo>
                  <a:lnTo>
                    <a:pt x="22" y="142"/>
                  </a:lnTo>
                  <a:lnTo>
                    <a:pt x="24" y="136"/>
                  </a:lnTo>
                  <a:lnTo>
                    <a:pt x="24" y="105"/>
                  </a:lnTo>
                  <a:lnTo>
                    <a:pt x="24" y="108"/>
                  </a:lnTo>
                  <a:lnTo>
                    <a:pt x="25" y="104"/>
                  </a:lnTo>
                  <a:lnTo>
                    <a:pt x="25" y="116"/>
                  </a:lnTo>
                  <a:lnTo>
                    <a:pt x="25" y="95"/>
                  </a:lnTo>
                  <a:lnTo>
                    <a:pt x="26" y="95"/>
                  </a:lnTo>
                  <a:lnTo>
                    <a:pt x="26" y="112"/>
                  </a:lnTo>
                  <a:lnTo>
                    <a:pt x="26" y="90"/>
                  </a:lnTo>
                  <a:lnTo>
                    <a:pt x="26" y="104"/>
                  </a:lnTo>
                  <a:lnTo>
                    <a:pt x="28" y="105"/>
                  </a:lnTo>
                  <a:lnTo>
                    <a:pt x="28" y="112"/>
                  </a:lnTo>
                  <a:lnTo>
                    <a:pt x="28" y="78"/>
                  </a:lnTo>
                  <a:lnTo>
                    <a:pt x="28" y="79"/>
                  </a:lnTo>
                  <a:lnTo>
                    <a:pt x="29" y="82"/>
                  </a:lnTo>
                  <a:lnTo>
                    <a:pt x="29" y="75"/>
                  </a:lnTo>
                  <a:lnTo>
                    <a:pt x="29" y="95"/>
                  </a:lnTo>
                  <a:lnTo>
                    <a:pt x="30" y="93"/>
                  </a:lnTo>
                  <a:lnTo>
                    <a:pt x="30" y="112"/>
                  </a:lnTo>
                  <a:lnTo>
                    <a:pt x="30" y="90"/>
                  </a:lnTo>
                  <a:lnTo>
                    <a:pt x="30" y="97"/>
                  </a:lnTo>
                  <a:lnTo>
                    <a:pt x="32" y="101"/>
                  </a:lnTo>
                  <a:lnTo>
                    <a:pt x="32" y="136"/>
                  </a:lnTo>
                  <a:lnTo>
                    <a:pt x="32" y="127"/>
                  </a:lnTo>
                  <a:lnTo>
                    <a:pt x="33" y="125"/>
                  </a:lnTo>
                  <a:lnTo>
                    <a:pt x="33" y="136"/>
                  </a:lnTo>
                  <a:lnTo>
                    <a:pt x="33" y="110"/>
                  </a:lnTo>
                  <a:lnTo>
                    <a:pt x="33" y="123"/>
                  </a:lnTo>
                  <a:lnTo>
                    <a:pt x="35" y="121"/>
                  </a:lnTo>
                  <a:lnTo>
                    <a:pt x="35" y="131"/>
                  </a:lnTo>
                  <a:lnTo>
                    <a:pt x="35" y="108"/>
                  </a:lnTo>
                  <a:lnTo>
                    <a:pt x="35" y="115"/>
                  </a:lnTo>
                  <a:lnTo>
                    <a:pt x="36" y="110"/>
                  </a:lnTo>
                  <a:lnTo>
                    <a:pt x="36" y="119"/>
                  </a:lnTo>
                  <a:lnTo>
                    <a:pt x="36" y="93"/>
                  </a:lnTo>
                  <a:lnTo>
                    <a:pt x="36" y="115"/>
                  </a:lnTo>
                  <a:lnTo>
                    <a:pt x="37" y="110"/>
                  </a:lnTo>
                  <a:lnTo>
                    <a:pt x="37" y="130"/>
                  </a:lnTo>
                  <a:lnTo>
                    <a:pt x="37" y="116"/>
                  </a:lnTo>
                  <a:lnTo>
                    <a:pt x="39" y="115"/>
                  </a:lnTo>
                  <a:lnTo>
                    <a:pt x="39" y="134"/>
                  </a:lnTo>
                  <a:lnTo>
                    <a:pt x="39" y="108"/>
                  </a:lnTo>
                  <a:lnTo>
                    <a:pt x="39" y="121"/>
                  </a:lnTo>
                  <a:lnTo>
                    <a:pt x="40" y="123"/>
                  </a:lnTo>
                  <a:lnTo>
                    <a:pt x="40" y="127"/>
                  </a:lnTo>
                  <a:lnTo>
                    <a:pt x="40" y="112"/>
                  </a:lnTo>
                  <a:lnTo>
                    <a:pt x="40" y="119"/>
                  </a:lnTo>
                  <a:lnTo>
                    <a:pt x="41" y="123"/>
                  </a:lnTo>
                  <a:lnTo>
                    <a:pt x="41" y="116"/>
                  </a:lnTo>
                  <a:lnTo>
                    <a:pt x="41" y="151"/>
                  </a:lnTo>
                  <a:lnTo>
                    <a:pt x="43" y="149"/>
                  </a:lnTo>
                  <a:lnTo>
                    <a:pt x="43" y="153"/>
                  </a:lnTo>
                  <a:lnTo>
                    <a:pt x="43" y="138"/>
                  </a:lnTo>
                  <a:lnTo>
                    <a:pt x="43" y="140"/>
                  </a:lnTo>
                  <a:lnTo>
                    <a:pt x="44" y="138"/>
                  </a:lnTo>
                  <a:lnTo>
                    <a:pt x="44" y="162"/>
                  </a:lnTo>
                  <a:lnTo>
                    <a:pt x="44" y="131"/>
                  </a:lnTo>
                  <a:lnTo>
                    <a:pt x="44" y="155"/>
                  </a:lnTo>
                  <a:lnTo>
                    <a:pt x="46" y="158"/>
                  </a:lnTo>
                  <a:lnTo>
                    <a:pt x="46" y="162"/>
                  </a:lnTo>
                  <a:lnTo>
                    <a:pt x="46" y="145"/>
                  </a:lnTo>
                  <a:lnTo>
                    <a:pt x="46" y="153"/>
                  </a:lnTo>
                  <a:lnTo>
                    <a:pt x="47" y="160"/>
                  </a:lnTo>
                  <a:lnTo>
                    <a:pt x="47" y="164"/>
                  </a:lnTo>
                  <a:lnTo>
                    <a:pt x="47" y="140"/>
                  </a:lnTo>
                  <a:lnTo>
                    <a:pt x="47" y="158"/>
                  </a:lnTo>
                  <a:lnTo>
                    <a:pt x="48" y="155"/>
                  </a:lnTo>
                  <a:lnTo>
                    <a:pt x="48" y="173"/>
                  </a:lnTo>
                  <a:lnTo>
                    <a:pt x="48" y="153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15" name="Freeform 1804"/>
            <p:cNvSpPr>
              <a:spLocks/>
            </p:cNvSpPr>
            <p:nvPr/>
          </p:nvSpPr>
          <p:spPr bwMode="auto">
            <a:xfrm>
              <a:off x="3362966" y="6337618"/>
              <a:ext cx="329719" cy="23218"/>
            </a:xfrm>
            <a:custGeom>
              <a:avLst/>
              <a:gdLst>
                <a:gd name="T0" fmla="*/ 2 w 45"/>
                <a:gd name="T1" fmla="*/ 56 h 69"/>
                <a:gd name="T2" fmla="*/ 2 w 45"/>
                <a:gd name="T3" fmla="*/ 35 h 69"/>
                <a:gd name="T4" fmla="*/ 3 w 45"/>
                <a:gd name="T5" fmla="*/ 32 h 69"/>
                <a:gd name="T6" fmla="*/ 4 w 45"/>
                <a:gd name="T7" fmla="*/ 52 h 69"/>
                <a:gd name="T8" fmla="*/ 6 w 45"/>
                <a:gd name="T9" fmla="*/ 50 h 69"/>
                <a:gd name="T10" fmla="*/ 7 w 45"/>
                <a:gd name="T11" fmla="*/ 56 h 69"/>
                <a:gd name="T12" fmla="*/ 7 w 45"/>
                <a:gd name="T13" fmla="*/ 37 h 69"/>
                <a:gd name="T14" fmla="*/ 8 w 45"/>
                <a:gd name="T15" fmla="*/ 32 h 69"/>
                <a:gd name="T16" fmla="*/ 10 w 45"/>
                <a:gd name="T17" fmla="*/ 48 h 69"/>
                <a:gd name="T18" fmla="*/ 11 w 45"/>
                <a:gd name="T19" fmla="*/ 37 h 69"/>
                <a:gd name="T20" fmla="*/ 11 w 45"/>
                <a:gd name="T21" fmla="*/ 20 h 69"/>
                <a:gd name="T22" fmla="*/ 13 w 45"/>
                <a:gd name="T23" fmla="*/ 20 h 69"/>
                <a:gd name="T24" fmla="*/ 14 w 45"/>
                <a:gd name="T25" fmla="*/ 48 h 69"/>
                <a:gd name="T26" fmla="*/ 15 w 45"/>
                <a:gd name="T27" fmla="*/ 28 h 69"/>
                <a:gd name="T28" fmla="*/ 15 w 45"/>
                <a:gd name="T29" fmla="*/ 50 h 69"/>
                <a:gd name="T30" fmla="*/ 17 w 45"/>
                <a:gd name="T31" fmla="*/ 30 h 69"/>
                <a:gd name="T32" fmla="*/ 18 w 45"/>
                <a:gd name="T33" fmla="*/ 43 h 69"/>
                <a:gd name="T34" fmla="*/ 19 w 45"/>
                <a:gd name="T35" fmla="*/ 37 h 69"/>
                <a:gd name="T36" fmla="*/ 19 w 45"/>
                <a:gd name="T37" fmla="*/ 45 h 69"/>
                <a:gd name="T38" fmla="*/ 21 w 45"/>
                <a:gd name="T39" fmla="*/ 37 h 69"/>
                <a:gd name="T40" fmla="*/ 22 w 45"/>
                <a:gd name="T41" fmla="*/ 56 h 69"/>
                <a:gd name="T42" fmla="*/ 24 w 45"/>
                <a:gd name="T43" fmla="*/ 28 h 69"/>
                <a:gd name="T44" fmla="*/ 25 w 45"/>
                <a:gd name="T45" fmla="*/ 15 h 69"/>
                <a:gd name="T46" fmla="*/ 25 w 45"/>
                <a:gd name="T47" fmla="*/ 35 h 69"/>
                <a:gd name="T48" fmla="*/ 26 w 45"/>
                <a:gd name="T49" fmla="*/ 32 h 69"/>
                <a:gd name="T50" fmla="*/ 28 w 45"/>
                <a:gd name="T51" fmla="*/ 63 h 69"/>
                <a:gd name="T52" fmla="*/ 29 w 45"/>
                <a:gd name="T53" fmla="*/ 41 h 69"/>
                <a:gd name="T54" fmla="*/ 30 w 45"/>
                <a:gd name="T55" fmla="*/ 35 h 69"/>
                <a:gd name="T56" fmla="*/ 30 w 45"/>
                <a:gd name="T57" fmla="*/ 50 h 69"/>
                <a:gd name="T58" fmla="*/ 32 w 45"/>
                <a:gd name="T59" fmla="*/ 41 h 69"/>
                <a:gd name="T60" fmla="*/ 33 w 45"/>
                <a:gd name="T61" fmla="*/ 69 h 69"/>
                <a:gd name="T62" fmla="*/ 34 w 45"/>
                <a:gd name="T63" fmla="*/ 50 h 69"/>
                <a:gd name="T64" fmla="*/ 34 w 45"/>
                <a:gd name="T65" fmla="*/ 37 h 69"/>
                <a:gd name="T66" fmla="*/ 36 w 45"/>
                <a:gd name="T67" fmla="*/ 24 h 69"/>
                <a:gd name="T68" fmla="*/ 37 w 45"/>
                <a:gd name="T69" fmla="*/ 60 h 69"/>
                <a:gd name="T70" fmla="*/ 39 w 45"/>
                <a:gd name="T71" fmla="*/ 60 h 69"/>
                <a:gd name="T72" fmla="*/ 39 w 45"/>
                <a:gd name="T73" fmla="*/ 52 h 69"/>
                <a:gd name="T74" fmla="*/ 40 w 45"/>
                <a:gd name="T75" fmla="*/ 28 h 69"/>
                <a:gd name="T76" fmla="*/ 41 w 45"/>
                <a:gd name="T77" fmla="*/ 52 h 69"/>
                <a:gd name="T78" fmla="*/ 43 w 45"/>
                <a:gd name="T79" fmla="*/ 37 h 69"/>
                <a:gd name="T80" fmla="*/ 43 w 45"/>
                <a:gd name="T81" fmla="*/ 28 h 69"/>
                <a:gd name="T82" fmla="*/ 44 w 45"/>
                <a:gd name="T83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69">
                  <a:moveTo>
                    <a:pt x="0" y="43"/>
                  </a:moveTo>
                  <a:lnTo>
                    <a:pt x="0" y="54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2" y="21"/>
                  </a:lnTo>
                  <a:lnTo>
                    <a:pt x="2" y="35"/>
                  </a:lnTo>
                  <a:lnTo>
                    <a:pt x="3" y="35"/>
                  </a:lnTo>
                  <a:lnTo>
                    <a:pt x="3" y="48"/>
                  </a:lnTo>
                  <a:lnTo>
                    <a:pt x="3" y="32"/>
                  </a:lnTo>
                  <a:lnTo>
                    <a:pt x="3" y="43"/>
                  </a:lnTo>
                  <a:lnTo>
                    <a:pt x="4" y="39"/>
                  </a:lnTo>
                  <a:lnTo>
                    <a:pt x="4" y="52"/>
                  </a:lnTo>
                  <a:lnTo>
                    <a:pt x="4" y="26"/>
                  </a:lnTo>
                  <a:lnTo>
                    <a:pt x="4" y="45"/>
                  </a:lnTo>
                  <a:lnTo>
                    <a:pt x="6" y="50"/>
                  </a:lnTo>
                  <a:lnTo>
                    <a:pt x="6" y="39"/>
                  </a:lnTo>
                  <a:lnTo>
                    <a:pt x="6" y="56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32"/>
                  </a:lnTo>
                  <a:lnTo>
                    <a:pt x="7" y="37"/>
                  </a:lnTo>
                  <a:lnTo>
                    <a:pt x="8" y="39"/>
                  </a:lnTo>
                  <a:lnTo>
                    <a:pt x="8" y="58"/>
                  </a:lnTo>
                  <a:lnTo>
                    <a:pt x="8" y="32"/>
                  </a:lnTo>
                  <a:lnTo>
                    <a:pt x="8" y="39"/>
                  </a:lnTo>
                  <a:lnTo>
                    <a:pt x="10" y="35"/>
                  </a:lnTo>
                  <a:lnTo>
                    <a:pt x="10" y="48"/>
                  </a:lnTo>
                  <a:lnTo>
                    <a:pt x="10" y="26"/>
                  </a:lnTo>
                  <a:lnTo>
                    <a:pt x="10" y="35"/>
                  </a:lnTo>
                  <a:lnTo>
                    <a:pt x="11" y="37"/>
                  </a:lnTo>
                  <a:lnTo>
                    <a:pt x="11" y="52"/>
                  </a:lnTo>
                  <a:lnTo>
                    <a:pt x="11" y="17"/>
                  </a:lnTo>
                  <a:lnTo>
                    <a:pt x="11" y="20"/>
                  </a:lnTo>
                  <a:lnTo>
                    <a:pt x="13" y="21"/>
                  </a:lnTo>
                  <a:lnTo>
                    <a:pt x="13" y="41"/>
                  </a:lnTo>
                  <a:lnTo>
                    <a:pt x="13" y="20"/>
                  </a:lnTo>
                  <a:lnTo>
                    <a:pt x="13" y="26"/>
                  </a:lnTo>
                  <a:lnTo>
                    <a:pt x="14" y="28"/>
                  </a:lnTo>
                  <a:lnTo>
                    <a:pt x="14" y="48"/>
                  </a:lnTo>
                  <a:lnTo>
                    <a:pt x="14" y="24"/>
                  </a:lnTo>
                  <a:lnTo>
                    <a:pt x="14" y="28"/>
                  </a:lnTo>
                  <a:lnTo>
                    <a:pt x="15" y="28"/>
                  </a:lnTo>
                  <a:lnTo>
                    <a:pt x="15" y="52"/>
                  </a:lnTo>
                  <a:lnTo>
                    <a:pt x="15" y="24"/>
                  </a:lnTo>
                  <a:lnTo>
                    <a:pt x="15" y="50"/>
                  </a:lnTo>
                  <a:lnTo>
                    <a:pt x="17" y="48"/>
                  </a:lnTo>
                  <a:lnTo>
                    <a:pt x="17" y="63"/>
                  </a:lnTo>
                  <a:lnTo>
                    <a:pt x="17" y="30"/>
                  </a:lnTo>
                  <a:lnTo>
                    <a:pt x="17" y="37"/>
                  </a:lnTo>
                  <a:lnTo>
                    <a:pt x="18" y="35"/>
                  </a:lnTo>
                  <a:lnTo>
                    <a:pt x="18" y="43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37"/>
                  </a:lnTo>
                  <a:lnTo>
                    <a:pt x="19" y="56"/>
                  </a:lnTo>
                  <a:lnTo>
                    <a:pt x="19" y="28"/>
                  </a:lnTo>
                  <a:lnTo>
                    <a:pt x="19" y="45"/>
                  </a:lnTo>
                  <a:lnTo>
                    <a:pt x="21" y="41"/>
                  </a:lnTo>
                  <a:lnTo>
                    <a:pt x="21" y="54"/>
                  </a:lnTo>
                  <a:lnTo>
                    <a:pt x="21" y="37"/>
                  </a:lnTo>
                  <a:lnTo>
                    <a:pt x="21" y="43"/>
                  </a:lnTo>
                  <a:lnTo>
                    <a:pt x="22" y="45"/>
                  </a:lnTo>
                  <a:lnTo>
                    <a:pt x="22" y="56"/>
                  </a:lnTo>
                  <a:lnTo>
                    <a:pt x="22" y="21"/>
                  </a:lnTo>
                  <a:lnTo>
                    <a:pt x="22" y="26"/>
                  </a:lnTo>
                  <a:lnTo>
                    <a:pt x="24" y="28"/>
                  </a:lnTo>
                  <a:lnTo>
                    <a:pt x="24" y="48"/>
                  </a:lnTo>
                  <a:lnTo>
                    <a:pt x="24" y="13"/>
                  </a:lnTo>
                  <a:lnTo>
                    <a:pt x="25" y="15"/>
                  </a:lnTo>
                  <a:lnTo>
                    <a:pt x="25" y="37"/>
                  </a:lnTo>
                  <a:lnTo>
                    <a:pt x="25" y="0"/>
                  </a:lnTo>
                  <a:lnTo>
                    <a:pt x="25" y="35"/>
                  </a:lnTo>
                  <a:lnTo>
                    <a:pt x="26" y="37"/>
                  </a:lnTo>
                  <a:lnTo>
                    <a:pt x="26" y="58"/>
                  </a:lnTo>
                  <a:lnTo>
                    <a:pt x="26" y="32"/>
                  </a:lnTo>
                  <a:lnTo>
                    <a:pt x="26" y="48"/>
                  </a:lnTo>
                  <a:lnTo>
                    <a:pt x="28" y="50"/>
                  </a:lnTo>
                  <a:lnTo>
                    <a:pt x="28" y="63"/>
                  </a:lnTo>
                  <a:lnTo>
                    <a:pt x="28" y="28"/>
                  </a:lnTo>
                  <a:lnTo>
                    <a:pt x="28" y="43"/>
                  </a:lnTo>
                  <a:lnTo>
                    <a:pt x="29" y="41"/>
                  </a:lnTo>
                  <a:lnTo>
                    <a:pt x="29" y="30"/>
                  </a:lnTo>
                  <a:lnTo>
                    <a:pt x="29" y="39"/>
                  </a:lnTo>
                  <a:lnTo>
                    <a:pt x="30" y="35"/>
                  </a:lnTo>
                  <a:lnTo>
                    <a:pt x="30" y="58"/>
                  </a:lnTo>
                  <a:lnTo>
                    <a:pt x="30" y="26"/>
                  </a:lnTo>
                  <a:lnTo>
                    <a:pt x="30" y="50"/>
                  </a:lnTo>
                  <a:lnTo>
                    <a:pt x="32" y="52"/>
                  </a:lnTo>
                  <a:lnTo>
                    <a:pt x="32" y="58"/>
                  </a:lnTo>
                  <a:lnTo>
                    <a:pt x="32" y="41"/>
                  </a:lnTo>
                  <a:lnTo>
                    <a:pt x="32" y="54"/>
                  </a:lnTo>
                  <a:lnTo>
                    <a:pt x="33" y="58"/>
                  </a:lnTo>
                  <a:lnTo>
                    <a:pt x="33" y="69"/>
                  </a:lnTo>
                  <a:lnTo>
                    <a:pt x="33" y="37"/>
                  </a:lnTo>
                  <a:lnTo>
                    <a:pt x="33" y="52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32"/>
                  </a:lnTo>
                  <a:lnTo>
                    <a:pt x="34" y="37"/>
                  </a:lnTo>
                  <a:lnTo>
                    <a:pt x="36" y="37"/>
                  </a:lnTo>
                  <a:lnTo>
                    <a:pt x="36" y="54"/>
                  </a:lnTo>
                  <a:lnTo>
                    <a:pt x="36" y="24"/>
                  </a:lnTo>
                  <a:lnTo>
                    <a:pt x="36" y="52"/>
                  </a:lnTo>
                  <a:lnTo>
                    <a:pt x="37" y="52"/>
                  </a:lnTo>
                  <a:lnTo>
                    <a:pt x="37" y="60"/>
                  </a:lnTo>
                  <a:lnTo>
                    <a:pt x="37" y="48"/>
                  </a:lnTo>
                  <a:lnTo>
                    <a:pt x="37" y="58"/>
                  </a:lnTo>
                  <a:lnTo>
                    <a:pt x="39" y="60"/>
                  </a:lnTo>
                  <a:lnTo>
                    <a:pt x="39" y="67"/>
                  </a:lnTo>
                  <a:lnTo>
                    <a:pt x="39" y="39"/>
                  </a:lnTo>
                  <a:lnTo>
                    <a:pt x="39" y="52"/>
                  </a:lnTo>
                  <a:lnTo>
                    <a:pt x="40" y="50"/>
                  </a:lnTo>
                  <a:lnTo>
                    <a:pt x="40" y="54"/>
                  </a:lnTo>
                  <a:lnTo>
                    <a:pt x="40" y="28"/>
                  </a:lnTo>
                  <a:lnTo>
                    <a:pt x="40" y="41"/>
                  </a:lnTo>
                  <a:lnTo>
                    <a:pt x="41" y="45"/>
                  </a:lnTo>
                  <a:lnTo>
                    <a:pt x="41" y="52"/>
                  </a:lnTo>
                  <a:lnTo>
                    <a:pt x="41" y="13"/>
                  </a:lnTo>
                  <a:lnTo>
                    <a:pt x="41" y="43"/>
                  </a:lnTo>
                  <a:lnTo>
                    <a:pt x="43" y="37"/>
                  </a:lnTo>
                  <a:lnTo>
                    <a:pt x="43" y="41"/>
                  </a:lnTo>
                  <a:lnTo>
                    <a:pt x="43" y="15"/>
                  </a:lnTo>
                  <a:lnTo>
                    <a:pt x="43" y="28"/>
                  </a:lnTo>
                  <a:lnTo>
                    <a:pt x="44" y="21"/>
                  </a:lnTo>
                  <a:lnTo>
                    <a:pt x="44" y="45"/>
                  </a:lnTo>
                  <a:lnTo>
                    <a:pt x="44" y="17"/>
                  </a:lnTo>
                  <a:lnTo>
                    <a:pt x="44" y="43"/>
                  </a:lnTo>
                  <a:lnTo>
                    <a:pt x="45" y="41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16" name="Freeform 1805"/>
            <p:cNvSpPr>
              <a:spLocks/>
            </p:cNvSpPr>
            <p:nvPr/>
          </p:nvSpPr>
          <p:spPr bwMode="auto">
            <a:xfrm>
              <a:off x="3692681" y="6279068"/>
              <a:ext cx="337044" cy="84797"/>
            </a:xfrm>
            <a:custGeom>
              <a:avLst/>
              <a:gdLst>
                <a:gd name="T0" fmla="*/ 0 w 46"/>
                <a:gd name="T1" fmla="*/ 200 h 252"/>
                <a:gd name="T2" fmla="*/ 2 w 46"/>
                <a:gd name="T3" fmla="*/ 234 h 252"/>
                <a:gd name="T4" fmla="*/ 3 w 46"/>
                <a:gd name="T5" fmla="*/ 224 h 252"/>
                <a:gd name="T6" fmla="*/ 3 w 46"/>
                <a:gd name="T7" fmla="*/ 224 h 252"/>
                <a:gd name="T8" fmla="*/ 5 w 46"/>
                <a:gd name="T9" fmla="*/ 217 h 252"/>
                <a:gd name="T10" fmla="*/ 6 w 46"/>
                <a:gd name="T11" fmla="*/ 239 h 252"/>
                <a:gd name="T12" fmla="*/ 7 w 46"/>
                <a:gd name="T13" fmla="*/ 226 h 252"/>
                <a:gd name="T14" fmla="*/ 9 w 46"/>
                <a:gd name="T15" fmla="*/ 234 h 252"/>
                <a:gd name="T16" fmla="*/ 9 w 46"/>
                <a:gd name="T17" fmla="*/ 217 h 252"/>
                <a:gd name="T18" fmla="*/ 10 w 46"/>
                <a:gd name="T19" fmla="*/ 215 h 252"/>
                <a:gd name="T20" fmla="*/ 11 w 46"/>
                <a:gd name="T21" fmla="*/ 243 h 252"/>
                <a:gd name="T22" fmla="*/ 13 w 46"/>
                <a:gd name="T23" fmla="*/ 230 h 252"/>
                <a:gd name="T24" fmla="*/ 14 w 46"/>
                <a:gd name="T25" fmla="*/ 239 h 252"/>
                <a:gd name="T26" fmla="*/ 14 w 46"/>
                <a:gd name="T27" fmla="*/ 237 h 252"/>
                <a:gd name="T28" fmla="*/ 15 w 46"/>
                <a:gd name="T29" fmla="*/ 200 h 252"/>
                <a:gd name="T30" fmla="*/ 17 w 46"/>
                <a:gd name="T31" fmla="*/ 232 h 252"/>
                <a:gd name="T32" fmla="*/ 18 w 46"/>
                <a:gd name="T33" fmla="*/ 224 h 252"/>
                <a:gd name="T34" fmla="*/ 18 w 46"/>
                <a:gd name="T35" fmla="*/ 228 h 252"/>
                <a:gd name="T36" fmla="*/ 20 w 46"/>
                <a:gd name="T37" fmla="*/ 198 h 252"/>
                <a:gd name="T38" fmla="*/ 21 w 46"/>
                <a:gd name="T39" fmla="*/ 217 h 252"/>
                <a:gd name="T40" fmla="*/ 22 w 46"/>
                <a:gd name="T41" fmla="*/ 180 h 252"/>
                <a:gd name="T42" fmla="*/ 22 w 46"/>
                <a:gd name="T43" fmla="*/ 174 h 252"/>
                <a:gd name="T44" fmla="*/ 24 w 46"/>
                <a:gd name="T45" fmla="*/ 154 h 252"/>
                <a:gd name="T46" fmla="*/ 25 w 46"/>
                <a:gd name="T47" fmla="*/ 169 h 252"/>
                <a:gd name="T48" fmla="*/ 26 w 46"/>
                <a:gd name="T49" fmla="*/ 159 h 252"/>
                <a:gd name="T50" fmla="*/ 26 w 46"/>
                <a:gd name="T51" fmla="*/ 164 h 252"/>
                <a:gd name="T52" fmla="*/ 28 w 46"/>
                <a:gd name="T53" fmla="*/ 131 h 252"/>
                <a:gd name="T54" fmla="*/ 29 w 46"/>
                <a:gd name="T55" fmla="*/ 157 h 252"/>
                <a:gd name="T56" fmla="*/ 31 w 46"/>
                <a:gd name="T57" fmla="*/ 139 h 252"/>
                <a:gd name="T58" fmla="*/ 31 w 46"/>
                <a:gd name="T59" fmla="*/ 127 h 252"/>
                <a:gd name="T60" fmla="*/ 32 w 46"/>
                <a:gd name="T61" fmla="*/ 105 h 252"/>
                <a:gd name="T62" fmla="*/ 33 w 46"/>
                <a:gd name="T63" fmla="*/ 135 h 252"/>
                <a:gd name="T64" fmla="*/ 35 w 46"/>
                <a:gd name="T65" fmla="*/ 83 h 252"/>
                <a:gd name="T66" fmla="*/ 36 w 46"/>
                <a:gd name="T67" fmla="*/ 108 h 252"/>
                <a:gd name="T68" fmla="*/ 37 w 46"/>
                <a:gd name="T69" fmla="*/ 101 h 252"/>
                <a:gd name="T70" fmla="*/ 37 w 46"/>
                <a:gd name="T71" fmla="*/ 44 h 252"/>
                <a:gd name="T72" fmla="*/ 39 w 46"/>
                <a:gd name="T73" fmla="*/ 68 h 252"/>
                <a:gd name="T74" fmla="*/ 40 w 46"/>
                <a:gd name="T75" fmla="*/ 0 h 252"/>
                <a:gd name="T76" fmla="*/ 41 w 46"/>
                <a:gd name="T77" fmla="*/ 48 h 252"/>
                <a:gd name="T78" fmla="*/ 43 w 46"/>
                <a:gd name="T79" fmla="*/ 44 h 252"/>
                <a:gd name="T80" fmla="*/ 43 w 46"/>
                <a:gd name="T81" fmla="*/ 49 h 252"/>
                <a:gd name="T82" fmla="*/ 44 w 46"/>
                <a:gd name="T83" fmla="*/ 4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6" h="252">
                  <a:moveTo>
                    <a:pt x="0" y="215"/>
                  </a:moveTo>
                  <a:lnTo>
                    <a:pt x="0" y="232"/>
                  </a:lnTo>
                  <a:lnTo>
                    <a:pt x="0" y="200"/>
                  </a:lnTo>
                  <a:lnTo>
                    <a:pt x="0" y="202"/>
                  </a:lnTo>
                  <a:lnTo>
                    <a:pt x="2" y="206"/>
                  </a:lnTo>
                  <a:lnTo>
                    <a:pt x="2" y="234"/>
                  </a:lnTo>
                  <a:lnTo>
                    <a:pt x="2" y="204"/>
                  </a:lnTo>
                  <a:lnTo>
                    <a:pt x="2" y="226"/>
                  </a:lnTo>
                  <a:lnTo>
                    <a:pt x="3" y="224"/>
                  </a:lnTo>
                  <a:lnTo>
                    <a:pt x="3" y="248"/>
                  </a:lnTo>
                  <a:lnTo>
                    <a:pt x="3" y="215"/>
                  </a:lnTo>
                  <a:lnTo>
                    <a:pt x="3" y="224"/>
                  </a:lnTo>
                  <a:lnTo>
                    <a:pt x="5" y="224"/>
                  </a:lnTo>
                  <a:lnTo>
                    <a:pt x="5" y="241"/>
                  </a:lnTo>
                  <a:lnTo>
                    <a:pt x="5" y="217"/>
                  </a:lnTo>
                  <a:lnTo>
                    <a:pt x="5" y="226"/>
                  </a:lnTo>
                  <a:lnTo>
                    <a:pt x="6" y="226"/>
                  </a:lnTo>
                  <a:lnTo>
                    <a:pt x="6" y="239"/>
                  </a:lnTo>
                  <a:lnTo>
                    <a:pt x="6" y="211"/>
                  </a:lnTo>
                  <a:lnTo>
                    <a:pt x="6" y="226"/>
                  </a:lnTo>
                  <a:lnTo>
                    <a:pt x="7" y="226"/>
                  </a:lnTo>
                  <a:lnTo>
                    <a:pt x="7" y="241"/>
                  </a:lnTo>
                  <a:lnTo>
                    <a:pt x="7" y="232"/>
                  </a:lnTo>
                  <a:lnTo>
                    <a:pt x="9" y="234"/>
                  </a:lnTo>
                  <a:lnTo>
                    <a:pt x="9" y="243"/>
                  </a:lnTo>
                  <a:lnTo>
                    <a:pt x="9" y="213"/>
                  </a:lnTo>
                  <a:lnTo>
                    <a:pt x="9" y="217"/>
                  </a:lnTo>
                  <a:lnTo>
                    <a:pt x="10" y="219"/>
                  </a:lnTo>
                  <a:lnTo>
                    <a:pt x="10" y="228"/>
                  </a:lnTo>
                  <a:lnTo>
                    <a:pt x="10" y="215"/>
                  </a:lnTo>
                  <a:lnTo>
                    <a:pt x="10" y="224"/>
                  </a:lnTo>
                  <a:lnTo>
                    <a:pt x="11" y="222"/>
                  </a:lnTo>
                  <a:lnTo>
                    <a:pt x="11" y="243"/>
                  </a:lnTo>
                  <a:lnTo>
                    <a:pt x="11" y="215"/>
                  </a:lnTo>
                  <a:lnTo>
                    <a:pt x="11" y="228"/>
                  </a:lnTo>
                  <a:lnTo>
                    <a:pt x="13" y="230"/>
                  </a:lnTo>
                  <a:lnTo>
                    <a:pt x="13" y="222"/>
                  </a:lnTo>
                  <a:lnTo>
                    <a:pt x="13" y="237"/>
                  </a:lnTo>
                  <a:lnTo>
                    <a:pt x="14" y="239"/>
                  </a:lnTo>
                  <a:lnTo>
                    <a:pt x="14" y="252"/>
                  </a:lnTo>
                  <a:lnTo>
                    <a:pt x="14" y="219"/>
                  </a:lnTo>
                  <a:lnTo>
                    <a:pt x="14" y="237"/>
                  </a:lnTo>
                  <a:lnTo>
                    <a:pt x="15" y="239"/>
                  </a:lnTo>
                  <a:lnTo>
                    <a:pt x="15" y="241"/>
                  </a:lnTo>
                  <a:lnTo>
                    <a:pt x="15" y="200"/>
                  </a:lnTo>
                  <a:lnTo>
                    <a:pt x="15" y="202"/>
                  </a:lnTo>
                  <a:lnTo>
                    <a:pt x="17" y="209"/>
                  </a:lnTo>
                  <a:lnTo>
                    <a:pt x="17" y="232"/>
                  </a:lnTo>
                  <a:lnTo>
                    <a:pt x="17" y="204"/>
                  </a:lnTo>
                  <a:lnTo>
                    <a:pt x="17" y="226"/>
                  </a:lnTo>
                  <a:lnTo>
                    <a:pt x="18" y="224"/>
                  </a:lnTo>
                  <a:lnTo>
                    <a:pt x="18" y="234"/>
                  </a:lnTo>
                  <a:lnTo>
                    <a:pt x="18" y="217"/>
                  </a:lnTo>
                  <a:lnTo>
                    <a:pt x="18" y="228"/>
                  </a:lnTo>
                  <a:lnTo>
                    <a:pt x="20" y="224"/>
                  </a:lnTo>
                  <a:lnTo>
                    <a:pt x="20" y="232"/>
                  </a:lnTo>
                  <a:lnTo>
                    <a:pt x="20" y="198"/>
                  </a:lnTo>
                  <a:lnTo>
                    <a:pt x="20" y="213"/>
                  </a:lnTo>
                  <a:lnTo>
                    <a:pt x="21" y="209"/>
                  </a:lnTo>
                  <a:lnTo>
                    <a:pt x="21" y="217"/>
                  </a:lnTo>
                  <a:lnTo>
                    <a:pt x="21" y="183"/>
                  </a:lnTo>
                  <a:lnTo>
                    <a:pt x="21" y="185"/>
                  </a:lnTo>
                  <a:lnTo>
                    <a:pt x="22" y="180"/>
                  </a:lnTo>
                  <a:lnTo>
                    <a:pt x="22" y="187"/>
                  </a:lnTo>
                  <a:lnTo>
                    <a:pt x="22" y="146"/>
                  </a:lnTo>
                  <a:lnTo>
                    <a:pt x="22" y="174"/>
                  </a:lnTo>
                  <a:lnTo>
                    <a:pt x="24" y="172"/>
                  </a:lnTo>
                  <a:lnTo>
                    <a:pt x="24" y="180"/>
                  </a:lnTo>
                  <a:lnTo>
                    <a:pt x="24" y="154"/>
                  </a:lnTo>
                  <a:lnTo>
                    <a:pt x="24" y="161"/>
                  </a:lnTo>
                  <a:lnTo>
                    <a:pt x="25" y="164"/>
                  </a:lnTo>
                  <a:lnTo>
                    <a:pt x="25" y="169"/>
                  </a:lnTo>
                  <a:lnTo>
                    <a:pt x="25" y="139"/>
                  </a:lnTo>
                  <a:lnTo>
                    <a:pt x="25" y="154"/>
                  </a:lnTo>
                  <a:lnTo>
                    <a:pt x="26" y="159"/>
                  </a:lnTo>
                  <a:lnTo>
                    <a:pt x="26" y="172"/>
                  </a:lnTo>
                  <a:lnTo>
                    <a:pt x="26" y="154"/>
                  </a:lnTo>
                  <a:lnTo>
                    <a:pt x="26" y="164"/>
                  </a:lnTo>
                  <a:lnTo>
                    <a:pt x="28" y="164"/>
                  </a:lnTo>
                  <a:lnTo>
                    <a:pt x="28" y="168"/>
                  </a:lnTo>
                  <a:lnTo>
                    <a:pt x="28" y="131"/>
                  </a:lnTo>
                  <a:lnTo>
                    <a:pt x="28" y="135"/>
                  </a:lnTo>
                  <a:lnTo>
                    <a:pt x="29" y="139"/>
                  </a:lnTo>
                  <a:lnTo>
                    <a:pt x="29" y="157"/>
                  </a:lnTo>
                  <a:lnTo>
                    <a:pt x="29" y="135"/>
                  </a:lnTo>
                  <a:lnTo>
                    <a:pt x="29" y="142"/>
                  </a:lnTo>
                  <a:lnTo>
                    <a:pt x="31" y="139"/>
                  </a:lnTo>
                  <a:lnTo>
                    <a:pt x="31" y="143"/>
                  </a:lnTo>
                  <a:lnTo>
                    <a:pt x="31" y="123"/>
                  </a:lnTo>
                  <a:lnTo>
                    <a:pt x="31" y="127"/>
                  </a:lnTo>
                  <a:lnTo>
                    <a:pt x="32" y="123"/>
                  </a:lnTo>
                  <a:lnTo>
                    <a:pt x="32" y="138"/>
                  </a:lnTo>
                  <a:lnTo>
                    <a:pt x="32" y="105"/>
                  </a:lnTo>
                  <a:lnTo>
                    <a:pt x="33" y="101"/>
                  </a:lnTo>
                  <a:lnTo>
                    <a:pt x="33" y="139"/>
                  </a:lnTo>
                  <a:lnTo>
                    <a:pt x="33" y="135"/>
                  </a:lnTo>
                  <a:lnTo>
                    <a:pt x="35" y="134"/>
                  </a:lnTo>
                  <a:lnTo>
                    <a:pt x="35" y="142"/>
                  </a:lnTo>
                  <a:lnTo>
                    <a:pt x="35" y="83"/>
                  </a:lnTo>
                  <a:lnTo>
                    <a:pt x="35" y="86"/>
                  </a:lnTo>
                  <a:lnTo>
                    <a:pt x="36" y="86"/>
                  </a:lnTo>
                  <a:lnTo>
                    <a:pt x="36" y="108"/>
                  </a:lnTo>
                  <a:lnTo>
                    <a:pt x="36" y="79"/>
                  </a:lnTo>
                  <a:lnTo>
                    <a:pt x="36" y="104"/>
                  </a:lnTo>
                  <a:lnTo>
                    <a:pt x="37" y="101"/>
                  </a:lnTo>
                  <a:lnTo>
                    <a:pt x="37" y="104"/>
                  </a:lnTo>
                  <a:lnTo>
                    <a:pt x="37" y="39"/>
                  </a:lnTo>
                  <a:lnTo>
                    <a:pt x="37" y="44"/>
                  </a:lnTo>
                  <a:lnTo>
                    <a:pt x="39" y="45"/>
                  </a:lnTo>
                  <a:lnTo>
                    <a:pt x="39" y="86"/>
                  </a:lnTo>
                  <a:lnTo>
                    <a:pt x="39" y="68"/>
                  </a:lnTo>
                  <a:lnTo>
                    <a:pt x="40" y="71"/>
                  </a:lnTo>
                  <a:lnTo>
                    <a:pt x="40" y="74"/>
                  </a:lnTo>
                  <a:lnTo>
                    <a:pt x="40" y="0"/>
                  </a:lnTo>
                  <a:lnTo>
                    <a:pt x="40" y="13"/>
                  </a:lnTo>
                  <a:lnTo>
                    <a:pt x="41" y="13"/>
                  </a:lnTo>
                  <a:lnTo>
                    <a:pt x="41" y="48"/>
                  </a:lnTo>
                  <a:lnTo>
                    <a:pt x="41" y="11"/>
                  </a:lnTo>
                  <a:lnTo>
                    <a:pt x="41" y="45"/>
                  </a:lnTo>
                  <a:lnTo>
                    <a:pt x="43" y="44"/>
                  </a:lnTo>
                  <a:lnTo>
                    <a:pt x="43" y="64"/>
                  </a:lnTo>
                  <a:lnTo>
                    <a:pt x="43" y="30"/>
                  </a:lnTo>
                  <a:lnTo>
                    <a:pt x="43" y="49"/>
                  </a:lnTo>
                  <a:lnTo>
                    <a:pt x="44" y="49"/>
                  </a:lnTo>
                  <a:lnTo>
                    <a:pt x="44" y="60"/>
                  </a:lnTo>
                  <a:lnTo>
                    <a:pt x="44" y="48"/>
                  </a:lnTo>
                  <a:lnTo>
                    <a:pt x="44" y="49"/>
                  </a:lnTo>
                  <a:lnTo>
                    <a:pt x="46" y="44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17" name="Freeform 1806"/>
            <p:cNvSpPr>
              <a:spLocks/>
            </p:cNvSpPr>
            <p:nvPr/>
          </p:nvSpPr>
          <p:spPr bwMode="auto">
            <a:xfrm>
              <a:off x="4029725" y="5417297"/>
              <a:ext cx="359028" cy="893065"/>
            </a:xfrm>
            <a:custGeom>
              <a:avLst/>
              <a:gdLst>
                <a:gd name="T0" fmla="*/ 0 w 49"/>
                <a:gd name="T1" fmla="*/ 19 h 2654"/>
                <a:gd name="T2" fmla="*/ 1 w 49"/>
                <a:gd name="T3" fmla="*/ 0 h 2654"/>
                <a:gd name="T4" fmla="*/ 2 w 49"/>
                <a:gd name="T5" fmla="*/ 2228 h 2654"/>
                <a:gd name="T6" fmla="*/ 4 w 49"/>
                <a:gd name="T7" fmla="*/ 2383 h 2654"/>
                <a:gd name="T8" fmla="*/ 5 w 49"/>
                <a:gd name="T9" fmla="*/ 2440 h 2654"/>
                <a:gd name="T10" fmla="*/ 6 w 49"/>
                <a:gd name="T11" fmla="*/ 2481 h 2654"/>
                <a:gd name="T12" fmla="*/ 8 w 49"/>
                <a:gd name="T13" fmla="*/ 2459 h 2654"/>
                <a:gd name="T14" fmla="*/ 9 w 49"/>
                <a:gd name="T15" fmla="*/ 2454 h 2654"/>
                <a:gd name="T16" fmla="*/ 11 w 49"/>
                <a:gd name="T17" fmla="*/ 2435 h 2654"/>
                <a:gd name="T18" fmla="*/ 12 w 49"/>
                <a:gd name="T19" fmla="*/ 2501 h 2654"/>
                <a:gd name="T20" fmla="*/ 13 w 49"/>
                <a:gd name="T21" fmla="*/ 2470 h 2654"/>
                <a:gd name="T22" fmla="*/ 15 w 49"/>
                <a:gd name="T23" fmla="*/ 2540 h 2654"/>
                <a:gd name="T24" fmla="*/ 15 w 49"/>
                <a:gd name="T25" fmla="*/ 2520 h 2654"/>
                <a:gd name="T26" fmla="*/ 16 w 49"/>
                <a:gd name="T27" fmla="*/ 2574 h 2654"/>
                <a:gd name="T28" fmla="*/ 17 w 49"/>
                <a:gd name="T29" fmla="*/ 2606 h 2654"/>
                <a:gd name="T30" fmla="*/ 19 w 49"/>
                <a:gd name="T31" fmla="*/ 2598 h 2654"/>
                <a:gd name="T32" fmla="*/ 20 w 49"/>
                <a:gd name="T33" fmla="*/ 2650 h 2654"/>
                <a:gd name="T34" fmla="*/ 21 w 49"/>
                <a:gd name="T35" fmla="*/ 2624 h 2654"/>
                <a:gd name="T36" fmla="*/ 21 w 49"/>
                <a:gd name="T37" fmla="*/ 2613 h 2654"/>
                <a:gd name="T38" fmla="*/ 23 w 49"/>
                <a:gd name="T39" fmla="*/ 2598 h 2654"/>
                <a:gd name="T40" fmla="*/ 24 w 49"/>
                <a:gd name="T41" fmla="*/ 2585 h 2654"/>
                <a:gd name="T42" fmla="*/ 26 w 49"/>
                <a:gd name="T43" fmla="*/ 2574 h 2654"/>
                <a:gd name="T44" fmla="*/ 27 w 49"/>
                <a:gd name="T45" fmla="*/ 2640 h 2654"/>
                <a:gd name="T46" fmla="*/ 28 w 49"/>
                <a:gd name="T47" fmla="*/ 2598 h 2654"/>
                <a:gd name="T48" fmla="*/ 28 w 49"/>
                <a:gd name="T49" fmla="*/ 2587 h 2654"/>
                <a:gd name="T50" fmla="*/ 30 w 49"/>
                <a:gd name="T51" fmla="*/ 2617 h 2654"/>
                <a:gd name="T52" fmla="*/ 31 w 49"/>
                <a:gd name="T53" fmla="*/ 2617 h 2654"/>
                <a:gd name="T54" fmla="*/ 32 w 49"/>
                <a:gd name="T55" fmla="*/ 2490 h 2654"/>
                <a:gd name="T56" fmla="*/ 34 w 49"/>
                <a:gd name="T57" fmla="*/ 2624 h 2654"/>
                <a:gd name="T58" fmla="*/ 35 w 49"/>
                <a:gd name="T59" fmla="*/ 2590 h 2654"/>
                <a:gd name="T60" fmla="*/ 37 w 49"/>
                <a:gd name="T61" fmla="*/ 2542 h 2654"/>
                <a:gd name="T62" fmla="*/ 37 w 49"/>
                <a:gd name="T63" fmla="*/ 2505 h 2654"/>
                <a:gd name="T64" fmla="*/ 38 w 49"/>
                <a:gd name="T65" fmla="*/ 2501 h 2654"/>
                <a:gd name="T66" fmla="*/ 39 w 49"/>
                <a:gd name="T67" fmla="*/ 2559 h 2654"/>
                <a:gd name="T68" fmla="*/ 41 w 49"/>
                <a:gd name="T69" fmla="*/ 2590 h 2654"/>
                <a:gd name="T70" fmla="*/ 42 w 49"/>
                <a:gd name="T71" fmla="*/ 2591 h 2654"/>
                <a:gd name="T72" fmla="*/ 43 w 49"/>
                <a:gd name="T73" fmla="*/ 2606 h 2654"/>
                <a:gd name="T74" fmla="*/ 43 w 49"/>
                <a:gd name="T75" fmla="*/ 2598 h 2654"/>
                <a:gd name="T76" fmla="*/ 45 w 49"/>
                <a:gd name="T77" fmla="*/ 2574 h 2654"/>
                <a:gd name="T78" fmla="*/ 46 w 49"/>
                <a:gd name="T79" fmla="*/ 2595 h 2654"/>
                <a:gd name="T80" fmla="*/ 47 w 49"/>
                <a:gd name="T81" fmla="*/ 2595 h 2654"/>
                <a:gd name="T82" fmla="*/ 49 w 49"/>
                <a:gd name="T83" fmla="*/ 2621 h 2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2654">
                  <a:moveTo>
                    <a:pt x="0" y="2605"/>
                  </a:moveTo>
                  <a:lnTo>
                    <a:pt x="0" y="2621"/>
                  </a:lnTo>
                  <a:lnTo>
                    <a:pt x="0" y="19"/>
                  </a:lnTo>
                  <a:lnTo>
                    <a:pt x="1" y="3"/>
                  </a:lnTo>
                  <a:lnTo>
                    <a:pt x="1" y="2256"/>
                  </a:lnTo>
                  <a:lnTo>
                    <a:pt x="1" y="0"/>
                  </a:lnTo>
                  <a:lnTo>
                    <a:pt x="1" y="2254"/>
                  </a:lnTo>
                  <a:lnTo>
                    <a:pt x="2" y="2256"/>
                  </a:lnTo>
                  <a:lnTo>
                    <a:pt x="2" y="2228"/>
                  </a:lnTo>
                  <a:lnTo>
                    <a:pt x="2" y="2316"/>
                  </a:lnTo>
                  <a:lnTo>
                    <a:pt x="4" y="2320"/>
                  </a:lnTo>
                  <a:lnTo>
                    <a:pt x="4" y="2383"/>
                  </a:lnTo>
                  <a:lnTo>
                    <a:pt x="4" y="2357"/>
                  </a:lnTo>
                  <a:lnTo>
                    <a:pt x="5" y="2355"/>
                  </a:lnTo>
                  <a:lnTo>
                    <a:pt x="5" y="2440"/>
                  </a:lnTo>
                  <a:lnTo>
                    <a:pt x="5" y="2436"/>
                  </a:lnTo>
                  <a:lnTo>
                    <a:pt x="6" y="2436"/>
                  </a:lnTo>
                  <a:lnTo>
                    <a:pt x="6" y="2481"/>
                  </a:lnTo>
                  <a:lnTo>
                    <a:pt x="6" y="2462"/>
                  </a:lnTo>
                  <a:lnTo>
                    <a:pt x="8" y="2462"/>
                  </a:lnTo>
                  <a:lnTo>
                    <a:pt x="8" y="2459"/>
                  </a:lnTo>
                  <a:lnTo>
                    <a:pt x="8" y="2533"/>
                  </a:lnTo>
                  <a:lnTo>
                    <a:pt x="9" y="2535"/>
                  </a:lnTo>
                  <a:lnTo>
                    <a:pt x="9" y="2454"/>
                  </a:lnTo>
                  <a:lnTo>
                    <a:pt x="11" y="2455"/>
                  </a:lnTo>
                  <a:lnTo>
                    <a:pt x="11" y="2495"/>
                  </a:lnTo>
                  <a:lnTo>
                    <a:pt x="11" y="2435"/>
                  </a:lnTo>
                  <a:lnTo>
                    <a:pt x="11" y="2490"/>
                  </a:lnTo>
                  <a:lnTo>
                    <a:pt x="12" y="2490"/>
                  </a:lnTo>
                  <a:lnTo>
                    <a:pt x="12" y="2501"/>
                  </a:lnTo>
                  <a:lnTo>
                    <a:pt x="12" y="2469"/>
                  </a:lnTo>
                  <a:lnTo>
                    <a:pt x="12" y="2480"/>
                  </a:lnTo>
                  <a:lnTo>
                    <a:pt x="13" y="2470"/>
                  </a:lnTo>
                  <a:lnTo>
                    <a:pt x="13" y="2544"/>
                  </a:lnTo>
                  <a:lnTo>
                    <a:pt x="13" y="2542"/>
                  </a:lnTo>
                  <a:lnTo>
                    <a:pt x="15" y="2540"/>
                  </a:lnTo>
                  <a:lnTo>
                    <a:pt x="15" y="2557"/>
                  </a:lnTo>
                  <a:lnTo>
                    <a:pt x="15" y="2518"/>
                  </a:lnTo>
                  <a:lnTo>
                    <a:pt x="15" y="2520"/>
                  </a:lnTo>
                  <a:lnTo>
                    <a:pt x="16" y="2522"/>
                  </a:lnTo>
                  <a:lnTo>
                    <a:pt x="16" y="2475"/>
                  </a:lnTo>
                  <a:lnTo>
                    <a:pt x="16" y="2574"/>
                  </a:lnTo>
                  <a:lnTo>
                    <a:pt x="17" y="2570"/>
                  </a:lnTo>
                  <a:lnTo>
                    <a:pt x="17" y="2613"/>
                  </a:lnTo>
                  <a:lnTo>
                    <a:pt x="17" y="2606"/>
                  </a:lnTo>
                  <a:lnTo>
                    <a:pt x="19" y="2600"/>
                  </a:lnTo>
                  <a:lnTo>
                    <a:pt x="19" y="2643"/>
                  </a:lnTo>
                  <a:lnTo>
                    <a:pt x="19" y="2598"/>
                  </a:lnTo>
                  <a:lnTo>
                    <a:pt x="19" y="2632"/>
                  </a:lnTo>
                  <a:lnTo>
                    <a:pt x="20" y="2635"/>
                  </a:lnTo>
                  <a:lnTo>
                    <a:pt x="20" y="2650"/>
                  </a:lnTo>
                  <a:lnTo>
                    <a:pt x="20" y="2621"/>
                  </a:lnTo>
                  <a:lnTo>
                    <a:pt x="20" y="2625"/>
                  </a:lnTo>
                  <a:lnTo>
                    <a:pt x="21" y="2624"/>
                  </a:lnTo>
                  <a:lnTo>
                    <a:pt x="21" y="2636"/>
                  </a:lnTo>
                  <a:lnTo>
                    <a:pt x="21" y="2602"/>
                  </a:lnTo>
                  <a:lnTo>
                    <a:pt x="21" y="2613"/>
                  </a:lnTo>
                  <a:lnTo>
                    <a:pt x="23" y="2617"/>
                  </a:lnTo>
                  <a:lnTo>
                    <a:pt x="23" y="2585"/>
                  </a:lnTo>
                  <a:lnTo>
                    <a:pt x="23" y="2598"/>
                  </a:lnTo>
                  <a:lnTo>
                    <a:pt x="24" y="2598"/>
                  </a:lnTo>
                  <a:lnTo>
                    <a:pt x="24" y="2632"/>
                  </a:lnTo>
                  <a:lnTo>
                    <a:pt x="24" y="2585"/>
                  </a:lnTo>
                  <a:lnTo>
                    <a:pt x="26" y="2587"/>
                  </a:lnTo>
                  <a:lnTo>
                    <a:pt x="26" y="2640"/>
                  </a:lnTo>
                  <a:lnTo>
                    <a:pt x="26" y="2574"/>
                  </a:lnTo>
                  <a:lnTo>
                    <a:pt x="26" y="2632"/>
                  </a:lnTo>
                  <a:lnTo>
                    <a:pt x="27" y="2635"/>
                  </a:lnTo>
                  <a:lnTo>
                    <a:pt x="27" y="2640"/>
                  </a:lnTo>
                  <a:lnTo>
                    <a:pt x="27" y="2598"/>
                  </a:lnTo>
                  <a:lnTo>
                    <a:pt x="27" y="2600"/>
                  </a:lnTo>
                  <a:lnTo>
                    <a:pt x="28" y="2598"/>
                  </a:lnTo>
                  <a:lnTo>
                    <a:pt x="28" y="2602"/>
                  </a:lnTo>
                  <a:lnTo>
                    <a:pt x="28" y="2559"/>
                  </a:lnTo>
                  <a:lnTo>
                    <a:pt x="28" y="2587"/>
                  </a:lnTo>
                  <a:lnTo>
                    <a:pt x="30" y="2587"/>
                  </a:lnTo>
                  <a:lnTo>
                    <a:pt x="30" y="2640"/>
                  </a:lnTo>
                  <a:lnTo>
                    <a:pt x="30" y="2617"/>
                  </a:lnTo>
                  <a:lnTo>
                    <a:pt x="31" y="2617"/>
                  </a:lnTo>
                  <a:lnTo>
                    <a:pt x="31" y="2654"/>
                  </a:lnTo>
                  <a:lnTo>
                    <a:pt x="31" y="2617"/>
                  </a:lnTo>
                  <a:lnTo>
                    <a:pt x="32" y="2613"/>
                  </a:lnTo>
                  <a:lnTo>
                    <a:pt x="32" y="2625"/>
                  </a:lnTo>
                  <a:lnTo>
                    <a:pt x="32" y="2490"/>
                  </a:lnTo>
                  <a:lnTo>
                    <a:pt x="32" y="2557"/>
                  </a:lnTo>
                  <a:lnTo>
                    <a:pt x="34" y="2561"/>
                  </a:lnTo>
                  <a:lnTo>
                    <a:pt x="34" y="2624"/>
                  </a:lnTo>
                  <a:lnTo>
                    <a:pt x="34" y="2583"/>
                  </a:lnTo>
                  <a:lnTo>
                    <a:pt x="35" y="2585"/>
                  </a:lnTo>
                  <a:lnTo>
                    <a:pt x="35" y="2590"/>
                  </a:lnTo>
                  <a:lnTo>
                    <a:pt x="35" y="2540"/>
                  </a:lnTo>
                  <a:lnTo>
                    <a:pt x="35" y="2544"/>
                  </a:lnTo>
                  <a:lnTo>
                    <a:pt x="37" y="2542"/>
                  </a:lnTo>
                  <a:lnTo>
                    <a:pt x="37" y="2550"/>
                  </a:lnTo>
                  <a:lnTo>
                    <a:pt x="37" y="2496"/>
                  </a:lnTo>
                  <a:lnTo>
                    <a:pt x="37" y="2505"/>
                  </a:lnTo>
                  <a:lnTo>
                    <a:pt x="38" y="2507"/>
                  </a:lnTo>
                  <a:lnTo>
                    <a:pt x="38" y="2525"/>
                  </a:lnTo>
                  <a:lnTo>
                    <a:pt x="38" y="2501"/>
                  </a:lnTo>
                  <a:lnTo>
                    <a:pt x="38" y="2520"/>
                  </a:lnTo>
                  <a:lnTo>
                    <a:pt x="39" y="2520"/>
                  </a:lnTo>
                  <a:lnTo>
                    <a:pt x="39" y="2559"/>
                  </a:lnTo>
                  <a:lnTo>
                    <a:pt x="39" y="2555"/>
                  </a:lnTo>
                  <a:lnTo>
                    <a:pt x="41" y="2557"/>
                  </a:lnTo>
                  <a:lnTo>
                    <a:pt x="41" y="2590"/>
                  </a:lnTo>
                  <a:lnTo>
                    <a:pt x="41" y="2540"/>
                  </a:lnTo>
                  <a:lnTo>
                    <a:pt x="41" y="2587"/>
                  </a:lnTo>
                  <a:lnTo>
                    <a:pt x="42" y="2591"/>
                  </a:lnTo>
                  <a:lnTo>
                    <a:pt x="42" y="2610"/>
                  </a:lnTo>
                  <a:lnTo>
                    <a:pt x="42" y="2605"/>
                  </a:lnTo>
                  <a:lnTo>
                    <a:pt x="43" y="2606"/>
                  </a:lnTo>
                  <a:lnTo>
                    <a:pt x="43" y="2616"/>
                  </a:lnTo>
                  <a:lnTo>
                    <a:pt x="43" y="2595"/>
                  </a:lnTo>
                  <a:lnTo>
                    <a:pt x="43" y="2598"/>
                  </a:lnTo>
                  <a:lnTo>
                    <a:pt x="45" y="2600"/>
                  </a:lnTo>
                  <a:lnTo>
                    <a:pt x="45" y="2613"/>
                  </a:lnTo>
                  <a:lnTo>
                    <a:pt x="45" y="2574"/>
                  </a:lnTo>
                  <a:lnTo>
                    <a:pt x="45" y="2583"/>
                  </a:lnTo>
                  <a:lnTo>
                    <a:pt x="46" y="2587"/>
                  </a:lnTo>
                  <a:lnTo>
                    <a:pt x="46" y="2595"/>
                  </a:lnTo>
                  <a:lnTo>
                    <a:pt x="46" y="2572"/>
                  </a:lnTo>
                  <a:lnTo>
                    <a:pt x="46" y="2591"/>
                  </a:lnTo>
                  <a:lnTo>
                    <a:pt x="47" y="2595"/>
                  </a:lnTo>
                  <a:lnTo>
                    <a:pt x="47" y="2591"/>
                  </a:lnTo>
                  <a:lnTo>
                    <a:pt x="47" y="2620"/>
                  </a:lnTo>
                  <a:lnTo>
                    <a:pt x="49" y="2621"/>
                  </a:lnTo>
                  <a:lnTo>
                    <a:pt x="49" y="2639"/>
                  </a:lnTo>
                  <a:lnTo>
                    <a:pt x="49" y="2616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18" name="Freeform 1807"/>
            <p:cNvSpPr>
              <a:spLocks/>
            </p:cNvSpPr>
            <p:nvPr/>
          </p:nvSpPr>
          <p:spPr bwMode="auto">
            <a:xfrm>
              <a:off x="4388753" y="5395761"/>
              <a:ext cx="373682" cy="943540"/>
            </a:xfrm>
            <a:custGeom>
              <a:avLst/>
              <a:gdLst>
                <a:gd name="T0" fmla="*/ 1 w 51"/>
                <a:gd name="T1" fmla="*/ 2692 h 2804"/>
                <a:gd name="T2" fmla="*/ 1 w 51"/>
                <a:gd name="T3" fmla="*/ 2664 h 2804"/>
                <a:gd name="T4" fmla="*/ 3 w 51"/>
                <a:gd name="T5" fmla="*/ 2664 h 2804"/>
                <a:gd name="T6" fmla="*/ 4 w 51"/>
                <a:gd name="T7" fmla="*/ 2711 h 2804"/>
                <a:gd name="T8" fmla="*/ 5 w 51"/>
                <a:gd name="T9" fmla="*/ 2688 h 2804"/>
                <a:gd name="T10" fmla="*/ 7 w 51"/>
                <a:gd name="T11" fmla="*/ 2628 h 2804"/>
                <a:gd name="T12" fmla="*/ 7 w 51"/>
                <a:gd name="T13" fmla="*/ 2190 h 2804"/>
                <a:gd name="T14" fmla="*/ 9 w 51"/>
                <a:gd name="T15" fmla="*/ 2367 h 2804"/>
                <a:gd name="T16" fmla="*/ 11 w 51"/>
                <a:gd name="T17" fmla="*/ 2629 h 2804"/>
                <a:gd name="T18" fmla="*/ 12 w 51"/>
                <a:gd name="T19" fmla="*/ 2628 h 2804"/>
                <a:gd name="T20" fmla="*/ 12 w 51"/>
                <a:gd name="T21" fmla="*/ 2629 h 2804"/>
                <a:gd name="T22" fmla="*/ 14 w 51"/>
                <a:gd name="T23" fmla="*/ 2614 h 2804"/>
                <a:gd name="T24" fmla="*/ 15 w 51"/>
                <a:gd name="T25" fmla="*/ 2534 h 2804"/>
                <a:gd name="T26" fmla="*/ 16 w 51"/>
                <a:gd name="T27" fmla="*/ 2552 h 2804"/>
                <a:gd name="T28" fmla="*/ 19 w 51"/>
                <a:gd name="T29" fmla="*/ 2614 h 2804"/>
                <a:gd name="T30" fmla="*/ 20 w 51"/>
                <a:gd name="T31" fmla="*/ 2625 h 2804"/>
                <a:gd name="T32" fmla="*/ 20 w 51"/>
                <a:gd name="T33" fmla="*/ 2608 h 2804"/>
                <a:gd name="T34" fmla="*/ 22 w 51"/>
                <a:gd name="T35" fmla="*/ 2700 h 2804"/>
                <a:gd name="T36" fmla="*/ 23 w 51"/>
                <a:gd name="T37" fmla="*/ 2688 h 2804"/>
                <a:gd name="T38" fmla="*/ 25 w 51"/>
                <a:gd name="T39" fmla="*/ 2708 h 2804"/>
                <a:gd name="T40" fmla="*/ 26 w 51"/>
                <a:gd name="T41" fmla="*/ 2704 h 2804"/>
                <a:gd name="T42" fmla="*/ 27 w 51"/>
                <a:gd name="T43" fmla="*/ 2734 h 2804"/>
                <a:gd name="T44" fmla="*/ 27 w 51"/>
                <a:gd name="T45" fmla="*/ 2741 h 2804"/>
                <a:gd name="T46" fmla="*/ 29 w 51"/>
                <a:gd name="T47" fmla="*/ 2715 h 2804"/>
                <a:gd name="T48" fmla="*/ 30 w 51"/>
                <a:gd name="T49" fmla="*/ 2745 h 2804"/>
                <a:gd name="T50" fmla="*/ 31 w 51"/>
                <a:gd name="T51" fmla="*/ 2738 h 2804"/>
                <a:gd name="T52" fmla="*/ 31 w 51"/>
                <a:gd name="T53" fmla="*/ 2722 h 2804"/>
                <a:gd name="T54" fmla="*/ 33 w 51"/>
                <a:gd name="T55" fmla="*/ 2749 h 2804"/>
                <a:gd name="T56" fmla="*/ 34 w 51"/>
                <a:gd name="T57" fmla="*/ 2744 h 2804"/>
                <a:gd name="T58" fmla="*/ 35 w 51"/>
                <a:gd name="T59" fmla="*/ 2730 h 2804"/>
                <a:gd name="T60" fmla="*/ 37 w 51"/>
                <a:gd name="T61" fmla="*/ 2764 h 2804"/>
                <a:gd name="T62" fmla="*/ 38 w 51"/>
                <a:gd name="T63" fmla="*/ 2764 h 2804"/>
                <a:gd name="T64" fmla="*/ 40 w 51"/>
                <a:gd name="T65" fmla="*/ 2760 h 2804"/>
                <a:gd name="T66" fmla="*/ 41 w 51"/>
                <a:gd name="T67" fmla="*/ 2753 h 2804"/>
                <a:gd name="T68" fmla="*/ 42 w 51"/>
                <a:gd name="T69" fmla="*/ 2774 h 2804"/>
                <a:gd name="T70" fmla="*/ 44 w 51"/>
                <a:gd name="T71" fmla="*/ 2767 h 2804"/>
                <a:gd name="T72" fmla="*/ 45 w 51"/>
                <a:gd name="T73" fmla="*/ 2771 h 2804"/>
                <a:gd name="T74" fmla="*/ 45 w 51"/>
                <a:gd name="T75" fmla="*/ 2749 h 2804"/>
                <a:gd name="T76" fmla="*/ 46 w 51"/>
                <a:gd name="T77" fmla="*/ 2763 h 2804"/>
                <a:gd name="T78" fmla="*/ 48 w 51"/>
                <a:gd name="T79" fmla="*/ 2749 h 2804"/>
                <a:gd name="T80" fmla="*/ 49 w 51"/>
                <a:gd name="T81" fmla="*/ 2778 h 2804"/>
                <a:gd name="T82" fmla="*/ 51 w 51"/>
                <a:gd name="T83" fmla="*/ 2804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2804">
                  <a:moveTo>
                    <a:pt x="0" y="2680"/>
                  </a:moveTo>
                  <a:lnTo>
                    <a:pt x="0" y="2693"/>
                  </a:lnTo>
                  <a:lnTo>
                    <a:pt x="1" y="2692"/>
                  </a:lnTo>
                  <a:lnTo>
                    <a:pt x="1" y="2696"/>
                  </a:lnTo>
                  <a:lnTo>
                    <a:pt x="1" y="2662"/>
                  </a:lnTo>
                  <a:lnTo>
                    <a:pt x="1" y="2664"/>
                  </a:lnTo>
                  <a:lnTo>
                    <a:pt x="3" y="2669"/>
                  </a:lnTo>
                  <a:lnTo>
                    <a:pt x="3" y="2719"/>
                  </a:lnTo>
                  <a:lnTo>
                    <a:pt x="3" y="2664"/>
                  </a:lnTo>
                  <a:lnTo>
                    <a:pt x="3" y="2699"/>
                  </a:lnTo>
                  <a:lnTo>
                    <a:pt x="4" y="2700"/>
                  </a:lnTo>
                  <a:lnTo>
                    <a:pt x="4" y="2711"/>
                  </a:lnTo>
                  <a:lnTo>
                    <a:pt x="4" y="2684"/>
                  </a:lnTo>
                  <a:lnTo>
                    <a:pt x="4" y="2685"/>
                  </a:lnTo>
                  <a:lnTo>
                    <a:pt x="5" y="2688"/>
                  </a:lnTo>
                  <a:lnTo>
                    <a:pt x="5" y="2707"/>
                  </a:lnTo>
                  <a:lnTo>
                    <a:pt x="5" y="2629"/>
                  </a:lnTo>
                  <a:lnTo>
                    <a:pt x="7" y="2628"/>
                  </a:lnTo>
                  <a:lnTo>
                    <a:pt x="7" y="2629"/>
                  </a:lnTo>
                  <a:lnTo>
                    <a:pt x="7" y="0"/>
                  </a:lnTo>
                  <a:lnTo>
                    <a:pt x="7" y="2190"/>
                  </a:lnTo>
                  <a:lnTo>
                    <a:pt x="8" y="2199"/>
                  </a:lnTo>
                  <a:lnTo>
                    <a:pt x="8" y="2369"/>
                  </a:lnTo>
                  <a:lnTo>
                    <a:pt x="9" y="2367"/>
                  </a:lnTo>
                  <a:lnTo>
                    <a:pt x="9" y="2511"/>
                  </a:lnTo>
                  <a:lnTo>
                    <a:pt x="11" y="2514"/>
                  </a:lnTo>
                  <a:lnTo>
                    <a:pt x="11" y="2629"/>
                  </a:lnTo>
                  <a:lnTo>
                    <a:pt x="11" y="2511"/>
                  </a:lnTo>
                  <a:lnTo>
                    <a:pt x="11" y="2628"/>
                  </a:lnTo>
                  <a:lnTo>
                    <a:pt x="12" y="2628"/>
                  </a:lnTo>
                  <a:lnTo>
                    <a:pt x="12" y="2643"/>
                  </a:lnTo>
                  <a:lnTo>
                    <a:pt x="12" y="2621"/>
                  </a:lnTo>
                  <a:lnTo>
                    <a:pt x="12" y="2629"/>
                  </a:lnTo>
                  <a:lnTo>
                    <a:pt x="14" y="2628"/>
                  </a:lnTo>
                  <a:lnTo>
                    <a:pt x="14" y="2659"/>
                  </a:lnTo>
                  <a:lnTo>
                    <a:pt x="14" y="2614"/>
                  </a:lnTo>
                  <a:lnTo>
                    <a:pt x="14" y="2617"/>
                  </a:lnTo>
                  <a:lnTo>
                    <a:pt x="15" y="2612"/>
                  </a:lnTo>
                  <a:lnTo>
                    <a:pt x="15" y="2534"/>
                  </a:lnTo>
                  <a:lnTo>
                    <a:pt x="16" y="2533"/>
                  </a:lnTo>
                  <a:lnTo>
                    <a:pt x="16" y="2499"/>
                  </a:lnTo>
                  <a:lnTo>
                    <a:pt x="16" y="2552"/>
                  </a:lnTo>
                  <a:lnTo>
                    <a:pt x="18" y="2549"/>
                  </a:lnTo>
                  <a:lnTo>
                    <a:pt x="18" y="2612"/>
                  </a:lnTo>
                  <a:lnTo>
                    <a:pt x="19" y="2614"/>
                  </a:lnTo>
                  <a:lnTo>
                    <a:pt x="19" y="2655"/>
                  </a:lnTo>
                  <a:lnTo>
                    <a:pt x="19" y="2628"/>
                  </a:lnTo>
                  <a:lnTo>
                    <a:pt x="20" y="2625"/>
                  </a:lnTo>
                  <a:lnTo>
                    <a:pt x="20" y="2632"/>
                  </a:lnTo>
                  <a:lnTo>
                    <a:pt x="20" y="2574"/>
                  </a:lnTo>
                  <a:lnTo>
                    <a:pt x="20" y="2608"/>
                  </a:lnTo>
                  <a:lnTo>
                    <a:pt x="22" y="2608"/>
                  </a:lnTo>
                  <a:lnTo>
                    <a:pt x="22" y="2606"/>
                  </a:lnTo>
                  <a:lnTo>
                    <a:pt x="22" y="2700"/>
                  </a:lnTo>
                  <a:lnTo>
                    <a:pt x="23" y="2700"/>
                  </a:lnTo>
                  <a:lnTo>
                    <a:pt x="23" y="2715"/>
                  </a:lnTo>
                  <a:lnTo>
                    <a:pt x="23" y="2688"/>
                  </a:lnTo>
                  <a:lnTo>
                    <a:pt x="23" y="2692"/>
                  </a:lnTo>
                  <a:lnTo>
                    <a:pt x="25" y="2688"/>
                  </a:lnTo>
                  <a:lnTo>
                    <a:pt x="25" y="2708"/>
                  </a:lnTo>
                  <a:lnTo>
                    <a:pt x="25" y="2674"/>
                  </a:lnTo>
                  <a:lnTo>
                    <a:pt x="25" y="2707"/>
                  </a:lnTo>
                  <a:lnTo>
                    <a:pt x="26" y="2704"/>
                  </a:lnTo>
                  <a:lnTo>
                    <a:pt x="26" y="2703"/>
                  </a:lnTo>
                  <a:lnTo>
                    <a:pt x="26" y="2734"/>
                  </a:lnTo>
                  <a:lnTo>
                    <a:pt x="27" y="2734"/>
                  </a:lnTo>
                  <a:lnTo>
                    <a:pt x="27" y="2753"/>
                  </a:lnTo>
                  <a:lnTo>
                    <a:pt x="27" y="2723"/>
                  </a:lnTo>
                  <a:lnTo>
                    <a:pt x="27" y="2741"/>
                  </a:lnTo>
                  <a:lnTo>
                    <a:pt x="29" y="2741"/>
                  </a:lnTo>
                  <a:lnTo>
                    <a:pt x="29" y="2744"/>
                  </a:lnTo>
                  <a:lnTo>
                    <a:pt x="29" y="2715"/>
                  </a:lnTo>
                  <a:lnTo>
                    <a:pt x="29" y="2722"/>
                  </a:lnTo>
                  <a:lnTo>
                    <a:pt x="30" y="2723"/>
                  </a:lnTo>
                  <a:lnTo>
                    <a:pt x="30" y="2745"/>
                  </a:lnTo>
                  <a:lnTo>
                    <a:pt x="30" y="2708"/>
                  </a:lnTo>
                  <a:lnTo>
                    <a:pt x="30" y="2737"/>
                  </a:lnTo>
                  <a:lnTo>
                    <a:pt x="31" y="2738"/>
                  </a:lnTo>
                  <a:lnTo>
                    <a:pt x="31" y="2744"/>
                  </a:lnTo>
                  <a:lnTo>
                    <a:pt x="31" y="2714"/>
                  </a:lnTo>
                  <a:lnTo>
                    <a:pt x="31" y="2722"/>
                  </a:lnTo>
                  <a:lnTo>
                    <a:pt x="33" y="2723"/>
                  </a:lnTo>
                  <a:lnTo>
                    <a:pt x="33" y="2718"/>
                  </a:lnTo>
                  <a:lnTo>
                    <a:pt x="33" y="2749"/>
                  </a:lnTo>
                  <a:lnTo>
                    <a:pt x="34" y="2748"/>
                  </a:lnTo>
                  <a:lnTo>
                    <a:pt x="34" y="2753"/>
                  </a:lnTo>
                  <a:lnTo>
                    <a:pt x="34" y="2744"/>
                  </a:lnTo>
                  <a:lnTo>
                    <a:pt x="34" y="2752"/>
                  </a:lnTo>
                  <a:lnTo>
                    <a:pt x="35" y="2749"/>
                  </a:lnTo>
                  <a:lnTo>
                    <a:pt x="35" y="2730"/>
                  </a:lnTo>
                  <a:lnTo>
                    <a:pt x="35" y="2744"/>
                  </a:lnTo>
                  <a:lnTo>
                    <a:pt x="37" y="2745"/>
                  </a:lnTo>
                  <a:lnTo>
                    <a:pt x="37" y="2764"/>
                  </a:lnTo>
                  <a:lnTo>
                    <a:pt x="37" y="2737"/>
                  </a:lnTo>
                  <a:lnTo>
                    <a:pt x="38" y="2734"/>
                  </a:lnTo>
                  <a:lnTo>
                    <a:pt x="38" y="2764"/>
                  </a:lnTo>
                  <a:lnTo>
                    <a:pt x="38" y="2753"/>
                  </a:lnTo>
                  <a:lnTo>
                    <a:pt x="40" y="2752"/>
                  </a:lnTo>
                  <a:lnTo>
                    <a:pt x="40" y="2760"/>
                  </a:lnTo>
                  <a:lnTo>
                    <a:pt x="40" y="2737"/>
                  </a:lnTo>
                  <a:lnTo>
                    <a:pt x="41" y="2741"/>
                  </a:lnTo>
                  <a:lnTo>
                    <a:pt x="41" y="2753"/>
                  </a:lnTo>
                  <a:lnTo>
                    <a:pt x="41" y="2745"/>
                  </a:lnTo>
                  <a:lnTo>
                    <a:pt x="42" y="2744"/>
                  </a:lnTo>
                  <a:lnTo>
                    <a:pt x="42" y="2774"/>
                  </a:lnTo>
                  <a:lnTo>
                    <a:pt x="42" y="2741"/>
                  </a:lnTo>
                  <a:lnTo>
                    <a:pt x="42" y="2764"/>
                  </a:lnTo>
                  <a:lnTo>
                    <a:pt x="44" y="2767"/>
                  </a:lnTo>
                  <a:lnTo>
                    <a:pt x="44" y="2763"/>
                  </a:lnTo>
                  <a:lnTo>
                    <a:pt x="44" y="2775"/>
                  </a:lnTo>
                  <a:lnTo>
                    <a:pt x="45" y="2771"/>
                  </a:lnTo>
                  <a:lnTo>
                    <a:pt x="45" y="2778"/>
                  </a:lnTo>
                  <a:lnTo>
                    <a:pt x="45" y="2748"/>
                  </a:lnTo>
                  <a:lnTo>
                    <a:pt x="45" y="2749"/>
                  </a:lnTo>
                  <a:lnTo>
                    <a:pt x="46" y="2748"/>
                  </a:lnTo>
                  <a:lnTo>
                    <a:pt x="46" y="2745"/>
                  </a:lnTo>
                  <a:lnTo>
                    <a:pt x="46" y="2763"/>
                  </a:lnTo>
                  <a:lnTo>
                    <a:pt x="48" y="2759"/>
                  </a:lnTo>
                  <a:lnTo>
                    <a:pt x="48" y="2782"/>
                  </a:lnTo>
                  <a:lnTo>
                    <a:pt x="48" y="2749"/>
                  </a:lnTo>
                  <a:lnTo>
                    <a:pt x="48" y="2779"/>
                  </a:lnTo>
                  <a:lnTo>
                    <a:pt x="49" y="2779"/>
                  </a:lnTo>
                  <a:lnTo>
                    <a:pt x="49" y="2778"/>
                  </a:lnTo>
                  <a:lnTo>
                    <a:pt x="49" y="2799"/>
                  </a:lnTo>
                  <a:lnTo>
                    <a:pt x="51" y="2797"/>
                  </a:lnTo>
                  <a:lnTo>
                    <a:pt x="51" y="2804"/>
                  </a:lnTo>
                  <a:lnTo>
                    <a:pt x="51" y="2778"/>
                  </a:lnTo>
                  <a:lnTo>
                    <a:pt x="51" y="278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19" name="Freeform 1808"/>
            <p:cNvSpPr>
              <a:spLocks/>
            </p:cNvSpPr>
            <p:nvPr/>
          </p:nvSpPr>
          <p:spPr bwMode="auto">
            <a:xfrm>
              <a:off x="4762428" y="6295556"/>
              <a:ext cx="344374" cy="55186"/>
            </a:xfrm>
            <a:custGeom>
              <a:avLst/>
              <a:gdLst>
                <a:gd name="T0" fmla="*/ 1 w 47"/>
                <a:gd name="T1" fmla="*/ 112 h 164"/>
                <a:gd name="T2" fmla="*/ 2 w 47"/>
                <a:gd name="T3" fmla="*/ 101 h 164"/>
                <a:gd name="T4" fmla="*/ 4 w 47"/>
                <a:gd name="T5" fmla="*/ 116 h 164"/>
                <a:gd name="T6" fmla="*/ 5 w 47"/>
                <a:gd name="T7" fmla="*/ 125 h 164"/>
                <a:gd name="T8" fmla="*/ 6 w 47"/>
                <a:gd name="T9" fmla="*/ 105 h 164"/>
                <a:gd name="T10" fmla="*/ 6 w 47"/>
                <a:gd name="T11" fmla="*/ 112 h 164"/>
                <a:gd name="T12" fmla="*/ 8 w 47"/>
                <a:gd name="T13" fmla="*/ 100 h 164"/>
                <a:gd name="T14" fmla="*/ 9 w 47"/>
                <a:gd name="T15" fmla="*/ 116 h 164"/>
                <a:gd name="T16" fmla="*/ 10 w 47"/>
                <a:gd name="T17" fmla="*/ 149 h 164"/>
                <a:gd name="T18" fmla="*/ 12 w 47"/>
                <a:gd name="T19" fmla="*/ 134 h 164"/>
                <a:gd name="T20" fmla="*/ 12 w 47"/>
                <a:gd name="T21" fmla="*/ 138 h 164"/>
                <a:gd name="T22" fmla="*/ 13 w 47"/>
                <a:gd name="T23" fmla="*/ 119 h 164"/>
                <a:gd name="T24" fmla="*/ 15 w 47"/>
                <a:gd name="T25" fmla="*/ 49 h 164"/>
                <a:gd name="T26" fmla="*/ 16 w 47"/>
                <a:gd name="T27" fmla="*/ 52 h 164"/>
                <a:gd name="T28" fmla="*/ 17 w 47"/>
                <a:gd name="T29" fmla="*/ 29 h 164"/>
                <a:gd name="T30" fmla="*/ 17 w 47"/>
                <a:gd name="T31" fmla="*/ 78 h 164"/>
                <a:gd name="T32" fmla="*/ 19 w 47"/>
                <a:gd name="T33" fmla="*/ 67 h 164"/>
                <a:gd name="T34" fmla="*/ 20 w 47"/>
                <a:gd name="T35" fmla="*/ 136 h 164"/>
                <a:gd name="T36" fmla="*/ 21 w 47"/>
                <a:gd name="T37" fmla="*/ 127 h 164"/>
                <a:gd name="T38" fmla="*/ 23 w 47"/>
                <a:gd name="T39" fmla="*/ 131 h 164"/>
                <a:gd name="T40" fmla="*/ 24 w 47"/>
                <a:gd name="T41" fmla="*/ 145 h 164"/>
                <a:gd name="T42" fmla="*/ 26 w 47"/>
                <a:gd name="T43" fmla="*/ 142 h 164"/>
                <a:gd name="T44" fmla="*/ 26 w 47"/>
                <a:gd name="T45" fmla="*/ 134 h 164"/>
                <a:gd name="T46" fmla="*/ 27 w 47"/>
                <a:gd name="T47" fmla="*/ 120 h 164"/>
                <a:gd name="T48" fmla="*/ 28 w 47"/>
                <a:gd name="T49" fmla="*/ 116 h 164"/>
                <a:gd name="T50" fmla="*/ 30 w 47"/>
                <a:gd name="T51" fmla="*/ 78 h 164"/>
                <a:gd name="T52" fmla="*/ 31 w 47"/>
                <a:gd name="T53" fmla="*/ 104 h 164"/>
                <a:gd name="T54" fmla="*/ 32 w 47"/>
                <a:gd name="T55" fmla="*/ 97 h 164"/>
                <a:gd name="T56" fmla="*/ 32 w 47"/>
                <a:gd name="T57" fmla="*/ 116 h 164"/>
                <a:gd name="T58" fmla="*/ 34 w 47"/>
                <a:gd name="T59" fmla="*/ 100 h 164"/>
                <a:gd name="T60" fmla="*/ 35 w 47"/>
                <a:gd name="T61" fmla="*/ 145 h 164"/>
                <a:gd name="T62" fmla="*/ 36 w 47"/>
                <a:gd name="T63" fmla="*/ 131 h 164"/>
                <a:gd name="T64" fmla="*/ 36 w 47"/>
                <a:gd name="T65" fmla="*/ 134 h 164"/>
                <a:gd name="T66" fmla="*/ 38 w 47"/>
                <a:gd name="T67" fmla="*/ 127 h 164"/>
                <a:gd name="T68" fmla="*/ 39 w 47"/>
                <a:gd name="T69" fmla="*/ 149 h 164"/>
                <a:gd name="T70" fmla="*/ 41 w 47"/>
                <a:gd name="T71" fmla="*/ 142 h 164"/>
                <a:gd name="T72" fmla="*/ 41 w 47"/>
                <a:gd name="T73" fmla="*/ 149 h 164"/>
                <a:gd name="T74" fmla="*/ 42 w 47"/>
                <a:gd name="T75" fmla="*/ 125 h 164"/>
                <a:gd name="T76" fmla="*/ 43 w 47"/>
                <a:gd name="T77" fmla="*/ 145 h 164"/>
                <a:gd name="T78" fmla="*/ 45 w 47"/>
                <a:gd name="T79" fmla="*/ 140 h 164"/>
                <a:gd name="T80" fmla="*/ 45 w 47"/>
                <a:gd name="T81" fmla="*/ 151 h 164"/>
                <a:gd name="T82" fmla="*/ 46 w 47"/>
                <a:gd name="T83" fmla="*/ 14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7" h="164">
                  <a:moveTo>
                    <a:pt x="0" y="108"/>
                  </a:moveTo>
                  <a:lnTo>
                    <a:pt x="1" y="108"/>
                  </a:lnTo>
                  <a:lnTo>
                    <a:pt x="1" y="112"/>
                  </a:lnTo>
                  <a:lnTo>
                    <a:pt x="1" y="90"/>
                  </a:lnTo>
                  <a:lnTo>
                    <a:pt x="1" y="97"/>
                  </a:lnTo>
                  <a:lnTo>
                    <a:pt x="2" y="101"/>
                  </a:lnTo>
                  <a:lnTo>
                    <a:pt x="2" y="89"/>
                  </a:lnTo>
                  <a:lnTo>
                    <a:pt x="2" y="112"/>
                  </a:lnTo>
                  <a:lnTo>
                    <a:pt x="4" y="116"/>
                  </a:lnTo>
                  <a:lnTo>
                    <a:pt x="4" y="108"/>
                  </a:lnTo>
                  <a:lnTo>
                    <a:pt x="4" y="127"/>
                  </a:lnTo>
                  <a:lnTo>
                    <a:pt x="5" y="125"/>
                  </a:lnTo>
                  <a:lnTo>
                    <a:pt x="5" y="94"/>
                  </a:lnTo>
                  <a:lnTo>
                    <a:pt x="5" y="105"/>
                  </a:lnTo>
                  <a:lnTo>
                    <a:pt x="6" y="105"/>
                  </a:lnTo>
                  <a:lnTo>
                    <a:pt x="6" y="115"/>
                  </a:lnTo>
                  <a:lnTo>
                    <a:pt x="6" y="104"/>
                  </a:lnTo>
                  <a:lnTo>
                    <a:pt x="6" y="112"/>
                  </a:lnTo>
                  <a:lnTo>
                    <a:pt x="8" y="108"/>
                  </a:lnTo>
                  <a:lnTo>
                    <a:pt x="8" y="130"/>
                  </a:lnTo>
                  <a:lnTo>
                    <a:pt x="8" y="100"/>
                  </a:lnTo>
                  <a:lnTo>
                    <a:pt x="8" y="123"/>
                  </a:lnTo>
                  <a:lnTo>
                    <a:pt x="9" y="125"/>
                  </a:lnTo>
                  <a:lnTo>
                    <a:pt x="9" y="116"/>
                  </a:lnTo>
                  <a:lnTo>
                    <a:pt x="9" y="140"/>
                  </a:lnTo>
                  <a:lnTo>
                    <a:pt x="10" y="140"/>
                  </a:lnTo>
                  <a:lnTo>
                    <a:pt x="10" y="149"/>
                  </a:lnTo>
                  <a:lnTo>
                    <a:pt x="10" y="125"/>
                  </a:lnTo>
                  <a:lnTo>
                    <a:pt x="10" y="136"/>
                  </a:lnTo>
                  <a:lnTo>
                    <a:pt x="12" y="134"/>
                  </a:lnTo>
                  <a:lnTo>
                    <a:pt x="12" y="140"/>
                  </a:lnTo>
                  <a:lnTo>
                    <a:pt x="12" y="125"/>
                  </a:lnTo>
                  <a:lnTo>
                    <a:pt x="12" y="138"/>
                  </a:lnTo>
                  <a:lnTo>
                    <a:pt x="13" y="136"/>
                  </a:lnTo>
                  <a:lnTo>
                    <a:pt x="13" y="149"/>
                  </a:lnTo>
                  <a:lnTo>
                    <a:pt x="13" y="119"/>
                  </a:lnTo>
                  <a:lnTo>
                    <a:pt x="13" y="140"/>
                  </a:lnTo>
                  <a:lnTo>
                    <a:pt x="15" y="138"/>
                  </a:lnTo>
                  <a:lnTo>
                    <a:pt x="15" y="49"/>
                  </a:lnTo>
                  <a:lnTo>
                    <a:pt x="15" y="55"/>
                  </a:lnTo>
                  <a:lnTo>
                    <a:pt x="16" y="49"/>
                  </a:lnTo>
                  <a:lnTo>
                    <a:pt x="16" y="52"/>
                  </a:lnTo>
                  <a:lnTo>
                    <a:pt x="16" y="0"/>
                  </a:lnTo>
                  <a:lnTo>
                    <a:pt x="16" y="26"/>
                  </a:lnTo>
                  <a:lnTo>
                    <a:pt x="17" y="29"/>
                  </a:lnTo>
                  <a:lnTo>
                    <a:pt x="17" y="82"/>
                  </a:lnTo>
                  <a:lnTo>
                    <a:pt x="17" y="26"/>
                  </a:lnTo>
                  <a:lnTo>
                    <a:pt x="17" y="78"/>
                  </a:lnTo>
                  <a:lnTo>
                    <a:pt x="19" y="75"/>
                  </a:lnTo>
                  <a:lnTo>
                    <a:pt x="19" y="120"/>
                  </a:lnTo>
                  <a:lnTo>
                    <a:pt x="19" y="67"/>
                  </a:lnTo>
                  <a:lnTo>
                    <a:pt x="19" y="119"/>
                  </a:lnTo>
                  <a:lnTo>
                    <a:pt x="20" y="116"/>
                  </a:lnTo>
                  <a:lnTo>
                    <a:pt x="20" y="136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27"/>
                  </a:lnTo>
                  <a:lnTo>
                    <a:pt x="21" y="110"/>
                  </a:lnTo>
                  <a:lnTo>
                    <a:pt x="23" y="108"/>
                  </a:lnTo>
                  <a:lnTo>
                    <a:pt x="23" y="131"/>
                  </a:lnTo>
                  <a:lnTo>
                    <a:pt x="23" y="108"/>
                  </a:lnTo>
                  <a:lnTo>
                    <a:pt x="24" y="110"/>
                  </a:lnTo>
                  <a:lnTo>
                    <a:pt x="24" y="145"/>
                  </a:lnTo>
                  <a:lnTo>
                    <a:pt x="24" y="100"/>
                  </a:lnTo>
                  <a:lnTo>
                    <a:pt x="24" y="142"/>
                  </a:lnTo>
                  <a:lnTo>
                    <a:pt x="26" y="142"/>
                  </a:lnTo>
                  <a:lnTo>
                    <a:pt x="26" y="162"/>
                  </a:lnTo>
                  <a:lnTo>
                    <a:pt x="26" y="131"/>
                  </a:lnTo>
                  <a:lnTo>
                    <a:pt x="26" y="134"/>
                  </a:lnTo>
                  <a:lnTo>
                    <a:pt x="27" y="136"/>
                  </a:lnTo>
                  <a:lnTo>
                    <a:pt x="27" y="142"/>
                  </a:lnTo>
                  <a:lnTo>
                    <a:pt x="27" y="120"/>
                  </a:lnTo>
                  <a:lnTo>
                    <a:pt x="28" y="119"/>
                  </a:lnTo>
                  <a:lnTo>
                    <a:pt x="28" y="138"/>
                  </a:lnTo>
                  <a:lnTo>
                    <a:pt x="28" y="116"/>
                  </a:lnTo>
                  <a:lnTo>
                    <a:pt x="28" y="123"/>
                  </a:lnTo>
                  <a:lnTo>
                    <a:pt x="30" y="125"/>
                  </a:lnTo>
                  <a:lnTo>
                    <a:pt x="30" y="78"/>
                  </a:lnTo>
                  <a:lnTo>
                    <a:pt x="30" y="82"/>
                  </a:lnTo>
                  <a:lnTo>
                    <a:pt x="31" y="86"/>
                  </a:lnTo>
                  <a:lnTo>
                    <a:pt x="31" y="104"/>
                  </a:lnTo>
                  <a:lnTo>
                    <a:pt x="31" y="78"/>
                  </a:lnTo>
                  <a:lnTo>
                    <a:pt x="31" y="94"/>
                  </a:lnTo>
                  <a:lnTo>
                    <a:pt x="32" y="97"/>
                  </a:lnTo>
                  <a:lnTo>
                    <a:pt x="32" y="119"/>
                  </a:lnTo>
                  <a:lnTo>
                    <a:pt x="32" y="94"/>
                  </a:lnTo>
                  <a:lnTo>
                    <a:pt x="32" y="116"/>
                  </a:lnTo>
                  <a:lnTo>
                    <a:pt x="34" y="112"/>
                  </a:lnTo>
                  <a:lnTo>
                    <a:pt x="34" y="131"/>
                  </a:lnTo>
                  <a:lnTo>
                    <a:pt x="34" y="100"/>
                  </a:lnTo>
                  <a:lnTo>
                    <a:pt x="34" y="123"/>
                  </a:lnTo>
                  <a:lnTo>
                    <a:pt x="35" y="125"/>
                  </a:lnTo>
                  <a:lnTo>
                    <a:pt x="35" y="145"/>
                  </a:lnTo>
                  <a:lnTo>
                    <a:pt x="35" y="119"/>
                  </a:lnTo>
                  <a:lnTo>
                    <a:pt x="35" y="134"/>
                  </a:lnTo>
                  <a:lnTo>
                    <a:pt x="36" y="131"/>
                  </a:lnTo>
                  <a:lnTo>
                    <a:pt x="36" y="136"/>
                  </a:lnTo>
                  <a:lnTo>
                    <a:pt x="36" y="110"/>
                  </a:lnTo>
                  <a:lnTo>
                    <a:pt x="36" y="134"/>
                  </a:lnTo>
                  <a:lnTo>
                    <a:pt x="38" y="138"/>
                  </a:lnTo>
                  <a:lnTo>
                    <a:pt x="38" y="140"/>
                  </a:lnTo>
                  <a:lnTo>
                    <a:pt x="38" y="127"/>
                  </a:lnTo>
                  <a:lnTo>
                    <a:pt x="38" y="136"/>
                  </a:lnTo>
                  <a:lnTo>
                    <a:pt x="39" y="134"/>
                  </a:lnTo>
                  <a:lnTo>
                    <a:pt x="39" y="149"/>
                  </a:lnTo>
                  <a:lnTo>
                    <a:pt x="39" y="125"/>
                  </a:lnTo>
                  <a:lnTo>
                    <a:pt x="39" y="142"/>
                  </a:lnTo>
                  <a:lnTo>
                    <a:pt x="41" y="142"/>
                  </a:lnTo>
                  <a:lnTo>
                    <a:pt x="41" y="157"/>
                  </a:lnTo>
                  <a:lnTo>
                    <a:pt x="41" y="138"/>
                  </a:lnTo>
                  <a:lnTo>
                    <a:pt x="41" y="149"/>
                  </a:lnTo>
                  <a:lnTo>
                    <a:pt x="42" y="146"/>
                  </a:lnTo>
                  <a:lnTo>
                    <a:pt x="42" y="160"/>
                  </a:lnTo>
                  <a:lnTo>
                    <a:pt x="42" y="125"/>
                  </a:lnTo>
                  <a:lnTo>
                    <a:pt x="42" y="127"/>
                  </a:lnTo>
                  <a:lnTo>
                    <a:pt x="43" y="127"/>
                  </a:lnTo>
                  <a:lnTo>
                    <a:pt x="43" y="145"/>
                  </a:lnTo>
                  <a:lnTo>
                    <a:pt x="43" y="120"/>
                  </a:lnTo>
                  <a:lnTo>
                    <a:pt x="43" y="136"/>
                  </a:lnTo>
                  <a:lnTo>
                    <a:pt x="45" y="140"/>
                  </a:lnTo>
                  <a:lnTo>
                    <a:pt x="45" y="164"/>
                  </a:lnTo>
                  <a:lnTo>
                    <a:pt x="45" y="134"/>
                  </a:lnTo>
                  <a:lnTo>
                    <a:pt x="45" y="151"/>
                  </a:lnTo>
                  <a:lnTo>
                    <a:pt x="46" y="153"/>
                  </a:lnTo>
                  <a:lnTo>
                    <a:pt x="46" y="157"/>
                  </a:lnTo>
                  <a:lnTo>
                    <a:pt x="46" y="146"/>
                  </a:lnTo>
                  <a:lnTo>
                    <a:pt x="46" y="151"/>
                  </a:lnTo>
                  <a:lnTo>
                    <a:pt x="47" y="155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20" name="Freeform 1809"/>
            <p:cNvSpPr>
              <a:spLocks/>
            </p:cNvSpPr>
            <p:nvPr/>
          </p:nvSpPr>
          <p:spPr bwMode="auto">
            <a:xfrm>
              <a:off x="5106802" y="5386339"/>
              <a:ext cx="381006" cy="963057"/>
            </a:xfrm>
            <a:custGeom>
              <a:avLst/>
              <a:gdLst>
                <a:gd name="T0" fmla="*/ 0 w 52"/>
                <a:gd name="T1" fmla="*/ 2838 h 2862"/>
                <a:gd name="T2" fmla="*/ 2 w 52"/>
                <a:gd name="T3" fmla="*/ 2855 h 2862"/>
                <a:gd name="T4" fmla="*/ 3 w 52"/>
                <a:gd name="T5" fmla="*/ 2847 h 2862"/>
                <a:gd name="T6" fmla="*/ 5 w 52"/>
                <a:gd name="T7" fmla="*/ 2653 h 2862"/>
                <a:gd name="T8" fmla="*/ 5 w 52"/>
                <a:gd name="T9" fmla="*/ 2716 h 2862"/>
                <a:gd name="T10" fmla="*/ 6 w 52"/>
                <a:gd name="T11" fmla="*/ 2708 h 2862"/>
                <a:gd name="T12" fmla="*/ 7 w 52"/>
                <a:gd name="T13" fmla="*/ 2773 h 2862"/>
                <a:gd name="T14" fmla="*/ 9 w 52"/>
                <a:gd name="T15" fmla="*/ 0 h 2862"/>
                <a:gd name="T16" fmla="*/ 10 w 52"/>
                <a:gd name="T17" fmla="*/ 2509 h 2862"/>
                <a:gd name="T18" fmla="*/ 11 w 52"/>
                <a:gd name="T19" fmla="*/ 2505 h 2862"/>
                <a:gd name="T20" fmla="*/ 13 w 52"/>
                <a:gd name="T21" fmla="*/ 2666 h 2862"/>
                <a:gd name="T22" fmla="*/ 14 w 52"/>
                <a:gd name="T23" fmla="*/ 2683 h 2862"/>
                <a:gd name="T24" fmla="*/ 15 w 52"/>
                <a:gd name="T25" fmla="*/ 2 h 2862"/>
                <a:gd name="T26" fmla="*/ 17 w 52"/>
                <a:gd name="T27" fmla="*/ 2335 h 2862"/>
                <a:gd name="T28" fmla="*/ 20 w 52"/>
                <a:gd name="T29" fmla="*/ 2521 h 2862"/>
                <a:gd name="T30" fmla="*/ 21 w 52"/>
                <a:gd name="T31" fmla="*/ 2617 h 2862"/>
                <a:gd name="T32" fmla="*/ 22 w 52"/>
                <a:gd name="T33" fmla="*/ 2660 h 2862"/>
                <a:gd name="T34" fmla="*/ 24 w 52"/>
                <a:gd name="T35" fmla="*/ 2732 h 2862"/>
                <a:gd name="T36" fmla="*/ 25 w 52"/>
                <a:gd name="T37" fmla="*/ 2732 h 2862"/>
                <a:gd name="T38" fmla="*/ 25 w 52"/>
                <a:gd name="T39" fmla="*/ 2747 h 2862"/>
                <a:gd name="T40" fmla="*/ 26 w 52"/>
                <a:gd name="T41" fmla="*/ 2724 h 2862"/>
                <a:gd name="T42" fmla="*/ 28 w 52"/>
                <a:gd name="T43" fmla="*/ 2746 h 2862"/>
                <a:gd name="T44" fmla="*/ 29 w 52"/>
                <a:gd name="T45" fmla="*/ 2724 h 2862"/>
                <a:gd name="T46" fmla="*/ 31 w 52"/>
                <a:gd name="T47" fmla="*/ 2742 h 2862"/>
                <a:gd name="T48" fmla="*/ 31 w 52"/>
                <a:gd name="T49" fmla="*/ 2757 h 2862"/>
                <a:gd name="T50" fmla="*/ 32 w 52"/>
                <a:gd name="T51" fmla="*/ 2731 h 2862"/>
                <a:gd name="T52" fmla="*/ 33 w 52"/>
                <a:gd name="T53" fmla="*/ 2716 h 2862"/>
                <a:gd name="T54" fmla="*/ 35 w 52"/>
                <a:gd name="T55" fmla="*/ 2747 h 2862"/>
                <a:gd name="T56" fmla="*/ 36 w 52"/>
                <a:gd name="T57" fmla="*/ 2731 h 2862"/>
                <a:gd name="T58" fmla="*/ 37 w 52"/>
                <a:gd name="T59" fmla="*/ 2690 h 2862"/>
                <a:gd name="T60" fmla="*/ 37 w 52"/>
                <a:gd name="T61" fmla="*/ 2747 h 2862"/>
                <a:gd name="T62" fmla="*/ 39 w 52"/>
                <a:gd name="T63" fmla="*/ 2736 h 2862"/>
                <a:gd name="T64" fmla="*/ 40 w 52"/>
                <a:gd name="T65" fmla="*/ 2735 h 2862"/>
                <a:gd name="T66" fmla="*/ 41 w 52"/>
                <a:gd name="T67" fmla="*/ 2705 h 2862"/>
                <a:gd name="T68" fmla="*/ 43 w 52"/>
                <a:gd name="T69" fmla="*/ 2720 h 2862"/>
                <a:gd name="T70" fmla="*/ 44 w 52"/>
                <a:gd name="T71" fmla="*/ 2694 h 2862"/>
                <a:gd name="T72" fmla="*/ 46 w 52"/>
                <a:gd name="T73" fmla="*/ 2672 h 2862"/>
                <a:gd name="T74" fmla="*/ 47 w 52"/>
                <a:gd name="T75" fmla="*/ 2662 h 2862"/>
                <a:gd name="T76" fmla="*/ 47 w 52"/>
                <a:gd name="T77" fmla="*/ 2671 h 2862"/>
                <a:gd name="T78" fmla="*/ 48 w 52"/>
                <a:gd name="T79" fmla="*/ 2727 h 2862"/>
                <a:gd name="T80" fmla="*/ 50 w 52"/>
                <a:gd name="T81" fmla="*/ 2727 h 2862"/>
                <a:gd name="T82" fmla="*/ 51 w 52"/>
                <a:gd name="T83" fmla="*/ 2761 h 2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2" h="2862">
                  <a:moveTo>
                    <a:pt x="0" y="2857"/>
                  </a:moveTo>
                  <a:lnTo>
                    <a:pt x="0" y="2862"/>
                  </a:lnTo>
                  <a:lnTo>
                    <a:pt x="0" y="2838"/>
                  </a:lnTo>
                  <a:lnTo>
                    <a:pt x="0" y="2844"/>
                  </a:lnTo>
                  <a:lnTo>
                    <a:pt x="2" y="2844"/>
                  </a:lnTo>
                  <a:lnTo>
                    <a:pt x="2" y="2855"/>
                  </a:lnTo>
                  <a:lnTo>
                    <a:pt x="2" y="2838"/>
                  </a:lnTo>
                  <a:lnTo>
                    <a:pt x="2" y="2847"/>
                  </a:lnTo>
                  <a:lnTo>
                    <a:pt x="3" y="2847"/>
                  </a:lnTo>
                  <a:lnTo>
                    <a:pt x="3" y="2851"/>
                  </a:lnTo>
                  <a:lnTo>
                    <a:pt x="3" y="2656"/>
                  </a:lnTo>
                  <a:lnTo>
                    <a:pt x="5" y="2653"/>
                  </a:lnTo>
                  <a:lnTo>
                    <a:pt x="5" y="2724"/>
                  </a:lnTo>
                  <a:lnTo>
                    <a:pt x="5" y="2619"/>
                  </a:lnTo>
                  <a:lnTo>
                    <a:pt x="5" y="2716"/>
                  </a:lnTo>
                  <a:lnTo>
                    <a:pt x="6" y="2712"/>
                  </a:lnTo>
                  <a:lnTo>
                    <a:pt x="6" y="2758"/>
                  </a:lnTo>
                  <a:lnTo>
                    <a:pt x="6" y="2708"/>
                  </a:lnTo>
                  <a:lnTo>
                    <a:pt x="6" y="2751"/>
                  </a:lnTo>
                  <a:lnTo>
                    <a:pt x="7" y="2750"/>
                  </a:lnTo>
                  <a:lnTo>
                    <a:pt x="7" y="2773"/>
                  </a:lnTo>
                  <a:lnTo>
                    <a:pt x="7" y="2720"/>
                  </a:lnTo>
                  <a:lnTo>
                    <a:pt x="9" y="2717"/>
                  </a:lnTo>
                  <a:lnTo>
                    <a:pt x="9" y="0"/>
                  </a:lnTo>
                  <a:lnTo>
                    <a:pt x="9" y="2342"/>
                  </a:lnTo>
                  <a:lnTo>
                    <a:pt x="10" y="2346"/>
                  </a:lnTo>
                  <a:lnTo>
                    <a:pt x="10" y="2509"/>
                  </a:lnTo>
                  <a:lnTo>
                    <a:pt x="10" y="2508"/>
                  </a:lnTo>
                  <a:lnTo>
                    <a:pt x="11" y="2508"/>
                  </a:lnTo>
                  <a:lnTo>
                    <a:pt x="11" y="2505"/>
                  </a:lnTo>
                  <a:lnTo>
                    <a:pt x="11" y="2623"/>
                  </a:lnTo>
                  <a:lnTo>
                    <a:pt x="13" y="2625"/>
                  </a:lnTo>
                  <a:lnTo>
                    <a:pt x="13" y="2666"/>
                  </a:lnTo>
                  <a:lnTo>
                    <a:pt x="13" y="2647"/>
                  </a:lnTo>
                  <a:lnTo>
                    <a:pt x="14" y="2651"/>
                  </a:lnTo>
                  <a:lnTo>
                    <a:pt x="14" y="2683"/>
                  </a:lnTo>
                  <a:lnTo>
                    <a:pt x="15" y="2682"/>
                  </a:lnTo>
                  <a:lnTo>
                    <a:pt x="15" y="2717"/>
                  </a:lnTo>
                  <a:lnTo>
                    <a:pt x="15" y="2"/>
                  </a:lnTo>
                  <a:lnTo>
                    <a:pt x="15" y="1147"/>
                  </a:lnTo>
                  <a:lnTo>
                    <a:pt x="17" y="1209"/>
                  </a:lnTo>
                  <a:lnTo>
                    <a:pt x="17" y="2335"/>
                  </a:lnTo>
                  <a:lnTo>
                    <a:pt x="18" y="2335"/>
                  </a:lnTo>
                  <a:lnTo>
                    <a:pt x="18" y="2524"/>
                  </a:lnTo>
                  <a:lnTo>
                    <a:pt x="20" y="2521"/>
                  </a:lnTo>
                  <a:lnTo>
                    <a:pt x="20" y="2623"/>
                  </a:lnTo>
                  <a:lnTo>
                    <a:pt x="20" y="2621"/>
                  </a:lnTo>
                  <a:lnTo>
                    <a:pt x="21" y="2617"/>
                  </a:lnTo>
                  <a:lnTo>
                    <a:pt x="21" y="2614"/>
                  </a:lnTo>
                  <a:lnTo>
                    <a:pt x="21" y="2656"/>
                  </a:lnTo>
                  <a:lnTo>
                    <a:pt x="22" y="2660"/>
                  </a:lnTo>
                  <a:lnTo>
                    <a:pt x="22" y="2694"/>
                  </a:lnTo>
                  <a:lnTo>
                    <a:pt x="24" y="2697"/>
                  </a:lnTo>
                  <a:lnTo>
                    <a:pt x="24" y="2732"/>
                  </a:lnTo>
                  <a:lnTo>
                    <a:pt x="24" y="2694"/>
                  </a:lnTo>
                  <a:lnTo>
                    <a:pt x="24" y="2731"/>
                  </a:lnTo>
                  <a:lnTo>
                    <a:pt x="25" y="2732"/>
                  </a:lnTo>
                  <a:lnTo>
                    <a:pt x="25" y="2766"/>
                  </a:lnTo>
                  <a:lnTo>
                    <a:pt x="25" y="2728"/>
                  </a:lnTo>
                  <a:lnTo>
                    <a:pt x="25" y="2747"/>
                  </a:lnTo>
                  <a:lnTo>
                    <a:pt x="26" y="2750"/>
                  </a:lnTo>
                  <a:lnTo>
                    <a:pt x="26" y="2762"/>
                  </a:lnTo>
                  <a:lnTo>
                    <a:pt x="26" y="2724"/>
                  </a:lnTo>
                  <a:lnTo>
                    <a:pt x="26" y="2731"/>
                  </a:lnTo>
                  <a:lnTo>
                    <a:pt x="28" y="2732"/>
                  </a:lnTo>
                  <a:lnTo>
                    <a:pt x="28" y="2746"/>
                  </a:lnTo>
                  <a:lnTo>
                    <a:pt x="28" y="2720"/>
                  </a:lnTo>
                  <a:lnTo>
                    <a:pt x="28" y="2727"/>
                  </a:lnTo>
                  <a:lnTo>
                    <a:pt x="29" y="2724"/>
                  </a:lnTo>
                  <a:lnTo>
                    <a:pt x="29" y="2697"/>
                  </a:lnTo>
                  <a:lnTo>
                    <a:pt x="29" y="2739"/>
                  </a:lnTo>
                  <a:lnTo>
                    <a:pt x="31" y="2742"/>
                  </a:lnTo>
                  <a:lnTo>
                    <a:pt x="31" y="2772"/>
                  </a:lnTo>
                  <a:lnTo>
                    <a:pt x="31" y="2739"/>
                  </a:lnTo>
                  <a:lnTo>
                    <a:pt x="31" y="2757"/>
                  </a:lnTo>
                  <a:lnTo>
                    <a:pt x="32" y="2751"/>
                  </a:lnTo>
                  <a:lnTo>
                    <a:pt x="32" y="2724"/>
                  </a:lnTo>
                  <a:lnTo>
                    <a:pt x="32" y="2731"/>
                  </a:lnTo>
                  <a:lnTo>
                    <a:pt x="33" y="2731"/>
                  </a:lnTo>
                  <a:lnTo>
                    <a:pt x="33" y="2732"/>
                  </a:lnTo>
                  <a:lnTo>
                    <a:pt x="33" y="2716"/>
                  </a:lnTo>
                  <a:lnTo>
                    <a:pt x="33" y="2731"/>
                  </a:lnTo>
                  <a:lnTo>
                    <a:pt x="35" y="2732"/>
                  </a:lnTo>
                  <a:lnTo>
                    <a:pt x="35" y="2747"/>
                  </a:lnTo>
                  <a:lnTo>
                    <a:pt x="35" y="2717"/>
                  </a:lnTo>
                  <a:lnTo>
                    <a:pt x="35" y="2727"/>
                  </a:lnTo>
                  <a:lnTo>
                    <a:pt x="36" y="2731"/>
                  </a:lnTo>
                  <a:lnTo>
                    <a:pt x="36" y="2743"/>
                  </a:lnTo>
                  <a:lnTo>
                    <a:pt x="36" y="2687"/>
                  </a:lnTo>
                  <a:lnTo>
                    <a:pt x="37" y="2690"/>
                  </a:lnTo>
                  <a:lnTo>
                    <a:pt x="37" y="2750"/>
                  </a:lnTo>
                  <a:lnTo>
                    <a:pt x="37" y="2666"/>
                  </a:lnTo>
                  <a:lnTo>
                    <a:pt x="37" y="2747"/>
                  </a:lnTo>
                  <a:lnTo>
                    <a:pt x="39" y="2746"/>
                  </a:lnTo>
                  <a:lnTo>
                    <a:pt x="39" y="2765"/>
                  </a:lnTo>
                  <a:lnTo>
                    <a:pt x="39" y="2736"/>
                  </a:lnTo>
                  <a:lnTo>
                    <a:pt x="40" y="2739"/>
                  </a:lnTo>
                  <a:lnTo>
                    <a:pt x="40" y="2773"/>
                  </a:lnTo>
                  <a:lnTo>
                    <a:pt x="40" y="2735"/>
                  </a:lnTo>
                  <a:lnTo>
                    <a:pt x="40" y="2772"/>
                  </a:lnTo>
                  <a:lnTo>
                    <a:pt x="41" y="2773"/>
                  </a:lnTo>
                  <a:lnTo>
                    <a:pt x="41" y="2705"/>
                  </a:lnTo>
                  <a:lnTo>
                    <a:pt x="41" y="2708"/>
                  </a:lnTo>
                  <a:lnTo>
                    <a:pt x="43" y="2708"/>
                  </a:lnTo>
                  <a:lnTo>
                    <a:pt x="43" y="2720"/>
                  </a:lnTo>
                  <a:lnTo>
                    <a:pt x="43" y="2687"/>
                  </a:lnTo>
                  <a:lnTo>
                    <a:pt x="43" y="2690"/>
                  </a:lnTo>
                  <a:lnTo>
                    <a:pt x="44" y="2694"/>
                  </a:lnTo>
                  <a:lnTo>
                    <a:pt x="44" y="2701"/>
                  </a:lnTo>
                  <a:lnTo>
                    <a:pt x="44" y="2668"/>
                  </a:lnTo>
                  <a:lnTo>
                    <a:pt x="46" y="2672"/>
                  </a:lnTo>
                  <a:lnTo>
                    <a:pt x="46" y="2692"/>
                  </a:lnTo>
                  <a:lnTo>
                    <a:pt x="46" y="2668"/>
                  </a:lnTo>
                  <a:lnTo>
                    <a:pt x="47" y="2662"/>
                  </a:lnTo>
                  <a:lnTo>
                    <a:pt x="47" y="2672"/>
                  </a:lnTo>
                  <a:lnTo>
                    <a:pt x="47" y="2606"/>
                  </a:lnTo>
                  <a:lnTo>
                    <a:pt x="47" y="2671"/>
                  </a:lnTo>
                  <a:lnTo>
                    <a:pt x="48" y="2666"/>
                  </a:lnTo>
                  <a:lnTo>
                    <a:pt x="48" y="2666"/>
                  </a:lnTo>
                  <a:lnTo>
                    <a:pt x="48" y="2727"/>
                  </a:lnTo>
                  <a:lnTo>
                    <a:pt x="50" y="2728"/>
                  </a:lnTo>
                  <a:lnTo>
                    <a:pt x="50" y="2772"/>
                  </a:lnTo>
                  <a:lnTo>
                    <a:pt x="50" y="2727"/>
                  </a:lnTo>
                  <a:lnTo>
                    <a:pt x="50" y="2762"/>
                  </a:lnTo>
                  <a:lnTo>
                    <a:pt x="51" y="2758"/>
                  </a:lnTo>
                  <a:lnTo>
                    <a:pt x="51" y="2761"/>
                  </a:lnTo>
                  <a:lnTo>
                    <a:pt x="51" y="2727"/>
                  </a:lnTo>
                  <a:lnTo>
                    <a:pt x="52" y="2724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21" name="Freeform 1810"/>
            <p:cNvSpPr>
              <a:spLocks/>
            </p:cNvSpPr>
            <p:nvPr/>
          </p:nvSpPr>
          <p:spPr bwMode="auto">
            <a:xfrm>
              <a:off x="5487808" y="6289163"/>
              <a:ext cx="344374" cy="48456"/>
            </a:xfrm>
            <a:custGeom>
              <a:avLst/>
              <a:gdLst>
                <a:gd name="T0" fmla="*/ 0 w 47"/>
                <a:gd name="T1" fmla="*/ 49 h 144"/>
                <a:gd name="T2" fmla="*/ 2 w 47"/>
                <a:gd name="T3" fmla="*/ 90 h 144"/>
                <a:gd name="T4" fmla="*/ 3 w 47"/>
                <a:gd name="T5" fmla="*/ 60 h 144"/>
                <a:gd name="T6" fmla="*/ 5 w 47"/>
                <a:gd name="T7" fmla="*/ 97 h 144"/>
                <a:gd name="T8" fmla="*/ 6 w 47"/>
                <a:gd name="T9" fmla="*/ 74 h 144"/>
                <a:gd name="T10" fmla="*/ 6 w 47"/>
                <a:gd name="T11" fmla="*/ 68 h 144"/>
                <a:gd name="T12" fmla="*/ 7 w 47"/>
                <a:gd name="T13" fmla="*/ 11 h 144"/>
                <a:gd name="T14" fmla="*/ 9 w 47"/>
                <a:gd name="T15" fmla="*/ 49 h 144"/>
                <a:gd name="T16" fmla="*/ 10 w 47"/>
                <a:gd name="T17" fmla="*/ 14 h 144"/>
                <a:gd name="T18" fmla="*/ 10 w 47"/>
                <a:gd name="T19" fmla="*/ 14 h 144"/>
                <a:gd name="T20" fmla="*/ 11 w 47"/>
                <a:gd name="T21" fmla="*/ 0 h 144"/>
                <a:gd name="T22" fmla="*/ 13 w 47"/>
                <a:gd name="T23" fmla="*/ 14 h 144"/>
                <a:gd name="T24" fmla="*/ 14 w 47"/>
                <a:gd name="T25" fmla="*/ 113 h 144"/>
                <a:gd name="T26" fmla="*/ 15 w 47"/>
                <a:gd name="T27" fmla="*/ 119 h 144"/>
                <a:gd name="T28" fmla="*/ 17 w 47"/>
                <a:gd name="T29" fmla="*/ 138 h 144"/>
                <a:gd name="T30" fmla="*/ 18 w 47"/>
                <a:gd name="T31" fmla="*/ 68 h 144"/>
                <a:gd name="T32" fmla="*/ 20 w 47"/>
                <a:gd name="T33" fmla="*/ 79 h 144"/>
                <a:gd name="T34" fmla="*/ 20 w 47"/>
                <a:gd name="T35" fmla="*/ 63 h 144"/>
                <a:gd name="T36" fmla="*/ 21 w 47"/>
                <a:gd name="T37" fmla="*/ 41 h 144"/>
                <a:gd name="T38" fmla="*/ 22 w 47"/>
                <a:gd name="T39" fmla="*/ 14 h 144"/>
                <a:gd name="T40" fmla="*/ 24 w 47"/>
                <a:gd name="T41" fmla="*/ 64 h 144"/>
                <a:gd name="T42" fmla="*/ 25 w 47"/>
                <a:gd name="T43" fmla="*/ 44 h 144"/>
                <a:gd name="T44" fmla="*/ 26 w 47"/>
                <a:gd name="T45" fmla="*/ 116 h 144"/>
                <a:gd name="T46" fmla="*/ 28 w 47"/>
                <a:gd name="T47" fmla="*/ 101 h 144"/>
                <a:gd name="T48" fmla="*/ 28 w 47"/>
                <a:gd name="T49" fmla="*/ 101 h 144"/>
                <a:gd name="T50" fmla="*/ 29 w 47"/>
                <a:gd name="T51" fmla="*/ 71 h 144"/>
                <a:gd name="T52" fmla="*/ 31 w 47"/>
                <a:gd name="T53" fmla="*/ 94 h 144"/>
                <a:gd name="T54" fmla="*/ 32 w 47"/>
                <a:gd name="T55" fmla="*/ 79 h 144"/>
                <a:gd name="T56" fmla="*/ 32 w 47"/>
                <a:gd name="T57" fmla="*/ 105 h 144"/>
                <a:gd name="T58" fmla="*/ 33 w 47"/>
                <a:gd name="T59" fmla="*/ 98 h 144"/>
                <a:gd name="T60" fmla="*/ 35 w 47"/>
                <a:gd name="T61" fmla="*/ 142 h 144"/>
                <a:gd name="T62" fmla="*/ 36 w 47"/>
                <a:gd name="T63" fmla="*/ 134 h 144"/>
                <a:gd name="T64" fmla="*/ 36 w 47"/>
                <a:gd name="T65" fmla="*/ 109 h 144"/>
                <a:gd name="T66" fmla="*/ 37 w 47"/>
                <a:gd name="T67" fmla="*/ 79 h 144"/>
                <a:gd name="T68" fmla="*/ 39 w 47"/>
                <a:gd name="T69" fmla="*/ 90 h 144"/>
                <a:gd name="T70" fmla="*/ 40 w 47"/>
                <a:gd name="T71" fmla="*/ 86 h 144"/>
                <a:gd name="T72" fmla="*/ 40 w 47"/>
                <a:gd name="T73" fmla="*/ 82 h 144"/>
                <a:gd name="T74" fmla="*/ 41 w 47"/>
                <a:gd name="T75" fmla="*/ 74 h 144"/>
                <a:gd name="T76" fmla="*/ 43 w 47"/>
                <a:gd name="T77" fmla="*/ 63 h 144"/>
                <a:gd name="T78" fmla="*/ 44 w 47"/>
                <a:gd name="T79" fmla="*/ 93 h 144"/>
                <a:gd name="T80" fmla="*/ 46 w 47"/>
                <a:gd name="T81" fmla="*/ 123 h 144"/>
                <a:gd name="T82" fmla="*/ 47 w 47"/>
                <a:gd name="T83" fmla="*/ 1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7" h="144">
                  <a:moveTo>
                    <a:pt x="0" y="41"/>
                  </a:moveTo>
                  <a:lnTo>
                    <a:pt x="0" y="19"/>
                  </a:lnTo>
                  <a:lnTo>
                    <a:pt x="0" y="49"/>
                  </a:lnTo>
                  <a:lnTo>
                    <a:pt x="2" y="49"/>
                  </a:lnTo>
                  <a:lnTo>
                    <a:pt x="2" y="93"/>
                  </a:lnTo>
                  <a:lnTo>
                    <a:pt x="2" y="90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60"/>
                  </a:lnTo>
                  <a:lnTo>
                    <a:pt x="3" y="68"/>
                  </a:lnTo>
                  <a:lnTo>
                    <a:pt x="5" y="71"/>
                  </a:lnTo>
                  <a:lnTo>
                    <a:pt x="5" y="97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6" y="74"/>
                  </a:lnTo>
                  <a:lnTo>
                    <a:pt x="6" y="86"/>
                  </a:lnTo>
                  <a:lnTo>
                    <a:pt x="6" y="56"/>
                  </a:lnTo>
                  <a:lnTo>
                    <a:pt x="6" y="68"/>
                  </a:lnTo>
                  <a:lnTo>
                    <a:pt x="7" y="67"/>
                  </a:lnTo>
                  <a:lnTo>
                    <a:pt x="7" y="68"/>
                  </a:lnTo>
                  <a:lnTo>
                    <a:pt x="7" y="11"/>
                  </a:lnTo>
                  <a:lnTo>
                    <a:pt x="7" y="22"/>
                  </a:lnTo>
                  <a:lnTo>
                    <a:pt x="9" y="18"/>
                  </a:lnTo>
                  <a:lnTo>
                    <a:pt x="9" y="49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0" y="14"/>
                  </a:lnTo>
                  <a:lnTo>
                    <a:pt x="10" y="33"/>
                  </a:lnTo>
                  <a:lnTo>
                    <a:pt x="10" y="11"/>
                  </a:lnTo>
                  <a:lnTo>
                    <a:pt x="10" y="14"/>
                  </a:lnTo>
                  <a:lnTo>
                    <a:pt x="11" y="18"/>
                  </a:lnTo>
                  <a:lnTo>
                    <a:pt x="11" y="33"/>
                  </a:lnTo>
                  <a:lnTo>
                    <a:pt x="11" y="0"/>
                  </a:lnTo>
                  <a:lnTo>
                    <a:pt x="11" y="29"/>
                  </a:lnTo>
                  <a:lnTo>
                    <a:pt x="13" y="26"/>
                  </a:lnTo>
                  <a:lnTo>
                    <a:pt x="13" y="14"/>
                  </a:lnTo>
                  <a:lnTo>
                    <a:pt x="13" y="37"/>
                  </a:lnTo>
                  <a:lnTo>
                    <a:pt x="14" y="38"/>
                  </a:lnTo>
                  <a:lnTo>
                    <a:pt x="14" y="113"/>
                  </a:lnTo>
                  <a:lnTo>
                    <a:pt x="15" y="120"/>
                  </a:lnTo>
                  <a:lnTo>
                    <a:pt x="15" y="134"/>
                  </a:lnTo>
                  <a:lnTo>
                    <a:pt x="15" y="119"/>
                  </a:lnTo>
                  <a:lnTo>
                    <a:pt x="15" y="131"/>
                  </a:lnTo>
                  <a:lnTo>
                    <a:pt x="17" y="131"/>
                  </a:lnTo>
                  <a:lnTo>
                    <a:pt x="17" y="138"/>
                  </a:lnTo>
                  <a:lnTo>
                    <a:pt x="17" y="60"/>
                  </a:lnTo>
                  <a:lnTo>
                    <a:pt x="17" y="64"/>
                  </a:lnTo>
                  <a:lnTo>
                    <a:pt x="18" y="68"/>
                  </a:lnTo>
                  <a:lnTo>
                    <a:pt x="18" y="86"/>
                  </a:lnTo>
                  <a:lnTo>
                    <a:pt x="18" y="83"/>
                  </a:lnTo>
                  <a:lnTo>
                    <a:pt x="20" y="79"/>
                  </a:lnTo>
                  <a:lnTo>
                    <a:pt x="20" y="83"/>
                  </a:lnTo>
                  <a:lnTo>
                    <a:pt x="20" y="48"/>
                  </a:lnTo>
                  <a:lnTo>
                    <a:pt x="20" y="63"/>
                  </a:lnTo>
                  <a:lnTo>
                    <a:pt x="21" y="56"/>
                  </a:lnTo>
                  <a:lnTo>
                    <a:pt x="21" y="68"/>
                  </a:lnTo>
                  <a:lnTo>
                    <a:pt x="21" y="41"/>
                  </a:lnTo>
                  <a:lnTo>
                    <a:pt x="22" y="44"/>
                  </a:lnTo>
                  <a:lnTo>
                    <a:pt x="22" y="56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4" y="15"/>
                  </a:lnTo>
                  <a:lnTo>
                    <a:pt x="24" y="64"/>
                  </a:lnTo>
                  <a:lnTo>
                    <a:pt x="24" y="45"/>
                  </a:lnTo>
                  <a:lnTo>
                    <a:pt x="25" y="48"/>
                  </a:lnTo>
                  <a:lnTo>
                    <a:pt x="25" y="44"/>
                  </a:lnTo>
                  <a:lnTo>
                    <a:pt x="25" y="90"/>
                  </a:lnTo>
                  <a:lnTo>
                    <a:pt x="26" y="90"/>
                  </a:lnTo>
                  <a:lnTo>
                    <a:pt x="26" y="116"/>
                  </a:lnTo>
                  <a:lnTo>
                    <a:pt x="26" y="89"/>
                  </a:lnTo>
                  <a:lnTo>
                    <a:pt x="26" y="104"/>
                  </a:lnTo>
                  <a:lnTo>
                    <a:pt x="28" y="101"/>
                  </a:lnTo>
                  <a:lnTo>
                    <a:pt x="28" y="116"/>
                  </a:lnTo>
                  <a:lnTo>
                    <a:pt x="28" y="98"/>
                  </a:lnTo>
                  <a:lnTo>
                    <a:pt x="28" y="101"/>
                  </a:lnTo>
                  <a:lnTo>
                    <a:pt x="29" y="104"/>
                  </a:lnTo>
                  <a:lnTo>
                    <a:pt x="29" y="109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31" y="82"/>
                  </a:lnTo>
                  <a:lnTo>
                    <a:pt x="31" y="94"/>
                  </a:lnTo>
                  <a:lnTo>
                    <a:pt x="31" y="75"/>
                  </a:lnTo>
                  <a:lnTo>
                    <a:pt x="31" y="78"/>
                  </a:lnTo>
                  <a:lnTo>
                    <a:pt x="32" y="79"/>
                  </a:lnTo>
                  <a:lnTo>
                    <a:pt x="32" y="112"/>
                  </a:lnTo>
                  <a:lnTo>
                    <a:pt x="32" y="78"/>
                  </a:lnTo>
                  <a:lnTo>
                    <a:pt x="32" y="105"/>
                  </a:lnTo>
                  <a:lnTo>
                    <a:pt x="33" y="105"/>
                  </a:lnTo>
                  <a:lnTo>
                    <a:pt x="33" y="116"/>
                  </a:lnTo>
                  <a:lnTo>
                    <a:pt x="33" y="98"/>
                  </a:lnTo>
                  <a:lnTo>
                    <a:pt x="33" y="112"/>
                  </a:lnTo>
                  <a:lnTo>
                    <a:pt x="35" y="109"/>
                  </a:lnTo>
                  <a:lnTo>
                    <a:pt x="35" y="142"/>
                  </a:lnTo>
                  <a:lnTo>
                    <a:pt x="35" y="105"/>
                  </a:lnTo>
                  <a:lnTo>
                    <a:pt x="35" y="129"/>
                  </a:lnTo>
                  <a:lnTo>
                    <a:pt x="36" y="134"/>
                  </a:lnTo>
                  <a:lnTo>
                    <a:pt x="36" y="144"/>
                  </a:lnTo>
                  <a:lnTo>
                    <a:pt x="36" y="105"/>
                  </a:lnTo>
                  <a:lnTo>
                    <a:pt x="36" y="109"/>
                  </a:lnTo>
                  <a:lnTo>
                    <a:pt x="37" y="109"/>
                  </a:lnTo>
                  <a:lnTo>
                    <a:pt x="37" y="123"/>
                  </a:lnTo>
                  <a:lnTo>
                    <a:pt x="37" y="79"/>
                  </a:lnTo>
                  <a:lnTo>
                    <a:pt x="37" y="89"/>
                  </a:lnTo>
                  <a:lnTo>
                    <a:pt x="39" y="83"/>
                  </a:lnTo>
                  <a:lnTo>
                    <a:pt x="39" y="90"/>
                  </a:lnTo>
                  <a:lnTo>
                    <a:pt x="39" y="74"/>
                  </a:lnTo>
                  <a:lnTo>
                    <a:pt x="39" y="86"/>
                  </a:lnTo>
                  <a:lnTo>
                    <a:pt x="40" y="86"/>
                  </a:lnTo>
                  <a:lnTo>
                    <a:pt x="40" y="89"/>
                  </a:lnTo>
                  <a:lnTo>
                    <a:pt x="40" y="44"/>
                  </a:lnTo>
                  <a:lnTo>
                    <a:pt x="40" y="82"/>
                  </a:lnTo>
                  <a:lnTo>
                    <a:pt x="41" y="83"/>
                  </a:lnTo>
                  <a:lnTo>
                    <a:pt x="41" y="97"/>
                  </a:lnTo>
                  <a:lnTo>
                    <a:pt x="41" y="74"/>
                  </a:lnTo>
                  <a:lnTo>
                    <a:pt x="41" y="86"/>
                  </a:lnTo>
                  <a:lnTo>
                    <a:pt x="43" y="83"/>
                  </a:lnTo>
                  <a:lnTo>
                    <a:pt x="43" y="63"/>
                  </a:lnTo>
                  <a:lnTo>
                    <a:pt x="43" y="104"/>
                  </a:lnTo>
                  <a:lnTo>
                    <a:pt x="44" y="101"/>
                  </a:lnTo>
                  <a:lnTo>
                    <a:pt x="44" y="93"/>
                  </a:lnTo>
                  <a:lnTo>
                    <a:pt x="44" y="105"/>
                  </a:lnTo>
                  <a:lnTo>
                    <a:pt x="46" y="108"/>
                  </a:lnTo>
                  <a:lnTo>
                    <a:pt x="46" y="123"/>
                  </a:lnTo>
                  <a:lnTo>
                    <a:pt x="46" y="83"/>
                  </a:lnTo>
                  <a:lnTo>
                    <a:pt x="46" y="116"/>
                  </a:lnTo>
                  <a:lnTo>
                    <a:pt x="47" y="119"/>
                  </a:lnTo>
                  <a:lnTo>
                    <a:pt x="47" y="142"/>
                  </a:lnTo>
                  <a:lnTo>
                    <a:pt x="47" y="113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22" name="Freeform 1811"/>
            <p:cNvSpPr>
              <a:spLocks/>
            </p:cNvSpPr>
            <p:nvPr/>
          </p:nvSpPr>
          <p:spPr bwMode="auto">
            <a:xfrm>
              <a:off x="5832177" y="6284115"/>
              <a:ext cx="344374" cy="66627"/>
            </a:xfrm>
            <a:custGeom>
              <a:avLst/>
              <a:gdLst>
                <a:gd name="T0" fmla="*/ 1 w 47"/>
                <a:gd name="T1" fmla="*/ 153 h 198"/>
                <a:gd name="T2" fmla="*/ 1 w 47"/>
                <a:gd name="T3" fmla="*/ 127 h 198"/>
                <a:gd name="T4" fmla="*/ 3 w 47"/>
                <a:gd name="T5" fmla="*/ 144 h 198"/>
                <a:gd name="T6" fmla="*/ 4 w 47"/>
                <a:gd name="T7" fmla="*/ 124 h 198"/>
                <a:gd name="T8" fmla="*/ 5 w 47"/>
                <a:gd name="T9" fmla="*/ 183 h 198"/>
                <a:gd name="T10" fmla="*/ 7 w 47"/>
                <a:gd name="T11" fmla="*/ 164 h 198"/>
                <a:gd name="T12" fmla="*/ 8 w 47"/>
                <a:gd name="T13" fmla="*/ 128 h 198"/>
                <a:gd name="T14" fmla="*/ 8 w 47"/>
                <a:gd name="T15" fmla="*/ 120 h 198"/>
                <a:gd name="T16" fmla="*/ 10 w 47"/>
                <a:gd name="T17" fmla="*/ 159 h 198"/>
                <a:gd name="T18" fmla="*/ 11 w 47"/>
                <a:gd name="T19" fmla="*/ 146 h 198"/>
                <a:gd name="T20" fmla="*/ 12 w 47"/>
                <a:gd name="T21" fmla="*/ 164 h 198"/>
                <a:gd name="T22" fmla="*/ 14 w 47"/>
                <a:gd name="T23" fmla="*/ 139 h 198"/>
                <a:gd name="T24" fmla="*/ 14 w 47"/>
                <a:gd name="T25" fmla="*/ 157 h 198"/>
                <a:gd name="T26" fmla="*/ 15 w 47"/>
                <a:gd name="T27" fmla="*/ 150 h 198"/>
                <a:gd name="T28" fmla="*/ 16 w 47"/>
                <a:gd name="T29" fmla="*/ 176 h 198"/>
                <a:gd name="T30" fmla="*/ 18 w 47"/>
                <a:gd name="T31" fmla="*/ 157 h 198"/>
                <a:gd name="T32" fmla="*/ 19 w 47"/>
                <a:gd name="T33" fmla="*/ 153 h 198"/>
                <a:gd name="T34" fmla="*/ 19 w 47"/>
                <a:gd name="T35" fmla="*/ 153 h 198"/>
                <a:gd name="T36" fmla="*/ 20 w 47"/>
                <a:gd name="T37" fmla="*/ 149 h 198"/>
                <a:gd name="T38" fmla="*/ 22 w 47"/>
                <a:gd name="T39" fmla="*/ 164 h 198"/>
                <a:gd name="T40" fmla="*/ 23 w 47"/>
                <a:gd name="T41" fmla="*/ 153 h 198"/>
                <a:gd name="T42" fmla="*/ 23 w 47"/>
                <a:gd name="T43" fmla="*/ 146 h 198"/>
                <a:gd name="T44" fmla="*/ 25 w 47"/>
                <a:gd name="T45" fmla="*/ 172 h 198"/>
                <a:gd name="T46" fmla="*/ 26 w 47"/>
                <a:gd name="T47" fmla="*/ 161 h 198"/>
                <a:gd name="T48" fmla="*/ 27 w 47"/>
                <a:gd name="T49" fmla="*/ 185 h 198"/>
                <a:gd name="T50" fmla="*/ 29 w 47"/>
                <a:gd name="T51" fmla="*/ 164 h 198"/>
                <a:gd name="T52" fmla="*/ 29 w 47"/>
                <a:gd name="T53" fmla="*/ 157 h 198"/>
                <a:gd name="T54" fmla="*/ 30 w 47"/>
                <a:gd name="T55" fmla="*/ 128 h 198"/>
                <a:gd name="T56" fmla="*/ 31 w 47"/>
                <a:gd name="T57" fmla="*/ 161 h 198"/>
                <a:gd name="T58" fmla="*/ 33 w 47"/>
                <a:gd name="T59" fmla="*/ 146 h 198"/>
                <a:gd name="T60" fmla="*/ 33 w 47"/>
                <a:gd name="T61" fmla="*/ 146 h 198"/>
                <a:gd name="T62" fmla="*/ 34 w 47"/>
                <a:gd name="T63" fmla="*/ 144 h 198"/>
                <a:gd name="T64" fmla="*/ 36 w 47"/>
                <a:gd name="T65" fmla="*/ 172 h 198"/>
                <a:gd name="T66" fmla="*/ 37 w 47"/>
                <a:gd name="T67" fmla="*/ 149 h 198"/>
                <a:gd name="T68" fmla="*/ 38 w 47"/>
                <a:gd name="T69" fmla="*/ 154 h 198"/>
                <a:gd name="T70" fmla="*/ 38 w 47"/>
                <a:gd name="T71" fmla="*/ 149 h 198"/>
                <a:gd name="T72" fmla="*/ 40 w 47"/>
                <a:gd name="T73" fmla="*/ 142 h 198"/>
                <a:gd name="T74" fmla="*/ 41 w 47"/>
                <a:gd name="T75" fmla="*/ 183 h 198"/>
                <a:gd name="T76" fmla="*/ 42 w 47"/>
                <a:gd name="T77" fmla="*/ 180 h 198"/>
                <a:gd name="T78" fmla="*/ 42 w 47"/>
                <a:gd name="T79" fmla="*/ 170 h 198"/>
                <a:gd name="T80" fmla="*/ 44 w 47"/>
                <a:gd name="T81" fmla="*/ 67 h 198"/>
                <a:gd name="T82" fmla="*/ 45 w 47"/>
                <a:gd name="T83" fmla="*/ 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7" h="198">
                  <a:moveTo>
                    <a:pt x="0" y="128"/>
                  </a:moveTo>
                  <a:lnTo>
                    <a:pt x="0" y="153"/>
                  </a:lnTo>
                  <a:lnTo>
                    <a:pt x="1" y="153"/>
                  </a:lnTo>
                  <a:lnTo>
                    <a:pt x="1" y="159"/>
                  </a:lnTo>
                  <a:lnTo>
                    <a:pt x="1" y="120"/>
                  </a:lnTo>
                  <a:lnTo>
                    <a:pt x="1" y="127"/>
                  </a:lnTo>
                  <a:lnTo>
                    <a:pt x="3" y="123"/>
                  </a:lnTo>
                  <a:lnTo>
                    <a:pt x="3" y="120"/>
                  </a:lnTo>
                  <a:lnTo>
                    <a:pt x="3" y="144"/>
                  </a:lnTo>
                  <a:lnTo>
                    <a:pt x="4" y="150"/>
                  </a:lnTo>
                  <a:lnTo>
                    <a:pt x="4" y="154"/>
                  </a:lnTo>
                  <a:lnTo>
                    <a:pt x="4" y="124"/>
                  </a:lnTo>
                  <a:lnTo>
                    <a:pt x="4" y="149"/>
                  </a:lnTo>
                  <a:lnTo>
                    <a:pt x="5" y="153"/>
                  </a:lnTo>
                  <a:lnTo>
                    <a:pt x="5" y="183"/>
                  </a:lnTo>
                  <a:lnTo>
                    <a:pt x="5" y="144"/>
                  </a:lnTo>
                  <a:lnTo>
                    <a:pt x="5" y="170"/>
                  </a:lnTo>
                  <a:lnTo>
                    <a:pt x="7" y="164"/>
                  </a:lnTo>
                  <a:lnTo>
                    <a:pt x="7" y="124"/>
                  </a:lnTo>
                  <a:lnTo>
                    <a:pt x="7" y="134"/>
                  </a:lnTo>
                  <a:lnTo>
                    <a:pt x="8" y="128"/>
                  </a:lnTo>
                  <a:lnTo>
                    <a:pt x="8" y="142"/>
                  </a:lnTo>
                  <a:lnTo>
                    <a:pt x="8" y="119"/>
                  </a:lnTo>
                  <a:lnTo>
                    <a:pt x="8" y="120"/>
                  </a:lnTo>
                  <a:lnTo>
                    <a:pt x="10" y="119"/>
                  </a:lnTo>
                  <a:lnTo>
                    <a:pt x="10" y="168"/>
                  </a:lnTo>
                  <a:lnTo>
                    <a:pt x="10" y="159"/>
                  </a:lnTo>
                  <a:lnTo>
                    <a:pt x="11" y="161"/>
                  </a:lnTo>
                  <a:lnTo>
                    <a:pt x="11" y="176"/>
                  </a:lnTo>
                  <a:lnTo>
                    <a:pt x="11" y="146"/>
                  </a:lnTo>
                  <a:lnTo>
                    <a:pt x="11" y="159"/>
                  </a:lnTo>
                  <a:lnTo>
                    <a:pt x="12" y="159"/>
                  </a:lnTo>
                  <a:lnTo>
                    <a:pt x="12" y="164"/>
                  </a:lnTo>
                  <a:lnTo>
                    <a:pt x="12" y="134"/>
                  </a:lnTo>
                  <a:lnTo>
                    <a:pt x="12" y="138"/>
                  </a:lnTo>
                  <a:lnTo>
                    <a:pt x="14" y="139"/>
                  </a:lnTo>
                  <a:lnTo>
                    <a:pt x="14" y="172"/>
                  </a:lnTo>
                  <a:lnTo>
                    <a:pt x="14" y="135"/>
                  </a:lnTo>
                  <a:lnTo>
                    <a:pt x="14" y="157"/>
                  </a:lnTo>
                  <a:lnTo>
                    <a:pt x="15" y="159"/>
                  </a:lnTo>
                  <a:lnTo>
                    <a:pt x="15" y="168"/>
                  </a:lnTo>
                  <a:lnTo>
                    <a:pt x="15" y="150"/>
                  </a:lnTo>
                  <a:lnTo>
                    <a:pt x="15" y="153"/>
                  </a:lnTo>
                  <a:lnTo>
                    <a:pt x="16" y="154"/>
                  </a:lnTo>
                  <a:lnTo>
                    <a:pt x="16" y="176"/>
                  </a:lnTo>
                  <a:lnTo>
                    <a:pt x="16" y="150"/>
                  </a:lnTo>
                  <a:lnTo>
                    <a:pt x="16" y="161"/>
                  </a:lnTo>
                  <a:lnTo>
                    <a:pt x="18" y="157"/>
                  </a:lnTo>
                  <a:lnTo>
                    <a:pt x="18" y="176"/>
                  </a:lnTo>
                  <a:lnTo>
                    <a:pt x="18" y="153"/>
                  </a:lnTo>
                  <a:lnTo>
                    <a:pt x="19" y="153"/>
                  </a:lnTo>
                  <a:lnTo>
                    <a:pt x="19" y="159"/>
                  </a:lnTo>
                  <a:lnTo>
                    <a:pt x="19" y="131"/>
                  </a:lnTo>
                  <a:lnTo>
                    <a:pt x="19" y="153"/>
                  </a:lnTo>
                  <a:lnTo>
                    <a:pt x="20" y="154"/>
                  </a:lnTo>
                  <a:lnTo>
                    <a:pt x="20" y="165"/>
                  </a:lnTo>
                  <a:lnTo>
                    <a:pt x="20" y="149"/>
                  </a:lnTo>
                  <a:lnTo>
                    <a:pt x="20" y="150"/>
                  </a:lnTo>
                  <a:lnTo>
                    <a:pt x="22" y="154"/>
                  </a:lnTo>
                  <a:lnTo>
                    <a:pt x="22" y="164"/>
                  </a:lnTo>
                  <a:lnTo>
                    <a:pt x="22" y="138"/>
                  </a:lnTo>
                  <a:lnTo>
                    <a:pt x="22" y="150"/>
                  </a:lnTo>
                  <a:lnTo>
                    <a:pt x="23" y="153"/>
                  </a:lnTo>
                  <a:lnTo>
                    <a:pt x="23" y="157"/>
                  </a:lnTo>
                  <a:lnTo>
                    <a:pt x="23" y="144"/>
                  </a:lnTo>
                  <a:lnTo>
                    <a:pt x="23" y="146"/>
                  </a:lnTo>
                  <a:lnTo>
                    <a:pt x="25" y="144"/>
                  </a:lnTo>
                  <a:lnTo>
                    <a:pt x="25" y="138"/>
                  </a:lnTo>
                  <a:lnTo>
                    <a:pt x="25" y="172"/>
                  </a:lnTo>
                  <a:lnTo>
                    <a:pt x="26" y="176"/>
                  </a:lnTo>
                  <a:lnTo>
                    <a:pt x="26" y="183"/>
                  </a:lnTo>
                  <a:lnTo>
                    <a:pt x="26" y="161"/>
                  </a:lnTo>
                  <a:lnTo>
                    <a:pt x="26" y="180"/>
                  </a:lnTo>
                  <a:lnTo>
                    <a:pt x="27" y="179"/>
                  </a:lnTo>
                  <a:lnTo>
                    <a:pt x="27" y="185"/>
                  </a:lnTo>
                  <a:lnTo>
                    <a:pt x="27" y="154"/>
                  </a:lnTo>
                  <a:lnTo>
                    <a:pt x="27" y="164"/>
                  </a:lnTo>
                  <a:lnTo>
                    <a:pt x="29" y="164"/>
                  </a:lnTo>
                  <a:lnTo>
                    <a:pt x="29" y="170"/>
                  </a:lnTo>
                  <a:lnTo>
                    <a:pt x="29" y="153"/>
                  </a:lnTo>
                  <a:lnTo>
                    <a:pt x="29" y="157"/>
                  </a:lnTo>
                  <a:lnTo>
                    <a:pt x="30" y="150"/>
                  </a:lnTo>
                  <a:lnTo>
                    <a:pt x="30" y="154"/>
                  </a:lnTo>
                  <a:lnTo>
                    <a:pt x="30" y="128"/>
                  </a:lnTo>
                  <a:lnTo>
                    <a:pt x="30" y="146"/>
                  </a:lnTo>
                  <a:lnTo>
                    <a:pt x="31" y="144"/>
                  </a:lnTo>
                  <a:lnTo>
                    <a:pt x="31" y="161"/>
                  </a:lnTo>
                  <a:lnTo>
                    <a:pt x="31" y="134"/>
                  </a:lnTo>
                  <a:lnTo>
                    <a:pt x="31" y="149"/>
                  </a:lnTo>
                  <a:lnTo>
                    <a:pt x="33" y="146"/>
                  </a:lnTo>
                  <a:lnTo>
                    <a:pt x="33" y="168"/>
                  </a:lnTo>
                  <a:lnTo>
                    <a:pt x="33" y="139"/>
                  </a:lnTo>
                  <a:lnTo>
                    <a:pt x="33" y="146"/>
                  </a:lnTo>
                  <a:lnTo>
                    <a:pt x="34" y="149"/>
                  </a:lnTo>
                  <a:lnTo>
                    <a:pt x="34" y="161"/>
                  </a:lnTo>
                  <a:lnTo>
                    <a:pt x="34" y="144"/>
                  </a:lnTo>
                  <a:lnTo>
                    <a:pt x="34" y="159"/>
                  </a:lnTo>
                  <a:lnTo>
                    <a:pt x="36" y="157"/>
                  </a:lnTo>
                  <a:lnTo>
                    <a:pt x="36" y="172"/>
                  </a:lnTo>
                  <a:lnTo>
                    <a:pt x="36" y="144"/>
                  </a:lnTo>
                  <a:lnTo>
                    <a:pt x="36" y="150"/>
                  </a:lnTo>
                  <a:lnTo>
                    <a:pt x="37" y="149"/>
                  </a:lnTo>
                  <a:lnTo>
                    <a:pt x="37" y="120"/>
                  </a:lnTo>
                  <a:lnTo>
                    <a:pt x="37" y="157"/>
                  </a:lnTo>
                  <a:lnTo>
                    <a:pt x="38" y="154"/>
                  </a:lnTo>
                  <a:lnTo>
                    <a:pt x="38" y="157"/>
                  </a:lnTo>
                  <a:lnTo>
                    <a:pt x="38" y="131"/>
                  </a:lnTo>
                  <a:lnTo>
                    <a:pt x="38" y="149"/>
                  </a:lnTo>
                  <a:lnTo>
                    <a:pt x="40" y="146"/>
                  </a:lnTo>
                  <a:lnTo>
                    <a:pt x="40" y="170"/>
                  </a:lnTo>
                  <a:lnTo>
                    <a:pt x="40" y="142"/>
                  </a:lnTo>
                  <a:lnTo>
                    <a:pt x="40" y="153"/>
                  </a:lnTo>
                  <a:lnTo>
                    <a:pt x="41" y="149"/>
                  </a:lnTo>
                  <a:lnTo>
                    <a:pt x="41" y="183"/>
                  </a:lnTo>
                  <a:lnTo>
                    <a:pt x="41" y="144"/>
                  </a:lnTo>
                  <a:lnTo>
                    <a:pt x="41" y="180"/>
                  </a:lnTo>
                  <a:lnTo>
                    <a:pt x="42" y="180"/>
                  </a:lnTo>
                  <a:lnTo>
                    <a:pt x="42" y="198"/>
                  </a:lnTo>
                  <a:lnTo>
                    <a:pt x="42" y="168"/>
                  </a:lnTo>
                  <a:lnTo>
                    <a:pt x="42" y="170"/>
                  </a:lnTo>
                  <a:lnTo>
                    <a:pt x="44" y="170"/>
                  </a:lnTo>
                  <a:lnTo>
                    <a:pt x="44" y="180"/>
                  </a:lnTo>
                  <a:lnTo>
                    <a:pt x="44" y="67"/>
                  </a:lnTo>
                  <a:lnTo>
                    <a:pt x="45" y="64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7" y="7"/>
                  </a:lnTo>
                  <a:lnTo>
                    <a:pt x="47" y="37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23" name="Freeform 1812"/>
            <p:cNvSpPr>
              <a:spLocks/>
            </p:cNvSpPr>
            <p:nvPr/>
          </p:nvSpPr>
          <p:spPr bwMode="auto">
            <a:xfrm>
              <a:off x="6176550" y="6285461"/>
              <a:ext cx="344374" cy="68309"/>
            </a:xfrm>
            <a:custGeom>
              <a:avLst/>
              <a:gdLst>
                <a:gd name="T0" fmla="*/ 0 w 47"/>
                <a:gd name="T1" fmla="*/ 5 h 203"/>
                <a:gd name="T2" fmla="*/ 1 w 47"/>
                <a:gd name="T3" fmla="*/ 70 h 203"/>
                <a:gd name="T4" fmla="*/ 2 w 47"/>
                <a:gd name="T5" fmla="*/ 64 h 203"/>
                <a:gd name="T6" fmla="*/ 4 w 47"/>
                <a:gd name="T7" fmla="*/ 86 h 203"/>
                <a:gd name="T8" fmla="*/ 5 w 47"/>
                <a:gd name="T9" fmla="*/ 74 h 203"/>
                <a:gd name="T10" fmla="*/ 6 w 47"/>
                <a:gd name="T11" fmla="*/ 120 h 203"/>
                <a:gd name="T12" fmla="*/ 8 w 47"/>
                <a:gd name="T13" fmla="*/ 134 h 203"/>
                <a:gd name="T14" fmla="*/ 9 w 47"/>
                <a:gd name="T15" fmla="*/ 157 h 203"/>
                <a:gd name="T16" fmla="*/ 10 w 47"/>
                <a:gd name="T17" fmla="*/ 185 h 203"/>
                <a:gd name="T18" fmla="*/ 10 w 47"/>
                <a:gd name="T19" fmla="*/ 161 h 203"/>
                <a:gd name="T20" fmla="*/ 12 w 47"/>
                <a:gd name="T21" fmla="*/ 145 h 203"/>
                <a:gd name="T22" fmla="*/ 13 w 47"/>
                <a:gd name="T23" fmla="*/ 170 h 203"/>
                <a:gd name="T24" fmla="*/ 15 w 47"/>
                <a:gd name="T25" fmla="*/ 150 h 203"/>
                <a:gd name="T26" fmla="*/ 15 w 47"/>
                <a:gd name="T27" fmla="*/ 155 h 203"/>
                <a:gd name="T28" fmla="*/ 16 w 47"/>
                <a:gd name="T29" fmla="*/ 181 h 203"/>
                <a:gd name="T30" fmla="*/ 17 w 47"/>
                <a:gd name="T31" fmla="*/ 164 h 203"/>
                <a:gd name="T32" fmla="*/ 19 w 47"/>
                <a:gd name="T33" fmla="*/ 179 h 203"/>
                <a:gd name="T34" fmla="*/ 20 w 47"/>
                <a:gd name="T35" fmla="*/ 175 h 203"/>
                <a:gd name="T36" fmla="*/ 21 w 47"/>
                <a:gd name="T37" fmla="*/ 187 h 203"/>
                <a:gd name="T38" fmla="*/ 21 w 47"/>
                <a:gd name="T39" fmla="*/ 190 h 203"/>
                <a:gd name="T40" fmla="*/ 23 w 47"/>
                <a:gd name="T41" fmla="*/ 175 h 203"/>
                <a:gd name="T42" fmla="*/ 24 w 47"/>
                <a:gd name="T43" fmla="*/ 190 h 203"/>
                <a:gd name="T44" fmla="*/ 26 w 47"/>
                <a:gd name="T45" fmla="*/ 181 h 203"/>
                <a:gd name="T46" fmla="*/ 26 w 47"/>
                <a:gd name="T47" fmla="*/ 187 h 203"/>
                <a:gd name="T48" fmla="*/ 27 w 47"/>
                <a:gd name="T49" fmla="*/ 175 h 203"/>
                <a:gd name="T50" fmla="*/ 28 w 47"/>
                <a:gd name="T51" fmla="*/ 142 h 203"/>
                <a:gd name="T52" fmla="*/ 30 w 47"/>
                <a:gd name="T53" fmla="*/ 134 h 203"/>
                <a:gd name="T54" fmla="*/ 31 w 47"/>
                <a:gd name="T55" fmla="*/ 172 h 203"/>
                <a:gd name="T56" fmla="*/ 32 w 47"/>
                <a:gd name="T57" fmla="*/ 172 h 203"/>
                <a:gd name="T58" fmla="*/ 34 w 47"/>
                <a:gd name="T59" fmla="*/ 145 h 203"/>
                <a:gd name="T60" fmla="*/ 35 w 47"/>
                <a:gd name="T61" fmla="*/ 142 h 203"/>
                <a:gd name="T62" fmla="*/ 35 w 47"/>
                <a:gd name="T63" fmla="*/ 150 h 203"/>
                <a:gd name="T64" fmla="*/ 36 w 47"/>
                <a:gd name="T65" fmla="*/ 130 h 203"/>
                <a:gd name="T66" fmla="*/ 38 w 47"/>
                <a:gd name="T67" fmla="*/ 145 h 203"/>
                <a:gd name="T68" fmla="*/ 39 w 47"/>
                <a:gd name="T69" fmla="*/ 105 h 203"/>
                <a:gd name="T70" fmla="*/ 39 w 47"/>
                <a:gd name="T71" fmla="*/ 130 h 203"/>
                <a:gd name="T72" fmla="*/ 41 w 47"/>
                <a:gd name="T73" fmla="*/ 124 h 203"/>
                <a:gd name="T74" fmla="*/ 42 w 47"/>
                <a:gd name="T75" fmla="*/ 153 h 203"/>
                <a:gd name="T76" fmla="*/ 43 w 47"/>
                <a:gd name="T77" fmla="*/ 172 h 203"/>
                <a:gd name="T78" fmla="*/ 45 w 47"/>
                <a:gd name="T79" fmla="*/ 153 h 203"/>
                <a:gd name="T80" fmla="*/ 45 w 47"/>
                <a:gd name="T81" fmla="*/ 142 h 203"/>
                <a:gd name="T82" fmla="*/ 46 w 47"/>
                <a:gd name="T83" fmla="*/ 14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7" h="203">
                  <a:moveTo>
                    <a:pt x="0" y="33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70"/>
                  </a:lnTo>
                  <a:lnTo>
                    <a:pt x="2" y="67"/>
                  </a:lnTo>
                  <a:lnTo>
                    <a:pt x="2" y="94"/>
                  </a:lnTo>
                  <a:lnTo>
                    <a:pt x="2" y="64"/>
                  </a:lnTo>
                  <a:lnTo>
                    <a:pt x="2" y="78"/>
                  </a:lnTo>
                  <a:lnTo>
                    <a:pt x="4" y="79"/>
                  </a:lnTo>
                  <a:lnTo>
                    <a:pt x="4" y="86"/>
                  </a:lnTo>
                  <a:lnTo>
                    <a:pt x="4" y="55"/>
                  </a:lnTo>
                  <a:lnTo>
                    <a:pt x="4" y="75"/>
                  </a:lnTo>
                  <a:lnTo>
                    <a:pt x="5" y="74"/>
                  </a:lnTo>
                  <a:lnTo>
                    <a:pt x="5" y="119"/>
                  </a:lnTo>
                  <a:lnTo>
                    <a:pt x="5" y="115"/>
                  </a:lnTo>
                  <a:lnTo>
                    <a:pt x="6" y="120"/>
                  </a:lnTo>
                  <a:lnTo>
                    <a:pt x="6" y="142"/>
                  </a:lnTo>
                  <a:lnTo>
                    <a:pt x="6" y="131"/>
                  </a:lnTo>
                  <a:lnTo>
                    <a:pt x="8" y="134"/>
                  </a:lnTo>
                  <a:lnTo>
                    <a:pt x="8" y="160"/>
                  </a:lnTo>
                  <a:lnTo>
                    <a:pt x="8" y="157"/>
                  </a:lnTo>
                  <a:lnTo>
                    <a:pt x="9" y="157"/>
                  </a:lnTo>
                  <a:lnTo>
                    <a:pt x="9" y="153"/>
                  </a:lnTo>
                  <a:lnTo>
                    <a:pt x="9" y="187"/>
                  </a:lnTo>
                  <a:lnTo>
                    <a:pt x="10" y="185"/>
                  </a:lnTo>
                  <a:lnTo>
                    <a:pt x="10" y="196"/>
                  </a:lnTo>
                  <a:lnTo>
                    <a:pt x="10" y="157"/>
                  </a:lnTo>
                  <a:lnTo>
                    <a:pt x="10" y="161"/>
                  </a:lnTo>
                  <a:lnTo>
                    <a:pt x="12" y="160"/>
                  </a:lnTo>
                  <a:lnTo>
                    <a:pt x="12" y="175"/>
                  </a:lnTo>
                  <a:lnTo>
                    <a:pt x="12" y="145"/>
                  </a:lnTo>
                  <a:lnTo>
                    <a:pt x="12" y="160"/>
                  </a:lnTo>
                  <a:lnTo>
                    <a:pt x="13" y="157"/>
                  </a:lnTo>
                  <a:lnTo>
                    <a:pt x="13" y="170"/>
                  </a:lnTo>
                  <a:lnTo>
                    <a:pt x="13" y="149"/>
                  </a:lnTo>
                  <a:lnTo>
                    <a:pt x="13" y="150"/>
                  </a:lnTo>
                  <a:lnTo>
                    <a:pt x="15" y="150"/>
                  </a:lnTo>
                  <a:lnTo>
                    <a:pt x="15" y="161"/>
                  </a:lnTo>
                  <a:lnTo>
                    <a:pt x="15" y="131"/>
                  </a:lnTo>
                  <a:lnTo>
                    <a:pt x="15" y="155"/>
                  </a:lnTo>
                  <a:lnTo>
                    <a:pt x="16" y="153"/>
                  </a:lnTo>
                  <a:lnTo>
                    <a:pt x="16" y="150"/>
                  </a:lnTo>
                  <a:lnTo>
                    <a:pt x="16" y="181"/>
                  </a:lnTo>
                  <a:lnTo>
                    <a:pt x="17" y="183"/>
                  </a:lnTo>
                  <a:lnTo>
                    <a:pt x="17" y="192"/>
                  </a:lnTo>
                  <a:lnTo>
                    <a:pt x="17" y="164"/>
                  </a:lnTo>
                  <a:lnTo>
                    <a:pt x="17" y="170"/>
                  </a:lnTo>
                  <a:lnTo>
                    <a:pt x="19" y="170"/>
                  </a:lnTo>
                  <a:lnTo>
                    <a:pt x="19" y="179"/>
                  </a:lnTo>
                  <a:lnTo>
                    <a:pt x="19" y="164"/>
                  </a:lnTo>
                  <a:lnTo>
                    <a:pt x="19" y="176"/>
                  </a:lnTo>
                  <a:lnTo>
                    <a:pt x="20" y="175"/>
                  </a:lnTo>
                  <a:lnTo>
                    <a:pt x="20" y="157"/>
                  </a:lnTo>
                  <a:lnTo>
                    <a:pt x="20" y="192"/>
                  </a:lnTo>
                  <a:lnTo>
                    <a:pt x="21" y="187"/>
                  </a:lnTo>
                  <a:lnTo>
                    <a:pt x="21" y="192"/>
                  </a:lnTo>
                  <a:lnTo>
                    <a:pt x="21" y="179"/>
                  </a:lnTo>
                  <a:lnTo>
                    <a:pt x="21" y="190"/>
                  </a:lnTo>
                  <a:lnTo>
                    <a:pt x="23" y="192"/>
                  </a:lnTo>
                  <a:lnTo>
                    <a:pt x="23" y="200"/>
                  </a:lnTo>
                  <a:lnTo>
                    <a:pt x="23" y="175"/>
                  </a:lnTo>
                  <a:lnTo>
                    <a:pt x="23" y="181"/>
                  </a:lnTo>
                  <a:lnTo>
                    <a:pt x="24" y="179"/>
                  </a:lnTo>
                  <a:lnTo>
                    <a:pt x="24" y="190"/>
                  </a:lnTo>
                  <a:lnTo>
                    <a:pt x="24" y="172"/>
                  </a:lnTo>
                  <a:lnTo>
                    <a:pt x="24" y="183"/>
                  </a:lnTo>
                  <a:lnTo>
                    <a:pt x="26" y="181"/>
                  </a:lnTo>
                  <a:lnTo>
                    <a:pt x="26" y="196"/>
                  </a:lnTo>
                  <a:lnTo>
                    <a:pt x="26" y="153"/>
                  </a:lnTo>
                  <a:lnTo>
                    <a:pt x="26" y="187"/>
                  </a:lnTo>
                  <a:lnTo>
                    <a:pt x="27" y="187"/>
                  </a:lnTo>
                  <a:lnTo>
                    <a:pt x="27" y="203"/>
                  </a:lnTo>
                  <a:lnTo>
                    <a:pt x="27" y="175"/>
                  </a:lnTo>
                  <a:lnTo>
                    <a:pt x="28" y="172"/>
                  </a:lnTo>
                  <a:lnTo>
                    <a:pt x="28" y="134"/>
                  </a:lnTo>
                  <a:lnTo>
                    <a:pt x="28" y="142"/>
                  </a:lnTo>
                  <a:lnTo>
                    <a:pt x="30" y="140"/>
                  </a:lnTo>
                  <a:lnTo>
                    <a:pt x="30" y="161"/>
                  </a:lnTo>
                  <a:lnTo>
                    <a:pt x="30" y="134"/>
                  </a:lnTo>
                  <a:lnTo>
                    <a:pt x="30" y="135"/>
                  </a:lnTo>
                  <a:lnTo>
                    <a:pt x="31" y="140"/>
                  </a:lnTo>
                  <a:lnTo>
                    <a:pt x="31" y="172"/>
                  </a:lnTo>
                  <a:lnTo>
                    <a:pt x="31" y="161"/>
                  </a:lnTo>
                  <a:lnTo>
                    <a:pt x="32" y="157"/>
                  </a:lnTo>
                  <a:lnTo>
                    <a:pt x="32" y="172"/>
                  </a:lnTo>
                  <a:lnTo>
                    <a:pt x="32" y="131"/>
                  </a:lnTo>
                  <a:lnTo>
                    <a:pt x="34" y="130"/>
                  </a:lnTo>
                  <a:lnTo>
                    <a:pt x="34" y="145"/>
                  </a:lnTo>
                  <a:lnTo>
                    <a:pt x="34" y="119"/>
                  </a:lnTo>
                  <a:lnTo>
                    <a:pt x="34" y="142"/>
                  </a:lnTo>
                  <a:lnTo>
                    <a:pt x="35" y="142"/>
                  </a:lnTo>
                  <a:lnTo>
                    <a:pt x="35" y="168"/>
                  </a:lnTo>
                  <a:lnTo>
                    <a:pt x="35" y="140"/>
                  </a:lnTo>
                  <a:lnTo>
                    <a:pt x="35" y="150"/>
                  </a:lnTo>
                  <a:lnTo>
                    <a:pt x="36" y="153"/>
                  </a:lnTo>
                  <a:lnTo>
                    <a:pt x="36" y="160"/>
                  </a:lnTo>
                  <a:lnTo>
                    <a:pt x="36" y="130"/>
                  </a:lnTo>
                  <a:lnTo>
                    <a:pt x="36" y="135"/>
                  </a:lnTo>
                  <a:lnTo>
                    <a:pt x="38" y="134"/>
                  </a:lnTo>
                  <a:lnTo>
                    <a:pt x="38" y="145"/>
                  </a:lnTo>
                  <a:lnTo>
                    <a:pt x="38" y="105"/>
                  </a:lnTo>
                  <a:lnTo>
                    <a:pt x="38" y="108"/>
                  </a:lnTo>
                  <a:lnTo>
                    <a:pt x="39" y="105"/>
                  </a:lnTo>
                  <a:lnTo>
                    <a:pt x="39" y="134"/>
                  </a:lnTo>
                  <a:lnTo>
                    <a:pt x="39" y="104"/>
                  </a:lnTo>
                  <a:lnTo>
                    <a:pt x="39" y="130"/>
                  </a:lnTo>
                  <a:lnTo>
                    <a:pt x="41" y="127"/>
                  </a:lnTo>
                  <a:lnTo>
                    <a:pt x="41" y="149"/>
                  </a:lnTo>
                  <a:lnTo>
                    <a:pt x="41" y="124"/>
                  </a:lnTo>
                  <a:lnTo>
                    <a:pt x="41" y="134"/>
                  </a:lnTo>
                  <a:lnTo>
                    <a:pt x="42" y="138"/>
                  </a:lnTo>
                  <a:lnTo>
                    <a:pt x="42" y="153"/>
                  </a:lnTo>
                  <a:lnTo>
                    <a:pt x="42" y="150"/>
                  </a:lnTo>
                  <a:lnTo>
                    <a:pt x="43" y="153"/>
                  </a:lnTo>
                  <a:lnTo>
                    <a:pt x="43" y="172"/>
                  </a:lnTo>
                  <a:lnTo>
                    <a:pt x="43" y="145"/>
                  </a:lnTo>
                  <a:lnTo>
                    <a:pt x="43" y="153"/>
                  </a:lnTo>
                  <a:lnTo>
                    <a:pt x="45" y="153"/>
                  </a:lnTo>
                  <a:lnTo>
                    <a:pt x="45" y="155"/>
                  </a:lnTo>
                  <a:lnTo>
                    <a:pt x="45" y="131"/>
                  </a:lnTo>
                  <a:lnTo>
                    <a:pt x="45" y="142"/>
                  </a:lnTo>
                  <a:lnTo>
                    <a:pt x="46" y="145"/>
                  </a:lnTo>
                  <a:lnTo>
                    <a:pt x="46" y="166"/>
                  </a:lnTo>
                  <a:lnTo>
                    <a:pt x="46" y="140"/>
                  </a:lnTo>
                  <a:lnTo>
                    <a:pt x="46" y="164"/>
                  </a:lnTo>
                  <a:lnTo>
                    <a:pt x="47" y="161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24" name="Freeform 1813"/>
            <p:cNvSpPr>
              <a:spLocks/>
            </p:cNvSpPr>
            <p:nvPr/>
          </p:nvSpPr>
          <p:spPr bwMode="auto">
            <a:xfrm>
              <a:off x="6520919" y="6277722"/>
              <a:ext cx="344374" cy="65617"/>
            </a:xfrm>
            <a:custGeom>
              <a:avLst/>
              <a:gdLst>
                <a:gd name="T0" fmla="*/ 0 w 47"/>
                <a:gd name="T1" fmla="*/ 163 h 195"/>
                <a:gd name="T2" fmla="*/ 2 w 47"/>
                <a:gd name="T3" fmla="*/ 195 h 195"/>
                <a:gd name="T4" fmla="*/ 3 w 47"/>
                <a:gd name="T5" fmla="*/ 154 h 195"/>
                <a:gd name="T6" fmla="*/ 5 w 47"/>
                <a:gd name="T7" fmla="*/ 132 h 195"/>
                <a:gd name="T8" fmla="*/ 5 w 47"/>
                <a:gd name="T9" fmla="*/ 143 h 195"/>
                <a:gd name="T10" fmla="*/ 6 w 47"/>
                <a:gd name="T11" fmla="*/ 163 h 195"/>
                <a:gd name="T12" fmla="*/ 7 w 47"/>
                <a:gd name="T13" fmla="*/ 139 h 195"/>
                <a:gd name="T14" fmla="*/ 9 w 47"/>
                <a:gd name="T15" fmla="*/ 153 h 195"/>
                <a:gd name="T16" fmla="*/ 10 w 47"/>
                <a:gd name="T17" fmla="*/ 117 h 195"/>
                <a:gd name="T18" fmla="*/ 10 w 47"/>
                <a:gd name="T19" fmla="*/ 132 h 195"/>
                <a:gd name="T20" fmla="*/ 11 w 47"/>
                <a:gd name="T21" fmla="*/ 128 h 195"/>
                <a:gd name="T22" fmla="*/ 13 w 47"/>
                <a:gd name="T23" fmla="*/ 135 h 195"/>
                <a:gd name="T24" fmla="*/ 14 w 47"/>
                <a:gd name="T25" fmla="*/ 128 h 195"/>
                <a:gd name="T26" fmla="*/ 14 w 47"/>
                <a:gd name="T27" fmla="*/ 127 h 195"/>
                <a:gd name="T28" fmla="*/ 15 w 47"/>
                <a:gd name="T29" fmla="*/ 161 h 195"/>
                <a:gd name="T30" fmla="*/ 17 w 47"/>
                <a:gd name="T31" fmla="*/ 146 h 195"/>
                <a:gd name="T32" fmla="*/ 18 w 47"/>
                <a:gd name="T33" fmla="*/ 163 h 195"/>
                <a:gd name="T34" fmla="*/ 20 w 47"/>
                <a:gd name="T35" fmla="*/ 153 h 195"/>
                <a:gd name="T36" fmla="*/ 20 w 47"/>
                <a:gd name="T37" fmla="*/ 131 h 195"/>
                <a:gd name="T38" fmla="*/ 21 w 47"/>
                <a:gd name="T39" fmla="*/ 131 h 195"/>
                <a:gd name="T40" fmla="*/ 22 w 47"/>
                <a:gd name="T41" fmla="*/ 135 h 195"/>
                <a:gd name="T42" fmla="*/ 24 w 47"/>
                <a:gd name="T43" fmla="*/ 43 h 195"/>
                <a:gd name="T44" fmla="*/ 24 w 47"/>
                <a:gd name="T45" fmla="*/ 71 h 195"/>
                <a:gd name="T46" fmla="*/ 25 w 47"/>
                <a:gd name="T47" fmla="*/ 53 h 195"/>
                <a:gd name="T48" fmla="*/ 26 w 47"/>
                <a:gd name="T49" fmla="*/ 38 h 195"/>
                <a:gd name="T50" fmla="*/ 28 w 47"/>
                <a:gd name="T51" fmla="*/ 90 h 195"/>
                <a:gd name="T52" fmla="*/ 29 w 47"/>
                <a:gd name="T53" fmla="*/ 53 h 195"/>
                <a:gd name="T54" fmla="*/ 29 w 47"/>
                <a:gd name="T55" fmla="*/ 53 h 195"/>
                <a:gd name="T56" fmla="*/ 31 w 47"/>
                <a:gd name="T57" fmla="*/ 34 h 195"/>
                <a:gd name="T58" fmla="*/ 32 w 47"/>
                <a:gd name="T59" fmla="*/ 41 h 195"/>
                <a:gd name="T60" fmla="*/ 33 w 47"/>
                <a:gd name="T61" fmla="*/ 0 h 195"/>
                <a:gd name="T62" fmla="*/ 35 w 47"/>
                <a:gd name="T63" fmla="*/ 86 h 195"/>
                <a:gd name="T64" fmla="*/ 36 w 47"/>
                <a:gd name="T65" fmla="*/ 83 h 195"/>
                <a:gd name="T66" fmla="*/ 36 w 47"/>
                <a:gd name="T67" fmla="*/ 48 h 195"/>
                <a:gd name="T68" fmla="*/ 37 w 47"/>
                <a:gd name="T69" fmla="*/ 45 h 195"/>
                <a:gd name="T70" fmla="*/ 39 w 47"/>
                <a:gd name="T71" fmla="*/ 48 h 195"/>
                <a:gd name="T72" fmla="*/ 40 w 47"/>
                <a:gd name="T73" fmla="*/ 86 h 195"/>
                <a:gd name="T74" fmla="*/ 41 w 47"/>
                <a:gd name="T75" fmla="*/ 113 h 195"/>
                <a:gd name="T76" fmla="*/ 43 w 47"/>
                <a:gd name="T77" fmla="*/ 105 h 195"/>
                <a:gd name="T78" fmla="*/ 43 w 47"/>
                <a:gd name="T79" fmla="*/ 102 h 195"/>
                <a:gd name="T80" fmla="*/ 44 w 47"/>
                <a:gd name="T81" fmla="*/ 82 h 195"/>
                <a:gd name="T82" fmla="*/ 46 w 47"/>
                <a:gd name="T83" fmla="*/ 7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7" h="195">
                  <a:moveTo>
                    <a:pt x="0" y="184"/>
                  </a:moveTo>
                  <a:lnTo>
                    <a:pt x="0" y="187"/>
                  </a:lnTo>
                  <a:lnTo>
                    <a:pt x="0" y="163"/>
                  </a:lnTo>
                  <a:lnTo>
                    <a:pt x="0" y="180"/>
                  </a:lnTo>
                  <a:lnTo>
                    <a:pt x="2" y="184"/>
                  </a:lnTo>
                  <a:lnTo>
                    <a:pt x="2" y="195"/>
                  </a:lnTo>
                  <a:lnTo>
                    <a:pt x="2" y="157"/>
                  </a:lnTo>
                  <a:lnTo>
                    <a:pt x="2" y="158"/>
                  </a:lnTo>
                  <a:lnTo>
                    <a:pt x="3" y="154"/>
                  </a:lnTo>
                  <a:lnTo>
                    <a:pt x="3" y="120"/>
                  </a:lnTo>
                  <a:lnTo>
                    <a:pt x="3" y="131"/>
                  </a:lnTo>
                  <a:lnTo>
                    <a:pt x="5" y="132"/>
                  </a:lnTo>
                  <a:lnTo>
                    <a:pt x="5" y="150"/>
                  </a:lnTo>
                  <a:lnTo>
                    <a:pt x="5" y="124"/>
                  </a:lnTo>
                  <a:lnTo>
                    <a:pt x="5" y="143"/>
                  </a:lnTo>
                  <a:lnTo>
                    <a:pt x="6" y="147"/>
                  </a:lnTo>
                  <a:lnTo>
                    <a:pt x="6" y="143"/>
                  </a:lnTo>
                  <a:lnTo>
                    <a:pt x="6" y="163"/>
                  </a:lnTo>
                  <a:lnTo>
                    <a:pt x="7" y="165"/>
                  </a:lnTo>
                  <a:lnTo>
                    <a:pt x="7" y="178"/>
                  </a:lnTo>
                  <a:lnTo>
                    <a:pt x="7" y="139"/>
                  </a:lnTo>
                  <a:lnTo>
                    <a:pt x="7" y="143"/>
                  </a:lnTo>
                  <a:lnTo>
                    <a:pt x="9" y="146"/>
                  </a:lnTo>
                  <a:lnTo>
                    <a:pt x="9" y="153"/>
                  </a:lnTo>
                  <a:lnTo>
                    <a:pt x="9" y="116"/>
                  </a:lnTo>
                  <a:lnTo>
                    <a:pt x="9" y="117"/>
                  </a:lnTo>
                  <a:lnTo>
                    <a:pt x="10" y="117"/>
                  </a:lnTo>
                  <a:lnTo>
                    <a:pt x="10" y="138"/>
                  </a:lnTo>
                  <a:lnTo>
                    <a:pt x="10" y="97"/>
                  </a:lnTo>
                  <a:lnTo>
                    <a:pt x="10" y="132"/>
                  </a:lnTo>
                  <a:lnTo>
                    <a:pt x="11" y="132"/>
                  </a:lnTo>
                  <a:lnTo>
                    <a:pt x="11" y="150"/>
                  </a:lnTo>
                  <a:lnTo>
                    <a:pt x="11" y="128"/>
                  </a:lnTo>
                  <a:lnTo>
                    <a:pt x="11" y="135"/>
                  </a:lnTo>
                  <a:lnTo>
                    <a:pt x="13" y="128"/>
                  </a:lnTo>
                  <a:lnTo>
                    <a:pt x="13" y="135"/>
                  </a:lnTo>
                  <a:lnTo>
                    <a:pt x="13" y="113"/>
                  </a:lnTo>
                  <a:lnTo>
                    <a:pt x="13" y="127"/>
                  </a:lnTo>
                  <a:lnTo>
                    <a:pt x="14" y="128"/>
                  </a:lnTo>
                  <a:lnTo>
                    <a:pt x="14" y="153"/>
                  </a:lnTo>
                  <a:lnTo>
                    <a:pt x="14" y="120"/>
                  </a:lnTo>
                  <a:lnTo>
                    <a:pt x="14" y="127"/>
                  </a:lnTo>
                  <a:lnTo>
                    <a:pt x="15" y="128"/>
                  </a:lnTo>
                  <a:lnTo>
                    <a:pt x="15" y="127"/>
                  </a:lnTo>
                  <a:lnTo>
                    <a:pt x="15" y="161"/>
                  </a:lnTo>
                  <a:lnTo>
                    <a:pt x="17" y="161"/>
                  </a:lnTo>
                  <a:lnTo>
                    <a:pt x="17" y="169"/>
                  </a:lnTo>
                  <a:lnTo>
                    <a:pt x="17" y="146"/>
                  </a:lnTo>
                  <a:lnTo>
                    <a:pt x="17" y="154"/>
                  </a:lnTo>
                  <a:lnTo>
                    <a:pt x="18" y="157"/>
                  </a:lnTo>
                  <a:lnTo>
                    <a:pt x="18" y="163"/>
                  </a:lnTo>
                  <a:lnTo>
                    <a:pt x="18" y="146"/>
                  </a:lnTo>
                  <a:lnTo>
                    <a:pt x="18" y="150"/>
                  </a:lnTo>
                  <a:lnTo>
                    <a:pt x="20" y="153"/>
                  </a:lnTo>
                  <a:lnTo>
                    <a:pt x="20" y="157"/>
                  </a:lnTo>
                  <a:lnTo>
                    <a:pt x="20" y="116"/>
                  </a:lnTo>
                  <a:lnTo>
                    <a:pt x="20" y="131"/>
                  </a:lnTo>
                  <a:lnTo>
                    <a:pt x="21" y="132"/>
                  </a:lnTo>
                  <a:lnTo>
                    <a:pt x="21" y="143"/>
                  </a:lnTo>
                  <a:lnTo>
                    <a:pt x="21" y="131"/>
                  </a:lnTo>
                  <a:lnTo>
                    <a:pt x="21" y="132"/>
                  </a:lnTo>
                  <a:lnTo>
                    <a:pt x="22" y="131"/>
                  </a:lnTo>
                  <a:lnTo>
                    <a:pt x="22" y="135"/>
                  </a:lnTo>
                  <a:lnTo>
                    <a:pt x="22" y="34"/>
                  </a:lnTo>
                  <a:lnTo>
                    <a:pt x="22" y="43"/>
                  </a:lnTo>
                  <a:lnTo>
                    <a:pt x="24" y="43"/>
                  </a:lnTo>
                  <a:lnTo>
                    <a:pt x="24" y="98"/>
                  </a:lnTo>
                  <a:lnTo>
                    <a:pt x="24" y="41"/>
                  </a:lnTo>
                  <a:lnTo>
                    <a:pt x="24" y="71"/>
                  </a:lnTo>
                  <a:lnTo>
                    <a:pt x="25" y="67"/>
                  </a:lnTo>
                  <a:lnTo>
                    <a:pt x="25" y="120"/>
                  </a:lnTo>
                  <a:lnTo>
                    <a:pt x="25" y="53"/>
                  </a:lnTo>
                  <a:lnTo>
                    <a:pt x="26" y="48"/>
                  </a:lnTo>
                  <a:lnTo>
                    <a:pt x="26" y="83"/>
                  </a:lnTo>
                  <a:lnTo>
                    <a:pt x="26" y="38"/>
                  </a:lnTo>
                  <a:lnTo>
                    <a:pt x="26" y="82"/>
                  </a:lnTo>
                  <a:lnTo>
                    <a:pt x="28" y="83"/>
                  </a:lnTo>
                  <a:lnTo>
                    <a:pt x="28" y="90"/>
                  </a:lnTo>
                  <a:lnTo>
                    <a:pt x="28" y="45"/>
                  </a:lnTo>
                  <a:lnTo>
                    <a:pt x="28" y="53"/>
                  </a:lnTo>
                  <a:lnTo>
                    <a:pt x="29" y="53"/>
                  </a:lnTo>
                  <a:lnTo>
                    <a:pt x="29" y="60"/>
                  </a:lnTo>
                  <a:lnTo>
                    <a:pt x="29" y="43"/>
                  </a:lnTo>
                  <a:lnTo>
                    <a:pt x="29" y="53"/>
                  </a:lnTo>
                  <a:lnTo>
                    <a:pt x="31" y="56"/>
                  </a:lnTo>
                  <a:lnTo>
                    <a:pt x="31" y="67"/>
                  </a:lnTo>
                  <a:lnTo>
                    <a:pt x="31" y="34"/>
                  </a:lnTo>
                  <a:lnTo>
                    <a:pt x="31" y="59"/>
                  </a:lnTo>
                  <a:lnTo>
                    <a:pt x="32" y="64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5"/>
                  </a:lnTo>
                  <a:lnTo>
                    <a:pt x="33" y="0"/>
                  </a:lnTo>
                  <a:lnTo>
                    <a:pt x="33" y="17"/>
                  </a:lnTo>
                  <a:lnTo>
                    <a:pt x="35" y="22"/>
                  </a:lnTo>
                  <a:lnTo>
                    <a:pt x="35" y="86"/>
                  </a:lnTo>
                  <a:lnTo>
                    <a:pt x="35" y="19"/>
                  </a:lnTo>
                  <a:lnTo>
                    <a:pt x="35" y="82"/>
                  </a:lnTo>
                  <a:lnTo>
                    <a:pt x="36" y="83"/>
                  </a:lnTo>
                  <a:lnTo>
                    <a:pt x="36" y="108"/>
                  </a:lnTo>
                  <a:lnTo>
                    <a:pt x="36" y="38"/>
                  </a:lnTo>
                  <a:lnTo>
                    <a:pt x="36" y="48"/>
                  </a:lnTo>
                  <a:lnTo>
                    <a:pt x="37" y="43"/>
                  </a:lnTo>
                  <a:lnTo>
                    <a:pt x="37" y="64"/>
                  </a:lnTo>
                  <a:lnTo>
                    <a:pt x="37" y="45"/>
                  </a:lnTo>
                  <a:lnTo>
                    <a:pt x="37" y="53"/>
                  </a:lnTo>
                  <a:lnTo>
                    <a:pt x="39" y="56"/>
                  </a:lnTo>
                  <a:lnTo>
                    <a:pt x="39" y="48"/>
                  </a:lnTo>
                  <a:lnTo>
                    <a:pt x="39" y="86"/>
                  </a:lnTo>
                  <a:lnTo>
                    <a:pt x="40" y="87"/>
                  </a:lnTo>
                  <a:lnTo>
                    <a:pt x="40" y="86"/>
                  </a:lnTo>
                  <a:lnTo>
                    <a:pt x="40" y="109"/>
                  </a:lnTo>
                  <a:lnTo>
                    <a:pt x="41" y="108"/>
                  </a:lnTo>
                  <a:lnTo>
                    <a:pt x="41" y="113"/>
                  </a:lnTo>
                  <a:lnTo>
                    <a:pt x="41" y="78"/>
                  </a:lnTo>
                  <a:lnTo>
                    <a:pt x="41" y="105"/>
                  </a:lnTo>
                  <a:lnTo>
                    <a:pt x="43" y="105"/>
                  </a:lnTo>
                  <a:lnTo>
                    <a:pt x="43" y="112"/>
                  </a:lnTo>
                  <a:lnTo>
                    <a:pt x="43" y="87"/>
                  </a:lnTo>
                  <a:lnTo>
                    <a:pt x="43" y="102"/>
                  </a:lnTo>
                  <a:lnTo>
                    <a:pt x="44" y="109"/>
                  </a:lnTo>
                  <a:lnTo>
                    <a:pt x="44" y="116"/>
                  </a:lnTo>
                  <a:lnTo>
                    <a:pt x="44" y="82"/>
                  </a:lnTo>
                  <a:lnTo>
                    <a:pt x="44" y="101"/>
                  </a:lnTo>
                  <a:lnTo>
                    <a:pt x="46" y="102"/>
                  </a:lnTo>
                  <a:lnTo>
                    <a:pt x="46" y="78"/>
                  </a:lnTo>
                  <a:lnTo>
                    <a:pt x="46" y="87"/>
                  </a:lnTo>
                  <a:lnTo>
                    <a:pt x="47" y="8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25" name="Freeform 1814"/>
            <p:cNvSpPr>
              <a:spLocks/>
            </p:cNvSpPr>
            <p:nvPr/>
          </p:nvSpPr>
          <p:spPr bwMode="auto">
            <a:xfrm>
              <a:off x="6865292" y="6291518"/>
              <a:ext cx="337044" cy="51148"/>
            </a:xfrm>
            <a:custGeom>
              <a:avLst/>
              <a:gdLst>
                <a:gd name="T0" fmla="*/ 0 w 46"/>
                <a:gd name="T1" fmla="*/ 26 h 152"/>
                <a:gd name="T2" fmla="*/ 1 w 46"/>
                <a:gd name="T3" fmla="*/ 49 h 152"/>
                <a:gd name="T4" fmla="*/ 3 w 46"/>
                <a:gd name="T5" fmla="*/ 11 h 152"/>
                <a:gd name="T6" fmla="*/ 3 w 46"/>
                <a:gd name="T7" fmla="*/ 52 h 152"/>
                <a:gd name="T8" fmla="*/ 4 w 46"/>
                <a:gd name="T9" fmla="*/ 52 h 152"/>
                <a:gd name="T10" fmla="*/ 5 w 46"/>
                <a:gd name="T11" fmla="*/ 82 h 152"/>
                <a:gd name="T12" fmla="*/ 7 w 46"/>
                <a:gd name="T13" fmla="*/ 52 h 152"/>
                <a:gd name="T14" fmla="*/ 8 w 46"/>
                <a:gd name="T15" fmla="*/ 34 h 152"/>
                <a:gd name="T16" fmla="*/ 8 w 46"/>
                <a:gd name="T17" fmla="*/ 61 h 152"/>
                <a:gd name="T18" fmla="*/ 10 w 46"/>
                <a:gd name="T19" fmla="*/ 82 h 152"/>
                <a:gd name="T20" fmla="*/ 11 w 46"/>
                <a:gd name="T21" fmla="*/ 94 h 152"/>
                <a:gd name="T22" fmla="*/ 12 w 46"/>
                <a:gd name="T23" fmla="*/ 79 h 152"/>
                <a:gd name="T24" fmla="*/ 14 w 46"/>
                <a:gd name="T25" fmla="*/ 49 h 152"/>
                <a:gd name="T26" fmla="*/ 15 w 46"/>
                <a:gd name="T27" fmla="*/ 71 h 152"/>
                <a:gd name="T28" fmla="*/ 16 w 46"/>
                <a:gd name="T29" fmla="*/ 56 h 152"/>
                <a:gd name="T30" fmla="*/ 18 w 46"/>
                <a:gd name="T31" fmla="*/ 57 h 152"/>
                <a:gd name="T32" fmla="*/ 19 w 46"/>
                <a:gd name="T33" fmla="*/ 46 h 152"/>
                <a:gd name="T34" fmla="*/ 20 w 46"/>
                <a:gd name="T35" fmla="*/ 27 h 152"/>
                <a:gd name="T36" fmla="*/ 20 w 46"/>
                <a:gd name="T37" fmla="*/ 45 h 152"/>
                <a:gd name="T38" fmla="*/ 22 w 46"/>
                <a:gd name="T39" fmla="*/ 42 h 152"/>
                <a:gd name="T40" fmla="*/ 23 w 46"/>
                <a:gd name="T41" fmla="*/ 79 h 152"/>
                <a:gd name="T42" fmla="*/ 25 w 46"/>
                <a:gd name="T43" fmla="*/ 27 h 152"/>
                <a:gd name="T44" fmla="*/ 25 w 46"/>
                <a:gd name="T45" fmla="*/ 71 h 152"/>
                <a:gd name="T46" fmla="*/ 26 w 46"/>
                <a:gd name="T47" fmla="*/ 64 h 152"/>
                <a:gd name="T48" fmla="*/ 27 w 46"/>
                <a:gd name="T49" fmla="*/ 102 h 152"/>
                <a:gd name="T50" fmla="*/ 29 w 46"/>
                <a:gd name="T51" fmla="*/ 97 h 152"/>
                <a:gd name="T52" fmla="*/ 29 w 46"/>
                <a:gd name="T53" fmla="*/ 97 h 152"/>
                <a:gd name="T54" fmla="*/ 30 w 46"/>
                <a:gd name="T55" fmla="*/ 91 h 152"/>
                <a:gd name="T56" fmla="*/ 31 w 46"/>
                <a:gd name="T57" fmla="*/ 113 h 152"/>
                <a:gd name="T58" fmla="*/ 33 w 46"/>
                <a:gd name="T59" fmla="*/ 109 h 152"/>
                <a:gd name="T60" fmla="*/ 34 w 46"/>
                <a:gd name="T61" fmla="*/ 128 h 152"/>
                <a:gd name="T62" fmla="*/ 36 w 46"/>
                <a:gd name="T63" fmla="*/ 101 h 152"/>
                <a:gd name="T64" fmla="*/ 37 w 46"/>
                <a:gd name="T65" fmla="*/ 105 h 152"/>
                <a:gd name="T66" fmla="*/ 37 w 46"/>
                <a:gd name="T67" fmla="*/ 117 h 152"/>
                <a:gd name="T68" fmla="*/ 38 w 46"/>
                <a:gd name="T69" fmla="*/ 102 h 152"/>
                <a:gd name="T70" fmla="*/ 40 w 46"/>
                <a:gd name="T71" fmla="*/ 106 h 152"/>
                <a:gd name="T72" fmla="*/ 41 w 46"/>
                <a:gd name="T73" fmla="*/ 137 h 152"/>
                <a:gd name="T74" fmla="*/ 42 w 46"/>
                <a:gd name="T75" fmla="*/ 120 h 152"/>
                <a:gd name="T76" fmla="*/ 42 w 46"/>
                <a:gd name="T77" fmla="*/ 127 h 152"/>
                <a:gd name="T78" fmla="*/ 44 w 46"/>
                <a:gd name="T79" fmla="*/ 124 h 152"/>
                <a:gd name="T80" fmla="*/ 45 w 46"/>
                <a:gd name="T81" fmla="*/ 139 h 152"/>
                <a:gd name="T82" fmla="*/ 46 w 46"/>
                <a:gd name="T83" fmla="*/ 12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6" h="152">
                  <a:moveTo>
                    <a:pt x="0" y="41"/>
                  </a:moveTo>
                  <a:lnTo>
                    <a:pt x="0" y="45"/>
                  </a:lnTo>
                  <a:lnTo>
                    <a:pt x="0" y="26"/>
                  </a:lnTo>
                  <a:lnTo>
                    <a:pt x="0" y="38"/>
                  </a:lnTo>
                  <a:lnTo>
                    <a:pt x="1" y="41"/>
                  </a:lnTo>
                  <a:lnTo>
                    <a:pt x="1" y="49"/>
                  </a:lnTo>
                  <a:lnTo>
                    <a:pt x="1" y="4"/>
                  </a:lnTo>
                  <a:lnTo>
                    <a:pt x="1" y="8"/>
                  </a:lnTo>
                  <a:lnTo>
                    <a:pt x="3" y="11"/>
                  </a:lnTo>
                  <a:lnTo>
                    <a:pt x="3" y="56"/>
                  </a:lnTo>
                  <a:lnTo>
                    <a:pt x="3" y="8"/>
                  </a:lnTo>
                  <a:lnTo>
                    <a:pt x="3" y="52"/>
                  </a:lnTo>
                  <a:lnTo>
                    <a:pt x="4" y="53"/>
                  </a:lnTo>
                  <a:lnTo>
                    <a:pt x="4" y="86"/>
                  </a:lnTo>
                  <a:lnTo>
                    <a:pt x="4" y="52"/>
                  </a:lnTo>
                  <a:lnTo>
                    <a:pt x="4" y="53"/>
                  </a:lnTo>
                  <a:lnTo>
                    <a:pt x="5" y="52"/>
                  </a:lnTo>
                  <a:lnTo>
                    <a:pt x="5" y="82"/>
                  </a:lnTo>
                  <a:lnTo>
                    <a:pt x="5" y="46"/>
                  </a:lnTo>
                  <a:lnTo>
                    <a:pt x="5" y="57"/>
                  </a:lnTo>
                  <a:lnTo>
                    <a:pt x="7" y="52"/>
                  </a:lnTo>
                  <a:lnTo>
                    <a:pt x="7" y="18"/>
                  </a:lnTo>
                  <a:lnTo>
                    <a:pt x="7" y="31"/>
                  </a:lnTo>
                  <a:lnTo>
                    <a:pt x="8" y="34"/>
                  </a:lnTo>
                  <a:lnTo>
                    <a:pt x="8" y="64"/>
                  </a:lnTo>
                  <a:lnTo>
                    <a:pt x="8" y="31"/>
                  </a:lnTo>
                  <a:lnTo>
                    <a:pt x="8" y="61"/>
                  </a:lnTo>
                  <a:lnTo>
                    <a:pt x="10" y="61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1" y="79"/>
                  </a:lnTo>
                  <a:lnTo>
                    <a:pt x="11" y="106"/>
                  </a:lnTo>
                  <a:lnTo>
                    <a:pt x="11" y="94"/>
                  </a:lnTo>
                  <a:lnTo>
                    <a:pt x="12" y="94"/>
                  </a:lnTo>
                  <a:lnTo>
                    <a:pt x="12" y="56"/>
                  </a:lnTo>
                  <a:lnTo>
                    <a:pt x="12" y="79"/>
                  </a:lnTo>
                  <a:lnTo>
                    <a:pt x="14" y="83"/>
                  </a:lnTo>
                  <a:lnTo>
                    <a:pt x="14" y="105"/>
                  </a:lnTo>
                  <a:lnTo>
                    <a:pt x="14" y="49"/>
                  </a:lnTo>
                  <a:lnTo>
                    <a:pt x="15" y="46"/>
                  </a:lnTo>
                  <a:lnTo>
                    <a:pt x="15" y="37"/>
                  </a:lnTo>
                  <a:lnTo>
                    <a:pt x="15" y="71"/>
                  </a:lnTo>
                  <a:lnTo>
                    <a:pt x="16" y="72"/>
                  </a:lnTo>
                  <a:lnTo>
                    <a:pt x="16" y="83"/>
                  </a:lnTo>
                  <a:lnTo>
                    <a:pt x="16" y="56"/>
                  </a:lnTo>
                  <a:lnTo>
                    <a:pt x="16" y="57"/>
                  </a:lnTo>
                  <a:lnTo>
                    <a:pt x="18" y="56"/>
                  </a:lnTo>
                  <a:lnTo>
                    <a:pt x="18" y="57"/>
                  </a:lnTo>
                  <a:lnTo>
                    <a:pt x="18" y="18"/>
                  </a:lnTo>
                  <a:lnTo>
                    <a:pt x="18" y="49"/>
                  </a:lnTo>
                  <a:lnTo>
                    <a:pt x="19" y="46"/>
                  </a:lnTo>
                  <a:lnTo>
                    <a:pt x="19" y="0"/>
                  </a:lnTo>
                  <a:lnTo>
                    <a:pt x="19" y="23"/>
                  </a:lnTo>
                  <a:lnTo>
                    <a:pt x="20" y="27"/>
                  </a:lnTo>
                  <a:lnTo>
                    <a:pt x="20" y="56"/>
                  </a:lnTo>
                  <a:lnTo>
                    <a:pt x="20" y="23"/>
                  </a:lnTo>
                  <a:lnTo>
                    <a:pt x="20" y="45"/>
                  </a:lnTo>
                  <a:lnTo>
                    <a:pt x="22" y="52"/>
                  </a:lnTo>
                  <a:lnTo>
                    <a:pt x="22" y="79"/>
                  </a:lnTo>
                  <a:lnTo>
                    <a:pt x="22" y="42"/>
                  </a:lnTo>
                  <a:lnTo>
                    <a:pt x="22" y="75"/>
                  </a:lnTo>
                  <a:lnTo>
                    <a:pt x="23" y="76"/>
                  </a:lnTo>
                  <a:lnTo>
                    <a:pt x="23" y="79"/>
                  </a:lnTo>
                  <a:lnTo>
                    <a:pt x="23" y="27"/>
                  </a:lnTo>
                  <a:lnTo>
                    <a:pt x="23" y="30"/>
                  </a:lnTo>
                  <a:lnTo>
                    <a:pt x="25" y="27"/>
                  </a:lnTo>
                  <a:lnTo>
                    <a:pt x="25" y="72"/>
                  </a:lnTo>
                  <a:lnTo>
                    <a:pt x="25" y="26"/>
                  </a:lnTo>
                  <a:lnTo>
                    <a:pt x="25" y="71"/>
                  </a:lnTo>
                  <a:lnTo>
                    <a:pt x="26" y="72"/>
                  </a:lnTo>
                  <a:lnTo>
                    <a:pt x="26" y="102"/>
                  </a:lnTo>
                  <a:lnTo>
                    <a:pt x="26" y="64"/>
                  </a:lnTo>
                  <a:lnTo>
                    <a:pt x="26" y="94"/>
                  </a:lnTo>
                  <a:lnTo>
                    <a:pt x="27" y="94"/>
                  </a:lnTo>
                  <a:lnTo>
                    <a:pt x="27" y="102"/>
                  </a:lnTo>
                  <a:lnTo>
                    <a:pt x="27" y="83"/>
                  </a:lnTo>
                  <a:lnTo>
                    <a:pt x="27" y="97"/>
                  </a:lnTo>
                  <a:lnTo>
                    <a:pt x="29" y="97"/>
                  </a:lnTo>
                  <a:lnTo>
                    <a:pt x="29" y="105"/>
                  </a:lnTo>
                  <a:lnTo>
                    <a:pt x="29" y="75"/>
                  </a:lnTo>
                  <a:lnTo>
                    <a:pt x="29" y="97"/>
                  </a:lnTo>
                  <a:lnTo>
                    <a:pt x="30" y="97"/>
                  </a:lnTo>
                  <a:lnTo>
                    <a:pt x="30" y="76"/>
                  </a:lnTo>
                  <a:lnTo>
                    <a:pt x="30" y="91"/>
                  </a:lnTo>
                  <a:lnTo>
                    <a:pt x="31" y="90"/>
                  </a:lnTo>
                  <a:lnTo>
                    <a:pt x="31" y="57"/>
                  </a:lnTo>
                  <a:lnTo>
                    <a:pt x="31" y="113"/>
                  </a:lnTo>
                  <a:lnTo>
                    <a:pt x="33" y="112"/>
                  </a:lnTo>
                  <a:lnTo>
                    <a:pt x="33" y="132"/>
                  </a:lnTo>
                  <a:lnTo>
                    <a:pt x="33" y="109"/>
                  </a:lnTo>
                  <a:lnTo>
                    <a:pt x="33" y="120"/>
                  </a:lnTo>
                  <a:lnTo>
                    <a:pt x="34" y="116"/>
                  </a:lnTo>
                  <a:lnTo>
                    <a:pt x="34" y="128"/>
                  </a:lnTo>
                  <a:lnTo>
                    <a:pt x="34" y="90"/>
                  </a:lnTo>
                  <a:lnTo>
                    <a:pt x="34" y="102"/>
                  </a:lnTo>
                  <a:lnTo>
                    <a:pt x="36" y="101"/>
                  </a:lnTo>
                  <a:lnTo>
                    <a:pt x="36" y="127"/>
                  </a:lnTo>
                  <a:lnTo>
                    <a:pt x="36" y="105"/>
                  </a:lnTo>
                  <a:lnTo>
                    <a:pt x="37" y="105"/>
                  </a:lnTo>
                  <a:lnTo>
                    <a:pt x="37" y="120"/>
                  </a:lnTo>
                  <a:lnTo>
                    <a:pt x="37" y="102"/>
                  </a:lnTo>
                  <a:lnTo>
                    <a:pt x="37" y="117"/>
                  </a:lnTo>
                  <a:lnTo>
                    <a:pt x="38" y="120"/>
                  </a:lnTo>
                  <a:lnTo>
                    <a:pt x="38" y="135"/>
                  </a:lnTo>
                  <a:lnTo>
                    <a:pt x="38" y="102"/>
                  </a:lnTo>
                  <a:lnTo>
                    <a:pt x="38" y="117"/>
                  </a:lnTo>
                  <a:lnTo>
                    <a:pt x="40" y="113"/>
                  </a:lnTo>
                  <a:lnTo>
                    <a:pt x="40" y="106"/>
                  </a:lnTo>
                  <a:lnTo>
                    <a:pt x="40" y="132"/>
                  </a:lnTo>
                  <a:lnTo>
                    <a:pt x="41" y="128"/>
                  </a:lnTo>
                  <a:lnTo>
                    <a:pt x="41" y="137"/>
                  </a:lnTo>
                  <a:lnTo>
                    <a:pt x="41" y="102"/>
                  </a:lnTo>
                  <a:lnTo>
                    <a:pt x="41" y="116"/>
                  </a:lnTo>
                  <a:lnTo>
                    <a:pt x="42" y="120"/>
                  </a:lnTo>
                  <a:lnTo>
                    <a:pt x="42" y="142"/>
                  </a:lnTo>
                  <a:lnTo>
                    <a:pt x="42" y="117"/>
                  </a:lnTo>
                  <a:lnTo>
                    <a:pt x="42" y="127"/>
                  </a:lnTo>
                  <a:lnTo>
                    <a:pt x="44" y="127"/>
                  </a:lnTo>
                  <a:lnTo>
                    <a:pt x="44" y="152"/>
                  </a:lnTo>
                  <a:lnTo>
                    <a:pt x="44" y="124"/>
                  </a:lnTo>
                  <a:lnTo>
                    <a:pt x="44" y="128"/>
                  </a:lnTo>
                  <a:lnTo>
                    <a:pt x="45" y="127"/>
                  </a:lnTo>
                  <a:lnTo>
                    <a:pt x="45" y="139"/>
                  </a:lnTo>
                  <a:lnTo>
                    <a:pt x="45" y="113"/>
                  </a:lnTo>
                  <a:lnTo>
                    <a:pt x="45" y="124"/>
                  </a:lnTo>
                  <a:lnTo>
                    <a:pt x="46" y="120"/>
                  </a:lnTo>
                  <a:lnTo>
                    <a:pt x="46" y="148"/>
                  </a:lnTo>
                  <a:lnTo>
                    <a:pt x="46" y="146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26" name="Freeform 1815"/>
            <p:cNvSpPr>
              <a:spLocks/>
            </p:cNvSpPr>
            <p:nvPr/>
          </p:nvSpPr>
          <p:spPr bwMode="auto">
            <a:xfrm>
              <a:off x="7202336" y="6325504"/>
              <a:ext cx="344374" cy="25910"/>
            </a:xfrm>
            <a:custGeom>
              <a:avLst/>
              <a:gdLst>
                <a:gd name="T0" fmla="*/ 2 w 47"/>
                <a:gd name="T1" fmla="*/ 53 h 77"/>
                <a:gd name="T2" fmla="*/ 3 w 47"/>
                <a:gd name="T3" fmla="*/ 47 h 77"/>
                <a:gd name="T4" fmla="*/ 3 w 47"/>
                <a:gd name="T5" fmla="*/ 36 h 77"/>
                <a:gd name="T6" fmla="*/ 5 w 47"/>
                <a:gd name="T7" fmla="*/ 1 h 77"/>
                <a:gd name="T8" fmla="*/ 6 w 47"/>
                <a:gd name="T9" fmla="*/ 57 h 77"/>
                <a:gd name="T10" fmla="*/ 7 w 47"/>
                <a:gd name="T11" fmla="*/ 49 h 77"/>
                <a:gd name="T12" fmla="*/ 9 w 47"/>
                <a:gd name="T13" fmla="*/ 45 h 77"/>
                <a:gd name="T14" fmla="*/ 9 w 47"/>
                <a:gd name="T15" fmla="*/ 36 h 77"/>
                <a:gd name="T16" fmla="*/ 10 w 47"/>
                <a:gd name="T17" fmla="*/ 23 h 77"/>
                <a:gd name="T18" fmla="*/ 11 w 47"/>
                <a:gd name="T19" fmla="*/ 45 h 77"/>
                <a:gd name="T20" fmla="*/ 13 w 47"/>
                <a:gd name="T21" fmla="*/ 36 h 77"/>
                <a:gd name="T22" fmla="*/ 14 w 47"/>
                <a:gd name="T23" fmla="*/ 19 h 77"/>
                <a:gd name="T24" fmla="*/ 16 w 47"/>
                <a:gd name="T25" fmla="*/ 19 h 77"/>
                <a:gd name="T26" fmla="*/ 16 w 47"/>
                <a:gd name="T27" fmla="*/ 41 h 77"/>
                <a:gd name="T28" fmla="*/ 17 w 47"/>
                <a:gd name="T29" fmla="*/ 27 h 77"/>
                <a:gd name="T30" fmla="*/ 18 w 47"/>
                <a:gd name="T31" fmla="*/ 57 h 77"/>
                <a:gd name="T32" fmla="*/ 20 w 47"/>
                <a:gd name="T33" fmla="*/ 56 h 77"/>
                <a:gd name="T34" fmla="*/ 21 w 47"/>
                <a:gd name="T35" fmla="*/ 47 h 77"/>
                <a:gd name="T36" fmla="*/ 22 w 47"/>
                <a:gd name="T37" fmla="*/ 41 h 77"/>
                <a:gd name="T38" fmla="*/ 22 w 47"/>
                <a:gd name="T39" fmla="*/ 62 h 77"/>
                <a:gd name="T40" fmla="*/ 24 w 47"/>
                <a:gd name="T41" fmla="*/ 51 h 77"/>
                <a:gd name="T42" fmla="*/ 25 w 47"/>
                <a:gd name="T43" fmla="*/ 36 h 77"/>
                <a:gd name="T44" fmla="*/ 26 w 47"/>
                <a:gd name="T45" fmla="*/ 60 h 77"/>
                <a:gd name="T46" fmla="*/ 28 w 47"/>
                <a:gd name="T47" fmla="*/ 47 h 77"/>
                <a:gd name="T48" fmla="*/ 28 w 47"/>
                <a:gd name="T49" fmla="*/ 47 h 77"/>
                <a:gd name="T50" fmla="*/ 29 w 47"/>
                <a:gd name="T51" fmla="*/ 34 h 77"/>
                <a:gd name="T52" fmla="*/ 31 w 47"/>
                <a:gd name="T53" fmla="*/ 53 h 77"/>
                <a:gd name="T54" fmla="*/ 32 w 47"/>
                <a:gd name="T55" fmla="*/ 64 h 77"/>
                <a:gd name="T56" fmla="*/ 33 w 47"/>
                <a:gd name="T57" fmla="*/ 56 h 77"/>
                <a:gd name="T58" fmla="*/ 33 w 47"/>
                <a:gd name="T59" fmla="*/ 51 h 77"/>
                <a:gd name="T60" fmla="*/ 35 w 47"/>
                <a:gd name="T61" fmla="*/ 23 h 77"/>
                <a:gd name="T62" fmla="*/ 36 w 47"/>
                <a:gd name="T63" fmla="*/ 45 h 77"/>
                <a:gd name="T64" fmla="*/ 37 w 47"/>
                <a:gd name="T65" fmla="*/ 45 h 77"/>
                <a:gd name="T66" fmla="*/ 37 w 47"/>
                <a:gd name="T67" fmla="*/ 49 h 77"/>
                <a:gd name="T68" fmla="*/ 39 w 47"/>
                <a:gd name="T69" fmla="*/ 36 h 77"/>
                <a:gd name="T70" fmla="*/ 40 w 47"/>
                <a:gd name="T71" fmla="*/ 56 h 77"/>
                <a:gd name="T72" fmla="*/ 42 w 47"/>
                <a:gd name="T73" fmla="*/ 41 h 77"/>
                <a:gd name="T74" fmla="*/ 42 w 47"/>
                <a:gd name="T75" fmla="*/ 31 h 77"/>
                <a:gd name="T76" fmla="*/ 43 w 47"/>
                <a:gd name="T77" fmla="*/ 21 h 77"/>
                <a:gd name="T78" fmla="*/ 44 w 47"/>
                <a:gd name="T79" fmla="*/ 53 h 77"/>
                <a:gd name="T80" fmla="*/ 46 w 47"/>
                <a:gd name="T81" fmla="*/ 42 h 77"/>
                <a:gd name="T82" fmla="*/ 46 w 47"/>
                <a:gd name="T83" fmla="*/ 3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7" h="77">
                  <a:moveTo>
                    <a:pt x="0" y="45"/>
                  </a:moveTo>
                  <a:lnTo>
                    <a:pt x="2" y="42"/>
                  </a:lnTo>
                  <a:lnTo>
                    <a:pt x="2" y="53"/>
                  </a:lnTo>
                  <a:lnTo>
                    <a:pt x="2" y="36"/>
                  </a:lnTo>
                  <a:lnTo>
                    <a:pt x="2" y="45"/>
                  </a:lnTo>
                  <a:lnTo>
                    <a:pt x="3" y="47"/>
                  </a:lnTo>
                  <a:lnTo>
                    <a:pt x="3" y="57"/>
                  </a:lnTo>
                  <a:lnTo>
                    <a:pt x="3" y="26"/>
                  </a:lnTo>
                  <a:lnTo>
                    <a:pt x="3" y="36"/>
                  </a:lnTo>
                  <a:lnTo>
                    <a:pt x="5" y="36"/>
                  </a:lnTo>
                  <a:lnTo>
                    <a:pt x="5" y="41"/>
                  </a:lnTo>
                  <a:lnTo>
                    <a:pt x="5" y="1"/>
                  </a:lnTo>
                  <a:lnTo>
                    <a:pt x="5" y="31"/>
                  </a:lnTo>
                  <a:lnTo>
                    <a:pt x="6" y="34"/>
                  </a:lnTo>
                  <a:lnTo>
                    <a:pt x="6" y="57"/>
                  </a:lnTo>
                  <a:lnTo>
                    <a:pt x="6" y="30"/>
                  </a:lnTo>
                  <a:lnTo>
                    <a:pt x="6" y="53"/>
                  </a:lnTo>
                  <a:lnTo>
                    <a:pt x="7" y="49"/>
                  </a:lnTo>
                  <a:lnTo>
                    <a:pt x="7" y="36"/>
                  </a:lnTo>
                  <a:lnTo>
                    <a:pt x="7" y="47"/>
                  </a:lnTo>
                  <a:lnTo>
                    <a:pt x="9" y="45"/>
                  </a:lnTo>
                  <a:lnTo>
                    <a:pt x="9" y="60"/>
                  </a:lnTo>
                  <a:lnTo>
                    <a:pt x="9" y="26"/>
                  </a:lnTo>
                  <a:lnTo>
                    <a:pt x="9" y="36"/>
                  </a:lnTo>
                  <a:lnTo>
                    <a:pt x="10" y="31"/>
                  </a:lnTo>
                  <a:lnTo>
                    <a:pt x="10" y="41"/>
                  </a:lnTo>
                  <a:lnTo>
                    <a:pt x="10" y="23"/>
                  </a:lnTo>
                  <a:lnTo>
                    <a:pt x="10" y="30"/>
                  </a:lnTo>
                  <a:lnTo>
                    <a:pt x="11" y="31"/>
                  </a:lnTo>
                  <a:lnTo>
                    <a:pt x="11" y="45"/>
                  </a:lnTo>
                  <a:lnTo>
                    <a:pt x="11" y="21"/>
                  </a:lnTo>
                  <a:lnTo>
                    <a:pt x="11" y="41"/>
                  </a:lnTo>
                  <a:lnTo>
                    <a:pt x="13" y="36"/>
                  </a:lnTo>
                  <a:lnTo>
                    <a:pt x="13" y="15"/>
                  </a:lnTo>
                  <a:lnTo>
                    <a:pt x="13" y="21"/>
                  </a:lnTo>
                  <a:lnTo>
                    <a:pt x="14" y="19"/>
                  </a:lnTo>
                  <a:lnTo>
                    <a:pt x="14" y="0"/>
                  </a:lnTo>
                  <a:lnTo>
                    <a:pt x="14" y="23"/>
                  </a:lnTo>
                  <a:lnTo>
                    <a:pt x="16" y="19"/>
                  </a:lnTo>
                  <a:lnTo>
                    <a:pt x="16" y="42"/>
                  </a:lnTo>
                  <a:lnTo>
                    <a:pt x="16" y="16"/>
                  </a:lnTo>
                  <a:lnTo>
                    <a:pt x="16" y="41"/>
                  </a:lnTo>
                  <a:lnTo>
                    <a:pt x="17" y="42"/>
                  </a:lnTo>
                  <a:lnTo>
                    <a:pt x="17" y="57"/>
                  </a:lnTo>
                  <a:lnTo>
                    <a:pt x="17" y="27"/>
                  </a:lnTo>
                  <a:lnTo>
                    <a:pt x="17" y="53"/>
                  </a:lnTo>
                  <a:lnTo>
                    <a:pt x="18" y="56"/>
                  </a:lnTo>
                  <a:lnTo>
                    <a:pt x="18" y="57"/>
                  </a:lnTo>
                  <a:lnTo>
                    <a:pt x="18" y="41"/>
                  </a:lnTo>
                  <a:lnTo>
                    <a:pt x="18" y="56"/>
                  </a:lnTo>
                  <a:lnTo>
                    <a:pt x="20" y="56"/>
                  </a:lnTo>
                  <a:lnTo>
                    <a:pt x="20" y="34"/>
                  </a:lnTo>
                  <a:lnTo>
                    <a:pt x="20" y="47"/>
                  </a:lnTo>
                  <a:lnTo>
                    <a:pt x="21" y="47"/>
                  </a:lnTo>
                  <a:lnTo>
                    <a:pt x="21" y="56"/>
                  </a:lnTo>
                  <a:lnTo>
                    <a:pt x="21" y="38"/>
                  </a:lnTo>
                  <a:lnTo>
                    <a:pt x="22" y="41"/>
                  </a:lnTo>
                  <a:lnTo>
                    <a:pt x="22" y="64"/>
                  </a:lnTo>
                  <a:lnTo>
                    <a:pt x="22" y="36"/>
                  </a:lnTo>
                  <a:lnTo>
                    <a:pt x="22" y="62"/>
                  </a:lnTo>
                  <a:lnTo>
                    <a:pt x="24" y="60"/>
                  </a:lnTo>
                  <a:lnTo>
                    <a:pt x="24" y="77"/>
                  </a:lnTo>
                  <a:lnTo>
                    <a:pt x="24" y="51"/>
                  </a:lnTo>
                  <a:lnTo>
                    <a:pt x="24" y="60"/>
                  </a:lnTo>
                  <a:lnTo>
                    <a:pt x="25" y="62"/>
                  </a:lnTo>
                  <a:lnTo>
                    <a:pt x="25" y="36"/>
                  </a:lnTo>
                  <a:lnTo>
                    <a:pt x="25" y="41"/>
                  </a:lnTo>
                  <a:lnTo>
                    <a:pt x="26" y="36"/>
                  </a:lnTo>
                  <a:lnTo>
                    <a:pt x="26" y="60"/>
                  </a:lnTo>
                  <a:lnTo>
                    <a:pt x="26" y="34"/>
                  </a:lnTo>
                  <a:lnTo>
                    <a:pt x="26" y="45"/>
                  </a:lnTo>
                  <a:lnTo>
                    <a:pt x="28" y="47"/>
                  </a:lnTo>
                  <a:lnTo>
                    <a:pt x="28" y="62"/>
                  </a:lnTo>
                  <a:lnTo>
                    <a:pt x="28" y="45"/>
                  </a:lnTo>
                  <a:lnTo>
                    <a:pt x="28" y="47"/>
                  </a:lnTo>
                  <a:lnTo>
                    <a:pt x="29" y="47"/>
                  </a:lnTo>
                  <a:lnTo>
                    <a:pt x="29" y="56"/>
                  </a:lnTo>
                  <a:lnTo>
                    <a:pt x="29" y="34"/>
                  </a:lnTo>
                  <a:lnTo>
                    <a:pt x="29" y="42"/>
                  </a:lnTo>
                  <a:lnTo>
                    <a:pt x="31" y="36"/>
                  </a:lnTo>
                  <a:lnTo>
                    <a:pt x="31" y="53"/>
                  </a:lnTo>
                  <a:lnTo>
                    <a:pt x="31" y="51"/>
                  </a:lnTo>
                  <a:lnTo>
                    <a:pt x="32" y="45"/>
                  </a:lnTo>
                  <a:lnTo>
                    <a:pt x="32" y="64"/>
                  </a:lnTo>
                  <a:lnTo>
                    <a:pt x="32" y="36"/>
                  </a:lnTo>
                  <a:lnTo>
                    <a:pt x="32" y="57"/>
                  </a:lnTo>
                  <a:lnTo>
                    <a:pt x="33" y="56"/>
                  </a:lnTo>
                  <a:lnTo>
                    <a:pt x="33" y="64"/>
                  </a:lnTo>
                  <a:lnTo>
                    <a:pt x="33" y="47"/>
                  </a:lnTo>
                  <a:lnTo>
                    <a:pt x="33" y="51"/>
                  </a:lnTo>
                  <a:lnTo>
                    <a:pt x="35" y="45"/>
                  </a:lnTo>
                  <a:lnTo>
                    <a:pt x="35" y="57"/>
                  </a:lnTo>
                  <a:lnTo>
                    <a:pt x="35" y="23"/>
                  </a:lnTo>
                  <a:lnTo>
                    <a:pt x="35" y="41"/>
                  </a:lnTo>
                  <a:lnTo>
                    <a:pt x="36" y="36"/>
                  </a:lnTo>
                  <a:lnTo>
                    <a:pt x="36" y="45"/>
                  </a:lnTo>
                  <a:lnTo>
                    <a:pt x="36" y="30"/>
                  </a:lnTo>
                  <a:lnTo>
                    <a:pt x="36" y="41"/>
                  </a:lnTo>
                  <a:lnTo>
                    <a:pt x="37" y="45"/>
                  </a:lnTo>
                  <a:lnTo>
                    <a:pt x="37" y="51"/>
                  </a:lnTo>
                  <a:lnTo>
                    <a:pt x="37" y="23"/>
                  </a:lnTo>
                  <a:lnTo>
                    <a:pt x="37" y="49"/>
                  </a:lnTo>
                  <a:lnTo>
                    <a:pt x="39" y="47"/>
                  </a:lnTo>
                  <a:lnTo>
                    <a:pt x="39" y="53"/>
                  </a:lnTo>
                  <a:lnTo>
                    <a:pt x="39" y="36"/>
                  </a:lnTo>
                  <a:lnTo>
                    <a:pt x="39" y="45"/>
                  </a:lnTo>
                  <a:lnTo>
                    <a:pt x="40" y="47"/>
                  </a:lnTo>
                  <a:lnTo>
                    <a:pt x="40" y="56"/>
                  </a:lnTo>
                  <a:lnTo>
                    <a:pt x="40" y="27"/>
                  </a:lnTo>
                  <a:lnTo>
                    <a:pt x="40" y="41"/>
                  </a:lnTo>
                  <a:lnTo>
                    <a:pt x="42" y="41"/>
                  </a:lnTo>
                  <a:lnTo>
                    <a:pt x="42" y="45"/>
                  </a:lnTo>
                  <a:lnTo>
                    <a:pt x="42" y="30"/>
                  </a:lnTo>
                  <a:lnTo>
                    <a:pt x="42" y="31"/>
                  </a:lnTo>
                  <a:lnTo>
                    <a:pt x="43" y="34"/>
                  </a:lnTo>
                  <a:lnTo>
                    <a:pt x="43" y="51"/>
                  </a:lnTo>
                  <a:lnTo>
                    <a:pt x="43" y="21"/>
                  </a:lnTo>
                  <a:lnTo>
                    <a:pt x="43" y="45"/>
                  </a:lnTo>
                  <a:lnTo>
                    <a:pt x="44" y="42"/>
                  </a:lnTo>
                  <a:lnTo>
                    <a:pt x="44" y="53"/>
                  </a:lnTo>
                  <a:lnTo>
                    <a:pt x="44" y="36"/>
                  </a:lnTo>
                  <a:lnTo>
                    <a:pt x="44" y="45"/>
                  </a:lnTo>
                  <a:lnTo>
                    <a:pt x="46" y="42"/>
                  </a:lnTo>
                  <a:lnTo>
                    <a:pt x="46" y="57"/>
                  </a:lnTo>
                  <a:lnTo>
                    <a:pt x="46" y="27"/>
                  </a:lnTo>
                  <a:lnTo>
                    <a:pt x="46" y="31"/>
                  </a:lnTo>
                  <a:lnTo>
                    <a:pt x="47" y="34"/>
                  </a:lnTo>
                  <a:lnTo>
                    <a:pt x="47" y="41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27" name="Freeform 1816"/>
            <p:cNvSpPr>
              <a:spLocks/>
            </p:cNvSpPr>
            <p:nvPr/>
          </p:nvSpPr>
          <p:spPr bwMode="auto">
            <a:xfrm>
              <a:off x="7546704" y="6325504"/>
              <a:ext cx="329719" cy="32304"/>
            </a:xfrm>
            <a:custGeom>
              <a:avLst/>
              <a:gdLst>
                <a:gd name="T0" fmla="*/ 0 w 45"/>
                <a:gd name="T1" fmla="*/ 23 h 96"/>
                <a:gd name="T2" fmla="*/ 1 w 45"/>
                <a:gd name="T3" fmla="*/ 0 h 96"/>
                <a:gd name="T4" fmla="*/ 3 w 45"/>
                <a:gd name="T5" fmla="*/ 26 h 96"/>
                <a:gd name="T6" fmla="*/ 4 w 45"/>
                <a:gd name="T7" fmla="*/ 47 h 96"/>
                <a:gd name="T8" fmla="*/ 5 w 45"/>
                <a:gd name="T9" fmla="*/ 36 h 96"/>
                <a:gd name="T10" fmla="*/ 5 w 45"/>
                <a:gd name="T11" fmla="*/ 60 h 96"/>
                <a:gd name="T12" fmla="*/ 7 w 45"/>
                <a:gd name="T13" fmla="*/ 34 h 96"/>
                <a:gd name="T14" fmla="*/ 8 w 45"/>
                <a:gd name="T15" fmla="*/ 49 h 96"/>
                <a:gd name="T16" fmla="*/ 10 w 45"/>
                <a:gd name="T17" fmla="*/ 19 h 96"/>
                <a:gd name="T18" fmla="*/ 10 w 45"/>
                <a:gd name="T19" fmla="*/ 31 h 96"/>
                <a:gd name="T20" fmla="*/ 11 w 45"/>
                <a:gd name="T21" fmla="*/ 21 h 96"/>
                <a:gd name="T22" fmla="*/ 12 w 45"/>
                <a:gd name="T23" fmla="*/ 49 h 96"/>
                <a:gd name="T24" fmla="*/ 14 w 45"/>
                <a:gd name="T25" fmla="*/ 45 h 96"/>
                <a:gd name="T26" fmla="*/ 14 w 45"/>
                <a:gd name="T27" fmla="*/ 49 h 96"/>
                <a:gd name="T28" fmla="*/ 15 w 45"/>
                <a:gd name="T29" fmla="*/ 45 h 96"/>
                <a:gd name="T30" fmla="*/ 16 w 45"/>
                <a:gd name="T31" fmla="*/ 77 h 96"/>
                <a:gd name="T32" fmla="*/ 18 w 45"/>
                <a:gd name="T33" fmla="*/ 60 h 96"/>
                <a:gd name="T34" fmla="*/ 19 w 45"/>
                <a:gd name="T35" fmla="*/ 66 h 96"/>
                <a:gd name="T36" fmla="*/ 19 w 45"/>
                <a:gd name="T37" fmla="*/ 66 h 96"/>
                <a:gd name="T38" fmla="*/ 21 w 45"/>
                <a:gd name="T39" fmla="*/ 64 h 96"/>
                <a:gd name="T40" fmla="*/ 22 w 45"/>
                <a:gd name="T41" fmla="*/ 90 h 96"/>
                <a:gd name="T42" fmla="*/ 23 w 45"/>
                <a:gd name="T43" fmla="*/ 86 h 96"/>
                <a:gd name="T44" fmla="*/ 23 w 45"/>
                <a:gd name="T45" fmla="*/ 84 h 96"/>
                <a:gd name="T46" fmla="*/ 25 w 45"/>
                <a:gd name="T47" fmla="*/ 66 h 96"/>
                <a:gd name="T48" fmla="*/ 26 w 45"/>
                <a:gd name="T49" fmla="*/ 84 h 96"/>
                <a:gd name="T50" fmla="*/ 27 w 45"/>
                <a:gd name="T51" fmla="*/ 64 h 96"/>
                <a:gd name="T52" fmla="*/ 29 w 45"/>
                <a:gd name="T53" fmla="*/ 51 h 96"/>
                <a:gd name="T54" fmla="*/ 30 w 45"/>
                <a:gd name="T55" fmla="*/ 41 h 96"/>
                <a:gd name="T56" fmla="*/ 30 w 45"/>
                <a:gd name="T57" fmla="*/ 57 h 96"/>
                <a:gd name="T58" fmla="*/ 32 w 45"/>
                <a:gd name="T59" fmla="*/ 51 h 96"/>
                <a:gd name="T60" fmla="*/ 33 w 45"/>
                <a:gd name="T61" fmla="*/ 81 h 96"/>
                <a:gd name="T62" fmla="*/ 34 w 45"/>
                <a:gd name="T63" fmla="*/ 81 h 96"/>
                <a:gd name="T64" fmla="*/ 34 w 45"/>
                <a:gd name="T65" fmla="*/ 79 h 96"/>
                <a:gd name="T66" fmla="*/ 36 w 45"/>
                <a:gd name="T67" fmla="*/ 71 h 96"/>
                <a:gd name="T68" fmla="*/ 37 w 45"/>
                <a:gd name="T69" fmla="*/ 94 h 96"/>
                <a:gd name="T70" fmla="*/ 38 w 45"/>
                <a:gd name="T71" fmla="*/ 94 h 96"/>
                <a:gd name="T72" fmla="*/ 38 w 45"/>
                <a:gd name="T73" fmla="*/ 81 h 96"/>
                <a:gd name="T74" fmla="*/ 40 w 45"/>
                <a:gd name="T75" fmla="*/ 51 h 96"/>
                <a:gd name="T76" fmla="*/ 41 w 45"/>
                <a:gd name="T77" fmla="*/ 51 h 96"/>
                <a:gd name="T78" fmla="*/ 42 w 45"/>
                <a:gd name="T79" fmla="*/ 42 h 96"/>
                <a:gd name="T80" fmla="*/ 44 w 45"/>
                <a:gd name="T81" fmla="*/ 77 h 96"/>
                <a:gd name="T82" fmla="*/ 45 w 45"/>
                <a:gd name="T83" fmla="*/ 7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96">
                  <a:moveTo>
                    <a:pt x="0" y="41"/>
                  </a:moveTo>
                  <a:lnTo>
                    <a:pt x="0" y="15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1" y="31"/>
                  </a:lnTo>
                  <a:lnTo>
                    <a:pt x="1" y="0"/>
                  </a:lnTo>
                  <a:lnTo>
                    <a:pt x="1" y="27"/>
                  </a:lnTo>
                  <a:lnTo>
                    <a:pt x="3" y="30"/>
                  </a:lnTo>
                  <a:lnTo>
                    <a:pt x="3" y="26"/>
                  </a:lnTo>
                  <a:lnTo>
                    <a:pt x="3" y="38"/>
                  </a:lnTo>
                  <a:lnTo>
                    <a:pt x="4" y="41"/>
                  </a:lnTo>
                  <a:lnTo>
                    <a:pt x="4" y="47"/>
                  </a:lnTo>
                  <a:lnTo>
                    <a:pt x="4" y="23"/>
                  </a:lnTo>
                  <a:lnTo>
                    <a:pt x="4" y="27"/>
                  </a:lnTo>
                  <a:lnTo>
                    <a:pt x="5" y="36"/>
                  </a:lnTo>
                  <a:lnTo>
                    <a:pt x="5" y="62"/>
                  </a:lnTo>
                  <a:lnTo>
                    <a:pt x="5" y="27"/>
                  </a:lnTo>
                  <a:lnTo>
                    <a:pt x="5" y="60"/>
                  </a:lnTo>
                  <a:lnTo>
                    <a:pt x="7" y="49"/>
                  </a:lnTo>
                  <a:lnTo>
                    <a:pt x="7" y="5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8" y="41"/>
                  </a:lnTo>
                  <a:lnTo>
                    <a:pt x="8" y="49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19"/>
                  </a:lnTo>
                  <a:lnTo>
                    <a:pt x="10" y="45"/>
                  </a:lnTo>
                  <a:lnTo>
                    <a:pt x="10" y="16"/>
                  </a:lnTo>
                  <a:lnTo>
                    <a:pt x="10" y="31"/>
                  </a:lnTo>
                  <a:lnTo>
                    <a:pt x="11" y="34"/>
                  </a:lnTo>
                  <a:lnTo>
                    <a:pt x="11" y="49"/>
                  </a:lnTo>
                  <a:lnTo>
                    <a:pt x="11" y="21"/>
                  </a:lnTo>
                  <a:lnTo>
                    <a:pt x="11" y="30"/>
                  </a:lnTo>
                  <a:lnTo>
                    <a:pt x="12" y="27"/>
                  </a:lnTo>
                  <a:lnTo>
                    <a:pt x="12" y="49"/>
                  </a:lnTo>
                  <a:lnTo>
                    <a:pt x="12" y="26"/>
                  </a:lnTo>
                  <a:lnTo>
                    <a:pt x="12" y="47"/>
                  </a:lnTo>
                  <a:lnTo>
                    <a:pt x="14" y="45"/>
                  </a:lnTo>
                  <a:lnTo>
                    <a:pt x="14" y="68"/>
                  </a:lnTo>
                  <a:lnTo>
                    <a:pt x="14" y="38"/>
                  </a:lnTo>
                  <a:lnTo>
                    <a:pt x="14" y="49"/>
                  </a:lnTo>
                  <a:lnTo>
                    <a:pt x="15" y="47"/>
                  </a:lnTo>
                  <a:lnTo>
                    <a:pt x="15" y="66"/>
                  </a:lnTo>
                  <a:lnTo>
                    <a:pt x="15" y="45"/>
                  </a:lnTo>
                  <a:lnTo>
                    <a:pt x="15" y="57"/>
                  </a:lnTo>
                  <a:lnTo>
                    <a:pt x="16" y="60"/>
                  </a:lnTo>
                  <a:lnTo>
                    <a:pt x="16" y="77"/>
                  </a:lnTo>
                  <a:lnTo>
                    <a:pt x="16" y="41"/>
                  </a:lnTo>
                  <a:lnTo>
                    <a:pt x="16" y="53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8" y="73"/>
                  </a:lnTo>
                  <a:lnTo>
                    <a:pt x="19" y="66"/>
                  </a:lnTo>
                  <a:lnTo>
                    <a:pt x="19" y="77"/>
                  </a:lnTo>
                  <a:lnTo>
                    <a:pt x="19" y="56"/>
                  </a:lnTo>
                  <a:lnTo>
                    <a:pt x="19" y="66"/>
                  </a:lnTo>
                  <a:lnTo>
                    <a:pt x="21" y="68"/>
                  </a:lnTo>
                  <a:lnTo>
                    <a:pt x="21" y="81"/>
                  </a:lnTo>
                  <a:lnTo>
                    <a:pt x="21" y="64"/>
                  </a:lnTo>
                  <a:lnTo>
                    <a:pt x="21" y="75"/>
                  </a:lnTo>
                  <a:lnTo>
                    <a:pt x="22" y="77"/>
                  </a:lnTo>
                  <a:lnTo>
                    <a:pt x="22" y="90"/>
                  </a:lnTo>
                  <a:lnTo>
                    <a:pt x="22" y="60"/>
                  </a:lnTo>
                  <a:lnTo>
                    <a:pt x="22" y="84"/>
                  </a:lnTo>
                  <a:lnTo>
                    <a:pt x="23" y="86"/>
                  </a:lnTo>
                  <a:lnTo>
                    <a:pt x="23" y="94"/>
                  </a:lnTo>
                  <a:lnTo>
                    <a:pt x="23" y="77"/>
                  </a:lnTo>
                  <a:lnTo>
                    <a:pt x="23" y="84"/>
                  </a:lnTo>
                  <a:lnTo>
                    <a:pt x="25" y="84"/>
                  </a:lnTo>
                  <a:lnTo>
                    <a:pt x="25" y="96"/>
                  </a:lnTo>
                  <a:lnTo>
                    <a:pt x="25" y="66"/>
                  </a:lnTo>
                  <a:lnTo>
                    <a:pt x="25" y="75"/>
                  </a:lnTo>
                  <a:lnTo>
                    <a:pt x="26" y="81"/>
                  </a:lnTo>
                  <a:lnTo>
                    <a:pt x="26" y="84"/>
                  </a:lnTo>
                  <a:lnTo>
                    <a:pt x="26" y="64"/>
                  </a:lnTo>
                  <a:lnTo>
                    <a:pt x="26" y="66"/>
                  </a:lnTo>
                  <a:lnTo>
                    <a:pt x="27" y="64"/>
                  </a:lnTo>
                  <a:lnTo>
                    <a:pt x="27" y="79"/>
                  </a:lnTo>
                  <a:lnTo>
                    <a:pt x="27" y="47"/>
                  </a:lnTo>
                  <a:lnTo>
                    <a:pt x="29" y="51"/>
                  </a:lnTo>
                  <a:lnTo>
                    <a:pt x="29" y="27"/>
                  </a:lnTo>
                  <a:lnTo>
                    <a:pt x="29" y="36"/>
                  </a:lnTo>
                  <a:lnTo>
                    <a:pt x="30" y="41"/>
                  </a:lnTo>
                  <a:lnTo>
                    <a:pt x="30" y="62"/>
                  </a:lnTo>
                  <a:lnTo>
                    <a:pt x="30" y="23"/>
                  </a:lnTo>
                  <a:lnTo>
                    <a:pt x="30" y="57"/>
                  </a:lnTo>
                  <a:lnTo>
                    <a:pt x="32" y="53"/>
                  </a:lnTo>
                  <a:lnTo>
                    <a:pt x="32" y="62"/>
                  </a:lnTo>
                  <a:lnTo>
                    <a:pt x="32" y="51"/>
                  </a:lnTo>
                  <a:lnTo>
                    <a:pt x="32" y="56"/>
                  </a:lnTo>
                  <a:lnTo>
                    <a:pt x="33" y="53"/>
                  </a:lnTo>
                  <a:lnTo>
                    <a:pt x="33" y="81"/>
                  </a:lnTo>
                  <a:lnTo>
                    <a:pt x="33" y="42"/>
                  </a:lnTo>
                  <a:lnTo>
                    <a:pt x="33" y="79"/>
                  </a:lnTo>
                  <a:lnTo>
                    <a:pt x="34" y="81"/>
                  </a:lnTo>
                  <a:lnTo>
                    <a:pt x="34" y="94"/>
                  </a:lnTo>
                  <a:lnTo>
                    <a:pt x="34" y="71"/>
                  </a:lnTo>
                  <a:lnTo>
                    <a:pt x="34" y="79"/>
                  </a:lnTo>
                  <a:lnTo>
                    <a:pt x="36" y="81"/>
                  </a:lnTo>
                  <a:lnTo>
                    <a:pt x="36" y="90"/>
                  </a:lnTo>
                  <a:lnTo>
                    <a:pt x="36" y="71"/>
                  </a:lnTo>
                  <a:lnTo>
                    <a:pt x="36" y="84"/>
                  </a:lnTo>
                  <a:lnTo>
                    <a:pt x="37" y="84"/>
                  </a:lnTo>
                  <a:lnTo>
                    <a:pt x="37" y="94"/>
                  </a:lnTo>
                  <a:lnTo>
                    <a:pt x="37" y="77"/>
                  </a:lnTo>
                  <a:lnTo>
                    <a:pt x="37" y="88"/>
                  </a:lnTo>
                  <a:lnTo>
                    <a:pt x="38" y="94"/>
                  </a:lnTo>
                  <a:lnTo>
                    <a:pt x="38" y="96"/>
                  </a:lnTo>
                  <a:lnTo>
                    <a:pt x="38" y="66"/>
                  </a:lnTo>
                  <a:lnTo>
                    <a:pt x="38" y="81"/>
                  </a:lnTo>
                  <a:lnTo>
                    <a:pt x="40" y="79"/>
                  </a:lnTo>
                  <a:lnTo>
                    <a:pt x="40" y="94"/>
                  </a:lnTo>
                  <a:lnTo>
                    <a:pt x="40" y="51"/>
                  </a:lnTo>
                  <a:lnTo>
                    <a:pt x="41" y="49"/>
                  </a:lnTo>
                  <a:lnTo>
                    <a:pt x="41" y="23"/>
                  </a:lnTo>
                  <a:lnTo>
                    <a:pt x="41" y="51"/>
                  </a:lnTo>
                  <a:lnTo>
                    <a:pt x="42" y="49"/>
                  </a:lnTo>
                  <a:lnTo>
                    <a:pt x="42" y="75"/>
                  </a:lnTo>
                  <a:lnTo>
                    <a:pt x="42" y="42"/>
                  </a:lnTo>
                  <a:lnTo>
                    <a:pt x="42" y="47"/>
                  </a:lnTo>
                  <a:lnTo>
                    <a:pt x="44" y="49"/>
                  </a:lnTo>
                  <a:lnTo>
                    <a:pt x="44" y="77"/>
                  </a:lnTo>
                  <a:lnTo>
                    <a:pt x="44" y="45"/>
                  </a:lnTo>
                  <a:lnTo>
                    <a:pt x="44" y="75"/>
                  </a:lnTo>
                  <a:lnTo>
                    <a:pt x="45" y="71"/>
                  </a:lnTo>
                  <a:lnTo>
                    <a:pt x="45" y="94"/>
                  </a:lnTo>
                  <a:lnTo>
                    <a:pt x="45" y="60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28" name="Freeform 1817"/>
            <p:cNvSpPr>
              <a:spLocks/>
            </p:cNvSpPr>
            <p:nvPr/>
          </p:nvSpPr>
          <p:spPr bwMode="auto">
            <a:xfrm>
              <a:off x="7876424" y="5386339"/>
              <a:ext cx="359028" cy="971469"/>
            </a:xfrm>
            <a:custGeom>
              <a:avLst/>
              <a:gdLst>
                <a:gd name="T0" fmla="*/ 2 w 49"/>
                <a:gd name="T1" fmla="*/ 2870 h 2887"/>
                <a:gd name="T2" fmla="*/ 2 w 49"/>
                <a:gd name="T3" fmla="*/ 2870 h 2887"/>
                <a:gd name="T4" fmla="*/ 3 w 49"/>
                <a:gd name="T5" fmla="*/ 2851 h 2887"/>
                <a:gd name="T6" fmla="*/ 4 w 49"/>
                <a:gd name="T7" fmla="*/ 2877 h 2887"/>
                <a:gd name="T8" fmla="*/ 6 w 49"/>
                <a:gd name="T9" fmla="*/ 2866 h 2887"/>
                <a:gd name="T10" fmla="*/ 6 w 49"/>
                <a:gd name="T11" fmla="*/ 2864 h 2887"/>
                <a:gd name="T12" fmla="*/ 7 w 49"/>
                <a:gd name="T13" fmla="*/ 2881 h 2887"/>
                <a:gd name="T14" fmla="*/ 8 w 49"/>
                <a:gd name="T15" fmla="*/ 2877 h 2887"/>
                <a:gd name="T16" fmla="*/ 10 w 49"/>
                <a:gd name="T17" fmla="*/ 2853 h 2887"/>
                <a:gd name="T18" fmla="*/ 11 w 49"/>
                <a:gd name="T19" fmla="*/ 2814 h 2887"/>
                <a:gd name="T20" fmla="*/ 13 w 49"/>
                <a:gd name="T21" fmla="*/ 2851 h 2887"/>
                <a:gd name="T22" fmla="*/ 14 w 49"/>
                <a:gd name="T23" fmla="*/ 2810 h 2887"/>
                <a:gd name="T24" fmla="*/ 15 w 49"/>
                <a:gd name="T25" fmla="*/ 2862 h 2887"/>
                <a:gd name="T26" fmla="*/ 15 w 49"/>
                <a:gd name="T27" fmla="*/ 2875 h 2887"/>
                <a:gd name="T28" fmla="*/ 17 w 49"/>
                <a:gd name="T29" fmla="*/ 2855 h 2887"/>
                <a:gd name="T30" fmla="*/ 18 w 49"/>
                <a:gd name="T31" fmla="*/ 2862 h 2887"/>
                <a:gd name="T32" fmla="*/ 19 w 49"/>
                <a:gd name="T33" fmla="*/ 2872 h 2887"/>
                <a:gd name="T34" fmla="*/ 21 w 49"/>
                <a:gd name="T35" fmla="*/ 2864 h 2887"/>
                <a:gd name="T36" fmla="*/ 21 w 49"/>
                <a:gd name="T37" fmla="*/ 2870 h 2887"/>
                <a:gd name="T38" fmla="*/ 22 w 49"/>
                <a:gd name="T39" fmla="*/ 2853 h 2887"/>
                <a:gd name="T40" fmla="*/ 23 w 49"/>
                <a:gd name="T41" fmla="*/ 2817 h 2887"/>
                <a:gd name="T42" fmla="*/ 25 w 49"/>
                <a:gd name="T43" fmla="*/ 2838 h 2887"/>
                <a:gd name="T44" fmla="*/ 26 w 49"/>
                <a:gd name="T45" fmla="*/ 2832 h 2887"/>
                <a:gd name="T46" fmla="*/ 28 w 49"/>
                <a:gd name="T47" fmla="*/ 2803 h 2887"/>
                <a:gd name="T48" fmla="*/ 29 w 49"/>
                <a:gd name="T49" fmla="*/ 2818 h 2887"/>
                <a:gd name="T50" fmla="*/ 30 w 49"/>
                <a:gd name="T51" fmla="*/ 2806 h 2887"/>
                <a:gd name="T52" fmla="*/ 32 w 49"/>
                <a:gd name="T53" fmla="*/ 2788 h 2887"/>
                <a:gd name="T54" fmla="*/ 32 w 49"/>
                <a:gd name="T55" fmla="*/ 2727 h 2887"/>
                <a:gd name="T56" fmla="*/ 33 w 49"/>
                <a:gd name="T57" fmla="*/ 2716 h 2887"/>
                <a:gd name="T58" fmla="*/ 34 w 49"/>
                <a:gd name="T59" fmla="*/ 2787 h 2887"/>
                <a:gd name="T60" fmla="*/ 36 w 49"/>
                <a:gd name="T61" fmla="*/ 2806 h 2887"/>
                <a:gd name="T62" fmla="*/ 37 w 49"/>
                <a:gd name="T63" fmla="*/ 2747 h 2887"/>
                <a:gd name="T64" fmla="*/ 39 w 49"/>
                <a:gd name="T65" fmla="*/ 2739 h 2887"/>
                <a:gd name="T66" fmla="*/ 39 w 49"/>
                <a:gd name="T67" fmla="*/ 2773 h 2887"/>
                <a:gd name="T68" fmla="*/ 40 w 49"/>
                <a:gd name="T69" fmla="*/ 2369 h 2887"/>
                <a:gd name="T70" fmla="*/ 41 w 49"/>
                <a:gd name="T71" fmla="*/ 2524 h 2887"/>
                <a:gd name="T72" fmla="*/ 44 w 49"/>
                <a:gd name="T73" fmla="*/ 2653 h 2887"/>
                <a:gd name="T74" fmla="*/ 45 w 49"/>
                <a:gd name="T75" fmla="*/ 2692 h 2887"/>
                <a:gd name="T76" fmla="*/ 45 w 49"/>
                <a:gd name="T77" fmla="*/ 2750 h 2887"/>
                <a:gd name="T78" fmla="*/ 47 w 49"/>
                <a:gd name="T79" fmla="*/ 2702 h 2887"/>
                <a:gd name="T80" fmla="*/ 48 w 49"/>
                <a:gd name="T81" fmla="*/ 2728 h 2887"/>
                <a:gd name="T82" fmla="*/ 49 w 49"/>
                <a:gd name="T83" fmla="*/ 2720 h 2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2887">
                  <a:moveTo>
                    <a:pt x="0" y="2851"/>
                  </a:moveTo>
                  <a:lnTo>
                    <a:pt x="0" y="2868"/>
                  </a:lnTo>
                  <a:lnTo>
                    <a:pt x="2" y="2870"/>
                  </a:lnTo>
                  <a:lnTo>
                    <a:pt x="2" y="2879"/>
                  </a:lnTo>
                  <a:lnTo>
                    <a:pt x="2" y="2862"/>
                  </a:lnTo>
                  <a:lnTo>
                    <a:pt x="2" y="2870"/>
                  </a:lnTo>
                  <a:lnTo>
                    <a:pt x="3" y="2872"/>
                  </a:lnTo>
                  <a:lnTo>
                    <a:pt x="3" y="2883"/>
                  </a:lnTo>
                  <a:lnTo>
                    <a:pt x="3" y="2851"/>
                  </a:lnTo>
                  <a:lnTo>
                    <a:pt x="3" y="2862"/>
                  </a:lnTo>
                  <a:lnTo>
                    <a:pt x="4" y="2864"/>
                  </a:lnTo>
                  <a:lnTo>
                    <a:pt x="4" y="2877"/>
                  </a:lnTo>
                  <a:lnTo>
                    <a:pt x="4" y="2859"/>
                  </a:lnTo>
                  <a:lnTo>
                    <a:pt x="4" y="2864"/>
                  </a:lnTo>
                  <a:lnTo>
                    <a:pt x="6" y="2866"/>
                  </a:lnTo>
                  <a:lnTo>
                    <a:pt x="6" y="2881"/>
                  </a:lnTo>
                  <a:lnTo>
                    <a:pt x="6" y="2857"/>
                  </a:lnTo>
                  <a:lnTo>
                    <a:pt x="6" y="2864"/>
                  </a:lnTo>
                  <a:lnTo>
                    <a:pt x="7" y="2862"/>
                  </a:lnTo>
                  <a:lnTo>
                    <a:pt x="7" y="2859"/>
                  </a:lnTo>
                  <a:lnTo>
                    <a:pt x="7" y="2881"/>
                  </a:lnTo>
                  <a:lnTo>
                    <a:pt x="8" y="2881"/>
                  </a:lnTo>
                  <a:lnTo>
                    <a:pt x="8" y="2851"/>
                  </a:lnTo>
                  <a:lnTo>
                    <a:pt x="8" y="2877"/>
                  </a:lnTo>
                  <a:lnTo>
                    <a:pt x="10" y="2877"/>
                  </a:lnTo>
                  <a:lnTo>
                    <a:pt x="10" y="2883"/>
                  </a:lnTo>
                  <a:lnTo>
                    <a:pt x="10" y="2853"/>
                  </a:lnTo>
                  <a:lnTo>
                    <a:pt x="10" y="2855"/>
                  </a:lnTo>
                  <a:lnTo>
                    <a:pt x="11" y="2859"/>
                  </a:lnTo>
                  <a:lnTo>
                    <a:pt x="11" y="2814"/>
                  </a:lnTo>
                  <a:lnTo>
                    <a:pt x="11" y="2833"/>
                  </a:lnTo>
                  <a:lnTo>
                    <a:pt x="13" y="2838"/>
                  </a:lnTo>
                  <a:lnTo>
                    <a:pt x="13" y="2851"/>
                  </a:lnTo>
                  <a:lnTo>
                    <a:pt x="13" y="2810"/>
                  </a:lnTo>
                  <a:lnTo>
                    <a:pt x="13" y="2812"/>
                  </a:lnTo>
                  <a:lnTo>
                    <a:pt x="14" y="2810"/>
                  </a:lnTo>
                  <a:lnTo>
                    <a:pt x="14" y="2862"/>
                  </a:lnTo>
                  <a:lnTo>
                    <a:pt x="14" y="2859"/>
                  </a:lnTo>
                  <a:lnTo>
                    <a:pt x="15" y="2862"/>
                  </a:lnTo>
                  <a:lnTo>
                    <a:pt x="15" y="2885"/>
                  </a:lnTo>
                  <a:lnTo>
                    <a:pt x="15" y="2855"/>
                  </a:lnTo>
                  <a:lnTo>
                    <a:pt x="15" y="2875"/>
                  </a:lnTo>
                  <a:lnTo>
                    <a:pt x="17" y="2879"/>
                  </a:lnTo>
                  <a:lnTo>
                    <a:pt x="17" y="2887"/>
                  </a:lnTo>
                  <a:lnTo>
                    <a:pt x="17" y="2855"/>
                  </a:lnTo>
                  <a:lnTo>
                    <a:pt x="17" y="2883"/>
                  </a:lnTo>
                  <a:lnTo>
                    <a:pt x="18" y="2887"/>
                  </a:lnTo>
                  <a:lnTo>
                    <a:pt x="18" y="2862"/>
                  </a:lnTo>
                  <a:lnTo>
                    <a:pt x="18" y="2870"/>
                  </a:lnTo>
                  <a:lnTo>
                    <a:pt x="19" y="2868"/>
                  </a:lnTo>
                  <a:lnTo>
                    <a:pt x="19" y="2872"/>
                  </a:lnTo>
                  <a:lnTo>
                    <a:pt x="19" y="2842"/>
                  </a:lnTo>
                  <a:lnTo>
                    <a:pt x="19" y="2862"/>
                  </a:lnTo>
                  <a:lnTo>
                    <a:pt x="21" y="2864"/>
                  </a:lnTo>
                  <a:lnTo>
                    <a:pt x="21" y="2872"/>
                  </a:lnTo>
                  <a:lnTo>
                    <a:pt x="21" y="2862"/>
                  </a:lnTo>
                  <a:lnTo>
                    <a:pt x="21" y="2870"/>
                  </a:lnTo>
                  <a:lnTo>
                    <a:pt x="22" y="2872"/>
                  </a:lnTo>
                  <a:lnTo>
                    <a:pt x="22" y="2879"/>
                  </a:lnTo>
                  <a:lnTo>
                    <a:pt x="22" y="2853"/>
                  </a:lnTo>
                  <a:lnTo>
                    <a:pt x="22" y="2859"/>
                  </a:lnTo>
                  <a:lnTo>
                    <a:pt x="23" y="2857"/>
                  </a:lnTo>
                  <a:lnTo>
                    <a:pt x="23" y="2817"/>
                  </a:lnTo>
                  <a:lnTo>
                    <a:pt x="23" y="2821"/>
                  </a:lnTo>
                  <a:lnTo>
                    <a:pt x="25" y="2822"/>
                  </a:lnTo>
                  <a:lnTo>
                    <a:pt x="25" y="2838"/>
                  </a:lnTo>
                  <a:lnTo>
                    <a:pt x="25" y="2802"/>
                  </a:lnTo>
                  <a:lnTo>
                    <a:pt x="25" y="2833"/>
                  </a:lnTo>
                  <a:lnTo>
                    <a:pt x="26" y="2832"/>
                  </a:lnTo>
                  <a:lnTo>
                    <a:pt x="26" y="2851"/>
                  </a:lnTo>
                  <a:lnTo>
                    <a:pt x="28" y="2857"/>
                  </a:lnTo>
                  <a:lnTo>
                    <a:pt x="28" y="2803"/>
                  </a:lnTo>
                  <a:lnTo>
                    <a:pt x="28" y="2807"/>
                  </a:lnTo>
                  <a:lnTo>
                    <a:pt x="29" y="2810"/>
                  </a:lnTo>
                  <a:lnTo>
                    <a:pt x="29" y="2818"/>
                  </a:lnTo>
                  <a:lnTo>
                    <a:pt x="29" y="2796"/>
                  </a:lnTo>
                  <a:lnTo>
                    <a:pt x="30" y="2792"/>
                  </a:lnTo>
                  <a:lnTo>
                    <a:pt x="30" y="2806"/>
                  </a:lnTo>
                  <a:lnTo>
                    <a:pt x="30" y="2781"/>
                  </a:lnTo>
                  <a:lnTo>
                    <a:pt x="30" y="2788"/>
                  </a:lnTo>
                  <a:lnTo>
                    <a:pt x="32" y="2788"/>
                  </a:lnTo>
                  <a:lnTo>
                    <a:pt x="32" y="2791"/>
                  </a:lnTo>
                  <a:lnTo>
                    <a:pt x="32" y="2724"/>
                  </a:lnTo>
                  <a:lnTo>
                    <a:pt x="32" y="2727"/>
                  </a:lnTo>
                  <a:lnTo>
                    <a:pt x="33" y="2724"/>
                  </a:lnTo>
                  <a:lnTo>
                    <a:pt x="33" y="2743"/>
                  </a:lnTo>
                  <a:lnTo>
                    <a:pt x="33" y="2716"/>
                  </a:lnTo>
                  <a:lnTo>
                    <a:pt x="33" y="2727"/>
                  </a:lnTo>
                  <a:lnTo>
                    <a:pt x="34" y="2728"/>
                  </a:lnTo>
                  <a:lnTo>
                    <a:pt x="34" y="2787"/>
                  </a:lnTo>
                  <a:lnTo>
                    <a:pt x="34" y="2780"/>
                  </a:lnTo>
                  <a:lnTo>
                    <a:pt x="36" y="2781"/>
                  </a:lnTo>
                  <a:lnTo>
                    <a:pt x="36" y="2806"/>
                  </a:lnTo>
                  <a:lnTo>
                    <a:pt x="36" y="2742"/>
                  </a:lnTo>
                  <a:lnTo>
                    <a:pt x="37" y="2743"/>
                  </a:lnTo>
                  <a:lnTo>
                    <a:pt x="37" y="2747"/>
                  </a:lnTo>
                  <a:lnTo>
                    <a:pt x="37" y="2713"/>
                  </a:lnTo>
                  <a:lnTo>
                    <a:pt x="37" y="2739"/>
                  </a:lnTo>
                  <a:lnTo>
                    <a:pt x="39" y="2739"/>
                  </a:lnTo>
                  <a:lnTo>
                    <a:pt x="39" y="2781"/>
                  </a:lnTo>
                  <a:lnTo>
                    <a:pt x="39" y="2732"/>
                  </a:lnTo>
                  <a:lnTo>
                    <a:pt x="39" y="2773"/>
                  </a:lnTo>
                  <a:lnTo>
                    <a:pt x="40" y="2777"/>
                  </a:lnTo>
                  <a:lnTo>
                    <a:pt x="40" y="0"/>
                  </a:lnTo>
                  <a:lnTo>
                    <a:pt x="40" y="2369"/>
                  </a:lnTo>
                  <a:lnTo>
                    <a:pt x="41" y="2372"/>
                  </a:lnTo>
                  <a:lnTo>
                    <a:pt x="41" y="2527"/>
                  </a:lnTo>
                  <a:lnTo>
                    <a:pt x="41" y="2524"/>
                  </a:lnTo>
                  <a:lnTo>
                    <a:pt x="43" y="2527"/>
                  </a:lnTo>
                  <a:lnTo>
                    <a:pt x="43" y="2651"/>
                  </a:lnTo>
                  <a:lnTo>
                    <a:pt x="44" y="2653"/>
                  </a:lnTo>
                  <a:lnTo>
                    <a:pt x="44" y="2698"/>
                  </a:lnTo>
                  <a:lnTo>
                    <a:pt x="44" y="2697"/>
                  </a:lnTo>
                  <a:lnTo>
                    <a:pt x="45" y="2692"/>
                  </a:lnTo>
                  <a:lnTo>
                    <a:pt x="45" y="2754"/>
                  </a:lnTo>
                  <a:lnTo>
                    <a:pt x="45" y="2679"/>
                  </a:lnTo>
                  <a:lnTo>
                    <a:pt x="45" y="2750"/>
                  </a:lnTo>
                  <a:lnTo>
                    <a:pt x="47" y="2754"/>
                  </a:lnTo>
                  <a:lnTo>
                    <a:pt x="47" y="2761"/>
                  </a:lnTo>
                  <a:lnTo>
                    <a:pt x="47" y="2702"/>
                  </a:lnTo>
                  <a:lnTo>
                    <a:pt x="47" y="2720"/>
                  </a:lnTo>
                  <a:lnTo>
                    <a:pt x="48" y="2717"/>
                  </a:lnTo>
                  <a:lnTo>
                    <a:pt x="48" y="2728"/>
                  </a:lnTo>
                  <a:lnTo>
                    <a:pt x="48" y="2697"/>
                  </a:lnTo>
                  <a:lnTo>
                    <a:pt x="48" y="2721"/>
                  </a:lnTo>
                  <a:lnTo>
                    <a:pt x="49" y="2720"/>
                  </a:lnTo>
                  <a:lnTo>
                    <a:pt x="49" y="2739"/>
                  </a:lnTo>
                  <a:lnTo>
                    <a:pt x="49" y="270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29" name="Freeform 1818"/>
            <p:cNvSpPr>
              <a:spLocks/>
            </p:cNvSpPr>
            <p:nvPr/>
          </p:nvSpPr>
          <p:spPr bwMode="auto">
            <a:xfrm>
              <a:off x="8235447" y="5377590"/>
              <a:ext cx="381006" cy="953298"/>
            </a:xfrm>
            <a:custGeom>
              <a:avLst/>
              <a:gdLst>
                <a:gd name="T0" fmla="*/ 2 w 52"/>
                <a:gd name="T1" fmla="*/ 2758 h 2833"/>
                <a:gd name="T2" fmla="*/ 3 w 52"/>
                <a:gd name="T3" fmla="*/ 2723 h 2833"/>
                <a:gd name="T4" fmla="*/ 5 w 52"/>
                <a:gd name="T5" fmla="*/ 2747 h 2833"/>
                <a:gd name="T6" fmla="*/ 5 w 52"/>
                <a:gd name="T7" fmla="*/ 2701 h 2833"/>
                <a:gd name="T8" fmla="*/ 6 w 52"/>
                <a:gd name="T9" fmla="*/ 2697 h 2833"/>
                <a:gd name="T10" fmla="*/ 7 w 52"/>
                <a:gd name="T11" fmla="*/ 2768 h 2833"/>
                <a:gd name="T12" fmla="*/ 9 w 52"/>
                <a:gd name="T13" fmla="*/ 1069 h 2833"/>
                <a:gd name="T14" fmla="*/ 10 w 52"/>
                <a:gd name="T15" fmla="*/ 2354 h 2833"/>
                <a:gd name="T16" fmla="*/ 11 w 52"/>
                <a:gd name="T17" fmla="*/ 2513 h 2833"/>
                <a:gd name="T18" fmla="*/ 13 w 52"/>
                <a:gd name="T19" fmla="*/ 0 h 2833"/>
                <a:gd name="T20" fmla="*/ 14 w 52"/>
                <a:gd name="T21" fmla="*/ 2308 h 2833"/>
                <a:gd name="T22" fmla="*/ 17 w 52"/>
                <a:gd name="T23" fmla="*/ 2504 h 2833"/>
                <a:gd name="T24" fmla="*/ 18 w 52"/>
                <a:gd name="T25" fmla="*/ 2628 h 2833"/>
                <a:gd name="T26" fmla="*/ 20 w 52"/>
                <a:gd name="T27" fmla="*/ 2728 h 2833"/>
                <a:gd name="T28" fmla="*/ 21 w 52"/>
                <a:gd name="T29" fmla="*/ 2723 h 2833"/>
                <a:gd name="T30" fmla="*/ 22 w 52"/>
                <a:gd name="T31" fmla="*/ 2758 h 2833"/>
                <a:gd name="T32" fmla="*/ 24 w 52"/>
                <a:gd name="T33" fmla="*/ 2743 h 2833"/>
                <a:gd name="T34" fmla="*/ 25 w 52"/>
                <a:gd name="T35" fmla="*/ 2769 h 2833"/>
                <a:gd name="T36" fmla="*/ 25 w 52"/>
                <a:gd name="T37" fmla="*/ 2784 h 2833"/>
                <a:gd name="T38" fmla="*/ 26 w 52"/>
                <a:gd name="T39" fmla="*/ 2747 h 2833"/>
                <a:gd name="T40" fmla="*/ 28 w 52"/>
                <a:gd name="T41" fmla="*/ 2743 h 2833"/>
                <a:gd name="T42" fmla="*/ 29 w 52"/>
                <a:gd name="T43" fmla="*/ 2813 h 2833"/>
                <a:gd name="T44" fmla="*/ 31 w 52"/>
                <a:gd name="T45" fmla="*/ 2803 h 2833"/>
                <a:gd name="T46" fmla="*/ 31 w 52"/>
                <a:gd name="T47" fmla="*/ 2821 h 2833"/>
                <a:gd name="T48" fmla="*/ 32 w 52"/>
                <a:gd name="T49" fmla="*/ 2776 h 2833"/>
                <a:gd name="T50" fmla="*/ 33 w 52"/>
                <a:gd name="T51" fmla="*/ 2810 h 2833"/>
                <a:gd name="T52" fmla="*/ 35 w 52"/>
                <a:gd name="T53" fmla="*/ 2802 h 2833"/>
                <a:gd name="T54" fmla="*/ 36 w 52"/>
                <a:gd name="T55" fmla="*/ 2810 h 2833"/>
                <a:gd name="T56" fmla="*/ 36 w 52"/>
                <a:gd name="T57" fmla="*/ 2803 h 2833"/>
                <a:gd name="T58" fmla="*/ 37 w 52"/>
                <a:gd name="T59" fmla="*/ 2791 h 2833"/>
                <a:gd name="T60" fmla="*/ 39 w 52"/>
                <a:gd name="T61" fmla="*/ 2773 h 2833"/>
                <a:gd name="T62" fmla="*/ 40 w 52"/>
                <a:gd name="T63" fmla="*/ 2833 h 2833"/>
                <a:gd name="T64" fmla="*/ 42 w 52"/>
                <a:gd name="T65" fmla="*/ 2799 h 2833"/>
                <a:gd name="T66" fmla="*/ 42 w 52"/>
                <a:gd name="T67" fmla="*/ 2807 h 2833"/>
                <a:gd name="T68" fmla="*/ 43 w 52"/>
                <a:gd name="T69" fmla="*/ 2818 h 2833"/>
                <a:gd name="T70" fmla="*/ 44 w 52"/>
                <a:gd name="T71" fmla="*/ 2772 h 2833"/>
                <a:gd name="T72" fmla="*/ 46 w 52"/>
                <a:gd name="T73" fmla="*/ 2761 h 2833"/>
                <a:gd name="T74" fmla="*/ 47 w 52"/>
                <a:gd name="T75" fmla="*/ 2810 h 2833"/>
                <a:gd name="T76" fmla="*/ 48 w 52"/>
                <a:gd name="T77" fmla="*/ 2803 h 2833"/>
                <a:gd name="T78" fmla="*/ 48 w 52"/>
                <a:gd name="T79" fmla="*/ 2798 h 2833"/>
                <a:gd name="T80" fmla="*/ 50 w 52"/>
                <a:gd name="T81" fmla="*/ 2791 h 2833"/>
                <a:gd name="T82" fmla="*/ 51 w 52"/>
                <a:gd name="T83" fmla="*/ 2743 h 2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2" h="2833">
                  <a:moveTo>
                    <a:pt x="0" y="2728"/>
                  </a:moveTo>
                  <a:lnTo>
                    <a:pt x="0" y="2761"/>
                  </a:lnTo>
                  <a:lnTo>
                    <a:pt x="2" y="2758"/>
                  </a:lnTo>
                  <a:lnTo>
                    <a:pt x="2" y="2683"/>
                  </a:lnTo>
                  <a:lnTo>
                    <a:pt x="2" y="2723"/>
                  </a:lnTo>
                  <a:lnTo>
                    <a:pt x="3" y="2723"/>
                  </a:lnTo>
                  <a:lnTo>
                    <a:pt x="3" y="2758"/>
                  </a:lnTo>
                  <a:lnTo>
                    <a:pt x="3" y="2750"/>
                  </a:lnTo>
                  <a:lnTo>
                    <a:pt x="5" y="2747"/>
                  </a:lnTo>
                  <a:lnTo>
                    <a:pt x="5" y="2777"/>
                  </a:lnTo>
                  <a:lnTo>
                    <a:pt x="5" y="2698"/>
                  </a:lnTo>
                  <a:lnTo>
                    <a:pt x="5" y="2701"/>
                  </a:lnTo>
                  <a:lnTo>
                    <a:pt x="6" y="2697"/>
                  </a:lnTo>
                  <a:lnTo>
                    <a:pt x="6" y="2762"/>
                  </a:lnTo>
                  <a:lnTo>
                    <a:pt x="6" y="2697"/>
                  </a:lnTo>
                  <a:lnTo>
                    <a:pt x="6" y="2757"/>
                  </a:lnTo>
                  <a:lnTo>
                    <a:pt x="7" y="2757"/>
                  </a:lnTo>
                  <a:lnTo>
                    <a:pt x="7" y="2768"/>
                  </a:lnTo>
                  <a:lnTo>
                    <a:pt x="7" y="2653"/>
                  </a:lnTo>
                  <a:lnTo>
                    <a:pt x="9" y="2649"/>
                  </a:lnTo>
                  <a:lnTo>
                    <a:pt x="9" y="1069"/>
                  </a:lnTo>
                  <a:lnTo>
                    <a:pt x="10" y="902"/>
                  </a:lnTo>
                  <a:lnTo>
                    <a:pt x="10" y="26"/>
                  </a:lnTo>
                  <a:lnTo>
                    <a:pt x="10" y="2354"/>
                  </a:lnTo>
                  <a:lnTo>
                    <a:pt x="11" y="2357"/>
                  </a:lnTo>
                  <a:lnTo>
                    <a:pt x="11" y="2516"/>
                  </a:lnTo>
                  <a:lnTo>
                    <a:pt x="11" y="2513"/>
                  </a:lnTo>
                  <a:lnTo>
                    <a:pt x="13" y="2513"/>
                  </a:lnTo>
                  <a:lnTo>
                    <a:pt x="13" y="2539"/>
                  </a:lnTo>
                  <a:lnTo>
                    <a:pt x="13" y="0"/>
                  </a:lnTo>
                  <a:lnTo>
                    <a:pt x="13" y="51"/>
                  </a:lnTo>
                  <a:lnTo>
                    <a:pt x="14" y="85"/>
                  </a:lnTo>
                  <a:lnTo>
                    <a:pt x="14" y="2308"/>
                  </a:lnTo>
                  <a:lnTo>
                    <a:pt x="16" y="2305"/>
                  </a:lnTo>
                  <a:lnTo>
                    <a:pt x="16" y="2501"/>
                  </a:lnTo>
                  <a:lnTo>
                    <a:pt x="17" y="2504"/>
                  </a:lnTo>
                  <a:lnTo>
                    <a:pt x="17" y="2546"/>
                  </a:lnTo>
                  <a:lnTo>
                    <a:pt x="18" y="2553"/>
                  </a:lnTo>
                  <a:lnTo>
                    <a:pt x="18" y="2628"/>
                  </a:lnTo>
                  <a:lnTo>
                    <a:pt x="18" y="2625"/>
                  </a:lnTo>
                  <a:lnTo>
                    <a:pt x="20" y="2630"/>
                  </a:lnTo>
                  <a:lnTo>
                    <a:pt x="20" y="2728"/>
                  </a:lnTo>
                  <a:lnTo>
                    <a:pt x="21" y="2727"/>
                  </a:lnTo>
                  <a:lnTo>
                    <a:pt x="21" y="2753"/>
                  </a:lnTo>
                  <a:lnTo>
                    <a:pt x="21" y="2723"/>
                  </a:lnTo>
                  <a:lnTo>
                    <a:pt x="21" y="2743"/>
                  </a:lnTo>
                  <a:lnTo>
                    <a:pt x="22" y="2747"/>
                  </a:lnTo>
                  <a:lnTo>
                    <a:pt x="22" y="2758"/>
                  </a:lnTo>
                  <a:lnTo>
                    <a:pt x="22" y="2723"/>
                  </a:lnTo>
                  <a:lnTo>
                    <a:pt x="22" y="2746"/>
                  </a:lnTo>
                  <a:lnTo>
                    <a:pt x="24" y="2743"/>
                  </a:lnTo>
                  <a:lnTo>
                    <a:pt x="24" y="2798"/>
                  </a:lnTo>
                  <a:lnTo>
                    <a:pt x="24" y="2772"/>
                  </a:lnTo>
                  <a:lnTo>
                    <a:pt x="25" y="2769"/>
                  </a:lnTo>
                  <a:lnTo>
                    <a:pt x="25" y="2799"/>
                  </a:lnTo>
                  <a:lnTo>
                    <a:pt x="25" y="2768"/>
                  </a:lnTo>
                  <a:lnTo>
                    <a:pt x="25" y="2784"/>
                  </a:lnTo>
                  <a:lnTo>
                    <a:pt x="26" y="2787"/>
                  </a:lnTo>
                  <a:lnTo>
                    <a:pt x="26" y="2799"/>
                  </a:lnTo>
                  <a:lnTo>
                    <a:pt x="26" y="2747"/>
                  </a:lnTo>
                  <a:lnTo>
                    <a:pt x="26" y="2757"/>
                  </a:lnTo>
                  <a:lnTo>
                    <a:pt x="28" y="2750"/>
                  </a:lnTo>
                  <a:lnTo>
                    <a:pt x="28" y="2743"/>
                  </a:lnTo>
                  <a:lnTo>
                    <a:pt x="28" y="2773"/>
                  </a:lnTo>
                  <a:lnTo>
                    <a:pt x="29" y="2772"/>
                  </a:lnTo>
                  <a:lnTo>
                    <a:pt x="29" y="2813"/>
                  </a:lnTo>
                  <a:lnTo>
                    <a:pt x="29" y="2768"/>
                  </a:lnTo>
                  <a:lnTo>
                    <a:pt x="29" y="2806"/>
                  </a:lnTo>
                  <a:lnTo>
                    <a:pt x="31" y="2803"/>
                  </a:lnTo>
                  <a:lnTo>
                    <a:pt x="31" y="2822"/>
                  </a:lnTo>
                  <a:lnTo>
                    <a:pt x="31" y="2791"/>
                  </a:lnTo>
                  <a:lnTo>
                    <a:pt x="31" y="2821"/>
                  </a:lnTo>
                  <a:lnTo>
                    <a:pt x="32" y="2828"/>
                  </a:lnTo>
                  <a:lnTo>
                    <a:pt x="32" y="2829"/>
                  </a:lnTo>
                  <a:lnTo>
                    <a:pt x="32" y="2776"/>
                  </a:lnTo>
                  <a:lnTo>
                    <a:pt x="32" y="2787"/>
                  </a:lnTo>
                  <a:lnTo>
                    <a:pt x="33" y="2788"/>
                  </a:lnTo>
                  <a:lnTo>
                    <a:pt x="33" y="2810"/>
                  </a:lnTo>
                  <a:lnTo>
                    <a:pt x="33" y="2784"/>
                  </a:lnTo>
                  <a:lnTo>
                    <a:pt x="33" y="2806"/>
                  </a:lnTo>
                  <a:lnTo>
                    <a:pt x="35" y="2802"/>
                  </a:lnTo>
                  <a:lnTo>
                    <a:pt x="35" y="2795"/>
                  </a:lnTo>
                  <a:lnTo>
                    <a:pt x="35" y="2813"/>
                  </a:lnTo>
                  <a:lnTo>
                    <a:pt x="36" y="2810"/>
                  </a:lnTo>
                  <a:lnTo>
                    <a:pt x="36" y="2814"/>
                  </a:lnTo>
                  <a:lnTo>
                    <a:pt x="36" y="2772"/>
                  </a:lnTo>
                  <a:lnTo>
                    <a:pt x="36" y="2803"/>
                  </a:lnTo>
                  <a:lnTo>
                    <a:pt x="37" y="2802"/>
                  </a:lnTo>
                  <a:lnTo>
                    <a:pt x="37" y="2814"/>
                  </a:lnTo>
                  <a:lnTo>
                    <a:pt x="37" y="2791"/>
                  </a:lnTo>
                  <a:lnTo>
                    <a:pt x="39" y="2798"/>
                  </a:lnTo>
                  <a:lnTo>
                    <a:pt x="39" y="2821"/>
                  </a:lnTo>
                  <a:lnTo>
                    <a:pt x="39" y="2773"/>
                  </a:lnTo>
                  <a:lnTo>
                    <a:pt x="39" y="2818"/>
                  </a:lnTo>
                  <a:lnTo>
                    <a:pt x="40" y="2817"/>
                  </a:lnTo>
                  <a:lnTo>
                    <a:pt x="40" y="2833"/>
                  </a:lnTo>
                  <a:lnTo>
                    <a:pt x="40" y="2795"/>
                  </a:lnTo>
                  <a:lnTo>
                    <a:pt x="40" y="2803"/>
                  </a:lnTo>
                  <a:lnTo>
                    <a:pt x="42" y="2799"/>
                  </a:lnTo>
                  <a:lnTo>
                    <a:pt x="42" y="2817"/>
                  </a:lnTo>
                  <a:lnTo>
                    <a:pt x="42" y="2792"/>
                  </a:lnTo>
                  <a:lnTo>
                    <a:pt x="42" y="2807"/>
                  </a:lnTo>
                  <a:lnTo>
                    <a:pt x="43" y="2806"/>
                  </a:lnTo>
                  <a:lnTo>
                    <a:pt x="43" y="2795"/>
                  </a:lnTo>
                  <a:lnTo>
                    <a:pt x="43" y="2818"/>
                  </a:lnTo>
                  <a:lnTo>
                    <a:pt x="44" y="2818"/>
                  </a:lnTo>
                  <a:lnTo>
                    <a:pt x="44" y="2825"/>
                  </a:lnTo>
                  <a:lnTo>
                    <a:pt x="44" y="2772"/>
                  </a:lnTo>
                  <a:lnTo>
                    <a:pt x="46" y="2768"/>
                  </a:lnTo>
                  <a:lnTo>
                    <a:pt x="46" y="2810"/>
                  </a:lnTo>
                  <a:lnTo>
                    <a:pt x="46" y="2761"/>
                  </a:lnTo>
                  <a:lnTo>
                    <a:pt x="46" y="2803"/>
                  </a:lnTo>
                  <a:lnTo>
                    <a:pt x="47" y="2799"/>
                  </a:lnTo>
                  <a:lnTo>
                    <a:pt x="47" y="2810"/>
                  </a:lnTo>
                  <a:lnTo>
                    <a:pt x="47" y="2783"/>
                  </a:lnTo>
                  <a:lnTo>
                    <a:pt x="47" y="2806"/>
                  </a:lnTo>
                  <a:lnTo>
                    <a:pt x="48" y="2803"/>
                  </a:lnTo>
                  <a:lnTo>
                    <a:pt x="48" y="2818"/>
                  </a:lnTo>
                  <a:lnTo>
                    <a:pt x="48" y="2783"/>
                  </a:lnTo>
                  <a:lnTo>
                    <a:pt x="48" y="2798"/>
                  </a:lnTo>
                  <a:lnTo>
                    <a:pt x="50" y="2795"/>
                  </a:lnTo>
                  <a:lnTo>
                    <a:pt x="50" y="2814"/>
                  </a:lnTo>
                  <a:lnTo>
                    <a:pt x="50" y="2791"/>
                  </a:lnTo>
                  <a:lnTo>
                    <a:pt x="50" y="2792"/>
                  </a:lnTo>
                  <a:lnTo>
                    <a:pt x="51" y="2795"/>
                  </a:lnTo>
                  <a:lnTo>
                    <a:pt x="51" y="2743"/>
                  </a:lnTo>
                  <a:lnTo>
                    <a:pt x="51" y="2753"/>
                  </a:lnTo>
                  <a:lnTo>
                    <a:pt x="52" y="2754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130" name="Freeform 1819"/>
            <p:cNvSpPr>
              <a:spLocks/>
            </p:cNvSpPr>
            <p:nvPr/>
          </p:nvSpPr>
          <p:spPr bwMode="auto">
            <a:xfrm>
              <a:off x="8616452" y="6301613"/>
              <a:ext cx="351698" cy="49802"/>
            </a:xfrm>
            <a:custGeom>
              <a:avLst/>
              <a:gdLst>
                <a:gd name="T0" fmla="*/ 0 w 48"/>
                <a:gd name="T1" fmla="*/ 0 h 148"/>
                <a:gd name="T2" fmla="*/ 2 w 48"/>
                <a:gd name="T3" fmla="*/ 68 h 148"/>
                <a:gd name="T4" fmla="*/ 3 w 48"/>
                <a:gd name="T5" fmla="*/ 52 h 148"/>
                <a:gd name="T6" fmla="*/ 5 w 48"/>
                <a:gd name="T7" fmla="*/ 75 h 148"/>
                <a:gd name="T8" fmla="*/ 5 w 48"/>
                <a:gd name="T9" fmla="*/ 76 h 148"/>
                <a:gd name="T10" fmla="*/ 6 w 48"/>
                <a:gd name="T11" fmla="*/ 71 h 148"/>
                <a:gd name="T12" fmla="*/ 7 w 48"/>
                <a:gd name="T13" fmla="*/ 79 h 148"/>
                <a:gd name="T14" fmla="*/ 9 w 48"/>
                <a:gd name="T15" fmla="*/ 72 h 148"/>
                <a:gd name="T16" fmla="*/ 9 w 48"/>
                <a:gd name="T17" fmla="*/ 72 h 148"/>
                <a:gd name="T18" fmla="*/ 10 w 48"/>
                <a:gd name="T19" fmla="*/ 90 h 148"/>
                <a:gd name="T20" fmla="*/ 11 w 48"/>
                <a:gd name="T21" fmla="*/ 72 h 148"/>
                <a:gd name="T22" fmla="*/ 13 w 48"/>
                <a:gd name="T23" fmla="*/ 72 h 148"/>
                <a:gd name="T24" fmla="*/ 14 w 48"/>
                <a:gd name="T25" fmla="*/ 82 h 148"/>
                <a:gd name="T26" fmla="*/ 16 w 48"/>
                <a:gd name="T27" fmla="*/ 101 h 148"/>
                <a:gd name="T28" fmla="*/ 17 w 48"/>
                <a:gd name="T29" fmla="*/ 64 h 148"/>
                <a:gd name="T30" fmla="*/ 18 w 48"/>
                <a:gd name="T31" fmla="*/ 79 h 148"/>
                <a:gd name="T32" fmla="*/ 20 w 48"/>
                <a:gd name="T33" fmla="*/ 116 h 148"/>
                <a:gd name="T34" fmla="*/ 21 w 48"/>
                <a:gd name="T35" fmla="*/ 109 h 148"/>
                <a:gd name="T36" fmla="*/ 21 w 48"/>
                <a:gd name="T37" fmla="*/ 98 h 148"/>
                <a:gd name="T38" fmla="*/ 22 w 48"/>
                <a:gd name="T39" fmla="*/ 92 h 148"/>
                <a:gd name="T40" fmla="*/ 24 w 48"/>
                <a:gd name="T41" fmla="*/ 127 h 148"/>
                <a:gd name="T42" fmla="*/ 25 w 48"/>
                <a:gd name="T43" fmla="*/ 124 h 148"/>
                <a:gd name="T44" fmla="*/ 26 w 48"/>
                <a:gd name="T45" fmla="*/ 133 h 148"/>
                <a:gd name="T46" fmla="*/ 28 w 48"/>
                <a:gd name="T47" fmla="*/ 107 h 148"/>
                <a:gd name="T48" fmla="*/ 28 w 48"/>
                <a:gd name="T49" fmla="*/ 105 h 148"/>
                <a:gd name="T50" fmla="*/ 29 w 48"/>
                <a:gd name="T51" fmla="*/ 90 h 148"/>
                <a:gd name="T52" fmla="*/ 31 w 48"/>
                <a:gd name="T53" fmla="*/ 112 h 148"/>
                <a:gd name="T54" fmla="*/ 32 w 48"/>
                <a:gd name="T55" fmla="*/ 94 h 148"/>
                <a:gd name="T56" fmla="*/ 33 w 48"/>
                <a:gd name="T57" fmla="*/ 90 h 148"/>
                <a:gd name="T58" fmla="*/ 35 w 48"/>
                <a:gd name="T59" fmla="*/ 76 h 148"/>
                <a:gd name="T60" fmla="*/ 35 w 48"/>
                <a:gd name="T61" fmla="*/ 97 h 148"/>
                <a:gd name="T62" fmla="*/ 36 w 48"/>
                <a:gd name="T63" fmla="*/ 92 h 148"/>
                <a:gd name="T64" fmla="*/ 37 w 48"/>
                <a:gd name="T65" fmla="*/ 83 h 148"/>
                <a:gd name="T66" fmla="*/ 39 w 48"/>
                <a:gd name="T67" fmla="*/ 116 h 148"/>
                <a:gd name="T68" fmla="*/ 40 w 48"/>
                <a:gd name="T69" fmla="*/ 107 h 148"/>
                <a:gd name="T70" fmla="*/ 42 w 48"/>
                <a:gd name="T71" fmla="*/ 144 h 148"/>
                <a:gd name="T72" fmla="*/ 43 w 48"/>
                <a:gd name="T73" fmla="*/ 135 h 148"/>
                <a:gd name="T74" fmla="*/ 44 w 48"/>
                <a:gd name="T75" fmla="*/ 127 h 148"/>
                <a:gd name="T76" fmla="*/ 44 w 48"/>
                <a:gd name="T77" fmla="*/ 128 h 148"/>
                <a:gd name="T78" fmla="*/ 46 w 48"/>
                <a:gd name="T79" fmla="*/ 142 h 148"/>
                <a:gd name="T80" fmla="*/ 47 w 48"/>
                <a:gd name="T81" fmla="*/ 113 h 148"/>
                <a:gd name="T82" fmla="*/ 48 w 48"/>
                <a:gd name="T83" fmla="*/ 12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" h="148">
                  <a:moveTo>
                    <a:pt x="0" y="8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0" y="38"/>
                  </a:lnTo>
                  <a:lnTo>
                    <a:pt x="2" y="41"/>
                  </a:lnTo>
                  <a:lnTo>
                    <a:pt x="2" y="68"/>
                  </a:lnTo>
                  <a:lnTo>
                    <a:pt x="2" y="31"/>
                  </a:lnTo>
                  <a:lnTo>
                    <a:pt x="2" y="46"/>
                  </a:lnTo>
                  <a:lnTo>
                    <a:pt x="3" y="52"/>
                  </a:lnTo>
                  <a:lnTo>
                    <a:pt x="3" y="79"/>
                  </a:lnTo>
                  <a:lnTo>
                    <a:pt x="3" y="76"/>
                  </a:lnTo>
                  <a:lnTo>
                    <a:pt x="5" y="75"/>
                  </a:lnTo>
                  <a:lnTo>
                    <a:pt x="5" y="87"/>
                  </a:lnTo>
                  <a:lnTo>
                    <a:pt x="5" y="60"/>
                  </a:lnTo>
                  <a:lnTo>
                    <a:pt x="5" y="76"/>
                  </a:lnTo>
                  <a:lnTo>
                    <a:pt x="6" y="76"/>
                  </a:lnTo>
                  <a:lnTo>
                    <a:pt x="6" y="92"/>
                  </a:lnTo>
                  <a:lnTo>
                    <a:pt x="6" y="71"/>
                  </a:lnTo>
                  <a:lnTo>
                    <a:pt x="6" y="72"/>
                  </a:lnTo>
                  <a:lnTo>
                    <a:pt x="7" y="71"/>
                  </a:lnTo>
                  <a:lnTo>
                    <a:pt x="7" y="79"/>
                  </a:lnTo>
                  <a:lnTo>
                    <a:pt x="7" y="53"/>
                  </a:lnTo>
                  <a:lnTo>
                    <a:pt x="7" y="71"/>
                  </a:lnTo>
                  <a:lnTo>
                    <a:pt x="9" y="72"/>
                  </a:lnTo>
                  <a:lnTo>
                    <a:pt x="9" y="82"/>
                  </a:lnTo>
                  <a:lnTo>
                    <a:pt x="9" y="61"/>
                  </a:lnTo>
                  <a:lnTo>
                    <a:pt x="9" y="72"/>
                  </a:lnTo>
                  <a:lnTo>
                    <a:pt x="10" y="71"/>
                  </a:lnTo>
                  <a:lnTo>
                    <a:pt x="10" y="61"/>
                  </a:lnTo>
                  <a:lnTo>
                    <a:pt x="10" y="90"/>
                  </a:lnTo>
                  <a:lnTo>
                    <a:pt x="11" y="87"/>
                  </a:lnTo>
                  <a:lnTo>
                    <a:pt x="11" y="94"/>
                  </a:lnTo>
                  <a:lnTo>
                    <a:pt x="11" y="72"/>
                  </a:lnTo>
                  <a:lnTo>
                    <a:pt x="13" y="75"/>
                  </a:lnTo>
                  <a:lnTo>
                    <a:pt x="13" y="102"/>
                  </a:lnTo>
                  <a:lnTo>
                    <a:pt x="13" y="72"/>
                  </a:lnTo>
                  <a:lnTo>
                    <a:pt x="13" y="101"/>
                  </a:lnTo>
                  <a:lnTo>
                    <a:pt x="14" y="105"/>
                  </a:lnTo>
                  <a:lnTo>
                    <a:pt x="14" y="82"/>
                  </a:lnTo>
                  <a:lnTo>
                    <a:pt x="14" y="97"/>
                  </a:lnTo>
                  <a:lnTo>
                    <a:pt x="16" y="98"/>
                  </a:lnTo>
                  <a:lnTo>
                    <a:pt x="16" y="101"/>
                  </a:lnTo>
                  <a:lnTo>
                    <a:pt x="16" y="60"/>
                  </a:lnTo>
                  <a:lnTo>
                    <a:pt x="16" y="71"/>
                  </a:lnTo>
                  <a:lnTo>
                    <a:pt x="17" y="64"/>
                  </a:lnTo>
                  <a:lnTo>
                    <a:pt x="17" y="60"/>
                  </a:lnTo>
                  <a:lnTo>
                    <a:pt x="17" y="82"/>
                  </a:lnTo>
                  <a:lnTo>
                    <a:pt x="18" y="79"/>
                  </a:lnTo>
                  <a:lnTo>
                    <a:pt x="18" y="107"/>
                  </a:lnTo>
                  <a:lnTo>
                    <a:pt x="20" y="105"/>
                  </a:lnTo>
                  <a:lnTo>
                    <a:pt x="20" y="116"/>
                  </a:lnTo>
                  <a:lnTo>
                    <a:pt x="20" y="9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20"/>
                  </a:lnTo>
                  <a:lnTo>
                    <a:pt x="21" y="87"/>
                  </a:lnTo>
                  <a:lnTo>
                    <a:pt x="21" y="98"/>
                  </a:lnTo>
                  <a:lnTo>
                    <a:pt x="22" y="101"/>
                  </a:lnTo>
                  <a:lnTo>
                    <a:pt x="22" y="109"/>
                  </a:lnTo>
                  <a:lnTo>
                    <a:pt x="22" y="92"/>
                  </a:lnTo>
                  <a:lnTo>
                    <a:pt x="22" y="105"/>
                  </a:lnTo>
                  <a:lnTo>
                    <a:pt x="24" y="107"/>
                  </a:lnTo>
                  <a:lnTo>
                    <a:pt x="24" y="127"/>
                  </a:lnTo>
                  <a:lnTo>
                    <a:pt x="24" y="92"/>
                  </a:lnTo>
                  <a:lnTo>
                    <a:pt x="24" y="124"/>
                  </a:lnTo>
                  <a:lnTo>
                    <a:pt x="25" y="124"/>
                  </a:lnTo>
                  <a:lnTo>
                    <a:pt x="25" y="112"/>
                  </a:lnTo>
                  <a:lnTo>
                    <a:pt x="25" y="131"/>
                  </a:lnTo>
                  <a:lnTo>
                    <a:pt x="26" y="133"/>
                  </a:lnTo>
                  <a:lnTo>
                    <a:pt x="26" y="102"/>
                  </a:lnTo>
                  <a:lnTo>
                    <a:pt x="26" y="112"/>
                  </a:lnTo>
                  <a:lnTo>
                    <a:pt x="28" y="107"/>
                  </a:lnTo>
                  <a:lnTo>
                    <a:pt x="28" y="113"/>
                  </a:lnTo>
                  <a:lnTo>
                    <a:pt x="28" y="102"/>
                  </a:lnTo>
                  <a:lnTo>
                    <a:pt x="28" y="105"/>
                  </a:lnTo>
                  <a:lnTo>
                    <a:pt x="29" y="98"/>
                  </a:lnTo>
                  <a:lnTo>
                    <a:pt x="29" y="118"/>
                  </a:lnTo>
                  <a:lnTo>
                    <a:pt x="29" y="90"/>
                  </a:lnTo>
                  <a:lnTo>
                    <a:pt x="29" y="101"/>
                  </a:lnTo>
                  <a:lnTo>
                    <a:pt x="31" y="98"/>
                  </a:lnTo>
                  <a:lnTo>
                    <a:pt x="31" y="112"/>
                  </a:lnTo>
                  <a:lnTo>
                    <a:pt x="31" y="83"/>
                  </a:lnTo>
                  <a:lnTo>
                    <a:pt x="32" y="79"/>
                  </a:lnTo>
                  <a:lnTo>
                    <a:pt x="32" y="94"/>
                  </a:lnTo>
                  <a:lnTo>
                    <a:pt x="32" y="76"/>
                  </a:lnTo>
                  <a:lnTo>
                    <a:pt x="32" y="90"/>
                  </a:lnTo>
                  <a:lnTo>
                    <a:pt x="33" y="90"/>
                  </a:lnTo>
                  <a:lnTo>
                    <a:pt x="33" y="109"/>
                  </a:lnTo>
                  <a:lnTo>
                    <a:pt x="33" y="75"/>
                  </a:lnTo>
                  <a:lnTo>
                    <a:pt x="35" y="76"/>
                  </a:lnTo>
                  <a:lnTo>
                    <a:pt x="35" y="102"/>
                  </a:lnTo>
                  <a:lnTo>
                    <a:pt x="35" y="75"/>
                  </a:lnTo>
                  <a:lnTo>
                    <a:pt x="35" y="97"/>
                  </a:lnTo>
                  <a:lnTo>
                    <a:pt x="36" y="98"/>
                  </a:lnTo>
                  <a:lnTo>
                    <a:pt x="36" y="113"/>
                  </a:lnTo>
                  <a:lnTo>
                    <a:pt x="36" y="92"/>
                  </a:lnTo>
                  <a:lnTo>
                    <a:pt x="36" y="107"/>
                  </a:lnTo>
                  <a:lnTo>
                    <a:pt x="37" y="105"/>
                  </a:lnTo>
                  <a:lnTo>
                    <a:pt x="37" y="83"/>
                  </a:lnTo>
                  <a:lnTo>
                    <a:pt x="37" y="105"/>
                  </a:lnTo>
                  <a:lnTo>
                    <a:pt x="39" y="102"/>
                  </a:lnTo>
                  <a:lnTo>
                    <a:pt x="39" y="116"/>
                  </a:lnTo>
                  <a:lnTo>
                    <a:pt x="39" y="92"/>
                  </a:lnTo>
                  <a:lnTo>
                    <a:pt x="39" y="109"/>
                  </a:lnTo>
                  <a:lnTo>
                    <a:pt x="40" y="107"/>
                  </a:lnTo>
                  <a:lnTo>
                    <a:pt x="40" y="135"/>
                  </a:lnTo>
                  <a:lnTo>
                    <a:pt x="42" y="137"/>
                  </a:lnTo>
                  <a:lnTo>
                    <a:pt x="42" y="144"/>
                  </a:lnTo>
                  <a:lnTo>
                    <a:pt x="42" y="116"/>
                  </a:lnTo>
                  <a:lnTo>
                    <a:pt x="42" y="131"/>
                  </a:lnTo>
                  <a:lnTo>
                    <a:pt x="43" y="135"/>
                  </a:lnTo>
                  <a:lnTo>
                    <a:pt x="43" y="120"/>
                  </a:lnTo>
                  <a:lnTo>
                    <a:pt x="43" y="127"/>
                  </a:lnTo>
                  <a:lnTo>
                    <a:pt x="44" y="127"/>
                  </a:lnTo>
                  <a:lnTo>
                    <a:pt x="44" y="135"/>
                  </a:lnTo>
                  <a:lnTo>
                    <a:pt x="44" y="113"/>
                  </a:lnTo>
                  <a:lnTo>
                    <a:pt x="44" y="128"/>
                  </a:lnTo>
                  <a:lnTo>
                    <a:pt x="46" y="127"/>
                  </a:lnTo>
                  <a:lnTo>
                    <a:pt x="46" y="144"/>
                  </a:lnTo>
                  <a:lnTo>
                    <a:pt x="46" y="142"/>
                  </a:lnTo>
                  <a:lnTo>
                    <a:pt x="47" y="144"/>
                  </a:lnTo>
                  <a:lnTo>
                    <a:pt x="47" y="148"/>
                  </a:lnTo>
                  <a:lnTo>
                    <a:pt x="47" y="113"/>
                  </a:lnTo>
                  <a:lnTo>
                    <a:pt x="47" y="124"/>
                  </a:lnTo>
                  <a:lnTo>
                    <a:pt x="48" y="120"/>
                  </a:lnTo>
                  <a:lnTo>
                    <a:pt x="48" y="124"/>
                  </a:lnTo>
                  <a:lnTo>
                    <a:pt x="48" y="107"/>
                  </a:lnTo>
                  <a:lnTo>
                    <a:pt x="48" y="116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658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39752" y="2132856"/>
            <a:ext cx="432048" cy="3672408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100000">
                <a:srgbClr val="92D050"/>
              </a:gs>
            </a:gsLst>
            <a:lin ang="54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843808" y="354215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80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671852" y="170080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Level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43808" y="403592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60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843808" y="452969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40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843808" y="502346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843808" y="55172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43808" y="2060848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140 dB SPL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843808" y="304838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100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2843808" y="255461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120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24537" y="3542155"/>
            <a:ext cx="164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Busy restaurant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525874" y="4035924"/>
            <a:ext cx="741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/>
              <a:t>O</a:t>
            </a:r>
            <a:r>
              <a:rPr lang="en-GB" dirty="0" smtClean="0"/>
              <a:t>ffice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1439056" y="4529693"/>
            <a:ext cx="82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Library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361260" y="5229200"/>
            <a:ext cx="1906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Hearing Threshold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1128906" y="2060848"/>
            <a:ext cx="1138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Jet engine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493155" y="3048386"/>
            <a:ext cx="177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Construction site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876273" y="2554617"/>
            <a:ext cx="139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Rock concert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1375708" y="170080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Sound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8927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139" y="2060848"/>
            <a:ext cx="5832648" cy="277560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76256" y="6381328"/>
            <a:ext cx="2134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/>
              <a:t>David et al, PNAS, 2012</a:t>
            </a:r>
            <a:endParaRPr lang="en-GB" sz="1600" i="1" dirty="0"/>
          </a:p>
        </p:txBody>
      </p:sp>
      <p:sp>
        <p:nvSpPr>
          <p:cNvPr id="23" name="Rectangle 22"/>
          <p:cNvSpPr/>
          <p:nvPr/>
        </p:nvSpPr>
        <p:spPr>
          <a:xfrm>
            <a:off x="1548552" y="1196752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Two different sound detection tasks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THE THALAMOCORTICAL LOOP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ATTENTIONAL MODULATION OF SPECTRAL SELECTIVITY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40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21205" y="2248384"/>
            <a:ext cx="4248472" cy="1745500"/>
            <a:chOff x="-1404665" y="3603402"/>
            <a:chExt cx="3744417" cy="15713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897" t="58397" r="51059"/>
            <a:stretch/>
          </p:blipFill>
          <p:spPr>
            <a:xfrm>
              <a:off x="-1404665" y="3776995"/>
              <a:ext cx="3744417" cy="139779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8801" t="9260" r="51713" b="86986"/>
            <a:stretch/>
          </p:blipFill>
          <p:spPr>
            <a:xfrm>
              <a:off x="-952887" y="3603402"/>
              <a:ext cx="3211204" cy="12613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476229" y="4134836"/>
            <a:ext cx="4408662" cy="1735123"/>
            <a:chOff x="2771800" y="4303215"/>
            <a:chExt cx="3885601" cy="15620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52221" t="57930"/>
            <a:stretch/>
          </p:blipFill>
          <p:spPr>
            <a:xfrm>
              <a:off x="2771800" y="4451765"/>
              <a:ext cx="3885601" cy="14135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58283" t="8593" b="86986"/>
            <a:stretch/>
          </p:blipFill>
          <p:spPr>
            <a:xfrm>
              <a:off x="3258550" y="4303215"/>
              <a:ext cx="3392650" cy="14855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872688" y="2148795"/>
            <a:ext cx="2344267" cy="2069096"/>
            <a:chOff x="6660232" y="1114537"/>
            <a:chExt cx="2007617" cy="16663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b="50507"/>
            <a:stretch/>
          </p:blipFill>
          <p:spPr>
            <a:xfrm>
              <a:off x="6660232" y="1114537"/>
              <a:ext cx="2007617" cy="166639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660232" y="1251390"/>
              <a:ext cx="288032" cy="233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30531" y="4150192"/>
            <a:ext cx="2376264" cy="1943104"/>
            <a:chOff x="6785230" y="3068960"/>
            <a:chExt cx="2035019" cy="156492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t="53521"/>
            <a:stretch/>
          </p:blipFill>
          <p:spPr>
            <a:xfrm>
              <a:off x="6812632" y="3068960"/>
              <a:ext cx="2007617" cy="156492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785230" y="3143141"/>
              <a:ext cx="288032" cy="233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THE THALAMOCORTICAL LOOP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ATTENTIONAL MODULATION OF SPECTRAL SELECTIVITY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47380" y="1124744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Calibri" pitchFamily="34" charset="0"/>
              </a:rPr>
              <a:t>Spectrotemporal</a:t>
            </a:r>
            <a:r>
              <a:rPr lang="en-US" sz="2400" b="1" dirty="0" smtClean="0">
                <a:latin typeface="Calibri" pitchFamily="34" charset="0"/>
              </a:rPr>
              <a:t> receptive fields in ferret A1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52537" y="1830580"/>
            <a:ext cx="21987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Calibri" pitchFamily="34" charset="0"/>
              </a:rPr>
              <a:t>Example neurons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26975" y="1830580"/>
            <a:ext cx="24186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Calibri" pitchFamily="34" charset="0"/>
              </a:rPr>
              <a:t>Population averages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76256" y="6381328"/>
            <a:ext cx="2134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/>
              <a:t>David et al, PNAS, 2012</a:t>
            </a:r>
            <a:endParaRPr lang="en-GB" sz="1600" i="1" dirty="0"/>
          </a:p>
        </p:txBody>
      </p:sp>
      <p:sp>
        <p:nvSpPr>
          <p:cNvPr id="27" name="Rectangle 26"/>
          <p:cNvSpPr/>
          <p:nvPr/>
        </p:nvSpPr>
        <p:spPr>
          <a:xfrm>
            <a:off x="193070" y="2708920"/>
            <a:ext cx="1168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latin typeface="Calibri" pitchFamily="34" charset="0"/>
              </a:rPr>
              <a:t>Approach task</a:t>
            </a:r>
            <a:endParaRPr lang="en-US" sz="1600" i="1" dirty="0">
              <a:latin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8107" y="4590364"/>
            <a:ext cx="1168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latin typeface="Calibri" pitchFamily="34" charset="0"/>
              </a:rPr>
              <a:t>Avoidance task</a:t>
            </a:r>
            <a:endParaRPr lang="en-US" sz="1600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70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2" b="11331"/>
          <a:stretch/>
        </p:blipFill>
        <p:spPr bwMode="auto">
          <a:xfrm>
            <a:off x="251520" y="3496807"/>
            <a:ext cx="2804883" cy="137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661927" y="2054052"/>
            <a:ext cx="575274" cy="3887816"/>
            <a:chOff x="4561171" y="-811138"/>
            <a:chExt cx="1110108" cy="682676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41390" t="15167" r="48499" b="22098"/>
            <a:stretch/>
          </p:blipFill>
          <p:spPr>
            <a:xfrm>
              <a:off x="4594725" y="1092704"/>
              <a:ext cx="1055497" cy="103510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52581" t="15167" r="37308" b="22098"/>
            <a:stretch/>
          </p:blipFill>
          <p:spPr>
            <a:xfrm>
              <a:off x="4579235" y="2059378"/>
              <a:ext cx="1055497" cy="103510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64146" t="15167" r="25743" b="22098"/>
            <a:stretch/>
          </p:blipFill>
          <p:spPr>
            <a:xfrm>
              <a:off x="4615782" y="3028391"/>
              <a:ext cx="1055497" cy="103510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74962" t="15167" r="14553" b="22098"/>
            <a:stretch/>
          </p:blipFill>
          <p:spPr>
            <a:xfrm>
              <a:off x="4561171" y="4004276"/>
              <a:ext cx="1094590" cy="103510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86153" t="15167" r="3562" b="22098"/>
            <a:stretch/>
          </p:blipFill>
          <p:spPr>
            <a:xfrm>
              <a:off x="4578643" y="4980520"/>
              <a:ext cx="1073703" cy="103510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14885" t="15158" r="74513" b="25383"/>
            <a:stretch/>
          </p:blipFill>
          <p:spPr>
            <a:xfrm>
              <a:off x="4583787" y="-811138"/>
              <a:ext cx="1016405" cy="94876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26663" t="15014" r="63048" b="25132"/>
            <a:stretch/>
          </p:blipFill>
          <p:spPr>
            <a:xfrm>
              <a:off x="4613777" y="137630"/>
              <a:ext cx="986415" cy="955074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3702" t="16818" r="85883" b="23282"/>
          <a:stretch/>
        </p:blipFill>
        <p:spPr>
          <a:xfrm>
            <a:off x="3696331" y="5931134"/>
            <a:ext cx="516243" cy="49416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723521" y="6425294"/>
            <a:ext cx="4491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b="1" dirty="0" smtClean="0">
                <a:latin typeface="Calibri" panose="020F0502020204030204" pitchFamily="34" charset="0"/>
              </a:rPr>
              <a:t>Time</a:t>
            </a:r>
            <a:endParaRPr lang="en-GB" sz="1000" b="1" dirty="0">
              <a:latin typeface="Calibri" panose="020F050202020403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971478" y="2324212"/>
            <a:ext cx="522783" cy="3870514"/>
            <a:chOff x="4910737" y="1892164"/>
            <a:chExt cx="694634" cy="3870514"/>
          </a:xfrm>
        </p:grpSpPr>
        <p:cxnSp>
          <p:nvCxnSpPr>
            <p:cNvPr id="46" name="Straight Arrow Connector 45"/>
            <p:cNvCxnSpPr/>
            <p:nvPr/>
          </p:nvCxnSpPr>
          <p:spPr>
            <a:xfrm flipV="1">
              <a:off x="4910737" y="1892164"/>
              <a:ext cx="694634" cy="1916438"/>
            </a:xfrm>
            <a:prstGeom prst="straightConnector1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4910737" y="2434280"/>
              <a:ext cx="694634" cy="1374322"/>
            </a:xfrm>
            <a:prstGeom prst="straightConnector1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4910737" y="3000979"/>
              <a:ext cx="694634" cy="799460"/>
            </a:xfrm>
            <a:prstGeom prst="straightConnector1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4910737" y="3551496"/>
              <a:ext cx="694634" cy="248942"/>
            </a:xfrm>
            <a:prstGeom prst="straightConnector1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4910737" y="3800438"/>
              <a:ext cx="694634" cy="302908"/>
            </a:xfrm>
            <a:prstGeom prst="straightConnector1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4910737" y="3800438"/>
              <a:ext cx="694634" cy="857813"/>
            </a:xfrm>
            <a:prstGeom prst="straightConnector1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4910737" y="3800438"/>
              <a:ext cx="694634" cy="1414638"/>
            </a:xfrm>
            <a:prstGeom prst="straightConnector1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4910737" y="3800438"/>
              <a:ext cx="694634" cy="1962240"/>
            </a:xfrm>
            <a:prstGeom prst="straightConnector1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3" name="Straight Arrow Connector 92"/>
          <p:cNvCxnSpPr/>
          <p:nvPr/>
        </p:nvCxnSpPr>
        <p:spPr>
          <a:xfrm>
            <a:off x="4193679" y="2326020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4193679" y="3434835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4193679" y="2868135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4193679" y="3982971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4193679" y="4534821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4193679" y="5643636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4193679" y="5085822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4193679" y="6194153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3486641" y="2326020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3486641" y="3434835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3486641" y="2868135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3486641" y="3982971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3486641" y="4534821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3486641" y="5643636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3486641" y="5085822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>
            <a:off x="3486641" y="6194153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6200000">
            <a:off x="3217421" y="6048430"/>
            <a:ext cx="73129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000" b="1" dirty="0" smtClean="0">
                <a:latin typeface="Calibri" panose="020F0502020204030204" pitchFamily="34" charset="0"/>
              </a:rPr>
              <a:t>Frequency</a:t>
            </a:r>
            <a:endParaRPr lang="en-GB" sz="1000" b="1" dirty="0">
              <a:latin typeface="Calibri" panose="020F0502020204030204" pitchFamily="34" charset="0"/>
            </a:endParaRPr>
          </a:p>
        </p:txBody>
      </p:sp>
      <p:sp>
        <p:nvSpPr>
          <p:cNvPr id="125" name="Freeform 124"/>
          <p:cNvSpPr/>
          <p:nvPr/>
        </p:nvSpPr>
        <p:spPr>
          <a:xfrm>
            <a:off x="4472448" y="2636912"/>
            <a:ext cx="776103" cy="349761"/>
          </a:xfrm>
          <a:custGeom>
            <a:avLst/>
            <a:gdLst>
              <a:gd name="connsiteX0" fmla="*/ 0 w 1698171"/>
              <a:gd name="connsiteY0" fmla="*/ 555174 h 556089"/>
              <a:gd name="connsiteX1" fmla="*/ 81642 w 1698171"/>
              <a:gd name="connsiteY1" fmla="*/ 65317 h 556089"/>
              <a:gd name="connsiteX2" fmla="*/ 163285 w 1698171"/>
              <a:gd name="connsiteY2" fmla="*/ 432710 h 556089"/>
              <a:gd name="connsiteX3" fmla="*/ 359228 w 1698171"/>
              <a:gd name="connsiteY3" fmla="*/ 530681 h 556089"/>
              <a:gd name="connsiteX4" fmla="*/ 473528 w 1698171"/>
              <a:gd name="connsiteY4" fmla="*/ 367396 h 556089"/>
              <a:gd name="connsiteX5" fmla="*/ 612321 w 1698171"/>
              <a:gd name="connsiteY5" fmla="*/ 48989 h 556089"/>
              <a:gd name="connsiteX6" fmla="*/ 661307 w 1698171"/>
              <a:gd name="connsiteY6" fmla="*/ 514353 h 556089"/>
              <a:gd name="connsiteX7" fmla="*/ 808264 w 1698171"/>
              <a:gd name="connsiteY7" fmla="*/ 514353 h 556089"/>
              <a:gd name="connsiteX8" fmla="*/ 873578 w 1698171"/>
              <a:gd name="connsiteY8" fmla="*/ 342903 h 556089"/>
              <a:gd name="connsiteX9" fmla="*/ 955221 w 1698171"/>
              <a:gd name="connsiteY9" fmla="*/ 465367 h 556089"/>
              <a:gd name="connsiteX10" fmla="*/ 1012371 w 1698171"/>
              <a:gd name="connsiteY10" fmla="*/ 3 h 556089"/>
              <a:gd name="connsiteX11" fmla="*/ 1069521 w 1698171"/>
              <a:gd name="connsiteY11" fmla="*/ 473531 h 556089"/>
              <a:gd name="connsiteX12" fmla="*/ 1240971 w 1698171"/>
              <a:gd name="connsiteY12" fmla="*/ 285753 h 556089"/>
              <a:gd name="connsiteX13" fmla="*/ 1330778 w 1698171"/>
              <a:gd name="connsiteY13" fmla="*/ 538846 h 556089"/>
              <a:gd name="connsiteX14" fmla="*/ 1461407 w 1698171"/>
              <a:gd name="connsiteY14" fmla="*/ 89810 h 556089"/>
              <a:gd name="connsiteX15" fmla="*/ 1559378 w 1698171"/>
              <a:gd name="connsiteY15" fmla="*/ 473531 h 556089"/>
              <a:gd name="connsiteX16" fmla="*/ 1698171 w 1698171"/>
              <a:gd name="connsiteY16" fmla="*/ 547010 h 556089"/>
              <a:gd name="connsiteX0" fmla="*/ 0 w 1698171"/>
              <a:gd name="connsiteY0" fmla="*/ 555174 h 555174"/>
              <a:gd name="connsiteX1" fmla="*/ 81642 w 1698171"/>
              <a:gd name="connsiteY1" fmla="*/ 65317 h 555174"/>
              <a:gd name="connsiteX2" fmla="*/ 163285 w 1698171"/>
              <a:gd name="connsiteY2" fmla="*/ 432710 h 555174"/>
              <a:gd name="connsiteX3" fmla="*/ 359228 w 1698171"/>
              <a:gd name="connsiteY3" fmla="*/ 530681 h 555174"/>
              <a:gd name="connsiteX4" fmla="*/ 473528 w 1698171"/>
              <a:gd name="connsiteY4" fmla="*/ 367396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81642 w 1698171"/>
              <a:gd name="connsiteY1" fmla="*/ 208388 h 555174"/>
              <a:gd name="connsiteX2" fmla="*/ 163285 w 1698171"/>
              <a:gd name="connsiteY2" fmla="*/ 432710 h 555174"/>
              <a:gd name="connsiteX3" fmla="*/ 359228 w 1698171"/>
              <a:gd name="connsiteY3" fmla="*/ 530681 h 555174"/>
              <a:gd name="connsiteX4" fmla="*/ 473528 w 1698171"/>
              <a:gd name="connsiteY4" fmla="*/ 367396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81642 w 1698171"/>
              <a:gd name="connsiteY1" fmla="*/ 208388 h 555174"/>
              <a:gd name="connsiteX2" fmla="*/ 163285 w 1698171"/>
              <a:gd name="connsiteY2" fmla="*/ 432710 h 555174"/>
              <a:gd name="connsiteX3" fmla="*/ 311977 w 1698171"/>
              <a:gd name="connsiteY3" fmla="*/ 290323 h 555174"/>
              <a:gd name="connsiteX4" fmla="*/ 473528 w 1698171"/>
              <a:gd name="connsiteY4" fmla="*/ 367396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81642 w 1698171"/>
              <a:gd name="connsiteY1" fmla="*/ 208388 h 555174"/>
              <a:gd name="connsiteX2" fmla="*/ 163285 w 1698171"/>
              <a:gd name="connsiteY2" fmla="*/ 432710 h 555174"/>
              <a:gd name="connsiteX3" fmla="*/ 311977 w 1698171"/>
              <a:gd name="connsiteY3" fmla="*/ 290323 h 555174"/>
              <a:gd name="connsiteX4" fmla="*/ 443995 w 1698171"/>
              <a:gd name="connsiteY4" fmla="*/ 493298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81642 w 1698171"/>
              <a:gd name="connsiteY1" fmla="*/ 208388 h 555174"/>
              <a:gd name="connsiteX2" fmla="*/ 163285 w 1698171"/>
              <a:gd name="connsiteY2" fmla="*/ 432710 h 555174"/>
              <a:gd name="connsiteX3" fmla="*/ 311977 w 1698171"/>
              <a:gd name="connsiteY3" fmla="*/ 290323 h 555174"/>
              <a:gd name="connsiteX4" fmla="*/ 443995 w 1698171"/>
              <a:gd name="connsiteY4" fmla="*/ 493298 h 555174"/>
              <a:gd name="connsiteX5" fmla="*/ 563336 w 1698171"/>
              <a:gd name="connsiteY5" fmla="*/ 122467 h 555174"/>
              <a:gd name="connsiteX6" fmla="*/ 661307 w 1698171"/>
              <a:gd name="connsiteY6" fmla="*/ 342669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81642 w 1698171"/>
              <a:gd name="connsiteY1" fmla="*/ 208388 h 555174"/>
              <a:gd name="connsiteX2" fmla="*/ 163285 w 1698171"/>
              <a:gd name="connsiteY2" fmla="*/ 432710 h 555174"/>
              <a:gd name="connsiteX3" fmla="*/ 311977 w 1698171"/>
              <a:gd name="connsiteY3" fmla="*/ 290323 h 555174"/>
              <a:gd name="connsiteX4" fmla="*/ 443995 w 1698171"/>
              <a:gd name="connsiteY4" fmla="*/ 493298 h 555174"/>
              <a:gd name="connsiteX5" fmla="*/ 563336 w 1698171"/>
              <a:gd name="connsiteY5" fmla="*/ 122467 h 555174"/>
              <a:gd name="connsiteX6" fmla="*/ 661307 w 1698171"/>
              <a:gd name="connsiteY6" fmla="*/ 342669 h 555174"/>
              <a:gd name="connsiteX7" fmla="*/ 772826 w 1698171"/>
              <a:gd name="connsiteY7" fmla="*/ 457125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81642 w 1698171"/>
              <a:gd name="connsiteY1" fmla="*/ 208388 h 555174"/>
              <a:gd name="connsiteX2" fmla="*/ 163285 w 1698171"/>
              <a:gd name="connsiteY2" fmla="*/ 432710 h 555174"/>
              <a:gd name="connsiteX3" fmla="*/ 311977 w 1698171"/>
              <a:gd name="connsiteY3" fmla="*/ 290323 h 555174"/>
              <a:gd name="connsiteX4" fmla="*/ 443995 w 1698171"/>
              <a:gd name="connsiteY4" fmla="*/ 493298 h 555174"/>
              <a:gd name="connsiteX5" fmla="*/ 563336 w 1698171"/>
              <a:gd name="connsiteY5" fmla="*/ 122467 h 555174"/>
              <a:gd name="connsiteX6" fmla="*/ 661307 w 1698171"/>
              <a:gd name="connsiteY6" fmla="*/ 342669 h 555174"/>
              <a:gd name="connsiteX7" fmla="*/ 772826 w 1698171"/>
              <a:gd name="connsiteY7" fmla="*/ 457125 h 555174"/>
              <a:gd name="connsiteX8" fmla="*/ 932642 w 1698171"/>
              <a:gd name="connsiteY8" fmla="*/ 348626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9343 h 559343"/>
              <a:gd name="connsiteX1" fmla="*/ 81642 w 1698171"/>
              <a:gd name="connsiteY1" fmla="*/ 212557 h 559343"/>
              <a:gd name="connsiteX2" fmla="*/ 163285 w 1698171"/>
              <a:gd name="connsiteY2" fmla="*/ 436879 h 559343"/>
              <a:gd name="connsiteX3" fmla="*/ 311977 w 1698171"/>
              <a:gd name="connsiteY3" fmla="*/ 294492 h 559343"/>
              <a:gd name="connsiteX4" fmla="*/ 443995 w 1698171"/>
              <a:gd name="connsiteY4" fmla="*/ 497467 h 559343"/>
              <a:gd name="connsiteX5" fmla="*/ 563336 w 1698171"/>
              <a:gd name="connsiteY5" fmla="*/ 126636 h 559343"/>
              <a:gd name="connsiteX6" fmla="*/ 661307 w 1698171"/>
              <a:gd name="connsiteY6" fmla="*/ 346838 h 559343"/>
              <a:gd name="connsiteX7" fmla="*/ 772826 w 1698171"/>
              <a:gd name="connsiteY7" fmla="*/ 461294 h 559343"/>
              <a:gd name="connsiteX8" fmla="*/ 932642 w 1698171"/>
              <a:gd name="connsiteY8" fmla="*/ 352795 h 559343"/>
              <a:gd name="connsiteX9" fmla="*/ 978847 w 1698171"/>
              <a:gd name="connsiteY9" fmla="*/ 252069 h 559343"/>
              <a:gd name="connsiteX10" fmla="*/ 1012371 w 1698171"/>
              <a:gd name="connsiteY10" fmla="*/ 4172 h 559343"/>
              <a:gd name="connsiteX11" fmla="*/ 1069521 w 1698171"/>
              <a:gd name="connsiteY11" fmla="*/ 477700 h 559343"/>
              <a:gd name="connsiteX12" fmla="*/ 1240971 w 1698171"/>
              <a:gd name="connsiteY12" fmla="*/ 289922 h 559343"/>
              <a:gd name="connsiteX13" fmla="*/ 1330778 w 1698171"/>
              <a:gd name="connsiteY13" fmla="*/ 543015 h 559343"/>
              <a:gd name="connsiteX14" fmla="*/ 1461407 w 1698171"/>
              <a:gd name="connsiteY14" fmla="*/ 93979 h 559343"/>
              <a:gd name="connsiteX15" fmla="*/ 1559378 w 1698171"/>
              <a:gd name="connsiteY15" fmla="*/ 477700 h 559343"/>
              <a:gd name="connsiteX16" fmla="*/ 1698171 w 1698171"/>
              <a:gd name="connsiteY16" fmla="*/ 551179 h 559343"/>
              <a:gd name="connsiteX0" fmla="*/ 0 w 1698171"/>
              <a:gd name="connsiteY0" fmla="*/ 558458 h 558458"/>
              <a:gd name="connsiteX1" fmla="*/ 81642 w 1698171"/>
              <a:gd name="connsiteY1" fmla="*/ 211672 h 558458"/>
              <a:gd name="connsiteX2" fmla="*/ 163285 w 1698171"/>
              <a:gd name="connsiteY2" fmla="*/ 435994 h 558458"/>
              <a:gd name="connsiteX3" fmla="*/ 311977 w 1698171"/>
              <a:gd name="connsiteY3" fmla="*/ 293607 h 558458"/>
              <a:gd name="connsiteX4" fmla="*/ 443995 w 1698171"/>
              <a:gd name="connsiteY4" fmla="*/ 496582 h 558458"/>
              <a:gd name="connsiteX5" fmla="*/ 563336 w 1698171"/>
              <a:gd name="connsiteY5" fmla="*/ 125751 h 558458"/>
              <a:gd name="connsiteX6" fmla="*/ 661307 w 1698171"/>
              <a:gd name="connsiteY6" fmla="*/ 345953 h 558458"/>
              <a:gd name="connsiteX7" fmla="*/ 772826 w 1698171"/>
              <a:gd name="connsiteY7" fmla="*/ 460409 h 558458"/>
              <a:gd name="connsiteX8" fmla="*/ 932642 w 1698171"/>
              <a:gd name="connsiteY8" fmla="*/ 351910 h 558458"/>
              <a:gd name="connsiteX9" fmla="*/ 978847 w 1698171"/>
              <a:gd name="connsiteY9" fmla="*/ 251184 h 558458"/>
              <a:gd name="connsiteX10" fmla="*/ 1012371 w 1698171"/>
              <a:gd name="connsiteY10" fmla="*/ 3287 h 558458"/>
              <a:gd name="connsiteX11" fmla="*/ 1116772 w 1698171"/>
              <a:gd name="connsiteY11" fmla="*/ 448201 h 558458"/>
              <a:gd name="connsiteX12" fmla="*/ 1240971 w 1698171"/>
              <a:gd name="connsiteY12" fmla="*/ 289037 h 558458"/>
              <a:gd name="connsiteX13" fmla="*/ 1330778 w 1698171"/>
              <a:gd name="connsiteY13" fmla="*/ 542130 h 558458"/>
              <a:gd name="connsiteX14" fmla="*/ 1461407 w 1698171"/>
              <a:gd name="connsiteY14" fmla="*/ 93094 h 558458"/>
              <a:gd name="connsiteX15" fmla="*/ 1559378 w 1698171"/>
              <a:gd name="connsiteY15" fmla="*/ 476815 h 558458"/>
              <a:gd name="connsiteX16" fmla="*/ 1698171 w 1698171"/>
              <a:gd name="connsiteY16" fmla="*/ 550294 h 558458"/>
              <a:gd name="connsiteX0" fmla="*/ 0 w 1698171"/>
              <a:gd name="connsiteY0" fmla="*/ 465637 h 465637"/>
              <a:gd name="connsiteX1" fmla="*/ 81642 w 1698171"/>
              <a:gd name="connsiteY1" fmla="*/ 118851 h 465637"/>
              <a:gd name="connsiteX2" fmla="*/ 163285 w 1698171"/>
              <a:gd name="connsiteY2" fmla="*/ 343173 h 465637"/>
              <a:gd name="connsiteX3" fmla="*/ 311977 w 1698171"/>
              <a:gd name="connsiteY3" fmla="*/ 200786 h 465637"/>
              <a:gd name="connsiteX4" fmla="*/ 443995 w 1698171"/>
              <a:gd name="connsiteY4" fmla="*/ 403761 h 465637"/>
              <a:gd name="connsiteX5" fmla="*/ 563336 w 1698171"/>
              <a:gd name="connsiteY5" fmla="*/ 32930 h 465637"/>
              <a:gd name="connsiteX6" fmla="*/ 661307 w 1698171"/>
              <a:gd name="connsiteY6" fmla="*/ 253132 h 465637"/>
              <a:gd name="connsiteX7" fmla="*/ 772826 w 1698171"/>
              <a:gd name="connsiteY7" fmla="*/ 367588 h 465637"/>
              <a:gd name="connsiteX8" fmla="*/ 932642 w 1698171"/>
              <a:gd name="connsiteY8" fmla="*/ 259089 h 465637"/>
              <a:gd name="connsiteX9" fmla="*/ 978847 w 1698171"/>
              <a:gd name="connsiteY9" fmla="*/ 158363 h 465637"/>
              <a:gd name="connsiteX10" fmla="*/ 1041903 w 1698171"/>
              <a:gd name="connsiteY10" fmla="*/ 64981 h 465637"/>
              <a:gd name="connsiteX11" fmla="*/ 1116772 w 1698171"/>
              <a:gd name="connsiteY11" fmla="*/ 355380 h 465637"/>
              <a:gd name="connsiteX12" fmla="*/ 1240971 w 1698171"/>
              <a:gd name="connsiteY12" fmla="*/ 196216 h 465637"/>
              <a:gd name="connsiteX13" fmla="*/ 1330778 w 1698171"/>
              <a:gd name="connsiteY13" fmla="*/ 449309 h 465637"/>
              <a:gd name="connsiteX14" fmla="*/ 1461407 w 1698171"/>
              <a:gd name="connsiteY14" fmla="*/ 273 h 465637"/>
              <a:gd name="connsiteX15" fmla="*/ 1559378 w 1698171"/>
              <a:gd name="connsiteY15" fmla="*/ 383994 h 465637"/>
              <a:gd name="connsiteX16" fmla="*/ 1698171 w 1698171"/>
              <a:gd name="connsiteY16" fmla="*/ 457473 h 465637"/>
              <a:gd name="connsiteX0" fmla="*/ 0 w 1698171"/>
              <a:gd name="connsiteY0" fmla="*/ 465637 h 465637"/>
              <a:gd name="connsiteX1" fmla="*/ 81642 w 1698171"/>
              <a:gd name="connsiteY1" fmla="*/ 118851 h 465637"/>
              <a:gd name="connsiteX2" fmla="*/ 163285 w 1698171"/>
              <a:gd name="connsiteY2" fmla="*/ 343173 h 465637"/>
              <a:gd name="connsiteX3" fmla="*/ 311977 w 1698171"/>
              <a:gd name="connsiteY3" fmla="*/ 200786 h 465637"/>
              <a:gd name="connsiteX4" fmla="*/ 443995 w 1698171"/>
              <a:gd name="connsiteY4" fmla="*/ 403761 h 465637"/>
              <a:gd name="connsiteX5" fmla="*/ 563336 w 1698171"/>
              <a:gd name="connsiteY5" fmla="*/ 32930 h 465637"/>
              <a:gd name="connsiteX6" fmla="*/ 661307 w 1698171"/>
              <a:gd name="connsiteY6" fmla="*/ 253132 h 465637"/>
              <a:gd name="connsiteX7" fmla="*/ 772826 w 1698171"/>
              <a:gd name="connsiteY7" fmla="*/ 367588 h 465637"/>
              <a:gd name="connsiteX8" fmla="*/ 932642 w 1698171"/>
              <a:gd name="connsiteY8" fmla="*/ 259089 h 465637"/>
              <a:gd name="connsiteX9" fmla="*/ 978847 w 1698171"/>
              <a:gd name="connsiteY9" fmla="*/ 158363 h 465637"/>
              <a:gd name="connsiteX10" fmla="*/ 1030090 w 1698171"/>
              <a:gd name="connsiteY10" fmla="*/ 59258 h 465637"/>
              <a:gd name="connsiteX11" fmla="*/ 1116772 w 1698171"/>
              <a:gd name="connsiteY11" fmla="*/ 355380 h 465637"/>
              <a:gd name="connsiteX12" fmla="*/ 1240971 w 1698171"/>
              <a:gd name="connsiteY12" fmla="*/ 196216 h 465637"/>
              <a:gd name="connsiteX13" fmla="*/ 1330778 w 1698171"/>
              <a:gd name="connsiteY13" fmla="*/ 449309 h 465637"/>
              <a:gd name="connsiteX14" fmla="*/ 1461407 w 1698171"/>
              <a:gd name="connsiteY14" fmla="*/ 273 h 465637"/>
              <a:gd name="connsiteX15" fmla="*/ 1559378 w 1698171"/>
              <a:gd name="connsiteY15" fmla="*/ 383994 h 465637"/>
              <a:gd name="connsiteX16" fmla="*/ 1698171 w 1698171"/>
              <a:gd name="connsiteY16" fmla="*/ 457473 h 465637"/>
              <a:gd name="connsiteX0" fmla="*/ 0 w 1698171"/>
              <a:gd name="connsiteY0" fmla="*/ 465637 h 465637"/>
              <a:gd name="connsiteX1" fmla="*/ 81642 w 1698171"/>
              <a:gd name="connsiteY1" fmla="*/ 118851 h 465637"/>
              <a:gd name="connsiteX2" fmla="*/ 163285 w 1698171"/>
              <a:gd name="connsiteY2" fmla="*/ 343173 h 465637"/>
              <a:gd name="connsiteX3" fmla="*/ 311977 w 1698171"/>
              <a:gd name="connsiteY3" fmla="*/ 200786 h 465637"/>
              <a:gd name="connsiteX4" fmla="*/ 443995 w 1698171"/>
              <a:gd name="connsiteY4" fmla="*/ 403761 h 465637"/>
              <a:gd name="connsiteX5" fmla="*/ 563336 w 1698171"/>
              <a:gd name="connsiteY5" fmla="*/ 32930 h 465637"/>
              <a:gd name="connsiteX6" fmla="*/ 661307 w 1698171"/>
              <a:gd name="connsiteY6" fmla="*/ 253132 h 465637"/>
              <a:gd name="connsiteX7" fmla="*/ 772826 w 1698171"/>
              <a:gd name="connsiteY7" fmla="*/ 367588 h 465637"/>
              <a:gd name="connsiteX8" fmla="*/ 932642 w 1698171"/>
              <a:gd name="connsiteY8" fmla="*/ 259089 h 465637"/>
              <a:gd name="connsiteX9" fmla="*/ 978847 w 1698171"/>
              <a:gd name="connsiteY9" fmla="*/ 158363 h 465637"/>
              <a:gd name="connsiteX10" fmla="*/ 1030090 w 1698171"/>
              <a:gd name="connsiteY10" fmla="*/ 59258 h 465637"/>
              <a:gd name="connsiteX11" fmla="*/ 1116772 w 1698171"/>
              <a:gd name="connsiteY11" fmla="*/ 355380 h 465637"/>
              <a:gd name="connsiteX12" fmla="*/ 1229158 w 1698171"/>
              <a:gd name="connsiteY12" fmla="*/ 253444 h 465637"/>
              <a:gd name="connsiteX13" fmla="*/ 1330778 w 1698171"/>
              <a:gd name="connsiteY13" fmla="*/ 449309 h 465637"/>
              <a:gd name="connsiteX14" fmla="*/ 1461407 w 1698171"/>
              <a:gd name="connsiteY14" fmla="*/ 273 h 465637"/>
              <a:gd name="connsiteX15" fmla="*/ 1559378 w 1698171"/>
              <a:gd name="connsiteY15" fmla="*/ 383994 h 465637"/>
              <a:gd name="connsiteX16" fmla="*/ 1698171 w 1698171"/>
              <a:gd name="connsiteY16" fmla="*/ 457473 h 465637"/>
              <a:gd name="connsiteX0" fmla="*/ 0 w 1698171"/>
              <a:gd name="connsiteY0" fmla="*/ 465637 h 465637"/>
              <a:gd name="connsiteX1" fmla="*/ 81642 w 1698171"/>
              <a:gd name="connsiteY1" fmla="*/ 118851 h 465637"/>
              <a:gd name="connsiteX2" fmla="*/ 163285 w 1698171"/>
              <a:gd name="connsiteY2" fmla="*/ 343173 h 465637"/>
              <a:gd name="connsiteX3" fmla="*/ 311977 w 1698171"/>
              <a:gd name="connsiteY3" fmla="*/ 200786 h 465637"/>
              <a:gd name="connsiteX4" fmla="*/ 443995 w 1698171"/>
              <a:gd name="connsiteY4" fmla="*/ 403761 h 465637"/>
              <a:gd name="connsiteX5" fmla="*/ 563336 w 1698171"/>
              <a:gd name="connsiteY5" fmla="*/ 32930 h 465637"/>
              <a:gd name="connsiteX6" fmla="*/ 661307 w 1698171"/>
              <a:gd name="connsiteY6" fmla="*/ 253132 h 465637"/>
              <a:gd name="connsiteX7" fmla="*/ 772826 w 1698171"/>
              <a:gd name="connsiteY7" fmla="*/ 367588 h 465637"/>
              <a:gd name="connsiteX8" fmla="*/ 932642 w 1698171"/>
              <a:gd name="connsiteY8" fmla="*/ 259089 h 465637"/>
              <a:gd name="connsiteX9" fmla="*/ 978847 w 1698171"/>
              <a:gd name="connsiteY9" fmla="*/ 158363 h 465637"/>
              <a:gd name="connsiteX10" fmla="*/ 1030090 w 1698171"/>
              <a:gd name="connsiteY10" fmla="*/ 59258 h 465637"/>
              <a:gd name="connsiteX11" fmla="*/ 1116772 w 1698171"/>
              <a:gd name="connsiteY11" fmla="*/ 355380 h 465637"/>
              <a:gd name="connsiteX12" fmla="*/ 1229158 w 1698171"/>
              <a:gd name="connsiteY12" fmla="*/ 253444 h 465637"/>
              <a:gd name="connsiteX13" fmla="*/ 1354404 w 1698171"/>
              <a:gd name="connsiteY13" fmla="*/ 449309 h 465637"/>
              <a:gd name="connsiteX14" fmla="*/ 1461407 w 1698171"/>
              <a:gd name="connsiteY14" fmla="*/ 273 h 465637"/>
              <a:gd name="connsiteX15" fmla="*/ 1559378 w 1698171"/>
              <a:gd name="connsiteY15" fmla="*/ 383994 h 465637"/>
              <a:gd name="connsiteX16" fmla="*/ 1698171 w 1698171"/>
              <a:gd name="connsiteY16" fmla="*/ 457473 h 465637"/>
              <a:gd name="connsiteX0" fmla="*/ 0 w 1698171"/>
              <a:gd name="connsiteY0" fmla="*/ 465409 h 465409"/>
              <a:gd name="connsiteX1" fmla="*/ 81642 w 1698171"/>
              <a:gd name="connsiteY1" fmla="*/ 118623 h 465409"/>
              <a:gd name="connsiteX2" fmla="*/ 163285 w 1698171"/>
              <a:gd name="connsiteY2" fmla="*/ 342945 h 465409"/>
              <a:gd name="connsiteX3" fmla="*/ 311977 w 1698171"/>
              <a:gd name="connsiteY3" fmla="*/ 200558 h 465409"/>
              <a:gd name="connsiteX4" fmla="*/ 443995 w 1698171"/>
              <a:gd name="connsiteY4" fmla="*/ 403533 h 465409"/>
              <a:gd name="connsiteX5" fmla="*/ 563336 w 1698171"/>
              <a:gd name="connsiteY5" fmla="*/ 32702 h 465409"/>
              <a:gd name="connsiteX6" fmla="*/ 661307 w 1698171"/>
              <a:gd name="connsiteY6" fmla="*/ 252904 h 465409"/>
              <a:gd name="connsiteX7" fmla="*/ 772826 w 1698171"/>
              <a:gd name="connsiteY7" fmla="*/ 367360 h 465409"/>
              <a:gd name="connsiteX8" fmla="*/ 932642 w 1698171"/>
              <a:gd name="connsiteY8" fmla="*/ 258861 h 465409"/>
              <a:gd name="connsiteX9" fmla="*/ 978847 w 1698171"/>
              <a:gd name="connsiteY9" fmla="*/ 158135 h 465409"/>
              <a:gd name="connsiteX10" fmla="*/ 1030090 w 1698171"/>
              <a:gd name="connsiteY10" fmla="*/ 59030 h 465409"/>
              <a:gd name="connsiteX11" fmla="*/ 1116772 w 1698171"/>
              <a:gd name="connsiteY11" fmla="*/ 355152 h 465409"/>
              <a:gd name="connsiteX12" fmla="*/ 1229158 w 1698171"/>
              <a:gd name="connsiteY12" fmla="*/ 253216 h 465409"/>
              <a:gd name="connsiteX13" fmla="*/ 1342592 w 1698171"/>
              <a:gd name="connsiteY13" fmla="*/ 357516 h 465409"/>
              <a:gd name="connsiteX14" fmla="*/ 1461407 w 1698171"/>
              <a:gd name="connsiteY14" fmla="*/ 45 h 465409"/>
              <a:gd name="connsiteX15" fmla="*/ 1559378 w 1698171"/>
              <a:gd name="connsiteY15" fmla="*/ 383766 h 465409"/>
              <a:gd name="connsiteX16" fmla="*/ 1698171 w 1698171"/>
              <a:gd name="connsiteY16" fmla="*/ 457245 h 465409"/>
              <a:gd name="connsiteX0" fmla="*/ 0 w 1698171"/>
              <a:gd name="connsiteY0" fmla="*/ 434985 h 434985"/>
              <a:gd name="connsiteX1" fmla="*/ 81642 w 1698171"/>
              <a:gd name="connsiteY1" fmla="*/ 88199 h 434985"/>
              <a:gd name="connsiteX2" fmla="*/ 163285 w 1698171"/>
              <a:gd name="connsiteY2" fmla="*/ 312521 h 434985"/>
              <a:gd name="connsiteX3" fmla="*/ 311977 w 1698171"/>
              <a:gd name="connsiteY3" fmla="*/ 170134 h 434985"/>
              <a:gd name="connsiteX4" fmla="*/ 443995 w 1698171"/>
              <a:gd name="connsiteY4" fmla="*/ 373109 h 434985"/>
              <a:gd name="connsiteX5" fmla="*/ 563336 w 1698171"/>
              <a:gd name="connsiteY5" fmla="*/ 2278 h 434985"/>
              <a:gd name="connsiteX6" fmla="*/ 661307 w 1698171"/>
              <a:gd name="connsiteY6" fmla="*/ 222480 h 434985"/>
              <a:gd name="connsiteX7" fmla="*/ 772826 w 1698171"/>
              <a:gd name="connsiteY7" fmla="*/ 336936 h 434985"/>
              <a:gd name="connsiteX8" fmla="*/ 932642 w 1698171"/>
              <a:gd name="connsiteY8" fmla="*/ 228437 h 434985"/>
              <a:gd name="connsiteX9" fmla="*/ 978847 w 1698171"/>
              <a:gd name="connsiteY9" fmla="*/ 127711 h 434985"/>
              <a:gd name="connsiteX10" fmla="*/ 1030090 w 1698171"/>
              <a:gd name="connsiteY10" fmla="*/ 28606 h 434985"/>
              <a:gd name="connsiteX11" fmla="*/ 1116772 w 1698171"/>
              <a:gd name="connsiteY11" fmla="*/ 324728 h 434985"/>
              <a:gd name="connsiteX12" fmla="*/ 1229158 w 1698171"/>
              <a:gd name="connsiteY12" fmla="*/ 222792 h 434985"/>
              <a:gd name="connsiteX13" fmla="*/ 1342592 w 1698171"/>
              <a:gd name="connsiteY13" fmla="*/ 327092 h 434985"/>
              <a:gd name="connsiteX14" fmla="*/ 1455500 w 1698171"/>
              <a:gd name="connsiteY14" fmla="*/ 158473 h 434985"/>
              <a:gd name="connsiteX15" fmla="*/ 1559378 w 1698171"/>
              <a:gd name="connsiteY15" fmla="*/ 353342 h 434985"/>
              <a:gd name="connsiteX16" fmla="*/ 1698171 w 1698171"/>
              <a:gd name="connsiteY16" fmla="*/ 426821 h 43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98171" h="434985">
                <a:moveTo>
                  <a:pt x="0" y="434985"/>
                </a:moveTo>
                <a:cubicBezTo>
                  <a:pt x="27214" y="200262"/>
                  <a:pt x="54428" y="108610"/>
                  <a:pt x="81642" y="88199"/>
                </a:cubicBezTo>
                <a:cubicBezTo>
                  <a:pt x="108856" y="67788"/>
                  <a:pt x="124896" y="298865"/>
                  <a:pt x="163285" y="312521"/>
                </a:cubicBezTo>
                <a:cubicBezTo>
                  <a:pt x="201674" y="326177"/>
                  <a:pt x="265192" y="160036"/>
                  <a:pt x="311977" y="170134"/>
                </a:cubicBezTo>
                <a:cubicBezTo>
                  <a:pt x="358762" y="180232"/>
                  <a:pt x="402102" y="401085"/>
                  <a:pt x="443995" y="373109"/>
                </a:cubicBezTo>
                <a:cubicBezTo>
                  <a:pt x="485888" y="345133"/>
                  <a:pt x="527117" y="27383"/>
                  <a:pt x="563336" y="2278"/>
                </a:cubicBezTo>
                <a:cubicBezTo>
                  <a:pt x="599555" y="-22827"/>
                  <a:pt x="626392" y="166704"/>
                  <a:pt x="661307" y="222480"/>
                </a:cubicBezTo>
                <a:cubicBezTo>
                  <a:pt x="696222" y="278256"/>
                  <a:pt x="727604" y="335943"/>
                  <a:pt x="772826" y="336936"/>
                </a:cubicBezTo>
                <a:cubicBezTo>
                  <a:pt x="818048" y="337929"/>
                  <a:pt x="898305" y="263308"/>
                  <a:pt x="932642" y="228437"/>
                </a:cubicBezTo>
                <a:cubicBezTo>
                  <a:pt x="966979" y="193566"/>
                  <a:pt x="962606" y="161016"/>
                  <a:pt x="978847" y="127711"/>
                </a:cubicBezTo>
                <a:cubicBezTo>
                  <a:pt x="995088" y="94406"/>
                  <a:pt x="1007103" y="-4230"/>
                  <a:pt x="1030090" y="28606"/>
                </a:cubicBezTo>
                <a:cubicBezTo>
                  <a:pt x="1053077" y="61442"/>
                  <a:pt x="1083594" y="292364"/>
                  <a:pt x="1116772" y="324728"/>
                </a:cubicBezTo>
                <a:cubicBezTo>
                  <a:pt x="1149950" y="357092"/>
                  <a:pt x="1191521" y="222398"/>
                  <a:pt x="1229158" y="222792"/>
                </a:cubicBezTo>
                <a:cubicBezTo>
                  <a:pt x="1266795" y="223186"/>
                  <a:pt x="1304868" y="337812"/>
                  <a:pt x="1342592" y="327092"/>
                </a:cubicBezTo>
                <a:cubicBezTo>
                  <a:pt x="1380316" y="316372"/>
                  <a:pt x="1419369" y="154098"/>
                  <a:pt x="1455500" y="158473"/>
                </a:cubicBezTo>
                <a:cubicBezTo>
                  <a:pt x="1491631" y="162848"/>
                  <a:pt x="1518933" y="308617"/>
                  <a:pt x="1559378" y="353342"/>
                </a:cubicBezTo>
                <a:cubicBezTo>
                  <a:pt x="1599823" y="398067"/>
                  <a:pt x="1648505" y="428181"/>
                  <a:pt x="1698171" y="426821"/>
                </a:cubicBez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reeform 142"/>
          <p:cNvSpPr/>
          <p:nvPr/>
        </p:nvSpPr>
        <p:spPr>
          <a:xfrm>
            <a:off x="4472448" y="3212976"/>
            <a:ext cx="776103" cy="374240"/>
          </a:xfrm>
          <a:custGeom>
            <a:avLst/>
            <a:gdLst>
              <a:gd name="connsiteX0" fmla="*/ 0 w 1698171"/>
              <a:gd name="connsiteY0" fmla="*/ 555174 h 556089"/>
              <a:gd name="connsiteX1" fmla="*/ 81642 w 1698171"/>
              <a:gd name="connsiteY1" fmla="*/ 65317 h 556089"/>
              <a:gd name="connsiteX2" fmla="*/ 163285 w 1698171"/>
              <a:gd name="connsiteY2" fmla="*/ 432710 h 556089"/>
              <a:gd name="connsiteX3" fmla="*/ 359228 w 1698171"/>
              <a:gd name="connsiteY3" fmla="*/ 530681 h 556089"/>
              <a:gd name="connsiteX4" fmla="*/ 473528 w 1698171"/>
              <a:gd name="connsiteY4" fmla="*/ 367396 h 556089"/>
              <a:gd name="connsiteX5" fmla="*/ 612321 w 1698171"/>
              <a:gd name="connsiteY5" fmla="*/ 48989 h 556089"/>
              <a:gd name="connsiteX6" fmla="*/ 661307 w 1698171"/>
              <a:gd name="connsiteY6" fmla="*/ 514353 h 556089"/>
              <a:gd name="connsiteX7" fmla="*/ 808264 w 1698171"/>
              <a:gd name="connsiteY7" fmla="*/ 514353 h 556089"/>
              <a:gd name="connsiteX8" fmla="*/ 873578 w 1698171"/>
              <a:gd name="connsiteY8" fmla="*/ 342903 h 556089"/>
              <a:gd name="connsiteX9" fmla="*/ 955221 w 1698171"/>
              <a:gd name="connsiteY9" fmla="*/ 465367 h 556089"/>
              <a:gd name="connsiteX10" fmla="*/ 1012371 w 1698171"/>
              <a:gd name="connsiteY10" fmla="*/ 3 h 556089"/>
              <a:gd name="connsiteX11" fmla="*/ 1069521 w 1698171"/>
              <a:gd name="connsiteY11" fmla="*/ 473531 h 556089"/>
              <a:gd name="connsiteX12" fmla="*/ 1240971 w 1698171"/>
              <a:gd name="connsiteY12" fmla="*/ 285753 h 556089"/>
              <a:gd name="connsiteX13" fmla="*/ 1330778 w 1698171"/>
              <a:gd name="connsiteY13" fmla="*/ 538846 h 556089"/>
              <a:gd name="connsiteX14" fmla="*/ 1461407 w 1698171"/>
              <a:gd name="connsiteY14" fmla="*/ 89810 h 556089"/>
              <a:gd name="connsiteX15" fmla="*/ 1559378 w 1698171"/>
              <a:gd name="connsiteY15" fmla="*/ 473531 h 556089"/>
              <a:gd name="connsiteX16" fmla="*/ 1698171 w 1698171"/>
              <a:gd name="connsiteY16" fmla="*/ 547010 h 556089"/>
              <a:gd name="connsiteX0" fmla="*/ 0 w 1698171"/>
              <a:gd name="connsiteY0" fmla="*/ 555174 h 555174"/>
              <a:gd name="connsiteX1" fmla="*/ 81642 w 1698171"/>
              <a:gd name="connsiteY1" fmla="*/ 65317 h 555174"/>
              <a:gd name="connsiteX2" fmla="*/ 163285 w 1698171"/>
              <a:gd name="connsiteY2" fmla="*/ 432710 h 555174"/>
              <a:gd name="connsiteX3" fmla="*/ 359228 w 1698171"/>
              <a:gd name="connsiteY3" fmla="*/ 530681 h 555174"/>
              <a:gd name="connsiteX4" fmla="*/ 473528 w 1698171"/>
              <a:gd name="connsiteY4" fmla="*/ 367396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81642 w 1698171"/>
              <a:gd name="connsiteY1" fmla="*/ 65317 h 555174"/>
              <a:gd name="connsiteX2" fmla="*/ 269600 w 1698171"/>
              <a:gd name="connsiteY2" fmla="*/ 432710 h 555174"/>
              <a:gd name="connsiteX3" fmla="*/ 359228 w 1698171"/>
              <a:gd name="connsiteY3" fmla="*/ 530681 h 555174"/>
              <a:gd name="connsiteX4" fmla="*/ 473528 w 1698171"/>
              <a:gd name="connsiteY4" fmla="*/ 367396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122987 w 1698171"/>
              <a:gd name="connsiteY1" fmla="*/ 282785 h 555174"/>
              <a:gd name="connsiteX2" fmla="*/ 269600 w 1698171"/>
              <a:gd name="connsiteY2" fmla="*/ 432710 h 555174"/>
              <a:gd name="connsiteX3" fmla="*/ 359228 w 1698171"/>
              <a:gd name="connsiteY3" fmla="*/ 530681 h 555174"/>
              <a:gd name="connsiteX4" fmla="*/ 473528 w 1698171"/>
              <a:gd name="connsiteY4" fmla="*/ 367396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122987 w 1698171"/>
              <a:gd name="connsiteY1" fmla="*/ 282785 h 555174"/>
              <a:gd name="connsiteX2" fmla="*/ 234162 w 1698171"/>
              <a:gd name="connsiteY2" fmla="*/ 449879 h 555174"/>
              <a:gd name="connsiteX3" fmla="*/ 359228 w 1698171"/>
              <a:gd name="connsiteY3" fmla="*/ 530681 h 555174"/>
              <a:gd name="connsiteX4" fmla="*/ 473528 w 1698171"/>
              <a:gd name="connsiteY4" fmla="*/ 367396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122987 w 1698171"/>
              <a:gd name="connsiteY1" fmla="*/ 282785 h 555174"/>
              <a:gd name="connsiteX2" fmla="*/ 234162 w 1698171"/>
              <a:gd name="connsiteY2" fmla="*/ 449879 h 555174"/>
              <a:gd name="connsiteX3" fmla="*/ 365135 w 1698171"/>
              <a:gd name="connsiteY3" fmla="*/ 473453 h 555174"/>
              <a:gd name="connsiteX4" fmla="*/ 473528 w 1698171"/>
              <a:gd name="connsiteY4" fmla="*/ 367396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122987 w 1698171"/>
              <a:gd name="connsiteY1" fmla="*/ 282785 h 555174"/>
              <a:gd name="connsiteX2" fmla="*/ 234162 w 1698171"/>
              <a:gd name="connsiteY2" fmla="*/ 449879 h 555174"/>
              <a:gd name="connsiteX3" fmla="*/ 365135 w 1698171"/>
              <a:gd name="connsiteY3" fmla="*/ 530681 h 555174"/>
              <a:gd name="connsiteX4" fmla="*/ 473528 w 1698171"/>
              <a:gd name="connsiteY4" fmla="*/ 367396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122987 w 1698171"/>
              <a:gd name="connsiteY1" fmla="*/ 282785 h 555174"/>
              <a:gd name="connsiteX2" fmla="*/ 234162 w 1698171"/>
              <a:gd name="connsiteY2" fmla="*/ 449879 h 555174"/>
              <a:gd name="connsiteX3" fmla="*/ 365135 w 1698171"/>
              <a:gd name="connsiteY3" fmla="*/ 530681 h 555174"/>
              <a:gd name="connsiteX4" fmla="*/ 479434 w 1698171"/>
              <a:gd name="connsiteY4" fmla="*/ 149929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122987 w 1698171"/>
              <a:gd name="connsiteY1" fmla="*/ 282785 h 555174"/>
              <a:gd name="connsiteX2" fmla="*/ 234162 w 1698171"/>
              <a:gd name="connsiteY2" fmla="*/ 449879 h 555174"/>
              <a:gd name="connsiteX3" fmla="*/ 365135 w 1698171"/>
              <a:gd name="connsiteY3" fmla="*/ 530681 h 555174"/>
              <a:gd name="connsiteX4" fmla="*/ 479434 w 1698171"/>
              <a:gd name="connsiteY4" fmla="*/ 149929 h 555174"/>
              <a:gd name="connsiteX5" fmla="*/ 569243 w 1698171"/>
              <a:gd name="connsiteY5" fmla="*/ 420054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122987 w 1698171"/>
              <a:gd name="connsiteY1" fmla="*/ 282785 h 555174"/>
              <a:gd name="connsiteX2" fmla="*/ 234162 w 1698171"/>
              <a:gd name="connsiteY2" fmla="*/ 449879 h 555174"/>
              <a:gd name="connsiteX3" fmla="*/ 365135 w 1698171"/>
              <a:gd name="connsiteY3" fmla="*/ 530681 h 555174"/>
              <a:gd name="connsiteX4" fmla="*/ 479434 w 1698171"/>
              <a:gd name="connsiteY4" fmla="*/ 149929 h 555174"/>
              <a:gd name="connsiteX5" fmla="*/ 569243 w 1698171"/>
              <a:gd name="connsiteY5" fmla="*/ 420054 h 555174"/>
              <a:gd name="connsiteX6" fmla="*/ 661307 w 1698171"/>
              <a:gd name="connsiteY6" fmla="*/ 514353 h 555174"/>
              <a:gd name="connsiteX7" fmla="*/ 755106 w 1698171"/>
              <a:gd name="connsiteY7" fmla="*/ 399896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122987 w 1698171"/>
              <a:gd name="connsiteY1" fmla="*/ 282785 h 555174"/>
              <a:gd name="connsiteX2" fmla="*/ 234162 w 1698171"/>
              <a:gd name="connsiteY2" fmla="*/ 449879 h 555174"/>
              <a:gd name="connsiteX3" fmla="*/ 365135 w 1698171"/>
              <a:gd name="connsiteY3" fmla="*/ 530681 h 555174"/>
              <a:gd name="connsiteX4" fmla="*/ 479434 w 1698171"/>
              <a:gd name="connsiteY4" fmla="*/ 149929 h 555174"/>
              <a:gd name="connsiteX5" fmla="*/ 569243 w 1698171"/>
              <a:gd name="connsiteY5" fmla="*/ 420054 h 555174"/>
              <a:gd name="connsiteX6" fmla="*/ 661307 w 1698171"/>
              <a:gd name="connsiteY6" fmla="*/ 514353 h 555174"/>
              <a:gd name="connsiteX7" fmla="*/ 755106 w 1698171"/>
              <a:gd name="connsiteY7" fmla="*/ 399896 h 555174"/>
              <a:gd name="connsiteX8" fmla="*/ 814513 w 1698171"/>
              <a:gd name="connsiteY8" fmla="*/ 48597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465637 h 465637"/>
              <a:gd name="connsiteX1" fmla="*/ 122987 w 1698171"/>
              <a:gd name="connsiteY1" fmla="*/ 193248 h 465637"/>
              <a:gd name="connsiteX2" fmla="*/ 234162 w 1698171"/>
              <a:gd name="connsiteY2" fmla="*/ 360342 h 465637"/>
              <a:gd name="connsiteX3" fmla="*/ 365135 w 1698171"/>
              <a:gd name="connsiteY3" fmla="*/ 441144 h 465637"/>
              <a:gd name="connsiteX4" fmla="*/ 479434 w 1698171"/>
              <a:gd name="connsiteY4" fmla="*/ 60392 h 465637"/>
              <a:gd name="connsiteX5" fmla="*/ 569243 w 1698171"/>
              <a:gd name="connsiteY5" fmla="*/ 330517 h 465637"/>
              <a:gd name="connsiteX6" fmla="*/ 661307 w 1698171"/>
              <a:gd name="connsiteY6" fmla="*/ 424816 h 465637"/>
              <a:gd name="connsiteX7" fmla="*/ 755106 w 1698171"/>
              <a:gd name="connsiteY7" fmla="*/ 310359 h 465637"/>
              <a:gd name="connsiteX8" fmla="*/ 814513 w 1698171"/>
              <a:gd name="connsiteY8" fmla="*/ 396436 h 465637"/>
              <a:gd name="connsiteX9" fmla="*/ 955221 w 1698171"/>
              <a:gd name="connsiteY9" fmla="*/ 375830 h 465637"/>
              <a:gd name="connsiteX10" fmla="*/ 1018277 w 1698171"/>
              <a:gd name="connsiteY10" fmla="*/ 208053 h 465637"/>
              <a:gd name="connsiteX11" fmla="*/ 1069521 w 1698171"/>
              <a:gd name="connsiteY11" fmla="*/ 383994 h 465637"/>
              <a:gd name="connsiteX12" fmla="*/ 1240971 w 1698171"/>
              <a:gd name="connsiteY12" fmla="*/ 196216 h 465637"/>
              <a:gd name="connsiteX13" fmla="*/ 1330778 w 1698171"/>
              <a:gd name="connsiteY13" fmla="*/ 449309 h 465637"/>
              <a:gd name="connsiteX14" fmla="*/ 1461407 w 1698171"/>
              <a:gd name="connsiteY14" fmla="*/ 273 h 465637"/>
              <a:gd name="connsiteX15" fmla="*/ 1559378 w 1698171"/>
              <a:gd name="connsiteY15" fmla="*/ 383994 h 465637"/>
              <a:gd name="connsiteX16" fmla="*/ 1698171 w 1698171"/>
              <a:gd name="connsiteY16" fmla="*/ 457473 h 465637"/>
              <a:gd name="connsiteX0" fmla="*/ 0 w 1698171"/>
              <a:gd name="connsiteY0" fmla="*/ 465637 h 465637"/>
              <a:gd name="connsiteX1" fmla="*/ 122987 w 1698171"/>
              <a:gd name="connsiteY1" fmla="*/ 193248 h 465637"/>
              <a:gd name="connsiteX2" fmla="*/ 234162 w 1698171"/>
              <a:gd name="connsiteY2" fmla="*/ 360342 h 465637"/>
              <a:gd name="connsiteX3" fmla="*/ 365135 w 1698171"/>
              <a:gd name="connsiteY3" fmla="*/ 441144 h 465637"/>
              <a:gd name="connsiteX4" fmla="*/ 479434 w 1698171"/>
              <a:gd name="connsiteY4" fmla="*/ 60392 h 465637"/>
              <a:gd name="connsiteX5" fmla="*/ 569243 w 1698171"/>
              <a:gd name="connsiteY5" fmla="*/ 330517 h 465637"/>
              <a:gd name="connsiteX6" fmla="*/ 661307 w 1698171"/>
              <a:gd name="connsiteY6" fmla="*/ 424816 h 465637"/>
              <a:gd name="connsiteX7" fmla="*/ 755106 w 1698171"/>
              <a:gd name="connsiteY7" fmla="*/ 310359 h 465637"/>
              <a:gd name="connsiteX8" fmla="*/ 814513 w 1698171"/>
              <a:gd name="connsiteY8" fmla="*/ 396436 h 465637"/>
              <a:gd name="connsiteX9" fmla="*/ 955221 w 1698171"/>
              <a:gd name="connsiteY9" fmla="*/ 375830 h 465637"/>
              <a:gd name="connsiteX10" fmla="*/ 1018277 w 1698171"/>
              <a:gd name="connsiteY10" fmla="*/ 208053 h 465637"/>
              <a:gd name="connsiteX11" fmla="*/ 1099053 w 1698171"/>
              <a:gd name="connsiteY11" fmla="*/ 372548 h 465637"/>
              <a:gd name="connsiteX12" fmla="*/ 1240971 w 1698171"/>
              <a:gd name="connsiteY12" fmla="*/ 196216 h 465637"/>
              <a:gd name="connsiteX13" fmla="*/ 1330778 w 1698171"/>
              <a:gd name="connsiteY13" fmla="*/ 449309 h 465637"/>
              <a:gd name="connsiteX14" fmla="*/ 1461407 w 1698171"/>
              <a:gd name="connsiteY14" fmla="*/ 273 h 465637"/>
              <a:gd name="connsiteX15" fmla="*/ 1559378 w 1698171"/>
              <a:gd name="connsiteY15" fmla="*/ 383994 h 465637"/>
              <a:gd name="connsiteX16" fmla="*/ 1698171 w 1698171"/>
              <a:gd name="connsiteY16" fmla="*/ 457473 h 465637"/>
              <a:gd name="connsiteX0" fmla="*/ 0 w 1698171"/>
              <a:gd name="connsiteY0" fmla="*/ 465637 h 465637"/>
              <a:gd name="connsiteX1" fmla="*/ 122987 w 1698171"/>
              <a:gd name="connsiteY1" fmla="*/ 193248 h 465637"/>
              <a:gd name="connsiteX2" fmla="*/ 234162 w 1698171"/>
              <a:gd name="connsiteY2" fmla="*/ 360342 h 465637"/>
              <a:gd name="connsiteX3" fmla="*/ 365135 w 1698171"/>
              <a:gd name="connsiteY3" fmla="*/ 441144 h 465637"/>
              <a:gd name="connsiteX4" fmla="*/ 479434 w 1698171"/>
              <a:gd name="connsiteY4" fmla="*/ 60392 h 465637"/>
              <a:gd name="connsiteX5" fmla="*/ 569243 w 1698171"/>
              <a:gd name="connsiteY5" fmla="*/ 330517 h 465637"/>
              <a:gd name="connsiteX6" fmla="*/ 661307 w 1698171"/>
              <a:gd name="connsiteY6" fmla="*/ 424816 h 465637"/>
              <a:gd name="connsiteX7" fmla="*/ 755106 w 1698171"/>
              <a:gd name="connsiteY7" fmla="*/ 310359 h 465637"/>
              <a:gd name="connsiteX8" fmla="*/ 814513 w 1698171"/>
              <a:gd name="connsiteY8" fmla="*/ 396436 h 465637"/>
              <a:gd name="connsiteX9" fmla="*/ 955221 w 1698171"/>
              <a:gd name="connsiteY9" fmla="*/ 375830 h 465637"/>
              <a:gd name="connsiteX10" fmla="*/ 1018277 w 1698171"/>
              <a:gd name="connsiteY10" fmla="*/ 208053 h 465637"/>
              <a:gd name="connsiteX11" fmla="*/ 1099053 w 1698171"/>
              <a:gd name="connsiteY11" fmla="*/ 372548 h 465637"/>
              <a:gd name="connsiteX12" fmla="*/ 1229158 w 1698171"/>
              <a:gd name="connsiteY12" fmla="*/ 224831 h 465637"/>
              <a:gd name="connsiteX13" fmla="*/ 1330778 w 1698171"/>
              <a:gd name="connsiteY13" fmla="*/ 449309 h 465637"/>
              <a:gd name="connsiteX14" fmla="*/ 1461407 w 1698171"/>
              <a:gd name="connsiteY14" fmla="*/ 273 h 465637"/>
              <a:gd name="connsiteX15" fmla="*/ 1559378 w 1698171"/>
              <a:gd name="connsiteY15" fmla="*/ 383994 h 465637"/>
              <a:gd name="connsiteX16" fmla="*/ 1698171 w 1698171"/>
              <a:gd name="connsiteY16" fmla="*/ 457473 h 465637"/>
              <a:gd name="connsiteX0" fmla="*/ 0 w 1698171"/>
              <a:gd name="connsiteY0" fmla="*/ 465428 h 465428"/>
              <a:gd name="connsiteX1" fmla="*/ 122987 w 1698171"/>
              <a:gd name="connsiteY1" fmla="*/ 193039 h 465428"/>
              <a:gd name="connsiteX2" fmla="*/ 234162 w 1698171"/>
              <a:gd name="connsiteY2" fmla="*/ 360133 h 465428"/>
              <a:gd name="connsiteX3" fmla="*/ 365135 w 1698171"/>
              <a:gd name="connsiteY3" fmla="*/ 440935 h 465428"/>
              <a:gd name="connsiteX4" fmla="*/ 479434 w 1698171"/>
              <a:gd name="connsiteY4" fmla="*/ 60183 h 465428"/>
              <a:gd name="connsiteX5" fmla="*/ 569243 w 1698171"/>
              <a:gd name="connsiteY5" fmla="*/ 330308 h 465428"/>
              <a:gd name="connsiteX6" fmla="*/ 661307 w 1698171"/>
              <a:gd name="connsiteY6" fmla="*/ 424607 h 465428"/>
              <a:gd name="connsiteX7" fmla="*/ 755106 w 1698171"/>
              <a:gd name="connsiteY7" fmla="*/ 310150 h 465428"/>
              <a:gd name="connsiteX8" fmla="*/ 814513 w 1698171"/>
              <a:gd name="connsiteY8" fmla="*/ 396227 h 465428"/>
              <a:gd name="connsiteX9" fmla="*/ 955221 w 1698171"/>
              <a:gd name="connsiteY9" fmla="*/ 375621 h 465428"/>
              <a:gd name="connsiteX10" fmla="*/ 1018277 w 1698171"/>
              <a:gd name="connsiteY10" fmla="*/ 207844 h 465428"/>
              <a:gd name="connsiteX11" fmla="*/ 1099053 w 1698171"/>
              <a:gd name="connsiteY11" fmla="*/ 372339 h 465428"/>
              <a:gd name="connsiteX12" fmla="*/ 1229158 w 1698171"/>
              <a:gd name="connsiteY12" fmla="*/ 224622 h 465428"/>
              <a:gd name="connsiteX13" fmla="*/ 1324872 w 1698171"/>
              <a:gd name="connsiteY13" fmla="*/ 414763 h 465428"/>
              <a:gd name="connsiteX14" fmla="*/ 1461407 w 1698171"/>
              <a:gd name="connsiteY14" fmla="*/ 64 h 465428"/>
              <a:gd name="connsiteX15" fmla="*/ 1559378 w 1698171"/>
              <a:gd name="connsiteY15" fmla="*/ 383785 h 465428"/>
              <a:gd name="connsiteX16" fmla="*/ 1698171 w 1698171"/>
              <a:gd name="connsiteY16" fmla="*/ 457264 h 46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98171" h="465428">
                <a:moveTo>
                  <a:pt x="0" y="465428"/>
                </a:moveTo>
                <a:cubicBezTo>
                  <a:pt x="27214" y="230705"/>
                  <a:pt x="83960" y="210588"/>
                  <a:pt x="122987" y="193039"/>
                </a:cubicBezTo>
                <a:cubicBezTo>
                  <a:pt x="162014" y="175490"/>
                  <a:pt x="193804" y="318817"/>
                  <a:pt x="234162" y="360133"/>
                </a:cubicBezTo>
                <a:cubicBezTo>
                  <a:pt x="274520" y="401449"/>
                  <a:pt x="324256" y="490927"/>
                  <a:pt x="365135" y="440935"/>
                </a:cubicBezTo>
                <a:cubicBezTo>
                  <a:pt x="406014" y="390943"/>
                  <a:pt x="445416" y="78621"/>
                  <a:pt x="479434" y="60183"/>
                </a:cubicBezTo>
                <a:cubicBezTo>
                  <a:pt x="513452" y="41745"/>
                  <a:pt x="538931" y="269571"/>
                  <a:pt x="569243" y="330308"/>
                </a:cubicBezTo>
                <a:cubicBezTo>
                  <a:pt x="599555" y="391045"/>
                  <a:pt x="630330" y="427967"/>
                  <a:pt x="661307" y="424607"/>
                </a:cubicBezTo>
                <a:cubicBezTo>
                  <a:pt x="692284" y="421247"/>
                  <a:pt x="729572" y="314880"/>
                  <a:pt x="755106" y="310150"/>
                </a:cubicBezTo>
                <a:cubicBezTo>
                  <a:pt x="780640" y="305420"/>
                  <a:pt x="781161" y="385315"/>
                  <a:pt x="814513" y="396227"/>
                </a:cubicBezTo>
                <a:cubicBezTo>
                  <a:pt x="847866" y="407139"/>
                  <a:pt x="921260" y="407018"/>
                  <a:pt x="955221" y="375621"/>
                </a:cubicBezTo>
                <a:cubicBezTo>
                  <a:pt x="989182" y="344224"/>
                  <a:pt x="994305" y="208391"/>
                  <a:pt x="1018277" y="207844"/>
                </a:cubicBezTo>
                <a:cubicBezTo>
                  <a:pt x="1042249" y="207297"/>
                  <a:pt x="1063906" y="369543"/>
                  <a:pt x="1099053" y="372339"/>
                </a:cubicBezTo>
                <a:cubicBezTo>
                  <a:pt x="1134200" y="375135"/>
                  <a:pt x="1191522" y="217551"/>
                  <a:pt x="1229158" y="224622"/>
                </a:cubicBezTo>
                <a:cubicBezTo>
                  <a:pt x="1266794" y="231693"/>
                  <a:pt x="1286164" y="452189"/>
                  <a:pt x="1324872" y="414763"/>
                </a:cubicBezTo>
                <a:cubicBezTo>
                  <a:pt x="1363580" y="377337"/>
                  <a:pt x="1422323" y="5227"/>
                  <a:pt x="1461407" y="64"/>
                </a:cubicBezTo>
                <a:cubicBezTo>
                  <a:pt x="1500491" y="-5099"/>
                  <a:pt x="1519917" y="307585"/>
                  <a:pt x="1559378" y="383785"/>
                </a:cubicBezTo>
                <a:cubicBezTo>
                  <a:pt x="1598839" y="459985"/>
                  <a:pt x="1648505" y="458624"/>
                  <a:pt x="1698171" y="457264"/>
                </a:cubicBez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reeform 143"/>
          <p:cNvSpPr/>
          <p:nvPr/>
        </p:nvSpPr>
        <p:spPr>
          <a:xfrm>
            <a:off x="4471462" y="3720889"/>
            <a:ext cx="776103" cy="446403"/>
          </a:xfrm>
          <a:custGeom>
            <a:avLst/>
            <a:gdLst>
              <a:gd name="connsiteX0" fmla="*/ 0 w 1698171"/>
              <a:gd name="connsiteY0" fmla="*/ 555174 h 556089"/>
              <a:gd name="connsiteX1" fmla="*/ 81642 w 1698171"/>
              <a:gd name="connsiteY1" fmla="*/ 65317 h 556089"/>
              <a:gd name="connsiteX2" fmla="*/ 163285 w 1698171"/>
              <a:gd name="connsiteY2" fmla="*/ 432710 h 556089"/>
              <a:gd name="connsiteX3" fmla="*/ 359228 w 1698171"/>
              <a:gd name="connsiteY3" fmla="*/ 530681 h 556089"/>
              <a:gd name="connsiteX4" fmla="*/ 473528 w 1698171"/>
              <a:gd name="connsiteY4" fmla="*/ 367396 h 556089"/>
              <a:gd name="connsiteX5" fmla="*/ 612321 w 1698171"/>
              <a:gd name="connsiteY5" fmla="*/ 48989 h 556089"/>
              <a:gd name="connsiteX6" fmla="*/ 661307 w 1698171"/>
              <a:gd name="connsiteY6" fmla="*/ 514353 h 556089"/>
              <a:gd name="connsiteX7" fmla="*/ 808264 w 1698171"/>
              <a:gd name="connsiteY7" fmla="*/ 514353 h 556089"/>
              <a:gd name="connsiteX8" fmla="*/ 873578 w 1698171"/>
              <a:gd name="connsiteY8" fmla="*/ 342903 h 556089"/>
              <a:gd name="connsiteX9" fmla="*/ 955221 w 1698171"/>
              <a:gd name="connsiteY9" fmla="*/ 465367 h 556089"/>
              <a:gd name="connsiteX10" fmla="*/ 1012371 w 1698171"/>
              <a:gd name="connsiteY10" fmla="*/ 3 h 556089"/>
              <a:gd name="connsiteX11" fmla="*/ 1069521 w 1698171"/>
              <a:gd name="connsiteY11" fmla="*/ 473531 h 556089"/>
              <a:gd name="connsiteX12" fmla="*/ 1240971 w 1698171"/>
              <a:gd name="connsiteY12" fmla="*/ 285753 h 556089"/>
              <a:gd name="connsiteX13" fmla="*/ 1330778 w 1698171"/>
              <a:gd name="connsiteY13" fmla="*/ 538846 h 556089"/>
              <a:gd name="connsiteX14" fmla="*/ 1461407 w 1698171"/>
              <a:gd name="connsiteY14" fmla="*/ 89810 h 556089"/>
              <a:gd name="connsiteX15" fmla="*/ 1559378 w 1698171"/>
              <a:gd name="connsiteY15" fmla="*/ 473531 h 556089"/>
              <a:gd name="connsiteX16" fmla="*/ 1698171 w 1698171"/>
              <a:gd name="connsiteY16" fmla="*/ 547010 h 556089"/>
              <a:gd name="connsiteX0" fmla="*/ 0 w 1698171"/>
              <a:gd name="connsiteY0" fmla="*/ 555174 h 555174"/>
              <a:gd name="connsiteX1" fmla="*/ 81642 w 1698171"/>
              <a:gd name="connsiteY1" fmla="*/ 65317 h 555174"/>
              <a:gd name="connsiteX2" fmla="*/ 163285 w 1698171"/>
              <a:gd name="connsiteY2" fmla="*/ 432710 h 555174"/>
              <a:gd name="connsiteX3" fmla="*/ 359228 w 1698171"/>
              <a:gd name="connsiteY3" fmla="*/ 530681 h 555174"/>
              <a:gd name="connsiteX4" fmla="*/ 473528 w 1698171"/>
              <a:gd name="connsiteY4" fmla="*/ 367396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81642 w 1698171"/>
              <a:gd name="connsiteY1" fmla="*/ 65317 h 555174"/>
              <a:gd name="connsiteX2" fmla="*/ 139659 w 1698171"/>
              <a:gd name="connsiteY2" fmla="*/ 438433 h 555174"/>
              <a:gd name="connsiteX3" fmla="*/ 359228 w 1698171"/>
              <a:gd name="connsiteY3" fmla="*/ 530681 h 555174"/>
              <a:gd name="connsiteX4" fmla="*/ 473528 w 1698171"/>
              <a:gd name="connsiteY4" fmla="*/ 367396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81642 w 1698171"/>
              <a:gd name="connsiteY1" fmla="*/ 65317 h 555174"/>
              <a:gd name="connsiteX2" fmla="*/ 139659 w 1698171"/>
              <a:gd name="connsiteY2" fmla="*/ 438433 h 555174"/>
              <a:gd name="connsiteX3" fmla="*/ 302113 w 1698171"/>
              <a:gd name="connsiteY3" fmla="*/ 525148 h 555174"/>
              <a:gd name="connsiteX4" fmla="*/ 359228 w 1698171"/>
              <a:gd name="connsiteY4" fmla="*/ 530681 h 555174"/>
              <a:gd name="connsiteX5" fmla="*/ 473528 w 1698171"/>
              <a:gd name="connsiteY5" fmla="*/ 367396 h 555174"/>
              <a:gd name="connsiteX6" fmla="*/ 563336 w 1698171"/>
              <a:gd name="connsiteY6" fmla="*/ 122467 h 555174"/>
              <a:gd name="connsiteX7" fmla="*/ 661307 w 1698171"/>
              <a:gd name="connsiteY7" fmla="*/ 514353 h 555174"/>
              <a:gd name="connsiteX8" fmla="*/ 808264 w 1698171"/>
              <a:gd name="connsiteY8" fmla="*/ 514353 h 555174"/>
              <a:gd name="connsiteX9" fmla="*/ 873578 w 1698171"/>
              <a:gd name="connsiteY9" fmla="*/ 342903 h 555174"/>
              <a:gd name="connsiteX10" fmla="*/ 955221 w 1698171"/>
              <a:gd name="connsiteY10" fmla="*/ 465367 h 555174"/>
              <a:gd name="connsiteX11" fmla="*/ 1012371 w 1698171"/>
              <a:gd name="connsiteY11" fmla="*/ 3 h 555174"/>
              <a:gd name="connsiteX12" fmla="*/ 1069521 w 1698171"/>
              <a:gd name="connsiteY12" fmla="*/ 473531 h 555174"/>
              <a:gd name="connsiteX13" fmla="*/ 1240971 w 1698171"/>
              <a:gd name="connsiteY13" fmla="*/ 285753 h 555174"/>
              <a:gd name="connsiteX14" fmla="*/ 1330778 w 1698171"/>
              <a:gd name="connsiteY14" fmla="*/ 538846 h 555174"/>
              <a:gd name="connsiteX15" fmla="*/ 1461407 w 1698171"/>
              <a:gd name="connsiteY15" fmla="*/ 89810 h 555174"/>
              <a:gd name="connsiteX16" fmla="*/ 1559378 w 1698171"/>
              <a:gd name="connsiteY16" fmla="*/ 473531 h 555174"/>
              <a:gd name="connsiteX17" fmla="*/ 1698171 w 1698171"/>
              <a:gd name="connsiteY17" fmla="*/ 547010 h 555174"/>
              <a:gd name="connsiteX0" fmla="*/ 0 w 1698171"/>
              <a:gd name="connsiteY0" fmla="*/ 555174 h 555174"/>
              <a:gd name="connsiteX1" fmla="*/ 81642 w 1698171"/>
              <a:gd name="connsiteY1" fmla="*/ 65317 h 555174"/>
              <a:gd name="connsiteX2" fmla="*/ 139659 w 1698171"/>
              <a:gd name="connsiteY2" fmla="*/ 438433 h 555174"/>
              <a:gd name="connsiteX3" fmla="*/ 272581 w 1698171"/>
              <a:gd name="connsiteY3" fmla="*/ 330572 h 555174"/>
              <a:gd name="connsiteX4" fmla="*/ 359228 w 1698171"/>
              <a:gd name="connsiteY4" fmla="*/ 530681 h 555174"/>
              <a:gd name="connsiteX5" fmla="*/ 473528 w 1698171"/>
              <a:gd name="connsiteY5" fmla="*/ 367396 h 555174"/>
              <a:gd name="connsiteX6" fmla="*/ 563336 w 1698171"/>
              <a:gd name="connsiteY6" fmla="*/ 122467 h 555174"/>
              <a:gd name="connsiteX7" fmla="*/ 661307 w 1698171"/>
              <a:gd name="connsiteY7" fmla="*/ 514353 h 555174"/>
              <a:gd name="connsiteX8" fmla="*/ 808264 w 1698171"/>
              <a:gd name="connsiteY8" fmla="*/ 514353 h 555174"/>
              <a:gd name="connsiteX9" fmla="*/ 873578 w 1698171"/>
              <a:gd name="connsiteY9" fmla="*/ 342903 h 555174"/>
              <a:gd name="connsiteX10" fmla="*/ 955221 w 1698171"/>
              <a:gd name="connsiteY10" fmla="*/ 465367 h 555174"/>
              <a:gd name="connsiteX11" fmla="*/ 1012371 w 1698171"/>
              <a:gd name="connsiteY11" fmla="*/ 3 h 555174"/>
              <a:gd name="connsiteX12" fmla="*/ 1069521 w 1698171"/>
              <a:gd name="connsiteY12" fmla="*/ 473531 h 555174"/>
              <a:gd name="connsiteX13" fmla="*/ 1240971 w 1698171"/>
              <a:gd name="connsiteY13" fmla="*/ 285753 h 555174"/>
              <a:gd name="connsiteX14" fmla="*/ 1330778 w 1698171"/>
              <a:gd name="connsiteY14" fmla="*/ 538846 h 555174"/>
              <a:gd name="connsiteX15" fmla="*/ 1461407 w 1698171"/>
              <a:gd name="connsiteY15" fmla="*/ 89810 h 555174"/>
              <a:gd name="connsiteX16" fmla="*/ 1559378 w 1698171"/>
              <a:gd name="connsiteY16" fmla="*/ 473531 h 555174"/>
              <a:gd name="connsiteX17" fmla="*/ 1698171 w 1698171"/>
              <a:gd name="connsiteY17" fmla="*/ 547010 h 555174"/>
              <a:gd name="connsiteX0" fmla="*/ 0 w 1698171"/>
              <a:gd name="connsiteY0" fmla="*/ 555174 h 555174"/>
              <a:gd name="connsiteX1" fmla="*/ 81642 w 1698171"/>
              <a:gd name="connsiteY1" fmla="*/ 65317 h 555174"/>
              <a:gd name="connsiteX2" fmla="*/ 139659 w 1698171"/>
              <a:gd name="connsiteY2" fmla="*/ 438433 h 555174"/>
              <a:gd name="connsiteX3" fmla="*/ 254862 w 1698171"/>
              <a:gd name="connsiteY3" fmla="*/ 324849 h 555174"/>
              <a:gd name="connsiteX4" fmla="*/ 359228 w 1698171"/>
              <a:gd name="connsiteY4" fmla="*/ 530681 h 555174"/>
              <a:gd name="connsiteX5" fmla="*/ 473528 w 1698171"/>
              <a:gd name="connsiteY5" fmla="*/ 367396 h 555174"/>
              <a:gd name="connsiteX6" fmla="*/ 563336 w 1698171"/>
              <a:gd name="connsiteY6" fmla="*/ 122467 h 555174"/>
              <a:gd name="connsiteX7" fmla="*/ 661307 w 1698171"/>
              <a:gd name="connsiteY7" fmla="*/ 514353 h 555174"/>
              <a:gd name="connsiteX8" fmla="*/ 808264 w 1698171"/>
              <a:gd name="connsiteY8" fmla="*/ 514353 h 555174"/>
              <a:gd name="connsiteX9" fmla="*/ 873578 w 1698171"/>
              <a:gd name="connsiteY9" fmla="*/ 342903 h 555174"/>
              <a:gd name="connsiteX10" fmla="*/ 955221 w 1698171"/>
              <a:gd name="connsiteY10" fmla="*/ 465367 h 555174"/>
              <a:gd name="connsiteX11" fmla="*/ 1012371 w 1698171"/>
              <a:gd name="connsiteY11" fmla="*/ 3 h 555174"/>
              <a:gd name="connsiteX12" fmla="*/ 1069521 w 1698171"/>
              <a:gd name="connsiteY12" fmla="*/ 473531 h 555174"/>
              <a:gd name="connsiteX13" fmla="*/ 1240971 w 1698171"/>
              <a:gd name="connsiteY13" fmla="*/ 285753 h 555174"/>
              <a:gd name="connsiteX14" fmla="*/ 1330778 w 1698171"/>
              <a:gd name="connsiteY14" fmla="*/ 538846 h 555174"/>
              <a:gd name="connsiteX15" fmla="*/ 1461407 w 1698171"/>
              <a:gd name="connsiteY15" fmla="*/ 89810 h 555174"/>
              <a:gd name="connsiteX16" fmla="*/ 1559378 w 1698171"/>
              <a:gd name="connsiteY16" fmla="*/ 473531 h 555174"/>
              <a:gd name="connsiteX17" fmla="*/ 1698171 w 1698171"/>
              <a:gd name="connsiteY17" fmla="*/ 547010 h 555174"/>
              <a:gd name="connsiteX0" fmla="*/ 0 w 1698171"/>
              <a:gd name="connsiteY0" fmla="*/ 555174 h 555174"/>
              <a:gd name="connsiteX1" fmla="*/ 81642 w 1698171"/>
              <a:gd name="connsiteY1" fmla="*/ 65317 h 555174"/>
              <a:gd name="connsiteX2" fmla="*/ 139659 w 1698171"/>
              <a:gd name="connsiteY2" fmla="*/ 438433 h 555174"/>
              <a:gd name="connsiteX3" fmla="*/ 254862 w 1698171"/>
              <a:gd name="connsiteY3" fmla="*/ 324849 h 555174"/>
              <a:gd name="connsiteX4" fmla="*/ 359228 w 1698171"/>
              <a:gd name="connsiteY4" fmla="*/ 530681 h 555174"/>
              <a:gd name="connsiteX5" fmla="*/ 473528 w 1698171"/>
              <a:gd name="connsiteY5" fmla="*/ 367396 h 555174"/>
              <a:gd name="connsiteX6" fmla="*/ 563336 w 1698171"/>
              <a:gd name="connsiteY6" fmla="*/ 122467 h 555174"/>
              <a:gd name="connsiteX7" fmla="*/ 661307 w 1698171"/>
              <a:gd name="connsiteY7" fmla="*/ 514353 h 555174"/>
              <a:gd name="connsiteX8" fmla="*/ 808264 w 1698171"/>
              <a:gd name="connsiteY8" fmla="*/ 514353 h 555174"/>
              <a:gd name="connsiteX9" fmla="*/ 873578 w 1698171"/>
              <a:gd name="connsiteY9" fmla="*/ 342903 h 555174"/>
              <a:gd name="connsiteX10" fmla="*/ 955221 w 1698171"/>
              <a:gd name="connsiteY10" fmla="*/ 465367 h 555174"/>
              <a:gd name="connsiteX11" fmla="*/ 1012371 w 1698171"/>
              <a:gd name="connsiteY11" fmla="*/ 3 h 555174"/>
              <a:gd name="connsiteX12" fmla="*/ 1069521 w 1698171"/>
              <a:gd name="connsiteY12" fmla="*/ 473531 h 555174"/>
              <a:gd name="connsiteX13" fmla="*/ 1164451 w 1698171"/>
              <a:gd name="connsiteY13" fmla="*/ 382078 h 555174"/>
              <a:gd name="connsiteX14" fmla="*/ 1240971 w 1698171"/>
              <a:gd name="connsiteY14" fmla="*/ 285753 h 555174"/>
              <a:gd name="connsiteX15" fmla="*/ 1330778 w 1698171"/>
              <a:gd name="connsiteY15" fmla="*/ 538846 h 555174"/>
              <a:gd name="connsiteX16" fmla="*/ 1461407 w 1698171"/>
              <a:gd name="connsiteY16" fmla="*/ 89810 h 555174"/>
              <a:gd name="connsiteX17" fmla="*/ 1559378 w 1698171"/>
              <a:gd name="connsiteY17" fmla="*/ 473531 h 555174"/>
              <a:gd name="connsiteX18" fmla="*/ 1698171 w 1698171"/>
              <a:gd name="connsiteY18" fmla="*/ 547010 h 555174"/>
              <a:gd name="connsiteX0" fmla="*/ 0 w 1698171"/>
              <a:gd name="connsiteY0" fmla="*/ 555174 h 555174"/>
              <a:gd name="connsiteX1" fmla="*/ 81642 w 1698171"/>
              <a:gd name="connsiteY1" fmla="*/ 65317 h 555174"/>
              <a:gd name="connsiteX2" fmla="*/ 139659 w 1698171"/>
              <a:gd name="connsiteY2" fmla="*/ 438433 h 555174"/>
              <a:gd name="connsiteX3" fmla="*/ 254862 w 1698171"/>
              <a:gd name="connsiteY3" fmla="*/ 324849 h 555174"/>
              <a:gd name="connsiteX4" fmla="*/ 359228 w 1698171"/>
              <a:gd name="connsiteY4" fmla="*/ 530681 h 555174"/>
              <a:gd name="connsiteX5" fmla="*/ 473528 w 1698171"/>
              <a:gd name="connsiteY5" fmla="*/ 367396 h 555174"/>
              <a:gd name="connsiteX6" fmla="*/ 563336 w 1698171"/>
              <a:gd name="connsiteY6" fmla="*/ 122467 h 555174"/>
              <a:gd name="connsiteX7" fmla="*/ 661307 w 1698171"/>
              <a:gd name="connsiteY7" fmla="*/ 514353 h 555174"/>
              <a:gd name="connsiteX8" fmla="*/ 808264 w 1698171"/>
              <a:gd name="connsiteY8" fmla="*/ 514353 h 555174"/>
              <a:gd name="connsiteX9" fmla="*/ 873578 w 1698171"/>
              <a:gd name="connsiteY9" fmla="*/ 342903 h 555174"/>
              <a:gd name="connsiteX10" fmla="*/ 955221 w 1698171"/>
              <a:gd name="connsiteY10" fmla="*/ 465367 h 555174"/>
              <a:gd name="connsiteX11" fmla="*/ 1012371 w 1698171"/>
              <a:gd name="connsiteY11" fmla="*/ 3 h 555174"/>
              <a:gd name="connsiteX12" fmla="*/ 1069521 w 1698171"/>
              <a:gd name="connsiteY12" fmla="*/ 473531 h 555174"/>
              <a:gd name="connsiteX13" fmla="*/ 1134919 w 1698171"/>
              <a:gd name="connsiteY13" fmla="*/ 181779 h 555174"/>
              <a:gd name="connsiteX14" fmla="*/ 1240971 w 1698171"/>
              <a:gd name="connsiteY14" fmla="*/ 285753 h 555174"/>
              <a:gd name="connsiteX15" fmla="*/ 1330778 w 1698171"/>
              <a:gd name="connsiteY15" fmla="*/ 538846 h 555174"/>
              <a:gd name="connsiteX16" fmla="*/ 1461407 w 1698171"/>
              <a:gd name="connsiteY16" fmla="*/ 89810 h 555174"/>
              <a:gd name="connsiteX17" fmla="*/ 1559378 w 1698171"/>
              <a:gd name="connsiteY17" fmla="*/ 473531 h 555174"/>
              <a:gd name="connsiteX18" fmla="*/ 1698171 w 1698171"/>
              <a:gd name="connsiteY18" fmla="*/ 547010 h 555174"/>
              <a:gd name="connsiteX0" fmla="*/ 0 w 1698171"/>
              <a:gd name="connsiteY0" fmla="*/ 555174 h 555174"/>
              <a:gd name="connsiteX1" fmla="*/ 81642 w 1698171"/>
              <a:gd name="connsiteY1" fmla="*/ 65317 h 555174"/>
              <a:gd name="connsiteX2" fmla="*/ 139659 w 1698171"/>
              <a:gd name="connsiteY2" fmla="*/ 438433 h 555174"/>
              <a:gd name="connsiteX3" fmla="*/ 254862 w 1698171"/>
              <a:gd name="connsiteY3" fmla="*/ 324849 h 555174"/>
              <a:gd name="connsiteX4" fmla="*/ 359228 w 1698171"/>
              <a:gd name="connsiteY4" fmla="*/ 530681 h 555174"/>
              <a:gd name="connsiteX5" fmla="*/ 473528 w 1698171"/>
              <a:gd name="connsiteY5" fmla="*/ 367396 h 555174"/>
              <a:gd name="connsiteX6" fmla="*/ 563336 w 1698171"/>
              <a:gd name="connsiteY6" fmla="*/ 122467 h 555174"/>
              <a:gd name="connsiteX7" fmla="*/ 661307 w 1698171"/>
              <a:gd name="connsiteY7" fmla="*/ 514353 h 555174"/>
              <a:gd name="connsiteX8" fmla="*/ 808264 w 1698171"/>
              <a:gd name="connsiteY8" fmla="*/ 514353 h 555174"/>
              <a:gd name="connsiteX9" fmla="*/ 873578 w 1698171"/>
              <a:gd name="connsiteY9" fmla="*/ 342903 h 555174"/>
              <a:gd name="connsiteX10" fmla="*/ 955221 w 1698171"/>
              <a:gd name="connsiteY10" fmla="*/ 465367 h 555174"/>
              <a:gd name="connsiteX11" fmla="*/ 1012371 w 1698171"/>
              <a:gd name="connsiteY11" fmla="*/ 3 h 555174"/>
              <a:gd name="connsiteX12" fmla="*/ 1069521 w 1698171"/>
              <a:gd name="connsiteY12" fmla="*/ 473531 h 555174"/>
              <a:gd name="connsiteX13" fmla="*/ 1134919 w 1698171"/>
              <a:gd name="connsiteY13" fmla="*/ 181779 h 555174"/>
              <a:gd name="connsiteX14" fmla="*/ 1193720 w 1698171"/>
              <a:gd name="connsiteY14" fmla="*/ 428824 h 555174"/>
              <a:gd name="connsiteX15" fmla="*/ 1330778 w 1698171"/>
              <a:gd name="connsiteY15" fmla="*/ 538846 h 555174"/>
              <a:gd name="connsiteX16" fmla="*/ 1461407 w 1698171"/>
              <a:gd name="connsiteY16" fmla="*/ 89810 h 555174"/>
              <a:gd name="connsiteX17" fmla="*/ 1559378 w 1698171"/>
              <a:gd name="connsiteY17" fmla="*/ 473531 h 555174"/>
              <a:gd name="connsiteX18" fmla="*/ 1698171 w 1698171"/>
              <a:gd name="connsiteY18" fmla="*/ 547010 h 55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98171" h="555174">
                <a:moveTo>
                  <a:pt x="0" y="555174"/>
                </a:moveTo>
                <a:cubicBezTo>
                  <a:pt x="27214" y="320451"/>
                  <a:pt x="58366" y="84774"/>
                  <a:pt x="81642" y="65317"/>
                </a:cubicBezTo>
                <a:cubicBezTo>
                  <a:pt x="104918" y="45860"/>
                  <a:pt x="110789" y="395178"/>
                  <a:pt x="139659" y="438433"/>
                </a:cubicBezTo>
                <a:cubicBezTo>
                  <a:pt x="168529" y="481688"/>
                  <a:pt x="218267" y="309474"/>
                  <a:pt x="254862" y="324849"/>
                </a:cubicBezTo>
                <a:cubicBezTo>
                  <a:pt x="291457" y="340224"/>
                  <a:pt x="322784" y="523590"/>
                  <a:pt x="359228" y="530681"/>
                </a:cubicBezTo>
                <a:cubicBezTo>
                  <a:pt x="395672" y="537772"/>
                  <a:pt x="439510" y="435432"/>
                  <a:pt x="473528" y="367396"/>
                </a:cubicBezTo>
                <a:cubicBezTo>
                  <a:pt x="507546" y="299360"/>
                  <a:pt x="532040" y="97974"/>
                  <a:pt x="563336" y="122467"/>
                </a:cubicBezTo>
                <a:cubicBezTo>
                  <a:pt x="594632" y="146960"/>
                  <a:pt x="620486" y="449039"/>
                  <a:pt x="661307" y="514353"/>
                </a:cubicBezTo>
                <a:cubicBezTo>
                  <a:pt x="702128" y="579667"/>
                  <a:pt x="772886" y="542928"/>
                  <a:pt x="808264" y="514353"/>
                </a:cubicBezTo>
                <a:cubicBezTo>
                  <a:pt x="843643" y="485778"/>
                  <a:pt x="849085" y="351067"/>
                  <a:pt x="873578" y="342903"/>
                </a:cubicBezTo>
                <a:cubicBezTo>
                  <a:pt x="898071" y="334739"/>
                  <a:pt x="932089" y="522517"/>
                  <a:pt x="955221" y="465367"/>
                </a:cubicBezTo>
                <a:cubicBezTo>
                  <a:pt x="978353" y="408217"/>
                  <a:pt x="993321" y="-1358"/>
                  <a:pt x="1012371" y="3"/>
                </a:cubicBezTo>
                <a:cubicBezTo>
                  <a:pt x="1031421" y="1364"/>
                  <a:pt x="1049096" y="443235"/>
                  <a:pt x="1069521" y="473531"/>
                </a:cubicBezTo>
                <a:cubicBezTo>
                  <a:pt x="1089946" y="503827"/>
                  <a:pt x="1106344" y="213075"/>
                  <a:pt x="1134919" y="181779"/>
                </a:cubicBezTo>
                <a:cubicBezTo>
                  <a:pt x="1163494" y="150483"/>
                  <a:pt x="1161077" y="369313"/>
                  <a:pt x="1193720" y="428824"/>
                </a:cubicBezTo>
                <a:cubicBezTo>
                  <a:pt x="1226363" y="488335"/>
                  <a:pt x="1286164" y="595348"/>
                  <a:pt x="1330778" y="538846"/>
                </a:cubicBezTo>
                <a:cubicBezTo>
                  <a:pt x="1375392" y="482344"/>
                  <a:pt x="1423307" y="100696"/>
                  <a:pt x="1461407" y="89810"/>
                </a:cubicBezTo>
                <a:cubicBezTo>
                  <a:pt x="1499507" y="78924"/>
                  <a:pt x="1519917" y="397331"/>
                  <a:pt x="1559378" y="473531"/>
                </a:cubicBezTo>
                <a:cubicBezTo>
                  <a:pt x="1598839" y="549731"/>
                  <a:pt x="1648505" y="548370"/>
                  <a:pt x="1698171" y="547010"/>
                </a:cubicBez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reeform 144"/>
          <p:cNvSpPr/>
          <p:nvPr/>
        </p:nvSpPr>
        <p:spPr>
          <a:xfrm>
            <a:off x="4472448" y="2060848"/>
            <a:ext cx="776103" cy="446403"/>
          </a:xfrm>
          <a:custGeom>
            <a:avLst/>
            <a:gdLst>
              <a:gd name="connsiteX0" fmla="*/ 0 w 1698171"/>
              <a:gd name="connsiteY0" fmla="*/ 555174 h 556089"/>
              <a:gd name="connsiteX1" fmla="*/ 81642 w 1698171"/>
              <a:gd name="connsiteY1" fmla="*/ 65317 h 556089"/>
              <a:gd name="connsiteX2" fmla="*/ 163285 w 1698171"/>
              <a:gd name="connsiteY2" fmla="*/ 432710 h 556089"/>
              <a:gd name="connsiteX3" fmla="*/ 359228 w 1698171"/>
              <a:gd name="connsiteY3" fmla="*/ 530681 h 556089"/>
              <a:gd name="connsiteX4" fmla="*/ 473528 w 1698171"/>
              <a:gd name="connsiteY4" fmla="*/ 367396 h 556089"/>
              <a:gd name="connsiteX5" fmla="*/ 612321 w 1698171"/>
              <a:gd name="connsiteY5" fmla="*/ 48989 h 556089"/>
              <a:gd name="connsiteX6" fmla="*/ 661307 w 1698171"/>
              <a:gd name="connsiteY6" fmla="*/ 514353 h 556089"/>
              <a:gd name="connsiteX7" fmla="*/ 808264 w 1698171"/>
              <a:gd name="connsiteY7" fmla="*/ 514353 h 556089"/>
              <a:gd name="connsiteX8" fmla="*/ 873578 w 1698171"/>
              <a:gd name="connsiteY8" fmla="*/ 342903 h 556089"/>
              <a:gd name="connsiteX9" fmla="*/ 955221 w 1698171"/>
              <a:gd name="connsiteY9" fmla="*/ 465367 h 556089"/>
              <a:gd name="connsiteX10" fmla="*/ 1012371 w 1698171"/>
              <a:gd name="connsiteY10" fmla="*/ 3 h 556089"/>
              <a:gd name="connsiteX11" fmla="*/ 1069521 w 1698171"/>
              <a:gd name="connsiteY11" fmla="*/ 473531 h 556089"/>
              <a:gd name="connsiteX12" fmla="*/ 1240971 w 1698171"/>
              <a:gd name="connsiteY12" fmla="*/ 285753 h 556089"/>
              <a:gd name="connsiteX13" fmla="*/ 1330778 w 1698171"/>
              <a:gd name="connsiteY13" fmla="*/ 538846 h 556089"/>
              <a:gd name="connsiteX14" fmla="*/ 1461407 w 1698171"/>
              <a:gd name="connsiteY14" fmla="*/ 89810 h 556089"/>
              <a:gd name="connsiteX15" fmla="*/ 1559378 w 1698171"/>
              <a:gd name="connsiteY15" fmla="*/ 473531 h 556089"/>
              <a:gd name="connsiteX16" fmla="*/ 1698171 w 1698171"/>
              <a:gd name="connsiteY16" fmla="*/ 547010 h 556089"/>
              <a:gd name="connsiteX0" fmla="*/ 0 w 1698171"/>
              <a:gd name="connsiteY0" fmla="*/ 555174 h 555174"/>
              <a:gd name="connsiteX1" fmla="*/ 81642 w 1698171"/>
              <a:gd name="connsiteY1" fmla="*/ 65317 h 555174"/>
              <a:gd name="connsiteX2" fmla="*/ 163285 w 1698171"/>
              <a:gd name="connsiteY2" fmla="*/ 432710 h 555174"/>
              <a:gd name="connsiteX3" fmla="*/ 359228 w 1698171"/>
              <a:gd name="connsiteY3" fmla="*/ 530681 h 555174"/>
              <a:gd name="connsiteX4" fmla="*/ 473528 w 1698171"/>
              <a:gd name="connsiteY4" fmla="*/ 367396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98171" h="555174">
                <a:moveTo>
                  <a:pt x="0" y="555174"/>
                </a:moveTo>
                <a:cubicBezTo>
                  <a:pt x="27214" y="320451"/>
                  <a:pt x="54428" y="85728"/>
                  <a:pt x="81642" y="65317"/>
                </a:cubicBezTo>
                <a:cubicBezTo>
                  <a:pt x="108856" y="44906"/>
                  <a:pt x="117021" y="355149"/>
                  <a:pt x="163285" y="432710"/>
                </a:cubicBezTo>
                <a:cubicBezTo>
                  <a:pt x="209549" y="510271"/>
                  <a:pt x="307521" y="541567"/>
                  <a:pt x="359228" y="530681"/>
                </a:cubicBezTo>
                <a:cubicBezTo>
                  <a:pt x="410935" y="519795"/>
                  <a:pt x="439510" y="435432"/>
                  <a:pt x="473528" y="367396"/>
                </a:cubicBezTo>
                <a:cubicBezTo>
                  <a:pt x="507546" y="299360"/>
                  <a:pt x="532040" y="97974"/>
                  <a:pt x="563336" y="122467"/>
                </a:cubicBezTo>
                <a:cubicBezTo>
                  <a:pt x="594632" y="146960"/>
                  <a:pt x="620486" y="449039"/>
                  <a:pt x="661307" y="514353"/>
                </a:cubicBezTo>
                <a:cubicBezTo>
                  <a:pt x="702128" y="579667"/>
                  <a:pt x="772886" y="542928"/>
                  <a:pt x="808264" y="514353"/>
                </a:cubicBezTo>
                <a:cubicBezTo>
                  <a:pt x="843643" y="485778"/>
                  <a:pt x="849085" y="351067"/>
                  <a:pt x="873578" y="342903"/>
                </a:cubicBezTo>
                <a:cubicBezTo>
                  <a:pt x="898071" y="334739"/>
                  <a:pt x="932089" y="522517"/>
                  <a:pt x="955221" y="465367"/>
                </a:cubicBezTo>
                <a:cubicBezTo>
                  <a:pt x="978353" y="408217"/>
                  <a:pt x="993321" y="-1358"/>
                  <a:pt x="1012371" y="3"/>
                </a:cubicBezTo>
                <a:cubicBezTo>
                  <a:pt x="1031421" y="1364"/>
                  <a:pt x="1031421" y="425906"/>
                  <a:pt x="1069521" y="473531"/>
                </a:cubicBezTo>
                <a:cubicBezTo>
                  <a:pt x="1107621" y="521156"/>
                  <a:pt x="1197428" y="274867"/>
                  <a:pt x="1240971" y="285753"/>
                </a:cubicBezTo>
                <a:cubicBezTo>
                  <a:pt x="1284514" y="296639"/>
                  <a:pt x="1294039" y="571503"/>
                  <a:pt x="1330778" y="538846"/>
                </a:cubicBezTo>
                <a:cubicBezTo>
                  <a:pt x="1367517" y="506189"/>
                  <a:pt x="1423307" y="100696"/>
                  <a:pt x="1461407" y="89810"/>
                </a:cubicBezTo>
                <a:cubicBezTo>
                  <a:pt x="1499507" y="78924"/>
                  <a:pt x="1519917" y="397331"/>
                  <a:pt x="1559378" y="473531"/>
                </a:cubicBezTo>
                <a:cubicBezTo>
                  <a:pt x="1598839" y="549731"/>
                  <a:pt x="1648505" y="548370"/>
                  <a:pt x="1698171" y="547010"/>
                </a:cubicBez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Freeform 1023"/>
          <p:cNvSpPr/>
          <p:nvPr/>
        </p:nvSpPr>
        <p:spPr>
          <a:xfrm>
            <a:off x="4473063" y="4383940"/>
            <a:ext cx="829889" cy="357701"/>
          </a:xfrm>
          <a:custGeom>
            <a:avLst/>
            <a:gdLst>
              <a:gd name="connsiteX0" fmla="*/ 0 w 2604407"/>
              <a:gd name="connsiteY0" fmla="*/ 514352 h 519515"/>
              <a:gd name="connsiteX1" fmla="*/ 57150 w 2604407"/>
              <a:gd name="connsiteY1" fmla="*/ 2 h 519515"/>
              <a:gd name="connsiteX2" fmla="*/ 155122 w 2604407"/>
              <a:gd name="connsiteY2" fmla="*/ 506188 h 519515"/>
              <a:gd name="connsiteX3" fmla="*/ 236765 w 2604407"/>
              <a:gd name="connsiteY3" fmla="*/ 204109 h 519515"/>
              <a:gd name="connsiteX4" fmla="*/ 318407 w 2604407"/>
              <a:gd name="connsiteY4" fmla="*/ 481695 h 519515"/>
              <a:gd name="connsiteX5" fmla="*/ 432707 w 2604407"/>
              <a:gd name="connsiteY5" fmla="*/ 473531 h 519515"/>
              <a:gd name="connsiteX6" fmla="*/ 465365 w 2604407"/>
              <a:gd name="connsiteY6" fmla="*/ 334738 h 519515"/>
              <a:gd name="connsiteX7" fmla="*/ 538843 w 2604407"/>
              <a:gd name="connsiteY7" fmla="*/ 506188 h 519515"/>
              <a:gd name="connsiteX8" fmla="*/ 685800 w 2604407"/>
              <a:gd name="connsiteY8" fmla="*/ 457202 h 519515"/>
              <a:gd name="connsiteX9" fmla="*/ 873579 w 2604407"/>
              <a:gd name="connsiteY9" fmla="*/ 106138 h 519515"/>
              <a:gd name="connsiteX10" fmla="*/ 963386 w 2604407"/>
              <a:gd name="connsiteY10" fmla="*/ 351066 h 519515"/>
              <a:gd name="connsiteX11" fmla="*/ 1061357 w 2604407"/>
              <a:gd name="connsiteY11" fmla="*/ 146959 h 519515"/>
              <a:gd name="connsiteX12" fmla="*/ 1143000 w 2604407"/>
              <a:gd name="connsiteY12" fmla="*/ 424545 h 519515"/>
              <a:gd name="connsiteX13" fmla="*/ 1314450 w 2604407"/>
              <a:gd name="connsiteY13" fmla="*/ 514352 h 519515"/>
              <a:gd name="connsiteX14" fmla="*/ 1494065 w 2604407"/>
              <a:gd name="connsiteY14" fmla="*/ 293916 h 519515"/>
              <a:gd name="connsiteX15" fmla="*/ 1575707 w 2604407"/>
              <a:gd name="connsiteY15" fmla="*/ 48988 h 519515"/>
              <a:gd name="connsiteX16" fmla="*/ 1649186 w 2604407"/>
              <a:gd name="connsiteY16" fmla="*/ 481695 h 519515"/>
              <a:gd name="connsiteX17" fmla="*/ 1706336 w 2604407"/>
              <a:gd name="connsiteY17" fmla="*/ 155124 h 519515"/>
              <a:gd name="connsiteX18" fmla="*/ 1747157 w 2604407"/>
              <a:gd name="connsiteY18" fmla="*/ 416381 h 519515"/>
              <a:gd name="connsiteX19" fmla="*/ 1894115 w 2604407"/>
              <a:gd name="connsiteY19" fmla="*/ 498024 h 519515"/>
              <a:gd name="connsiteX20" fmla="*/ 1959429 w 2604407"/>
              <a:gd name="connsiteY20" fmla="*/ 155124 h 519515"/>
              <a:gd name="connsiteX21" fmla="*/ 2065565 w 2604407"/>
              <a:gd name="connsiteY21" fmla="*/ 375559 h 519515"/>
              <a:gd name="connsiteX22" fmla="*/ 2155372 w 2604407"/>
              <a:gd name="connsiteY22" fmla="*/ 220438 h 519515"/>
              <a:gd name="connsiteX23" fmla="*/ 2220686 w 2604407"/>
              <a:gd name="connsiteY23" fmla="*/ 416381 h 519515"/>
              <a:gd name="connsiteX24" fmla="*/ 2604407 w 2604407"/>
              <a:gd name="connsiteY24" fmla="*/ 506188 h 519515"/>
              <a:gd name="connsiteX0" fmla="*/ 0 w 2604407"/>
              <a:gd name="connsiteY0" fmla="*/ 514352 h 519515"/>
              <a:gd name="connsiteX1" fmla="*/ 57150 w 2604407"/>
              <a:gd name="connsiteY1" fmla="*/ 2 h 519515"/>
              <a:gd name="connsiteX2" fmla="*/ 155122 w 2604407"/>
              <a:gd name="connsiteY2" fmla="*/ 506188 h 519515"/>
              <a:gd name="connsiteX3" fmla="*/ 236765 w 2604407"/>
              <a:gd name="connsiteY3" fmla="*/ 204109 h 519515"/>
              <a:gd name="connsiteX4" fmla="*/ 318407 w 2604407"/>
              <a:gd name="connsiteY4" fmla="*/ 481695 h 519515"/>
              <a:gd name="connsiteX5" fmla="*/ 432707 w 2604407"/>
              <a:gd name="connsiteY5" fmla="*/ 473531 h 519515"/>
              <a:gd name="connsiteX6" fmla="*/ 465365 w 2604407"/>
              <a:gd name="connsiteY6" fmla="*/ 334738 h 519515"/>
              <a:gd name="connsiteX7" fmla="*/ 538843 w 2604407"/>
              <a:gd name="connsiteY7" fmla="*/ 506188 h 519515"/>
              <a:gd name="connsiteX8" fmla="*/ 685800 w 2604407"/>
              <a:gd name="connsiteY8" fmla="*/ 457202 h 519515"/>
              <a:gd name="connsiteX9" fmla="*/ 873579 w 2604407"/>
              <a:gd name="connsiteY9" fmla="*/ 106138 h 519515"/>
              <a:gd name="connsiteX10" fmla="*/ 963386 w 2604407"/>
              <a:gd name="connsiteY10" fmla="*/ 351066 h 519515"/>
              <a:gd name="connsiteX11" fmla="*/ 1061357 w 2604407"/>
              <a:gd name="connsiteY11" fmla="*/ 146959 h 519515"/>
              <a:gd name="connsiteX12" fmla="*/ 1143000 w 2604407"/>
              <a:gd name="connsiteY12" fmla="*/ 424545 h 519515"/>
              <a:gd name="connsiteX13" fmla="*/ 1314450 w 2604407"/>
              <a:gd name="connsiteY13" fmla="*/ 514352 h 519515"/>
              <a:gd name="connsiteX14" fmla="*/ 1494065 w 2604407"/>
              <a:gd name="connsiteY14" fmla="*/ 293916 h 519515"/>
              <a:gd name="connsiteX15" fmla="*/ 1575707 w 2604407"/>
              <a:gd name="connsiteY15" fmla="*/ 48988 h 519515"/>
              <a:gd name="connsiteX16" fmla="*/ 1649186 w 2604407"/>
              <a:gd name="connsiteY16" fmla="*/ 481695 h 519515"/>
              <a:gd name="connsiteX17" fmla="*/ 1706336 w 2604407"/>
              <a:gd name="connsiteY17" fmla="*/ 155124 h 519515"/>
              <a:gd name="connsiteX18" fmla="*/ 1747157 w 2604407"/>
              <a:gd name="connsiteY18" fmla="*/ 416381 h 519515"/>
              <a:gd name="connsiteX19" fmla="*/ 1894115 w 2604407"/>
              <a:gd name="connsiteY19" fmla="*/ 498024 h 519515"/>
              <a:gd name="connsiteX20" fmla="*/ 1959429 w 2604407"/>
              <a:gd name="connsiteY20" fmla="*/ 155124 h 519515"/>
              <a:gd name="connsiteX21" fmla="*/ 2065565 w 2604407"/>
              <a:gd name="connsiteY21" fmla="*/ 375559 h 519515"/>
              <a:gd name="connsiteX22" fmla="*/ 2130879 w 2604407"/>
              <a:gd name="connsiteY22" fmla="*/ 253095 h 519515"/>
              <a:gd name="connsiteX23" fmla="*/ 2220686 w 2604407"/>
              <a:gd name="connsiteY23" fmla="*/ 416381 h 519515"/>
              <a:gd name="connsiteX24" fmla="*/ 2604407 w 2604407"/>
              <a:gd name="connsiteY24" fmla="*/ 506188 h 519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04407" h="519515">
                <a:moveTo>
                  <a:pt x="0" y="514352"/>
                </a:moveTo>
                <a:cubicBezTo>
                  <a:pt x="15648" y="257857"/>
                  <a:pt x="31297" y="1363"/>
                  <a:pt x="57150" y="2"/>
                </a:cubicBezTo>
                <a:cubicBezTo>
                  <a:pt x="83003" y="-1359"/>
                  <a:pt x="125186" y="472170"/>
                  <a:pt x="155122" y="506188"/>
                </a:cubicBezTo>
                <a:cubicBezTo>
                  <a:pt x="185058" y="540206"/>
                  <a:pt x="209551" y="208191"/>
                  <a:pt x="236765" y="204109"/>
                </a:cubicBezTo>
                <a:cubicBezTo>
                  <a:pt x="263979" y="200027"/>
                  <a:pt x="285750" y="436791"/>
                  <a:pt x="318407" y="481695"/>
                </a:cubicBezTo>
                <a:cubicBezTo>
                  <a:pt x="351064" y="526599"/>
                  <a:pt x="408214" y="498024"/>
                  <a:pt x="432707" y="473531"/>
                </a:cubicBezTo>
                <a:cubicBezTo>
                  <a:pt x="457200" y="449038"/>
                  <a:pt x="447676" y="329295"/>
                  <a:pt x="465365" y="334738"/>
                </a:cubicBezTo>
                <a:cubicBezTo>
                  <a:pt x="483054" y="340181"/>
                  <a:pt x="502104" y="485777"/>
                  <a:pt x="538843" y="506188"/>
                </a:cubicBezTo>
                <a:cubicBezTo>
                  <a:pt x="575582" y="526599"/>
                  <a:pt x="630011" y="523877"/>
                  <a:pt x="685800" y="457202"/>
                </a:cubicBezTo>
                <a:cubicBezTo>
                  <a:pt x="741589" y="390527"/>
                  <a:pt x="827315" y="123827"/>
                  <a:pt x="873579" y="106138"/>
                </a:cubicBezTo>
                <a:cubicBezTo>
                  <a:pt x="919843" y="88449"/>
                  <a:pt x="932090" y="344263"/>
                  <a:pt x="963386" y="351066"/>
                </a:cubicBezTo>
                <a:cubicBezTo>
                  <a:pt x="994682" y="357869"/>
                  <a:pt x="1031421" y="134712"/>
                  <a:pt x="1061357" y="146959"/>
                </a:cubicBezTo>
                <a:cubicBezTo>
                  <a:pt x="1091293" y="159205"/>
                  <a:pt x="1100818" y="363313"/>
                  <a:pt x="1143000" y="424545"/>
                </a:cubicBezTo>
                <a:cubicBezTo>
                  <a:pt x="1185182" y="485777"/>
                  <a:pt x="1255939" y="536123"/>
                  <a:pt x="1314450" y="514352"/>
                </a:cubicBezTo>
                <a:cubicBezTo>
                  <a:pt x="1372961" y="492581"/>
                  <a:pt x="1450522" y="371477"/>
                  <a:pt x="1494065" y="293916"/>
                </a:cubicBezTo>
                <a:cubicBezTo>
                  <a:pt x="1537608" y="216355"/>
                  <a:pt x="1549854" y="17692"/>
                  <a:pt x="1575707" y="48988"/>
                </a:cubicBezTo>
                <a:cubicBezTo>
                  <a:pt x="1601560" y="80284"/>
                  <a:pt x="1627415" y="464006"/>
                  <a:pt x="1649186" y="481695"/>
                </a:cubicBezTo>
                <a:cubicBezTo>
                  <a:pt x="1670958" y="499384"/>
                  <a:pt x="1690008" y="166010"/>
                  <a:pt x="1706336" y="155124"/>
                </a:cubicBezTo>
                <a:cubicBezTo>
                  <a:pt x="1722664" y="144238"/>
                  <a:pt x="1715861" y="359231"/>
                  <a:pt x="1747157" y="416381"/>
                </a:cubicBezTo>
                <a:cubicBezTo>
                  <a:pt x="1778454" y="473531"/>
                  <a:pt x="1858736" y="541567"/>
                  <a:pt x="1894115" y="498024"/>
                </a:cubicBezTo>
                <a:cubicBezTo>
                  <a:pt x="1929494" y="454481"/>
                  <a:pt x="1930854" y="175535"/>
                  <a:pt x="1959429" y="155124"/>
                </a:cubicBezTo>
                <a:cubicBezTo>
                  <a:pt x="1988004" y="134713"/>
                  <a:pt x="2036990" y="359231"/>
                  <a:pt x="2065565" y="375559"/>
                </a:cubicBezTo>
                <a:cubicBezTo>
                  <a:pt x="2094140" y="391887"/>
                  <a:pt x="2105026" y="246291"/>
                  <a:pt x="2130879" y="253095"/>
                </a:cubicBezTo>
                <a:cubicBezTo>
                  <a:pt x="2156732" y="259899"/>
                  <a:pt x="2141765" y="374199"/>
                  <a:pt x="2220686" y="416381"/>
                </a:cubicBezTo>
                <a:cubicBezTo>
                  <a:pt x="2299607" y="458563"/>
                  <a:pt x="2449966" y="485097"/>
                  <a:pt x="2604407" y="506188"/>
                </a:cubicBez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 151"/>
          <p:cNvSpPr/>
          <p:nvPr/>
        </p:nvSpPr>
        <p:spPr>
          <a:xfrm>
            <a:off x="4471462" y="6008302"/>
            <a:ext cx="802667" cy="373026"/>
          </a:xfrm>
          <a:custGeom>
            <a:avLst/>
            <a:gdLst>
              <a:gd name="connsiteX0" fmla="*/ 0 w 2604407"/>
              <a:gd name="connsiteY0" fmla="*/ 514352 h 519515"/>
              <a:gd name="connsiteX1" fmla="*/ 57150 w 2604407"/>
              <a:gd name="connsiteY1" fmla="*/ 2 h 519515"/>
              <a:gd name="connsiteX2" fmla="*/ 155122 w 2604407"/>
              <a:gd name="connsiteY2" fmla="*/ 506188 h 519515"/>
              <a:gd name="connsiteX3" fmla="*/ 236765 w 2604407"/>
              <a:gd name="connsiteY3" fmla="*/ 204109 h 519515"/>
              <a:gd name="connsiteX4" fmla="*/ 318407 w 2604407"/>
              <a:gd name="connsiteY4" fmla="*/ 481695 h 519515"/>
              <a:gd name="connsiteX5" fmla="*/ 432707 w 2604407"/>
              <a:gd name="connsiteY5" fmla="*/ 473531 h 519515"/>
              <a:gd name="connsiteX6" fmla="*/ 465365 w 2604407"/>
              <a:gd name="connsiteY6" fmla="*/ 334738 h 519515"/>
              <a:gd name="connsiteX7" fmla="*/ 538843 w 2604407"/>
              <a:gd name="connsiteY7" fmla="*/ 506188 h 519515"/>
              <a:gd name="connsiteX8" fmla="*/ 685800 w 2604407"/>
              <a:gd name="connsiteY8" fmla="*/ 457202 h 519515"/>
              <a:gd name="connsiteX9" fmla="*/ 873579 w 2604407"/>
              <a:gd name="connsiteY9" fmla="*/ 106138 h 519515"/>
              <a:gd name="connsiteX10" fmla="*/ 963386 w 2604407"/>
              <a:gd name="connsiteY10" fmla="*/ 351066 h 519515"/>
              <a:gd name="connsiteX11" fmla="*/ 1061357 w 2604407"/>
              <a:gd name="connsiteY11" fmla="*/ 146959 h 519515"/>
              <a:gd name="connsiteX12" fmla="*/ 1143000 w 2604407"/>
              <a:gd name="connsiteY12" fmla="*/ 424545 h 519515"/>
              <a:gd name="connsiteX13" fmla="*/ 1314450 w 2604407"/>
              <a:gd name="connsiteY13" fmla="*/ 514352 h 519515"/>
              <a:gd name="connsiteX14" fmla="*/ 1494065 w 2604407"/>
              <a:gd name="connsiteY14" fmla="*/ 293916 h 519515"/>
              <a:gd name="connsiteX15" fmla="*/ 1575707 w 2604407"/>
              <a:gd name="connsiteY15" fmla="*/ 48988 h 519515"/>
              <a:gd name="connsiteX16" fmla="*/ 1649186 w 2604407"/>
              <a:gd name="connsiteY16" fmla="*/ 481695 h 519515"/>
              <a:gd name="connsiteX17" fmla="*/ 1706336 w 2604407"/>
              <a:gd name="connsiteY17" fmla="*/ 155124 h 519515"/>
              <a:gd name="connsiteX18" fmla="*/ 1747157 w 2604407"/>
              <a:gd name="connsiteY18" fmla="*/ 416381 h 519515"/>
              <a:gd name="connsiteX19" fmla="*/ 1894115 w 2604407"/>
              <a:gd name="connsiteY19" fmla="*/ 498024 h 519515"/>
              <a:gd name="connsiteX20" fmla="*/ 1959429 w 2604407"/>
              <a:gd name="connsiteY20" fmla="*/ 155124 h 519515"/>
              <a:gd name="connsiteX21" fmla="*/ 2065565 w 2604407"/>
              <a:gd name="connsiteY21" fmla="*/ 375559 h 519515"/>
              <a:gd name="connsiteX22" fmla="*/ 2155372 w 2604407"/>
              <a:gd name="connsiteY22" fmla="*/ 220438 h 519515"/>
              <a:gd name="connsiteX23" fmla="*/ 2220686 w 2604407"/>
              <a:gd name="connsiteY23" fmla="*/ 416381 h 519515"/>
              <a:gd name="connsiteX24" fmla="*/ 2604407 w 2604407"/>
              <a:gd name="connsiteY24" fmla="*/ 506188 h 519515"/>
              <a:gd name="connsiteX0" fmla="*/ 0 w 2604407"/>
              <a:gd name="connsiteY0" fmla="*/ 514352 h 519515"/>
              <a:gd name="connsiteX1" fmla="*/ 57150 w 2604407"/>
              <a:gd name="connsiteY1" fmla="*/ 2 h 519515"/>
              <a:gd name="connsiteX2" fmla="*/ 155122 w 2604407"/>
              <a:gd name="connsiteY2" fmla="*/ 506188 h 519515"/>
              <a:gd name="connsiteX3" fmla="*/ 236765 w 2604407"/>
              <a:gd name="connsiteY3" fmla="*/ 204109 h 519515"/>
              <a:gd name="connsiteX4" fmla="*/ 318407 w 2604407"/>
              <a:gd name="connsiteY4" fmla="*/ 481695 h 519515"/>
              <a:gd name="connsiteX5" fmla="*/ 432707 w 2604407"/>
              <a:gd name="connsiteY5" fmla="*/ 473531 h 519515"/>
              <a:gd name="connsiteX6" fmla="*/ 465365 w 2604407"/>
              <a:gd name="connsiteY6" fmla="*/ 334738 h 519515"/>
              <a:gd name="connsiteX7" fmla="*/ 538843 w 2604407"/>
              <a:gd name="connsiteY7" fmla="*/ 506188 h 519515"/>
              <a:gd name="connsiteX8" fmla="*/ 685800 w 2604407"/>
              <a:gd name="connsiteY8" fmla="*/ 457202 h 519515"/>
              <a:gd name="connsiteX9" fmla="*/ 873579 w 2604407"/>
              <a:gd name="connsiteY9" fmla="*/ 106138 h 519515"/>
              <a:gd name="connsiteX10" fmla="*/ 963386 w 2604407"/>
              <a:gd name="connsiteY10" fmla="*/ 351066 h 519515"/>
              <a:gd name="connsiteX11" fmla="*/ 1061357 w 2604407"/>
              <a:gd name="connsiteY11" fmla="*/ 146959 h 519515"/>
              <a:gd name="connsiteX12" fmla="*/ 1143000 w 2604407"/>
              <a:gd name="connsiteY12" fmla="*/ 424545 h 519515"/>
              <a:gd name="connsiteX13" fmla="*/ 1314450 w 2604407"/>
              <a:gd name="connsiteY13" fmla="*/ 514352 h 519515"/>
              <a:gd name="connsiteX14" fmla="*/ 1494065 w 2604407"/>
              <a:gd name="connsiteY14" fmla="*/ 293916 h 519515"/>
              <a:gd name="connsiteX15" fmla="*/ 1575707 w 2604407"/>
              <a:gd name="connsiteY15" fmla="*/ 48988 h 519515"/>
              <a:gd name="connsiteX16" fmla="*/ 1649186 w 2604407"/>
              <a:gd name="connsiteY16" fmla="*/ 481695 h 519515"/>
              <a:gd name="connsiteX17" fmla="*/ 1706336 w 2604407"/>
              <a:gd name="connsiteY17" fmla="*/ 155124 h 519515"/>
              <a:gd name="connsiteX18" fmla="*/ 1747157 w 2604407"/>
              <a:gd name="connsiteY18" fmla="*/ 416381 h 519515"/>
              <a:gd name="connsiteX19" fmla="*/ 1894115 w 2604407"/>
              <a:gd name="connsiteY19" fmla="*/ 498024 h 519515"/>
              <a:gd name="connsiteX20" fmla="*/ 1959429 w 2604407"/>
              <a:gd name="connsiteY20" fmla="*/ 155124 h 519515"/>
              <a:gd name="connsiteX21" fmla="*/ 2065565 w 2604407"/>
              <a:gd name="connsiteY21" fmla="*/ 375559 h 519515"/>
              <a:gd name="connsiteX22" fmla="*/ 2130879 w 2604407"/>
              <a:gd name="connsiteY22" fmla="*/ 253095 h 519515"/>
              <a:gd name="connsiteX23" fmla="*/ 2220686 w 2604407"/>
              <a:gd name="connsiteY23" fmla="*/ 416381 h 519515"/>
              <a:gd name="connsiteX24" fmla="*/ 2604407 w 2604407"/>
              <a:gd name="connsiteY24" fmla="*/ 506188 h 519515"/>
              <a:gd name="connsiteX0" fmla="*/ 0 w 2604407"/>
              <a:gd name="connsiteY0" fmla="*/ 514353 h 519516"/>
              <a:gd name="connsiteX1" fmla="*/ 57150 w 2604407"/>
              <a:gd name="connsiteY1" fmla="*/ 3 h 519516"/>
              <a:gd name="connsiteX2" fmla="*/ 155122 w 2604407"/>
              <a:gd name="connsiteY2" fmla="*/ 506189 h 519516"/>
              <a:gd name="connsiteX3" fmla="*/ 236765 w 2604407"/>
              <a:gd name="connsiteY3" fmla="*/ 375560 h 519516"/>
              <a:gd name="connsiteX4" fmla="*/ 318407 w 2604407"/>
              <a:gd name="connsiteY4" fmla="*/ 481696 h 519516"/>
              <a:gd name="connsiteX5" fmla="*/ 432707 w 2604407"/>
              <a:gd name="connsiteY5" fmla="*/ 473532 h 519516"/>
              <a:gd name="connsiteX6" fmla="*/ 465365 w 2604407"/>
              <a:gd name="connsiteY6" fmla="*/ 334739 h 519516"/>
              <a:gd name="connsiteX7" fmla="*/ 538843 w 2604407"/>
              <a:gd name="connsiteY7" fmla="*/ 506189 h 519516"/>
              <a:gd name="connsiteX8" fmla="*/ 685800 w 2604407"/>
              <a:gd name="connsiteY8" fmla="*/ 457203 h 519516"/>
              <a:gd name="connsiteX9" fmla="*/ 873579 w 2604407"/>
              <a:gd name="connsiteY9" fmla="*/ 106139 h 519516"/>
              <a:gd name="connsiteX10" fmla="*/ 963386 w 2604407"/>
              <a:gd name="connsiteY10" fmla="*/ 351067 h 519516"/>
              <a:gd name="connsiteX11" fmla="*/ 1061357 w 2604407"/>
              <a:gd name="connsiteY11" fmla="*/ 146960 h 519516"/>
              <a:gd name="connsiteX12" fmla="*/ 1143000 w 2604407"/>
              <a:gd name="connsiteY12" fmla="*/ 424546 h 519516"/>
              <a:gd name="connsiteX13" fmla="*/ 1314450 w 2604407"/>
              <a:gd name="connsiteY13" fmla="*/ 514353 h 519516"/>
              <a:gd name="connsiteX14" fmla="*/ 1494065 w 2604407"/>
              <a:gd name="connsiteY14" fmla="*/ 293917 h 519516"/>
              <a:gd name="connsiteX15" fmla="*/ 1575707 w 2604407"/>
              <a:gd name="connsiteY15" fmla="*/ 48989 h 519516"/>
              <a:gd name="connsiteX16" fmla="*/ 1649186 w 2604407"/>
              <a:gd name="connsiteY16" fmla="*/ 481696 h 519516"/>
              <a:gd name="connsiteX17" fmla="*/ 1706336 w 2604407"/>
              <a:gd name="connsiteY17" fmla="*/ 155125 h 519516"/>
              <a:gd name="connsiteX18" fmla="*/ 1747157 w 2604407"/>
              <a:gd name="connsiteY18" fmla="*/ 416382 h 519516"/>
              <a:gd name="connsiteX19" fmla="*/ 1894115 w 2604407"/>
              <a:gd name="connsiteY19" fmla="*/ 498025 h 519516"/>
              <a:gd name="connsiteX20" fmla="*/ 1959429 w 2604407"/>
              <a:gd name="connsiteY20" fmla="*/ 155125 h 519516"/>
              <a:gd name="connsiteX21" fmla="*/ 2065565 w 2604407"/>
              <a:gd name="connsiteY21" fmla="*/ 375560 h 519516"/>
              <a:gd name="connsiteX22" fmla="*/ 2130879 w 2604407"/>
              <a:gd name="connsiteY22" fmla="*/ 253096 h 519516"/>
              <a:gd name="connsiteX23" fmla="*/ 2220686 w 2604407"/>
              <a:gd name="connsiteY23" fmla="*/ 416382 h 519516"/>
              <a:gd name="connsiteX24" fmla="*/ 2604407 w 2604407"/>
              <a:gd name="connsiteY24" fmla="*/ 506189 h 519516"/>
              <a:gd name="connsiteX0" fmla="*/ 0 w 2604407"/>
              <a:gd name="connsiteY0" fmla="*/ 468679 h 473842"/>
              <a:gd name="connsiteX1" fmla="*/ 97971 w 2604407"/>
              <a:gd name="connsiteY1" fmla="*/ 297229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65365 w 2604407"/>
              <a:gd name="connsiteY6" fmla="*/ 289065 h 473842"/>
              <a:gd name="connsiteX7" fmla="*/ 538843 w 2604407"/>
              <a:gd name="connsiteY7" fmla="*/ 460515 h 473842"/>
              <a:gd name="connsiteX8" fmla="*/ 685800 w 2604407"/>
              <a:gd name="connsiteY8" fmla="*/ 411529 h 473842"/>
              <a:gd name="connsiteX9" fmla="*/ 873579 w 2604407"/>
              <a:gd name="connsiteY9" fmla="*/ 60465 h 473842"/>
              <a:gd name="connsiteX10" fmla="*/ 963386 w 2604407"/>
              <a:gd name="connsiteY10" fmla="*/ 305393 h 473842"/>
              <a:gd name="connsiteX11" fmla="*/ 1061357 w 2604407"/>
              <a:gd name="connsiteY11" fmla="*/ 101286 h 473842"/>
              <a:gd name="connsiteX12" fmla="*/ 1143000 w 2604407"/>
              <a:gd name="connsiteY12" fmla="*/ 378872 h 473842"/>
              <a:gd name="connsiteX13" fmla="*/ 1314450 w 2604407"/>
              <a:gd name="connsiteY13" fmla="*/ 468679 h 473842"/>
              <a:gd name="connsiteX14" fmla="*/ 1494065 w 2604407"/>
              <a:gd name="connsiteY14" fmla="*/ 248243 h 473842"/>
              <a:gd name="connsiteX15" fmla="*/ 1575707 w 2604407"/>
              <a:gd name="connsiteY15" fmla="*/ 3315 h 473842"/>
              <a:gd name="connsiteX16" fmla="*/ 1649186 w 2604407"/>
              <a:gd name="connsiteY16" fmla="*/ 436022 h 473842"/>
              <a:gd name="connsiteX17" fmla="*/ 1706336 w 2604407"/>
              <a:gd name="connsiteY17" fmla="*/ 109451 h 473842"/>
              <a:gd name="connsiteX18" fmla="*/ 1747157 w 2604407"/>
              <a:gd name="connsiteY18" fmla="*/ 370708 h 473842"/>
              <a:gd name="connsiteX19" fmla="*/ 1894115 w 2604407"/>
              <a:gd name="connsiteY19" fmla="*/ 452351 h 473842"/>
              <a:gd name="connsiteX20" fmla="*/ 1959429 w 2604407"/>
              <a:gd name="connsiteY20" fmla="*/ 109451 h 473842"/>
              <a:gd name="connsiteX21" fmla="*/ 2065565 w 2604407"/>
              <a:gd name="connsiteY21" fmla="*/ 329886 h 473842"/>
              <a:gd name="connsiteX22" fmla="*/ 2130879 w 2604407"/>
              <a:gd name="connsiteY22" fmla="*/ 207422 h 473842"/>
              <a:gd name="connsiteX23" fmla="*/ 2220686 w 2604407"/>
              <a:gd name="connsiteY23" fmla="*/ 370708 h 473842"/>
              <a:gd name="connsiteX24" fmla="*/ 2604407 w 2604407"/>
              <a:gd name="connsiteY24" fmla="*/ 460515 h 473842"/>
              <a:gd name="connsiteX0" fmla="*/ 0 w 2604407"/>
              <a:gd name="connsiteY0" fmla="*/ 468679 h 473842"/>
              <a:gd name="connsiteX1" fmla="*/ 73479 w 2604407"/>
              <a:gd name="connsiteY1" fmla="*/ 101287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65365 w 2604407"/>
              <a:gd name="connsiteY6" fmla="*/ 289065 h 473842"/>
              <a:gd name="connsiteX7" fmla="*/ 538843 w 2604407"/>
              <a:gd name="connsiteY7" fmla="*/ 460515 h 473842"/>
              <a:gd name="connsiteX8" fmla="*/ 685800 w 2604407"/>
              <a:gd name="connsiteY8" fmla="*/ 411529 h 473842"/>
              <a:gd name="connsiteX9" fmla="*/ 873579 w 2604407"/>
              <a:gd name="connsiteY9" fmla="*/ 60465 h 473842"/>
              <a:gd name="connsiteX10" fmla="*/ 963386 w 2604407"/>
              <a:gd name="connsiteY10" fmla="*/ 305393 h 473842"/>
              <a:gd name="connsiteX11" fmla="*/ 1061357 w 2604407"/>
              <a:gd name="connsiteY11" fmla="*/ 101286 h 473842"/>
              <a:gd name="connsiteX12" fmla="*/ 1143000 w 2604407"/>
              <a:gd name="connsiteY12" fmla="*/ 378872 h 473842"/>
              <a:gd name="connsiteX13" fmla="*/ 1314450 w 2604407"/>
              <a:gd name="connsiteY13" fmla="*/ 468679 h 473842"/>
              <a:gd name="connsiteX14" fmla="*/ 1494065 w 2604407"/>
              <a:gd name="connsiteY14" fmla="*/ 248243 h 473842"/>
              <a:gd name="connsiteX15" fmla="*/ 1575707 w 2604407"/>
              <a:gd name="connsiteY15" fmla="*/ 3315 h 473842"/>
              <a:gd name="connsiteX16" fmla="*/ 1649186 w 2604407"/>
              <a:gd name="connsiteY16" fmla="*/ 436022 h 473842"/>
              <a:gd name="connsiteX17" fmla="*/ 1706336 w 2604407"/>
              <a:gd name="connsiteY17" fmla="*/ 109451 h 473842"/>
              <a:gd name="connsiteX18" fmla="*/ 1747157 w 2604407"/>
              <a:gd name="connsiteY18" fmla="*/ 370708 h 473842"/>
              <a:gd name="connsiteX19" fmla="*/ 1894115 w 2604407"/>
              <a:gd name="connsiteY19" fmla="*/ 452351 h 473842"/>
              <a:gd name="connsiteX20" fmla="*/ 1959429 w 2604407"/>
              <a:gd name="connsiteY20" fmla="*/ 109451 h 473842"/>
              <a:gd name="connsiteX21" fmla="*/ 2065565 w 2604407"/>
              <a:gd name="connsiteY21" fmla="*/ 329886 h 473842"/>
              <a:gd name="connsiteX22" fmla="*/ 2130879 w 2604407"/>
              <a:gd name="connsiteY22" fmla="*/ 207422 h 473842"/>
              <a:gd name="connsiteX23" fmla="*/ 2220686 w 2604407"/>
              <a:gd name="connsiteY23" fmla="*/ 370708 h 473842"/>
              <a:gd name="connsiteX24" fmla="*/ 2604407 w 2604407"/>
              <a:gd name="connsiteY24" fmla="*/ 460515 h 473842"/>
              <a:gd name="connsiteX0" fmla="*/ 0 w 2604407"/>
              <a:gd name="connsiteY0" fmla="*/ 468679 h 473842"/>
              <a:gd name="connsiteX1" fmla="*/ 73479 w 2604407"/>
              <a:gd name="connsiteY1" fmla="*/ 101287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73529 w 2604407"/>
              <a:gd name="connsiteY6" fmla="*/ 289065 h 473842"/>
              <a:gd name="connsiteX7" fmla="*/ 538843 w 2604407"/>
              <a:gd name="connsiteY7" fmla="*/ 460515 h 473842"/>
              <a:gd name="connsiteX8" fmla="*/ 685800 w 2604407"/>
              <a:gd name="connsiteY8" fmla="*/ 411529 h 473842"/>
              <a:gd name="connsiteX9" fmla="*/ 873579 w 2604407"/>
              <a:gd name="connsiteY9" fmla="*/ 60465 h 473842"/>
              <a:gd name="connsiteX10" fmla="*/ 963386 w 2604407"/>
              <a:gd name="connsiteY10" fmla="*/ 305393 h 473842"/>
              <a:gd name="connsiteX11" fmla="*/ 1061357 w 2604407"/>
              <a:gd name="connsiteY11" fmla="*/ 101286 h 473842"/>
              <a:gd name="connsiteX12" fmla="*/ 1143000 w 2604407"/>
              <a:gd name="connsiteY12" fmla="*/ 378872 h 473842"/>
              <a:gd name="connsiteX13" fmla="*/ 1314450 w 2604407"/>
              <a:gd name="connsiteY13" fmla="*/ 468679 h 473842"/>
              <a:gd name="connsiteX14" fmla="*/ 1494065 w 2604407"/>
              <a:gd name="connsiteY14" fmla="*/ 248243 h 473842"/>
              <a:gd name="connsiteX15" fmla="*/ 1575707 w 2604407"/>
              <a:gd name="connsiteY15" fmla="*/ 3315 h 473842"/>
              <a:gd name="connsiteX16" fmla="*/ 1649186 w 2604407"/>
              <a:gd name="connsiteY16" fmla="*/ 436022 h 473842"/>
              <a:gd name="connsiteX17" fmla="*/ 1706336 w 2604407"/>
              <a:gd name="connsiteY17" fmla="*/ 109451 h 473842"/>
              <a:gd name="connsiteX18" fmla="*/ 1747157 w 2604407"/>
              <a:gd name="connsiteY18" fmla="*/ 370708 h 473842"/>
              <a:gd name="connsiteX19" fmla="*/ 1894115 w 2604407"/>
              <a:gd name="connsiteY19" fmla="*/ 452351 h 473842"/>
              <a:gd name="connsiteX20" fmla="*/ 1959429 w 2604407"/>
              <a:gd name="connsiteY20" fmla="*/ 109451 h 473842"/>
              <a:gd name="connsiteX21" fmla="*/ 2065565 w 2604407"/>
              <a:gd name="connsiteY21" fmla="*/ 329886 h 473842"/>
              <a:gd name="connsiteX22" fmla="*/ 2130879 w 2604407"/>
              <a:gd name="connsiteY22" fmla="*/ 207422 h 473842"/>
              <a:gd name="connsiteX23" fmla="*/ 2220686 w 2604407"/>
              <a:gd name="connsiteY23" fmla="*/ 370708 h 473842"/>
              <a:gd name="connsiteX24" fmla="*/ 2604407 w 2604407"/>
              <a:gd name="connsiteY24" fmla="*/ 460515 h 473842"/>
              <a:gd name="connsiteX0" fmla="*/ 0 w 2604407"/>
              <a:gd name="connsiteY0" fmla="*/ 468679 h 473842"/>
              <a:gd name="connsiteX1" fmla="*/ 73479 w 2604407"/>
              <a:gd name="connsiteY1" fmla="*/ 101287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73529 w 2604407"/>
              <a:gd name="connsiteY6" fmla="*/ 289065 h 473842"/>
              <a:gd name="connsiteX7" fmla="*/ 538843 w 2604407"/>
              <a:gd name="connsiteY7" fmla="*/ 460515 h 473842"/>
              <a:gd name="connsiteX8" fmla="*/ 620809 w 2604407"/>
              <a:gd name="connsiteY8" fmla="*/ 362976 h 473842"/>
              <a:gd name="connsiteX9" fmla="*/ 685800 w 2604407"/>
              <a:gd name="connsiteY9" fmla="*/ 411529 h 473842"/>
              <a:gd name="connsiteX10" fmla="*/ 873579 w 2604407"/>
              <a:gd name="connsiteY10" fmla="*/ 60465 h 473842"/>
              <a:gd name="connsiteX11" fmla="*/ 963386 w 2604407"/>
              <a:gd name="connsiteY11" fmla="*/ 305393 h 473842"/>
              <a:gd name="connsiteX12" fmla="*/ 1061357 w 2604407"/>
              <a:gd name="connsiteY12" fmla="*/ 101286 h 473842"/>
              <a:gd name="connsiteX13" fmla="*/ 1143000 w 2604407"/>
              <a:gd name="connsiteY13" fmla="*/ 378872 h 473842"/>
              <a:gd name="connsiteX14" fmla="*/ 1314450 w 2604407"/>
              <a:gd name="connsiteY14" fmla="*/ 468679 h 473842"/>
              <a:gd name="connsiteX15" fmla="*/ 1494065 w 2604407"/>
              <a:gd name="connsiteY15" fmla="*/ 248243 h 473842"/>
              <a:gd name="connsiteX16" fmla="*/ 1575707 w 2604407"/>
              <a:gd name="connsiteY16" fmla="*/ 3315 h 473842"/>
              <a:gd name="connsiteX17" fmla="*/ 1649186 w 2604407"/>
              <a:gd name="connsiteY17" fmla="*/ 436022 h 473842"/>
              <a:gd name="connsiteX18" fmla="*/ 1706336 w 2604407"/>
              <a:gd name="connsiteY18" fmla="*/ 109451 h 473842"/>
              <a:gd name="connsiteX19" fmla="*/ 1747157 w 2604407"/>
              <a:gd name="connsiteY19" fmla="*/ 370708 h 473842"/>
              <a:gd name="connsiteX20" fmla="*/ 1894115 w 2604407"/>
              <a:gd name="connsiteY20" fmla="*/ 452351 h 473842"/>
              <a:gd name="connsiteX21" fmla="*/ 1959429 w 2604407"/>
              <a:gd name="connsiteY21" fmla="*/ 109451 h 473842"/>
              <a:gd name="connsiteX22" fmla="*/ 2065565 w 2604407"/>
              <a:gd name="connsiteY22" fmla="*/ 329886 h 473842"/>
              <a:gd name="connsiteX23" fmla="*/ 2130879 w 2604407"/>
              <a:gd name="connsiteY23" fmla="*/ 207422 h 473842"/>
              <a:gd name="connsiteX24" fmla="*/ 2220686 w 2604407"/>
              <a:gd name="connsiteY24" fmla="*/ 370708 h 473842"/>
              <a:gd name="connsiteX25" fmla="*/ 2604407 w 2604407"/>
              <a:gd name="connsiteY25" fmla="*/ 460515 h 473842"/>
              <a:gd name="connsiteX0" fmla="*/ 0 w 2604407"/>
              <a:gd name="connsiteY0" fmla="*/ 468679 h 473842"/>
              <a:gd name="connsiteX1" fmla="*/ 73479 w 2604407"/>
              <a:gd name="connsiteY1" fmla="*/ 101287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73529 w 2604407"/>
              <a:gd name="connsiteY6" fmla="*/ 289065 h 473842"/>
              <a:gd name="connsiteX7" fmla="*/ 538843 w 2604407"/>
              <a:gd name="connsiteY7" fmla="*/ 460515 h 473842"/>
              <a:gd name="connsiteX8" fmla="*/ 620809 w 2604407"/>
              <a:gd name="connsiteY8" fmla="*/ 362976 h 473842"/>
              <a:gd name="connsiteX9" fmla="*/ 685800 w 2604407"/>
              <a:gd name="connsiteY9" fmla="*/ 452351 h 473842"/>
              <a:gd name="connsiteX10" fmla="*/ 873579 w 2604407"/>
              <a:gd name="connsiteY10" fmla="*/ 60465 h 473842"/>
              <a:gd name="connsiteX11" fmla="*/ 963386 w 2604407"/>
              <a:gd name="connsiteY11" fmla="*/ 305393 h 473842"/>
              <a:gd name="connsiteX12" fmla="*/ 1061357 w 2604407"/>
              <a:gd name="connsiteY12" fmla="*/ 101286 h 473842"/>
              <a:gd name="connsiteX13" fmla="*/ 1143000 w 2604407"/>
              <a:gd name="connsiteY13" fmla="*/ 378872 h 473842"/>
              <a:gd name="connsiteX14" fmla="*/ 1314450 w 2604407"/>
              <a:gd name="connsiteY14" fmla="*/ 468679 h 473842"/>
              <a:gd name="connsiteX15" fmla="*/ 1494065 w 2604407"/>
              <a:gd name="connsiteY15" fmla="*/ 248243 h 473842"/>
              <a:gd name="connsiteX16" fmla="*/ 1575707 w 2604407"/>
              <a:gd name="connsiteY16" fmla="*/ 3315 h 473842"/>
              <a:gd name="connsiteX17" fmla="*/ 1649186 w 2604407"/>
              <a:gd name="connsiteY17" fmla="*/ 436022 h 473842"/>
              <a:gd name="connsiteX18" fmla="*/ 1706336 w 2604407"/>
              <a:gd name="connsiteY18" fmla="*/ 109451 h 473842"/>
              <a:gd name="connsiteX19" fmla="*/ 1747157 w 2604407"/>
              <a:gd name="connsiteY19" fmla="*/ 370708 h 473842"/>
              <a:gd name="connsiteX20" fmla="*/ 1894115 w 2604407"/>
              <a:gd name="connsiteY20" fmla="*/ 452351 h 473842"/>
              <a:gd name="connsiteX21" fmla="*/ 1959429 w 2604407"/>
              <a:gd name="connsiteY21" fmla="*/ 109451 h 473842"/>
              <a:gd name="connsiteX22" fmla="*/ 2065565 w 2604407"/>
              <a:gd name="connsiteY22" fmla="*/ 329886 h 473842"/>
              <a:gd name="connsiteX23" fmla="*/ 2130879 w 2604407"/>
              <a:gd name="connsiteY23" fmla="*/ 207422 h 473842"/>
              <a:gd name="connsiteX24" fmla="*/ 2220686 w 2604407"/>
              <a:gd name="connsiteY24" fmla="*/ 370708 h 473842"/>
              <a:gd name="connsiteX25" fmla="*/ 2604407 w 2604407"/>
              <a:gd name="connsiteY25" fmla="*/ 460515 h 473842"/>
              <a:gd name="connsiteX0" fmla="*/ 0 w 2604407"/>
              <a:gd name="connsiteY0" fmla="*/ 468679 h 473842"/>
              <a:gd name="connsiteX1" fmla="*/ 73479 w 2604407"/>
              <a:gd name="connsiteY1" fmla="*/ 101287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73529 w 2604407"/>
              <a:gd name="connsiteY6" fmla="*/ 289065 h 473842"/>
              <a:gd name="connsiteX7" fmla="*/ 538843 w 2604407"/>
              <a:gd name="connsiteY7" fmla="*/ 460515 h 473842"/>
              <a:gd name="connsiteX8" fmla="*/ 620809 w 2604407"/>
              <a:gd name="connsiteY8" fmla="*/ 362976 h 473842"/>
              <a:gd name="connsiteX9" fmla="*/ 685800 w 2604407"/>
              <a:gd name="connsiteY9" fmla="*/ 452351 h 473842"/>
              <a:gd name="connsiteX10" fmla="*/ 767444 w 2604407"/>
              <a:gd name="connsiteY10" fmla="*/ 166601 h 473842"/>
              <a:gd name="connsiteX11" fmla="*/ 963386 w 2604407"/>
              <a:gd name="connsiteY11" fmla="*/ 305393 h 473842"/>
              <a:gd name="connsiteX12" fmla="*/ 1061357 w 2604407"/>
              <a:gd name="connsiteY12" fmla="*/ 101286 h 473842"/>
              <a:gd name="connsiteX13" fmla="*/ 1143000 w 2604407"/>
              <a:gd name="connsiteY13" fmla="*/ 378872 h 473842"/>
              <a:gd name="connsiteX14" fmla="*/ 1314450 w 2604407"/>
              <a:gd name="connsiteY14" fmla="*/ 468679 h 473842"/>
              <a:gd name="connsiteX15" fmla="*/ 1494065 w 2604407"/>
              <a:gd name="connsiteY15" fmla="*/ 248243 h 473842"/>
              <a:gd name="connsiteX16" fmla="*/ 1575707 w 2604407"/>
              <a:gd name="connsiteY16" fmla="*/ 3315 h 473842"/>
              <a:gd name="connsiteX17" fmla="*/ 1649186 w 2604407"/>
              <a:gd name="connsiteY17" fmla="*/ 436022 h 473842"/>
              <a:gd name="connsiteX18" fmla="*/ 1706336 w 2604407"/>
              <a:gd name="connsiteY18" fmla="*/ 109451 h 473842"/>
              <a:gd name="connsiteX19" fmla="*/ 1747157 w 2604407"/>
              <a:gd name="connsiteY19" fmla="*/ 370708 h 473842"/>
              <a:gd name="connsiteX20" fmla="*/ 1894115 w 2604407"/>
              <a:gd name="connsiteY20" fmla="*/ 452351 h 473842"/>
              <a:gd name="connsiteX21" fmla="*/ 1959429 w 2604407"/>
              <a:gd name="connsiteY21" fmla="*/ 109451 h 473842"/>
              <a:gd name="connsiteX22" fmla="*/ 2065565 w 2604407"/>
              <a:gd name="connsiteY22" fmla="*/ 329886 h 473842"/>
              <a:gd name="connsiteX23" fmla="*/ 2130879 w 2604407"/>
              <a:gd name="connsiteY23" fmla="*/ 207422 h 473842"/>
              <a:gd name="connsiteX24" fmla="*/ 2220686 w 2604407"/>
              <a:gd name="connsiteY24" fmla="*/ 370708 h 473842"/>
              <a:gd name="connsiteX25" fmla="*/ 2604407 w 2604407"/>
              <a:gd name="connsiteY25" fmla="*/ 460515 h 473842"/>
              <a:gd name="connsiteX0" fmla="*/ 0 w 2604407"/>
              <a:gd name="connsiteY0" fmla="*/ 468679 h 473842"/>
              <a:gd name="connsiteX1" fmla="*/ 73479 w 2604407"/>
              <a:gd name="connsiteY1" fmla="*/ 101287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73529 w 2604407"/>
              <a:gd name="connsiteY6" fmla="*/ 289065 h 473842"/>
              <a:gd name="connsiteX7" fmla="*/ 538843 w 2604407"/>
              <a:gd name="connsiteY7" fmla="*/ 460515 h 473842"/>
              <a:gd name="connsiteX8" fmla="*/ 620809 w 2604407"/>
              <a:gd name="connsiteY8" fmla="*/ 362976 h 473842"/>
              <a:gd name="connsiteX9" fmla="*/ 685800 w 2604407"/>
              <a:gd name="connsiteY9" fmla="*/ 452351 h 473842"/>
              <a:gd name="connsiteX10" fmla="*/ 767444 w 2604407"/>
              <a:gd name="connsiteY10" fmla="*/ 166601 h 473842"/>
              <a:gd name="connsiteX11" fmla="*/ 865415 w 2604407"/>
              <a:gd name="connsiteY11" fmla="*/ 403364 h 473842"/>
              <a:gd name="connsiteX12" fmla="*/ 1061357 w 2604407"/>
              <a:gd name="connsiteY12" fmla="*/ 101286 h 473842"/>
              <a:gd name="connsiteX13" fmla="*/ 1143000 w 2604407"/>
              <a:gd name="connsiteY13" fmla="*/ 378872 h 473842"/>
              <a:gd name="connsiteX14" fmla="*/ 1314450 w 2604407"/>
              <a:gd name="connsiteY14" fmla="*/ 468679 h 473842"/>
              <a:gd name="connsiteX15" fmla="*/ 1494065 w 2604407"/>
              <a:gd name="connsiteY15" fmla="*/ 248243 h 473842"/>
              <a:gd name="connsiteX16" fmla="*/ 1575707 w 2604407"/>
              <a:gd name="connsiteY16" fmla="*/ 3315 h 473842"/>
              <a:gd name="connsiteX17" fmla="*/ 1649186 w 2604407"/>
              <a:gd name="connsiteY17" fmla="*/ 436022 h 473842"/>
              <a:gd name="connsiteX18" fmla="*/ 1706336 w 2604407"/>
              <a:gd name="connsiteY18" fmla="*/ 109451 h 473842"/>
              <a:gd name="connsiteX19" fmla="*/ 1747157 w 2604407"/>
              <a:gd name="connsiteY19" fmla="*/ 370708 h 473842"/>
              <a:gd name="connsiteX20" fmla="*/ 1894115 w 2604407"/>
              <a:gd name="connsiteY20" fmla="*/ 452351 h 473842"/>
              <a:gd name="connsiteX21" fmla="*/ 1959429 w 2604407"/>
              <a:gd name="connsiteY21" fmla="*/ 109451 h 473842"/>
              <a:gd name="connsiteX22" fmla="*/ 2065565 w 2604407"/>
              <a:gd name="connsiteY22" fmla="*/ 329886 h 473842"/>
              <a:gd name="connsiteX23" fmla="*/ 2130879 w 2604407"/>
              <a:gd name="connsiteY23" fmla="*/ 207422 h 473842"/>
              <a:gd name="connsiteX24" fmla="*/ 2220686 w 2604407"/>
              <a:gd name="connsiteY24" fmla="*/ 370708 h 473842"/>
              <a:gd name="connsiteX25" fmla="*/ 2604407 w 2604407"/>
              <a:gd name="connsiteY25" fmla="*/ 460515 h 473842"/>
              <a:gd name="connsiteX0" fmla="*/ 0 w 2604407"/>
              <a:gd name="connsiteY0" fmla="*/ 468679 h 472931"/>
              <a:gd name="connsiteX1" fmla="*/ 73479 w 2604407"/>
              <a:gd name="connsiteY1" fmla="*/ 101287 h 472931"/>
              <a:gd name="connsiteX2" fmla="*/ 155122 w 2604407"/>
              <a:gd name="connsiteY2" fmla="*/ 460515 h 472931"/>
              <a:gd name="connsiteX3" fmla="*/ 236765 w 2604407"/>
              <a:gd name="connsiteY3" fmla="*/ 329886 h 472931"/>
              <a:gd name="connsiteX4" fmla="*/ 318407 w 2604407"/>
              <a:gd name="connsiteY4" fmla="*/ 436022 h 472931"/>
              <a:gd name="connsiteX5" fmla="*/ 432707 w 2604407"/>
              <a:gd name="connsiteY5" fmla="*/ 427858 h 472931"/>
              <a:gd name="connsiteX6" fmla="*/ 473529 w 2604407"/>
              <a:gd name="connsiteY6" fmla="*/ 289065 h 472931"/>
              <a:gd name="connsiteX7" fmla="*/ 538843 w 2604407"/>
              <a:gd name="connsiteY7" fmla="*/ 460515 h 472931"/>
              <a:gd name="connsiteX8" fmla="*/ 620809 w 2604407"/>
              <a:gd name="connsiteY8" fmla="*/ 362976 h 472931"/>
              <a:gd name="connsiteX9" fmla="*/ 685800 w 2604407"/>
              <a:gd name="connsiteY9" fmla="*/ 452351 h 472931"/>
              <a:gd name="connsiteX10" fmla="*/ 767444 w 2604407"/>
              <a:gd name="connsiteY10" fmla="*/ 166601 h 472931"/>
              <a:gd name="connsiteX11" fmla="*/ 865415 w 2604407"/>
              <a:gd name="connsiteY11" fmla="*/ 403364 h 472931"/>
              <a:gd name="connsiteX12" fmla="*/ 979715 w 2604407"/>
              <a:gd name="connsiteY12" fmla="*/ 199257 h 472931"/>
              <a:gd name="connsiteX13" fmla="*/ 1143000 w 2604407"/>
              <a:gd name="connsiteY13" fmla="*/ 378872 h 472931"/>
              <a:gd name="connsiteX14" fmla="*/ 1314450 w 2604407"/>
              <a:gd name="connsiteY14" fmla="*/ 468679 h 472931"/>
              <a:gd name="connsiteX15" fmla="*/ 1494065 w 2604407"/>
              <a:gd name="connsiteY15" fmla="*/ 248243 h 472931"/>
              <a:gd name="connsiteX16" fmla="*/ 1575707 w 2604407"/>
              <a:gd name="connsiteY16" fmla="*/ 3315 h 472931"/>
              <a:gd name="connsiteX17" fmla="*/ 1649186 w 2604407"/>
              <a:gd name="connsiteY17" fmla="*/ 436022 h 472931"/>
              <a:gd name="connsiteX18" fmla="*/ 1706336 w 2604407"/>
              <a:gd name="connsiteY18" fmla="*/ 109451 h 472931"/>
              <a:gd name="connsiteX19" fmla="*/ 1747157 w 2604407"/>
              <a:gd name="connsiteY19" fmla="*/ 370708 h 472931"/>
              <a:gd name="connsiteX20" fmla="*/ 1894115 w 2604407"/>
              <a:gd name="connsiteY20" fmla="*/ 452351 h 472931"/>
              <a:gd name="connsiteX21" fmla="*/ 1959429 w 2604407"/>
              <a:gd name="connsiteY21" fmla="*/ 109451 h 472931"/>
              <a:gd name="connsiteX22" fmla="*/ 2065565 w 2604407"/>
              <a:gd name="connsiteY22" fmla="*/ 329886 h 472931"/>
              <a:gd name="connsiteX23" fmla="*/ 2130879 w 2604407"/>
              <a:gd name="connsiteY23" fmla="*/ 207422 h 472931"/>
              <a:gd name="connsiteX24" fmla="*/ 2220686 w 2604407"/>
              <a:gd name="connsiteY24" fmla="*/ 370708 h 472931"/>
              <a:gd name="connsiteX25" fmla="*/ 2604407 w 2604407"/>
              <a:gd name="connsiteY25" fmla="*/ 460515 h 472931"/>
              <a:gd name="connsiteX0" fmla="*/ 0 w 2604407"/>
              <a:gd name="connsiteY0" fmla="*/ 468679 h 481551"/>
              <a:gd name="connsiteX1" fmla="*/ 73479 w 2604407"/>
              <a:gd name="connsiteY1" fmla="*/ 101287 h 481551"/>
              <a:gd name="connsiteX2" fmla="*/ 155122 w 2604407"/>
              <a:gd name="connsiteY2" fmla="*/ 460515 h 481551"/>
              <a:gd name="connsiteX3" fmla="*/ 236765 w 2604407"/>
              <a:gd name="connsiteY3" fmla="*/ 329886 h 481551"/>
              <a:gd name="connsiteX4" fmla="*/ 318407 w 2604407"/>
              <a:gd name="connsiteY4" fmla="*/ 436022 h 481551"/>
              <a:gd name="connsiteX5" fmla="*/ 432707 w 2604407"/>
              <a:gd name="connsiteY5" fmla="*/ 427858 h 481551"/>
              <a:gd name="connsiteX6" fmla="*/ 473529 w 2604407"/>
              <a:gd name="connsiteY6" fmla="*/ 289065 h 481551"/>
              <a:gd name="connsiteX7" fmla="*/ 538843 w 2604407"/>
              <a:gd name="connsiteY7" fmla="*/ 460515 h 481551"/>
              <a:gd name="connsiteX8" fmla="*/ 620809 w 2604407"/>
              <a:gd name="connsiteY8" fmla="*/ 362976 h 481551"/>
              <a:gd name="connsiteX9" fmla="*/ 685800 w 2604407"/>
              <a:gd name="connsiteY9" fmla="*/ 452351 h 481551"/>
              <a:gd name="connsiteX10" fmla="*/ 767444 w 2604407"/>
              <a:gd name="connsiteY10" fmla="*/ 166601 h 481551"/>
              <a:gd name="connsiteX11" fmla="*/ 865415 w 2604407"/>
              <a:gd name="connsiteY11" fmla="*/ 403364 h 481551"/>
              <a:gd name="connsiteX12" fmla="*/ 979715 w 2604407"/>
              <a:gd name="connsiteY12" fmla="*/ 199257 h 481551"/>
              <a:gd name="connsiteX13" fmla="*/ 1053193 w 2604407"/>
              <a:gd name="connsiteY13" fmla="*/ 427858 h 481551"/>
              <a:gd name="connsiteX14" fmla="*/ 1314450 w 2604407"/>
              <a:gd name="connsiteY14" fmla="*/ 468679 h 481551"/>
              <a:gd name="connsiteX15" fmla="*/ 1494065 w 2604407"/>
              <a:gd name="connsiteY15" fmla="*/ 248243 h 481551"/>
              <a:gd name="connsiteX16" fmla="*/ 1575707 w 2604407"/>
              <a:gd name="connsiteY16" fmla="*/ 3315 h 481551"/>
              <a:gd name="connsiteX17" fmla="*/ 1649186 w 2604407"/>
              <a:gd name="connsiteY17" fmla="*/ 436022 h 481551"/>
              <a:gd name="connsiteX18" fmla="*/ 1706336 w 2604407"/>
              <a:gd name="connsiteY18" fmla="*/ 109451 h 481551"/>
              <a:gd name="connsiteX19" fmla="*/ 1747157 w 2604407"/>
              <a:gd name="connsiteY19" fmla="*/ 370708 h 481551"/>
              <a:gd name="connsiteX20" fmla="*/ 1894115 w 2604407"/>
              <a:gd name="connsiteY20" fmla="*/ 452351 h 481551"/>
              <a:gd name="connsiteX21" fmla="*/ 1959429 w 2604407"/>
              <a:gd name="connsiteY21" fmla="*/ 109451 h 481551"/>
              <a:gd name="connsiteX22" fmla="*/ 2065565 w 2604407"/>
              <a:gd name="connsiteY22" fmla="*/ 329886 h 481551"/>
              <a:gd name="connsiteX23" fmla="*/ 2130879 w 2604407"/>
              <a:gd name="connsiteY23" fmla="*/ 207422 h 481551"/>
              <a:gd name="connsiteX24" fmla="*/ 2220686 w 2604407"/>
              <a:gd name="connsiteY24" fmla="*/ 370708 h 481551"/>
              <a:gd name="connsiteX25" fmla="*/ 2604407 w 2604407"/>
              <a:gd name="connsiteY25" fmla="*/ 460515 h 481551"/>
              <a:gd name="connsiteX0" fmla="*/ 0 w 2604407"/>
              <a:gd name="connsiteY0" fmla="*/ 468679 h 477621"/>
              <a:gd name="connsiteX1" fmla="*/ 73479 w 2604407"/>
              <a:gd name="connsiteY1" fmla="*/ 101287 h 477621"/>
              <a:gd name="connsiteX2" fmla="*/ 155122 w 2604407"/>
              <a:gd name="connsiteY2" fmla="*/ 460515 h 477621"/>
              <a:gd name="connsiteX3" fmla="*/ 236765 w 2604407"/>
              <a:gd name="connsiteY3" fmla="*/ 329886 h 477621"/>
              <a:gd name="connsiteX4" fmla="*/ 318407 w 2604407"/>
              <a:gd name="connsiteY4" fmla="*/ 436022 h 477621"/>
              <a:gd name="connsiteX5" fmla="*/ 432707 w 2604407"/>
              <a:gd name="connsiteY5" fmla="*/ 427858 h 477621"/>
              <a:gd name="connsiteX6" fmla="*/ 473529 w 2604407"/>
              <a:gd name="connsiteY6" fmla="*/ 289065 h 477621"/>
              <a:gd name="connsiteX7" fmla="*/ 538843 w 2604407"/>
              <a:gd name="connsiteY7" fmla="*/ 460515 h 477621"/>
              <a:gd name="connsiteX8" fmla="*/ 620809 w 2604407"/>
              <a:gd name="connsiteY8" fmla="*/ 362976 h 477621"/>
              <a:gd name="connsiteX9" fmla="*/ 685800 w 2604407"/>
              <a:gd name="connsiteY9" fmla="*/ 452351 h 477621"/>
              <a:gd name="connsiteX10" fmla="*/ 767444 w 2604407"/>
              <a:gd name="connsiteY10" fmla="*/ 166601 h 477621"/>
              <a:gd name="connsiteX11" fmla="*/ 865415 w 2604407"/>
              <a:gd name="connsiteY11" fmla="*/ 403364 h 477621"/>
              <a:gd name="connsiteX12" fmla="*/ 979715 w 2604407"/>
              <a:gd name="connsiteY12" fmla="*/ 199257 h 477621"/>
              <a:gd name="connsiteX13" fmla="*/ 1094015 w 2604407"/>
              <a:gd name="connsiteY13" fmla="*/ 411529 h 477621"/>
              <a:gd name="connsiteX14" fmla="*/ 1314450 w 2604407"/>
              <a:gd name="connsiteY14" fmla="*/ 468679 h 477621"/>
              <a:gd name="connsiteX15" fmla="*/ 1494065 w 2604407"/>
              <a:gd name="connsiteY15" fmla="*/ 248243 h 477621"/>
              <a:gd name="connsiteX16" fmla="*/ 1575707 w 2604407"/>
              <a:gd name="connsiteY16" fmla="*/ 3315 h 477621"/>
              <a:gd name="connsiteX17" fmla="*/ 1649186 w 2604407"/>
              <a:gd name="connsiteY17" fmla="*/ 436022 h 477621"/>
              <a:gd name="connsiteX18" fmla="*/ 1706336 w 2604407"/>
              <a:gd name="connsiteY18" fmla="*/ 109451 h 477621"/>
              <a:gd name="connsiteX19" fmla="*/ 1747157 w 2604407"/>
              <a:gd name="connsiteY19" fmla="*/ 370708 h 477621"/>
              <a:gd name="connsiteX20" fmla="*/ 1894115 w 2604407"/>
              <a:gd name="connsiteY20" fmla="*/ 452351 h 477621"/>
              <a:gd name="connsiteX21" fmla="*/ 1959429 w 2604407"/>
              <a:gd name="connsiteY21" fmla="*/ 109451 h 477621"/>
              <a:gd name="connsiteX22" fmla="*/ 2065565 w 2604407"/>
              <a:gd name="connsiteY22" fmla="*/ 329886 h 477621"/>
              <a:gd name="connsiteX23" fmla="*/ 2130879 w 2604407"/>
              <a:gd name="connsiteY23" fmla="*/ 207422 h 477621"/>
              <a:gd name="connsiteX24" fmla="*/ 2220686 w 2604407"/>
              <a:gd name="connsiteY24" fmla="*/ 370708 h 477621"/>
              <a:gd name="connsiteX25" fmla="*/ 2604407 w 2604407"/>
              <a:gd name="connsiteY25" fmla="*/ 460515 h 477621"/>
              <a:gd name="connsiteX0" fmla="*/ 0 w 2604407"/>
              <a:gd name="connsiteY0" fmla="*/ 512691 h 537810"/>
              <a:gd name="connsiteX1" fmla="*/ 73479 w 2604407"/>
              <a:gd name="connsiteY1" fmla="*/ 145299 h 537810"/>
              <a:gd name="connsiteX2" fmla="*/ 155122 w 2604407"/>
              <a:gd name="connsiteY2" fmla="*/ 504527 h 537810"/>
              <a:gd name="connsiteX3" fmla="*/ 236765 w 2604407"/>
              <a:gd name="connsiteY3" fmla="*/ 373898 h 537810"/>
              <a:gd name="connsiteX4" fmla="*/ 318407 w 2604407"/>
              <a:gd name="connsiteY4" fmla="*/ 480034 h 537810"/>
              <a:gd name="connsiteX5" fmla="*/ 432707 w 2604407"/>
              <a:gd name="connsiteY5" fmla="*/ 471870 h 537810"/>
              <a:gd name="connsiteX6" fmla="*/ 473529 w 2604407"/>
              <a:gd name="connsiteY6" fmla="*/ 333077 h 537810"/>
              <a:gd name="connsiteX7" fmla="*/ 538843 w 2604407"/>
              <a:gd name="connsiteY7" fmla="*/ 504527 h 537810"/>
              <a:gd name="connsiteX8" fmla="*/ 620809 w 2604407"/>
              <a:gd name="connsiteY8" fmla="*/ 406988 h 537810"/>
              <a:gd name="connsiteX9" fmla="*/ 685800 w 2604407"/>
              <a:gd name="connsiteY9" fmla="*/ 496363 h 537810"/>
              <a:gd name="connsiteX10" fmla="*/ 767444 w 2604407"/>
              <a:gd name="connsiteY10" fmla="*/ 210613 h 537810"/>
              <a:gd name="connsiteX11" fmla="*/ 865415 w 2604407"/>
              <a:gd name="connsiteY11" fmla="*/ 447376 h 537810"/>
              <a:gd name="connsiteX12" fmla="*/ 979715 w 2604407"/>
              <a:gd name="connsiteY12" fmla="*/ 243269 h 537810"/>
              <a:gd name="connsiteX13" fmla="*/ 1094015 w 2604407"/>
              <a:gd name="connsiteY13" fmla="*/ 455541 h 537810"/>
              <a:gd name="connsiteX14" fmla="*/ 1314450 w 2604407"/>
              <a:gd name="connsiteY14" fmla="*/ 512691 h 537810"/>
              <a:gd name="connsiteX15" fmla="*/ 1445079 w 2604407"/>
              <a:gd name="connsiteY15" fmla="*/ 63655 h 537810"/>
              <a:gd name="connsiteX16" fmla="*/ 1575707 w 2604407"/>
              <a:gd name="connsiteY16" fmla="*/ 47327 h 537810"/>
              <a:gd name="connsiteX17" fmla="*/ 1649186 w 2604407"/>
              <a:gd name="connsiteY17" fmla="*/ 480034 h 537810"/>
              <a:gd name="connsiteX18" fmla="*/ 1706336 w 2604407"/>
              <a:gd name="connsiteY18" fmla="*/ 153463 h 537810"/>
              <a:gd name="connsiteX19" fmla="*/ 1747157 w 2604407"/>
              <a:gd name="connsiteY19" fmla="*/ 414720 h 537810"/>
              <a:gd name="connsiteX20" fmla="*/ 1894115 w 2604407"/>
              <a:gd name="connsiteY20" fmla="*/ 496363 h 537810"/>
              <a:gd name="connsiteX21" fmla="*/ 1959429 w 2604407"/>
              <a:gd name="connsiteY21" fmla="*/ 153463 h 537810"/>
              <a:gd name="connsiteX22" fmla="*/ 2065565 w 2604407"/>
              <a:gd name="connsiteY22" fmla="*/ 373898 h 537810"/>
              <a:gd name="connsiteX23" fmla="*/ 2130879 w 2604407"/>
              <a:gd name="connsiteY23" fmla="*/ 251434 h 537810"/>
              <a:gd name="connsiteX24" fmla="*/ 2220686 w 2604407"/>
              <a:gd name="connsiteY24" fmla="*/ 414720 h 537810"/>
              <a:gd name="connsiteX25" fmla="*/ 2604407 w 2604407"/>
              <a:gd name="connsiteY25" fmla="*/ 504527 h 537810"/>
              <a:gd name="connsiteX0" fmla="*/ 0 w 2604407"/>
              <a:gd name="connsiteY0" fmla="*/ 493191 h 518310"/>
              <a:gd name="connsiteX1" fmla="*/ 73479 w 2604407"/>
              <a:gd name="connsiteY1" fmla="*/ 125799 h 518310"/>
              <a:gd name="connsiteX2" fmla="*/ 155122 w 2604407"/>
              <a:gd name="connsiteY2" fmla="*/ 485027 h 518310"/>
              <a:gd name="connsiteX3" fmla="*/ 236765 w 2604407"/>
              <a:gd name="connsiteY3" fmla="*/ 354398 h 518310"/>
              <a:gd name="connsiteX4" fmla="*/ 318407 w 2604407"/>
              <a:gd name="connsiteY4" fmla="*/ 460534 h 518310"/>
              <a:gd name="connsiteX5" fmla="*/ 432707 w 2604407"/>
              <a:gd name="connsiteY5" fmla="*/ 452370 h 518310"/>
              <a:gd name="connsiteX6" fmla="*/ 473529 w 2604407"/>
              <a:gd name="connsiteY6" fmla="*/ 313577 h 518310"/>
              <a:gd name="connsiteX7" fmla="*/ 538843 w 2604407"/>
              <a:gd name="connsiteY7" fmla="*/ 485027 h 518310"/>
              <a:gd name="connsiteX8" fmla="*/ 620809 w 2604407"/>
              <a:gd name="connsiteY8" fmla="*/ 387488 h 518310"/>
              <a:gd name="connsiteX9" fmla="*/ 685800 w 2604407"/>
              <a:gd name="connsiteY9" fmla="*/ 476863 h 518310"/>
              <a:gd name="connsiteX10" fmla="*/ 767444 w 2604407"/>
              <a:gd name="connsiteY10" fmla="*/ 191113 h 518310"/>
              <a:gd name="connsiteX11" fmla="*/ 865415 w 2604407"/>
              <a:gd name="connsiteY11" fmla="*/ 427876 h 518310"/>
              <a:gd name="connsiteX12" fmla="*/ 979715 w 2604407"/>
              <a:gd name="connsiteY12" fmla="*/ 223769 h 518310"/>
              <a:gd name="connsiteX13" fmla="*/ 1094015 w 2604407"/>
              <a:gd name="connsiteY13" fmla="*/ 436041 h 518310"/>
              <a:gd name="connsiteX14" fmla="*/ 1314450 w 2604407"/>
              <a:gd name="connsiteY14" fmla="*/ 493191 h 518310"/>
              <a:gd name="connsiteX15" fmla="*/ 1445079 w 2604407"/>
              <a:gd name="connsiteY15" fmla="*/ 44155 h 518310"/>
              <a:gd name="connsiteX16" fmla="*/ 1575707 w 2604407"/>
              <a:gd name="connsiteY16" fmla="*/ 27827 h 518310"/>
              <a:gd name="connsiteX17" fmla="*/ 1608687 w 2604407"/>
              <a:gd name="connsiteY17" fmla="*/ 142559 h 518310"/>
              <a:gd name="connsiteX18" fmla="*/ 1649186 w 2604407"/>
              <a:gd name="connsiteY18" fmla="*/ 460534 h 518310"/>
              <a:gd name="connsiteX19" fmla="*/ 1706336 w 2604407"/>
              <a:gd name="connsiteY19" fmla="*/ 133963 h 518310"/>
              <a:gd name="connsiteX20" fmla="*/ 1747157 w 2604407"/>
              <a:gd name="connsiteY20" fmla="*/ 395220 h 518310"/>
              <a:gd name="connsiteX21" fmla="*/ 1894115 w 2604407"/>
              <a:gd name="connsiteY21" fmla="*/ 476863 h 518310"/>
              <a:gd name="connsiteX22" fmla="*/ 1959429 w 2604407"/>
              <a:gd name="connsiteY22" fmla="*/ 133963 h 518310"/>
              <a:gd name="connsiteX23" fmla="*/ 2065565 w 2604407"/>
              <a:gd name="connsiteY23" fmla="*/ 354398 h 518310"/>
              <a:gd name="connsiteX24" fmla="*/ 2130879 w 2604407"/>
              <a:gd name="connsiteY24" fmla="*/ 231934 h 518310"/>
              <a:gd name="connsiteX25" fmla="*/ 2220686 w 2604407"/>
              <a:gd name="connsiteY25" fmla="*/ 395220 h 518310"/>
              <a:gd name="connsiteX26" fmla="*/ 2604407 w 2604407"/>
              <a:gd name="connsiteY26" fmla="*/ 485027 h 518310"/>
              <a:gd name="connsiteX0" fmla="*/ 0 w 2604407"/>
              <a:gd name="connsiteY0" fmla="*/ 450243 h 475362"/>
              <a:gd name="connsiteX1" fmla="*/ 73479 w 2604407"/>
              <a:gd name="connsiteY1" fmla="*/ 82851 h 475362"/>
              <a:gd name="connsiteX2" fmla="*/ 155122 w 2604407"/>
              <a:gd name="connsiteY2" fmla="*/ 442079 h 475362"/>
              <a:gd name="connsiteX3" fmla="*/ 236765 w 2604407"/>
              <a:gd name="connsiteY3" fmla="*/ 311450 h 475362"/>
              <a:gd name="connsiteX4" fmla="*/ 318407 w 2604407"/>
              <a:gd name="connsiteY4" fmla="*/ 417586 h 475362"/>
              <a:gd name="connsiteX5" fmla="*/ 432707 w 2604407"/>
              <a:gd name="connsiteY5" fmla="*/ 409422 h 475362"/>
              <a:gd name="connsiteX6" fmla="*/ 473529 w 2604407"/>
              <a:gd name="connsiteY6" fmla="*/ 270629 h 475362"/>
              <a:gd name="connsiteX7" fmla="*/ 538843 w 2604407"/>
              <a:gd name="connsiteY7" fmla="*/ 442079 h 475362"/>
              <a:gd name="connsiteX8" fmla="*/ 620809 w 2604407"/>
              <a:gd name="connsiteY8" fmla="*/ 344540 h 475362"/>
              <a:gd name="connsiteX9" fmla="*/ 685800 w 2604407"/>
              <a:gd name="connsiteY9" fmla="*/ 433915 h 475362"/>
              <a:gd name="connsiteX10" fmla="*/ 767444 w 2604407"/>
              <a:gd name="connsiteY10" fmla="*/ 148165 h 475362"/>
              <a:gd name="connsiteX11" fmla="*/ 865415 w 2604407"/>
              <a:gd name="connsiteY11" fmla="*/ 384928 h 475362"/>
              <a:gd name="connsiteX12" fmla="*/ 979715 w 2604407"/>
              <a:gd name="connsiteY12" fmla="*/ 180821 h 475362"/>
              <a:gd name="connsiteX13" fmla="*/ 1094015 w 2604407"/>
              <a:gd name="connsiteY13" fmla="*/ 393093 h 475362"/>
              <a:gd name="connsiteX14" fmla="*/ 1314450 w 2604407"/>
              <a:gd name="connsiteY14" fmla="*/ 450243 h 475362"/>
              <a:gd name="connsiteX15" fmla="*/ 1445079 w 2604407"/>
              <a:gd name="connsiteY15" fmla="*/ 1207 h 475362"/>
              <a:gd name="connsiteX16" fmla="*/ 1518557 w 2604407"/>
              <a:gd name="connsiteY16" fmla="*/ 311450 h 475362"/>
              <a:gd name="connsiteX17" fmla="*/ 1608687 w 2604407"/>
              <a:gd name="connsiteY17" fmla="*/ 99611 h 475362"/>
              <a:gd name="connsiteX18" fmla="*/ 1649186 w 2604407"/>
              <a:gd name="connsiteY18" fmla="*/ 417586 h 475362"/>
              <a:gd name="connsiteX19" fmla="*/ 1706336 w 2604407"/>
              <a:gd name="connsiteY19" fmla="*/ 91015 h 475362"/>
              <a:gd name="connsiteX20" fmla="*/ 1747157 w 2604407"/>
              <a:gd name="connsiteY20" fmla="*/ 352272 h 475362"/>
              <a:gd name="connsiteX21" fmla="*/ 1894115 w 2604407"/>
              <a:gd name="connsiteY21" fmla="*/ 433915 h 475362"/>
              <a:gd name="connsiteX22" fmla="*/ 1959429 w 2604407"/>
              <a:gd name="connsiteY22" fmla="*/ 91015 h 475362"/>
              <a:gd name="connsiteX23" fmla="*/ 2065565 w 2604407"/>
              <a:gd name="connsiteY23" fmla="*/ 311450 h 475362"/>
              <a:gd name="connsiteX24" fmla="*/ 2130879 w 2604407"/>
              <a:gd name="connsiteY24" fmla="*/ 188986 h 475362"/>
              <a:gd name="connsiteX25" fmla="*/ 2220686 w 2604407"/>
              <a:gd name="connsiteY25" fmla="*/ 352272 h 475362"/>
              <a:gd name="connsiteX26" fmla="*/ 2604407 w 2604407"/>
              <a:gd name="connsiteY26" fmla="*/ 442079 h 475362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417600 h 475376"/>
              <a:gd name="connsiteX19" fmla="*/ 1706336 w 2604407"/>
              <a:gd name="connsiteY19" fmla="*/ 91029 h 475376"/>
              <a:gd name="connsiteX20" fmla="*/ 1747157 w 2604407"/>
              <a:gd name="connsiteY20" fmla="*/ 352286 h 475376"/>
              <a:gd name="connsiteX21" fmla="*/ 1894115 w 2604407"/>
              <a:gd name="connsiteY21" fmla="*/ 433929 h 475376"/>
              <a:gd name="connsiteX22" fmla="*/ 1959429 w 2604407"/>
              <a:gd name="connsiteY22" fmla="*/ 91029 h 475376"/>
              <a:gd name="connsiteX23" fmla="*/ 2065565 w 2604407"/>
              <a:gd name="connsiteY23" fmla="*/ 311464 h 475376"/>
              <a:gd name="connsiteX24" fmla="*/ 2130879 w 2604407"/>
              <a:gd name="connsiteY24" fmla="*/ 18900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706336 w 2604407"/>
              <a:gd name="connsiteY19" fmla="*/ 91029 h 475376"/>
              <a:gd name="connsiteX20" fmla="*/ 1747157 w 2604407"/>
              <a:gd name="connsiteY20" fmla="*/ 352286 h 475376"/>
              <a:gd name="connsiteX21" fmla="*/ 1894115 w 2604407"/>
              <a:gd name="connsiteY21" fmla="*/ 433929 h 475376"/>
              <a:gd name="connsiteX22" fmla="*/ 1959429 w 2604407"/>
              <a:gd name="connsiteY22" fmla="*/ 91029 h 475376"/>
              <a:gd name="connsiteX23" fmla="*/ 2065565 w 2604407"/>
              <a:gd name="connsiteY23" fmla="*/ 311464 h 475376"/>
              <a:gd name="connsiteX24" fmla="*/ 2130879 w 2604407"/>
              <a:gd name="connsiteY24" fmla="*/ 18900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47157 w 2604407"/>
              <a:gd name="connsiteY20" fmla="*/ 352286 h 475376"/>
              <a:gd name="connsiteX21" fmla="*/ 1894115 w 2604407"/>
              <a:gd name="connsiteY21" fmla="*/ 433929 h 475376"/>
              <a:gd name="connsiteX22" fmla="*/ 1959429 w 2604407"/>
              <a:gd name="connsiteY22" fmla="*/ 91029 h 475376"/>
              <a:gd name="connsiteX23" fmla="*/ 2065565 w 2604407"/>
              <a:gd name="connsiteY23" fmla="*/ 311464 h 475376"/>
              <a:gd name="connsiteX24" fmla="*/ 2130879 w 2604407"/>
              <a:gd name="connsiteY24" fmla="*/ 18900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9814 w 2604407"/>
              <a:gd name="connsiteY20" fmla="*/ 352286 h 475376"/>
              <a:gd name="connsiteX21" fmla="*/ 1894115 w 2604407"/>
              <a:gd name="connsiteY21" fmla="*/ 433929 h 475376"/>
              <a:gd name="connsiteX22" fmla="*/ 1959429 w 2604407"/>
              <a:gd name="connsiteY22" fmla="*/ 91029 h 475376"/>
              <a:gd name="connsiteX23" fmla="*/ 2065565 w 2604407"/>
              <a:gd name="connsiteY23" fmla="*/ 311464 h 475376"/>
              <a:gd name="connsiteX24" fmla="*/ 2130879 w 2604407"/>
              <a:gd name="connsiteY24" fmla="*/ 18900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9814 w 2604407"/>
              <a:gd name="connsiteY20" fmla="*/ 352286 h 475376"/>
              <a:gd name="connsiteX21" fmla="*/ 1861458 w 2604407"/>
              <a:gd name="connsiteY21" fmla="*/ 164507 h 475376"/>
              <a:gd name="connsiteX22" fmla="*/ 1959429 w 2604407"/>
              <a:gd name="connsiteY22" fmla="*/ 91029 h 475376"/>
              <a:gd name="connsiteX23" fmla="*/ 2065565 w 2604407"/>
              <a:gd name="connsiteY23" fmla="*/ 311464 h 475376"/>
              <a:gd name="connsiteX24" fmla="*/ 2130879 w 2604407"/>
              <a:gd name="connsiteY24" fmla="*/ 18900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9814 w 2604407"/>
              <a:gd name="connsiteY20" fmla="*/ 352286 h 475376"/>
              <a:gd name="connsiteX21" fmla="*/ 1861458 w 2604407"/>
              <a:gd name="connsiteY21" fmla="*/ 164507 h 475376"/>
              <a:gd name="connsiteX22" fmla="*/ 1959429 w 2604407"/>
              <a:gd name="connsiteY22" fmla="*/ 91029 h 475376"/>
              <a:gd name="connsiteX23" fmla="*/ 2000573 w 2604407"/>
              <a:gd name="connsiteY23" fmla="*/ 450690 h 475376"/>
              <a:gd name="connsiteX24" fmla="*/ 2065565 w 2604407"/>
              <a:gd name="connsiteY24" fmla="*/ 311464 h 475376"/>
              <a:gd name="connsiteX25" fmla="*/ 2130879 w 2604407"/>
              <a:gd name="connsiteY25" fmla="*/ 189000 h 475376"/>
              <a:gd name="connsiteX26" fmla="*/ 2220686 w 2604407"/>
              <a:gd name="connsiteY26" fmla="*/ 352286 h 475376"/>
              <a:gd name="connsiteX27" fmla="*/ 2604407 w 2604407"/>
              <a:gd name="connsiteY27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9814 w 2604407"/>
              <a:gd name="connsiteY20" fmla="*/ 352286 h 475376"/>
              <a:gd name="connsiteX21" fmla="*/ 1861458 w 2604407"/>
              <a:gd name="connsiteY21" fmla="*/ 164507 h 475376"/>
              <a:gd name="connsiteX22" fmla="*/ 1910443 w 2604407"/>
              <a:gd name="connsiteY22" fmla="*/ 352286 h 475376"/>
              <a:gd name="connsiteX23" fmla="*/ 2000573 w 2604407"/>
              <a:gd name="connsiteY23" fmla="*/ 450690 h 475376"/>
              <a:gd name="connsiteX24" fmla="*/ 2065565 w 2604407"/>
              <a:gd name="connsiteY24" fmla="*/ 311464 h 475376"/>
              <a:gd name="connsiteX25" fmla="*/ 2130879 w 2604407"/>
              <a:gd name="connsiteY25" fmla="*/ 189000 h 475376"/>
              <a:gd name="connsiteX26" fmla="*/ 2220686 w 2604407"/>
              <a:gd name="connsiteY26" fmla="*/ 352286 h 475376"/>
              <a:gd name="connsiteX27" fmla="*/ 2604407 w 2604407"/>
              <a:gd name="connsiteY27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9814 w 2604407"/>
              <a:gd name="connsiteY20" fmla="*/ 352286 h 475376"/>
              <a:gd name="connsiteX21" fmla="*/ 1861458 w 2604407"/>
              <a:gd name="connsiteY21" fmla="*/ 164507 h 475376"/>
              <a:gd name="connsiteX22" fmla="*/ 2000573 w 2604407"/>
              <a:gd name="connsiteY22" fmla="*/ 450690 h 475376"/>
              <a:gd name="connsiteX23" fmla="*/ 2065565 w 2604407"/>
              <a:gd name="connsiteY23" fmla="*/ 311464 h 475376"/>
              <a:gd name="connsiteX24" fmla="*/ 2130879 w 2604407"/>
              <a:gd name="connsiteY24" fmla="*/ 18900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9814 w 2604407"/>
              <a:gd name="connsiteY20" fmla="*/ 352286 h 475376"/>
              <a:gd name="connsiteX21" fmla="*/ 1861458 w 2604407"/>
              <a:gd name="connsiteY21" fmla="*/ 164507 h 475376"/>
              <a:gd name="connsiteX22" fmla="*/ 2000573 w 2604407"/>
              <a:gd name="connsiteY22" fmla="*/ 450690 h 475376"/>
              <a:gd name="connsiteX23" fmla="*/ 2065565 w 2604407"/>
              <a:gd name="connsiteY23" fmla="*/ 311464 h 475376"/>
              <a:gd name="connsiteX24" fmla="*/ 2106387 w 2604407"/>
              <a:gd name="connsiteY24" fmla="*/ 1755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9814 w 2604407"/>
              <a:gd name="connsiteY20" fmla="*/ 352286 h 475376"/>
              <a:gd name="connsiteX21" fmla="*/ 1885951 w 2604407"/>
              <a:gd name="connsiteY21" fmla="*/ 311464 h 475376"/>
              <a:gd name="connsiteX22" fmla="*/ 2000573 w 2604407"/>
              <a:gd name="connsiteY22" fmla="*/ 450690 h 475376"/>
              <a:gd name="connsiteX23" fmla="*/ 2065565 w 2604407"/>
              <a:gd name="connsiteY23" fmla="*/ 311464 h 475376"/>
              <a:gd name="connsiteX24" fmla="*/ 2106387 w 2604407"/>
              <a:gd name="connsiteY24" fmla="*/ 1755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1650 w 2604407"/>
              <a:gd name="connsiteY20" fmla="*/ 417600 h 475376"/>
              <a:gd name="connsiteX21" fmla="*/ 1885951 w 2604407"/>
              <a:gd name="connsiteY21" fmla="*/ 311464 h 475376"/>
              <a:gd name="connsiteX22" fmla="*/ 2000573 w 2604407"/>
              <a:gd name="connsiteY22" fmla="*/ 450690 h 475376"/>
              <a:gd name="connsiteX23" fmla="*/ 2065565 w 2604407"/>
              <a:gd name="connsiteY23" fmla="*/ 311464 h 475376"/>
              <a:gd name="connsiteX24" fmla="*/ 2106387 w 2604407"/>
              <a:gd name="connsiteY24" fmla="*/ 1755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19 h 475338"/>
              <a:gd name="connsiteX1" fmla="*/ 73479 w 2604407"/>
              <a:gd name="connsiteY1" fmla="*/ 82827 h 475338"/>
              <a:gd name="connsiteX2" fmla="*/ 155122 w 2604407"/>
              <a:gd name="connsiteY2" fmla="*/ 442055 h 475338"/>
              <a:gd name="connsiteX3" fmla="*/ 236765 w 2604407"/>
              <a:gd name="connsiteY3" fmla="*/ 311426 h 475338"/>
              <a:gd name="connsiteX4" fmla="*/ 318407 w 2604407"/>
              <a:gd name="connsiteY4" fmla="*/ 417562 h 475338"/>
              <a:gd name="connsiteX5" fmla="*/ 432707 w 2604407"/>
              <a:gd name="connsiteY5" fmla="*/ 409398 h 475338"/>
              <a:gd name="connsiteX6" fmla="*/ 473529 w 2604407"/>
              <a:gd name="connsiteY6" fmla="*/ 270605 h 475338"/>
              <a:gd name="connsiteX7" fmla="*/ 538843 w 2604407"/>
              <a:gd name="connsiteY7" fmla="*/ 442055 h 475338"/>
              <a:gd name="connsiteX8" fmla="*/ 620809 w 2604407"/>
              <a:gd name="connsiteY8" fmla="*/ 344516 h 475338"/>
              <a:gd name="connsiteX9" fmla="*/ 685800 w 2604407"/>
              <a:gd name="connsiteY9" fmla="*/ 433891 h 475338"/>
              <a:gd name="connsiteX10" fmla="*/ 767444 w 2604407"/>
              <a:gd name="connsiteY10" fmla="*/ 148141 h 475338"/>
              <a:gd name="connsiteX11" fmla="*/ 865415 w 2604407"/>
              <a:gd name="connsiteY11" fmla="*/ 384904 h 475338"/>
              <a:gd name="connsiteX12" fmla="*/ 979715 w 2604407"/>
              <a:gd name="connsiteY12" fmla="*/ 180797 h 475338"/>
              <a:gd name="connsiteX13" fmla="*/ 1094015 w 2604407"/>
              <a:gd name="connsiteY13" fmla="*/ 393069 h 475338"/>
              <a:gd name="connsiteX14" fmla="*/ 1314450 w 2604407"/>
              <a:gd name="connsiteY14" fmla="*/ 450219 h 475338"/>
              <a:gd name="connsiteX15" fmla="*/ 1445079 w 2604407"/>
              <a:gd name="connsiteY15" fmla="*/ 1183 h 475338"/>
              <a:gd name="connsiteX16" fmla="*/ 1518557 w 2604407"/>
              <a:gd name="connsiteY16" fmla="*/ 311426 h 475338"/>
              <a:gd name="connsiteX17" fmla="*/ 1592359 w 2604407"/>
              <a:gd name="connsiteY17" fmla="*/ 58766 h 475338"/>
              <a:gd name="connsiteX18" fmla="*/ 1649186 w 2604407"/>
              <a:gd name="connsiteY18" fmla="*/ 278769 h 475338"/>
              <a:gd name="connsiteX19" fmla="*/ 1698172 w 2604407"/>
              <a:gd name="connsiteY19" fmla="*/ 115484 h 475338"/>
              <a:gd name="connsiteX20" fmla="*/ 1771650 w 2604407"/>
              <a:gd name="connsiteY20" fmla="*/ 417562 h 475338"/>
              <a:gd name="connsiteX21" fmla="*/ 1885951 w 2604407"/>
              <a:gd name="connsiteY21" fmla="*/ 311426 h 475338"/>
              <a:gd name="connsiteX22" fmla="*/ 2000573 w 2604407"/>
              <a:gd name="connsiteY22" fmla="*/ 450652 h 475338"/>
              <a:gd name="connsiteX23" fmla="*/ 2065565 w 2604407"/>
              <a:gd name="connsiteY23" fmla="*/ 311426 h 475338"/>
              <a:gd name="connsiteX24" fmla="*/ 2106387 w 2604407"/>
              <a:gd name="connsiteY24" fmla="*/ 17512 h 475338"/>
              <a:gd name="connsiteX25" fmla="*/ 2220686 w 2604407"/>
              <a:gd name="connsiteY25" fmla="*/ 352248 h 475338"/>
              <a:gd name="connsiteX26" fmla="*/ 2604407 w 2604407"/>
              <a:gd name="connsiteY26" fmla="*/ 442055 h 475338"/>
              <a:gd name="connsiteX0" fmla="*/ 0 w 2604407"/>
              <a:gd name="connsiteY0" fmla="*/ 432856 h 443474"/>
              <a:gd name="connsiteX1" fmla="*/ 73479 w 2604407"/>
              <a:gd name="connsiteY1" fmla="*/ 65464 h 443474"/>
              <a:gd name="connsiteX2" fmla="*/ 155122 w 2604407"/>
              <a:gd name="connsiteY2" fmla="*/ 424692 h 443474"/>
              <a:gd name="connsiteX3" fmla="*/ 236765 w 2604407"/>
              <a:gd name="connsiteY3" fmla="*/ 294063 h 443474"/>
              <a:gd name="connsiteX4" fmla="*/ 318407 w 2604407"/>
              <a:gd name="connsiteY4" fmla="*/ 400199 h 443474"/>
              <a:gd name="connsiteX5" fmla="*/ 432707 w 2604407"/>
              <a:gd name="connsiteY5" fmla="*/ 392035 h 443474"/>
              <a:gd name="connsiteX6" fmla="*/ 473529 w 2604407"/>
              <a:gd name="connsiteY6" fmla="*/ 253242 h 443474"/>
              <a:gd name="connsiteX7" fmla="*/ 538843 w 2604407"/>
              <a:gd name="connsiteY7" fmla="*/ 424692 h 443474"/>
              <a:gd name="connsiteX8" fmla="*/ 620809 w 2604407"/>
              <a:gd name="connsiteY8" fmla="*/ 327153 h 443474"/>
              <a:gd name="connsiteX9" fmla="*/ 685800 w 2604407"/>
              <a:gd name="connsiteY9" fmla="*/ 416528 h 443474"/>
              <a:gd name="connsiteX10" fmla="*/ 767444 w 2604407"/>
              <a:gd name="connsiteY10" fmla="*/ 130778 h 443474"/>
              <a:gd name="connsiteX11" fmla="*/ 865415 w 2604407"/>
              <a:gd name="connsiteY11" fmla="*/ 367541 h 443474"/>
              <a:gd name="connsiteX12" fmla="*/ 979715 w 2604407"/>
              <a:gd name="connsiteY12" fmla="*/ 163434 h 443474"/>
              <a:gd name="connsiteX13" fmla="*/ 1094015 w 2604407"/>
              <a:gd name="connsiteY13" fmla="*/ 375706 h 443474"/>
              <a:gd name="connsiteX14" fmla="*/ 1314450 w 2604407"/>
              <a:gd name="connsiteY14" fmla="*/ 432856 h 443474"/>
              <a:gd name="connsiteX15" fmla="*/ 1412422 w 2604407"/>
              <a:gd name="connsiteY15" fmla="*/ 187927 h 443474"/>
              <a:gd name="connsiteX16" fmla="*/ 1518557 w 2604407"/>
              <a:gd name="connsiteY16" fmla="*/ 294063 h 443474"/>
              <a:gd name="connsiteX17" fmla="*/ 1592359 w 2604407"/>
              <a:gd name="connsiteY17" fmla="*/ 41403 h 443474"/>
              <a:gd name="connsiteX18" fmla="*/ 1649186 w 2604407"/>
              <a:gd name="connsiteY18" fmla="*/ 261406 h 443474"/>
              <a:gd name="connsiteX19" fmla="*/ 1698172 w 2604407"/>
              <a:gd name="connsiteY19" fmla="*/ 98121 h 443474"/>
              <a:gd name="connsiteX20" fmla="*/ 1771650 w 2604407"/>
              <a:gd name="connsiteY20" fmla="*/ 400199 h 443474"/>
              <a:gd name="connsiteX21" fmla="*/ 1885951 w 2604407"/>
              <a:gd name="connsiteY21" fmla="*/ 294063 h 443474"/>
              <a:gd name="connsiteX22" fmla="*/ 2000573 w 2604407"/>
              <a:gd name="connsiteY22" fmla="*/ 433289 h 443474"/>
              <a:gd name="connsiteX23" fmla="*/ 2065565 w 2604407"/>
              <a:gd name="connsiteY23" fmla="*/ 294063 h 443474"/>
              <a:gd name="connsiteX24" fmla="*/ 2106387 w 2604407"/>
              <a:gd name="connsiteY24" fmla="*/ 149 h 443474"/>
              <a:gd name="connsiteX25" fmla="*/ 2220686 w 2604407"/>
              <a:gd name="connsiteY25" fmla="*/ 334885 h 443474"/>
              <a:gd name="connsiteX26" fmla="*/ 2604407 w 2604407"/>
              <a:gd name="connsiteY26" fmla="*/ 424692 h 443474"/>
              <a:gd name="connsiteX0" fmla="*/ 0 w 2604407"/>
              <a:gd name="connsiteY0" fmla="*/ 432856 h 443474"/>
              <a:gd name="connsiteX1" fmla="*/ 73479 w 2604407"/>
              <a:gd name="connsiteY1" fmla="*/ 65464 h 443474"/>
              <a:gd name="connsiteX2" fmla="*/ 155122 w 2604407"/>
              <a:gd name="connsiteY2" fmla="*/ 424692 h 443474"/>
              <a:gd name="connsiteX3" fmla="*/ 236765 w 2604407"/>
              <a:gd name="connsiteY3" fmla="*/ 294063 h 443474"/>
              <a:gd name="connsiteX4" fmla="*/ 318407 w 2604407"/>
              <a:gd name="connsiteY4" fmla="*/ 400199 h 443474"/>
              <a:gd name="connsiteX5" fmla="*/ 432707 w 2604407"/>
              <a:gd name="connsiteY5" fmla="*/ 392035 h 443474"/>
              <a:gd name="connsiteX6" fmla="*/ 473529 w 2604407"/>
              <a:gd name="connsiteY6" fmla="*/ 253242 h 443474"/>
              <a:gd name="connsiteX7" fmla="*/ 538843 w 2604407"/>
              <a:gd name="connsiteY7" fmla="*/ 424692 h 443474"/>
              <a:gd name="connsiteX8" fmla="*/ 620809 w 2604407"/>
              <a:gd name="connsiteY8" fmla="*/ 327153 h 443474"/>
              <a:gd name="connsiteX9" fmla="*/ 685800 w 2604407"/>
              <a:gd name="connsiteY9" fmla="*/ 416528 h 443474"/>
              <a:gd name="connsiteX10" fmla="*/ 767444 w 2604407"/>
              <a:gd name="connsiteY10" fmla="*/ 130778 h 443474"/>
              <a:gd name="connsiteX11" fmla="*/ 865415 w 2604407"/>
              <a:gd name="connsiteY11" fmla="*/ 367541 h 443474"/>
              <a:gd name="connsiteX12" fmla="*/ 979715 w 2604407"/>
              <a:gd name="connsiteY12" fmla="*/ 163434 h 443474"/>
              <a:gd name="connsiteX13" fmla="*/ 1094015 w 2604407"/>
              <a:gd name="connsiteY13" fmla="*/ 375706 h 443474"/>
              <a:gd name="connsiteX14" fmla="*/ 1314450 w 2604407"/>
              <a:gd name="connsiteY14" fmla="*/ 432856 h 443474"/>
              <a:gd name="connsiteX15" fmla="*/ 1412422 w 2604407"/>
              <a:gd name="connsiteY15" fmla="*/ 187927 h 443474"/>
              <a:gd name="connsiteX16" fmla="*/ 1510393 w 2604407"/>
              <a:gd name="connsiteY16" fmla="*/ 400199 h 443474"/>
              <a:gd name="connsiteX17" fmla="*/ 1592359 w 2604407"/>
              <a:gd name="connsiteY17" fmla="*/ 41403 h 443474"/>
              <a:gd name="connsiteX18" fmla="*/ 1649186 w 2604407"/>
              <a:gd name="connsiteY18" fmla="*/ 261406 h 443474"/>
              <a:gd name="connsiteX19" fmla="*/ 1698172 w 2604407"/>
              <a:gd name="connsiteY19" fmla="*/ 98121 h 443474"/>
              <a:gd name="connsiteX20" fmla="*/ 1771650 w 2604407"/>
              <a:gd name="connsiteY20" fmla="*/ 400199 h 443474"/>
              <a:gd name="connsiteX21" fmla="*/ 1885951 w 2604407"/>
              <a:gd name="connsiteY21" fmla="*/ 294063 h 443474"/>
              <a:gd name="connsiteX22" fmla="*/ 2000573 w 2604407"/>
              <a:gd name="connsiteY22" fmla="*/ 433289 h 443474"/>
              <a:gd name="connsiteX23" fmla="*/ 2065565 w 2604407"/>
              <a:gd name="connsiteY23" fmla="*/ 294063 h 443474"/>
              <a:gd name="connsiteX24" fmla="*/ 2106387 w 2604407"/>
              <a:gd name="connsiteY24" fmla="*/ 149 h 443474"/>
              <a:gd name="connsiteX25" fmla="*/ 2220686 w 2604407"/>
              <a:gd name="connsiteY25" fmla="*/ 334885 h 443474"/>
              <a:gd name="connsiteX26" fmla="*/ 2604407 w 2604407"/>
              <a:gd name="connsiteY26" fmla="*/ 424692 h 443474"/>
              <a:gd name="connsiteX0" fmla="*/ 0 w 2604407"/>
              <a:gd name="connsiteY0" fmla="*/ 432856 h 447446"/>
              <a:gd name="connsiteX1" fmla="*/ 73479 w 2604407"/>
              <a:gd name="connsiteY1" fmla="*/ 65464 h 447446"/>
              <a:gd name="connsiteX2" fmla="*/ 155122 w 2604407"/>
              <a:gd name="connsiteY2" fmla="*/ 424692 h 447446"/>
              <a:gd name="connsiteX3" fmla="*/ 236765 w 2604407"/>
              <a:gd name="connsiteY3" fmla="*/ 294063 h 447446"/>
              <a:gd name="connsiteX4" fmla="*/ 318407 w 2604407"/>
              <a:gd name="connsiteY4" fmla="*/ 400199 h 447446"/>
              <a:gd name="connsiteX5" fmla="*/ 432707 w 2604407"/>
              <a:gd name="connsiteY5" fmla="*/ 392035 h 447446"/>
              <a:gd name="connsiteX6" fmla="*/ 473529 w 2604407"/>
              <a:gd name="connsiteY6" fmla="*/ 253242 h 447446"/>
              <a:gd name="connsiteX7" fmla="*/ 538843 w 2604407"/>
              <a:gd name="connsiteY7" fmla="*/ 424692 h 447446"/>
              <a:gd name="connsiteX8" fmla="*/ 620809 w 2604407"/>
              <a:gd name="connsiteY8" fmla="*/ 327153 h 447446"/>
              <a:gd name="connsiteX9" fmla="*/ 685800 w 2604407"/>
              <a:gd name="connsiteY9" fmla="*/ 416528 h 447446"/>
              <a:gd name="connsiteX10" fmla="*/ 767444 w 2604407"/>
              <a:gd name="connsiteY10" fmla="*/ 130778 h 447446"/>
              <a:gd name="connsiteX11" fmla="*/ 865415 w 2604407"/>
              <a:gd name="connsiteY11" fmla="*/ 367541 h 447446"/>
              <a:gd name="connsiteX12" fmla="*/ 979715 w 2604407"/>
              <a:gd name="connsiteY12" fmla="*/ 16477 h 447446"/>
              <a:gd name="connsiteX13" fmla="*/ 1094015 w 2604407"/>
              <a:gd name="connsiteY13" fmla="*/ 375706 h 447446"/>
              <a:gd name="connsiteX14" fmla="*/ 1314450 w 2604407"/>
              <a:gd name="connsiteY14" fmla="*/ 432856 h 447446"/>
              <a:gd name="connsiteX15" fmla="*/ 1412422 w 2604407"/>
              <a:gd name="connsiteY15" fmla="*/ 187927 h 447446"/>
              <a:gd name="connsiteX16" fmla="*/ 1510393 w 2604407"/>
              <a:gd name="connsiteY16" fmla="*/ 400199 h 447446"/>
              <a:gd name="connsiteX17" fmla="*/ 1592359 w 2604407"/>
              <a:gd name="connsiteY17" fmla="*/ 41403 h 447446"/>
              <a:gd name="connsiteX18" fmla="*/ 1649186 w 2604407"/>
              <a:gd name="connsiteY18" fmla="*/ 261406 h 447446"/>
              <a:gd name="connsiteX19" fmla="*/ 1698172 w 2604407"/>
              <a:gd name="connsiteY19" fmla="*/ 98121 h 447446"/>
              <a:gd name="connsiteX20" fmla="*/ 1771650 w 2604407"/>
              <a:gd name="connsiteY20" fmla="*/ 400199 h 447446"/>
              <a:gd name="connsiteX21" fmla="*/ 1885951 w 2604407"/>
              <a:gd name="connsiteY21" fmla="*/ 294063 h 447446"/>
              <a:gd name="connsiteX22" fmla="*/ 2000573 w 2604407"/>
              <a:gd name="connsiteY22" fmla="*/ 433289 h 447446"/>
              <a:gd name="connsiteX23" fmla="*/ 2065565 w 2604407"/>
              <a:gd name="connsiteY23" fmla="*/ 294063 h 447446"/>
              <a:gd name="connsiteX24" fmla="*/ 2106387 w 2604407"/>
              <a:gd name="connsiteY24" fmla="*/ 149 h 447446"/>
              <a:gd name="connsiteX25" fmla="*/ 2220686 w 2604407"/>
              <a:gd name="connsiteY25" fmla="*/ 334885 h 447446"/>
              <a:gd name="connsiteX26" fmla="*/ 2604407 w 2604407"/>
              <a:gd name="connsiteY26" fmla="*/ 424692 h 447446"/>
              <a:gd name="connsiteX0" fmla="*/ 0 w 2604407"/>
              <a:gd name="connsiteY0" fmla="*/ 432856 h 447446"/>
              <a:gd name="connsiteX1" fmla="*/ 73479 w 2604407"/>
              <a:gd name="connsiteY1" fmla="*/ 65464 h 447446"/>
              <a:gd name="connsiteX2" fmla="*/ 155122 w 2604407"/>
              <a:gd name="connsiteY2" fmla="*/ 424692 h 447446"/>
              <a:gd name="connsiteX3" fmla="*/ 236765 w 2604407"/>
              <a:gd name="connsiteY3" fmla="*/ 294063 h 447446"/>
              <a:gd name="connsiteX4" fmla="*/ 318407 w 2604407"/>
              <a:gd name="connsiteY4" fmla="*/ 400199 h 447446"/>
              <a:gd name="connsiteX5" fmla="*/ 432707 w 2604407"/>
              <a:gd name="connsiteY5" fmla="*/ 392035 h 447446"/>
              <a:gd name="connsiteX6" fmla="*/ 473529 w 2604407"/>
              <a:gd name="connsiteY6" fmla="*/ 253242 h 447446"/>
              <a:gd name="connsiteX7" fmla="*/ 538843 w 2604407"/>
              <a:gd name="connsiteY7" fmla="*/ 424692 h 447446"/>
              <a:gd name="connsiteX8" fmla="*/ 620809 w 2604407"/>
              <a:gd name="connsiteY8" fmla="*/ 327153 h 447446"/>
              <a:gd name="connsiteX9" fmla="*/ 685800 w 2604407"/>
              <a:gd name="connsiteY9" fmla="*/ 416528 h 447446"/>
              <a:gd name="connsiteX10" fmla="*/ 767444 w 2604407"/>
              <a:gd name="connsiteY10" fmla="*/ 150 h 447446"/>
              <a:gd name="connsiteX11" fmla="*/ 865415 w 2604407"/>
              <a:gd name="connsiteY11" fmla="*/ 367541 h 447446"/>
              <a:gd name="connsiteX12" fmla="*/ 979715 w 2604407"/>
              <a:gd name="connsiteY12" fmla="*/ 16477 h 447446"/>
              <a:gd name="connsiteX13" fmla="*/ 1094015 w 2604407"/>
              <a:gd name="connsiteY13" fmla="*/ 375706 h 447446"/>
              <a:gd name="connsiteX14" fmla="*/ 1314450 w 2604407"/>
              <a:gd name="connsiteY14" fmla="*/ 432856 h 447446"/>
              <a:gd name="connsiteX15" fmla="*/ 1412422 w 2604407"/>
              <a:gd name="connsiteY15" fmla="*/ 187927 h 447446"/>
              <a:gd name="connsiteX16" fmla="*/ 1510393 w 2604407"/>
              <a:gd name="connsiteY16" fmla="*/ 400199 h 447446"/>
              <a:gd name="connsiteX17" fmla="*/ 1592359 w 2604407"/>
              <a:gd name="connsiteY17" fmla="*/ 41403 h 447446"/>
              <a:gd name="connsiteX18" fmla="*/ 1649186 w 2604407"/>
              <a:gd name="connsiteY18" fmla="*/ 261406 h 447446"/>
              <a:gd name="connsiteX19" fmla="*/ 1698172 w 2604407"/>
              <a:gd name="connsiteY19" fmla="*/ 98121 h 447446"/>
              <a:gd name="connsiteX20" fmla="*/ 1771650 w 2604407"/>
              <a:gd name="connsiteY20" fmla="*/ 400199 h 447446"/>
              <a:gd name="connsiteX21" fmla="*/ 1885951 w 2604407"/>
              <a:gd name="connsiteY21" fmla="*/ 294063 h 447446"/>
              <a:gd name="connsiteX22" fmla="*/ 2000573 w 2604407"/>
              <a:gd name="connsiteY22" fmla="*/ 433289 h 447446"/>
              <a:gd name="connsiteX23" fmla="*/ 2065565 w 2604407"/>
              <a:gd name="connsiteY23" fmla="*/ 294063 h 447446"/>
              <a:gd name="connsiteX24" fmla="*/ 2106387 w 2604407"/>
              <a:gd name="connsiteY24" fmla="*/ 149 h 447446"/>
              <a:gd name="connsiteX25" fmla="*/ 2220686 w 2604407"/>
              <a:gd name="connsiteY25" fmla="*/ 334885 h 447446"/>
              <a:gd name="connsiteX26" fmla="*/ 2604407 w 2604407"/>
              <a:gd name="connsiteY26" fmla="*/ 424692 h 447446"/>
              <a:gd name="connsiteX0" fmla="*/ 0 w 2604407"/>
              <a:gd name="connsiteY0" fmla="*/ 432856 h 447446"/>
              <a:gd name="connsiteX1" fmla="*/ 73479 w 2604407"/>
              <a:gd name="connsiteY1" fmla="*/ 65464 h 447446"/>
              <a:gd name="connsiteX2" fmla="*/ 155122 w 2604407"/>
              <a:gd name="connsiteY2" fmla="*/ 424692 h 447446"/>
              <a:gd name="connsiteX3" fmla="*/ 236765 w 2604407"/>
              <a:gd name="connsiteY3" fmla="*/ 49135 h 447446"/>
              <a:gd name="connsiteX4" fmla="*/ 318407 w 2604407"/>
              <a:gd name="connsiteY4" fmla="*/ 400199 h 447446"/>
              <a:gd name="connsiteX5" fmla="*/ 432707 w 2604407"/>
              <a:gd name="connsiteY5" fmla="*/ 392035 h 447446"/>
              <a:gd name="connsiteX6" fmla="*/ 473529 w 2604407"/>
              <a:gd name="connsiteY6" fmla="*/ 253242 h 447446"/>
              <a:gd name="connsiteX7" fmla="*/ 538843 w 2604407"/>
              <a:gd name="connsiteY7" fmla="*/ 424692 h 447446"/>
              <a:gd name="connsiteX8" fmla="*/ 620809 w 2604407"/>
              <a:gd name="connsiteY8" fmla="*/ 327153 h 447446"/>
              <a:gd name="connsiteX9" fmla="*/ 685800 w 2604407"/>
              <a:gd name="connsiteY9" fmla="*/ 416528 h 447446"/>
              <a:gd name="connsiteX10" fmla="*/ 767444 w 2604407"/>
              <a:gd name="connsiteY10" fmla="*/ 150 h 447446"/>
              <a:gd name="connsiteX11" fmla="*/ 865415 w 2604407"/>
              <a:gd name="connsiteY11" fmla="*/ 367541 h 447446"/>
              <a:gd name="connsiteX12" fmla="*/ 979715 w 2604407"/>
              <a:gd name="connsiteY12" fmla="*/ 16477 h 447446"/>
              <a:gd name="connsiteX13" fmla="*/ 1094015 w 2604407"/>
              <a:gd name="connsiteY13" fmla="*/ 375706 h 447446"/>
              <a:gd name="connsiteX14" fmla="*/ 1314450 w 2604407"/>
              <a:gd name="connsiteY14" fmla="*/ 432856 h 447446"/>
              <a:gd name="connsiteX15" fmla="*/ 1412422 w 2604407"/>
              <a:gd name="connsiteY15" fmla="*/ 187927 h 447446"/>
              <a:gd name="connsiteX16" fmla="*/ 1510393 w 2604407"/>
              <a:gd name="connsiteY16" fmla="*/ 400199 h 447446"/>
              <a:gd name="connsiteX17" fmla="*/ 1592359 w 2604407"/>
              <a:gd name="connsiteY17" fmla="*/ 41403 h 447446"/>
              <a:gd name="connsiteX18" fmla="*/ 1649186 w 2604407"/>
              <a:gd name="connsiteY18" fmla="*/ 261406 h 447446"/>
              <a:gd name="connsiteX19" fmla="*/ 1698172 w 2604407"/>
              <a:gd name="connsiteY19" fmla="*/ 98121 h 447446"/>
              <a:gd name="connsiteX20" fmla="*/ 1771650 w 2604407"/>
              <a:gd name="connsiteY20" fmla="*/ 400199 h 447446"/>
              <a:gd name="connsiteX21" fmla="*/ 1885951 w 2604407"/>
              <a:gd name="connsiteY21" fmla="*/ 294063 h 447446"/>
              <a:gd name="connsiteX22" fmla="*/ 2000573 w 2604407"/>
              <a:gd name="connsiteY22" fmla="*/ 433289 h 447446"/>
              <a:gd name="connsiteX23" fmla="*/ 2065565 w 2604407"/>
              <a:gd name="connsiteY23" fmla="*/ 294063 h 447446"/>
              <a:gd name="connsiteX24" fmla="*/ 2106387 w 2604407"/>
              <a:gd name="connsiteY24" fmla="*/ 149 h 447446"/>
              <a:gd name="connsiteX25" fmla="*/ 2220686 w 2604407"/>
              <a:gd name="connsiteY25" fmla="*/ 334885 h 447446"/>
              <a:gd name="connsiteX26" fmla="*/ 2604407 w 2604407"/>
              <a:gd name="connsiteY26" fmla="*/ 424692 h 447446"/>
              <a:gd name="connsiteX0" fmla="*/ 0 w 2385988"/>
              <a:gd name="connsiteY0" fmla="*/ 432856 h 447446"/>
              <a:gd name="connsiteX1" fmla="*/ 73479 w 2385988"/>
              <a:gd name="connsiteY1" fmla="*/ 65464 h 447446"/>
              <a:gd name="connsiteX2" fmla="*/ 155122 w 2385988"/>
              <a:gd name="connsiteY2" fmla="*/ 424692 h 447446"/>
              <a:gd name="connsiteX3" fmla="*/ 236765 w 2385988"/>
              <a:gd name="connsiteY3" fmla="*/ 49135 h 447446"/>
              <a:gd name="connsiteX4" fmla="*/ 318407 w 2385988"/>
              <a:gd name="connsiteY4" fmla="*/ 400199 h 447446"/>
              <a:gd name="connsiteX5" fmla="*/ 432707 w 2385988"/>
              <a:gd name="connsiteY5" fmla="*/ 392035 h 447446"/>
              <a:gd name="connsiteX6" fmla="*/ 473529 w 2385988"/>
              <a:gd name="connsiteY6" fmla="*/ 253242 h 447446"/>
              <a:gd name="connsiteX7" fmla="*/ 538843 w 2385988"/>
              <a:gd name="connsiteY7" fmla="*/ 424692 h 447446"/>
              <a:gd name="connsiteX8" fmla="*/ 620809 w 2385988"/>
              <a:gd name="connsiteY8" fmla="*/ 327153 h 447446"/>
              <a:gd name="connsiteX9" fmla="*/ 685800 w 2385988"/>
              <a:gd name="connsiteY9" fmla="*/ 416528 h 447446"/>
              <a:gd name="connsiteX10" fmla="*/ 767444 w 2385988"/>
              <a:gd name="connsiteY10" fmla="*/ 150 h 447446"/>
              <a:gd name="connsiteX11" fmla="*/ 865415 w 2385988"/>
              <a:gd name="connsiteY11" fmla="*/ 367541 h 447446"/>
              <a:gd name="connsiteX12" fmla="*/ 979715 w 2385988"/>
              <a:gd name="connsiteY12" fmla="*/ 16477 h 447446"/>
              <a:gd name="connsiteX13" fmla="*/ 1094015 w 2385988"/>
              <a:gd name="connsiteY13" fmla="*/ 375706 h 447446"/>
              <a:gd name="connsiteX14" fmla="*/ 1314450 w 2385988"/>
              <a:gd name="connsiteY14" fmla="*/ 432856 h 447446"/>
              <a:gd name="connsiteX15" fmla="*/ 1412422 w 2385988"/>
              <a:gd name="connsiteY15" fmla="*/ 187927 h 447446"/>
              <a:gd name="connsiteX16" fmla="*/ 1510393 w 2385988"/>
              <a:gd name="connsiteY16" fmla="*/ 400199 h 447446"/>
              <a:gd name="connsiteX17" fmla="*/ 1592359 w 2385988"/>
              <a:gd name="connsiteY17" fmla="*/ 41403 h 447446"/>
              <a:gd name="connsiteX18" fmla="*/ 1649186 w 2385988"/>
              <a:gd name="connsiteY18" fmla="*/ 261406 h 447446"/>
              <a:gd name="connsiteX19" fmla="*/ 1698172 w 2385988"/>
              <a:gd name="connsiteY19" fmla="*/ 98121 h 447446"/>
              <a:gd name="connsiteX20" fmla="*/ 1771650 w 2385988"/>
              <a:gd name="connsiteY20" fmla="*/ 400199 h 447446"/>
              <a:gd name="connsiteX21" fmla="*/ 1885951 w 2385988"/>
              <a:gd name="connsiteY21" fmla="*/ 294063 h 447446"/>
              <a:gd name="connsiteX22" fmla="*/ 2000573 w 2385988"/>
              <a:gd name="connsiteY22" fmla="*/ 433289 h 447446"/>
              <a:gd name="connsiteX23" fmla="*/ 2065565 w 2385988"/>
              <a:gd name="connsiteY23" fmla="*/ 294063 h 447446"/>
              <a:gd name="connsiteX24" fmla="*/ 2106387 w 2385988"/>
              <a:gd name="connsiteY24" fmla="*/ 149 h 447446"/>
              <a:gd name="connsiteX25" fmla="*/ 2220686 w 2385988"/>
              <a:gd name="connsiteY25" fmla="*/ 334885 h 447446"/>
              <a:gd name="connsiteX26" fmla="*/ 2385988 w 2385988"/>
              <a:gd name="connsiteY26" fmla="*/ 414897 h 447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85988" h="447446">
                <a:moveTo>
                  <a:pt x="0" y="432856"/>
                </a:moveTo>
                <a:cubicBezTo>
                  <a:pt x="15648" y="176361"/>
                  <a:pt x="47626" y="66825"/>
                  <a:pt x="73479" y="65464"/>
                </a:cubicBezTo>
                <a:cubicBezTo>
                  <a:pt x="99332" y="64103"/>
                  <a:pt x="127908" y="427414"/>
                  <a:pt x="155122" y="424692"/>
                </a:cubicBezTo>
                <a:cubicBezTo>
                  <a:pt x="182336" y="421971"/>
                  <a:pt x="209551" y="53217"/>
                  <a:pt x="236765" y="49135"/>
                </a:cubicBezTo>
                <a:cubicBezTo>
                  <a:pt x="263979" y="45053"/>
                  <a:pt x="285750" y="343049"/>
                  <a:pt x="318407" y="400199"/>
                </a:cubicBezTo>
                <a:cubicBezTo>
                  <a:pt x="351064" y="457349"/>
                  <a:pt x="406853" y="416528"/>
                  <a:pt x="432707" y="392035"/>
                </a:cubicBezTo>
                <a:cubicBezTo>
                  <a:pt x="458561" y="367542"/>
                  <a:pt x="455840" y="247799"/>
                  <a:pt x="473529" y="253242"/>
                </a:cubicBezTo>
                <a:cubicBezTo>
                  <a:pt x="491218" y="258685"/>
                  <a:pt x="514296" y="412374"/>
                  <a:pt x="538843" y="424692"/>
                </a:cubicBezTo>
                <a:cubicBezTo>
                  <a:pt x="563390" y="437010"/>
                  <a:pt x="596316" y="335317"/>
                  <a:pt x="620809" y="327153"/>
                </a:cubicBezTo>
                <a:cubicBezTo>
                  <a:pt x="645302" y="318989"/>
                  <a:pt x="661361" y="471028"/>
                  <a:pt x="685800" y="416528"/>
                </a:cubicBezTo>
                <a:cubicBezTo>
                  <a:pt x="710239" y="362028"/>
                  <a:pt x="737508" y="8314"/>
                  <a:pt x="767444" y="150"/>
                </a:cubicBezTo>
                <a:cubicBezTo>
                  <a:pt x="797380" y="-8014"/>
                  <a:pt x="830037" y="364820"/>
                  <a:pt x="865415" y="367541"/>
                </a:cubicBezTo>
                <a:cubicBezTo>
                  <a:pt x="900794" y="370262"/>
                  <a:pt x="941615" y="15116"/>
                  <a:pt x="979715" y="16477"/>
                </a:cubicBezTo>
                <a:cubicBezTo>
                  <a:pt x="1017815" y="17838"/>
                  <a:pt x="1038226" y="306309"/>
                  <a:pt x="1094015" y="375706"/>
                </a:cubicBezTo>
                <a:cubicBezTo>
                  <a:pt x="1149804" y="445103"/>
                  <a:pt x="1261382" y="464152"/>
                  <a:pt x="1314450" y="432856"/>
                </a:cubicBezTo>
                <a:cubicBezTo>
                  <a:pt x="1367518" y="401560"/>
                  <a:pt x="1379765" y="193370"/>
                  <a:pt x="1412422" y="187927"/>
                </a:cubicBezTo>
                <a:cubicBezTo>
                  <a:pt x="1445079" y="182484"/>
                  <a:pt x="1480404" y="424620"/>
                  <a:pt x="1510393" y="400199"/>
                </a:cubicBezTo>
                <a:cubicBezTo>
                  <a:pt x="1540383" y="375778"/>
                  <a:pt x="1580113" y="-30715"/>
                  <a:pt x="1592359" y="41403"/>
                </a:cubicBezTo>
                <a:cubicBezTo>
                  <a:pt x="1604606" y="113521"/>
                  <a:pt x="1631551" y="251953"/>
                  <a:pt x="1649186" y="261406"/>
                </a:cubicBezTo>
                <a:cubicBezTo>
                  <a:pt x="1666821" y="270859"/>
                  <a:pt x="1677761" y="74989"/>
                  <a:pt x="1698172" y="98121"/>
                </a:cubicBezTo>
                <a:cubicBezTo>
                  <a:pt x="1718583" y="121253"/>
                  <a:pt x="1740354" y="367542"/>
                  <a:pt x="1771650" y="400199"/>
                </a:cubicBezTo>
                <a:cubicBezTo>
                  <a:pt x="1802947" y="432856"/>
                  <a:pt x="1847797" y="288548"/>
                  <a:pt x="1885951" y="294063"/>
                </a:cubicBezTo>
                <a:cubicBezTo>
                  <a:pt x="1924105" y="299578"/>
                  <a:pt x="1966555" y="408796"/>
                  <a:pt x="2000573" y="433289"/>
                </a:cubicBezTo>
                <a:cubicBezTo>
                  <a:pt x="2034591" y="457782"/>
                  <a:pt x="2047929" y="366253"/>
                  <a:pt x="2065565" y="294063"/>
                </a:cubicBezTo>
                <a:cubicBezTo>
                  <a:pt x="2083201" y="221873"/>
                  <a:pt x="2080534" y="-6655"/>
                  <a:pt x="2106387" y="149"/>
                </a:cubicBezTo>
                <a:cubicBezTo>
                  <a:pt x="2132240" y="6953"/>
                  <a:pt x="2174086" y="265760"/>
                  <a:pt x="2220686" y="334885"/>
                </a:cubicBezTo>
                <a:cubicBezTo>
                  <a:pt x="2267286" y="404010"/>
                  <a:pt x="2231547" y="393806"/>
                  <a:pt x="2385988" y="414897"/>
                </a:cubicBez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Freeform 152"/>
          <p:cNvSpPr/>
          <p:nvPr/>
        </p:nvSpPr>
        <p:spPr>
          <a:xfrm>
            <a:off x="4472448" y="5460019"/>
            <a:ext cx="829889" cy="345245"/>
          </a:xfrm>
          <a:custGeom>
            <a:avLst/>
            <a:gdLst>
              <a:gd name="connsiteX0" fmla="*/ 0 w 2604407"/>
              <a:gd name="connsiteY0" fmla="*/ 514352 h 519515"/>
              <a:gd name="connsiteX1" fmla="*/ 57150 w 2604407"/>
              <a:gd name="connsiteY1" fmla="*/ 2 h 519515"/>
              <a:gd name="connsiteX2" fmla="*/ 155122 w 2604407"/>
              <a:gd name="connsiteY2" fmla="*/ 506188 h 519515"/>
              <a:gd name="connsiteX3" fmla="*/ 236765 w 2604407"/>
              <a:gd name="connsiteY3" fmla="*/ 204109 h 519515"/>
              <a:gd name="connsiteX4" fmla="*/ 318407 w 2604407"/>
              <a:gd name="connsiteY4" fmla="*/ 481695 h 519515"/>
              <a:gd name="connsiteX5" fmla="*/ 432707 w 2604407"/>
              <a:gd name="connsiteY5" fmla="*/ 473531 h 519515"/>
              <a:gd name="connsiteX6" fmla="*/ 465365 w 2604407"/>
              <a:gd name="connsiteY6" fmla="*/ 334738 h 519515"/>
              <a:gd name="connsiteX7" fmla="*/ 538843 w 2604407"/>
              <a:gd name="connsiteY7" fmla="*/ 506188 h 519515"/>
              <a:gd name="connsiteX8" fmla="*/ 685800 w 2604407"/>
              <a:gd name="connsiteY8" fmla="*/ 457202 h 519515"/>
              <a:gd name="connsiteX9" fmla="*/ 873579 w 2604407"/>
              <a:gd name="connsiteY9" fmla="*/ 106138 h 519515"/>
              <a:gd name="connsiteX10" fmla="*/ 963386 w 2604407"/>
              <a:gd name="connsiteY10" fmla="*/ 351066 h 519515"/>
              <a:gd name="connsiteX11" fmla="*/ 1061357 w 2604407"/>
              <a:gd name="connsiteY11" fmla="*/ 146959 h 519515"/>
              <a:gd name="connsiteX12" fmla="*/ 1143000 w 2604407"/>
              <a:gd name="connsiteY12" fmla="*/ 424545 h 519515"/>
              <a:gd name="connsiteX13" fmla="*/ 1314450 w 2604407"/>
              <a:gd name="connsiteY13" fmla="*/ 514352 h 519515"/>
              <a:gd name="connsiteX14" fmla="*/ 1494065 w 2604407"/>
              <a:gd name="connsiteY14" fmla="*/ 293916 h 519515"/>
              <a:gd name="connsiteX15" fmla="*/ 1575707 w 2604407"/>
              <a:gd name="connsiteY15" fmla="*/ 48988 h 519515"/>
              <a:gd name="connsiteX16" fmla="*/ 1649186 w 2604407"/>
              <a:gd name="connsiteY16" fmla="*/ 481695 h 519515"/>
              <a:gd name="connsiteX17" fmla="*/ 1706336 w 2604407"/>
              <a:gd name="connsiteY17" fmla="*/ 155124 h 519515"/>
              <a:gd name="connsiteX18" fmla="*/ 1747157 w 2604407"/>
              <a:gd name="connsiteY18" fmla="*/ 416381 h 519515"/>
              <a:gd name="connsiteX19" fmla="*/ 1894115 w 2604407"/>
              <a:gd name="connsiteY19" fmla="*/ 498024 h 519515"/>
              <a:gd name="connsiteX20" fmla="*/ 1959429 w 2604407"/>
              <a:gd name="connsiteY20" fmla="*/ 155124 h 519515"/>
              <a:gd name="connsiteX21" fmla="*/ 2065565 w 2604407"/>
              <a:gd name="connsiteY21" fmla="*/ 375559 h 519515"/>
              <a:gd name="connsiteX22" fmla="*/ 2155372 w 2604407"/>
              <a:gd name="connsiteY22" fmla="*/ 220438 h 519515"/>
              <a:gd name="connsiteX23" fmla="*/ 2220686 w 2604407"/>
              <a:gd name="connsiteY23" fmla="*/ 416381 h 519515"/>
              <a:gd name="connsiteX24" fmla="*/ 2604407 w 2604407"/>
              <a:gd name="connsiteY24" fmla="*/ 506188 h 519515"/>
              <a:gd name="connsiteX0" fmla="*/ 0 w 2604407"/>
              <a:gd name="connsiteY0" fmla="*/ 514352 h 519515"/>
              <a:gd name="connsiteX1" fmla="*/ 57150 w 2604407"/>
              <a:gd name="connsiteY1" fmla="*/ 2 h 519515"/>
              <a:gd name="connsiteX2" fmla="*/ 155122 w 2604407"/>
              <a:gd name="connsiteY2" fmla="*/ 506188 h 519515"/>
              <a:gd name="connsiteX3" fmla="*/ 236765 w 2604407"/>
              <a:gd name="connsiteY3" fmla="*/ 204109 h 519515"/>
              <a:gd name="connsiteX4" fmla="*/ 318407 w 2604407"/>
              <a:gd name="connsiteY4" fmla="*/ 481695 h 519515"/>
              <a:gd name="connsiteX5" fmla="*/ 432707 w 2604407"/>
              <a:gd name="connsiteY5" fmla="*/ 473531 h 519515"/>
              <a:gd name="connsiteX6" fmla="*/ 465365 w 2604407"/>
              <a:gd name="connsiteY6" fmla="*/ 334738 h 519515"/>
              <a:gd name="connsiteX7" fmla="*/ 538843 w 2604407"/>
              <a:gd name="connsiteY7" fmla="*/ 506188 h 519515"/>
              <a:gd name="connsiteX8" fmla="*/ 685800 w 2604407"/>
              <a:gd name="connsiteY8" fmla="*/ 457202 h 519515"/>
              <a:gd name="connsiteX9" fmla="*/ 873579 w 2604407"/>
              <a:gd name="connsiteY9" fmla="*/ 106138 h 519515"/>
              <a:gd name="connsiteX10" fmla="*/ 963386 w 2604407"/>
              <a:gd name="connsiteY10" fmla="*/ 351066 h 519515"/>
              <a:gd name="connsiteX11" fmla="*/ 1061357 w 2604407"/>
              <a:gd name="connsiteY11" fmla="*/ 146959 h 519515"/>
              <a:gd name="connsiteX12" fmla="*/ 1143000 w 2604407"/>
              <a:gd name="connsiteY12" fmla="*/ 424545 h 519515"/>
              <a:gd name="connsiteX13" fmla="*/ 1314450 w 2604407"/>
              <a:gd name="connsiteY13" fmla="*/ 514352 h 519515"/>
              <a:gd name="connsiteX14" fmla="*/ 1494065 w 2604407"/>
              <a:gd name="connsiteY14" fmla="*/ 293916 h 519515"/>
              <a:gd name="connsiteX15" fmla="*/ 1575707 w 2604407"/>
              <a:gd name="connsiteY15" fmla="*/ 48988 h 519515"/>
              <a:gd name="connsiteX16" fmla="*/ 1649186 w 2604407"/>
              <a:gd name="connsiteY16" fmla="*/ 481695 h 519515"/>
              <a:gd name="connsiteX17" fmla="*/ 1706336 w 2604407"/>
              <a:gd name="connsiteY17" fmla="*/ 155124 h 519515"/>
              <a:gd name="connsiteX18" fmla="*/ 1747157 w 2604407"/>
              <a:gd name="connsiteY18" fmla="*/ 416381 h 519515"/>
              <a:gd name="connsiteX19" fmla="*/ 1894115 w 2604407"/>
              <a:gd name="connsiteY19" fmla="*/ 498024 h 519515"/>
              <a:gd name="connsiteX20" fmla="*/ 1959429 w 2604407"/>
              <a:gd name="connsiteY20" fmla="*/ 155124 h 519515"/>
              <a:gd name="connsiteX21" fmla="*/ 2065565 w 2604407"/>
              <a:gd name="connsiteY21" fmla="*/ 375559 h 519515"/>
              <a:gd name="connsiteX22" fmla="*/ 2130879 w 2604407"/>
              <a:gd name="connsiteY22" fmla="*/ 253095 h 519515"/>
              <a:gd name="connsiteX23" fmla="*/ 2220686 w 2604407"/>
              <a:gd name="connsiteY23" fmla="*/ 416381 h 519515"/>
              <a:gd name="connsiteX24" fmla="*/ 2604407 w 2604407"/>
              <a:gd name="connsiteY24" fmla="*/ 506188 h 519515"/>
              <a:gd name="connsiteX0" fmla="*/ 0 w 2604407"/>
              <a:gd name="connsiteY0" fmla="*/ 514352 h 519515"/>
              <a:gd name="connsiteX1" fmla="*/ 57150 w 2604407"/>
              <a:gd name="connsiteY1" fmla="*/ 2 h 519515"/>
              <a:gd name="connsiteX2" fmla="*/ 155122 w 2604407"/>
              <a:gd name="connsiteY2" fmla="*/ 506188 h 519515"/>
              <a:gd name="connsiteX3" fmla="*/ 236765 w 2604407"/>
              <a:gd name="connsiteY3" fmla="*/ 204109 h 519515"/>
              <a:gd name="connsiteX4" fmla="*/ 318407 w 2604407"/>
              <a:gd name="connsiteY4" fmla="*/ 481695 h 519515"/>
              <a:gd name="connsiteX5" fmla="*/ 432707 w 2604407"/>
              <a:gd name="connsiteY5" fmla="*/ 473531 h 519515"/>
              <a:gd name="connsiteX6" fmla="*/ 465365 w 2604407"/>
              <a:gd name="connsiteY6" fmla="*/ 334738 h 519515"/>
              <a:gd name="connsiteX7" fmla="*/ 538843 w 2604407"/>
              <a:gd name="connsiteY7" fmla="*/ 506188 h 519515"/>
              <a:gd name="connsiteX8" fmla="*/ 685800 w 2604407"/>
              <a:gd name="connsiteY8" fmla="*/ 457202 h 519515"/>
              <a:gd name="connsiteX9" fmla="*/ 873579 w 2604407"/>
              <a:gd name="connsiteY9" fmla="*/ 106138 h 519515"/>
              <a:gd name="connsiteX10" fmla="*/ 963386 w 2604407"/>
              <a:gd name="connsiteY10" fmla="*/ 351066 h 519515"/>
              <a:gd name="connsiteX11" fmla="*/ 1061357 w 2604407"/>
              <a:gd name="connsiteY11" fmla="*/ 146959 h 519515"/>
              <a:gd name="connsiteX12" fmla="*/ 1143000 w 2604407"/>
              <a:gd name="connsiteY12" fmla="*/ 424545 h 519515"/>
              <a:gd name="connsiteX13" fmla="*/ 1314450 w 2604407"/>
              <a:gd name="connsiteY13" fmla="*/ 514352 h 519515"/>
              <a:gd name="connsiteX14" fmla="*/ 1494065 w 2604407"/>
              <a:gd name="connsiteY14" fmla="*/ 293916 h 519515"/>
              <a:gd name="connsiteX15" fmla="*/ 1575707 w 2604407"/>
              <a:gd name="connsiteY15" fmla="*/ 48988 h 519515"/>
              <a:gd name="connsiteX16" fmla="*/ 1649186 w 2604407"/>
              <a:gd name="connsiteY16" fmla="*/ 481695 h 519515"/>
              <a:gd name="connsiteX17" fmla="*/ 1706336 w 2604407"/>
              <a:gd name="connsiteY17" fmla="*/ 155124 h 519515"/>
              <a:gd name="connsiteX18" fmla="*/ 1747157 w 2604407"/>
              <a:gd name="connsiteY18" fmla="*/ 416381 h 519515"/>
              <a:gd name="connsiteX19" fmla="*/ 1894115 w 2604407"/>
              <a:gd name="connsiteY19" fmla="*/ 498024 h 519515"/>
              <a:gd name="connsiteX20" fmla="*/ 1959429 w 2604407"/>
              <a:gd name="connsiteY20" fmla="*/ 155124 h 519515"/>
              <a:gd name="connsiteX21" fmla="*/ 2065565 w 2604407"/>
              <a:gd name="connsiteY21" fmla="*/ 375559 h 519515"/>
              <a:gd name="connsiteX22" fmla="*/ 2130879 w 2604407"/>
              <a:gd name="connsiteY22" fmla="*/ 16331 h 519515"/>
              <a:gd name="connsiteX23" fmla="*/ 2220686 w 2604407"/>
              <a:gd name="connsiteY23" fmla="*/ 416381 h 519515"/>
              <a:gd name="connsiteX24" fmla="*/ 2604407 w 2604407"/>
              <a:gd name="connsiteY24" fmla="*/ 506188 h 519515"/>
              <a:gd name="connsiteX0" fmla="*/ 0 w 2604407"/>
              <a:gd name="connsiteY0" fmla="*/ 514352 h 522006"/>
              <a:gd name="connsiteX1" fmla="*/ 57150 w 2604407"/>
              <a:gd name="connsiteY1" fmla="*/ 2 h 522006"/>
              <a:gd name="connsiteX2" fmla="*/ 155122 w 2604407"/>
              <a:gd name="connsiteY2" fmla="*/ 506188 h 522006"/>
              <a:gd name="connsiteX3" fmla="*/ 236765 w 2604407"/>
              <a:gd name="connsiteY3" fmla="*/ 204109 h 522006"/>
              <a:gd name="connsiteX4" fmla="*/ 318407 w 2604407"/>
              <a:gd name="connsiteY4" fmla="*/ 481695 h 522006"/>
              <a:gd name="connsiteX5" fmla="*/ 432707 w 2604407"/>
              <a:gd name="connsiteY5" fmla="*/ 473531 h 522006"/>
              <a:gd name="connsiteX6" fmla="*/ 465365 w 2604407"/>
              <a:gd name="connsiteY6" fmla="*/ 334738 h 522006"/>
              <a:gd name="connsiteX7" fmla="*/ 538843 w 2604407"/>
              <a:gd name="connsiteY7" fmla="*/ 506188 h 522006"/>
              <a:gd name="connsiteX8" fmla="*/ 685800 w 2604407"/>
              <a:gd name="connsiteY8" fmla="*/ 457202 h 522006"/>
              <a:gd name="connsiteX9" fmla="*/ 873579 w 2604407"/>
              <a:gd name="connsiteY9" fmla="*/ 106138 h 522006"/>
              <a:gd name="connsiteX10" fmla="*/ 963386 w 2604407"/>
              <a:gd name="connsiteY10" fmla="*/ 351066 h 522006"/>
              <a:gd name="connsiteX11" fmla="*/ 1061357 w 2604407"/>
              <a:gd name="connsiteY11" fmla="*/ 146959 h 522006"/>
              <a:gd name="connsiteX12" fmla="*/ 1143000 w 2604407"/>
              <a:gd name="connsiteY12" fmla="*/ 424545 h 522006"/>
              <a:gd name="connsiteX13" fmla="*/ 1314450 w 2604407"/>
              <a:gd name="connsiteY13" fmla="*/ 514352 h 522006"/>
              <a:gd name="connsiteX14" fmla="*/ 1494065 w 2604407"/>
              <a:gd name="connsiteY14" fmla="*/ 293916 h 522006"/>
              <a:gd name="connsiteX15" fmla="*/ 1575707 w 2604407"/>
              <a:gd name="connsiteY15" fmla="*/ 48988 h 522006"/>
              <a:gd name="connsiteX16" fmla="*/ 1649186 w 2604407"/>
              <a:gd name="connsiteY16" fmla="*/ 481695 h 522006"/>
              <a:gd name="connsiteX17" fmla="*/ 1706336 w 2604407"/>
              <a:gd name="connsiteY17" fmla="*/ 155124 h 522006"/>
              <a:gd name="connsiteX18" fmla="*/ 1747157 w 2604407"/>
              <a:gd name="connsiteY18" fmla="*/ 416381 h 522006"/>
              <a:gd name="connsiteX19" fmla="*/ 1894115 w 2604407"/>
              <a:gd name="connsiteY19" fmla="*/ 498024 h 522006"/>
              <a:gd name="connsiteX20" fmla="*/ 1967594 w 2604407"/>
              <a:gd name="connsiteY20" fmla="*/ 8167 h 522006"/>
              <a:gd name="connsiteX21" fmla="*/ 2065565 w 2604407"/>
              <a:gd name="connsiteY21" fmla="*/ 375559 h 522006"/>
              <a:gd name="connsiteX22" fmla="*/ 2130879 w 2604407"/>
              <a:gd name="connsiteY22" fmla="*/ 16331 h 522006"/>
              <a:gd name="connsiteX23" fmla="*/ 2220686 w 2604407"/>
              <a:gd name="connsiteY23" fmla="*/ 416381 h 522006"/>
              <a:gd name="connsiteX24" fmla="*/ 2604407 w 2604407"/>
              <a:gd name="connsiteY24" fmla="*/ 506188 h 522006"/>
              <a:gd name="connsiteX0" fmla="*/ 0 w 2604407"/>
              <a:gd name="connsiteY0" fmla="*/ 514352 h 519515"/>
              <a:gd name="connsiteX1" fmla="*/ 57150 w 2604407"/>
              <a:gd name="connsiteY1" fmla="*/ 2 h 519515"/>
              <a:gd name="connsiteX2" fmla="*/ 155122 w 2604407"/>
              <a:gd name="connsiteY2" fmla="*/ 506188 h 519515"/>
              <a:gd name="connsiteX3" fmla="*/ 236765 w 2604407"/>
              <a:gd name="connsiteY3" fmla="*/ 204109 h 519515"/>
              <a:gd name="connsiteX4" fmla="*/ 318407 w 2604407"/>
              <a:gd name="connsiteY4" fmla="*/ 481695 h 519515"/>
              <a:gd name="connsiteX5" fmla="*/ 432707 w 2604407"/>
              <a:gd name="connsiteY5" fmla="*/ 473531 h 519515"/>
              <a:gd name="connsiteX6" fmla="*/ 465365 w 2604407"/>
              <a:gd name="connsiteY6" fmla="*/ 334738 h 519515"/>
              <a:gd name="connsiteX7" fmla="*/ 538843 w 2604407"/>
              <a:gd name="connsiteY7" fmla="*/ 506188 h 519515"/>
              <a:gd name="connsiteX8" fmla="*/ 685800 w 2604407"/>
              <a:gd name="connsiteY8" fmla="*/ 457202 h 519515"/>
              <a:gd name="connsiteX9" fmla="*/ 873579 w 2604407"/>
              <a:gd name="connsiteY9" fmla="*/ 106138 h 519515"/>
              <a:gd name="connsiteX10" fmla="*/ 963386 w 2604407"/>
              <a:gd name="connsiteY10" fmla="*/ 351066 h 519515"/>
              <a:gd name="connsiteX11" fmla="*/ 1061357 w 2604407"/>
              <a:gd name="connsiteY11" fmla="*/ 146959 h 519515"/>
              <a:gd name="connsiteX12" fmla="*/ 1143000 w 2604407"/>
              <a:gd name="connsiteY12" fmla="*/ 424545 h 519515"/>
              <a:gd name="connsiteX13" fmla="*/ 1314450 w 2604407"/>
              <a:gd name="connsiteY13" fmla="*/ 514352 h 519515"/>
              <a:gd name="connsiteX14" fmla="*/ 1494065 w 2604407"/>
              <a:gd name="connsiteY14" fmla="*/ 293916 h 519515"/>
              <a:gd name="connsiteX15" fmla="*/ 1575707 w 2604407"/>
              <a:gd name="connsiteY15" fmla="*/ 48988 h 519515"/>
              <a:gd name="connsiteX16" fmla="*/ 1649186 w 2604407"/>
              <a:gd name="connsiteY16" fmla="*/ 481695 h 519515"/>
              <a:gd name="connsiteX17" fmla="*/ 1706336 w 2604407"/>
              <a:gd name="connsiteY17" fmla="*/ 310246 h 519515"/>
              <a:gd name="connsiteX18" fmla="*/ 1747157 w 2604407"/>
              <a:gd name="connsiteY18" fmla="*/ 416381 h 519515"/>
              <a:gd name="connsiteX19" fmla="*/ 1894115 w 2604407"/>
              <a:gd name="connsiteY19" fmla="*/ 498024 h 519515"/>
              <a:gd name="connsiteX20" fmla="*/ 1967594 w 2604407"/>
              <a:gd name="connsiteY20" fmla="*/ 8167 h 519515"/>
              <a:gd name="connsiteX21" fmla="*/ 2065565 w 2604407"/>
              <a:gd name="connsiteY21" fmla="*/ 375559 h 519515"/>
              <a:gd name="connsiteX22" fmla="*/ 2130879 w 2604407"/>
              <a:gd name="connsiteY22" fmla="*/ 16331 h 519515"/>
              <a:gd name="connsiteX23" fmla="*/ 2220686 w 2604407"/>
              <a:gd name="connsiteY23" fmla="*/ 416381 h 519515"/>
              <a:gd name="connsiteX24" fmla="*/ 2604407 w 2604407"/>
              <a:gd name="connsiteY24" fmla="*/ 506188 h 519515"/>
              <a:gd name="connsiteX0" fmla="*/ 0 w 2604407"/>
              <a:gd name="connsiteY0" fmla="*/ 514352 h 520818"/>
              <a:gd name="connsiteX1" fmla="*/ 57150 w 2604407"/>
              <a:gd name="connsiteY1" fmla="*/ 2 h 520818"/>
              <a:gd name="connsiteX2" fmla="*/ 155122 w 2604407"/>
              <a:gd name="connsiteY2" fmla="*/ 506188 h 520818"/>
              <a:gd name="connsiteX3" fmla="*/ 236765 w 2604407"/>
              <a:gd name="connsiteY3" fmla="*/ 204109 h 520818"/>
              <a:gd name="connsiteX4" fmla="*/ 318407 w 2604407"/>
              <a:gd name="connsiteY4" fmla="*/ 481695 h 520818"/>
              <a:gd name="connsiteX5" fmla="*/ 432707 w 2604407"/>
              <a:gd name="connsiteY5" fmla="*/ 473531 h 520818"/>
              <a:gd name="connsiteX6" fmla="*/ 465365 w 2604407"/>
              <a:gd name="connsiteY6" fmla="*/ 334738 h 520818"/>
              <a:gd name="connsiteX7" fmla="*/ 538843 w 2604407"/>
              <a:gd name="connsiteY7" fmla="*/ 506188 h 520818"/>
              <a:gd name="connsiteX8" fmla="*/ 685800 w 2604407"/>
              <a:gd name="connsiteY8" fmla="*/ 457202 h 520818"/>
              <a:gd name="connsiteX9" fmla="*/ 873579 w 2604407"/>
              <a:gd name="connsiteY9" fmla="*/ 106138 h 520818"/>
              <a:gd name="connsiteX10" fmla="*/ 963386 w 2604407"/>
              <a:gd name="connsiteY10" fmla="*/ 351066 h 520818"/>
              <a:gd name="connsiteX11" fmla="*/ 1045028 w 2604407"/>
              <a:gd name="connsiteY11" fmla="*/ 48988 h 520818"/>
              <a:gd name="connsiteX12" fmla="*/ 1143000 w 2604407"/>
              <a:gd name="connsiteY12" fmla="*/ 424545 h 520818"/>
              <a:gd name="connsiteX13" fmla="*/ 1314450 w 2604407"/>
              <a:gd name="connsiteY13" fmla="*/ 514352 h 520818"/>
              <a:gd name="connsiteX14" fmla="*/ 1494065 w 2604407"/>
              <a:gd name="connsiteY14" fmla="*/ 293916 h 520818"/>
              <a:gd name="connsiteX15" fmla="*/ 1575707 w 2604407"/>
              <a:gd name="connsiteY15" fmla="*/ 48988 h 520818"/>
              <a:gd name="connsiteX16" fmla="*/ 1649186 w 2604407"/>
              <a:gd name="connsiteY16" fmla="*/ 481695 h 520818"/>
              <a:gd name="connsiteX17" fmla="*/ 1706336 w 2604407"/>
              <a:gd name="connsiteY17" fmla="*/ 310246 h 520818"/>
              <a:gd name="connsiteX18" fmla="*/ 1747157 w 2604407"/>
              <a:gd name="connsiteY18" fmla="*/ 416381 h 520818"/>
              <a:gd name="connsiteX19" fmla="*/ 1894115 w 2604407"/>
              <a:gd name="connsiteY19" fmla="*/ 498024 h 520818"/>
              <a:gd name="connsiteX20" fmla="*/ 1967594 w 2604407"/>
              <a:gd name="connsiteY20" fmla="*/ 8167 h 520818"/>
              <a:gd name="connsiteX21" fmla="*/ 2065565 w 2604407"/>
              <a:gd name="connsiteY21" fmla="*/ 375559 h 520818"/>
              <a:gd name="connsiteX22" fmla="*/ 2130879 w 2604407"/>
              <a:gd name="connsiteY22" fmla="*/ 16331 h 520818"/>
              <a:gd name="connsiteX23" fmla="*/ 2220686 w 2604407"/>
              <a:gd name="connsiteY23" fmla="*/ 416381 h 520818"/>
              <a:gd name="connsiteX24" fmla="*/ 2604407 w 2604407"/>
              <a:gd name="connsiteY24" fmla="*/ 506188 h 520818"/>
              <a:gd name="connsiteX0" fmla="*/ 0 w 2604407"/>
              <a:gd name="connsiteY0" fmla="*/ 514352 h 520885"/>
              <a:gd name="connsiteX1" fmla="*/ 57150 w 2604407"/>
              <a:gd name="connsiteY1" fmla="*/ 2 h 520885"/>
              <a:gd name="connsiteX2" fmla="*/ 155122 w 2604407"/>
              <a:gd name="connsiteY2" fmla="*/ 506188 h 520885"/>
              <a:gd name="connsiteX3" fmla="*/ 236765 w 2604407"/>
              <a:gd name="connsiteY3" fmla="*/ 204109 h 520885"/>
              <a:gd name="connsiteX4" fmla="*/ 318407 w 2604407"/>
              <a:gd name="connsiteY4" fmla="*/ 481695 h 520885"/>
              <a:gd name="connsiteX5" fmla="*/ 432707 w 2604407"/>
              <a:gd name="connsiteY5" fmla="*/ 473531 h 520885"/>
              <a:gd name="connsiteX6" fmla="*/ 465365 w 2604407"/>
              <a:gd name="connsiteY6" fmla="*/ 334738 h 520885"/>
              <a:gd name="connsiteX7" fmla="*/ 538843 w 2604407"/>
              <a:gd name="connsiteY7" fmla="*/ 506188 h 520885"/>
              <a:gd name="connsiteX8" fmla="*/ 685800 w 2604407"/>
              <a:gd name="connsiteY8" fmla="*/ 457202 h 520885"/>
              <a:gd name="connsiteX9" fmla="*/ 840922 w 2604407"/>
              <a:gd name="connsiteY9" fmla="*/ 24495 h 520885"/>
              <a:gd name="connsiteX10" fmla="*/ 963386 w 2604407"/>
              <a:gd name="connsiteY10" fmla="*/ 351066 h 520885"/>
              <a:gd name="connsiteX11" fmla="*/ 1045028 w 2604407"/>
              <a:gd name="connsiteY11" fmla="*/ 48988 h 520885"/>
              <a:gd name="connsiteX12" fmla="*/ 1143000 w 2604407"/>
              <a:gd name="connsiteY12" fmla="*/ 424545 h 520885"/>
              <a:gd name="connsiteX13" fmla="*/ 1314450 w 2604407"/>
              <a:gd name="connsiteY13" fmla="*/ 514352 h 520885"/>
              <a:gd name="connsiteX14" fmla="*/ 1494065 w 2604407"/>
              <a:gd name="connsiteY14" fmla="*/ 293916 h 520885"/>
              <a:gd name="connsiteX15" fmla="*/ 1575707 w 2604407"/>
              <a:gd name="connsiteY15" fmla="*/ 48988 h 520885"/>
              <a:gd name="connsiteX16" fmla="*/ 1649186 w 2604407"/>
              <a:gd name="connsiteY16" fmla="*/ 481695 h 520885"/>
              <a:gd name="connsiteX17" fmla="*/ 1706336 w 2604407"/>
              <a:gd name="connsiteY17" fmla="*/ 310246 h 520885"/>
              <a:gd name="connsiteX18" fmla="*/ 1747157 w 2604407"/>
              <a:gd name="connsiteY18" fmla="*/ 416381 h 520885"/>
              <a:gd name="connsiteX19" fmla="*/ 1894115 w 2604407"/>
              <a:gd name="connsiteY19" fmla="*/ 498024 h 520885"/>
              <a:gd name="connsiteX20" fmla="*/ 1967594 w 2604407"/>
              <a:gd name="connsiteY20" fmla="*/ 8167 h 520885"/>
              <a:gd name="connsiteX21" fmla="*/ 2065565 w 2604407"/>
              <a:gd name="connsiteY21" fmla="*/ 375559 h 520885"/>
              <a:gd name="connsiteX22" fmla="*/ 2130879 w 2604407"/>
              <a:gd name="connsiteY22" fmla="*/ 16331 h 520885"/>
              <a:gd name="connsiteX23" fmla="*/ 2220686 w 2604407"/>
              <a:gd name="connsiteY23" fmla="*/ 416381 h 520885"/>
              <a:gd name="connsiteX24" fmla="*/ 2604407 w 2604407"/>
              <a:gd name="connsiteY24" fmla="*/ 506188 h 520885"/>
              <a:gd name="connsiteX0" fmla="*/ 0 w 2604407"/>
              <a:gd name="connsiteY0" fmla="*/ 514352 h 542991"/>
              <a:gd name="connsiteX1" fmla="*/ 57150 w 2604407"/>
              <a:gd name="connsiteY1" fmla="*/ 2 h 542991"/>
              <a:gd name="connsiteX2" fmla="*/ 155122 w 2604407"/>
              <a:gd name="connsiteY2" fmla="*/ 506188 h 542991"/>
              <a:gd name="connsiteX3" fmla="*/ 236765 w 2604407"/>
              <a:gd name="connsiteY3" fmla="*/ 204109 h 542991"/>
              <a:gd name="connsiteX4" fmla="*/ 318407 w 2604407"/>
              <a:gd name="connsiteY4" fmla="*/ 481695 h 542991"/>
              <a:gd name="connsiteX5" fmla="*/ 432707 w 2604407"/>
              <a:gd name="connsiteY5" fmla="*/ 473531 h 542991"/>
              <a:gd name="connsiteX6" fmla="*/ 473529 w 2604407"/>
              <a:gd name="connsiteY6" fmla="*/ 32659 h 542991"/>
              <a:gd name="connsiteX7" fmla="*/ 538843 w 2604407"/>
              <a:gd name="connsiteY7" fmla="*/ 506188 h 542991"/>
              <a:gd name="connsiteX8" fmla="*/ 685800 w 2604407"/>
              <a:gd name="connsiteY8" fmla="*/ 457202 h 542991"/>
              <a:gd name="connsiteX9" fmla="*/ 840922 w 2604407"/>
              <a:gd name="connsiteY9" fmla="*/ 24495 h 542991"/>
              <a:gd name="connsiteX10" fmla="*/ 963386 w 2604407"/>
              <a:gd name="connsiteY10" fmla="*/ 351066 h 542991"/>
              <a:gd name="connsiteX11" fmla="*/ 1045028 w 2604407"/>
              <a:gd name="connsiteY11" fmla="*/ 48988 h 542991"/>
              <a:gd name="connsiteX12" fmla="*/ 1143000 w 2604407"/>
              <a:gd name="connsiteY12" fmla="*/ 424545 h 542991"/>
              <a:gd name="connsiteX13" fmla="*/ 1314450 w 2604407"/>
              <a:gd name="connsiteY13" fmla="*/ 514352 h 542991"/>
              <a:gd name="connsiteX14" fmla="*/ 1494065 w 2604407"/>
              <a:gd name="connsiteY14" fmla="*/ 293916 h 542991"/>
              <a:gd name="connsiteX15" fmla="*/ 1575707 w 2604407"/>
              <a:gd name="connsiteY15" fmla="*/ 48988 h 542991"/>
              <a:gd name="connsiteX16" fmla="*/ 1649186 w 2604407"/>
              <a:gd name="connsiteY16" fmla="*/ 481695 h 542991"/>
              <a:gd name="connsiteX17" fmla="*/ 1706336 w 2604407"/>
              <a:gd name="connsiteY17" fmla="*/ 310246 h 542991"/>
              <a:gd name="connsiteX18" fmla="*/ 1747157 w 2604407"/>
              <a:gd name="connsiteY18" fmla="*/ 416381 h 542991"/>
              <a:gd name="connsiteX19" fmla="*/ 1894115 w 2604407"/>
              <a:gd name="connsiteY19" fmla="*/ 498024 h 542991"/>
              <a:gd name="connsiteX20" fmla="*/ 1967594 w 2604407"/>
              <a:gd name="connsiteY20" fmla="*/ 8167 h 542991"/>
              <a:gd name="connsiteX21" fmla="*/ 2065565 w 2604407"/>
              <a:gd name="connsiteY21" fmla="*/ 375559 h 542991"/>
              <a:gd name="connsiteX22" fmla="*/ 2130879 w 2604407"/>
              <a:gd name="connsiteY22" fmla="*/ 16331 h 542991"/>
              <a:gd name="connsiteX23" fmla="*/ 2220686 w 2604407"/>
              <a:gd name="connsiteY23" fmla="*/ 416381 h 542991"/>
              <a:gd name="connsiteX24" fmla="*/ 2604407 w 2604407"/>
              <a:gd name="connsiteY24" fmla="*/ 506188 h 542991"/>
              <a:gd name="connsiteX0" fmla="*/ 0 w 2604407"/>
              <a:gd name="connsiteY0" fmla="*/ 514353 h 542992"/>
              <a:gd name="connsiteX1" fmla="*/ 57150 w 2604407"/>
              <a:gd name="connsiteY1" fmla="*/ 3 h 542992"/>
              <a:gd name="connsiteX2" fmla="*/ 155122 w 2604407"/>
              <a:gd name="connsiteY2" fmla="*/ 506189 h 542992"/>
              <a:gd name="connsiteX3" fmla="*/ 244930 w 2604407"/>
              <a:gd name="connsiteY3" fmla="*/ 351067 h 542992"/>
              <a:gd name="connsiteX4" fmla="*/ 318407 w 2604407"/>
              <a:gd name="connsiteY4" fmla="*/ 481696 h 542992"/>
              <a:gd name="connsiteX5" fmla="*/ 432707 w 2604407"/>
              <a:gd name="connsiteY5" fmla="*/ 473532 h 542992"/>
              <a:gd name="connsiteX6" fmla="*/ 473529 w 2604407"/>
              <a:gd name="connsiteY6" fmla="*/ 32660 h 542992"/>
              <a:gd name="connsiteX7" fmla="*/ 538843 w 2604407"/>
              <a:gd name="connsiteY7" fmla="*/ 506189 h 542992"/>
              <a:gd name="connsiteX8" fmla="*/ 685800 w 2604407"/>
              <a:gd name="connsiteY8" fmla="*/ 457203 h 542992"/>
              <a:gd name="connsiteX9" fmla="*/ 840922 w 2604407"/>
              <a:gd name="connsiteY9" fmla="*/ 24496 h 542992"/>
              <a:gd name="connsiteX10" fmla="*/ 963386 w 2604407"/>
              <a:gd name="connsiteY10" fmla="*/ 351067 h 542992"/>
              <a:gd name="connsiteX11" fmla="*/ 1045028 w 2604407"/>
              <a:gd name="connsiteY11" fmla="*/ 48989 h 542992"/>
              <a:gd name="connsiteX12" fmla="*/ 1143000 w 2604407"/>
              <a:gd name="connsiteY12" fmla="*/ 424546 h 542992"/>
              <a:gd name="connsiteX13" fmla="*/ 1314450 w 2604407"/>
              <a:gd name="connsiteY13" fmla="*/ 514353 h 542992"/>
              <a:gd name="connsiteX14" fmla="*/ 1494065 w 2604407"/>
              <a:gd name="connsiteY14" fmla="*/ 293917 h 542992"/>
              <a:gd name="connsiteX15" fmla="*/ 1575707 w 2604407"/>
              <a:gd name="connsiteY15" fmla="*/ 48989 h 542992"/>
              <a:gd name="connsiteX16" fmla="*/ 1649186 w 2604407"/>
              <a:gd name="connsiteY16" fmla="*/ 481696 h 542992"/>
              <a:gd name="connsiteX17" fmla="*/ 1706336 w 2604407"/>
              <a:gd name="connsiteY17" fmla="*/ 310247 h 542992"/>
              <a:gd name="connsiteX18" fmla="*/ 1747157 w 2604407"/>
              <a:gd name="connsiteY18" fmla="*/ 416382 h 542992"/>
              <a:gd name="connsiteX19" fmla="*/ 1894115 w 2604407"/>
              <a:gd name="connsiteY19" fmla="*/ 498025 h 542992"/>
              <a:gd name="connsiteX20" fmla="*/ 1967594 w 2604407"/>
              <a:gd name="connsiteY20" fmla="*/ 8168 h 542992"/>
              <a:gd name="connsiteX21" fmla="*/ 2065565 w 2604407"/>
              <a:gd name="connsiteY21" fmla="*/ 375560 h 542992"/>
              <a:gd name="connsiteX22" fmla="*/ 2130879 w 2604407"/>
              <a:gd name="connsiteY22" fmla="*/ 16332 h 542992"/>
              <a:gd name="connsiteX23" fmla="*/ 2220686 w 2604407"/>
              <a:gd name="connsiteY23" fmla="*/ 416382 h 542992"/>
              <a:gd name="connsiteX24" fmla="*/ 2604407 w 2604407"/>
              <a:gd name="connsiteY24" fmla="*/ 506189 h 542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04407" h="542992">
                <a:moveTo>
                  <a:pt x="0" y="514353"/>
                </a:moveTo>
                <a:cubicBezTo>
                  <a:pt x="15648" y="257858"/>
                  <a:pt x="31297" y="1364"/>
                  <a:pt x="57150" y="3"/>
                </a:cubicBezTo>
                <a:cubicBezTo>
                  <a:pt x="83003" y="-1358"/>
                  <a:pt x="123825" y="447678"/>
                  <a:pt x="155122" y="506189"/>
                </a:cubicBezTo>
                <a:cubicBezTo>
                  <a:pt x="186419" y="564700"/>
                  <a:pt x="217716" y="355149"/>
                  <a:pt x="244930" y="351067"/>
                </a:cubicBezTo>
                <a:cubicBezTo>
                  <a:pt x="272144" y="346985"/>
                  <a:pt x="287111" y="461285"/>
                  <a:pt x="318407" y="481696"/>
                </a:cubicBezTo>
                <a:cubicBezTo>
                  <a:pt x="349703" y="502107"/>
                  <a:pt x="406853" y="548371"/>
                  <a:pt x="432707" y="473532"/>
                </a:cubicBezTo>
                <a:cubicBezTo>
                  <a:pt x="458561" y="398693"/>
                  <a:pt x="455840" y="27217"/>
                  <a:pt x="473529" y="32660"/>
                </a:cubicBezTo>
                <a:cubicBezTo>
                  <a:pt x="491218" y="38103"/>
                  <a:pt x="503465" y="435432"/>
                  <a:pt x="538843" y="506189"/>
                </a:cubicBezTo>
                <a:cubicBezTo>
                  <a:pt x="574221" y="576946"/>
                  <a:pt x="635454" y="537485"/>
                  <a:pt x="685800" y="457203"/>
                </a:cubicBezTo>
                <a:cubicBezTo>
                  <a:pt x="736147" y="376921"/>
                  <a:pt x="794658" y="42185"/>
                  <a:pt x="840922" y="24496"/>
                </a:cubicBezTo>
                <a:cubicBezTo>
                  <a:pt x="887186" y="6807"/>
                  <a:pt x="929368" y="346985"/>
                  <a:pt x="963386" y="351067"/>
                </a:cubicBezTo>
                <a:cubicBezTo>
                  <a:pt x="997404" y="355149"/>
                  <a:pt x="1015092" y="36742"/>
                  <a:pt x="1045028" y="48989"/>
                </a:cubicBezTo>
                <a:cubicBezTo>
                  <a:pt x="1074964" y="61235"/>
                  <a:pt x="1098096" y="346985"/>
                  <a:pt x="1143000" y="424546"/>
                </a:cubicBezTo>
                <a:cubicBezTo>
                  <a:pt x="1187904" y="502107"/>
                  <a:pt x="1255939" y="536124"/>
                  <a:pt x="1314450" y="514353"/>
                </a:cubicBezTo>
                <a:cubicBezTo>
                  <a:pt x="1372961" y="492582"/>
                  <a:pt x="1450522" y="371478"/>
                  <a:pt x="1494065" y="293917"/>
                </a:cubicBezTo>
                <a:cubicBezTo>
                  <a:pt x="1537608" y="216356"/>
                  <a:pt x="1549854" y="17693"/>
                  <a:pt x="1575707" y="48989"/>
                </a:cubicBezTo>
                <a:cubicBezTo>
                  <a:pt x="1601560" y="80285"/>
                  <a:pt x="1627415" y="438153"/>
                  <a:pt x="1649186" y="481696"/>
                </a:cubicBezTo>
                <a:cubicBezTo>
                  <a:pt x="1670957" y="525239"/>
                  <a:pt x="1690008" y="321133"/>
                  <a:pt x="1706336" y="310247"/>
                </a:cubicBezTo>
                <a:cubicBezTo>
                  <a:pt x="1722664" y="299361"/>
                  <a:pt x="1715861" y="385086"/>
                  <a:pt x="1747157" y="416382"/>
                </a:cubicBezTo>
                <a:cubicBezTo>
                  <a:pt x="1778454" y="447678"/>
                  <a:pt x="1857375" y="566061"/>
                  <a:pt x="1894115" y="498025"/>
                </a:cubicBezTo>
                <a:cubicBezTo>
                  <a:pt x="1930855" y="429989"/>
                  <a:pt x="1939019" y="28579"/>
                  <a:pt x="1967594" y="8168"/>
                </a:cubicBezTo>
                <a:cubicBezTo>
                  <a:pt x="1996169" y="-12243"/>
                  <a:pt x="2038351" y="374199"/>
                  <a:pt x="2065565" y="375560"/>
                </a:cubicBezTo>
                <a:cubicBezTo>
                  <a:pt x="2092779" y="376921"/>
                  <a:pt x="2105026" y="9528"/>
                  <a:pt x="2130879" y="16332"/>
                </a:cubicBezTo>
                <a:cubicBezTo>
                  <a:pt x="2156732" y="23136"/>
                  <a:pt x="2141765" y="334739"/>
                  <a:pt x="2220686" y="416382"/>
                </a:cubicBezTo>
                <a:cubicBezTo>
                  <a:pt x="2299607" y="498025"/>
                  <a:pt x="2449966" y="485098"/>
                  <a:pt x="2604407" y="506189"/>
                </a:cubicBez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 153"/>
          <p:cNvSpPr/>
          <p:nvPr/>
        </p:nvSpPr>
        <p:spPr>
          <a:xfrm>
            <a:off x="4473062" y="4872241"/>
            <a:ext cx="809229" cy="396311"/>
          </a:xfrm>
          <a:custGeom>
            <a:avLst/>
            <a:gdLst>
              <a:gd name="connsiteX0" fmla="*/ 0 w 2604407"/>
              <a:gd name="connsiteY0" fmla="*/ 514352 h 519515"/>
              <a:gd name="connsiteX1" fmla="*/ 57150 w 2604407"/>
              <a:gd name="connsiteY1" fmla="*/ 2 h 519515"/>
              <a:gd name="connsiteX2" fmla="*/ 155122 w 2604407"/>
              <a:gd name="connsiteY2" fmla="*/ 506188 h 519515"/>
              <a:gd name="connsiteX3" fmla="*/ 236765 w 2604407"/>
              <a:gd name="connsiteY3" fmla="*/ 204109 h 519515"/>
              <a:gd name="connsiteX4" fmla="*/ 318407 w 2604407"/>
              <a:gd name="connsiteY4" fmla="*/ 481695 h 519515"/>
              <a:gd name="connsiteX5" fmla="*/ 432707 w 2604407"/>
              <a:gd name="connsiteY5" fmla="*/ 473531 h 519515"/>
              <a:gd name="connsiteX6" fmla="*/ 465365 w 2604407"/>
              <a:gd name="connsiteY6" fmla="*/ 334738 h 519515"/>
              <a:gd name="connsiteX7" fmla="*/ 538843 w 2604407"/>
              <a:gd name="connsiteY7" fmla="*/ 506188 h 519515"/>
              <a:gd name="connsiteX8" fmla="*/ 685800 w 2604407"/>
              <a:gd name="connsiteY8" fmla="*/ 457202 h 519515"/>
              <a:gd name="connsiteX9" fmla="*/ 873579 w 2604407"/>
              <a:gd name="connsiteY9" fmla="*/ 106138 h 519515"/>
              <a:gd name="connsiteX10" fmla="*/ 963386 w 2604407"/>
              <a:gd name="connsiteY10" fmla="*/ 351066 h 519515"/>
              <a:gd name="connsiteX11" fmla="*/ 1061357 w 2604407"/>
              <a:gd name="connsiteY11" fmla="*/ 146959 h 519515"/>
              <a:gd name="connsiteX12" fmla="*/ 1143000 w 2604407"/>
              <a:gd name="connsiteY12" fmla="*/ 424545 h 519515"/>
              <a:gd name="connsiteX13" fmla="*/ 1314450 w 2604407"/>
              <a:gd name="connsiteY13" fmla="*/ 514352 h 519515"/>
              <a:gd name="connsiteX14" fmla="*/ 1494065 w 2604407"/>
              <a:gd name="connsiteY14" fmla="*/ 293916 h 519515"/>
              <a:gd name="connsiteX15" fmla="*/ 1575707 w 2604407"/>
              <a:gd name="connsiteY15" fmla="*/ 48988 h 519515"/>
              <a:gd name="connsiteX16" fmla="*/ 1649186 w 2604407"/>
              <a:gd name="connsiteY16" fmla="*/ 481695 h 519515"/>
              <a:gd name="connsiteX17" fmla="*/ 1706336 w 2604407"/>
              <a:gd name="connsiteY17" fmla="*/ 155124 h 519515"/>
              <a:gd name="connsiteX18" fmla="*/ 1747157 w 2604407"/>
              <a:gd name="connsiteY18" fmla="*/ 416381 h 519515"/>
              <a:gd name="connsiteX19" fmla="*/ 1894115 w 2604407"/>
              <a:gd name="connsiteY19" fmla="*/ 498024 h 519515"/>
              <a:gd name="connsiteX20" fmla="*/ 1959429 w 2604407"/>
              <a:gd name="connsiteY20" fmla="*/ 155124 h 519515"/>
              <a:gd name="connsiteX21" fmla="*/ 2065565 w 2604407"/>
              <a:gd name="connsiteY21" fmla="*/ 375559 h 519515"/>
              <a:gd name="connsiteX22" fmla="*/ 2155372 w 2604407"/>
              <a:gd name="connsiteY22" fmla="*/ 220438 h 519515"/>
              <a:gd name="connsiteX23" fmla="*/ 2220686 w 2604407"/>
              <a:gd name="connsiteY23" fmla="*/ 416381 h 519515"/>
              <a:gd name="connsiteX24" fmla="*/ 2604407 w 2604407"/>
              <a:gd name="connsiteY24" fmla="*/ 506188 h 519515"/>
              <a:gd name="connsiteX0" fmla="*/ 0 w 2604407"/>
              <a:gd name="connsiteY0" fmla="*/ 514352 h 519515"/>
              <a:gd name="connsiteX1" fmla="*/ 57150 w 2604407"/>
              <a:gd name="connsiteY1" fmla="*/ 2 h 519515"/>
              <a:gd name="connsiteX2" fmla="*/ 155122 w 2604407"/>
              <a:gd name="connsiteY2" fmla="*/ 506188 h 519515"/>
              <a:gd name="connsiteX3" fmla="*/ 236765 w 2604407"/>
              <a:gd name="connsiteY3" fmla="*/ 204109 h 519515"/>
              <a:gd name="connsiteX4" fmla="*/ 318407 w 2604407"/>
              <a:gd name="connsiteY4" fmla="*/ 481695 h 519515"/>
              <a:gd name="connsiteX5" fmla="*/ 432707 w 2604407"/>
              <a:gd name="connsiteY5" fmla="*/ 473531 h 519515"/>
              <a:gd name="connsiteX6" fmla="*/ 465365 w 2604407"/>
              <a:gd name="connsiteY6" fmla="*/ 334738 h 519515"/>
              <a:gd name="connsiteX7" fmla="*/ 538843 w 2604407"/>
              <a:gd name="connsiteY7" fmla="*/ 506188 h 519515"/>
              <a:gd name="connsiteX8" fmla="*/ 685800 w 2604407"/>
              <a:gd name="connsiteY8" fmla="*/ 457202 h 519515"/>
              <a:gd name="connsiteX9" fmla="*/ 873579 w 2604407"/>
              <a:gd name="connsiteY9" fmla="*/ 106138 h 519515"/>
              <a:gd name="connsiteX10" fmla="*/ 963386 w 2604407"/>
              <a:gd name="connsiteY10" fmla="*/ 351066 h 519515"/>
              <a:gd name="connsiteX11" fmla="*/ 1061357 w 2604407"/>
              <a:gd name="connsiteY11" fmla="*/ 146959 h 519515"/>
              <a:gd name="connsiteX12" fmla="*/ 1143000 w 2604407"/>
              <a:gd name="connsiteY12" fmla="*/ 424545 h 519515"/>
              <a:gd name="connsiteX13" fmla="*/ 1314450 w 2604407"/>
              <a:gd name="connsiteY13" fmla="*/ 514352 h 519515"/>
              <a:gd name="connsiteX14" fmla="*/ 1494065 w 2604407"/>
              <a:gd name="connsiteY14" fmla="*/ 293916 h 519515"/>
              <a:gd name="connsiteX15" fmla="*/ 1575707 w 2604407"/>
              <a:gd name="connsiteY15" fmla="*/ 48988 h 519515"/>
              <a:gd name="connsiteX16" fmla="*/ 1649186 w 2604407"/>
              <a:gd name="connsiteY16" fmla="*/ 481695 h 519515"/>
              <a:gd name="connsiteX17" fmla="*/ 1706336 w 2604407"/>
              <a:gd name="connsiteY17" fmla="*/ 155124 h 519515"/>
              <a:gd name="connsiteX18" fmla="*/ 1747157 w 2604407"/>
              <a:gd name="connsiteY18" fmla="*/ 416381 h 519515"/>
              <a:gd name="connsiteX19" fmla="*/ 1894115 w 2604407"/>
              <a:gd name="connsiteY19" fmla="*/ 498024 h 519515"/>
              <a:gd name="connsiteX20" fmla="*/ 1959429 w 2604407"/>
              <a:gd name="connsiteY20" fmla="*/ 155124 h 519515"/>
              <a:gd name="connsiteX21" fmla="*/ 2065565 w 2604407"/>
              <a:gd name="connsiteY21" fmla="*/ 375559 h 519515"/>
              <a:gd name="connsiteX22" fmla="*/ 2130879 w 2604407"/>
              <a:gd name="connsiteY22" fmla="*/ 253095 h 519515"/>
              <a:gd name="connsiteX23" fmla="*/ 2220686 w 2604407"/>
              <a:gd name="connsiteY23" fmla="*/ 416381 h 519515"/>
              <a:gd name="connsiteX24" fmla="*/ 2604407 w 2604407"/>
              <a:gd name="connsiteY24" fmla="*/ 506188 h 519515"/>
              <a:gd name="connsiteX0" fmla="*/ 0 w 2604407"/>
              <a:gd name="connsiteY0" fmla="*/ 514353 h 519516"/>
              <a:gd name="connsiteX1" fmla="*/ 57150 w 2604407"/>
              <a:gd name="connsiteY1" fmla="*/ 3 h 519516"/>
              <a:gd name="connsiteX2" fmla="*/ 155122 w 2604407"/>
              <a:gd name="connsiteY2" fmla="*/ 506189 h 519516"/>
              <a:gd name="connsiteX3" fmla="*/ 236765 w 2604407"/>
              <a:gd name="connsiteY3" fmla="*/ 375560 h 519516"/>
              <a:gd name="connsiteX4" fmla="*/ 318407 w 2604407"/>
              <a:gd name="connsiteY4" fmla="*/ 481696 h 519516"/>
              <a:gd name="connsiteX5" fmla="*/ 432707 w 2604407"/>
              <a:gd name="connsiteY5" fmla="*/ 473532 h 519516"/>
              <a:gd name="connsiteX6" fmla="*/ 465365 w 2604407"/>
              <a:gd name="connsiteY6" fmla="*/ 334739 h 519516"/>
              <a:gd name="connsiteX7" fmla="*/ 538843 w 2604407"/>
              <a:gd name="connsiteY7" fmla="*/ 506189 h 519516"/>
              <a:gd name="connsiteX8" fmla="*/ 685800 w 2604407"/>
              <a:gd name="connsiteY8" fmla="*/ 457203 h 519516"/>
              <a:gd name="connsiteX9" fmla="*/ 873579 w 2604407"/>
              <a:gd name="connsiteY9" fmla="*/ 106139 h 519516"/>
              <a:gd name="connsiteX10" fmla="*/ 963386 w 2604407"/>
              <a:gd name="connsiteY10" fmla="*/ 351067 h 519516"/>
              <a:gd name="connsiteX11" fmla="*/ 1061357 w 2604407"/>
              <a:gd name="connsiteY11" fmla="*/ 146960 h 519516"/>
              <a:gd name="connsiteX12" fmla="*/ 1143000 w 2604407"/>
              <a:gd name="connsiteY12" fmla="*/ 424546 h 519516"/>
              <a:gd name="connsiteX13" fmla="*/ 1314450 w 2604407"/>
              <a:gd name="connsiteY13" fmla="*/ 514353 h 519516"/>
              <a:gd name="connsiteX14" fmla="*/ 1494065 w 2604407"/>
              <a:gd name="connsiteY14" fmla="*/ 293917 h 519516"/>
              <a:gd name="connsiteX15" fmla="*/ 1575707 w 2604407"/>
              <a:gd name="connsiteY15" fmla="*/ 48989 h 519516"/>
              <a:gd name="connsiteX16" fmla="*/ 1649186 w 2604407"/>
              <a:gd name="connsiteY16" fmla="*/ 481696 h 519516"/>
              <a:gd name="connsiteX17" fmla="*/ 1706336 w 2604407"/>
              <a:gd name="connsiteY17" fmla="*/ 155125 h 519516"/>
              <a:gd name="connsiteX18" fmla="*/ 1747157 w 2604407"/>
              <a:gd name="connsiteY18" fmla="*/ 416382 h 519516"/>
              <a:gd name="connsiteX19" fmla="*/ 1894115 w 2604407"/>
              <a:gd name="connsiteY19" fmla="*/ 498025 h 519516"/>
              <a:gd name="connsiteX20" fmla="*/ 1959429 w 2604407"/>
              <a:gd name="connsiteY20" fmla="*/ 155125 h 519516"/>
              <a:gd name="connsiteX21" fmla="*/ 2065565 w 2604407"/>
              <a:gd name="connsiteY21" fmla="*/ 375560 h 519516"/>
              <a:gd name="connsiteX22" fmla="*/ 2130879 w 2604407"/>
              <a:gd name="connsiteY22" fmla="*/ 253096 h 519516"/>
              <a:gd name="connsiteX23" fmla="*/ 2220686 w 2604407"/>
              <a:gd name="connsiteY23" fmla="*/ 416382 h 519516"/>
              <a:gd name="connsiteX24" fmla="*/ 2604407 w 2604407"/>
              <a:gd name="connsiteY24" fmla="*/ 506189 h 519516"/>
              <a:gd name="connsiteX0" fmla="*/ 0 w 2604407"/>
              <a:gd name="connsiteY0" fmla="*/ 468679 h 473842"/>
              <a:gd name="connsiteX1" fmla="*/ 97971 w 2604407"/>
              <a:gd name="connsiteY1" fmla="*/ 297229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65365 w 2604407"/>
              <a:gd name="connsiteY6" fmla="*/ 289065 h 473842"/>
              <a:gd name="connsiteX7" fmla="*/ 538843 w 2604407"/>
              <a:gd name="connsiteY7" fmla="*/ 460515 h 473842"/>
              <a:gd name="connsiteX8" fmla="*/ 685800 w 2604407"/>
              <a:gd name="connsiteY8" fmla="*/ 411529 h 473842"/>
              <a:gd name="connsiteX9" fmla="*/ 873579 w 2604407"/>
              <a:gd name="connsiteY9" fmla="*/ 60465 h 473842"/>
              <a:gd name="connsiteX10" fmla="*/ 963386 w 2604407"/>
              <a:gd name="connsiteY10" fmla="*/ 305393 h 473842"/>
              <a:gd name="connsiteX11" fmla="*/ 1061357 w 2604407"/>
              <a:gd name="connsiteY11" fmla="*/ 101286 h 473842"/>
              <a:gd name="connsiteX12" fmla="*/ 1143000 w 2604407"/>
              <a:gd name="connsiteY12" fmla="*/ 378872 h 473842"/>
              <a:gd name="connsiteX13" fmla="*/ 1314450 w 2604407"/>
              <a:gd name="connsiteY13" fmla="*/ 468679 h 473842"/>
              <a:gd name="connsiteX14" fmla="*/ 1494065 w 2604407"/>
              <a:gd name="connsiteY14" fmla="*/ 248243 h 473842"/>
              <a:gd name="connsiteX15" fmla="*/ 1575707 w 2604407"/>
              <a:gd name="connsiteY15" fmla="*/ 3315 h 473842"/>
              <a:gd name="connsiteX16" fmla="*/ 1649186 w 2604407"/>
              <a:gd name="connsiteY16" fmla="*/ 436022 h 473842"/>
              <a:gd name="connsiteX17" fmla="*/ 1706336 w 2604407"/>
              <a:gd name="connsiteY17" fmla="*/ 109451 h 473842"/>
              <a:gd name="connsiteX18" fmla="*/ 1747157 w 2604407"/>
              <a:gd name="connsiteY18" fmla="*/ 370708 h 473842"/>
              <a:gd name="connsiteX19" fmla="*/ 1894115 w 2604407"/>
              <a:gd name="connsiteY19" fmla="*/ 452351 h 473842"/>
              <a:gd name="connsiteX20" fmla="*/ 1959429 w 2604407"/>
              <a:gd name="connsiteY20" fmla="*/ 109451 h 473842"/>
              <a:gd name="connsiteX21" fmla="*/ 2065565 w 2604407"/>
              <a:gd name="connsiteY21" fmla="*/ 329886 h 473842"/>
              <a:gd name="connsiteX22" fmla="*/ 2130879 w 2604407"/>
              <a:gd name="connsiteY22" fmla="*/ 207422 h 473842"/>
              <a:gd name="connsiteX23" fmla="*/ 2220686 w 2604407"/>
              <a:gd name="connsiteY23" fmla="*/ 370708 h 473842"/>
              <a:gd name="connsiteX24" fmla="*/ 2604407 w 2604407"/>
              <a:gd name="connsiteY24" fmla="*/ 460515 h 473842"/>
              <a:gd name="connsiteX0" fmla="*/ 0 w 2604407"/>
              <a:gd name="connsiteY0" fmla="*/ 468679 h 473842"/>
              <a:gd name="connsiteX1" fmla="*/ 73479 w 2604407"/>
              <a:gd name="connsiteY1" fmla="*/ 101287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65365 w 2604407"/>
              <a:gd name="connsiteY6" fmla="*/ 289065 h 473842"/>
              <a:gd name="connsiteX7" fmla="*/ 538843 w 2604407"/>
              <a:gd name="connsiteY7" fmla="*/ 460515 h 473842"/>
              <a:gd name="connsiteX8" fmla="*/ 685800 w 2604407"/>
              <a:gd name="connsiteY8" fmla="*/ 411529 h 473842"/>
              <a:gd name="connsiteX9" fmla="*/ 873579 w 2604407"/>
              <a:gd name="connsiteY9" fmla="*/ 60465 h 473842"/>
              <a:gd name="connsiteX10" fmla="*/ 963386 w 2604407"/>
              <a:gd name="connsiteY10" fmla="*/ 305393 h 473842"/>
              <a:gd name="connsiteX11" fmla="*/ 1061357 w 2604407"/>
              <a:gd name="connsiteY11" fmla="*/ 101286 h 473842"/>
              <a:gd name="connsiteX12" fmla="*/ 1143000 w 2604407"/>
              <a:gd name="connsiteY12" fmla="*/ 378872 h 473842"/>
              <a:gd name="connsiteX13" fmla="*/ 1314450 w 2604407"/>
              <a:gd name="connsiteY13" fmla="*/ 468679 h 473842"/>
              <a:gd name="connsiteX14" fmla="*/ 1494065 w 2604407"/>
              <a:gd name="connsiteY14" fmla="*/ 248243 h 473842"/>
              <a:gd name="connsiteX15" fmla="*/ 1575707 w 2604407"/>
              <a:gd name="connsiteY15" fmla="*/ 3315 h 473842"/>
              <a:gd name="connsiteX16" fmla="*/ 1649186 w 2604407"/>
              <a:gd name="connsiteY16" fmla="*/ 436022 h 473842"/>
              <a:gd name="connsiteX17" fmla="*/ 1706336 w 2604407"/>
              <a:gd name="connsiteY17" fmla="*/ 109451 h 473842"/>
              <a:gd name="connsiteX18" fmla="*/ 1747157 w 2604407"/>
              <a:gd name="connsiteY18" fmla="*/ 370708 h 473842"/>
              <a:gd name="connsiteX19" fmla="*/ 1894115 w 2604407"/>
              <a:gd name="connsiteY19" fmla="*/ 452351 h 473842"/>
              <a:gd name="connsiteX20" fmla="*/ 1959429 w 2604407"/>
              <a:gd name="connsiteY20" fmla="*/ 109451 h 473842"/>
              <a:gd name="connsiteX21" fmla="*/ 2065565 w 2604407"/>
              <a:gd name="connsiteY21" fmla="*/ 329886 h 473842"/>
              <a:gd name="connsiteX22" fmla="*/ 2130879 w 2604407"/>
              <a:gd name="connsiteY22" fmla="*/ 207422 h 473842"/>
              <a:gd name="connsiteX23" fmla="*/ 2220686 w 2604407"/>
              <a:gd name="connsiteY23" fmla="*/ 370708 h 473842"/>
              <a:gd name="connsiteX24" fmla="*/ 2604407 w 2604407"/>
              <a:gd name="connsiteY24" fmla="*/ 460515 h 473842"/>
              <a:gd name="connsiteX0" fmla="*/ 0 w 2604407"/>
              <a:gd name="connsiteY0" fmla="*/ 468679 h 473842"/>
              <a:gd name="connsiteX1" fmla="*/ 73479 w 2604407"/>
              <a:gd name="connsiteY1" fmla="*/ 101287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73529 w 2604407"/>
              <a:gd name="connsiteY6" fmla="*/ 289065 h 473842"/>
              <a:gd name="connsiteX7" fmla="*/ 538843 w 2604407"/>
              <a:gd name="connsiteY7" fmla="*/ 460515 h 473842"/>
              <a:gd name="connsiteX8" fmla="*/ 685800 w 2604407"/>
              <a:gd name="connsiteY8" fmla="*/ 411529 h 473842"/>
              <a:gd name="connsiteX9" fmla="*/ 873579 w 2604407"/>
              <a:gd name="connsiteY9" fmla="*/ 60465 h 473842"/>
              <a:gd name="connsiteX10" fmla="*/ 963386 w 2604407"/>
              <a:gd name="connsiteY10" fmla="*/ 305393 h 473842"/>
              <a:gd name="connsiteX11" fmla="*/ 1061357 w 2604407"/>
              <a:gd name="connsiteY11" fmla="*/ 101286 h 473842"/>
              <a:gd name="connsiteX12" fmla="*/ 1143000 w 2604407"/>
              <a:gd name="connsiteY12" fmla="*/ 378872 h 473842"/>
              <a:gd name="connsiteX13" fmla="*/ 1314450 w 2604407"/>
              <a:gd name="connsiteY13" fmla="*/ 468679 h 473842"/>
              <a:gd name="connsiteX14" fmla="*/ 1494065 w 2604407"/>
              <a:gd name="connsiteY14" fmla="*/ 248243 h 473842"/>
              <a:gd name="connsiteX15" fmla="*/ 1575707 w 2604407"/>
              <a:gd name="connsiteY15" fmla="*/ 3315 h 473842"/>
              <a:gd name="connsiteX16" fmla="*/ 1649186 w 2604407"/>
              <a:gd name="connsiteY16" fmla="*/ 436022 h 473842"/>
              <a:gd name="connsiteX17" fmla="*/ 1706336 w 2604407"/>
              <a:gd name="connsiteY17" fmla="*/ 109451 h 473842"/>
              <a:gd name="connsiteX18" fmla="*/ 1747157 w 2604407"/>
              <a:gd name="connsiteY18" fmla="*/ 370708 h 473842"/>
              <a:gd name="connsiteX19" fmla="*/ 1894115 w 2604407"/>
              <a:gd name="connsiteY19" fmla="*/ 452351 h 473842"/>
              <a:gd name="connsiteX20" fmla="*/ 1959429 w 2604407"/>
              <a:gd name="connsiteY20" fmla="*/ 109451 h 473842"/>
              <a:gd name="connsiteX21" fmla="*/ 2065565 w 2604407"/>
              <a:gd name="connsiteY21" fmla="*/ 329886 h 473842"/>
              <a:gd name="connsiteX22" fmla="*/ 2130879 w 2604407"/>
              <a:gd name="connsiteY22" fmla="*/ 207422 h 473842"/>
              <a:gd name="connsiteX23" fmla="*/ 2220686 w 2604407"/>
              <a:gd name="connsiteY23" fmla="*/ 370708 h 473842"/>
              <a:gd name="connsiteX24" fmla="*/ 2604407 w 2604407"/>
              <a:gd name="connsiteY24" fmla="*/ 460515 h 473842"/>
              <a:gd name="connsiteX0" fmla="*/ 0 w 2604407"/>
              <a:gd name="connsiteY0" fmla="*/ 468679 h 473842"/>
              <a:gd name="connsiteX1" fmla="*/ 73479 w 2604407"/>
              <a:gd name="connsiteY1" fmla="*/ 101287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73529 w 2604407"/>
              <a:gd name="connsiteY6" fmla="*/ 289065 h 473842"/>
              <a:gd name="connsiteX7" fmla="*/ 538843 w 2604407"/>
              <a:gd name="connsiteY7" fmla="*/ 460515 h 473842"/>
              <a:gd name="connsiteX8" fmla="*/ 620809 w 2604407"/>
              <a:gd name="connsiteY8" fmla="*/ 362976 h 473842"/>
              <a:gd name="connsiteX9" fmla="*/ 685800 w 2604407"/>
              <a:gd name="connsiteY9" fmla="*/ 411529 h 473842"/>
              <a:gd name="connsiteX10" fmla="*/ 873579 w 2604407"/>
              <a:gd name="connsiteY10" fmla="*/ 60465 h 473842"/>
              <a:gd name="connsiteX11" fmla="*/ 963386 w 2604407"/>
              <a:gd name="connsiteY11" fmla="*/ 305393 h 473842"/>
              <a:gd name="connsiteX12" fmla="*/ 1061357 w 2604407"/>
              <a:gd name="connsiteY12" fmla="*/ 101286 h 473842"/>
              <a:gd name="connsiteX13" fmla="*/ 1143000 w 2604407"/>
              <a:gd name="connsiteY13" fmla="*/ 378872 h 473842"/>
              <a:gd name="connsiteX14" fmla="*/ 1314450 w 2604407"/>
              <a:gd name="connsiteY14" fmla="*/ 468679 h 473842"/>
              <a:gd name="connsiteX15" fmla="*/ 1494065 w 2604407"/>
              <a:gd name="connsiteY15" fmla="*/ 248243 h 473842"/>
              <a:gd name="connsiteX16" fmla="*/ 1575707 w 2604407"/>
              <a:gd name="connsiteY16" fmla="*/ 3315 h 473842"/>
              <a:gd name="connsiteX17" fmla="*/ 1649186 w 2604407"/>
              <a:gd name="connsiteY17" fmla="*/ 436022 h 473842"/>
              <a:gd name="connsiteX18" fmla="*/ 1706336 w 2604407"/>
              <a:gd name="connsiteY18" fmla="*/ 109451 h 473842"/>
              <a:gd name="connsiteX19" fmla="*/ 1747157 w 2604407"/>
              <a:gd name="connsiteY19" fmla="*/ 370708 h 473842"/>
              <a:gd name="connsiteX20" fmla="*/ 1894115 w 2604407"/>
              <a:gd name="connsiteY20" fmla="*/ 452351 h 473842"/>
              <a:gd name="connsiteX21" fmla="*/ 1959429 w 2604407"/>
              <a:gd name="connsiteY21" fmla="*/ 109451 h 473842"/>
              <a:gd name="connsiteX22" fmla="*/ 2065565 w 2604407"/>
              <a:gd name="connsiteY22" fmla="*/ 329886 h 473842"/>
              <a:gd name="connsiteX23" fmla="*/ 2130879 w 2604407"/>
              <a:gd name="connsiteY23" fmla="*/ 207422 h 473842"/>
              <a:gd name="connsiteX24" fmla="*/ 2220686 w 2604407"/>
              <a:gd name="connsiteY24" fmla="*/ 370708 h 473842"/>
              <a:gd name="connsiteX25" fmla="*/ 2604407 w 2604407"/>
              <a:gd name="connsiteY25" fmla="*/ 460515 h 473842"/>
              <a:gd name="connsiteX0" fmla="*/ 0 w 2604407"/>
              <a:gd name="connsiteY0" fmla="*/ 468679 h 473842"/>
              <a:gd name="connsiteX1" fmla="*/ 73479 w 2604407"/>
              <a:gd name="connsiteY1" fmla="*/ 101287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73529 w 2604407"/>
              <a:gd name="connsiteY6" fmla="*/ 289065 h 473842"/>
              <a:gd name="connsiteX7" fmla="*/ 538843 w 2604407"/>
              <a:gd name="connsiteY7" fmla="*/ 460515 h 473842"/>
              <a:gd name="connsiteX8" fmla="*/ 620809 w 2604407"/>
              <a:gd name="connsiteY8" fmla="*/ 362976 h 473842"/>
              <a:gd name="connsiteX9" fmla="*/ 685800 w 2604407"/>
              <a:gd name="connsiteY9" fmla="*/ 452351 h 473842"/>
              <a:gd name="connsiteX10" fmla="*/ 873579 w 2604407"/>
              <a:gd name="connsiteY10" fmla="*/ 60465 h 473842"/>
              <a:gd name="connsiteX11" fmla="*/ 963386 w 2604407"/>
              <a:gd name="connsiteY11" fmla="*/ 305393 h 473842"/>
              <a:gd name="connsiteX12" fmla="*/ 1061357 w 2604407"/>
              <a:gd name="connsiteY12" fmla="*/ 101286 h 473842"/>
              <a:gd name="connsiteX13" fmla="*/ 1143000 w 2604407"/>
              <a:gd name="connsiteY13" fmla="*/ 378872 h 473842"/>
              <a:gd name="connsiteX14" fmla="*/ 1314450 w 2604407"/>
              <a:gd name="connsiteY14" fmla="*/ 468679 h 473842"/>
              <a:gd name="connsiteX15" fmla="*/ 1494065 w 2604407"/>
              <a:gd name="connsiteY15" fmla="*/ 248243 h 473842"/>
              <a:gd name="connsiteX16" fmla="*/ 1575707 w 2604407"/>
              <a:gd name="connsiteY16" fmla="*/ 3315 h 473842"/>
              <a:gd name="connsiteX17" fmla="*/ 1649186 w 2604407"/>
              <a:gd name="connsiteY17" fmla="*/ 436022 h 473842"/>
              <a:gd name="connsiteX18" fmla="*/ 1706336 w 2604407"/>
              <a:gd name="connsiteY18" fmla="*/ 109451 h 473842"/>
              <a:gd name="connsiteX19" fmla="*/ 1747157 w 2604407"/>
              <a:gd name="connsiteY19" fmla="*/ 370708 h 473842"/>
              <a:gd name="connsiteX20" fmla="*/ 1894115 w 2604407"/>
              <a:gd name="connsiteY20" fmla="*/ 452351 h 473842"/>
              <a:gd name="connsiteX21" fmla="*/ 1959429 w 2604407"/>
              <a:gd name="connsiteY21" fmla="*/ 109451 h 473842"/>
              <a:gd name="connsiteX22" fmla="*/ 2065565 w 2604407"/>
              <a:gd name="connsiteY22" fmla="*/ 329886 h 473842"/>
              <a:gd name="connsiteX23" fmla="*/ 2130879 w 2604407"/>
              <a:gd name="connsiteY23" fmla="*/ 207422 h 473842"/>
              <a:gd name="connsiteX24" fmla="*/ 2220686 w 2604407"/>
              <a:gd name="connsiteY24" fmla="*/ 370708 h 473842"/>
              <a:gd name="connsiteX25" fmla="*/ 2604407 w 2604407"/>
              <a:gd name="connsiteY25" fmla="*/ 460515 h 473842"/>
              <a:gd name="connsiteX0" fmla="*/ 0 w 2604407"/>
              <a:gd name="connsiteY0" fmla="*/ 468679 h 473842"/>
              <a:gd name="connsiteX1" fmla="*/ 73479 w 2604407"/>
              <a:gd name="connsiteY1" fmla="*/ 101287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73529 w 2604407"/>
              <a:gd name="connsiteY6" fmla="*/ 289065 h 473842"/>
              <a:gd name="connsiteX7" fmla="*/ 538843 w 2604407"/>
              <a:gd name="connsiteY7" fmla="*/ 460515 h 473842"/>
              <a:gd name="connsiteX8" fmla="*/ 620809 w 2604407"/>
              <a:gd name="connsiteY8" fmla="*/ 362976 h 473842"/>
              <a:gd name="connsiteX9" fmla="*/ 685800 w 2604407"/>
              <a:gd name="connsiteY9" fmla="*/ 452351 h 473842"/>
              <a:gd name="connsiteX10" fmla="*/ 767444 w 2604407"/>
              <a:gd name="connsiteY10" fmla="*/ 166601 h 473842"/>
              <a:gd name="connsiteX11" fmla="*/ 963386 w 2604407"/>
              <a:gd name="connsiteY11" fmla="*/ 305393 h 473842"/>
              <a:gd name="connsiteX12" fmla="*/ 1061357 w 2604407"/>
              <a:gd name="connsiteY12" fmla="*/ 101286 h 473842"/>
              <a:gd name="connsiteX13" fmla="*/ 1143000 w 2604407"/>
              <a:gd name="connsiteY13" fmla="*/ 378872 h 473842"/>
              <a:gd name="connsiteX14" fmla="*/ 1314450 w 2604407"/>
              <a:gd name="connsiteY14" fmla="*/ 468679 h 473842"/>
              <a:gd name="connsiteX15" fmla="*/ 1494065 w 2604407"/>
              <a:gd name="connsiteY15" fmla="*/ 248243 h 473842"/>
              <a:gd name="connsiteX16" fmla="*/ 1575707 w 2604407"/>
              <a:gd name="connsiteY16" fmla="*/ 3315 h 473842"/>
              <a:gd name="connsiteX17" fmla="*/ 1649186 w 2604407"/>
              <a:gd name="connsiteY17" fmla="*/ 436022 h 473842"/>
              <a:gd name="connsiteX18" fmla="*/ 1706336 w 2604407"/>
              <a:gd name="connsiteY18" fmla="*/ 109451 h 473842"/>
              <a:gd name="connsiteX19" fmla="*/ 1747157 w 2604407"/>
              <a:gd name="connsiteY19" fmla="*/ 370708 h 473842"/>
              <a:gd name="connsiteX20" fmla="*/ 1894115 w 2604407"/>
              <a:gd name="connsiteY20" fmla="*/ 452351 h 473842"/>
              <a:gd name="connsiteX21" fmla="*/ 1959429 w 2604407"/>
              <a:gd name="connsiteY21" fmla="*/ 109451 h 473842"/>
              <a:gd name="connsiteX22" fmla="*/ 2065565 w 2604407"/>
              <a:gd name="connsiteY22" fmla="*/ 329886 h 473842"/>
              <a:gd name="connsiteX23" fmla="*/ 2130879 w 2604407"/>
              <a:gd name="connsiteY23" fmla="*/ 207422 h 473842"/>
              <a:gd name="connsiteX24" fmla="*/ 2220686 w 2604407"/>
              <a:gd name="connsiteY24" fmla="*/ 370708 h 473842"/>
              <a:gd name="connsiteX25" fmla="*/ 2604407 w 2604407"/>
              <a:gd name="connsiteY25" fmla="*/ 460515 h 473842"/>
              <a:gd name="connsiteX0" fmla="*/ 0 w 2604407"/>
              <a:gd name="connsiteY0" fmla="*/ 468679 h 473842"/>
              <a:gd name="connsiteX1" fmla="*/ 73479 w 2604407"/>
              <a:gd name="connsiteY1" fmla="*/ 101287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73529 w 2604407"/>
              <a:gd name="connsiteY6" fmla="*/ 289065 h 473842"/>
              <a:gd name="connsiteX7" fmla="*/ 538843 w 2604407"/>
              <a:gd name="connsiteY7" fmla="*/ 460515 h 473842"/>
              <a:gd name="connsiteX8" fmla="*/ 620809 w 2604407"/>
              <a:gd name="connsiteY8" fmla="*/ 362976 h 473842"/>
              <a:gd name="connsiteX9" fmla="*/ 685800 w 2604407"/>
              <a:gd name="connsiteY9" fmla="*/ 452351 h 473842"/>
              <a:gd name="connsiteX10" fmla="*/ 767444 w 2604407"/>
              <a:gd name="connsiteY10" fmla="*/ 166601 h 473842"/>
              <a:gd name="connsiteX11" fmla="*/ 865415 w 2604407"/>
              <a:gd name="connsiteY11" fmla="*/ 403364 h 473842"/>
              <a:gd name="connsiteX12" fmla="*/ 1061357 w 2604407"/>
              <a:gd name="connsiteY12" fmla="*/ 101286 h 473842"/>
              <a:gd name="connsiteX13" fmla="*/ 1143000 w 2604407"/>
              <a:gd name="connsiteY13" fmla="*/ 378872 h 473842"/>
              <a:gd name="connsiteX14" fmla="*/ 1314450 w 2604407"/>
              <a:gd name="connsiteY14" fmla="*/ 468679 h 473842"/>
              <a:gd name="connsiteX15" fmla="*/ 1494065 w 2604407"/>
              <a:gd name="connsiteY15" fmla="*/ 248243 h 473842"/>
              <a:gd name="connsiteX16" fmla="*/ 1575707 w 2604407"/>
              <a:gd name="connsiteY16" fmla="*/ 3315 h 473842"/>
              <a:gd name="connsiteX17" fmla="*/ 1649186 w 2604407"/>
              <a:gd name="connsiteY17" fmla="*/ 436022 h 473842"/>
              <a:gd name="connsiteX18" fmla="*/ 1706336 w 2604407"/>
              <a:gd name="connsiteY18" fmla="*/ 109451 h 473842"/>
              <a:gd name="connsiteX19" fmla="*/ 1747157 w 2604407"/>
              <a:gd name="connsiteY19" fmla="*/ 370708 h 473842"/>
              <a:gd name="connsiteX20" fmla="*/ 1894115 w 2604407"/>
              <a:gd name="connsiteY20" fmla="*/ 452351 h 473842"/>
              <a:gd name="connsiteX21" fmla="*/ 1959429 w 2604407"/>
              <a:gd name="connsiteY21" fmla="*/ 109451 h 473842"/>
              <a:gd name="connsiteX22" fmla="*/ 2065565 w 2604407"/>
              <a:gd name="connsiteY22" fmla="*/ 329886 h 473842"/>
              <a:gd name="connsiteX23" fmla="*/ 2130879 w 2604407"/>
              <a:gd name="connsiteY23" fmla="*/ 207422 h 473842"/>
              <a:gd name="connsiteX24" fmla="*/ 2220686 w 2604407"/>
              <a:gd name="connsiteY24" fmla="*/ 370708 h 473842"/>
              <a:gd name="connsiteX25" fmla="*/ 2604407 w 2604407"/>
              <a:gd name="connsiteY25" fmla="*/ 460515 h 473842"/>
              <a:gd name="connsiteX0" fmla="*/ 0 w 2604407"/>
              <a:gd name="connsiteY0" fmla="*/ 468679 h 472931"/>
              <a:gd name="connsiteX1" fmla="*/ 73479 w 2604407"/>
              <a:gd name="connsiteY1" fmla="*/ 101287 h 472931"/>
              <a:gd name="connsiteX2" fmla="*/ 155122 w 2604407"/>
              <a:gd name="connsiteY2" fmla="*/ 460515 h 472931"/>
              <a:gd name="connsiteX3" fmla="*/ 236765 w 2604407"/>
              <a:gd name="connsiteY3" fmla="*/ 329886 h 472931"/>
              <a:gd name="connsiteX4" fmla="*/ 318407 w 2604407"/>
              <a:gd name="connsiteY4" fmla="*/ 436022 h 472931"/>
              <a:gd name="connsiteX5" fmla="*/ 432707 w 2604407"/>
              <a:gd name="connsiteY5" fmla="*/ 427858 h 472931"/>
              <a:gd name="connsiteX6" fmla="*/ 473529 w 2604407"/>
              <a:gd name="connsiteY6" fmla="*/ 289065 h 472931"/>
              <a:gd name="connsiteX7" fmla="*/ 538843 w 2604407"/>
              <a:gd name="connsiteY7" fmla="*/ 460515 h 472931"/>
              <a:gd name="connsiteX8" fmla="*/ 620809 w 2604407"/>
              <a:gd name="connsiteY8" fmla="*/ 362976 h 472931"/>
              <a:gd name="connsiteX9" fmla="*/ 685800 w 2604407"/>
              <a:gd name="connsiteY9" fmla="*/ 452351 h 472931"/>
              <a:gd name="connsiteX10" fmla="*/ 767444 w 2604407"/>
              <a:gd name="connsiteY10" fmla="*/ 166601 h 472931"/>
              <a:gd name="connsiteX11" fmla="*/ 865415 w 2604407"/>
              <a:gd name="connsiteY11" fmla="*/ 403364 h 472931"/>
              <a:gd name="connsiteX12" fmla="*/ 979715 w 2604407"/>
              <a:gd name="connsiteY12" fmla="*/ 199257 h 472931"/>
              <a:gd name="connsiteX13" fmla="*/ 1143000 w 2604407"/>
              <a:gd name="connsiteY13" fmla="*/ 378872 h 472931"/>
              <a:gd name="connsiteX14" fmla="*/ 1314450 w 2604407"/>
              <a:gd name="connsiteY14" fmla="*/ 468679 h 472931"/>
              <a:gd name="connsiteX15" fmla="*/ 1494065 w 2604407"/>
              <a:gd name="connsiteY15" fmla="*/ 248243 h 472931"/>
              <a:gd name="connsiteX16" fmla="*/ 1575707 w 2604407"/>
              <a:gd name="connsiteY16" fmla="*/ 3315 h 472931"/>
              <a:gd name="connsiteX17" fmla="*/ 1649186 w 2604407"/>
              <a:gd name="connsiteY17" fmla="*/ 436022 h 472931"/>
              <a:gd name="connsiteX18" fmla="*/ 1706336 w 2604407"/>
              <a:gd name="connsiteY18" fmla="*/ 109451 h 472931"/>
              <a:gd name="connsiteX19" fmla="*/ 1747157 w 2604407"/>
              <a:gd name="connsiteY19" fmla="*/ 370708 h 472931"/>
              <a:gd name="connsiteX20" fmla="*/ 1894115 w 2604407"/>
              <a:gd name="connsiteY20" fmla="*/ 452351 h 472931"/>
              <a:gd name="connsiteX21" fmla="*/ 1959429 w 2604407"/>
              <a:gd name="connsiteY21" fmla="*/ 109451 h 472931"/>
              <a:gd name="connsiteX22" fmla="*/ 2065565 w 2604407"/>
              <a:gd name="connsiteY22" fmla="*/ 329886 h 472931"/>
              <a:gd name="connsiteX23" fmla="*/ 2130879 w 2604407"/>
              <a:gd name="connsiteY23" fmla="*/ 207422 h 472931"/>
              <a:gd name="connsiteX24" fmla="*/ 2220686 w 2604407"/>
              <a:gd name="connsiteY24" fmla="*/ 370708 h 472931"/>
              <a:gd name="connsiteX25" fmla="*/ 2604407 w 2604407"/>
              <a:gd name="connsiteY25" fmla="*/ 460515 h 472931"/>
              <a:gd name="connsiteX0" fmla="*/ 0 w 2604407"/>
              <a:gd name="connsiteY0" fmla="*/ 468679 h 481551"/>
              <a:gd name="connsiteX1" fmla="*/ 73479 w 2604407"/>
              <a:gd name="connsiteY1" fmla="*/ 101287 h 481551"/>
              <a:gd name="connsiteX2" fmla="*/ 155122 w 2604407"/>
              <a:gd name="connsiteY2" fmla="*/ 460515 h 481551"/>
              <a:gd name="connsiteX3" fmla="*/ 236765 w 2604407"/>
              <a:gd name="connsiteY3" fmla="*/ 329886 h 481551"/>
              <a:gd name="connsiteX4" fmla="*/ 318407 w 2604407"/>
              <a:gd name="connsiteY4" fmla="*/ 436022 h 481551"/>
              <a:gd name="connsiteX5" fmla="*/ 432707 w 2604407"/>
              <a:gd name="connsiteY5" fmla="*/ 427858 h 481551"/>
              <a:gd name="connsiteX6" fmla="*/ 473529 w 2604407"/>
              <a:gd name="connsiteY6" fmla="*/ 289065 h 481551"/>
              <a:gd name="connsiteX7" fmla="*/ 538843 w 2604407"/>
              <a:gd name="connsiteY7" fmla="*/ 460515 h 481551"/>
              <a:gd name="connsiteX8" fmla="*/ 620809 w 2604407"/>
              <a:gd name="connsiteY8" fmla="*/ 362976 h 481551"/>
              <a:gd name="connsiteX9" fmla="*/ 685800 w 2604407"/>
              <a:gd name="connsiteY9" fmla="*/ 452351 h 481551"/>
              <a:gd name="connsiteX10" fmla="*/ 767444 w 2604407"/>
              <a:gd name="connsiteY10" fmla="*/ 166601 h 481551"/>
              <a:gd name="connsiteX11" fmla="*/ 865415 w 2604407"/>
              <a:gd name="connsiteY11" fmla="*/ 403364 h 481551"/>
              <a:gd name="connsiteX12" fmla="*/ 979715 w 2604407"/>
              <a:gd name="connsiteY12" fmla="*/ 199257 h 481551"/>
              <a:gd name="connsiteX13" fmla="*/ 1053193 w 2604407"/>
              <a:gd name="connsiteY13" fmla="*/ 427858 h 481551"/>
              <a:gd name="connsiteX14" fmla="*/ 1314450 w 2604407"/>
              <a:gd name="connsiteY14" fmla="*/ 468679 h 481551"/>
              <a:gd name="connsiteX15" fmla="*/ 1494065 w 2604407"/>
              <a:gd name="connsiteY15" fmla="*/ 248243 h 481551"/>
              <a:gd name="connsiteX16" fmla="*/ 1575707 w 2604407"/>
              <a:gd name="connsiteY16" fmla="*/ 3315 h 481551"/>
              <a:gd name="connsiteX17" fmla="*/ 1649186 w 2604407"/>
              <a:gd name="connsiteY17" fmla="*/ 436022 h 481551"/>
              <a:gd name="connsiteX18" fmla="*/ 1706336 w 2604407"/>
              <a:gd name="connsiteY18" fmla="*/ 109451 h 481551"/>
              <a:gd name="connsiteX19" fmla="*/ 1747157 w 2604407"/>
              <a:gd name="connsiteY19" fmla="*/ 370708 h 481551"/>
              <a:gd name="connsiteX20" fmla="*/ 1894115 w 2604407"/>
              <a:gd name="connsiteY20" fmla="*/ 452351 h 481551"/>
              <a:gd name="connsiteX21" fmla="*/ 1959429 w 2604407"/>
              <a:gd name="connsiteY21" fmla="*/ 109451 h 481551"/>
              <a:gd name="connsiteX22" fmla="*/ 2065565 w 2604407"/>
              <a:gd name="connsiteY22" fmla="*/ 329886 h 481551"/>
              <a:gd name="connsiteX23" fmla="*/ 2130879 w 2604407"/>
              <a:gd name="connsiteY23" fmla="*/ 207422 h 481551"/>
              <a:gd name="connsiteX24" fmla="*/ 2220686 w 2604407"/>
              <a:gd name="connsiteY24" fmla="*/ 370708 h 481551"/>
              <a:gd name="connsiteX25" fmla="*/ 2604407 w 2604407"/>
              <a:gd name="connsiteY25" fmla="*/ 460515 h 481551"/>
              <a:gd name="connsiteX0" fmla="*/ 0 w 2604407"/>
              <a:gd name="connsiteY0" fmla="*/ 468679 h 477621"/>
              <a:gd name="connsiteX1" fmla="*/ 73479 w 2604407"/>
              <a:gd name="connsiteY1" fmla="*/ 101287 h 477621"/>
              <a:gd name="connsiteX2" fmla="*/ 155122 w 2604407"/>
              <a:gd name="connsiteY2" fmla="*/ 460515 h 477621"/>
              <a:gd name="connsiteX3" fmla="*/ 236765 w 2604407"/>
              <a:gd name="connsiteY3" fmla="*/ 329886 h 477621"/>
              <a:gd name="connsiteX4" fmla="*/ 318407 w 2604407"/>
              <a:gd name="connsiteY4" fmla="*/ 436022 h 477621"/>
              <a:gd name="connsiteX5" fmla="*/ 432707 w 2604407"/>
              <a:gd name="connsiteY5" fmla="*/ 427858 h 477621"/>
              <a:gd name="connsiteX6" fmla="*/ 473529 w 2604407"/>
              <a:gd name="connsiteY6" fmla="*/ 289065 h 477621"/>
              <a:gd name="connsiteX7" fmla="*/ 538843 w 2604407"/>
              <a:gd name="connsiteY7" fmla="*/ 460515 h 477621"/>
              <a:gd name="connsiteX8" fmla="*/ 620809 w 2604407"/>
              <a:gd name="connsiteY8" fmla="*/ 362976 h 477621"/>
              <a:gd name="connsiteX9" fmla="*/ 685800 w 2604407"/>
              <a:gd name="connsiteY9" fmla="*/ 452351 h 477621"/>
              <a:gd name="connsiteX10" fmla="*/ 767444 w 2604407"/>
              <a:gd name="connsiteY10" fmla="*/ 166601 h 477621"/>
              <a:gd name="connsiteX11" fmla="*/ 865415 w 2604407"/>
              <a:gd name="connsiteY11" fmla="*/ 403364 h 477621"/>
              <a:gd name="connsiteX12" fmla="*/ 979715 w 2604407"/>
              <a:gd name="connsiteY12" fmla="*/ 199257 h 477621"/>
              <a:gd name="connsiteX13" fmla="*/ 1094015 w 2604407"/>
              <a:gd name="connsiteY13" fmla="*/ 411529 h 477621"/>
              <a:gd name="connsiteX14" fmla="*/ 1314450 w 2604407"/>
              <a:gd name="connsiteY14" fmla="*/ 468679 h 477621"/>
              <a:gd name="connsiteX15" fmla="*/ 1494065 w 2604407"/>
              <a:gd name="connsiteY15" fmla="*/ 248243 h 477621"/>
              <a:gd name="connsiteX16" fmla="*/ 1575707 w 2604407"/>
              <a:gd name="connsiteY16" fmla="*/ 3315 h 477621"/>
              <a:gd name="connsiteX17" fmla="*/ 1649186 w 2604407"/>
              <a:gd name="connsiteY17" fmla="*/ 436022 h 477621"/>
              <a:gd name="connsiteX18" fmla="*/ 1706336 w 2604407"/>
              <a:gd name="connsiteY18" fmla="*/ 109451 h 477621"/>
              <a:gd name="connsiteX19" fmla="*/ 1747157 w 2604407"/>
              <a:gd name="connsiteY19" fmla="*/ 370708 h 477621"/>
              <a:gd name="connsiteX20" fmla="*/ 1894115 w 2604407"/>
              <a:gd name="connsiteY20" fmla="*/ 452351 h 477621"/>
              <a:gd name="connsiteX21" fmla="*/ 1959429 w 2604407"/>
              <a:gd name="connsiteY21" fmla="*/ 109451 h 477621"/>
              <a:gd name="connsiteX22" fmla="*/ 2065565 w 2604407"/>
              <a:gd name="connsiteY22" fmla="*/ 329886 h 477621"/>
              <a:gd name="connsiteX23" fmla="*/ 2130879 w 2604407"/>
              <a:gd name="connsiteY23" fmla="*/ 207422 h 477621"/>
              <a:gd name="connsiteX24" fmla="*/ 2220686 w 2604407"/>
              <a:gd name="connsiteY24" fmla="*/ 370708 h 477621"/>
              <a:gd name="connsiteX25" fmla="*/ 2604407 w 2604407"/>
              <a:gd name="connsiteY25" fmla="*/ 460515 h 477621"/>
              <a:gd name="connsiteX0" fmla="*/ 0 w 2604407"/>
              <a:gd name="connsiteY0" fmla="*/ 512691 h 537810"/>
              <a:gd name="connsiteX1" fmla="*/ 73479 w 2604407"/>
              <a:gd name="connsiteY1" fmla="*/ 145299 h 537810"/>
              <a:gd name="connsiteX2" fmla="*/ 155122 w 2604407"/>
              <a:gd name="connsiteY2" fmla="*/ 504527 h 537810"/>
              <a:gd name="connsiteX3" fmla="*/ 236765 w 2604407"/>
              <a:gd name="connsiteY3" fmla="*/ 373898 h 537810"/>
              <a:gd name="connsiteX4" fmla="*/ 318407 w 2604407"/>
              <a:gd name="connsiteY4" fmla="*/ 480034 h 537810"/>
              <a:gd name="connsiteX5" fmla="*/ 432707 w 2604407"/>
              <a:gd name="connsiteY5" fmla="*/ 471870 h 537810"/>
              <a:gd name="connsiteX6" fmla="*/ 473529 w 2604407"/>
              <a:gd name="connsiteY6" fmla="*/ 333077 h 537810"/>
              <a:gd name="connsiteX7" fmla="*/ 538843 w 2604407"/>
              <a:gd name="connsiteY7" fmla="*/ 504527 h 537810"/>
              <a:gd name="connsiteX8" fmla="*/ 620809 w 2604407"/>
              <a:gd name="connsiteY8" fmla="*/ 406988 h 537810"/>
              <a:gd name="connsiteX9" fmla="*/ 685800 w 2604407"/>
              <a:gd name="connsiteY9" fmla="*/ 496363 h 537810"/>
              <a:gd name="connsiteX10" fmla="*/ 767444 w 2604407"/>
              <a:gd name="connsiteY10" fmla="*/ 210613 h 537810"/>
              <a:gd name="connsiteX11" fmla="*/ 865415 w 2604407"/>
              <a:gd name="connsiteY11" fmla="*/ 447376 h 537810"/>
              <a:gd name="connsiteX12" fmla="*/ 979715 w 2604407"/>
              <a:gd name="connsiteY12" fmla="*/ 243269 h 537810"/>
              <a:gd name="connsiteX13" fmla="*/ 1094015 w 2604407"/>
              <a:gd name="connsiteY13" fmla="*/ 455541 h 537810"/>
              <a:gd name="connsiteX14" fmla="*/ 1314450 w 2604407"/>
              <a:gd name="connsiteY14" fmla="*/ 512691 h 537810"/>
              <a:gd name="connsiteX15" fmla="*/ 1445079 w 2604407"/>
              <a:gd name="connsiteY15" fmla="*/ 63655 h 537810"/>
              <a:gd name="connsiteX16" fmla="*/ 1575707 w 2604407"/>
              <a:gd name="connsiteY16" fmla="*/ 47327 h 537810"/>
              <a:gd name="connsiteX17" fmla="*/ 1649186 w 2604407"/>
              <a:gd name="connsiteY17" fmla="*/ 480034 h 537810"/>
              <a:gd name="connsiteX18" fmla="*/ 1706336 w 2604407"/>
              <a:gd name="connsiteY18" fmla="*/ 153463 h 537810"/>
              <a:gd name="connsiteX19" fmla="*/ 1747157 w 2604407"/>
              <a:gd name="connsiteY19" fmla="*/ 414720 h 537810"/>
              <a:gd name="connsiteX20" fmla="*/ 1894115 w 2604407"/>
              <a:gd name="connsiteY20" fmla="*/ 496363 h 537810"/>
              <a:gd name="connsiteX21" fmla="*/ 1959429 w 2604407"/>
              <a:gd name="connsiteY21" fmla="*/ 153463 h 537810"/>
              <a:gd name="connsiteX22" fmla="*/ 2065565 w 2604407"/>
              <a:gd name="connsiteY22" fmla="*/ 373898 h 537810"/>
              <a:gd name="connsiteX23" fmla="*/ 2130879 w 2604407"/>
              <a:gd name="connsiteY23" fmla="*/ 251434 h 537810"/>
              <a:gd name="connsiteX24" fmla="*/ 2220686 w 2604407"/>
              <a:gd name="connsiteY24" fmla="*/ 414720 h 537810"/>
              <a:gd name="connsiteX25" fmla="*/ 2604407 w 2604407"/>
              <a:gd name="connsiteY25" fmla="*/ 504527 h 537810"/>
              <a:gd name="connsiteX0" fmla="*/ 0 w 2604407"/>
              <a:gd name="connsiteY0" fmla="*/ 493191 h 518310"/>
              <a:gd name="connsiteX1" fmla="*/ 73479 w 2604407"/>
              <a:gd name="connsiteY1" fmla="*/ 125799 h 518310"/>
              <a:gd name="connsiteX2" fmla="*/ 155122 w 2604407"/>
              <a:gd name="connsiteY2" fmla="*/ 485027 h 518310"/>
              <a:gd name="connsiteX3" fmla="*/ 236765 w 2604407"/>
              <a:gd name="connsiteY3" fmla="*/ 354398 h 518310"/>
              <a:gd name="connsiteX4" fmla="*/ 318407 w 2604407"/>
              <a:gd name="connsiteY4" fmla="*/ 460534 h 518310"/>
              <a:gd name="connsiteX5" fmla="*/ 432707 w 2604407"/>
              <a:gd name="connsiteY5" fmla="*/ 452370 h 518310"/>
              <a:gd name="connsiteX6" fmla="*/ 473529 w 2604407"/>
              <a:gd name="connsiteY6" fmla="*/ 313577 h 518310"/>
              <a:gd name="connsiteX7" fmla="*/ 538843 w 2604407"/>
              <a:gd name="connsiteY7" fmla="*/ 485027 h 518310"/>
              <a:gd name="connsiteX8" fmla="*/ 620809 w 2604407"/>
              <a:gd name="connsiteY8" fmla="*/ 387488 h 518310"/>
              <a:gd name="connsiteX9" fmla="*/ 685800 w 2604407"/>
              <a:gd name="connsiteY9" fmla="*/ 476863 h 518310"/>
              <a:gd name="connsiteX10" fmla="*/ 767444 w 2604407"/>
              <a:gd name="connsiteY10" fmla="*/ 191113 h 518310"/>
              <a:gd name="connsiteX11" fmla="*/ 865415 w 2604407"/>
              <a:gd name="connsiteY11" fmla="*/ 427876 h 518310"/>
              <a:gd name="connsiteX12" fmla="*/ 979715 w 2604407"/>
              <a:gd name="connsiteY12" fmla="*/ 223769 h 518310"/>
              <a:gd name="connsiteX13" fmla="*/ 1094015 w 2604407"/>
              <a:gd name="connsiteY13" fmla="*/ 436041 h 518310"/>
              <a:gd name="connsiteX14" fmla="*/ 1314450 w 2604407"/>
              <a:gd name="connsiteY14" fmla="*/ 493191 h 518310"/>
              <a:gd name="connsiteX15" fmla="*/ 1445079 w 2604407"/>
              <a:gd name="connsiteY15" fmla="*/ 44155 h 518310"/>
              <a:gd name="connsiteX16" fmla="*/ 1575707 w 2604407"/>
              <a:gd name="connsiteY16" fmla="*/ 27827 h 518310"/>
              <a:gd name="connsiteX17" fmla="*/ 1608687 w 2604407"/>
              <a:gd name="connsiteY17" fmla="*/ 142559 h 518310"/>
              <a:gd name="connsiteX18" fmla="*/ 1649186 w 2604407"/>
              <a:gd name="connsiteY18" fmla="*/ 460534 h 518310"/>
              <a:gd name="connsiteX19" fmla="*/ 1706336 w 2604407"/>
              <a:gd name="connsiteY19" fmla="*/ 133963 h 518310"/>
              <a:gd name="connsiteX20" fmla="*/ 1747157 w 2604407"/>
              <a:gd name="connsiteY20" fmla="*/ 395220 h 518310"/>
              <a:gd name="connsiteX21" fmla="*/ 1894115 w 2604407"/>
              <a:gd name="connsiteY21" fmla="*/ 476863 h 518310"/>
              <a:gd name="connsiteX22" fmla="*/ 1959429 w 2604407"/>
              <a:gd name="connsiteY22" fmla="*/ 133963 h 518310"/>
              <a:gd name="connsiteX23" fmla="*/ 2065565 w 2604407"/>
              <a:gd name="connsiteY23" fmla="*/ 354398 h 518310"/>
              <a:gd name="connsiteX24" fmla="*/ 2130879 w 2604407"/>
              <a:gd name="connsiteY24" fmla="*/ 231934 h 518310"/>
              <a:gd name="connsiteX25" fmla="*/ 2220686 w 2604407"/>
              <a:gd name="connsiteY25" fmla="*/ 395220 h 518310"/>
              <a:gd name="connsiteX26" fmla="*/ 2604407 w 2604407"/>
              <a:gd name="connsiteY26" fmla="*/ 485027 h 518310"/>
              <a:gd name="connsiteX0" fmla="*/ 0 w 2604407"/>
              <a:gd name="connsiteY0" fmla="*/ 450243 h 475362"/>
              <a:gd name="connsiteX1" fmla="*/ 73479 w 2604407"/>
              <a:gd name="connsiteY1" fmla="*/ 82851 h 475362"/>
              <a:gd name="connsiteX2" fmla="*/ 155122 w 2604407"/>
              <a:gd name="connsiteY2" fmla="*/ 442079 h 475362"/>
              <a:gd name="connsiteX3" fmla="*/ 236765 w 2604407"/>
              <a:gd name="connsiteY3" fmla="*/ 311450 h 475362"/>
              <a:gd name="connsiteX4" fmla="*/ 318407 w 2604407"/>
              <a:gd name="connsiteY4" fmla="*/ 417586 h 475362"/>
              <a:gd name="connsiteX5" fmla="*/ 432707 w 2604407"/>
              <a:gd name="connsiteY5" fmla="*/ 409422 h 475362"/>
              <a:gd name="connsiteX6" fmla="*/ 473529 w 2604407"/>
              <a:gd name="connsiteY6" fmla="*/ 270629 h 475362"/>
              <a:gd name="connsiteX7" fmla="*/ 538843 w 2604407"/>
              <a:gd name="connsiteY7" fmla="*/ 442079 h 475362"/>
              <a:gd name="connsiteX8" fmla="*/ 620809 w 2604407"/>
              <a:gd name="connsiteY8" fmla="*/ 344540 h 475362"/>
              <a:gd name="connsiteX9" fmla="*/ 685800 w 2604407"/>
              <a:gd name="connsiteY9" fmla="*/ 433915 h 475362"/>
              <a:gd name="connsiteX10" fmla="*/ 767444 w 2604407"/>
              <a:gd name="connsiteY10" fmla="*/ 148165 h 475362"/>
              <a:gd name="connsiteX11" fmla="*/ 865415 w 2604407"/>
              <a:gd name="connsiteY11" fmla="*/ 384928 h 475362"/>
              <a:gd name="connsiteX12" fmla="*/ 979715 w 2604407"/>
              <a:gd name="connsiteY12" fmla="*/ 180821 h 475362"/>
              <a:gd name="connsiteX13" fmla="*/ 1094015 w 2604407"/>
              <a:gd name="connsiteY13" fmla="*/ 393093 h 475362"/>
              <a:gd name="connsiteX14" fmla="*/ 1314450 w 2604407"/>
              <a:gd name="connsiteY14" fmla="*/ 450243 h 475362"/>
              <a:gd name="connsiteX15" fmla="*/ 1445079 w 2604407"/>
              <a:gd name="connsiteY15" fmla="*/ 1207 h 475362"/>
              <a:gd name="connsiteX16" fmla="*/ 1518557 w 2604407"/>
              <a:gd name="connsiteY16" fmla="*/ 311450 h 475362"/>
              <a:gd name="connsiteX17" fmla="*/ 1608687 w 2604407"/>
              <a:gd name="connsiteY17" fmla="*/ 99611 h 475362"/>
              <a:gd name="connsiteX18" fmla="*/ 1649186 w 2604407"/>
              <a:gd name="connsiteY18" fmla="*/ 417586 h 475362"/>
              <a:gd name="connsiteX19" fmla="*/ 1706336 w 2604407"/>
              <a:gd name="connsiteY19" fmla="*/ 91015 h 475362"/>
              <a:gd name="connsiteX20" fmla="*/ 1747157 w 2604407"/>
              <a:gd name="connsiteY20" fmla="*/ 352272 h 475362"/>
              <a:gd name="connsiteX21" fmla="*/ 1894115 w 2604407"/>
              <a:gd name="connsiteY21" fmla="*/ 433915 h 475362"/>
              <a:gd name="connsiteX22" fmla="*/ 1959429 w 2604407"/>
              <a:gd name="connsiteY22" fmla="*/ 91015 h 475362"/>
              <a:gd name="connsiteX23" fmla="*/ 2065565 w 2604407"/>
              <a:gd name="connsiteY23" fmla="*/ 311450 h 475362"/>
              <a:gd name="connsiteX24" fmla="*/ 2130879 w 2604407"/>
              <a:gd name="connsiteY24" fmla="*/ 188986 h 475362"/>
              <a:gd name="connsiteX25" fmla="*/ 2220686 w 2604407"/>
              <a:gd name="connsiteY25" fmla="*/ 352272 h 475362"/>
              <a:gd name="connsiteX26" fmla="*/ 2604407 w 2604407"/>
              <a:gd name="connsiteY26" fmla="*/ 442079 h 475362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417600 h 475376"/>
              <a:gd name="connsiteX19" fmla="*/ 1706336 w 2604407"/>
              <a:gd name="connsiteY19" fmla="*/ 91029 h 475376"/>
              <a:gd name="connsiteX20" fmla="*/ 1747157 w 2604407"/>
              <a:gd name="connsiteY20" fmla="*/ 352286 h 475376"/>
              <a:gd name="connsiteX21" fmla="*/ 1894115 w 2604407"/>
              <a:gd name="connsiteY21" fmla="*/ 433929 h 475376"/>
              <a:gd name="connsiteX22" fmla="*/ 1959429 w 2604407"/>
              <a:gd name="connsiteY22" fmla="*/ 91029 h 475376"/>
              <a:gd name="connsiteX23" fmla="*/ 2065565 w 2604407"/>
              <a:gd name="connsiteY23" fmla="*/ 311464 h 475376"/>
              <a:gd name="connsiteX24" fmla="*/ 2130879 w 2604407"/>
              <a:gd name="connsiteY24" fmla="*/ 18900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706336 w 2604407"/>
              <a:gd name="connsiteY19" fmla="*/ 91029 h 475376"/>
              <a:gd name="connsiteX20" fmla="*/ 1747157 w 2604407"/>
              <a:gd name="connsiteY20" fmla="*/ 352286 h 475376"/>
              <a:gd name="connsiteX21" fmla="*/ 1894115 w 2604407"/>
              <a:gd name="connsiteY21" fmla="*/ 433929 h 475376"/>
              <a:gd name="connsiteX22" fmla="*/ 1959429 w 2604407"/>
              <a:gd name="connsiteY22" fmla="*/ 91029 h 475376"/>
              <a:gd name="connsiteX23" fmla="*/ 2065565 w 2604407"/>
              <a:gd name="connsiteY23" fmla="*/ 311464 h 475376"/>
              <a:gd name="connsiteX24" fmla="*/ 2130879 w 2604407"/>
              <a:gd name="connsiteY24" fmla="*/ 18900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47157 w 2604407"/>
              <a:gd name="connsiteY20" fmla="*/ 352286 h 475376"/>
              <a:gd name="connsiteX21" fmla="*/ 1894115 w 2604407"/>
              <a:gd name="connsiteY21" fmla="*/ 433929 h 475376"/>
              <a:gd name="connsiteX22" fmla="*/ 1959429 w 2604407"/>
              <a:gd name="connsiteY22" fmla="*/ 91029 h 475376"/>
              <a:gd name="connsiteX23" fmla="*/ 2065565 w 2604407"/>
              <a:gd name="connsiteY23" fmla="*/ 311464 h 475376"/>
              <a:gd name="connsiteX24" fmla="*/ 2130879 w 2604407"/>
              <a:gd name="connsiteY24" fmla="*/ 18900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9814 w 2604407"/>
              <a:gd name="connsiteY20" fmla="*/ 352286 h 475376"/>
              <a:gd name="connsiteX21" fmla="*/ 1894115 w 2604407"/>
              <a:gd name="connsiteY21" fmla="*/ 433929 h 475376"/>
              <a:gd name="connsiteX22" fmla="*/ 1959429 w 2604407"/>
              <a:gd name="connsiteY22" fmla="*/ 91029 h 475376"/>
              <a:gd name="connsiteX23" fmla="*/ 2065565 w 2604407"/>
              <a:gd name="connsiteY23" fmla="*/ 311464 h 475376"/>
              <a:gd name="connsiteX24" fmla="*/ 2130879 w 2604407"/>
              <a:gd name="connsiteY24" fmla="*/ 18900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9814 w 2604407"/>
              <a:gd name="connsiteY20" fmla="*/ 352286 h 475376"/>
              <a:gd name="connsiteX21" fmla="*/ 1861458 w 2604407"/>
              <a:gd name="connsiteY21" fmla="*/ 164507 h 475376"/>
              <a:gd name="connsiteX22" fmla="*/ 1959429 w 2604407"/>
              <a:gd name="connsiteY22" fmla="*/ 91029 h 475376"/>
              <a:gd name="connsiteX23" fmla="*/ 2065565 w 2604407"/>
              <a:gd name="connsiteY23" fmla="*/ 311464 h 475376"/>
              <a:gd name="connsiteX24" fmla="*/ 2130879 w 2604407"/>
              <a:gd name="connsiteY24" fmla="*/ 18900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9814 w 2604407"/>
              <a:gd name="connsiteY20" fmla="*/ 352286 h 475376"/>
              <a:gd name="connsiteX21" fmla="*/ 1861458 w 2604407"/>
              <a:gd name="connsiteY21" fmla="*/ 164507 h 475376"/>
              <a:gd name="connsiteX22" fmla="*/ 1959429 w 2604407"/>
              <a:gd name="connsiteY22" fmla="*/ 91029 h 475376"/>
              <a:gd name="connsiteX23" fmla="*/ 2000573 w 2604407"/>
              <a:gd name="connsiteY23" fmla="*/ 450690 h 475376"/>
              <a:gd name="connsiteX24" fmla="*/ 2065565 w 2604407"/>
              <a:gd name="connsiteY24" fmla="*/ 311464 h 475376"/>
              <a:gd name="connsiteX25" fmla="*/ 2130879 w 2604407"/>
              <a:gd name="connsiteY25" fmla="*/ 189000 h 475376"/>
              <a:gd name="connsiteX26" fmla="*/ 2220686 w 2604407"/>
              <a:gd name="connsiteY26" fmla="*/ 352286 h 475376"/>
              <a:gd name="connsiteX27" fmla="*/ 2604407 w 2604407"/>
              <a:gd name="connsiteY27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9814 w 2604407"/>
              <a:gd name="connsiteY20" fmla="*/ 352286 h 475376"/>
              <a:gd name="connsiteX21" fmla="*/ 1861458 w 2604407"/>
              <a:gd name="connsiteY21" fmla="*/ 164507 h 475376"/>
              <a:gd name="connsiteX22" fmla="*/ 1910443 w 2604407"/>
              <a:gd name="connsiteY22" fmla="*/ 352286 h 475376"/>
              <a:gd name="connsiteX23" fmla="*/ 2000573 w 2604407"/>
              <a:gd name="connsiteY23" fmla="*/ 450690 h 475376"/>
              <a:gd name="connsiteX24" fmla="*/ 2065565 w 2604407"/>
              <a:gd name="connsiteY24" fmla="*/ 311464 h 475376"/>
              <a:gd name="connsiteX25" fmla="*/ 2130879 w 2604407"/>
              <a:gd name="connsiteY25" fmla="*/ 189000 h 475376"/>
              <a:gd name="connsiteX26" fmla="*/ 2220686 w 2604407"/>
              <a:gd name="connsiteY26" fmla="*/ 352286 h 475376"/>
              <a:gd name="connsiteX27" fmla="*/ 2604407 w 2604407"/>
              <a:gd name="connsiteY27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9814 w 2604407"/>
              <a:gd name="connsiteY20" fmla="*/ 352286 h 475376"/>
              <a:gd name="connsiteX21" fmla="*/ 1861458 w 2604407"/>
              <a:gd name="connsiteY21" fmla="*/ 164507 h 475376"/>
              <a:gd name="connsiteX22" fmla="*/ 2000573 w 2604407"/>
              <a:gd name="connsiteY22" fmla="*/ 450690 h 475376"/>
              <a:gd name="connsiteX23" fmla="*/ 2065565 w 2604407"/>
              <a:gd name="connsiteY23" fmla="*/ 311464 h 475376"/>
              <a:gd name="connsiteX24" fmla="*/ 2130879 w 2604407"/>
              <a:gd name="connsiteY24" fmla="*/ 18900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387609"/>
              <a:gd name="connsiteY0" fmla="*/ 450257 h 475376"/>
              <a:gd name="connsiteX1" fmla="*/ 73479 w 2387609"/>
              <a:gd name="connsiteY1" fmla="*/ 82865 h 475376"/>
              <a:gd name="connsiteX2" fmla="*/ 155122 w 2387609"/>
              <a:gd name="connsiteY2" fmla="*/ 442093 h 475376"/>
              <a:gd name="connsiteX3" fmla="*/ 236765 w 2387609"/>
              <a:gd name="connsiteY3" fmla="*/ 311464 h 475376"/>
              <a:gd name="connsiteX4" fmla="*/ 318407 w 2387609"/>
              <a:gd name="connsiteY4" fmla="*/ 417600 h 475376"/>
              <a:gd name="connsiteX5" fmla="*/ 432707 w 2387609"/>
              <a:gd name="connsiteY5" fmla="*/ 409436 h 475376"/>
              <a:gd name="connsiteX6" fmla="*/ 473529 w 2387609"/>
              <a:gd name="connsiteY6" fmla="*/ 270643 h 475376"/>
              <a:gd name="connsiteX7" fmla="*/ 538843 w 2387609"/>
              <a:gd name="connsiteY7" fmla="*/ 442093 h 475376"/>
              <a:gd name="connsiteX8" fmla="*/ 620809 w 2387609"/>
              <a:gd name="connsiteY8" fmla="*/ 344554 h 475376"/>
              <a:gd name="connsiteX9" fmla="*/ 685800 w 2387609"/>
              <a:gd name="connsiteY9" fmla="*/ 433929 h 475376"/>
              <a:gd name="connsiteX10" fmla="*/ 767444 w 2387609"/>
              <a:gd name="connsiteY10" fmla="*/ 148179 h 475376"/>
              <a:gd name="connsiteX11" fmla="*/ 865415 w 2387609"/>
              <a:gd name="connsiteY11" fmla="*/ 384942 h 475376"/>
              <a:gd name="connsiteX12" fmla="*/ 979715 w 2387609"/>
              <a:gd name="connsiteY12" fmla="*/ 180835 h 475376"/>
              <a:gd name="connsiteX13" fmla="*/ 1094015 w 2387609"/>
              <a:gd name="connsiteY13" fmla="*/ 393107 h 475376"/>
              <a:gd name="connsiteX14" fmla="*/ 1314450 w 2387609"/>
              <a:gd name="connsiteY14" fmla="*/ 450257 h 475376"/>
              <a:gd name="connsiteX15" fmla="*/ 1445079 w 2387609"/>
              <a:gd name="connsiteY15" fmla="*/ 1221 h 475376"/>
              <a:gd name="connsiteX16" fmla="*/ 1518557 w 2387609"/>
              <a:gd name="connsiteY16" fmla="*/ 311464 h 475376"/>
              <a:gd name="connsiteX17" fmla="*/ 1576030 w 2387609"/>
              <a:gd name="connsiteY17" fmla="*/ 124118 h 475376"/>
              <a:gd name="connsiteX18" fmla="*/ 1649186 w 2387609"/>
              <a:gd name="connsiteY18" fmla="*/ 278807 h 475376"/>
              <a:gd name="connsiteX19" fmla="*/ 1698172 w 2387609"/>
              <a:gd name="connsiteY19" fmla="*/ 115522 h 475376"/>
              <a:gd name="connsiteX20" fmla="*/ 1779814 w 2387609"/>
              <a:gd name="connsiteY20" fmla="*/ 352286 h 475376"/>
              <a:gd name="connsiteX21" fmla="*/ 1861458 w 2387609"/>
              <a:gd name="connsiteY21" fmla="*/ 164507 h 475376"/>
              <a:gd name="connsiteX22" fmla="*/ 2000573 w 2387609"/>
              <a:gd name="connsiteY22" fmla="*/ 450690 h 475376"/>
              <a:gd name="connsiteX23" fmla="*/ 2065565 w 2387609"/>
              <a:gd name="connsiteY23" fmla="*/ 311464 h 475376"/>
              <a:gd name="connsiteX24" fmla="*/ 2130879 w 2387609"/>
              <a:gd name="connsiteY24" fmla="*/ 189000 h 475376"/>
              <a:gd name="connsiteX25" fmla="*/ 2220686 w 2387609"/>
              <a:gd name="connsiteY25" fmla="*/ 352286 h 475376"/>
              <a:gd name="connsiteX26" fmla="*/ 2387609 w 2387609"/>
              <a:gd name="connsiteY26" fmla="*/ 442093 h 47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87609" h="475376">
                <a:moveTo>
                  <a:pt x="0" y="450257"/>
                </a:moveTo>
                <a:cubicBezTo>
                  <a:pt x="15648" y="193762"/>
                  <a:pt x="47626" y="84226"/>
                  <a:pt x="73479" y="82865"/>
                </a:cubicBezTo>
                <a:cubicBezTo>
                  <a:pt x="99332" y="81504"/>
                  <a:pt x="127908" y="403993"/>
                  <a:pt x="155122" y="442093"/>
                </a:cubicBezTo>
                <a:cubicBezTo>
                  <a:pt x="182336" y="480193"/>
                  <a:pt x="209551" y="315546"/>
                  <a:pt x="236765" y="311464"/>
                </a:cubicBezTo>
                <a:cubicBezTo>
                  <a:pt x="263979" y="307382"/>
                  <a:pt x="285750" y="401271"/>
                  <a:pt x="318407" y="417600"/>
                </a:cubicBezTo>
                <a:cubicBezTo>
                  <a:pt x="351064" y="433929"/>
                  <a:pt x="406853" y="433929"/>
                  <a:pt x="432707" y="409436"/>
                </a:cubicBezTo>
                <a:cubicBezTo>
                  <a:pt x="458561" y="384943"/>
                  <a:pt x="455840" y="265200"/>
                  <a:pt x="473529" y="270643"/>
                </a:cubicBezTo>
                <a:cubicBezTo>
                  <a:pt x="491218" y="276086"/>
                  <a:pt x="514296" y="429775"/>
                  <a:pt x="538843" y="442093"/>
                </a:cubicBezTo>
                <a:cubicBezTo>
                  <a:pt x="563390" y="454411"/>
                  <a:pt x="596316" y="352718"/>
                  <a:pt x="620809" y="344554"/>
                </a:cubicBezTo>
                <a:cubicBezTo>
                  <a:pt x="645302" y="336390"/>
                  <a:pt x="661361" y="466658"/>
                  <a:pt x="685800" y="433929"/>
                </a:cubicBezTo>
                <a:cubicBezTo>
                  <a:pt x="710239" y="401200"/>
                  <a:pt x="737508" y="156343"/>
                  <a:pt x="767444" y="148179"/>
                </a:cubicBezTo>
                <a:cubicBezTo>
                  <a:pt x="797380" y="140015"/>
                  <a:pt x="830037" y="379499"/>
                  <a:pt x="865415" y="384942"/>
                </a:cubicBezTo>
                <a:cubicBezTo>
                  <a:pt x="900793" y="390385"/>
                  <a:pt x="941615" y="179474"/>
                  <a:pt x="979715" y="180835"/>
                </a:cubicBezTo>
                <a:cubicBezTo>
                  <a:pt x="1017815" y="182196"/>
                  <a:pt x="1038226" y="348203"/>
                  <a:pt x="1094015" y="393107"/>
                </a:cubicBezTo>
                <a:cubicBezTo>
                  <a:pt x="1149804" y="438011"/>
                  <a:pt x="1255939" y="515571"/>
                  <a:pt x="1314450" y="450257"/>
                </a:cubicBezTo>
                <a:cubicBezTo>
                  <a:pt x="1372961" y="384943"/>
                  <a:pt x="1411061" y="24353"/>
                  <a:pt x="1445079" y="1221"/>
                </a:cubicBezTo>
                <a:cubicBezTo>
                  <a:pt x="1479097" y="-21911"/>
                  <a:pt x="1496732" y="290981"/>
                  <a:pt x="1518557" y="311464"/>
                </a:cubicBezTo>
                <a:cubicBezTo>
                  <a:pt x="1540382" y="331947"/>
                  <a:pt x="1563784" y="52000"/>
                  <a:pt x="1576030" y="124118"/>
                </a:cubicBezTo>
                <a:cubicBezTo>
                  <a:pt x="1588277" y="196236"/>
                  <a:pt x="1628829" y="280240"/>
                  <a:pt x="1649186" y="278807"/>
                </a:cubicBezTo>
                <a:cubicBezTo>
                  <a:pt x="1669543" y="277374"/>
                  <a:pt x="1676401" y="103276"/>
                  <a:pt x="1698172" y="115522"/>
                </a:cubicBezTo>
                <a:cubicBezTo>
                  <a:pt x="1719943" y="127768"/>
                  <a:pt x="1752600" y="344122"/>
                  <a:pt x="1779814" y="352286"/>
                </a:cubicBezTo>
                <a:cubicBezTo>
                  <a:pt x="1807028" y="360450"/>
                  <a:pt x="1824665" y="148106"/>
                  <a:pt x="1861458" y="164507"/>
                </a:cubicBezTo>
                <a:cubicBezTo>
                  <a:pt x="1898251" y="180908"/>
                  <a:pt x="1966555" y="426197"/>
                  <a:pt x="2000573" y="450690"/>
                </a:cubicBezTo>
                <a:cubicBezTo>
                  <a:pt x="2034591" y="475183"/>
                  <a:pt x="2043847" y="355079"/>
                  <a:pt x="2065565" y="311464"/>
                </a:cubicBezTo>
                <a:cubicBezTo>
                  <a:pt x="2087283" y="267849"/>
                  <a:pt x="2105026" y="182196"/>
                  <a:pt x="2130879" y="189000"/>
                </a:cubicBezTo>
                <a:cubicBezTo>
                  <a:pt x="2156732" y="195804"/>
                  <a:pt x="2177898" y="310104"/>
                  <a:pt x="2220686" y="352286"/>
                </a:cubicBezTo>
                <a:cubicBezTo>
                  <a:pt x="2263474" y="394468"/>
                  <a:pt x="2233168" y="421002"/>
                  <a:pt x="2387609" y="442093"/>
                </a:cubicBez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901228" y="1956520"/>
            <a:ext cx="56338" cy="1716897"/>
            <a:chOff x="4901228" y="1524472"/>
            <a:chExt cx="56338" cy="1716897"/>
          </a:xfrm>
        </p:grpSpPr>
        <p:sp>
          <p:nvSpPr>
            <p:cNvPr id="51" name="5-Point Star 50"/>
            <p:cNvSpPr/>
            <p:nvPr/>
          </p:nvSpPr>
          <p:spPr>
            <a:xfrm>
              <a:off x="4901229" y="2118522"/>
              <a:ext cx="54101" cy="5674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5-Point Star 52"/>
            <p:cNvSpPr/>
            <p:nvPr/>
          </p:nvSpPr>
          <p:spPr>
            <a:xfrm>
              <a:off x="4901228" y="2653579"/>
              <a:ext cx="54101" cy="5674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5-Point Star 54"/>
            <p:cNvSpPr/>
            <p:nvPr/>
          </p:nvSpPr>
          <p:spPr>
            <a:xfrm>
              <a:off x="4901449" y="1524472"/>
              <a:ext cx="54101" cy="5674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5-Point Star 56"/>
            <p:cNvSpPr/>
            <p:nvPr/>
          </p:nvSpPr>
          <p:spPr>
            <a:xfrm>
              <a:off x="4903465" y="3184625"/>
              <a:ext cx="54101" cy="5674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457823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TEMPORAL COHERENCE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FOR AUDITORY SCENE ANALYSIS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37397" y="1628800"/>
            <a:ext cx="3194229" cy="1473958"/>
            <a:chOff x="-4106486" y="-144496"/>
            <a:chExt cx="3950305" cy="1830396"/>
          </a:xfrm>
        </p:grpSpPr>
        <p:sp>
          <p:nvSpPr>
            <p:cNvPr id="63" name="TextBox 62"/>
            <p:cNvSpPr txBox="1"/>
            <p:nvPr/>
          </p:nvSpPr>
          <p:spPr>
            <a:xfrm>
              <a:off x="-2176278" y="1439679"/>
              <a:ext cx="44916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b="1" dirty="0" smtClean="0">
                  <a:latin typeface="Calibri" panose="020F0502020204030204" pitchFamily="34" charset="0"/>
                </a:rPr>
                <a:t>Time</a:t>
              </a:r>
              <a:endParaRPr lang="en-GB" sz="1000" b="1" dirty="0">
                <a:latin typeface="Calibri" panose="020F0502020204030204" pitchFamily="34" charset="0"/>
              </a:endParaRPr>
            </a:p>
          </p:txBody>
        </p:sp>
        <p:pic>
          <p:nvPicPr>
            <p:cNvPr id="64" name="Picture 6" descr="http://www.scientificamerican.com/media/sound/speechsep-audio/speechsep-3-spect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3" b="36328"/>
            <a:stretch/>
          </p:blipFill>
          <p:spPr bwMode="auto">
            <a:xfrm>
              <a:off x="-4088678" y="-144496"/>
              <a:ext cx="3932497" cy="1641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5" name="Group 64"/>
            <p:cNvGrpSpPr/>
            <p:nvPr/>
          </p:nvGrpSpPr>
          <p:grpSpPr>
            <a:xfrm>
              <a:off x="-4106486" y="-481"/>
              <a:ext cx="493283" cy="1601132"/>
              <a:chOff x="4863185" y="2866175"/>
              <a:chExt cx="493283" cy="1601132"/>
            </a:xfrm>
          </p:grpSpPr>
          <p:sp>
            <p:nvSpPr>
              <p:cNvPr id="66" name="TextBox 65"/>
              <p:cNvSpPr txBox="1"/>
              <p:nvPr/>
            </p:nvSpPr>
            <p:spPr>
              <a:xfrm rot="16200000">
                <a:off x="4401659" y="3450814"/>
                <a:ext cx="1323161" cy="4001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1000" b="1" dirty="0" smtClean="0">
                  <a:latin typeface="Calibri" panose="020F0502020204030204" pitchFamily="34" charset="0"/>
                </a:endParaRPr>
              </a:p>
              <a:p>
                <a:pPr algn="ctr"/>
                <a:r>
                  <a:rPr lang="en-GB" sz="1000" b="1" dirty="0" smtClean="0">
                    <a:latin typeface="Calibri" panose="020F0502020204030204" pitchFamily="34" charset="0"/>
                  </a:rPr>
                  <a:t>Frequency (KHz)</a:t>
                </a:r>
                <a:endParaRPr lang="en-GB" sz="1000" b="1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5106079" y="4221086"/>
                <a:ext cx="250389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000" b="1" dirty="0" smtClean="0">
                    <a:latin typeface="Calibri" panose="020F0502020204030204" pitchFamily="34" charset="0"/>
                  </a:rPr>
                  <a:t>0</a:t>
                </a:r>
                <a:endParaRPr lang="en-GB" sz="1000" b="1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5106078" y="2866175"/>
                <a:ext cx="25039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000" b="1" dirty="0">
                    <a:latin typeface="Calibri" panose="020F0502020204030204" pitchFamily="34" charset="0"/>
                  </a:rPr>
                  <a:t>8</a:t>
                </a: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-126766" y="5138641"/>
            <a:ext cx="3191795" cy="1530719"/>
            <a:chOff x="-4103476" y="2189411"/>
            <a:chExt cx="3947295" cy="1900883"/>
          </a:xfrm>
        </p:grpSpPr>
        <p:pic>
          <p:nvPicPr>
            <p:cNvPr id="72" name="Picture 6" descr="http://www.scientificamerican.com/media/sound/speechsep-audio/speechsep-3-spect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518" b="2899"/>
            <a:stretch/>
          </p:blipFill>
          <p:spPr bwMode="auto">
            <a:xfrm>
              <a:off x="-4088678" y="2189411"/>
              <a:ext cx="3932497" cy="1654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>
              <a:off x="-2173383" y="3844073"/>
              <a:ext cx="44916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b="1" dirty="0" smtClean="0">
                  <a:latin typeface="Calibri" panose="020F0502020204030204" pitchFamily="34" charset="0"/>
                </a:rPr>
                <a:t>Time</a:t>
              </a:r>
              <a:endParaRPr lang="en-GB" sz="1000" b="1" dirty="0">
                <a:latin typeface="Calibri" panose="020F0502020204030204" pitchFamily="34" charset="0"/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-4103476" y="2326635"/>
              <a:ext cx="484946" cy="1601132"/>
              <a:chOff x="4871522" y="2866175"/>
              <a:chExt cx="484946" cy="1601132"/>
            </a:xfrm>
          </p:grpSpPr>
          <p:sp>
            <p:nvSpPr>
              <p:cNvPr id="79" name="TextBox 78"/>
              <p:cNvSpPr txBox="1"/>
              <p:nvPr/>
            </p:nvSpPr>
            <p:spPr>
              <a:xfrm rot="16200000">
                <a:off x="4409996" y="3450811"/>
                <a:ext cx="1323161" cy="4001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1000" b="1" dirty="0" smtClean="0">
                  <a:latin typeface="Calibri" panose="020F0502020204030204" pitchFamily="34" charset="0"/>
                </a:endParaRPr>
              </a:p>
              <a:p>
                <a:pPr algn="ctr"/>
                <a:r>
                  <a:rPr lang="en-GB" sz="1000" b="1" dirty="0" smtClean="0">
                    <a:latin typeface="Calibri" panose="020F0502020204030204" pitchFamily="34" charset="0"/>
                  </a:rPr>
                  <a:t>Frequency (KHz)</a:t>
                </a:r>
                <a:endParaRPr lang="en-GB" sz="1000" b="1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106079" y="4221086"/>
                <a:ext cx="250389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000" b="1" dirty="0" smtClean="0">
                    <a:latin typeface="Calibri" panose="020F0502020204030204" pitchFamily="34" charset="0"/>
                  </a:rPr>
                  <a:t>0</a:t>
                </a:r>
                <a:endParaRPr lang="en-GB" sz="1000" b="1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5106078" y="2866175"/>
                <a:ext cx="25039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000" b="1" dirty="0">
                    <a:latin typeface="Calibri" panose="020F0502020204030204" pitchFamily="34" charset="0"/>
                  </a:rPr>
                  <a:t>8</a:t>
                </a:r>
              </a:p>
            </p:txBody>
          </p:sp>
        </p:grpSp>
      </p:grpSp>
      <p:sp>
        <p:nvSpPr>
          <p:cNvPr id="7" name="Down Arrow 6"/>
          <p:cNvSpPr/>
          <p:nvPr/>
        </p:nvSpPr>
        <p:spPr>
          <a:xfrm>
            <a:off x="1475114" y="3166538"/>
            <a:ext cx="268305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Down Arrow 84"/>
          <p:cNvSpPr/>
          <p:nvPr/>
        </p:nvSpPr>
        <p:spPr>
          <a:xfrm flipV="1">
            <a:off x="1475656" y="4869160"/>
            <a:ext cx="268305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86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52843" y="1200953"/>
            <a:ext cx="3202426" cy="5040560"/>
            <a:chOff x="-181124" y="1200953"/>
            <a:chExt cx="3202426" cy="5040560"/>
          </a:xfrm>
        </p:grpSpPr>
        <p:pic>
          <p:nvPicPr>
            <p:cNvPr id="10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2" b="11331"/>
            <a:stretch/>
          </p:blipFill>
          <p:spPr bwMode="auto">
            <a:xfrm>
              <a:off x="207793" y="3068960"/>
              <a:ext cx="2804883" cy="1372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14" name="Group 113"/>
            <p:cNvGrpSpPr/>
            <p:nvPr/>
          </p:nvGrpSpPr>
          <p:grpSpPr>
            <a:xfrm>
              <a:off x="-181124" y="1200953"/>
              <a:ext cx="3194229" cy="1473958"/>
              <a:chOff x="-4106486" y="-144496"/>
              <a:chExt cx="3950305" cy="1830396"/>
            </a:xfrm>
          </p:grpSpPr>
          <p:sp>
            <p:nvSpPr>
              <p:cNvPr id="117" name="TextBox 116"/>
              <p:cNvSpPr txBox="1"/>
              <p:nvPr/>
            </p:nvSpPr>
            <p:spPr>
              <a:xfrm>
                <a:off x="-2176278" y="1439679"/>
                <a:ext cx="449162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b="1" dirty="0" smtClean="0">
                    <a:latin typeface="Calibri" panose="020F0502020204030204" pitchFamily="34" charset="0"/>
                  </a:rPr>
                  <a:t>Time</a:t>
                </a:r>
                <a:endParaRPr lang="en-GB" sz="1000" b="1" dirty="0">
                  <a:latin typeface="Calibri" panose="020F0502020204030204" pitchFamily="34" charset="0"/>
                </a:endParaRPr>
              </a:p>
            </p:txBody>
          </p:sp>
          <p:pic>
            <p:nvPicPr>
              <p:cNvPr id="119" name="Picture 6" descr="http://www.scientificamerican.com/media/sound/speechsep-audio/speechsep-3-spect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333" b="36328"/>
              <a:stretch/>
            </p:blipFill>
            <p:spPr bwMode="auto">
              <a:xfrm>
                <a:off x="-4088678" y="-144496"/>
                <a:ext cx="3932497" cy="1641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1" name="Group 120"/>
              <p:cNvGrpSpPr/>
              <p:nvPr/>
            </p:nvGrpSpPr>
            <p:grpSpPr>
              <a:xfrm>
                <a:off x="-4106486" y="-481"/>
                <a:ext cx="493283" cy="1601132"/>
                <a:chOff x="4863185" y="2866175"/>
                <a:chExt cx="493283" cy="1601132"/>
              </a:xfrm>
            </p:grpSpPr>
            <p:sp>
              <p:nvSpPr>
                <p:cNvPr id="126" name="TextBox 125"/>
                <p:cNvSpPr txBox="1"/>
                <p:nvPr/>
              </p:nvSpPr>
              <p:spPr>
                <a:xfrm rot="16200000">
                  <a:off x="4401659" y="3450814"/>
                  <a:ext cx="1323161" cy="40010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GB" sz="1000" b="1" dirty="0" smtClean="0">
                    <a:latin typeface="Calibri" panose="020F0502020204030204" pitchFamily="34" charset="0"/>
                  </a:endParaRPr>
                </a:p>
                <a:p>
                  <a:pPr algn="ctr"/>
                  <a:r>
                    <a:rPr lang="en-GB" sz="1000" b="1" dirty="0" smtClean="0">
                      <a:latin typeface="Calibri" panose="020F0502020204030204" pitchFamily="34" charset="0"/>
                    </a:rPr>
                    <a:t>Frequency (KHz)</a:t>
                  </a:r>
                  <a:endParaRPr lang="en-GB" sz="1000" b="1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8" name="TextBox 127"/>
                <p:cNvSpPr txBox="1"/>
                <p:nvPr/>
              </p:nvSpPr>
              <p:spPr>
                <a:xfrm>
                  <a:off x="5106079" y="4221086"/>
                  <a:ext cx="250389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000" b="1" dirty="0" smtClean="0">
                      <a:latin typeface="Calibri" panose="020F0502020204030204" pitchFamily="34" charset="0"/>
                    </a:rPr>
                    <a:t>0</a:t>
                  </a:r>
                  <a:endParaRPr lang="en-GB" sz="1000" b="1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40" name="TextBox 139"/>
                <p:cNvSpPr txBox="1"/>
                <p:nvPr/>
              </p:nvSpPr>
              <p:spPr>
                <a:xfrm>
                  <a:off x="5106078" y="2866175"/>
                  <a:ext cx="250390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000" b="1" dirty="0">
                      <a:latin typeface="Calibri" panose="020F0502020204030204" pitchFamily="34" charset="0"/>
                    </a:rPr>
                    <a:t>8</a:t>
                  </a:r>
                </a:p>
              </p:txBody>
            </p:sp>
          </p:grpSp>
        </p:grpSp>
        <p:grpSp>
          <p:nvGrpSpPr>
            <p:cNvPr id="142" name="Group 141"/>
            <p:cNvGrpSpPr/>
            <p:nvPr/>
          </p:nvGrpSpPr>
          <p:grpSpPr>
            <a:xfrm>
              <a:off x="-170493" y="4710794"/>
              <a:ext cx="3191795" cy="1530719"/>
              <a:chOff x="-4103476" y="2189411"/>
              <a:chExt cx="3947295" cy="1900883"/>
            </a:xfrm>
          </p:grpSpPr>
          <p:pic>
            <p:nvPicPr>
              <p:cNvPr id="146" name="Picture 6" descr="http://www.scientificamerican.com/media/sound/speechsep-audio/speechsep-3-spect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518" b="2899"/>
              <a:stretch/>
            </p:blipFill>
            <p:spPr bwMode="auto">
              <a:xfrm>
                <a:off x="-4088678" y="2189411"/>
                <a:ext cx="3932497" cy="16546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7" name="TextBox 146"/>
              <p:cNvSpPr txBox="1"/>
              <p:nvPr/>
            </p:nvSpPr>
            <p:spPr>
              <a:xfrm>
                <a:off x="-2173383" y="3844073"/>
                <a:ext cx="449162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b="1" dirty="0" smtClean="0">
                    <a:latin typeface="Calibri" panose="020F0502020204030204" pitchFamily="34" charset="0"/>
                  </a:rPr>
                  <a:t>Time</a:t>
                </a:r>
                <a:endParaRPr lang="en-GB" sz="1000" b="1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148" name="Group 147"/>
              <p:cNvGrpSpPr/>
              <p:nvPr/>
            </p:nvGrpSpPr>
            <p:grpSpPr>
              <a:xfrm>
                <a:off x="-4103476" y="2326635"/>
                <a:ext cx="484946" cy="1601132"/>
                <a:chOff x="4871522" y="2866175"/>
                <a:chExt cx="484946" cy="1601132"/>
              </a:xfrm>
            </p:grpSpPr>
            <p:sp>
              <p:nvSpPr>
                <p:cNvPr id="149" name="TextBox 148"/>
                <p:cNvSpPr txBox="1"/>
                <p:nvPr/>
              </p:nvSpPr>
              <p:spPr>
                <a:xfrm rot="16200000">
                  <a:off x="4409996" y="3450811"/>
                  <a:ext cx="1323161" cy="40010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GB" sz="1000" b="1" dirty="0" smtClean="0">
                    <a:latin typeface="Calibri" panose="020F0502020204030204" pitchFamily="34" charset="0"/>
                  </a:endParaRPr>
                </a:p>
                <a:p>
                  <a:pPr algn="ctr"/>
                  <a:r>
                    <a:rPr lang="en-GB" sz="1000" b="1" dirty="0" smtClean="0">
                      <a:latin typeface="Calibri" panose="020F0502020204030204" pitchFamily="34" charset="0"/>
                    </a:rPr>
                    <a:t>Frequency (KHz)</a:t>
                  </a:r>
                  <a:endParaRPr lang="en-GB" sz="1000" b="1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0" name="TextBox 149"/>
                <p:cNvSpPr txBox="1"/>
                <p:nvPr/>
              </p:nvSpPr>
              <p:spPr>
                <a:xfrm>
                  <a:off x="5106079" y="4221086"/>
                  <a:ext cx="250389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000" b="1" dirty="0" smtClean="0">
                      <a:latin typeface="Calibri" panose="020F0502020204030204" pitchFamily="34" charset="0"/>
                    </a:rPr>
                    <a:t>0</a:t>
                  </a:r>
                  <a:endParaRPr lang="en-GB" sz="1000" b="1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1" name="TextBox 150"/>
                <p:cNvSpPr txBox="1"/>
                <p:nvPr/>
              </p:nvSpPr>
              <p:spPr>
                <a:xfrm>
                  <a:off x="5106078" y="2866175"/>
                  <a:ext cx="250390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000" b="1" dirty="0">
                      <a:latin typeface="Calibri" panose="020F0502020204030204" pitchFamily="34" charset="0"/>
                    </a:rPr>
                    <a:t>8</a:t>
                  </a:r>
                </a:p>
              </p:txBody>
            </p:sp>
          </p:grpSp>
        </p:grpSp>
        <p:sp>
          <p:nvSpPr>
            <p:cNvPr id="155" name="Down Arrow 154"/>
            <p:cNvSpPr/>
            <p:nvPr/>
          </p:nvSpPr>
          <p:spPr>
            <a:xfrm>
              <a:off x="1431387" y="2738691"/>
              <a:ext cx="268305" cy="28803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6" name="Down Arrow 155"/>
            <p:cNvSpPr/>
            <p:nvPr/>
          </p:nvSpPr>
          <p:spPr>
            <a:xfrm flipV="1">
              <a:off x="1431929" y="4441313"/>
              <a:ext cx="268305" cy="28803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59" name="Straight Connector 158"/>
          <p:cNvCxnSpPr/>
          <p:nvPr/>
        </p:nvCxnSpPr>
        <p:spPr>
          <a:xfrm>
            <a:off x="4488068" y="3827191"/>
            <a:ext cx="0" cy="2186598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4809580" y="3829912"/>
            <a:ext cx="0" cy="2186598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4928280" y="1619283"/>
            <a:ext cx="0" cy="2186598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Connector 1028"/>
          <p:cNvCxnSpPr/>
          <p:nvPr/>
        </p:nvCxnSpPr>
        <p:spPr>
          <a:xfrm>
            <a:off x="5131736" y="1622004"/>
            <a:ext cx="0" cy="2186598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661927" y="1622004"/>
            <a:ext cx="575274" cy="3887816"/>
            <a:chOff x="4561171" y="-811138"/>
            <a:chExt cx="1110108" cy="682676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41390" t="15167" r="48499" b="22098"/>
            <a:stretch/>
          </p:blipFill>
          <p:spPr>
            <a:xfrm>
              <a:off x="4594725" y="1092704"/>
              <a:ext cx="1055497" cy="103510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52581" t="15167" r="37308" b="22098"/>
            <a:stretch/>
          </p:blipFill>
          <p:spPr>
            <a:xfrm>
              <a:off x="4579235" y="2059378"/>
              <a:ext cx="1055497" cy="103510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64146" t="15167" r="25743" b="22098"/>
            <a:stretch/>
          </p:blipFill>
          <p:spPr>
            <a:xfrm>
              <a:off x="4615782" y="3028391"/>
              <a:ext cx="1055497" cy="103510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l="74962" t="15167" r="14553" b="22098"/>
            <a:stretch/>
          </p:blipFill>
          <p:spPr>
            <a:xfrm>
              <a:off x="4561171" y="4004276"/>
              <a:ext cx="1094590" cy="103510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l="86153" t="15167" r="3562" b="22098"/>
            <a:stretch/>
          </p:blipFill>
          <p:spPr>
            <a:xfrm>
              <a:off x="4578643" y="4980520"/>
              <a:ext cx="1073703" cy="103510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l="14885" t="15158" r="74513" b="25383"/>
            <a:stretch/>
          </p:blipFill>
          <p:spPr>
            <a:xfrm>
              <a:off x="4583787" y="-811138"/>
              <a:ext cx="1016405" cy="94876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l="26663" t="15014" r="63048" b="25132"/>
            <a:stretch/>
          </p:blipFill>
          <p:spPr>
            <a:xfrm>
              <a:off x="4613777" y="137630"/>
              <a:ext cx="986415" cy="955074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3702" t="16818" r="85883" b="23282"/>
          <a:stretch/>
        </p:blipFill>
        <p:spPr>
          <a:xfrm>
            <a:off x="3696331" y="5499086"/>
            <a:ext cx="516243" cy="49416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723521" y="5993246"/>
            <a:ext cx="4491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b="1" dirty="0" smtClean="0">
                <a:latin typeface="Calibri" panose="020F0502020204030204" pitchFamily="34" charset="0"/>
              </a:rPr>
              <a:t>Time</a:t>
            </a:r>
            <a:endParaRPr lang="en-GB" sz="1000" b="1" dirty="0">
              <a:latin typeface="Calibri" panose="020F050202020403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971478" y="1892164"/>
            <a:ext cx="522783" cy="3870514"/>
            <a:chOff x="4910737" y="1892164"/>
            <a:chExt cx="694634" cy="3870514"/>
          </a:xfrm>
        </p:grpSpPr>
        <p:cxnSp>
          <p:nvCxnSpPr>
            <p:cNvPr id="46" name="Straight Arrow Connector 45"/>
            <p:cNvCxnSpPr/>
            <p:nvPr/>
          </p:nvCxnSpPr>
          <p:spPr>
            <a:xfrm flipV="1">
              <a:off x="4910737" y="1892164"/>
              <a:ext cx="694634" cy="1916438"/>
            </a:xfrm>
            <a:prstGeom prst="straightConnector1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4910737" y="2434280"/>
              <a:ext cx="694634" cy="1374322"/>
            </a:xfrm>
            <a:prstGeom prst="straightConnector1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4910737" y="3000979"/>
              <a:ext cx="694634" cy="799460"/>
            </a:xfrm>
            <a:prstGeom prst="straightConnector1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4910737" y="3551496"/>
              <a:ext cx="694634" cy="248942"/>
            </a:xfrm>
            <a:prstGeom prst="straightConnector1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4910737" y="3800438"/>
              <a:ext cx="694634" cy="302908"/>
            </a:xfrm>
            <a:prstGeom prst="straightConnector1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4910737" y="3800438"/>
              <a:ext cx="694634" cy="857813"/>
            </a:xfrm>
            <a:prstGeom prst="straightConnector1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4910737" y="3800438"/>
              <a:ext cx="694634" cy="1414638"/>
            </a:xfrm>
            <a:prstGeom prst="straightConnector1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4910737" y="3800438"/>
              <a:ext cx="694634" cy="1962240"/>
            </a:xfrm>
            <a:prstGeom prst="straightConnector1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297010" y="6267456"/>
            <a:ext cx="6577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… in which temporal coherence indicates a common source</a:t>
            </a:r>
            <a:endParaRPr lang="en-US" sz="2000" b="1" dirty="0">
              <a:latin typeface="Calibri" pitchFamily="34" charset="0"/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4193679" y="1893972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4193679" y="3002787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4193679" y="2436087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4193679" y="3550923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4193679" y="4102773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4193679" y="5211588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4193679" y="4653774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4193679" y="5762105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3486641" y="1893972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3486641" y="3002787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3486641" y="2436087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3486641" y="3550923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3486641" y="4102773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3486641" y="5211588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3486641" y="4653774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>
            <a:off x="3486641" y="5762105"/>
            <a:ext cx="219065" cy="0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6200000">
            <a:off x="3217421" y="5616382"/>
            <a:ext cx="73129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000" b="1" dirty="0" smtClean="0">
                <a:latin typeface="Calibri" panose="020F0502020204030204" pitchFamily="34" charset="0"/>
              </a:rPr>
              <a:t>Frequency</a:t>
            </a:r>
            <a:endParaRPr lang="en-GB" sz="1000" b="1" dirty="0">
              <a:latin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92080" y="1893972"/>
            <a:ext cx="3810723" cy="3863099"/>
            <a:chOff x="5292080" y="1893972"/>
            <a:chExt cx="3810723" cy="386309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0" b="54918"/>
            <a:stretch/>
          </p:blipFill>
          <p:spPr bwMode="auto">
            <a:xfrm>
              <a:off x="6111240" y="1916832"/>
              <a:ext cx="2991563" cy="1560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24" name="Group 123"/>
            <p:cNvGrpSpPr/>
            <p:nvPr/>
          </p:nvGrpSpPr>
          <p:grpSpPr>
            <a:xfrm>
              <a:off x="5292080" y="1893972"/>
              <a:ext cx="795129" cy="1657524"/>
              <a:chOff x="5364088" y="1893972"/>
              <a:chExt cx="795129" cy="1657524"/>
            </a:xfrm>
          </p:grpSpPr>
          <p:cxnSp>
            <p:nvCxnSpPr>
              <p:cNvPr id="110" name="Straight Arrow Connector 109"/>
              <p:cNvCxnSpPr/>
              <p:nvPr/>
            </p:nvCxnSpPr>
            <p:spPr>
              <a:xfrm>
                <a:off x="5364088" y="1893972"/>
                <a:ext cx="219065" cy="0"/>
              </a:xfrm>
              <a:prstGeom prst="straightConnector1">
                <a:avLst/>
              </a:prstGeom>
              <a:ln w="127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>
                <a:off x="5364088" y="3002787"/>
                <a:ext cx="219065" cy="0"/>
              </a:xfrm>
              <a:prstGeom prst="straightConnector1">
                <a:avLst/>
              </a:prstGeom>
              <a:ln w="127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/>
              <p:cNvCxnSpPr/>
              <p:nvPr/>
            </p:nvCxnSpPr>
            <p:spPr>
              <a:xfrm>
                <a:off x="5364088" y="2436087"/>
                <a:ext cx="219065" cy="0"/>
              </a:xfrm>
              <a:prstGeom prst="straightConnector1">
                <a:avLst/>
              </a:prstGeom>
              <a:ln w="127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/>
              <p:cNvCxnSpPr/>
              <p:nvPr/>
            </p:nvCxnSpPr>
            <p:spPr>
              <a:xfrm>
                <a:off x="5364088" y="3550923"/>
                <a:ext cx="219065" cy="0"/>
              </a:xfrm>
              <a:prstGeom prst="straightConnector1">
                <a:avLst/>
              </a:prstGeom>
              <a:ln w="127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/>
              <p:cNvGrpSpPr/>
              <p:nvPr/>
            </p:nvGrpSpPr>
            <p:grpSpPr>
              <a:xfrm>
                <a:off x="5583153" y="1893972"/>
                <a:ext cx="356999" cy="1657524"/>
                <a:chOff x="5583153" y="1893972"/>
                <a:chExt cx="356999" cy="1657524"/>
              </a:xfrm>
            </p:grpSpPr>
            <p:cxnSp>
              <p:nvCxnSpPr>
                <p:cNvPr id="92" name="Straight Connector 91"/>
                <p:cNvCxnSpPr/>
                <p:nvPr/>
              </p:nvCxnSpPr>
              <p:spPr>
                <a:xfrm>
                  <a:off x="5583153" y="1893972"/>
                  <a:ext cx="356999" cy="74294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5583153" y="2436087"/>
                  <a:ext cx="356999" cy="200825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 flipV="1">
                  <a:off x="5583153" y="2636912"/>
                  <a:ext cx="356999" cy="365875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flipV="1">
                  <a:off x="5583153" y="2636912"/>
                  <a:ext cx="356999" cy="914584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7" name="Straight Arrow Connector 126"/>
              <p:cNvCxnSpPr/>
              <p:nvPr/>
            </p:nvCxnSpPr>
            <p:spPr>
              <a:xfrm>
                <a:off x="5940152" y="2636912"/>
                <a:ext cx="219065" cy="0"/>
              </a:xfrm>
              <a:prstGeom prst="straightConnector1">
                <a:avLst/>
              </a:prstGeom>
              <a:ln w="1270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9" name="Group 128"/>
            <p:cNvGrpSpPr/>
            <p:nvPr/>
          </p:nvGrpSpPr>
          <p:grpSpPr>
            <a:xfrm>
              <a:off x="5293802" y="4099547"/>
              <a:ext cx="795129" cy="1657524"/>
              <a:chOff x="5364088" y="1893972"/>
              <a:chExt cx="795129" cy="1657524"/>
            </a:xfrm>
          </p:grpSpPr>
          <p:cxnSp>
            <p:nvCxnSpPr>
              <p:cNvPr id="130" name="Straight Arrow Connector 129"/>
              <p:cNvCxnSpPr/>
              <p:nvPr/>
            </p:nvCxnSpPr>
            <p:spPr>
              <a:xfrm>
                <a:off x="5364088" y="1893972"/>
                <a:ext cx="219065" cy="0"/>
              </a:xfrm>
              <a:prstGeom prst="straightConnector1">
                <a:avLst/>
              </a:prstGeom>
              <a:ln w="127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/>
              <p:cNvCxnSpPr/>
              <p:nvPr/>
            </p:nvCxnSpPr>
            <p:spPr>
              <a:xfrm>
                <a:off x="5364088" y="3002787"/>
                <a:ext cx="219065" cy="0"/>
              </a:xfrm>
              <a:prstGeom prst="straightConnector1">
                <a:avLst/>
              </a:prstGeom>
              <a:ln w="127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/>
              <p:nvPr/>
            </p:nvCxnSpPr>
            <p:spPr>
              <a:xfrm>
                <a:off x="5364088" y="2436087"/>
                <a:ext cx="219065" cy="0"/>
              </a:xfrm>
              <a:prstGeom prst="straightConnector1">
                <a:avLst/>
              </a:prstGeom>
              <a:ln w="127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/>
              <p:cNvCxnSpPr/>
              <p:nvPr/>
            </p:nvCxnSpPr>
            <p:spPr>
              <a:xfrm>
                <a:off x="5364088" y="3550923"/>
                <a:ext cx="219065" cy="0"/>
              </a:xfrm>
              <a:prstGeom prst="straightConnector1">
                <a:avLst/>
              </a:prstGeom>
              <a:ln w="127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4" name="Group 133"/>
              <p:cNvGrpSpPr/>
              <p:nvPr/>
            </p:nvGrpSpPr>
            <p:grpSpPr>
              <a:xfrm>
                <a:off x="5583153" y="1893972"/>
                <a:ext cx="356999" cy="1657524"/>
                <a:chOff x="5583153" y="1893972"/>
                <a:chExt cx="356999" cy="1657524"/>
              </a:xfrm>
            </p:grpSpPr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5583153" y="1893972"/>
                  <a:ext cx="356999" cy="74294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5583153" y="2436087"/>
                  <a:ext cx="356999" cy="200825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flipV="1">
                  <a:off x="5583153" y="2636912"/>
                  <a:ext cx="356999" cy="365875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flipV="1">
                  <a:off x="5583153" y="2636912"/>
                  <a:ext cx="356999" cy="914584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5" name="Straight Arrow Connector 134"/>
              <p:cNvCxnSpPr/>
              <p:nvPr/>
            </p:nvCxnSpPr>
            <p:spPr>
              <a:xfrm>
                <a:off x="5940152" y="2636912"/>
                <a:ext cx="219065" cy="0"/>
              </a:xfrm>
              <a:prstGeom prst="straightConnector1">
                <a:avLst/>
              </a:prstGeom>
              <a:ln w="1270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1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0" t="54204"/>
            <a:stretch/>
          </p:blipFill>
          <p:spPr bwMode="auto">
            <a:xfrm>
              <a:off x="6111240" y="4091277"/>
              <a:ext cx="2991563" cy="15848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5" name="Freeform 124"/>
          <p:cNvSpPr/>
          <p:nvPr/>
        </p:nvSpPr>
        <p:spPr>
          <a:xfrm>
            <a:off x="4472448" y="2204864"/>
            <a:ext cx="776103" cy="349761"/>
          </a:xfrm>
          <a:custGeom>
            <a:avLst/>
            <a:gdLst>
              <a:gd name="connsiteX0" fmla="*/ 0 w 1698171"/>
              <a:gd name="connsiteY0" fmla="*/ 555174 h 556089"/>
              <a:gd name="connsiteX1" fmla="*/ 81642 w 1698171"/>
              <a:gd name="connsiteY1" fmla="*/ 65317 h 556089"/>
              <a:gd name="connsiteX2" fmla="*/ 163285 w 1698171"/>
              <a:gd name="connsiteY2" fmla="*/ 432710 h 556089"/>
              <a:gd name="connsiteX3" fmla="*/ 359228 w 1698171"/>
              <a:gd name="connsiteY3" fmla="*/ 530681 h 556089"/>
              <a:gd name="connsiteX4" fmla="*/ 473528 w 1698171"/>
              <a:gd name="connsiteY4" fmla="*/ 367396 h 556089"/>
              <a:gd name="connsiteX5" fmla="*/ 612321 w 1698171"/>
              <a:gd name="connsiteY5" fmla="*/ 48989 h 556089"/>
              <a:gd name="connsiteX6" fmla="*/ 661307 w 1698171"/>
              <a:gd name="connsiteY6" fmla="*/ 514353 h 556089"/>
              <a:gd name="connsiteX7" fmla="*/ 808264 w 1698171"/>
              <a:gd name="connsiteY7" fmla="*/ 514353 h 556089"/>
              <a:gd name="connsiteX8" fmla="*/ 873578 w 1698171"/>
              <a:gd name="connsiteY8" fmla="*/ 342903 h 556089"/>
              <a:gd name="connsiteX9" fmla="*/ 955221 w 1698171"/>
              <a:gd name="connsiteY9" fmla="*/ 465367 h 556089"/>
              <a:gd name="connsiteX10" fmla="*/ 1012371 w 1698171"/>
              <a:gd name="connsiteY10" fmla="*/ 3 h 556089"/>
              <a:gd name="connsiteX11" fmla="*/ 1069521 w 1698171"/>
              <a:gd name="connsiteY11" fmla="*/ 473531 h 556089"/>
              <a:gd name="connsiteX12" fmla="*/ 1240971 w 1698171"/>
              <a:gd name="connsiteY12" fmla="*/ 285753 h 556089"/>
              <a:gd name="connsiteX13" fmla="*/ 1330778 w 1698171"/>
              <a:gd name="connsiteY13" fmla="*/ 538846 h 556089"/>
              <a:gd name="connsiteX14" fmla="*/ 1461407 w 1698171"/>
              <a:gd name="connsiteY14" fmla="*/ 89810 h 556089"/>
              <a:gd name="connsiteX15" fmla="*/ 1559378 w 1698171"/>
              <a:gd name="connsiteY15" fmla="*/ 473531 h 556089"/>
              <a:gd name="connsiteX16" fmla="*/ 1698171 w 1698171"/>
              <a:gd name="connsiteY16" fmla="*/ 547010 h 556089"/>
              <a:gd name="connsiteX0" fmla="*/ 0 w 1698171"/>
              <a:gd name="connsiteY0" fmla="*/ 555174 h 555174"/>
              <a:gd name="connsiteX1" fmla="*/ 81642 w 1698171"/>
              <a:gd name="connsiteY1" fmla="*/ 65317 h 555174"/>
              <a:gd name="connsiteX2" fmla="*/ 163285 w 1698171"/>
              <a:gd name="connsiteY2" fmla="*/ 432710 h 555174"/>
              <a:gd name="connsiteX3" fmla="*/ 359228 w 1698171"/>
              <a:gd name="connsiteY3" fmla="*/ 530681 h 555174"/>
              <a:gd name="connsiteX4" fmla="*/ 473528 w 1698171"/>
              <a:gd name="connsiteY4" fmla="*/ 367396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81642 w 1698171"/>
              <a:gd name="connsiteY1" fmla="*/ 208388 h 555174"/>
              <a:gd name="connsiteX2" fmla="*/ 163285 w 1698171"/>
              <a:gd name="connsiteY2" fmla="*/ 432710 h 555174"/>
              <a:gd name="connsiteX3" fmla="*/ 359228 w 1698171"/>
              <a:gd name="connsiteY3" fmla="*/ 530681 h 555174"/>
              <a:gd name="connsiteX4" fmla="*/ 473528 w 1698171"/>
              <a:gd name="connsiteY4" fmla="*/ 367396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81642 w 1698171"/>
              <a:gd name="connsiteY1" fmla="*/ 208388 h 555174"/>
              <a:gd name="connsiteX2" fmla="*/ 163285 w 1698171"/>
              <a:gd name="connsiteY2" fmla="*/ 432710 h 555174"/>
              <a:gd name="connsiteX3" fmla="*/ 311977 w 1698171"/>
              <a:gd name="connsiteY3" fmla="*/ 290323 h 555174"/>
              <a:gd name="connsiteX4" fmla="*/ 473528 w 1698171"/>
              <a:gd name="connsiteY4" fmla="*/ 367396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81642 w 1698171"/>
              <a:gd name="connsiteY1" fmla="*/ 208388 h 555174"/>
              <a:gd name="connsiteX2" fmla="*/ 163285 w 1698171"/>
              <a:gd name="connsiteY2" fmla="*/ 432710 h 555174"/>
              <a:gd name="connsiteX3" fmla="*/ 311977 w 1698171"/>
              <a:gd name="connsiteY3" fmla="*/ 290323 h 555174"/>
              <a:gd name="connsiteX4" fmla="*/ 443995 w 1698171"/>
              <a:gd name="connsiteY4" fmla="*/ 493298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81642 w 1698171"/>
              <a:gd name="connsiteY1" fmla="*/ 208388 h 555174"/>
              <a:gd name="connsiteX2" fmla="*/ 163285 w 1698171"/>
              <a:gd name="connsiteY2" fmla="*/ 432710 h 555174"/>
              <a:gd name="connsiteX3" fmla="*/ 311977 w 1698171"/>
              <a:gd name="connsiteY3" fmla="*/ 290323 h 555174"/>
              <a:gd name="connsiteX4" fmla="*/ 443995 w 1698171"/>
              <a:gd name="connsiteY4" fmla="*/ 493298 h 555174"/>
              <a:gd name="connsiteX5" fmla="*/ 563336 w 1698171"/>
              <a:gd name="connsiteY5" fmla="*/ 122467 h 555174"/>
              <a:gd name="connsiteX6" fmla="*/ 661307 w 1698171"/>
              <a:gd name="connsiteY6" fmla="*/ 342669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81642 w 1698171"/>
              <a:gd name="connsiteY1" fmla="*/ 208388 h 555174"/>
              <a:gd name="connsiteX2" fmla="*/ 163285 w 1698171"/>
              <a:gd name="connsiteY2" fmla="*/ 432710 h 555174"/>
              <a:gd name="connsiteX3" fmla="*/ 311977 w 1698171"/>
              <a:gd name="connsiteY3" fmla="*/ 290323 h 555174"/>
              <a:gd name="connsiteX4" fmla="*/ 443995 w 1698171"/>
              <a:gd name="connsiteY4" fmla="*/ 493298 h 555174"/>
              <a:gd name="connsiteX5" fmla="*/ 563336 w 1698171"/>
              <a:gd name="connsiteY5" fmla="*/ 122467 h 555174"/>
              <a:gd name="connsiteX6" fmla="*/ 661307 w 1698171"/>
              <a:gd name="connsiteY6" fmla="*/ 342669 h 555174"/>
              <a:gd name="connsiteX7" fmla="*/ 772826 w 1698171"/>
              <a:gd name="connsiteY7" fmla="*/ 457125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81642 w 1698171"/>
              <a:gd name="connsiteY1" fmla="*/ 208388 h 555174"/>
              <a:gd name="connsiteX2" fmla="*/ 163285 w 1698171"/>
              <a:gd name="connsiteY2" fmla="*/ 432710 h 555174"/>
              <a:gd name="connsiteX3" fmla="*/ 311977 w 1698171"/>
              <a:gd name="connsiteY3" fmla="*/ 290323 h 555174"/>
              <a:gd name="connsiteX4" fmla="*/ 443995 w 1698171"/>
              <a:gd name="connsiteY4" fmla="*/ 493298 h 555174"/>
              <a:gd name="connsiteX5" fmla="*/ 563336 w 1698171"/>
              <a:gd name="connsiteY5" fmla="*/ 122467 h 555174"/>
              <a:gd name="connsiteX6" fmla="*/ 661307 w 1698171"/>
              <a:gd name="connsiteY6" fmla="*/ 342669 h 555174"/>
              <a:gd name="connsiteX7" fmla="*/ 772826 w 1698171"/>
              <a:gd name="connsiteY7" fmla="*/ 457125 h 555174"/>
              <a:gd name="connsiteX8" fmla="*/ 932642 w 1698171"/>
              <a:gd name="connsiteY8" fmla="*/ 348626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9343 h 559343"/>
              <a:gd name="connsiteX1" fmla="*/ 81642 w 1698171"/>
              <a:gd name="connsiteY1" fmla="*/ 212557 h 559343"/>
              <a:gd name="connsiteX2" fmla="*/ 163285 w 1698171"/>
              <a:gd name="connsiteY2" fmla="*/ 436879 h 559343"/>
              <a:gd name="connsiteX3" fmla="*/ 311977 w 1698171"/>
              <a:gd name="connsiteY3" fmla="*/ 294492 h 559343"/>
              <a:gd name="connsiteX4" fmla="*/ 443995 w 1698171"/>
              <a:gd name="connsiteY4" fmla="*/ 497467 h 559343"/>
              <a:gd name="connsiteX5" fmla="*/ 563336 w 1698171"/>
              <a:gd name="connsiteY5" fmla="*/ 126636 h 559343"/>
              <a:gd name="connsiteX6" fmla="*/ 661307 w 1698171"/>
              <a:gd name="connsiteY6" fmla="*/ 346838 h 559343"/>
              <a:gd name="connsiteX7" fmla="*/ 772826 w 1698171"/>
              <a:gd name="connsiteY7" fmla="*/ 461294 h 559343"/>
              <a:gd name="connsiteX8" fmla="*/ 932642 w 1698171"/>
              <a:gd name="connsiteY8" fmla="*/ 352795 h 559343"/>
              <a:gd name="connsiteX9" fmla="*/ 978847 w 1698171"/>
              <a:gd name="connsiteY9" fmla="*/ 252069 h 559343"/>
              <a:gd name="connsiteX10" fmla="*/ 1012371 w 1698171"/>
              <a:gd name="connsiteY10" fmla="*/ 4172 h 559343"/>
              <a:gd name="connsiteX11" fmla="*/ 1069521 w 1698171"/>
              <a:gd name="connsiteY11" fmla="*/ 477700 h 559343"/>
              <a:gd name="connsiteX12" fmla="*/ 1240971 w 1698171"/>
              <a:gd name="connsiteY12" fmla="*/ 289922 h 559343"/>
              <a:gd name="connsiteX13" fmla="*/ 1330778 w 1698171"/>
              <a:gd name="connsiteY13" fmla="*/ 543015 h 559343"/>
              <a:gd name="connsiteX14" fmla="*/ 1461407 w 1698171"/>
              <a:gd name="connsiteY14" fmla="*/ 93979 h 559343"/>
              <a:gd name="connsiteX15" fmla="*/ 1559378 w 1698171"/>
              <a:gd name="connsiteY15" fmla="*/ 477700 h 559343"/>
              <a:gd name="connsiteX16" fmla="*/ 1698171 w 1698171"/>
              <a:gd name="connsiteY16" fmla="*/ 551179 h 559343"/>
              <a:gd name="connsiteX0" fmla="*/ 0 w 1698171"/>
              <a:gd name="connsiteY0" fmla="*/ 558458 h 558458"/>
              <a:gd name="connsiteX1" fmla="*/ 81642 w 1698171"/>
              <a:gd name="connsiteY1" fmla="*/ 211672 h 558458"/>
              <a:gd name="connsiteX2" fmla="*/ 163285 w 1698171"/>
              <a:gd name="connsiteY2" fmla="*/ 435994 h 558458"/>
              <a:gd name="connsiteX3" fmla="*/ 311977 w 1698171"/>
              <a:gd name="connsiteY3" fmla="*/ 293607 h 558458"/>
              <a:gd name="connsiteX4" fmla="*/ 443995 w 1698171"/>
              <a:gd name="connsiteY4" fmla="*/ 496582 h 558458"/>
              <a:gd name="connsiteX5" fmla="*/ 563336 w 1698171"/>
              <a:gd name="connsiteY5" fmla="*/ 125751 h 558458"/>
              <a:gd name="connsiteX6" fmla="*/ 661307 w 1698171"/>
              <a:gd name="connsiteY6" fmla="*/ 345953 h 558458"/>
              <a:gd name="connsiteX7" fmla="*/ 772826 w 1698171"/>
              <a:gd name="connsiteY7" fmla="*/ 460409 h 558458"/>
              <a:gd name="connsiteX8" fmla="*/ 932642 w 1698171"/>
              <a:gd name="connsiteY8" fmla="*/ 351910 h 558458"/>
              <a:gd name="connsiteX9" fmla="*/ 978847 w 1698171"/>
              <a:gd name="connsiteY9" fmla="*/ 251184 h 558458"/>
              <a:gd name="connsiteX10" fmla="*/ 1012371 w 1698171"/>
              <a:gd name="connsiteY10" fmla="*/ 3287 h 558458"/>
              <a:gd name="connsiteX11" fmla="*/ 1116772 w 1698171"/>
              <a:gd name="connsiteY11" fmla="*/ 448201 h 558458"/>
              <a:gd name="connsiteX12" fmla="*/ 1240971 w 1698171"/>
              <a:gd name="connsiteY12" fmla="*/ 289037 h 558458"/>
              <a:gd name="connsiteX13" fmla="*/ 1330778 w 1698171"/>
              <a:gd name="connsiteY13" fmla="*/ 542130 h 558458"/>
              <a:gd name="connsiteX14" fmla="*/ 1461407 w 1698171"/>
              <a:gd name="connsiteY14" fmla="*/ 93094 h 558458"/>
              <a:gd name="connsiteX15" fmla="*/ 1559378 w 1698171"/>
              <a:gd name="connsiteY15" fmla="*/ 476815 h 558458"/>
              <a:gd name="connsiteX16" fmla="*/ 1698171 w 1698171"/>
              <a:gd name="connsiteY16" fmla="*/ 550294 h 558458"/>
              <a:gd name="connsiteX0" fmla="*/ 0 w 1698171"/>
              <a:gd name="connsiteY0" fmla="*/ 465637 h 465637"/>
              <a:gd name="connsiteX1" fmla="*/ 81642 w 1698171"/>
              <a:gd name="connsiteY1" fmla="*/ 118851 h 465637"/>
              <a:gd name="connsiteX2" fmla="*/ 163285 w 1698171"/>
              <a:gd name="connsiteY2" fmla="*/ 343173 h 465637"/>
              <a:gd name="connsiteX3" fmla="*/ 311977 w 1698171"/>
              <a:gd name="connsiteY3" fmla="*/ 200786 h 465637"/>
              <a:gd name="connsiteX4" fmla="*/ 443995 w 1698171"/>
              <a:gd name="connsiteY4" fmla="*/ 403761 h 465637"/>
              <a:gd name="connsiteX5" fmla="*/ 563336 w 1698171"/>
              <a:gd name="connsiteY5" fmla="*/ 32930 h 465637"/>
              <a:gd name="connsiteX6" fmla="*/ 661307 w 1698171"/>
              <a:gd name="connsiteY6" fmla="*/ 253132 h 465637"/>
              <a:gd name="connsiteX7" fmla="*/ 772826 w 1698171"/>
              <a:gd name="connsiteY7" fmla="*/ 367588 h 465637"/>
              <a:gd name="connsiteX8" fmla="*/ 932642 w 1698171"/>
              <a:gd name="connsiteY8" fmla="*/ 259089 h 465637"/>
              <a:gd name="connsiteX9" fmla="*/ 978847 w 1698171"/>
              <a:gd name="connsiteY9" fmla="*/ 158363 h 465637"/>
              <a:gd name="connsiteX10" fmla="*/ 1041903 w 1698171"/>
              <a:gd name="connsiteY10" fmla="*/ 64981 h 465637"/>
              <a:gd name="connsiteX11" fmla="*/ 1116772 w 1698171"/>
              <a:gd name="connsiteY11" fmla="*/ 355380 h 465637"/>
              <a:gd name="connsiteX12" fmla="*/ 1240971 w 1698171"/>
              <a:gd name="connsiteY12" fmla="*/ 196216 h 465637"/>
              <a:gd name="connsiteX13" fmla="*/ 1330778 w 1698171"/>
              <a:gd name="connsiteY13" fmla="*/ 449309 h 465637"/>
              <a:gd name="connsiteX14" fmla="*/ 1461407 w 1698171"/>
              <a:gd name="connsiteY14" fmla="*/ 273 h 465637"/>
              <a:gd name="connsiteX15" fmla="*/ 1559378 w 1698171"/>
              <a:gd name="connsiteY15" fmla="*/ 383994 h 465637"/>
              <a:gd name="connsiteX16" fmla="*/ 1698171 w 1698171"/>
              <a:gd name="connsiteY16" fmla="*/ 457473 h 465637"/>
              <a:gd name="connsiteX0" fmla="*/ 0 w 1698171"/>
              <a:gd name="connsiteY0" fmla="*/ 465637 h 465637"/>
              <a:gd name="connsiteX1" fmla="*/ 81642 w 1698171"/>
              <a:gd name="connsiteY1" fmla="*/ 118851 h 465637"/>
              <a:gd name="connsiteX2" fmla="*/ 163285 w 1698171"/>
              <a:gd name="connsiteY2" fmla="*/ 343173 h 465637"/>
              <a:gd name="connsiteX3" fmla="*/ 311977 w 1698171"/>
              <a:gd name="connsiteY3" fmla="*/ 200786 h 465637"/>
              <a:gd name="connsiteX4" fmla="*/ 443995 w 1698171"/>
              <a:gd name="connsiteY4" fmla="*/ 403761 h 465637"/>
              <a:gd name="connsiteX5" fmla="*/ 563336 w 1698171"/>
              <a:gd name="connsiteY5" fmla="*/ 32930 h 465637"/>
              <a:gd name="connsiteX6" fmla="*/ 661307 w 1698171"/>
              <a:gd name="connsiteY6" fmla="*/ 253132 h 465637"/>
              <a:gd name="connsiteX7" fmla="*/ 772826 w 1698171"/>
              <a:gd name="connsiteY7" fmla="*/ 367588 h 465637"/>
              <a:gd name="connsiteX8" fmla="*/ 932642 w 1698171"/>
              <a:gd name="connsiteY8" fmla="*/ 259089 h 465637"/>
              <a:gd name="connsiteX9" fmla="*/ 978847 w 1698171"/>
              <a:gd name="connsiteY9" fmla="*/ 158363 h 465637"/>
              <a:gd name="connsiteX10" fmla="*/ 1030090 w 1698171"/>
              <a:gd name="connsiteY10" fmla="*/ 59258 h 465637"/>
              <a:gd name="connsiteX11" fmla="*/ 1116772 w 1698171"/>
              <a:gd name="connsiteY11" fmla="*/ 355380 h 465637"/>
              <a:gd name="connsiteX12" fmla="*/ 1240971 w 1698171"/>
              <a:gd name="connsiteY12" fmla="*/ 196216 h 465637"/>
              <a:gd name="connsiteX13" fmla="*/ 1330778 w 1698171"/>
              <a:gd name="connsiteY13" fmla="*/ 449309 h 465637"/>
              <a:gd name="connsiteX14" fmla="*/ 1461407 w 1698171"/>
              <a:gd name="connsiteY14" fmla="*/ 273 h 465637"/>
              <a:gd name="connsiteX15" fmla="*/ 1559378 w 1698171"/>
              <a:gd name="connsiteY15" fmla="*/ 383994 h 465637"/>
              <a:gd name="connsiteX16" fmla="*/ 1698171 w 1698171"/>
              <a:gd name="connsiteY16" fmla="*/ 457473 h 465637"/>
              <a:gd name="connsiteX0" fmla="*/ 0 w 1698171"/>
              <a:gd name="connsiteY0" fmla="*/ 465637 h 465637"/>
              <a:gd name="connsiteX1" fmla="*/ 81642 w 1698171"/>
              <a:gd name="connsiteY1" fmla="*/ 118851 h 465637"/>
              <a:gd name="connsiteX2" fmla="*/ 163285 w 1698171"/>
              <a:gd name="connsiteY2" fmla="*/ 343173 h 465637"/>
              <a:gd name="connsiteX3" fmla="*/ 311977 w 1698171"/>
              <a:gd name="connsiteY3" fmla="*/ 200786 h 465637"/>
              <a:gd name="connsiteX4" fmla="*/ 443995 w 1698171"/>
              <a:gd name="connsiteY4" fmla="*/ 403761 h 465637"/>
              <a:gd name="connsiteX5" fmla="*/ 563336 w 1698171"/>
              <a:gd name="connsiteY5" fmla="*/ 32930 h 465637"/>
              <a:gd name="connsiteX6" fmla="*/ 661307 w 1698171"/>
              <a:gd name="connsiteY6" fmla="*/ 253132 h 465637"/>
              <a:gd name="connsiteX7" fmla="*/ 772826 w 1698171"/>
              <a:gd name="connsiteY7" fmla="*/ 367588 h 465637"/>
              <a:gd name="connsiteX8" fmla="*/ 932642 w 1698171"/>
              <a:gd name="connsiteY8" fmla="*/ 259089 h 465637"/>
              <a:gd name="connsiteX9" fmla="*/ 978847 w 1698171"/>
              <a:gd name="connsiteY9" fmla="*/ 158363 h 465637"/>
              <a:gd name="connsiteX10" fmla="*/ 1030090 w 1698171"/>
              <a:gd name="connsiteY10" fmla="*/ 59258 h 465637"/>
              <a:gd name="connsiteX11" fmla="*/ 1116772 w 1698171"/>
              <a:gd name="connsiteY11" fmla="*/ 355380 h 465637"/>
              <a:gd name="connsiteX12" fmla="*/ 1229158 w 1698171"/>
              <a:gd name="connsiteY12" fmla="*/ 253444 h 465637"/>
              <a:gd name="connsiteX13" fmla="*/ 1330778 w 1698171"/>
              <a:gd name="connsiteY13" fmla="*/ 449309 h 465637"/>
              <a:gd name="connsiteX14" fmla="*/ 1461407 w 1698171"/>
              <a:gd name="connsiteY14" fmla="*/ 273 h 465637"/>
              <a:gd name="connsiteX15" fmla="*/ 1559378 w 1698171"/>
              <a:gd name="connsiteY15" fmla="*/ 383994 h 465637"/>
              <a:gd name="connsiteX16" fmla="*/ 1698171 w 1698171"/>
              <a:gd name="connsiteY16" fmla="*/ 457473 h 465637"/>
              <a:gd name="connsiteX0" fmla="*/ 0 w 1698171"/>
              <a:gd name="connsiteY0" fmla="*/ 465637 h 465637"/>
              <a:gd name="connsiteX1" fmla="*/ 81642 w 1698171"/>
              <a:gd name="connsiteY1" fmla="*/ 118851 h 465637"/>
              <a:gd name="connsiteX2" fmla="*/ 163285 w 1698171"/>
              <a:gd name="connsiteY2" fmla="*/ 343173 h 465637"/>
              <a:gd name="connsiteX3" fmla="*/ 311977 w 1698171"/>
              <a:gd name="connsiteY3" fmla="*/ 200786 h 465637"/>
              <a:gd name="connsiteX4" fmla="*/ 443995 w 1698171"/>
              <a:gd name="connsiteY4" fmla="*/ 403761 h 465637"/>
              <a:gd name="connsiteX5" fmla="*/ 563336 w 1698171"/>
              <a:gd name="connsiteY5" fmla="*/ 32930 h 465637"/>
              <a:gd name="connsiteX6" fmla="*/ 661307 w 1698171"/>
              <a:gd name="connsiteY6" fmla="*/ 253132 h 465637"/>
              <a:gd name="connsiteX7" fmla="*/ 772826 w 1698171"/>
              <a:gd name="connsiteY7" fmla="*/ 367588 h 465637"/>
              <a:gd name="connsiteX8" fmla="*/ 932642 w 1698171"/>
              <a:gd name="connsiteY8" fmla="*/ 259089 h 465637"/>
              <a:gd name="connsiteX9" fmla="*/ 978847 w 1698171"/>
              <a:gd name="connsiteY9" fmla="*/ 158363 h 465637"/>
              <a:gd name="connsiteX10" fmla="*/ 1030090 w 1698171"/>
              <a:gd name="connsiteY10" fmla="*/ 59258 h 465637"/>
              <a:gd name="connsiteX11" fmla="*/ 1116772 w 1698171"/>
              <a:gd name="connsiteY11" fmla="*/ 355380 h 465637"/>
              <a:gd name="connsiteX12" fmla="*/ 1229158 w 1698171"/>
              <a:gd name="connsiteY12" fmla="*/ 253444 h 465637"/>
              <a:gd name="connsiteX13" fmla="*/ 1354404 w 1698171"/>
              <a:gd name="connsiteY13" fmla="*/ 449309 h 465637"/>
              <a:gd name="connsiteX14" fmla="*/ 1461407 w 1698171"/>
              <a:gd name="connsiteY14" fmla="*/ 273 h 465637"/>
              <a:gd name="connsiteX15" fmla="*/ 1559378 w 1698171"/>
              <a:gd name="connsiteY15" fmla="*/ 383994 h 465637"/>
              <a:gd name="connsiteX16" fmla="*/ 1698171 w 1698171"/>
              <a:gd name="connsiteY16" fmla="*/ 457473 h 465637"/>
              <a:gd name="connsiteX0" fmla="*/ 0 w 1698171"/>
              <a:gd name="connsiteY0" fmla="*/ 465409 h 465409"/>
              <a:gd name="connsiteX1" fmla="*/ 81642 w 1698171"/>
              <a:gd name="connsiteY1" fmla="*/ 118623 h 465409"/>
              <a:gd name="connsiteX2" fmla="*/ 163285 w 1698171"/>
              <a:gd name="connsiteY2" fmla="*/ 342945 h 465409"/>
              <a:gd name="connsiteX3" fmla="*/ 311977 w 1698171"/>
              <a:gd name="connsiteY3" fmla="*/ 200558 h 465409"/>
              <a:gd name="connsiteX4" fmla="*/ 443995 w 1698171"/>
              <a:gd name="connsiteY4" fmla="*/ 403533 h 465409"/>
              <a:gd name="connsiteX5" fmla="*/ 563336 w 1698171"/>
              <a:gd name="connsiteY5" fmla="*/ 32702 h 465409"/>
              <a:gd name="connsiteX6" fmla="*/ 661307 w 1698171"/>
              <a:gd name="connsiteY6" fmla="*/ 252904 h 465409"/>
              <a:gd name="connsiteX7" fmla="*/ 772826 w 1698171"/>
              <a:gd name="connsiteY7" fmla="*/ 367360 h 465409"/>
              <a:gd name="connsiteX8" fmla="*/ 932642 w 1698171"/>
              <a:gd name="connsiteY8" fmla="*/ 258861 h 465409"/>
              <a:gd name="connsiteX9" fmla="*/ 978847 w 1698171"/>
              <a:gd name="connsiteY9" fmla="*/ 158135 h 465409"/>
              <a:gd name="connsiteX10" fmla="*/ 1030090 w 1698171"/>
              <a:gd name="connsiteY10" fmla="*/ 59030 h 465409"/>
              <a:gd name="connsiteX11" fmla="*/ 1116772 w 1698171"/>
              <a:gd name="connsiteY11" fmla="*/ 355152 h 465409"/>
              <a:gd name="connsiteX12" fmla="*/ 1229158 w 1698171"/>
              <a:gd name="connsiteY12" fmla="*/ 253216 h 465409"/>
              <a:gd name="connsiteX13" fmla="*/ 1342592 w 1698171"/>
              <a:gd name="connsiteY13" fmla="*/ 357516 h 465409"/>
              <a:gd name="connsiteX14" fmla="*/ 1461407 w 1698171"/>
              <a:gd name="connsiteY14" fmla="*/ 45 h 465409"/>
              <a:gd name="connsiteX15" fmla="*/ 1559378 w 1698171"/>
              <a:gd name="connsiteY15" fmla="*/ 383766 h 465409"/>
              <a:gd name="connsiteX16" fmla="*/ 1698171 w 1698171"/>
              <a:gd name="connsiteY16" fmla="*/ 457245 h 465409"/>
              <a:gd name="connsiteX0" fmla="*/ 0 w 1698171"/>
              <a:gd name="connsiteY0" fmla="*/ 434985 h 434985"/>
              <a:gd name="connsiteX1" fmla="*/ 81642 w 1698171"/>
              <a:gd name="connsiteY1" fmla="*/ 88199 h 434985"/>
              <a:gd name="connsiteX2" fmla="*/ 163285 w 1698171"/>
              <a:gd name="connsiteY2" fmla="*/ 312521 h 434985"/>
              <a:gd name="connsiteX3" fmla="*/ 311977 w 1698171"/>
              <a:gd name="connsiteY3" fmla="*/ 170134 h 434985"/>
              <a:gd name="connsiteX4" fmla="*/ 443995 w 1698171"/>
              <a:gd name="connsiteY4" fmla="*/ 373109 h 434985"/>
              <a:gd name="connsiteX5" fmla="*/ 563336 w 1698171"/>
              <a:gd name="connsiteY5" fmla="*/ 2278 h 434985"/>
              <a:gd name="connsiteX6" fmla="*/ 661307 w 1698171"/>
              <a:gd name="connsiteY6" fmla="*/ 222480 h 434985"/>
              <a:gd name="connsiteX7" fmla="*/ 772826 w 1698171"/>
              <a:gd name="connsiteY7" fmla="*/ 336936 h 434985"/>
              <a:gd name="connsiteX8" fmla="*/ 932642 w 1698171"/>
              <a:gd name="connsiteY8" fmla="*/ 228437 h 434985"/>
              <a:gd name="connsiteX9" fmla="*/ 978847 w 1698171"/>
              <a:gd name="connsiteY9" fmla="*/ 127711 h 434985"/>
              <a:gd name="connsiteX10" fmla="*/ 1030090 w 1698171"/>
              <a:gd name="connsiteY10" fmla="*/ 28606 h 434985"/>
              <a:gd name="connsiteX11" fmla="*/ 1116772 w 1698171"/>
              <a:gd name="connsiteY11" fmla="*/ 324728 h 434985"/>
              <a:gd name="connsiteX12" fmla="*/ 1229158 w 1698171"/>
              <a:gd name="connsiteY12" fmla="*/ 222792 h 434985"/>
              <a:gd name="connsiteX13" fmla="*/ 1342592 w 1698171"/>
              <a:gd name="connsiteY13" fmla="*/ 327092 h 434985"/>
              <a:gd name="connsiteX14" fmla="*/ 1455500 w 1698171"/>
              <a:gd name="connsiteY14" fmla="*/ 158473 h 434985"/>
              <a:gd name="connsiteX15" fmla="*/ 1559378 w 1698171"/>
              <a:gd name="connsiteY15" fmla="*/ 353342 h 434985"/>
              <a:gd name="connsiteX16" fmla="*/ 1698171 w 1698171"/>
              <a:gd name="connsiteY16" fmla="*/ 426821 h 43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98171" h="434985">
                <a:moveTo>
                  <a:pt x="0" y="434985"/>
                </a:moveTo>
                <a:cubicBezTo>
                  <a:pt x="27214" y="200262"/>
                  <a:pt x="54428" y="108610"/>
                  <a:pt x="81642" y="88199"/>
                </a:cubicBezTo>
                <a:cubicBezTo>
                  <a:pt x="108856" y="67788"/>
                  <a:pt x="124896" y="298865"/>
                  <a:pt x="163285" y="312521"/>
                </a:cubicBezTo>
                <a:cubicBezTo>
                  <a:pt x="201674" y="326177"/>
                  <a:pt x="265192" y="160036"/>
                  <a:pt x="311977" y="170134"/>
                </a:cubicBezTo>
                <a:cubicBezTo>
                  <a:pt x="358762" y="180232"/>
                  <a:pt x="402102" y="401085"/>
                  <a:pt x="443995" y="373109"/>
                </a:cubicBezTo>
                <a:cubicBezTo>
                  <a:pt x="485888" y="345133"/>
                  <a:pt x="527117" y="27383"/>
                  <a:pt x="563336" y="2278"/>
                </a:cubicBezTo>
                <a:cubicBezTo>
                  <a:pt x="599555" y="-22827"/>
                  <a:pt x="626392" y="166704"/>
                  <a:pt x="661307" y="222480"/>
                </a:cubicBezTo>
                <a:cubicBezTo>
                  <a:pt x="696222" y="278256"/>
                  <a:pt x="727604" y="335943"/>
                  <a:pt x="772826" y="336936"/>
                </a:cubicBezTo>
                <a:cubicBezTo>
                  <a:pt x="818048" y="337929"/>
                  <a:pt x="898305" y="263308"/>
                  <a:pt x="932642" y="228437"/>
                </a:cubicBezTo>
                <a:cubicBezTo>
                  <a:pt x="966979" y="193566"/>
                  <a:pt x="962606" y="161016"/>
                  <a:pt x="978847" y="127711"/>
                </a:cubicBezTo>
                <a:cubicBezTo>
                  <a:pt x="995088" y="94406"/>
                  <a:pt x="1007103" y="-4230"/>
                  <a:pt x="1030090" y="28606"/>
                </a:cubicBezTo>
                <a:cubicBezTo>
                  <a:pt x="1053077" y="61442"/>
                  <a:pt x="1083594" y="292364"/>
                  <a:pt x="1116772" y="324728"/>
                </a:cubicBezTo>
                <a:cubicBezTo>
                  <a:pt x="1149950" y="357092"/>
                  <a:pt x="1191521" y="222398"/>
                  <a:pt x="1229158" y="222792"/>
                </a:cubicBezTo>
                <a:cubicBezTo>
                  <a:pt x="1266795" y="223186"/>
                  <a:pt x="1304868" y="337812"/>
                  <a:pt x="1342592" y="327092"/>
                </a:cubicBezTo>
                <a:cubicBezTo>
                  <a:pt x="1380316" y="316372"/>
                  <a:pt x="1419369" y="154098"/>
                  <a:pt x="1455500" y="158473"/>
                </a:cubicBezTo>
                <a:cubicBezTo>
                  <a:pt x="1491631" y="162848"/>
                  <a:pt x="1518933" y="308617"/>
                  <a:pt x="1559378" y="353342"/>
                </a:cubicBezTo>
                <a:cubicBezTo>
                  <a:pt x="1599823" y="398067"/>
                  <a:pt x="1648505" y="428181"/>
                  <a:pt x="1698171" y="426821"/>
                </a:cubicBezTo>
              </a:path>
            </a:pathLst>
          </a:cu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reeform 142"/>
          <p:cNvSpPr/>
          <p:nvPr/>
        </p:nvSpPr>
        <p:spPr>
          <a:xfrm>
            <a:off x="4472448" y="2780928"/>
            <a:ext cx="776103" cy="374240"/>
          </a:xfrm>
          <a:custGeom>
            <a:avLst/>
            <a:gdLst>
              <a:gd name="connsiteX0" fmla="*/ 0 w 1698171"/>
              <a:gd name="connsiteY0" fmla="*/ 555174 h 556089"/>
              <a:gd name="connsiteX1" fmla="*/ 81642 w 1698171"/>
              <a:gd name="connsiteY1" fmla="*/ 65317 h 556089"/>
              <a:gd name="connsiteX2" fmla="*/ 163285 w 1698171"/>
              <a:gd name="connsiteY2" fmla="*/ 432710 h 556089"/>
              <a:gd name="connsiteX3" fmla="*/ 359228 w 1698171"/>
              <a:gd name="connsiteY3" fmla="*/ 530681 h 556089"/>
              <a:gd name="connsiteX4" fmla="*/ 473528 w 1698171"/>
              <a:gd name="connsiteY4" fmla="*/ 367396 h 556089"/>
              <a:gd name="connsiteX5" fmla="*/ 612321 w 1698171"/>
              <a:gd name="connsiteY5" fmla="*/ 48989 h 556089"/>
              <a:gd name="connsiteX6" fmla="*/ 661307 w 1698171"/>
              <a:gd name="connsiteY6" fmla="*/ 514353 h 556089"/>
              <a:gd name="connsiteX7" fmla="*/ 808264 w 1698171"/>
              <a:gd name="connsiteY7" fmla="*/ 514353 h 556089"/>
              <a:gd name="connsiteX8" fmla="*/ 873578 w 1698171"/>
              <a:gd name="connsiteY8" fmla="*/ 342903 h 556089"/>
              <a:gd name="connsiteX9" fmla="*/ 955221 w 1698171"/>
              <a:gd name="connsiteY9" fmla="*/ 465367 h 556089"/>
              <a:gd name="connsiteX10" fmla="*/ 1012371 w 1698171"/>
              <a:gd name="connsiteY10" fmla="*/ 3 h 556089"/>
              <a:gd name="connsiteX11" fmla="*/ 1069521 w 1698171"/>
              <a:gd name="connsiteY11" fmla="*/ 473531 h 556089"/>
              <a:gd name="connsiteX12" fmla="*/ 1240971 w 1698171"/>
              <a:gd name="connsiteY12" fmla="*/ 285753 h 556089"/>
              <a:gd name="connsiteX13" fmla="*/ 1330778 w 1698171"/>
              <a:gd name="connsiteY13" fmla="*/ 538846 h 556089"/>
              <a:gd name="connsiteX14" fmla="*/ 1461407 w 1698171"/>
              <a:gd name="connsiteY14" fmla="*/ 89810 h 556089"/>
              <a:gd name="connsiteX15" fmla="*/ 1559378 w 1698171"/>
              <a:gd name="connsiteY15" fmla="*/ 473531 h 556089"/>
              <a:gd name="connsiteX16" fmla="*/ 1698171 w 1698171"/>
              <a:gd name="connsiteY16" fmla="*/ 547010 h 556089"/>
              <a:gd name="connsiteX0" fmla="*/ 0 w 1698171"/>
              <a:gd name="connsiteY0" fmla="*/ 555174 h 555174"/>
              <a:gd name="connsiteX1" fmla="*/ 81642 w 1698171"/>
              <a:gd name="connsiteY1" fmla="*/ 65317 h 555174"/>
              <a:gd name="connsiteX2" fmla="*/ 163285 w 1698171"/>
              <a:gd name="connsiteY2" fmla="*/ 432710 h 555174"/>
              <a:gd name="connsiteX3" fmla="*/ 359228 w 1698171"/>
              <a:gd name="connsiteY3" fmla="*/ 530681 h 555174"/>
              <a:gd name="connsiteX4" fmla="*/ 473528 w 1698171"/>
              <a:gd name="connsiteY4" fmla="*/ 367396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81642 w 1698171"/>
              <a:gd name="connsiteY1" fmla="*/ 65317 h 555174"/>
              <a:gd name="connsiteX2" fmla="*/ 269600 w 1698171"/>
              <a:gd name="connsiteY2" fmla="*/ 432710 h 555174"/>
              <a:gd name="connsiteX3" fmla="*/ 359228 w 1698171"/>
              <a:gd name="connsiteY3" fmla="*/ 530681 h 555174"/>
              <a:gd name="connsiteX4" fmla="*/ 473528 w 1698171"/>
              <a:gd name="connsiteY4" fmla="*/ 367396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122987 w 1698171"/>
              <a:gd name="connsiteY1" fmla="*/ 282785 h 555174"/>
              <a:gd name="connsiteX2" fmla="*/ 269600 w 1698171"/>
              <a:gd name="connsiteY2" fmla="*/ 432710 h 555174"/>
              <a:gd name="connsiteX3" fmla="*/ 359228 w 1698171"/>
              <a:gd name="connsiteY3" fmla="*/ 530681 h 555174"/>
              <a:gd name="connsiteX4" fmla="*/ 473528 w 1698171"/>
              <a:gd name="connsiteY4" fmla="*/ 367396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122987 w 1698171"/>
              <a:gd name="connsiteY1" fmla="*/ 282785 h 555174"/>
              <a:gd name="connsiteX2" fmla="*/ 234162 w 1698171"/>
              <a:gd name="connsiteY2" fmla="*/ 449879 h 555174"/>
              <a:gd name="connsiteX3" fmla="*/ 359228 w 1698171"/>
              <a:gd name="connsiteY3" fmla="*/ 530681 h 555174"/>
              <a:gd name="connsiteX4" fmla="*/ 473528 w 1698171"/>
              <a:gd name="connsiteY4" fmla="*/ 367396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122987 w 1698171"/>
              <a:gd name="connsiteY1" fmla="*/ 282785 h 555174"/>
              <a:gd name="connsiteX2" fmla="*/ 234162 w 1698171"/>
              <a:gd name="connsiteY2" fmla="*/ 449879 h 555174"/>
              <a:gd name="connsiteX3" fmla="*/ 365135 w 1698171"/>
              <a:gd name="connsiteY3" fmla="*/ 473453 h 555174"/>
              <a:gd name="connsiteX4" fmla="*/ 473528 w 1698171"/>
              <a:gd name="connsiteY4" fmla="*/ 367396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122987 w 1698171"/>
              <a:gd name="connsiteY1" fmla="*/ 282785 h 555174"/>
              <a:gd name="connsiteX2" fmla="*/ 234162 w 1698171"/>
              <a:gd name="connsiteY2" fmla="*/ 449879 h 555174"/>
              <a:gd name="connsiteX3" fmla="*/ 365135 w 1698171"/>
              <a:gd name="connsiteY3" fmla="*/ 530681 h 555174"/>
              <a:gd name="connsiteX4" fmla="*/ 473528 w 1698171"/>
              <a:gd name="connsiteY4" fmla="*/ 367396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122987 w 1698171"/>
              <a:gd name="connsiteY1" fmla="*/ 282785 h 555174"/>
              <a:gd name="connsiteX2" fmla="*/ 234162 w 1698171"/>
              <a:gd name="connsiteY2" fmla="*/ 449879 h 555174"/>
              <a:gd name="connsiteX3" fmla="*/ 365135 w 1698171"/>
              <a:gd name="connsiteY3" fmla="*/ 530681 h 555174"/>
              <a:gd name="connsiteX4" fmla="*/ 479434 w 1698171"/>
              <a:gd name="connsiteY4" fmla="*/ 149929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122987 w 1698171"/>
              <a:gd name="connsiteY1" fmla="*/ 282785 h 555174"/>
              <a:gd name="connsiteX2" fmla="*/ 234162 w 1698171"/>
              <a:gd name="connsiteY2" fmla="*/ 449879 h 555174"/>
              <a:gd name="connsiteX3" fmla="*/ 365135 w 1698171"/>
              <a:gd name="connsiteY3" fmla="*/ 530681 h 555174"/>
              <a:gd name="connsiteX4" fmla="*/ 479434 w 1698171"/>
              <a:gd name="connsiteY4" fmla="*/ 149929 h 555174"/>
              <a:gd name="connsiteX5" fmla="*/ 569243 w 1698171"/>
              <a:gd name="connsiteY5" fmla="*/ 420054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122987 w 1698171"/>
              <a:gd name="connsiteY1" fmla="*/ 282785 h 555174"/>
              <a:gd name="connsiteX2" fmla="*/ 234162 w 1698171"/>
              <a:gd name="connsiteY2" fmla="*/ 449879 h 555174"/>
              <a:gd name="connsiteX3" fmla="*/ 365135 w 1698171"/>
              <a:gd name="connsiteY3" fmla="*/ 530681 h 555174"/>
              <a:gd name="connsiteX4" fmla="*/ 479434 w 1698171"/>
              <a:gd name="connsiteY4" fmla="*/ 149929 h 555174"/>
              <a:gd name="connsiteX5" fmla="*/ 569243 w 1698171"/>
              <a:gd name="connsiteY5" fmla="*/ 420054 h 555174"/>
              <a:gd name="connsiteX6" fmla="*/ 661307 w 1698171"/>
              <a:gd name="connsiteY6" fmla="*/ 514353 h 555174"/>
              <a:gd name="connsiteX7" fmla="*/ 755106 w 1698171"/>
              <a:gd name="connsiteY7" fmla="*/ 399896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122987 w 1698171"/>
              <a:gd name="connsiteY1" fmla="*/ 282785 h 555174"/>
              <a:gd name="connsiteX2" fmla="*/ 234162 w 1698171"/>
              <a:gd name="connsiteY2" fmla="*/ 449879 h 555174"/>
              <a:gd name="connsiteX3" fmla="*/ 365135 w 1698171"/>
              <a:gd name="connsiteY3" fmla="*/ 530681 h 555174"/>
              <a:gd name="connsiteX4" fmla="*/ 479434 w 1698171"/>
              <a:gd name="connsiteY4" fmla="*/ 149929 h 555174"/>
              <a:gd name="connsiteX5" fmla="*/ 569243 w 1698171"/>
              <a:gd name="connsiteY5" fmla="*/ 420054 h 555174"/>
              <a:gd name="connsiteX6" fmla="*/ 661307 w 1698171"/>
              <a:gd name="connsiteY6" fmla="*/ 514353 h 555174"/>
              <a:gd name="connsiteX7" fmla="*/ 755106 w 1698171"/>
              <a:gd name="connsiteY7" fmla="*/ 399896 h 555174"/>
              <a:gd name="connsiteX8" fmla="*/ 814513 w 1698171"/>
              <a:gd name="connsiteY8" fmla="*/ 48597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465637 h 465637"/>
              <a:gd name="connsiteX1" fmla="*/ 122987 w 1698171"/>
              <a:gd name="connsiteY1" fmla="*/ 193248 h 465637"/>
              <a:gd name="connsiteX2" fmla="*/ 234162 w 1698171"/>
              <a:gd name="connsiteY2" fmla="*/ 360342 h 465637"/>
              <a:gd name="connsiteX3" fmla="*/ 365135 w 1698171"/>
              <a:gd name="connsiteY3" fmla="*/ 441144 h 465637"/>
              <a:gd name="connsiteX4" fmla="*/ 479434 w 1698171"/>
              <a:gd name="connsiteY4" fmla="*/ 60392 h 465637"/>
              <a:gd name="connsiteX5" fmla="*/ 569243 w 1698171"/>
              <a:gd name="connsiteY5" fmla="*/ 330517 h 465637"/>
              <a:gd name="connsiteX6" fmla="*/ 661307 w 1698171"/>
              <a:gd name="connsiteY6" fmla="*/ 424816 h 465637"/>
              <a:gd name="connsiteX7" fmla="*/ 755106 w 1698171"/>
              <a:gd name="connsiteY7" fmla="*/ 310359 h 465637"/>
              <a:gd name="connsiteX8" fmla="*/ 814513 w 1698171"/>
              <a:gd name="connsiteY8" fmla="*/ 396436 h 465637"/>
              <a:gd name="connsiteX9" fmla="*/ 955221 w 1698171"/>
              <a:gd name="connsiteY9" fmla="*/ 375830 h 465637"/>
              <a:gd name="connsiteX10" fmla="*/ 1018277 w 1698171"/>
              <a:gd name="connsiteY10" fmla="*/ 208053 h 465637"/>
              <a:gd name="connsiteX11" fmla="*/ 1069521 w 1698171"/>
              <a:gd name="connsiteY11" fmla="*/ 383994 h 465637"/>
              <a:gd name="connsiteX12" fmla="*/ 1240971 w 1698171"/>
              <a:gd name="connsiteY12" fmla="*/ 196216 h 465637"/>
              <a:gd name="connsiteX13" fmla="*/ 1330778 w 1698171"/>
              <a:gd name="connsiteY13" fmla="*/ 449309 h 465637"/>
              <a:gd name="connsiteX14" fmla="*/ 1461407 w 1698171"/>
              <a:gd name="connsiteY14" fmla="*/ 273 h 465637"/>
              <a:gd name="connsiteX15" fmla="*/ 1559378 w 1698171"/>
              <a:gd name="connsiteY15" fmla="*/ 383994 h 465637"/>
              <a:gd name="connsiteX16" fmla="*/ 1698171 w 1698171"/>
              <a:gd name="connsiteY16" fmla="*/ 457473 h 465637"/>
              <a:gd name="connsiteX0" fmla="*/ 0 w 1698171"/>
              <a:gd name="connsiteY0" fmla="*/ 465637 h 465637"/>
              <a:gd name="connsiteX1" fmla="*/ 122987 w 1698171"/>
              <a:gd name="connsiteY1" fmla="*/ 193248 h 465637"/>
              <a:gd name="connsiteX2" fmla="*/ 234162 w 1698171"/>
              <a:gd name="connsiteY2" fmla="*/ 360342 h 465637"/>
              <a:gd name="connsiteX3" fmla="*/ 365135 w 1698171"/>
              <a:gd name="connsiteY3" fmla="*/ 441144 h 465637"/>
              <a:gd name="connsiteX4" fmla="*/ 479434 w 1698171"/>
              <a:gd name="connsiteY4" fmla="*/ 60392 h 465637"/>
              <a:gd name="connsiteX5" fmla="*/ 569243 w 1698171"/>
              <a:gd name="connsiteY5" fmla="*/ 330517 h 465637"/>
              <a:gd name="connsiteX6" fmla="*/ 661307 w 1698171"/>
              <a:gd name="connsiteY6" fmla="*/ 424816 h 465637"/>
              <a:gd name="connsiteX7" fmla="*/ 755106 w 1698171"/>
              <a:gd name="connsiteY7" fmla="*/ 310359 h 465637"/>
              <a:gd name="connsiteX8" fmla="*/ 814513 w 1698171"/>
              <a:gd name="connsiteY8" fmla="*/ 396436 h 465637"/>
              <a:gd name="connsiteX9" fmla="*/ 955221 w 1698171"/>
              <a:gd name="connsiteY9" fmla="*/ 375830 h 465637"/>
              <a:gd name="connsiteX10" fmla="*/ 1018277 w 1698171"/>
              <a:gd name="connsiteY10" fmla="*/ 208053 h 465637"/>
              <a:gd name="connsiteX11" fmla="*/ 1099053 w 1698171"/>
              <a:gd name="connsiteY11" fmla="*/ 372548 h 465637"/>
              <a:gd name="connsiteX12" fmla="*/ 1240971 w 1698171"/>
              <a:gd name="connsiteY12" fmla="*/ 196216 h 465637"/>
              <a:gd name="connsiteX13" fmla="*/ 1330778 w 1698171"/>
              <a:gd name="connsiteY13" fmla="*/ 449309 h 465637"/>
              <a:gd name="connsiteX14" fmla="*/ 1461407 w 1698171"/>
              <a:gd name="connsiteY14" fmla="*/ 273 h 465637"/>
              <a:gd name="connsiteX15" fmla="*/ 1559378 w 1698171"/>
              <a:gd name="connsiteY15" fmla="*/ 383994 h 465637"/>
              <a:gd name="connsiteX16" fmla="*/ 1698171 w 1698171"/>
              <a:gd name="connsiteY16" fmla="*/ 457473 h 465637"/>
              <a:gd name="connsiteX0" fmla="*/ 0 w 1698171"/>
              <a:gd name="connsiteY0" fmla="*/ 465637 h 465637"/>
              <a:gd name="connsiteX1" fmla="*/ 122987 w 1698171"/>
              <a:gd name="connsiteY1" fmla="*/ 193248 h 465637"/>
              <a:gd name="connsiteX2" fmla="*/ 234162 w 1698171"/>
              <a:gd name="connsiteY2" fmla="*/ 360342 h 465637"/>
              <a:gd name="connsiteX3" fmla="*/ 365135 w 1698171"/>
              <a:gd name="connsiteY3" fmla="*/ 441144 h 465637"/>
              <a:gd name="connsiteX4" fmla="*/ 479434 w 1698171"/>
              <a:gd name="connsiteY4" fmla="*/ 60392 h 465637"/>
              <a:gd name="connsiteX5" fmla="*/ 569243 w 1698171"/>
              <a:gd name="connsiteY5" fmla="*/ 330517 h 465637"/>
              <a:gd name="connsiteX6" fmla="*/ 661307 w 1698171"/>
              <a:gd name="connsiteY6" fmla="*/ 424816 h 465637"/>
              <a:gd name="connsiteX7" fmla="*/ 755106 w 1698171"/>
              <a:gd name="connsiteY7" fmla="*/ 310359 h 465637"/>
              <a:gd name="connsiteX8" fmla="*/ 814513 w 1698171"/>
              <a:gd name="connsiteY8" fmla="*/ 396436 h 465637"/>
              <a:gd name="connsiteX9" fmla="*/ 955221 w 1698171"/>
              <a:gd name="connsiteY9" fmla="*/ 375830 h 465637"/>
              <a:gd name="connsiteX10" fmla="*/ 1018277 w 1698171"/>
              <a:gd name="connsiteY10" fmla="*/ 208053 h 465637"/>
              <a:gd name="connsiteX11" fmla="*/ 1099053 w 1698171"/>
              <a:gd name="connsiteY11" fmla="*/ 372548 h 465637"/>
              <a:gd name="connsiteX12" fmla="*/ 1229158 w 1698171"/>
              <a:gd name="connsiteY12" fmla="*/ 224831 h 465637"/>
              <a:gd name="connsiteX13" fmla="*/ 1330778 w 1698171"/>
              <a:gd name="connsiteY13" fmla="*/ 449309 h 465637"/>
              <a:gd name="connsiteX14" fmla="*/ 1461407 w 1698171"/>
              <a:gd name="connsiteY14" fmla="*/ 273 h 465637"/>
              <a:gd name="connsiteX15" fmla="*/ 1559378 w 1698171"/>
              <a:gd name="connsiteY15" fmla="*/ 383994 h 465637"/>
              <a:gd name="connsiteX16" fmla="*/ 1698171 w 1698171"/>
              <a:gd name="connsiteY16" fmla="*/ 457473 h 465637"/>
              <a:gd name="connsiteX0" fmla="*/ 0 w 1698171"/>
              <a:gd name="connsiteY0" fmla="*/ 465428 h 465428"/>
              <a:gd name="connsiteX1" fmla="*/ 122987 w 1698171"/>
              <a:gd name="connsiteY1" fmla="*/ 193039 h 465428"/>
              <a:gd name="connsiteX2" fmla="*/ 234162 w 1698171"/>
              <a:gd name="connsiteY2" fmla="*/ 360133 h 465428"/>
              <a:gd name="connsiteX3" fmla="*/ 365135 w 1698171"/>
              <a:gd name="connsiteY3" fmla="*/ 440935 h 465428"/>
              <a:gd name="connsiteX4" fmla="*/ 479434 w 1698171"/>
              <a:gd name="connsiteY4" fmla="*/ 60183 h 465428"/>
              <a:gd name="connsiteX5" fmla="*/ 569243 w 1698171"/>
              <a:gd name="connsiteY5" fmla="*/ 330308 h 465428"/>
              <a:gd name="connsiteX6" fmla="*/ 661307 w 1698171"/>
              <a:gd name="connsiteY6" fmla="*/ 424607 h 465428"/>
              <a:gd name="connsiteX7" fmla="*/ 755106 w 1698171"/>
              <a:gd name="connsiteY7" fmla="*/ 310150 h 465428"/>
              <a:gd name="connsiteX8" fmla="*/ 814513 w 1698171"/>
              <a:gd name="connsiteY8" fmla="*/ 396227 h 465428"/>
              <a:gd name="connsiteX9" fmla="*/ 955221 w 1698171"/>
              <a:gd name="connsiteY9" fmla="*/ 375621 h 465428"/>
              <a:gd name="connsiteX10" fmla="*/ 1018277 w 1698171"/>
              <a:gd name="connsiteY10" fmla="*/ 207844 h 465428"/>
              <a:gd name="connsiteX11" fmla="*/ 1099053 w 1698171"/>
              <a:gd name="connsiteY11" fmla="*/ 372339 h 465428"/>
              <a:gd name="connsiteX12" fmla="*/ 1229158 w 1698171"/>
              <a:gd name="connsiteY12" fmla="*/ 224622 h 465428"/>
              <a:gd name="connsiteX13" fmla="*/ 1324872 w 1698171"/>
              <a:gd name="connsiteY13" fmla="*/ 414763 h 465428"/>
              <a:gd name="connsiteX14" fmla="*/ 1461407 w 1698171"/>
              <a:gd name="connsiteY14" fmla="*/ 64 h 465428"/>
              <a:gd name="connsiteX15" fmla="*/ 1559378 w 1698171"/>
              <a:gd name="connsiteY15" fmla="*/ 383785 h 465428"/>
              <a:gd name="connsiteX16" fmla="*/ 1698171 w 1698171"/>
              <a:gd name="connsiteY16" fmla="*/ 457264 h 46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98171" h="465428">
                <a:moveTo>
                  <a:pt x="0" y="465428"/>
                </a:moveTo>
                <a:cubicBezTo>
                  <a:pt x="27214" y="230705"/>
                  <a:pt x="83960" y="210588"/>
                  <a:pt x="122987" y="193039"/>
                </a:cubicBezTo>
                <a:cubicBezTo>
                  <a:pt x="162014" y="175490"/>
                  <a:pt x="193804" y="318817"/>
                  <a:pt x="234162" y="360133"/>
                </a:cubicBezTo>
                <a:cubicBezTo>
                  <a:pt x="274520" y="401449"/>
                  <a:pt x="324256" y="490927"/>
                  <a:pt x="365135" y="440935"/>
                </a:cubicBezTo>
                <a:cubicBezTo>
                  <a:pt x="406014" y="390943"/>
                  <a:pt x="445416" y="78621"/>
                  <a:pt x="479434" y="60183"/>
                </a:cubicBezTo>
                <a:cubicBezTo>
                  <a:pt x="513452" y="41745"/>
                  <a:pt x="538931" y="269571"/>
                  <a:pt x="569243" y="330308"/>
                </a:cubicBezTo>
                <a:cubicBezTo>
                  <a:pt x="599555" y="391045"/>
                  <a:pt x="630330" y="427967"/>
                  <a:pt x="661307" y="424607"/>
                </a:cubicBezTo>
                <a:cubicBezTo>
                  <a:pt x="692284" y="421247"/>
                  <a:pt x="729572" y="314880"/>
                  <a:pt x="755106" y="310150"/>
                </a:cubicBezTo>
                <a:cubicBezTo>
                  <a:pt x="780640" y="305420"/>
                  <a:pt x="781161" y="385315"/>
                  <a:pt x="814513" y="396227"/>
                </a:cubicBezTo>
                <a:cubicBezTo>
                  <a:pt x="847866" y="407139"/>
                  <a:pt x="921260" y="407018"/>
                  <a:pt x="955221" y="375621"/>
                </a:cubicBezTo>
                <a:cubicBezTo>
                  <a:pt x="989182" y="344224"/>
                  <a:pt x="994305" y="208391"/>
                  <a:pt x="1018277" y="207844"/>
                </a:cubicBezTo>
                <a:cubicBezTo>
                  <a:pt x="1042249" y="207297"/>
                  <a:pt x="1063906" y="369543"/>
                  <a:pt x="1099053" y="372339"/>
                </a:cubicBezTo>
                <a:cubicBezTo>
                  <a:pt x="1134200" y="375135"/>
                  <a:pt x="1191522" y="217551"/>
                  <a:pt x="1229158" y="224622"/>
                </a:cubicBezTo>
                <a:cubicBezTo>
                  <a:pt x="1266794" y="231693"/>
                  <a:pt x="1286164" y="452189"/>
                  <a:pt x="1324872" y="414763"/>
                </a:cubicBezTo>
                <a:cubicBezTo>
                  <a:pt x="1363580" y="377337"/>
                  <a:pt x="1422323" y="5227"/>
                  <a:pt x="1461407" y="64"/>
                </a:cubicBezTo>
                <a:cubicBezTo>
                  <a:pt x="1500491" y="-5099"/>
                  <a:pt x="1519917" y="307585"/>
                  <a:pt x="1559378" y="383785"/>
                </a:cubicBezTo>
                <a:cubicBezTo>
                  <a:pt x="1598839" y="459985"/>
                  <a:pt x="1648505" y="458624"/>
                  <a:pt x="1698171" y="457264"/>
                </a:cubicBezTo>
              </a:path>
            </a:pathLst>
          </a:cu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reeform 143"/>
          <p:cNvSpPr/>
          <p:nvPr/>
        </p:nvSpPr>
        <p:spPr>
          <a:xfrm>
            <a:off x="4471462" y="3288841"/>
            <a:ext cx="776103" cy="446403"/>
          </a:xfrm>
          <a:custGeom>
            <a:avLst/>
            <a:gdLst>
              <a:gd name="connsiteX0" fmla="*/ 0 w 1698171"/>
              <a:gd name="connsiteY0" fmla="*/ 555174 h 556089"/>
              <a:gd name="connsiteX1" fmla="*/ 81642 w 1698171"/>
              <a:gd name="connsiteY1" fmla="*/ 65317 h 556089"/>
              <a:gd name="connsiteX2" fmla="*/ 163285 w 1698171"/>
              <a:gd name="connsiteY2" fmla="*/ 432710 h 556089"/>
              <a:gd name="connsiteX3" fmla="*/ 359228 w 1698171"/>
              <a:gd name="connsiteY3" fmla="*/ 530681 h 556089"/>
              <a:gd name="connsiteX4" fmla="*/ 473528 w 1698171"/>
              <a:gd name="connsiteY4" fmla="*/ 367396 h 556089"/>
              <a:gd name="connsiteX5" fmla="*/ 612321 w 1698171"/>
              <a:gd name="connsiteY5" fmla="*/ 48989 h 556089"/>
              <a:gd name="connsiteX6" fmla="*/ 661307 w 1698171"/>
              <a:gd name="connsiteY6" fmla="*/ 514353 h 556089"/>
              <a:gd name="connsiteX7" fmla="*/ 808264 w 1698171"/>
              <a:gd name="connsiteY7" fmla="*/ 514353 h 556089"/>
              <a:gd name="connsiteX8" fmla="*/ 873578 w 1698171"/>
              <a:gd name="connsiteY8" fmla="*/ 342903 h 556089"/>
              <a:gd name="connsiteX9" fmla="*/ 955221 w 1698171"/>
              <a:gd name="connsiteY9" fmla="*/ 465367 h 556089"/>
              <a:gd name="connsiteX10" fmla="*/ 1012371 w 1698171"/>
              <a:gd name="connsiteY10" fmla="*/ 3 h 556089"/>
              <a:gd name="connsiteX11" fmla="*/ 1069521 w 1698171"/>
              <a:gd name="connsiteY11" fmla="*/ 473531 h 556089"/>
              <a:gd name="connsiteX12" fmla="*/ 1240971 w 1698171"/>
              <a:gd name="connsiteY12" fmla="*/ 285753 h 556089"/>
              <a:gd name="connsiteX13" fmla="*/ 1330778 w 1698171"/>
              <a:gd name="connsiteY13" fmla="*/ 538846 h 556089"/>
              <a:gd name="connsiteX14" fmla="*/ 1461407 w 1698171"/>
              <a:gd name="connsiteY14" fmla="*/ 89810 h 556089"/>
              <a:gd name="connsiteX15" fmla="*/ 1559378 w 1698171"/>
              <a:gd name="connsiteY15" fmla="*/ 473531 h 556089"/>
              <a:gd name="connsiteX16" fmla="*/ 1698171 w 1698171"/>
              <a:gd name="connsiteY16" fmla="*/ 547010 h 556089"/>
              <a:gd name="connsiteX0" fmla="*/ 0 w 1698171"/>
              <a:gd name="connsiteY0" fmla="*/ 555174 h 555174"/>
              <a:gd name="connsiteX1" fmla="*/ 81642 w 1698171"/>
              <a:gd name="connsiteY1" fmla="*/ 65317 h 555174"/>
              <a:gd name="connsiteX2" fmla="*/ 163285 w 1698171"/>
              <a:gd name="connsiteY2" fmla="*/ 432710 h 555174"/>
              <a:gd name="connsiteX3" fmla="*/ 359228 w 1698171"/>
              <a:gd name="connsiteY3" fmla="*/ 530681 h 555174"/>
              <a:gd name="connsiteX4" fmla="*/ 473528 w 1698171"/>
              <a:gd name="connsiteY4" fmla="*/ 367396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81642 w 1698171"/>
              <a:gd name="connsiteY1" fmla="*/ 65317 h 555174"/>
              <a:gd name="connsiteX2" fmla="*/ 139659 w 1698171"/>
              <a:gd name="connsiteY2" fmla="*/ 438433 h 555174"/>
              <a:gd name="connsiteX3" fmla="*/ 359228 w 1698171"/>
              <a:gd name="connsiteY3" fmla="*/ 530681 h 555174"/>
              <a:gd name="connsiteX4" fmla="*/ 473528 w 1698171"/>
              <a:gd name="connsiteY4" fmla="*/ 367396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  <a:gd name="connsiteX0" fmla="*/ 0 w 1698171"/>
              <a:gd name="connsiteY0" fmla="*/ 555174 h 555174"/>
              <a:gd name="connsiteX1" fmla="*/ 81642 w 1698171"/>
              <a:gd name="connsiteY1" fmla="*/ 65317 h 555174"/>
              <a:gd name="connsiteX2" fmla="*/ 139659 w 1698171"/>
              <a:gd name="connsiteY2" fmla="*/ 438433 h 555174"/>
              <a:gd name="connsiteX3" fmla="*/ 302113 w 1698171"/>
              <a:gd name="connsiteY3" fmla="*/ 525148 h 555174"/>
              <a:gd name="connsiteX4" fmla="*/ 359228 w 1698171"/>
              <a:gd name="connsiteY4" fmla="*/ 530681 h 555174"/>
              <a:gd name="connsiteX5" fmla="*/ 473528 w 1698171"/>
              <a:gd name="connsiteY5" fmla="*/ 367396 h 555174"/>
              <a:gd name="connsiteX6" fmla="*/ 563336 w 1698171"/>
              <a:gd name="connsiteY6" fmla="*/ 122467 h 555174"/>
              <a:gd name="connsiteX7" fmla="*/ 661307 w 1698171"/>
              <a:gd name="connsiteY7" fmla="*/ 514353 h 555174"/>
              <a:gd name="connsiteX8" fmla="*/ 808264 w 1698171"/>
              <a:gd name="connsiteY8" fmla="*/ 514353 h 555174"/>
              <a:gd name="connsiteX9" fmla="*/ 873578 w 1698171"/>
              <a:gd name="connsiteY9" fmla="*/ 342903 h 555174"/>
              <a:gd name="connsiteX10" fmla="*/ 955221 w 1698171"/>
              <a:gd name="connsiteY10" fmla="*/ 465367 h 555174"/>
              <a:gd name="connsiteX11" fmla="*/ 1012371 w 1698171"/>
              <a:gd name="connsiteY11" fmla="*/ 3 h 555174"/>
              <a:gd name="connsiteX12" fmla="*/ 1069521 w 1698171"/>
              <a:gd name="connsiteY12" fmla="*/ 473531 h 555174"/>
              <a:gd name="connsiteX13" fmla="*/ 1240971 w 1698171"/>
              <a:gd name="connsiteY13" fmla="*/ 285753 h 555174"/>
              <a:gd name="connsiteX14" fmla="*/ 1330778 w 1698171"/>
              <a:gd name="connsiteY14" fmla="*/ 538846 h 555174"/>
              <a:gd name="connsiteX15" fmla="*/ 1461407 w 1698171"/>
              <a:gd name="connsiteY15" fmla="*/ 89810 h 555174"/>
              <a:gd name="connsiteX16" fmla="*/ 1559378 w 1698171"/>
              <a:gd name="connsiteY16" fmla="*/ 473531 h 555174"/>
              <a:gd name="connsiteX17" fmla="*/ 1698171 w 1698171"/>
              <a:gd name="connsiteY17" fmla="*/ 547010 h 555174"/>
              <a:gd name="connsiteX0" fmla="*/ 0 w 1698171"/>
              <a:gd name="connsiteY0" fmla="*/ 555174 h 555174"/>
              <a:gd name="connsiteX1" fmla="*/ 81642 w 1698171"/>
              <a:gd name="connsiteY1" fmla="*/ 65317 h 555174"/>
              <a:gd name="connsiteX2" fmla="*/ 139659 w 1698171"/>
              <a:gd name="connsiteY2" fmla="*/ 438433 h 555174"/>
              <a:gd name="connsiteX3" fmla="*/ 272581 w 1698171"/>
              <a:gd name="connsiteY3" fmla="*/ 330572 h 555174"/>
              <a:gd name="connsiteX4" fmla="*/ 359228 w 1698171"/>
              <a:gd name="connsiteY4" fmla="*/ 530681 h 555174"/>
              <a:gd name="connsiteX5" fmla="*/ 473528 w 1698171"/>
              <a:gd name="connsiteY5" fmla="*/ 367396 h 555174"/>
              <a:gd name="connsiteX6" fmla="*/ 563336 w 1698171"/>
              <a:gd name="connsiteY6" fmla="*/ 122467 h 555174"/>
              <a:gd name="connsiteX7" fmla="*/ 661307 w 1698171"/>
              <a:gd name="connsiteY7" fmla="*/ 514353 h 555174"/>
              <a:gd name="connsiteX8" fmla="*/ 808264 w 1698171"/>
              <a:gd name="connsiteY8" fmla="*/ 514353 h 555174"/>
              <a:gd name="connsiteX9" fmla="*/ 873578 w 1698171"/>
              <a:gd name="connsiteY9" fmla="*/ 342903 h 555174"/>
              <a:gd name="connsiteX10" fmla="*/ 955221 w 1698171"/>
              <a:gd name="connsiteY10" fmla="*/ 465367 h 555174"/>
              <a:gd name="connsiteX11" fmla="*/ 1012371 w 1698171"/>
              <a:gd name="connsiteY11" fmla="*/ 3 h 555174"/>
              <a:gd name="connsiteX12" fmla="*/ 1069521 w 1698171"/>
              <a:gd name="connsiteY12" fmla="*/ 473531 h 555174"/>
              <a:gd name="connsiteX13" fmla="*/ 1240971 w 1698171"/>
              <a:gd name="connsiteY13" fmla="*/ 285753 h 555174"/>
              <a:gd name="connsiteX14" fmla="*/ 1330778 w 1698171"/>
              <a:gd name="connsiteY14" fmla="*/ 538846 h 555174"/>
              <a:gd name="connsiteX15" fmla="*/ 1461407 w 1698171"/>
              <a:gd name="connsiteY15" fmla="*/ 89810 h 555174"/>
              <a:gd name="connsiteX16" fmla="*/ 1559378 w 1698171"/>
              <a:gd name="connsiteY16" fmla="*/ 473531 h 555174"/>
              <a:gd name="connsiteX17" fmla="*/ 1698171 w 1698171"/>
              <a:gd name="connsiteY17" fmla="*/ 547010 h 555174"/>
              <a:gd name="connsiteX0" fmla="*/ 0 w 1698171"/>
              <a:gd name="connsiteY0" fmla="*/ 555174 h 555174"/>
              <a:gd name="connsiteX1" fmla="*/ 81642 w 1698171"/>
              <a:gd name="connsiteY1" fmla="*/ 65317 h 555174"/>
              <a:gd name="connsiteX2" fmla="*/ 139659 w 1698171"/>
              <a:gd name="connsiteY2" fmla="*/ 438433 h 555174"/>
              <a:gd name="connsiteX3" fmla="*/ 254862 w 1698171"/>
              <a:gd name="connsiteY3" fmla="*/ 324849 h 555174"/>
              <a:gd name="connsiteX4" fmla="*/ 359228 w 1698171"/>
              <a:gd name="connsiteY4" fmla="*/ 530681 h 555174"/>
              <a:gd name="connsiteX5" fmla="*/ 473528 w 1698171"/>
              <a:gd name="connsiteY5" fmla="*/ 367396 h 555174"/>
              <a:gd name="connsiteX6" fmla="*/ 563336 w 1698171"/>
              <a:gd name="connsiteY6" fmla="*/ 122467 h 555174"/>
              <a:gd name="connsiteX7" fmla="*/ 661307 w 1698171"/>
              <a:gd name="connsiteY7" fmla="*/ 514353 h 555174"/>
              <a:gd name="connsiteX8" fmla="*/ 808264 w 1698171"/>
              <a:gd name="connsiteY8" fmla="*/ 514353 h 555174"/>
              <a:gd name="connsiteX9" fmla="*/ 873578 w 1698171"/>
              <a:gd name="connsiteY9" fmla="*/ 342903 h 555174"/>
              <a:gd name="connsiteX10" fmla="*/ 955221 w 1698171"/>
              <a:gd name="connsiteY10" fmla="*/ 465367 h 555174"/>
              <a:gd name="connsiteX11" fmla="*/ 1012371 w 1698171"/>
              <a:gd name="connsiteY11" fmla="*/ 3 h 555174"/>
              <a:gd name="connsiteX12" fmla="*/ 1069521 w 1698171"/>
              <a:gd name="connsiteY12" fmla="*/ 473531 h 555174"/>
              <a:gd name="connsiteX13" fmla="*/ 1240971 w 1698171"/>
              <a:gd name="connsiteY13" fmla="*/ 285753 h 555174"/>
              <a:gd name="connsiteX14" fmla="*/ 1330778 w 1698171"/>
              <a:gd name="connsiteY14" fmla="*/ 538846 h 555174"/>
              <a:gd name="connsiteX15" fmla="*/ 1461407 w 1698171"/>
              <a:gd name="connsiteY15" fmla="*/ 89810 h 555174"/>
              <a:gd name="connsiteX16" fmla="*/ 1559378 w 1698171"/>
              <a:gd name="connsiteY16" fmla="*/ 473531 h 555174"/>
              <a:gd name="connsiteX17" fmla="*/ 1698171 w 1698171"/>
              <a:gd name="connsiteY17" fmla="*/ 547010 h 555174"/>
              <a:gd name="connsiteX0" fmla="*/ 0 w 1698171"/>
              <a:gd name="connsiteY0" fmla="*/ 555174 h 555174"/>
              <a:gd name="connsiteX1" fmla="*/ 81642 w 1698171"/>
              <a:gd name="connsiteY1" fmla="*/ 65317 h 555174"/>
              <a:gd name="connsiteX2" fmla="*/ 139659 w 1698171"/>
              <a:gd name="connsiteY2" fmla="*/ 438433 h 555174"/>
              <a:gd name="connsiteX3" fmla="*/ 254862 w 1698171"/>
              <a:gd name="connsiteY3" fmla="*/ 324849 h 555174"/>
              <a:gd name="connsiteX4" fmla="*/ 359228 w 1698171"/>
              <a:gd name="connsiteY4" fmla="*/ 530681 h 555174"/>
              <a:gd name="connsiteX5" fmla="*/ 473528 w 1698171"/>
              <a:gd name="connsiteY5" fmla="*/ 367396 h 555174"/>
              <a:gd name="connsiteX6" fmla="*/ 563336 w 1698171"/>
              <a:gd name="connsiteY6" fmla="*/ 122467 h 555174"/>
              <a:gd name="connsiteX7" fmla="*/ 661307 w 1698171"/>
              <a:gd name="connsiteY7" fmla="*/ 514353 h 555174"/>
              <a:gd name="connsiteX8" fmla="*/ 808264 w 1698171"/>
              <a:gd name="connsiteY8" fmla="*/ 514353 h 555174"/>
              <a:gd name="connsiteX9" fmla="*/ 873578 w 1698171"/>
              <a:gd name="connsiteY9" fmla="*/ 342903 h 555174"/>
              <a:gd name="connsiteX10" fmla="*/ 955221 w 1698171"/>
              <a:gd name="connsiteY10" fmla="*/ 465367 h 555174"/>
              <a:gd name="connsiteX11" fmla="*/ 1012371 w 1698171"/>
              <a:gd name="connsiteY11" fmla="*/ 3 h 555174"/>
              <a:gd name="connsiteX12" fmla="*/ 1069521 w 1698171"/>
              <a:gd name="connsiteY12" fmla="*/ 473531 h 555174"/>
              <a:gd name="connsiteX13" fmla="*/ 1164451 w 1698171"/>
              <a:gd name="connsiteY13" fmla="*/ 382078 h 555174"/>
              <a:gd name="connsiteX14" fmla="*/ 1240971 w 1698171"/>
              <a:gd name="connsiteY14" fmla="*/ 285753 h 555174"/>
              <a:gd name="connsiteX15" fmla="*/ 1330778 w 1698171"/>
              <a:gd name="connsiteY15" fmla="*/ 538846 h 555174"/>
              <a:gd name="connsiteX16" fmla="*/ 1461407 w 1698171"/>
              <a:gd name="connsiteY16" fmla="*/ 89810 h 555174"/>
              <a:gd name="connsiteX17" fmla="*/ 1559378 w 1698171"/>
              <a:gd name="connsiteY17" fmla="*/ 473531 h 555174"/>
              <a:gd name="connsiteX18" fmla="*/ 1698171 w 1698171"/>
              <a:gd name="connsiteY18" fmla="*/ 547010 h 555174"/>
              <a:gd name="connsiteX0" fmla="*/ 0 w 1698171"/>
              <a:gd name="connsiteY0" fmla="*/ 555174 h 555174"/>
              <a:gd name="connsiteX1" fmla="*/ 81642 w 1698171"/>
              <a:gd name="connsiteY1" fmla="*/ 65317 h 555174"/>
              <a:gd name="connsiteX2" fmla="*/ 139659 w 1698171"/>
              <a:gd name="connsiteY2" fmla="*/ 438433 h 555174"/>
              <a:gd name="connsiteX3" fmla="*/ 254862 w 1698171"/>
              <a:gd name="connsiteY3" fmla="*/ 324849 h 555174"/>
              <a:gd name="connsiteX4" fmla="*/ 359228 w 1698171"/>
              <a:gd name="connsiteY4" fmla="*/ 530681 h 555174"/>
              <a:gd name="connsiteX5" fmla="*/ 473528 w 1698171"/>
              <a:gd name="connsiteY5" fmla="*/ 367396 h 555174"/>
              <a:gd name="connsiteX6" fmla="*/ 563336 w 1698171"/>
              <a:gd name="connsiteY6" fmla="*/ 122467 h 555174"/>
              <a:gd name="connsiteX7" fmla="*/ 661307 w 1698171"/>
              <a:gd name="connsiteY7" fmla="*/ 514353 h 555174"/>
              <a:gd name="connsiteX8" fmla="*/ 808264 w 1698171"/>
              <a:gd name="connsiteY8" fmla="*/ 514353 h 555174"/>
              <a:gd name="connsiteX9" fmla="*/ 873578 w 1698171"/>
              <a:gd name="connsiteY9" fmla="*/ 342903 h 555174"/>
              <a:gd name="connsiteX10" fmla="*/ 955221 w 1698171"/>
              <a:gd name="connsiteY10" fmla="*/ 465367 h 555174"/>
              <a:gd name="connsiteX11" fmla="*/ 1012371 w 1698171"/>
              <a:gd name="connsiteY11" fmla="*/ 3 h 555174"/>
              <a:gd name="connsiteX12" fmla="*/ 1069521 w 1698171"/>
              <a:gd name="connsiteY12" fmla="*/ 473531 h 555174"/>
              <a:gd name="connsiteX13" fmla="*/ 1134919 w 1698171"/>
              <a:gd name="connsiteY13" fmla="*/ 181779 h 555174"/>
              <a:gd name="connsiteX14" fmla="*/ 1240971 w 1698171"/>
              <a:gd name="connsiteY14" fmla="*/ 285753 h 555174"/>
              <a:gd name="connsiteX15" fmla="*/ 1330778 w 1698171"/>
              <a:gd name="connsiteY15" fmla="*/ 538846 h 555174"/>
              <a:gd name="connsiteX16" fmla="*/ 1461407 w 1698171"/>
              <a:gd name="connsiteY16" fmla="*/ 89810 h 555174"/>
              <a:gd name="connsiteX17" fmla="*/ 1559378 w 1698171"/>
              <a:gd name="connsiteY17" fmla="*/ 473531 h 555174"/>
              <a:gd name="connsiteX18" fmla="*/ 1698171 w 1698171"/>
              <a:gd name="connsiteY18" fmla="*/ 547010 h 555174"/>
              <a:gd name="connsiteX0" fmla="*/ 0 w 1698171"/>
              <a:gd name="connsiteY0" fmla="*/ 555174 h 555174"/>
              <a:gd name="connsiteX1" fmla="*/ 81642 w 1698171"/>
              <a:gd name="connsiteY1" fmla="*/ 65317 h 555174"/>
              <a:gd name="connsiteX2" fmla="*/ 139659 w 1698171"/>
              <a:gd name="connsiteY2" fmla="*/ 438433 h 555174"/>
              <a:gd name="connsiteX3" fmla="*/ 254862 w 1698171"/>
              <a:gd name="connsiteY3" fmla="*/ 324849 h 555174"/>
              <a:gd name="connsiteX4" fmla="*/ 359228 w 1698171"/>
              <a:gd name="connsiteY4" fmla="*/ 530681 h 555174"/>
              <a:gd name="connsiteX5" fmla="*/ 473528 w 1698171"/>
              <a:gd name="connsiteY5" fmla="*/ 367396 h 555174"/>
              <a:gd name="connsiteX6" fmla="*/ 563336 w 1698171"/>
              <a:gd name="connsiteY6" fmla="*/ 122467 h 555174"/>
              <a:gd name="connsiteX7" fmla="*/ 661307 w 1698171"/>
              <a:gd name="connsiteY7" fmla="*/ 514353 h 555174"/>
              <a:gd name="connsiteX8" fmla="*/ 808264 w 1698171"/>
              <a:gd name="connsiteY8" fmla="*/ 514353 h 555174"/>
              <a:gd name="connsiteX9" fmla="*/ 873578 w 1698171"/>
              <a:gd name="connsiteY9" fmla="*/ 342903 h 555174"/>
              <a:gd name="connsiteX10" fmla="*/ 955221 w 1698171"/>
              <a:gd name="connsiteY10" fmla="*/ 465367 h 555174"/>
              <a:gd name="connsiteX11" fmla="*/ 1012371 w 1698171"/>
              <a:gd name="connsiteY11" fmla="*/ 3 h 555174"/>
              <a:gd name="connsiteX12" fmla="*/ 1069521 w 1698171"/>
              <a:gd name="connsiteY12" fmla="*/ 473531 h 555174"/>
              <a:gd name="connsiteX13" fmla="*/ 1134919 w 1698171"/>
              <a:gd name="connsiteY13" fmla="*/ 181779 h 555174"/>
              <a:gd name="connsiteX14" fmla="*/ 1193720 w 1698171"/>
              <a:gd name="connsiteY14" fmla="*/ 428824 h 555174"/>
              <a:gd name="connsiteX15" fmla="*/ 1330778 w 1698171"/>
              <a:gd name="connsiteY15" fmla="*/ 538846 h 555174"/>
              <a:gd name="connsiteX16" fmla="*/ 1461407 w 1698171"/>
              <a:gd name="connsiteY16" fmla="*/ 89810 h 555174"/>
              <a:gd name="connsiteX17" fmla="*/ 1559378 w 1698171"/>
              <a:gd name="connsiteY17" fmla="*/ 473531 h 555174"/>
              <a:gd name="connsiteX18" fmla="*/ 1698171 w 1698171"/>
              <a:gd name="connsiteY18" fmla="*/ 547010 h 55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98171" h="555174">
                <a:moveTo>
                  <a:pt x="0" y="555174"/>
                </a:moveTo>
                <a:cubicBezTo>
                  <a:pt x="27214" y="320451"/>
                  <a:pt x="58366" y="84774"/>
                  <a:pt x="81642" y="65317"/>
                </a:cubicBezTo>
                <a:cubicBezTo>
                  <a:pt x="104918" y="45860"/>
                  <a:pt x="110789" y="395178"/>
                  <a:pt x="139659" y="438433"/>
                </a:cubicBezTo>
                <a:cubicBezTo>
                  <a:pt x="168529" y="481688"/>
                  <a:pt x="218267" y="309474"/>
                  <a:pt x="254862" y="324849"/>
                </a:cubicBezTo>
                <a:cubicBezTo>
                  <a:pt x="291457" y="340224"/>
                  <a:pt x="322784" y="523590"/>
                  <a:pt x="359228" y="530681"/>
                </a:cubicBezTo>
                <a:cubicBezTo>
                  <a:pt x="395672" y="537772"/>
                  <a:pt x="439510" y="435432"/>
                  <a:pt x="473528" y="367396"/>
                </a:cubicBezTo>
                <a:cubicBezTo>
                  <a:pt x="507546" y="299360"/>
                  <a:pt x="532040" y="97974"/>
                  <a:pt x="563336" y="122467"/>
                </a:cubicBezTo>
                <a:cubicBezTo>
                  <a:pt x="594632" y="146960"/>
                  <a:pt x="620486" y="449039"/>
                  <a:pt x="661307" y="514353"/>
                </a:cubicBezTo>
                <a:cubicBezTo>
                  <a:pt x="702128" y="579667"/>
                  <a:pt x="772886" y="542928"/>
                  <a:pt x="808264" y="514353"/>
                </a:cubicBezTo>
                <a:cubicBezTo>
                  <a:pt x="843643" y="485778"/>
                  <a:pt x="849085" y="351067"/>
                  <a:pt x="873578" y="342903"/>
                </a:cubicBezTo>
                <a:cubicBezTo>
                  <a:pt x="898071" y="334739"/>
                  <a:pt x="932089" y="522517"/>
                  <a:pt x="955221" y="465367"/>
                </a:cubicBezTo>
                <a:cubicBezTo>
                  <a:pt x="978353" y="408217"/>
                  <a:pt x="993321" y="-1358"/>
                  <a:pt x="1012371" y="3"/>
                </a:cubicBezTo>
                <a:cubicBezTo>
                  <a:pt x="1031421" y="1364"/>
                  <a:pt x="1049096" y="443235"/>
                  <a:pt x="1069521" y="473531"/>
                </a:cubicBezTo>
                <a:cubicBezTo>
                  <a:pt x="1089946" y="503827"/>
                  <a:pt x="1106344" y="213075"/>
                  <a:pt x="1134919" y="181779"/>
                </a:cubicBezTo>
                <a:cubicBezTo>
                  <a:pt x="1163494" y="150483"/>
                  <a:pt x="1161077" y="369313"/>
                  <a:pt x="1193720" y="428824"/>
                </a:cubicBezTo>
                <a:cubicBezTo>
                  <a:pt x="1226363" y="488335"/>
                  <a:pt x="1286164" y="595348"/>
                  <a:pt x="1330778" y="538846"/>
                </a:cubicBezTo>
                <a:cubicBezTo>
                  <a:pt x="1375392" y="482344"/>
                  <a:pt x="1423307" y="100696"/>
                  <a:pt x="1461407" y="89810"/>
                </a:cubicBezTo>
                <a:cubicBezTo>
                  <a:pt x="1499507" y="78924"/>
                  <a:pt x="1519917" y="397331"/>
                  <a:pt x="1559378" y="473531"/>
                </a:cubicBezTo>
                <a:cubicBezTo>
                  <a:pt x="1598839" y="549731"/>
                  <a:pt x="1648505" y="548370"/>
                  <a:pt x="1698171" y="547010"/>
                </a:cubicBezTo>
              </a:path>
            </a:pathLst>
          </a:cu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reeform 144"/>
          <p:cNvSpPr/>
          <p:nvPr/>
        </p:nvSpPr>
        <p:spPr>
          <a:xfrm>
            <a:off x="4472448" y="1628800"/>
            <a:ext cx="776103" cy="446403"/>
          </a:xfrm>
          <a:custGeom>
            <a:avLst/>
            <a:gdLst>
              <a:gd name="connsiteX0" fmla="*/ 0 w 1698171"/>
              <a:gd name="connsiteY0" fmla="*/ 555174 h 556089"/>
              <a:gd name="connsiteX1" fmla="*/ 81642 w 1698171"/>
              <a:gd name="connsiteY1" fmla="*/ 65317 h 556089"/>
              <a:gd name="connsiteX2" fmla="*/ 163285 w 1698171"/>
              <a:gd name="connsiteY2" fmla="*/ 432710 h 556089"/>
              <a:gd name="connsiteX3" fmla="*/ 359228 w 1698171"/>
              <a:gd name="connsiteY3" fmla="*/ 530681 h 556089"/>
              <a:gd name="connsiteX4" fmla="*/ 473528 w 1698171"/>
              <a:gd name="connsiteY4" fmla="*/ 367396 h 556089"/>
              <a:gd name="connsiteX5" fmla="*/ 612321 w 1698171"/>
              <a:gd name="connsiteY5" fmla="*/ 48989 h 556089"/>
              <a:gd name="connsiteX6" fmla="*/ 661307 w 1698171"/>
              <a:gd name="connsiteY6" fmla="*/ 514353 h 556089"/>
              <a:gd name="connsiteX7" fmla="*/ 808264 w 1698171"/>
              <a:gd name="connsiteY7" fmla="*/ 514353 h 556089"/>
              <a:gd name="connsiteX8" fmla="*/ 873578 w 1698171"/>
              <a:gd name="connsiteY8" fmla="*/ 342903 h 556089"/>
              <a:gd name="connsiteX9" fmla="*/ 955221 w 1698171"/>
              <a:gd name="connsiteY9" fmla="*/ 465367 h 556089"/>
              <a:gd name="connsiteX10" fmla="*/ 1012371 w 1698171"/>
              <a:gd name="connsiteY10" fmla="*/ 3 h 556089"/>
              <a:gd name="connsiteX11" fmla="*/ 1069521 w 1698171"/>
              <a:gd name="connsiteY11" fmla="*/ 473531 h 556089"/>
              <a:gd name="connsiteX12" fmla="*/ 1240971 w 1698171"/>
              <a:gd name="connsiteY12" fmla="*/ 285753 h 556089"/>
              <a:gd name="connsiteX13" fmla="*/ 1330778 w 1698171"/>
              <a:gd name="connsiteY13" fmla="*/ 538846 h 556089"/>
              <a:gd name="connsiteX14" fmla="*/ 1461407 w 1698171"/>
              <a:gd name="connsiteY14" fmla="*/ 89810 h 556089"/>
              <a:gd name="connsiteX15" fmla="*/ 1559378 w 1698171"/>
              <a:gd name="connsiteY15" fmla="*/ 473531 h 556089"/>
              <a:gd name="connsiteX16" fmla="*/ 1698171 w 1698171"/>
              <a:gd name="connsiteY16" fmla="*/ 547010 h 556089"/>
              <a:gd name="connsiteX0" fmla="*/ 0 w 1698171"/>
              <a:gd name="connsiteY0" fmla="*/ 555174 h 555174"/>
              <a:gd name="connsiteX1" fmla="*/ 81642 w 1698171"/>
              <a:gd name="connsiteY1" fmla="*/ 65317 h 555174"/>
              <a:gd name="connsiteX2" fmla="*/ 163285 w 1698171"/>
              <a:gd name="connsiteY2" fmla="*/ 432710 h 555174"/>
              <a:gd name="connsiteX3" fmla="*/ 359228 w 1698171"/>
              <a:gd name="connsiteY3" fmla="*/ 530681 h 555174"/>
              <a:gd name="connsiteX4" fmla="*/ 473528 w 1698171"/>
              <a:gd name="connsiteY4" fmla="*/ 367396 h 555174"/>
              <a:gd name="connsiteX5" fmla="*/ 563336 w 1698171"/>
              <a:gd name="connsiteY5" fmla="*/ 122467 h 555174"/>
              <a:gd name="connsiteX6" fmla="*/ 661307 w 1698171"/>
              <a:gd name="connsiteY6" fmla="*/ 514353 h 555174"/>
              <a:gd name="connsiteX7" fmla="*/ 808264 w 1698171"/>
              <a:gd name="connsiteY7" fmla="*/ 514353 h 555174"/>
              <a:gd name="connsiteX8" fmla="*/ 873578 w 1698171"/>
              <a:gd name="connsiteY8" fmla="*/ 342903 h 555174"/>
              <a:gd name="connsiteX9" fmla="*/ 955221 w 1698171"/>
              <a:gd name="connsiteY9" fmla="*/ 465367 h 555174"/>
              <a:gd name="connsiteX10" fmla="*/ 1012371 w 1698171"/>
              <a:gd name="connsiteY10" fmla="*/ 3 h 555174"/>
              <a:gd name="connsiteX11" fmla="*/ 1069521 w 1698171"/>
              <a:gd name="connsiteY11" fmla="*/ 473531 h 555174"/>
              <a:gd name="connsiteX12" fmla="*/ 1240971 w 1698171"/>
              <a:gd name="connsiteY12" fmla="*/ 285753 h 555174"/>
              <a:gd name="connsiteX13" fmla="*/ 1330778 w 1698171"/>
              <a:gd name="connsiteY13" fmla="*/ 538846 h 555174"/>
              <a:gd name="connsiteX14" fmla="*/ 1461407 w 1698171"/>
              <a:gd name="connsiteY14" fmla="*/ 89810 h 555174"/>
              <a:gd name="connsiteX15" fmla="*/ 1559378 w 1698171"/>
              <a:gd name="connsiteY15" fmla="*/ 473531 h 555174"/>
              <a:gd name="connsiteX16" fmla="*/ 1698171 w 1698171"/>
              <a:gd name="connsiteY16" fmla="*/ 547010 h 55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98171" h="555174">
                <a:moveTo>
                  <a:pt x="0" y="555174"/>
                </a:moveTo>
                <a:cubicBezTo>
                  <a:pt x="27214" y="320451"/>
                  <a:pt x="54428" y="85728"/>
                  <a:pt x="81642" y="65317"/>
                </a:cubicBezTo>
                <a:cubicBezTo>
                  <a:pt x="108856" y="44906"/>
                  <a:pt x="117021" y="355149"/>
                  <a:pt x="163285" y="432710"/>
                </a:cubicBezTo>
                <a:cubicBezTo>
                  <a:pt x="209549" y="510271"/>
                  <a:pt x="307521" y="541567"/>
                  <a:pt x="359228" y="530681"/>
                </a:cubicBezTo>
                <a:cubicBezTo>
                  <a:pt x="410935" y="519795"/>
                  <a:pt x="439510" y="435432"/>
                  <a:pt x="473528" y="367396"/>
                </a:cubicBezTo>
                <a:cubicBezTo>
                  <a:pt x="507546" y="299360"/>
                  <a:pt x="532040" y="97974"/>
                  <a:pt x="563336" y="122467"/>
                </a:cubicBezTo>
                <a:cubicBezTo>
                  <a:pt x="594632" y="146960"/>
                  <a:pt x="620486" y="449039"/>
                  <a:pt x="661307" y="514353"/>
                </a:cubicBezTo>
                <a:cubicBezTo>
                  <a:pt x="702128" y="579667"/>
                  <a:pt x="772886" y="542928"/>
                  <a:pt x="808264" y="514353"/>
                </a:cubicBezTo>
                <a:cubicBezTo>
                  <a:pt x="843643" y="485778"/>
                  <a:pt x="849085" y="351067"/>
                  <a:pt x="873578" y="342903"/>
                </a:cubicBezTo>
                <a:cubicBezTo>
                  <a:pt x="898071" y="334739"/>
                  <a:pt x="932089" y="522517"/>
                  <a:pt x="955221" y="465367"/>
                </a:cubicBezTo>
                <a:cubicBezTo>
                  <a:pt x="978353" y="408217"/>
                  <a:pt x="993321" y="-1358"/>
                  <a:pt x="1012371" y="3"/>
                </a:cubicBezTo>
                <a:cubicBezTo>
                  <a:pt x="1031421" y="1364"/>
                  <a:pt x="1031421" y="425906"/>
                  <a:pt x="1069521" y="473531"/>
                </a:cubicBezTo>
                <a:cubicBezTo>
                  <a:pt x="1107621" y="521156"/>
                  <a:pt x="1197428" y="274867"/>
                  <a:pt x="1240971" y="285753"/>
                </a:cubicBezTo>
                <a:cubicBezTo>
                  <a:pt x="1284514" y="296639"/>
                  <a:pt x="1294039" y="571503"/>
                  <a:pt x="1330778" y="538846"/>
                </a:cubicBezTo>
                <a:cubicBezTo>
                  <a:pt x="1367517" y="506189"/>
                  <a:pt x="1423307" y="100696"/>
                  <a:pt x="1461407" y="89810"/>
                </a:cubicBezTo>
                <a:cubicBezTo>
                  <a:pt x="1499507" y="78924"/>
                  <a:pt x="1519917" y="397331"/>
                  <a:pt x="1559378" y="473531"/>
                </a:cubicBezTo>
                <a:cubicBezTo>
                  <a:pt x="1598839" y="549731"/>
                  <a:pt x="1648505" y="548370"/>
                  <a:pt x="1698171" y="547010"/>
                </a:cubicBezTo>
              </a:path>
            </a:pathLst>
          </a:cu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Freeform 1023"/>
          <p:cNvSpPr/>
          <p:nvPr/>
        </p:nvSpPr>
        <p:spPr>
          <a:xfrm>
            <a:off x="4473063" y="3951892"/>
            <a:ext cx="829889" cy="357701"/>
          </a:xfrm>
          <a:custGeom>
            <a:avLst/>
            <a:gdLst>
              <a:gd name="connsiteX0" fmla="*/ 0 w 2604407"/>
              <a:gd name="connsiteY0" fmla="*/ 514352 h 519515"/>
              <a:gd name="connsiteX1" fmla="*/ 57150 w 2604407"/>
              <a:gd name="connsiteY1" fmla="*/ 2 h 519515"/>
              <a:gd name="connsiteX2" fmla="*/ 155122 w 2604407"/>
              <a:gd name="connsiteY2" fmla="*/ 506188 h 519515"/>
              <a:gd name="connsiteX3" fmla="*/ 236765 w 2604407"/>
              <a:gd name="connsiteY3" fmla="*/ 204109 h 519515"/>
              <a:gd name="connsiteX4" fmla="*/ 318407 w 2604407"/>
              <a:gd name="connsiteY4" fmla="*/ 481695 h 519515"/>
              <a:gd name="connsiteX5" fmla="*/ 432707 w 2604407"/>
              <a:gd name="connsiteY5" fmla="*/ 473531 h 519515"/>
              <a:gd name="connsiteX6" fmla="*/ 465365 w 2604407"/>
              <a:gd name="connsiteY6" fmla="*/ 334738 h 519515"/>
              <a:gd name="connsiteX7" fmla="*/ 538843 w 2604407"/>
              <a:gd name="connsiteY7" fmla="*/ 506188 h 519515"/>
              <a:gd name="connsiteX8" fmla="*/ 685800 w 2604407"/>
              <a:gd name="connsiteY8" fmla="*/ 457202 h 519515"/>
              <a:gd name="connsiteX9" fmla="*/ 873579 w 2604407"/>
              <a:gd name="connsiteY9" fmla="*/ 106138 h 519515"/>
              <a:gd name="connsiteX10" fmla="*/ 963386 w 2604407"/>
              <a:gd name="connsiteY10" fmla="*/ 351066 h 519515"/>
              <a:gd name="connsiteX11" fmla="*/ 1061357 w 2604407"/>
              <a:gd name="connsiteY11" fmla="*/ 146959 h 519515"/>
              <a:gd name="connsiteX12" fmla="*/ 1143000 w 2604407"/>
              <a:gd name="connsiteY12" fmla="*/ 424545 h 519515"/>
              <a:gd name="connsiteX13" fmla="*/ 1314450 w 2604407"/>
              <a:gd name="connsiteY13" fmla="*/ 514352 h 519515"/>
              <a:gd name="connsiteX14" fmla="*/ 1494065 w 2604407"/>
              <a:gd name="connsiteY14" fmla="*/ 293916 h 519515"/>
              <a:gd name="connsiteX15" fmla="*/ 1575707 w 2604407"/>
              <a:gd name="connsiteY15" fmla="*/ 48988 h 519515"/>
              <a:gd name="connsiteX16" fmla="*/ 1649186 w 2604407"/>
              <a:gd name="connsiteY16" fmla="*/ 481695 h 519515"/>
              <a:gd name="connsiteX17" fmla="*/ 1706336 w 2604407"/>
              <a:gd name="connsiteY17" fmla="*/ 155124 h 519515"/>
              <a:gd name="connsiteX18" fmla="*/ 1747157 w 2604407"/>
              <a:gd name="connsiteY18" fmla="*/ 416381 h 519515"/>
              <a:gd name="connsiteX19" fmla="*/ 1894115 w 2604407"/>
              <a:gd name="connsiteY19" fmla="*/ 498024 h 519515"/>
              <a:gd name="connsiteX20" fmla="*/ 1959429 w 2604407"/>
              <a:gd name="connsiteY20" fmla="*/ 155124 h 519515"/>
              <a:gd name="connsiteX21" fmla="*/ 2065565 w 2604407"/>
              <a:gd name="connsiteY21" fmla="*/ 375559 h 519515"/>
              <a:gd name="connsiteX22" fmla="*/ 2155372 w 2604407"/>
              <a:gd name="connsiteY22" fmla="*/ 220438 h 519515"/>
              <a:gd name="connsiteX23" fmla="*/ 2220686 w 2604407"/>
              <a:gd name="connsiteY23" fmla="*/ 416381 h 519515"/>
              <a:gd name="connsiteX24" fmla="*/ 2604407 w 2604407"/>
              <a:gd name="connsiteY24" fmla="*/ 506188 h 519515"/>
              <a:gd name="connsiteX0" fmla="*/ 0 w 2604407"/>
              <a:gd name="connsiteY0" fmla="*/ 514352 h 519515"/>
              <a:gd name="connsiteX1" fmla="*/ 57150 w 2604407"/>
              <a:gd name="connsiteY1" fmla="*/ 2 h 519515"/>
              <a:gd name="connsiteX2" fmla="*/ 155122 w 2604407"/>
              <a:gd name="connsiteY2" fmla="*/ 506188 h 519515"/>
              <a:gd name="connsiteX3" fmla="*/ 236765 w 2604407"/>
              <a:gd name="connsiteY3" fmla="*/ 204109 h 519515"/>
              <a:gd name="connsiteX4" fmla="*/ 318407 w 2604407"/>
              <a:gd name="connsiteY4" fmla="*/ 481695 h 519515"/>
              <a:gd name="connsiteX5" fmla="*/ 432707 w 2604407"/>
              <a:gd name="connsiteY5" fmla="*/ 473531 h 519515"/>
              <a:gd name="connsiteX6" fmla="*/ 465365 w 2604407"/>
              <a:gd name="connsiteY6" fmla="*/ 334738 h 519515"/>
              <a:gd name="connsiteX7" fmla="*/ 538843 w 2604407"/>
              <a:gd name="connsiteY7" fmla="*/ 506188 h 519515"/>
              <a:gd name="connsiteX8" fmla="*/ 685800 w 2604407"/>
              <a:gd name="connsiteY8" fmla="*/ 457202 h 519515"/>
              <a:gd name="connsiteX9" fmla="*/ 873579 w 2604407"/>
              <a:gd name="connsiteY9" fmla="*/ 106138 h 519515"/>
              <a:gd name="connsiteX10" fmla="*/ 963386 w 2604407"/>
              <a:gd name="connsiteY10" fmla="*/ 351066 h 519515"/>
              <a:gd name="connsiteX11" fmla="*/ 1061357 w 2604407"/>
              <a:gd name="connsiteY11" fmla="*/ 146959 h 519515"/>
              <a:gd name="connsiteX12" fmla="*/ 1143000 w 2604407"/>
              <a:gd name="connsiteY12" fmla="*/ 424545 h 519515"/>
              <a:gd name="connsiteX13" fmla="*/ 1314450 w 2604407"/>
              <a:gd name="connsiteY13" fmla="*/ 514352 h 519515"/>
              <a:gd name="connsiteX14" fmla="*/ 1494065 w 2604407"/>
              <a:gd name="connsiteY14" fmla="*/ 293916 h 519515"/>
              <a:gd name="connsiteX15" fmla="*/ 1575707 w 2604407"/>
              <a:gd name="connsiteY15" fmla="*/ 48988 h 519515"/>
              <a:gd name="connsiteX16" fmla="*/ 1649186 w 2604407"/>
              <a:gd name="connsiteY16" fmla="*/ 481695 h 519515"/>
              <a:gd name="connsiteX17" fmla="*/ 1706336 w 2604407"/>
              <a:gd name="connsiteY17" fmla="*/ 155124 h 519515"/>
              <a:gd name="connsiteX18" fmla="*/ 1747157 w 2604407"/>
              <a:gd name="connsiteY18" fmla="*/ 416381 h 519515"/>
              <a:gd name="connsiteX19" fmla="*/ 1894115 w 2604407"/>
              <a:gd name="connsiteY19" fmla="*/ 498024 h 519515"/>
              <a:gd name="connsiteX20" fmla="*/ 1959429 w 2604407"/>
              <a:gd name="connsiteY20" fmla="*/ 155124 h 519515"/>
              <a:gd name="connsiteX21" fmla="*/ 2065565 w 2604407"/>
              <a:gd name="connsiteY21" fmla="*/ 375559 h 519515"/>
              <a:gd name="connsiteX22" fmla="*/ 2130879 w 2604407"/>
              <a:gd name="connsiteY22" fmla="*/ 253095 h 519515"/>
              <a:gd name="connsiteX23" fmla="*/ 2220686 w 2604407"/>
              <a:gd name="connsiteY23" fmla="*/ 416381 h 519515"/>
              <a:gd name="connsiteX24" fmla="*/ 2604407 w 2604407"/>
              <a:gd name="connsiteY24" fmla="*/ 506188 h 519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04407" h="519515">
                <a:moveTo>
                  <a:pt x="0" y="514352"/>
                </a:moveTo>
                <a:cubicBezTo>
                  <a:pt x="15648" y="257857"/>
                  <a:pt x="31297" y="1363"/>
                  <a:pt x="57150" y="2"/>
                </a:cubicBezTo>
                <a:cubicBezTo>
                  <a:pt x="83003" y="-1359"/>
                  <a:pt x="125186" y="472170"/>
                  <a:pt x="155122" y="506188"/>
                </a:cubicBezTo>
                <a:cubicBezTo>
                  <a:pt x="185058" y="540206"/>
                  <a:pt x="209551" y="208191"/>
                  <a:pt x="236765" y="204109"/>
                </a:cubicBezTo>
                <a:cubicBezTo>
                  <a:pt x="263979" y="200027"/>
                  <a:pt x="285750" y="436791"/>
                  <a:pt x="318407" y="481695"/>
                </a:cubicBezTo>
                <a:cubicBezTo>
                  <a:pt x="351064" y="526599"/>
                  <a:pt x="408214" y="498024"/>
                  <a:pt x="432707" y="473531"/>
                </a:cubicBezTo>
                <a:cubicBezTo>
                  <a:pt x="457200" y="449038"/>
                  <a:pt x="447676" y="329295"/>
                  <a:pt x="465365" y="334738"/>
                </a:cubicBezTo>
                <a:cubicBezTo>
                  <a:pt x="483054" y="340181"/>
                  <a:pt x="502104" y="485777"/>
                  <a:pt x="538843" y="506188"/>
                </a:cubicBezTo>
                <a:cubicBezTo>
                  <a:pt x="575582" y="526599"/>
                  <a:pt x="630011" y="523877"/>
                  <a:pt x="685800" y="457202"/>
                </a:cubicBezTo>
                <a:cubicBezTo>
                  <a:pt x="741589" y="390527"/>
                  <a:pt x="827315" y="123827"/>
                  <a:pt x="873579" y="106138"/>
                </a:cubicBezTo>
                <a:cubicBezTo>
                  <a:pt x="919843" y="88449"/>
                  <a:pt x="932090" y="344263"/>
                  <a:pt x="963386" y="351066"/>
                </a:cubicBezTo>
                <a:cubicBezTo>
                  <a:pt x="994682" y="357869"/>
                  <a:pt x="1031421" y="134712"/>
                  <a:pt x="1061357" y="146959"/>
                </a:cubicBezTo>
                <a:cubicBezTo>
                  <a:pt x="1091293" y="159205"/>
                  <a:pt x="1100818" y="363313"/>
                  <a:pt x="1143000" y="424545"/>
                </a:cubicBezTo>
                <a:cubicBezTo>
                  <a:pt x="1185182" y="485777"/>
                  <a:pt x="1255939" y="536123"/>
                  <a:pt x="1314450" y="514352"/>
                </a:cubicBezTo>
                <a:cubicBezTo>
                  <a:pt x="1372961" y="492581"/>
                  <a:pt x="1450522" y="371477"/>
                  <a:pt x="1494065" y="293916"/>
                </a:cubicBezTo>
                <a:cubicBezTo>
                  <a:pt x="1537608" y="216355"/>
                  <a:pt x="1549854" y="17692"/>
                  <a:pt x="1575707" y="48988"/>
                </a:cubicBezTo>
                <a:cubicBezTo>
                  <a:pt x="1601560" y="80284"/>
                  <a:pt x="1627415" y="464006"/>
                  <a:pt x="1649186" y="481695"/>
                </a:cubicBezTo>
                <a:cubicBezTo>
                  <a:pt x="1670958" y="499384"/>
                  <a:pt x="1690008" y="166010"/>
                  <a:pt x="1706336" y="155124"/>
                </a:cubicBezTo>
                <a:cubicBezTo>
                  <a:pt x="1722664" y="144238"/>
                  <a:pt x="1715861" y="359231"/>
                  <a:pt x="1747157" y="416381"/>
                </a:cubicBezTo>
                <a:cubicBezTo>
                  <a:pt x="1778454" y="473531"/>
                  <a:pt x="1858736" y="541567"/>
                  <a:pt x="1894115" y="498024"/>
                </a:cubicBezTo>
                <a:cubicBezTo>
                  <a:pt x="1929494" y="454481"/>
                  <a:pt x="1930854" y="175535"/>
                  <a:pt x="1959429" y="155124"/>
                </a:cubicBezTo>
                <a:cubicBezTo>
                  <a:pt x="1988004" y="134713"/>
                  <a:pt x="2036990" y="359231"/>
                  <a:pt x="2065565" y="375559"/>
                </a:cubicBezTo>
                <a:cubicBezTo>
                  <a:pt x="2094140" y="391887"/>
                  <a:pt x="2105026" y="246291"/>
                  <a:pt x="2130879" y="253095"/>
                </a:cubicBezTo>
                <a:cubicBezTo>
                  <a:pt x="2156732" y="259899"/>
                  <a:pt x="2141765" y="374199"/>
                  <a:pt x="2220686" y="416381"/>
                </a:cubicBezTo>
                <a:cubicBezTo>
                  <a:pt x="2299607" y="458563"/>
                  <a:pt x="2449966" y="485097"/>
                  <a:pt x="2604407" y="506188"/>
                </a:cubicBezTo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 151"/>
          <p:cNvSpPr/>
          <p:nvPr/>
        </p:nvSpPr>
        <p:spPr>
          <a:xfrm>
            <a:off x="4471462" y="5576254"/>
            <a:ext cx="802667" cy="373026"/>
          </a:xfrm>
          <a:custGeom>
            <a:avLst/>
            <a:gdLst>
              <a:gd name="connsiteX0" fmla="*/ 0 w 2604407"/>
              <a:gd name="connsiteY0" fmla="*/ 514352 h 519515"/>
              <a:gd name="connsiteX1" fmla="*/ 57150 w 2604407"/>
              <a:gd name="connsiteY1" fmla="*/ 2 h 519515"/>
              <a:gd name="connsiteX2" fmla="*/ 155122 w 2604407"/>
              <a:gd name="connsiteY2" fmla="*/ 506188 h 519515"/>
              <a:gd name="connsiteX3" fmla="*/ 236765 w 2604407"/>
              <a:gd name="connsiteY3" fmla="*/ 204109 h 519515"/>
              <a:gd name="connsiteX4" fmla="*/ 318407 w 2604407"/>
              <a:gd name="connsiteY4" fmla="*/ 481695 h 519515"/>
              <a:gd name="connsiteX5" fmla="*/ 432707 w 2604407"/>
              <a:gd name="connsiteY5" fmla="*/ 473531 h 519515"/>
              <a:gd name="connsiteX6" fmla="*/ 465365 w 2604407"/>
              <a:gd name="connsiteY6" fmla="*/ 334738 h 519515"/>
              <a:gd name="connsiteX7" fmla="*/ 538843 w 2604407"/>
              <a:gd name="connsiteY7" fmla="*/ 506188 h 519515"/>
              <a:gd name="connsiteX8" fmla="*/ 685800 w 2604407"/>
              <a:gd name="connsiteY8" fmla="*/ 457202 h 519515"/>
              <a:gd name="connsiteX9" fmla="*/ 873579 w 2604407"/>
              <a:gd name="connsiteY9" fmla="*/ 106138 h 519515"/>
              <a:gd name="connsiteX10" fmla="*/ 963386 w 2604407"/>
              <a:gd name="connsiteY10" fmla="*/ 351066 h 519515"/>
              <a:gd name="connsiteX11" fmla="*/ 1061357 w 2604407"/>
              <a:gd name="connsiteY11" fmla="*/ 146959 h 519515"/>
              <a:gd name="connsiteX12" fmla="*/ 1143000 w 2604407"/>
              <a:gd name="connsiteY12" fmla="*/ 424545 h 519515"/>
              <a:gd name="connsiteX13" fmla="*/ 1314450 w 2604407"/>
              <a:gd name="connsiteY13" fmla="*/ 514352 h 519515"/>
              <a:gd name="connsiteX14" fmla="*/ 1494065 w 2604407"/>
              <a:gd name="connsiteY14" fmla="*/ 293916 h 519515"/>
              <a:gd name="connsiteX15" fmla="*/ 1575707 w 2604407"/>
              <a:gd name="connsiteY15" fmla="*/ 48988 h 519515"/>
              <a:gd name="connsiteX16" fmla="*/ 1649186 w 2604407"/>
              <a:gd name="connsiteY16" fmla="*/ 481695 h 519515"/>
              <a:gd name="connsiteX17" fmla="*/ 1706336 w 2604407"/>
              <a:gd name="connsiteY17" fmla="*/ 155124 h 519515"/>
              <a:gd name="connsiteX18" fmla="*/ 1747157 w 2604407"/>
              <a:gd name="connsiteY18" fmla="*/ 416381 h 519515"/>
              <a:gd name="connsiteX19" fmla="*/ 1894115 w 2604407"/>
              <a:gd name="connsiteY19" fmla="*/ 498024 h 519515"/>
              <a:gd name="connsiteX20" fmla="*/ 1959429 w 2604407"/>
              <a:gd name="connsiteY20" fmla="*/ 155124 h 519515"/>
              <a:gd name="connsiteX21" fmla="*/ 2065565 w 2604407"/>
              <a:gd name="connsiteY21" fmla="*/ 375559 h 519515"/>
              <a:gd name="connsiteX22" fmla="*/ 2155372 w 2604407"/>
              <a:gd name="connsiteY22" fmla="*/ 220438 h 519515"/>
              <a:gd name="connsiteX23" fmla="*/ 2220686 w 2604407"/>
              <a:gd name="connsiteY23" fmla="*/ 416381 h 519515"/>
              <a:gd name="connsiteX24" fmla="*/ 2604407 w 2604407"/>
              <a:gd name="connsiteY24" fmla="*/ 506188 h 519515"/>
              <a:gd name="connsiteX0" fmla="*/ 0 w 2604407"/>
              <a:gd name="connsiteY0" fmla="*/ 514352 h 519515"/>
              <a:gd name="connsiteX1" fmla="*/ 57150 w 2604407"/>
              <a:gd name="connsiteY1" fmla="*/ 2 h 519515"/>
              <a:gd name="connsiteX2" fmla="*/ 155122 w 2604407"/>
              <a:gd name="connsiteY2" fmla="*/ 506188 h 519515"/>
              <a:gd name="connsiteX3" fmla="*/ 236765 w 2604407"/>
              <a:gd name="connsiteY3" fmla="*/ 204109 h 519515"/>
              <a:gd name="connsiteX4" fmla="*/ 318407 w 2604407"/>
              <a:gd name="connsiteY4" fmla="*/ 481695 h 519515"/>
              <a:gd name="connsiteX5" fmla="*/ 432707 w 2604407"/>
              <a:gd name="connsiteY5" fmla="*/ 473531 h 519515"/>
              <a:gd name="connsiteX6" fmla="*/ 465365 w 2604407"/>
              <a:gd name="connsiteY6" fmla="*/ 334738 h 519515"/>
              <a:gd name="connsiteX7" fmla="*/ 538843 w 2604407"/>
              <a:gd name="connsiteY7" fmla="*/ 506188 h 519515"/>
              <a:gd name="connsiteX8" fmla="*/ 685800 w 2604407"/>
              <a:gd name="connsiteY8" fmla="*/ 457202 h 519515"/>
              <a:gd name="connsiteX9" fmla="*/ 873579 w 2604407"/>
              <a:gd name="connsiteY9" fmla="*/ 106138 h 519515"/>
              <a:gd name="connsiteX10" fmla="*/ 963386 w 2604407"/>
              <a:gd name="connsiteY10" fmla="*/ 351066 h 519515"/>
              <a:gd name="connsiteX11" fmla="*/ 1061357 w 2604407"/>
              <a:gd name="connsiteY11" fmla="*/ 146959 h 519515"/>
              <a:gd name="connsiteX12" fmla="*/ 1143000 w 2604407"/>
              <a:gd name="connsiteY12" fmla="*/ 424545 h 519515"/>
              <a:gd name="connsiteX13" fmla="*/ 1314450 w 2604407"/>
              <a:gd name="connsiteY13" fmla="*/ 514352 h 519515"/>
              <a:gd name="connsiteX14" fmla="*/ 1494065 w 2604407"/>
              <a:gd name="connsiteY14" fmla="*/ 293916 h 519515"/>
              <a:gd name="connsiteX15" fmla="*/ 1575707 w 2604407"/>
              <a:gd name="connsiteY15" fmla="*/ 48988 h 519515"/>
              <a:gd name="connsiteX16" fmla="*/ 1649186 w 2604407"/>
              <a:gd name="connsiteY16" fmla="*/ 481695 h 519515"/>
              <a:gd name="connsiteX17" fmla="*/ 1706336 w 2604407"/>
              <a:gd name="connsiteY17" fmla="*/ 155124 h 519515"/>
              <a:gd name="connsiteX18" fmla="*/ 1747157 w 2604407"/>
              <a:gd name="connsiteY18" fmla="*/ 416381 h 519515"/>
              <a:gd name="connsiteX19" fmla="*/ 1894115 w 2604407"/>
              <a:gd name="connsiteY19" fmla="*/ 498024 h 519515"/>
              <a:gd name="connsiteX20" fmla="*/ 1959429 w 2604407"/>
              <a:gd name="connsiteY20" fmla="*/ 155124 h 519515"/>
              <a:gd name="connsiteX21" fmla="*/ 2065565 w 2604407"/>
              <a:gd name="connsiteY21" fmla="*/ 375559 h 519515"/>
              <a:gd name="connsiteX22" fmla="*/ 2130879 w 2604407"/>
              <a:gd name="connsiteY22" fmla="*/ 253095 h 519515"/>
              <a:gd name="connsiteX23" fmla="*/ 2220686 w 2604407"/>
              <a:gd name="connsiteY23" fmla="*/ 416381 h 519515"/>
              <a:gd name="connsiteX24" fmla="*/ 2604407 w 2604407"/>
              <a:gd name="connsiteY24" fmla="*/ 506188 h 519515"/>
              <a:gd name="connsiteX0" fmla="*/ 0 w 2604407"/>
              <a:gd name="connsiteY0" fmla="*/ 514353 h 519516"/>
              <a:gd name="connsiteX1" fmla="*/ 57150 w 2604407"/>
              <a:gd name="connsiteY1" fmla="*/ 3 h 519516"/>
              <a:gd name="connsiteX2" fmla="*/ 155122 w 2604407"/>
              <a:gd name="connsiteY2" fmla="*/ 506189 h 519516"/>
              <a:gd name="connsiteX3" fmla="*/ 236765 w 2604407"/>
              <a:gd name="connsiteY3" fmla="*/ 375560 h 519516"/>
              <a:gd name="connsiteX4" fmla="*/ 318407 w 2604407"/>
              <a:gd name="connsiteY4" fmla="*/ 481696 h 519516"/>
              <a:gd name="connsiteX5" fmla="*/ 432707 w 2604407"/>
              <a:gd name="connsiteY5" fmla="*/ 473532 h 519516"/>
              <a:gd name="connsiteX6" fmla="*/ 465365 w 2604407"/>
              <a:gd name="connsiteY6" fmla="*/ 334739 h 519516"/>
              <a:gd name="connsiteX7" fmla="*/ 538843 w 2604407"/>
              <a:gd name="connsiteY7" fmla="*/ 506189 h 519516"/>
              <a:gd name="connsiteX8" fmla="*/ 685800 w 2604407"/>
              <a:gd name="connsiteY8" fmla="*/ 457203 h 519516"/>
              <a:gd name="connsiteX9" fmla="*/ 873579 w 2604407"/>
              <a:gd name="connsiteY9" fmla="*/ 106139 h 519516"/>
              <a:gd name="connsiteX10" fmla="*/ 963386 w 2604407"/>
              <a:gd name="connsiteY10" fmla="*/ 351067 h 519516"/>
              <a:gd name="connsiteX11" fmla="*/ 1061357 w 2604407"/>
              <a:gd name="connsiteY11" fmla="*/ 146960 h 519516"/>
              <a:gd name="connsiteX12" fmla="*/ 1143000 w 2604407"/>
              <a:gd name="connsiteY12" fmla="*/ 424546 h 519516"/>
              <a:gd name="connsiteX13" fmla="*/ 1314450 w 2604407"/>
              <a:gd name="connsiteY13" fmla="*/ 514353 h 519516"/>
              <a:gd name="connsiteX14" fmla="*/ 1494065 w 2604407"/>
              <a:gd name="connsiteY14" fmla="*/ 293917 h 519516"/>
              <a:gd name="connsiteX15" fmla="*/ 1575707 w 2604407"/>
              <a:gd name="connsiteY15" fmla="*/ 48989 h 519516"/>
              <a:gd name="connsiteX16" fmla="*/ 1649186 w 2604407"/>
              <a:gd name="connsiteY16" fmla="*/ 481696 h 519516"/>
              <a:gd name="connsiteX17" fmla="*/ 1706336 w 2604407"/>
              <a:gd name="connsiteY17" fmla="*/ 155125 h 519516"/>
              <a:gd name="connsiteX18" fmla="*/ 1747157 w 2604407"/>
              <a:gd name="connsiteY18" fmla="*/ 416382 h 519516"/>
              <a:gd name="connsiteX19" fmla="*/ 1894115 w 2604407"/>
              <a:gd name="connsiteY19" fmla="*/ 498025 h 519516"/>
              <a:gd name="connsiteX20" fmla="*/ 1959429 w 2604407"/>
              <a:gd name="connsiteY20" fmla="*/ 155125 h 519516"/>
              <a:gd name="connsiteX21" fmla="*/ 2065565 w 2604407"/>
              <a:gd name="connsiteY21" fmla="*/ 375560 h 519516"/>
              <a:gd name="connsiteX22" fmla="*/ 2130879 w 2604407"/>
              <a:gd name="connsiteY22" fmla="*/ 253096 h 519516"/>
              <a:gd name="connsiteX23" fmla="*/ 2220686 w 2604407"/>
              <a:gd name="connsiteY23" fmla="*/ 416382 h 519516"/>
              <a:gd name="connsiteX24" fmla="*/ 2604407 w 2604407"/>
              <a:gd name="connsiteY24" fmla="*/ 506189 h 519516"/>
              <a:gd name="connsiteX0" fmla="*/ 0 w 2604407"/>
              <a:gd name="connsiteY0" fmla="*/ 468679 h 473842"/>
              <a:gd name="connsiteX1" fmla="*/ 97971 w 2604407"/>
              <a:gd name="connsiteY1" fmla="*/ 297229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65365 w 2604407"/>
              <a:gd name="connsiteY6" fmla="*/ 289065 h 473842"/>
              <a:gd name="connsiteX7" fmla="*/ 538843 w 2604407"/>
              <a:gd name="connsiteY7" fmla="*/ 460515 h 473842"/>
              <a:gd name="connsiteX8" fmla="*/ 685800 w 2604407"/>
              <a:gd name="connsiteY8" fmla="*/ 411529 h 473842"/>
              <a:gd name="connsiteX9" fmla="*/ 873579 w 2604407"/>
              <a:gd name="connsiteY9" fmla="*/ 60465 h 473842"/>
              <a:gd name="connsiteX10" fmla="*/ 963386 w 2604407"/>
              <a:gd name="connsiteY10" fmla="*/ 305393 h 473842"/>
              <a:gd name="connsiteX11" fmla="*/ 1061357 w 2604407"/>
              <a:gd name="connsiteY11" fmla="*/ 101286 h 473842"/>
              <a:gd name="connsiteX12" fmla="*/ 1143000 w 2604407"/>
              <a:gd name="connsiteY12" fmla="*/ 378872 h 473842"/>
              <a:gd name="connsiteX13" fmla="*/ 1314450 w 2604407"/>
              <a:gd name="connsiteY13" fmla="*/ 468679 h 473842"/>
              <a:gd name="connsiteX14" fmla="*/ 1494065 w 2604407"/>
              <a:gd name="connsiteY14" fmla="*/ 248243 h 473842"/>
              <a:gd name="connsiteX15" fmla="*/ 1575707 w 2604407"/>
              <a:gd name="connsiteY15" fmla="*/ 3315 h 473842"/>
              <a:gd name="connsiteX16" fmla="*/ 1649186 w 2604407"/>
              <a:gd name="connsiteY16" fmla="*/ 436022 h 473842"/>
              <a:gd name="connsiteX17" fmla="*/ 1706336 w 2604407"/>
              <a:gd name="connsiteY17" fmla="*/ 109451 h 473842"/>
              <a:gd name="connsiteX18" fmla="*/ 1747157 w 2604407"/>
              <a:gd name="connsiteY18" fmla="*/ 370708 h 473842"/>
              <a:gd name="connsiteX19" fmla="*/ 1894115 w 2604407"/>
              <a:gd name="connsiteY19" fmla="*/ 452351 h 473842"/>
              <a:gd name="connsiteX20" fmla="*/ 1959429 w 2604407"/>
              <a:gd name="connsiteY20" fmla="*/ 109451 h 473842"/>
              <a:gd name="connsiteX21" fmla="*/ 2065565 w 2604407"/>
              <a:gd name="connsiteY21" fmla="*/ 329886 h 473842"/>
              <a:gd name="connsiteX22" fmla="*/ 2130879 w 2604407"/>
              <a:gd name="connsiteY22" fmla="*/ 207422 h 473842"/>
              <a:gd name="connsiteX23" fmla="*/ 2220686 w 2604407"/>
              <a:gd name="connsiteY23" fmla="*/ 370708 h 473842"/>
              <a:gd name="connsiteX24" fmla="*/ 2604407 w 2604407"/>
              <a:gd name="connsiteY24" fmla="*/ 460515 h 473842"/>
              <a:gd name="connsiteX0" fmla="*/ 0 w 2604407"/>
              <a:gd name="connsiteY0" fmla="*/ 468679 h 473842"/>
              <a:gd name="connsiteX1" fmla="*/ 73479 w 2604407"/>
              <a:gd name="connsiteY1" fmla="*/ 101287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65365 w 2604407"/>
              <a:gd name="connsiteY6" fmla="*/ 289065 h 473842"/>
              <a:gd name="connsiteX7" fmla="*/ 538843 w 2604407"/>
              <a:gd name="connsiteY7" fmla="*/ 460515 h 473842"/>
              <a:gd name="connsiteX8" fmla="*/ 685800 w 2604407"/>
              <a:gd name="connsiteY8" fmla="*/ 411529 h 473842"/>
              <a:gd name="connsiteX9" fmla="*/ 873579 w 2604407"/>
              <a:gd name="connsiteY9" fmla="*/ 60465 h 473842"/>
              <a:gd name="connsiteX10" fmla="*/ 963386 w 2604407"/>
              <a:gd name="connsiteY10" fmla="*/ 305393 h 473842"/>
              <a:gd name="connsiteX11" fmla="*/ 1061357 w 2604407"/>
              <a:gd name="connsiteY11" fmla="*/ 101286 h 473842"/>
              <a:gd name="connsiteX12" fmla="*/ 1143000 w 2604407"/>
              <a:gd name="connsiteY12" fmla="*/ 378872 h 473842"/>
              <a:gd name="connsiteX13" fmla="*/ 1314450 w 2604407"/>
              <a:gd name="connsiteY13" fmla="*/ 468679 h 473842"/>
              <a:gd name="connsiteX14" fmla="*/ 1494065 w 2604407"/>
              <a:gd name="connsiteY14" fmla="*/ 248243 h 473842"/>
              <a:gd name="connsiteX15" fmla="*/ 1575707 w 2604407"/>
              <a:gd name="connsiteY15" fmla="*/ 3315 h 473842"/>
              <a:gd name="connsiteX16" fmla="*/ 1649186 w 2604407"/>
              <a:gd name="connsiteY16" fmla="*/ 436022 h 473842"/>
              <a:gd name="connsiteX17" fmla="*/ 1706336 w 2604407"/>
              <a:gd name="connsiteY17" fmla="*/ 109451 h 473842"/>
              <a:gd name="connsiteX18" fmla="*/ 1747157 w 2604407"/>
              <a:gd name="connsiteY18" fmla="*/ 370708 h 473842"/>
              <a:gd name="connsiteX19" fmla="*/ 1894115 w 2604407"/>
              <a:gd name="connsiteY19" fmla="*/ 452351 h 473842"/>
              <a:gd name="connsiteX20" fmla="*/ 1959429 w 2604407"/>
              <a:gd name="connsiteY20" fmla="*/ 109451 h 473842"/>
              <a:gd name="connsiteX21" fmla="*/ 2065565 w 2604407"/>
              <a:gd name="connsiteY21" fmla="*/ 329886 h 473842"/>
              <a:gd name="connsiteX22" fmla="*/ 2130879 w 2604407"/>
              <a:gd name="connsiteY22" fmla="*/ 207422 h 473842"/>
              <a:gd name="connsiteX23" fmla="*/ 2220686 w 2604407"/>
              <a:gd name="connsiteY23" fmla="*/ 370708 h 473842"/>
              <a:gd name="connsiteX24" fmla="*/ 2604407 w 2604407"/>
              <a:gd name="connsiteY24" fmla="*/ 460515 h 473842"/>
              <a:gd name="connsiteX0" fmla="*/ 0 w 2604407"/>
              <a:gd name="connsiteY0" fmla="*/ 468679 h 473842"/>
              <a:gd name="connsiteX1" fmla="*/ 73479 w 2604407"/>
              <a:gd name="connsiteY1" fmla="*/ 101287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73529 w 2604407"/>
              <a:gd name="connsiteY6" fmla="*/ 289065 h 473842"/>
              <a:gd name="connsiteX7" fmla="*/ 538843 w 2604407"/>
              <a:gd name="connsiteY7" fmla="*/ 460515 h 473842"/>
              <a:gd name="connsiteX8" fmla="*/ 685800 w 2604407"/>
              <a:gd name="connsiteY8" fmla="*/ 411529 h 473842"/>
              <a:gd name="connsiteX9" fmla="*/ 873579 w 2604407"/>
              <a:gd name="connsiteY9" fmla="*/ 60465 h 473842"/>
              <a:gd name="connsiteX10" fmla="*/ 963386 w 2604407"/>
              <a:gd name="connsiteY10" fmla="*/ 305393 h 473842"/>
              <a:gd name="connsiteX11" fmla="*/ 1061357 w 2604407"/>
              <a:gd name="connsiteY11" fmla="*/ 101286 h 473842"/>
              <a:gd name="connsiteX12" fmla="*/ 1143000 w 2604407"/>
              <a:gd name="connsiteY12" fmla="*/ 378872 h 473842"/>
              <a:gd name="connsiteX13" fmla="*/ 1314450 w 2604407"/>
              <a:gd name="connsiteY13" fmla="*/ 468679 h 473842"/>
              <a:gd name="connsiteX14" fmla="*/ 1494065 w 2604407"/>
              <a:gd name="connsiteY14" fmla="*/ 248243 h 473842"/>
              <a:gd name="connsiteX15" fmla="*/ 1575707 w 2604407"/>
              <a:gd name="connsiteY15" fmla="*/ 3315 h 473842"/>
              <a:gd name="connsiteX16" fmla="*/ 1649186 w 2604407"/>
              <a:gd name="connsiteY16" fmla="*/ 436022 h 473842"/>
              <a:gd name="connsiteX17" fmla="*/ 1706336 w 2604407"/>
              <a:gd name="connsiteY17" fmla="*/ 109451 h 473842"/>
              <a:gd name="connsiteX18" fmla="*/ 1747157 w 2604407"/>
              <a:gd name="connsiteY18" fmla="*/ 370708 h 473842"/>
              <a:gd name="connsiteX19" fmla="*/ 1894115 w 2604407"/>
              <a:gd name="connsiteY19" fmla="*/ 452351 h 473842"/>
              <a:gd name="connsiteX20" fmla="*/ 1959429 w 2604407"/>
              <a:gd name="connsiteY20" fmla="*/ 109451 h 473842"/>
              <a:gd name="connsiteX21" fmla="*/ 2065565 w 2604407"/>
              <a:gd name="connsiteY21" fmla="*/ 329886 h 473842"/>
              <a:gd name="connsiteX22" fmla="*/ 2130879 w 2604407"/>
              <a:gd name="connsiteY22" fmla="*/ 207422 h 473842"/>
              <a:gd name="connsiteX23" fmla="*/ 2220686 w 2604407"/>
              <a:gd name="connsiteY23" fmla="*/ 370708 h 473842"/>
              <a:gd name="connsiteX24" fmla="*/ 2604407 w 2604407"/>
              <a:gd name="connsiteY24" fmla="*/ 460515 h 473842"/>
              <a:gd name="connsiteX0" fmla="*/ 0 w 2604407"/>
              <a:gd name="connsiteY0" fmla="*/ 468679 h 473842"/>
              <a:gd name="connsiteX1" fmla="*/ 73479 w 2604407"/>
              <a:gd name="connsiteY1" fmla="*/ 101287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73529 w 2604407"/>
              <a:gd name="connsiteY6" fmla="*/ 289065 h 473842"/>
              <a:gd name="connsiteX7" fmla="*/ 538843 w 2604407"/>
              <a:gd name="connsiteY7" fmla="*/ 460515 h 473842"/>
              <a:gd name="connsiteX8" fmla="*/ 620809 w 2604407"/>
              <a:gd name="connsiteY8" fmla="*/ 362976 h 473842"/>
              <a:gd name="connsiteX9" fmla="*/ 685800 w 2604407"/>
              <a:gd name="connsiteY9" fmla="*/ 411529 h 473842"/>
              <a:gd name="connsiteX10" fmla="*/ 873579 w 2604407"/>
              <a:gd name="connsiteY10" fmla="*/ 60465 h 473842"/>
              <a:gd name="connsiteX11" fmla="*/ 963386 w 2604407"/>
              <a:gd name="connsiteY11" fmla="*/ 305393 h 473842"/>
              <a:gd name="connsiteX12" fmla="*/ 1061357 w 2604407"/>
              <a:gd name="connsiteY12" fmla="*/ 101286 h 473842"/>
              <a:gd name="connsiteX13" fmla="*/ 1143000 w 2604407"/>
              <a:gd name="connsiteY13" fmla="*/ 378872 h 473842"/>
              <a:gd name="connsiteX14" fmla="*/ 1314450 w 2604407"/>
              <a:gd name="connsiteY14" fmla="*/ 468679 h 473842"/>
              <a:gd name="connsiteX15" fmla="*/ 1494065 w 2604407"/>
              <a:gd name="connsiteY15" fmla="*/ 248243 h 473842"/>
              <a:gd name="connsiteX16" fmla="*/ 1575707 w 2604407"/>
              <a:gd name="connsiteY16" fmla="*/ 3315 h 473842"/>
              <a:gd name="connsiteX17" fmla="*/ 1649186 w 2604407"/>
              <a:gd name="connsiteY17" fmla="*/ 436022 h 473842"/>
              <a:gd name="connsiteX18" fmla="*/ 1706336 w 2604407"/>
              <a:gd name="connsiteY18" fmla="*/ 109451 h 473842"/>
              <a:gd name="connsiteX19" fmla="*/ 1747157 w 2604407"/>
              <a:gd name="connsiteY19" fmla="*/ 370708 h 473842"/>
              <a:gd name="connsiteX20" fmla="*/ 1894115 w 2604407"/>
              <a:gd name="connsiteY20" fmla="*/ 452351 h 473842"/>
              <a:gd name="connsiteX21" fmla="*/ 1959429 w 2604407"/>
              <a:gd name="connsiteY21" fmla="*/ 109451 h 473842"/>
              <a:gd name="connsiteX22" fmla="*/ 2065565 w 2604407"/>
              <a:gd name="connsiteY22" fmla="*/ 329886 h 473842"/>
              <a:gd name="connsiteX23" fmla="*/ 2130879 w 2604407"/>
              <a:gd name="connsiteY23" fmla="*/ 207422 h 473842"/>
              <a:gd name="connsiteX24" fmla="*/ 2220686 w 2604407"/>
              <a:gd name="connsiteY24" fmla="*/ 370708 h 473842"/>
              <a:gd name="connsiteX25" fmla="*/ 2604407 w 2604407"/>
              <a:gd name="connsiteY25" fmla="*/ 460515 h 473842"/>
              <a:gd name="connsiteX0" fmla="*/ 0 w 2604407"/>
              <a:gd name="connsiteY0" fmla="*/ 468679 h 473842"/>
              <a:gd name="connsiteX1" fmla="*/ 73479 w 2604407"/>
              <a:gd name="connsiteY1" fmla="*/ 101287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73529 w 2604407"/>
              <a:gd name="connsiteY6" fmla="*/ 289065 h 473842"/>
              <a:gd name="connsiteX7" fmla="*/ 538843 w 2604407"/>
              <a:gd name="connsiteY7" fmla="*/ 460515 h 473842"/>
              <a:gd name="connsiteX8" fmla="*/ 620809 w 2604407"/>
              <a:gd name="connsiteY8" fmla="*/ 362976 h 473842"/>
              <a:gd name="connsiteX9" fmla="*/ 685800 w 2604407"/>
              <a:gd name="connsiteY9" fmla="*/ 452351 h 473842"/>
              <a:gd name="connsiteX10" fmla="*/ 873579 w 2604407"/>
              <a:gd name="connsiteY10" fmla="*/ 60465 h 473842"/>
              <a:gd name="connsiteX11" fmla="*/ 963386 w 2604407"/>
              <a:gd name="connsiteY11" fmla="*/ 305393 h 473842"/>
              <a:gd name="connsiteX12" fmla="*/ 1061357 w 2604407"/>
              <a:gd name="connsiteY12" fmla="*/ 101286 h 473842"/>
              <a:gd name="connsiteX13" fmla="*/ 1143000 w 2604407"/>
              <a:gd name="connsiteY13" fmla="*/ 378872 h 473842"/>
              <a:gd name="connsiteX14" fmla="*/ 1314450 w 2604407"/>
              <a:gd name="connsiteY14" fmla="*/ 468679 h 473842"/>
              <a:gd name="connsiteX15" fmla="*/ 1494065 w 2604407"/>
              <a:gd name="connsiteY15" fmla="*/ 248243 h 473842"/>
              <a:gd name="connsiteX16" fmla="*/ 1575707 w 2604407"/>
              <a:gd name="connsiteY16" fmla="*/ 3315 h 473842"/>
              <a:gd name="connsiteX17" fmla="*/ 1649186 w 2604407"/>
              <a:gd name="connsiteY17" fmla="*/ 436022 h 473842"/>
              <a:gd name="connsiteX18" fmla="*/ 1706336 w 2604407"/>
              <a:gd name="connsiteY18" fmla="*/ 109451 h 473842"/>
              <a:gd name="connsiteX19" fmla="*/ 1747157 w 2604407"/>
              <a:gd name="connsiteY19" fmla="*/ 370708 h 473842"/>
              <a:gd name="connsiteX20" fmla="*/ 1894115 w 2604407"/>
              <a:gd name="connsiteY20" fmla="*/ 452351 h 473842"/>
              <a:gd name="connsiteX21" fmla="*/ 1959429 w 2604407"/>
              <a:gd name="connsiteY21" fmla="*/ 109451 h 473842"/>
              <a:gd name="connsiteX22" fmla="*/ 2065565 w 2604407"/>
              <a:gd name="connsiteY22" fmla="*/ 329886 h 473842"/>
              <a:gd name="connsiteX23" fmla="*/ 2130879 w 2604407"/>
              <a:gd name="connsiteY23" fmla="*/ 207422 h 473842"/>
              <a:gd name="connsiteX24" fmla="*/ 2220686 w 2604407"/>
              <a:gd name="connsiteY24" fmla="*/ 370708 h 473842"/>
              <a:gd name="connsiteX25" fmla="*/ 2604407 w 2604407"/>
              <a:gd name="connsiteY25" fmla="*/ 460515 h 473842"/>
              <a:gd name="connsiteX0" fmla="*/ 0 w 2604407"/>
              <a:gd name="connsiteY0" fmla="*/ 468679 h 473842"/>
              <a:gd name="connsiteX1" fmla="*/ 73479 w 2604407"/>
              <a:gd name="connsiteY1" fmla="*/ 101287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73529 w 2604407"/>
              <a:gd name="connsiteY6" fmla="*/ 289065 h 473842"/>
              <a:gd name="connsiteX7" fmla="*/ 538843 w 2604407"/>
              <a:gd name="connsiteY7" fmla="*/ 460515 h 473842"/>
              <a:gd name="connsiteX8" fmla="*/ 620809 w 2604407"/>
              <a:gd name="connsiteY8" fmla="*/ 362976 h 473842"/>
              <a:gd name="connsiteX9" fmla="*/ 685800 w 2604407"/>
              <a:gd name="connsiteY9" fmla="*/ 452351 h 473842"/>
              <a:gd name="connsiteX10" fmla="*/ 767444 w 2604407"/>
              <a:gd name="connsiteY10" fmla="*/ 166601 h 473842"/>
              <a:gd name="connsiteX11" fmla="*/ 963386 w 2604407"/>
              <a:gd name="connsiteY11" fmla="*/ 305393 h 473842"/>
              <a:gd name="connsiteX12" fmla="*/ 1061357 w 2604407"/>
              <a:gd name="connsiteY12" fmla="*/ 101286 h 473842"/>
              <a:gd name="connsiteX13" fmla="*/ 1143000 w 2604407"/>
              <a:gd name="connsiteY13" fmla="*/ 378872 h 473842"/>
              <a:gd name="connsiteX14" fmla="*/ 1314450 w 2604407"/>
              <a:gd name="connsiteY14" fmla="*/ 468679 h 473842"/>
              <a:gd name="connsiteX15" fmla="*/ 1494065 w 2604407"/>
              <a:gd name="connsiteY15" fmla="*/ 248243 h 473842"/>
              <a:gd name="connsiteX16" fmla="*/ 1575707 w 2604407"/>
              <a:gd name="connsiteY16" fmla="*/ 3315 h 473842"/>
              <a:gd name="connsiteX17" fmla="*/ 1649186 w 2604407"/>
              <a:gd name="connsiteY17" fmla="*/ 436022 h 473842"/>
              <a:gd name="connsiteX18" fmla="*/ 1706336 w 2604407"/>
              <a:gd name="connsiteY18" fmla="*/ 109451 h 473842"/>
              <a:gd name="connsiteX19" fmla="*/ 1747157 w 2604407"/>
              <a:gd name="connsiteY19" fmla="*/ 370708 h 473842"/>
              <a:gd name="connsiteX20" fmla="*/ 1894115 w 2604407"/>
              <a:gd name="connsiteY20" fmla="*/ 452351 h 473842"/>
              <a:gd name="connsiteX21" fmla="*/ 1959429 w 2604407"/>
              <a:gd name="connsiteY21" fmla="*/ 109451 h 473842"/>
              <a:gd name="connsiteX22" fmla="*/ 2065565 w 2604407"/>
              <a:gd name="connsiteY22" fmla="*/ 329886 h 473842"/>
              <a:gd name="connsiteX23" fmla="*/ 2130879 w 2604407"/>
              <a:gd name="connsiteY23" fmla="*/ 207422 h 473842"/>
              <a:gd name="connsiteX24" fmla="*/ 2220686 w 2604407"/>
              <a:gd name="connsiteY24" fmla="*/ 370708 h 473842"/>
              <a:gd name="connsiteX25" fmla="*/ 2604407 w 2604407"/>
              <a:gd name="connsiteY25" fmla="*/ 460515 h 473842"/>
              <a:gd name="connsiteX0" fmla="*/ 0 w 2604407"/>
              <a:gd name="connsiteY0" fmla="*/ 468679 h 473842"/>
              <a:gd name="connsiteX1" fmla="*/ 73479 w 2604407"/>
              <a:gd name="connsiteY1" fmla="*/ 101287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73529 w 2604407"/>
              <a:gd name="connsiteY6" fmla="*/ 289065 h 473842"/>
              <a:gd name="connsiteX7" fmla="*/ 538843 w 2604407"/>
              <a:gd name="connsiteY7" fmla="*/ 460515 h 473842"/>
              <a:gd name="connsiteX8" fmla="*/ 620809 w 2604407"/>
              <a:gd name="connsiteY8" fmla="*/ 362976 h 473842"/>
              <a:gd name="connsiteX9" fmla="*/ 685800 w 2604407"/>
              <a:gd name="connsiteY9" fmla="*/ 452351 h 473842"/>
              <a:gd name="connsiteX10" fmla="*/ 767444 w 2604407"/>
              <a:gd name="connsiteY10" fmla="*/ 166601 h 473842"/>
              <a:gd name="connsiteX11" fmla="*/ 865415 w 2604407"/>
              <a:gd name="connsiteY11" fmla="*/ 403364 h 473842"/>
              <a:gd name="connsiteX12" fmla="*/ 1061357 w 2604407"/>
              <a:gd name="connsiteY12" fmla="*/ 101286 h 473842"/>
              <a:gd name="connsiteX13" fmla="*/ 1143000 w 2604407"/>
              <a:gd name="connsiteY13" fmla="*/ 378872 h 473842"/>
              <a:gd name="connsiteX14" fmla="*/ 1314450 w 2604407"/>
              <a:gd name="connsiteY14" fmla="*/ 468679 h 473842"/>
              <a:gd name="connsiteX15" fmla="*/ 1494065 w 2604407"/>
              <a:gd name="connsiteY15" fmla="*/ 248243 h 473842"/>
              <a:gd name="connsiteX16" fmla="*/ 1575707 w 2604407"/>
              <a:gd name="connsiteY16" fmla="*/ 3315 h 473842"/>
              <a:gd name="connsiteX17" fmla="*/ 1649186 w 2604407"/>
              <a:gd name="connsiteY17" fmla="*/ 436022 h 473842"/>
              <a:gd name="connsiteX18" fmla="*/ 1706336 w 2604407"/>
              <a:gd name="connsiteY18" fmla="*/ 109451 h 473842"/>
              <a:gd name="connsiteX19" fmla="*/ 1747157 w 2604407"/>
              <a:gd name="connsiteY19" fmla="*/ 370708 h 473842"/>
              <a:gd name="connsiteX20" fmla="*/ 1894115 w 2604407"/>
              <a:gd name="connsiteY20" fmla="*/ 452351 h 473842"/>
              <a:gd name="connsiteX21" fmla="*/ 1959429 w 2604407"/>
              <a:gd name="connsiteY21" fmla="*/ 109451 h 473842"/>
              <a:gd name="connsiteX22" fmla="*/ 2065565 w 2604407"/>
              <a:gd name="connsiteY22" fmla="*/ 329886 h 473842"/>
              <a:gd name="connsiteX23" fmla="*/ 2130879 w 2604407"/>
              <a:gd name="connsiteY23" fmla="*/ 207422 h 473842"/>
              <a:gd name="connsiteX24" fmla="*/ 2220686 w 2604407"/>
              <a:gd name="connsiteY24" fmla="*/ 370708 h 473842"/>
              <a:gd name="connsiteX25" fmla="*/ 2604407 w 2604407"/>
              <a:gd name="connsiteY25" fmla="*/ 460515 h 473842"/>
              <a:gd name="connsiteX0" fmla="*/ 0 w 2604407"/>
              <a:gd name="connsiteY0" fmla="*/ 468679 h 472931"/>
              <a:gd name="connsiteX1" fmla="*/ 73479 w 2604407"/>
              <a:gd name="connsiteY1" fmla="*/ 101287 h 472931"/>
              <a:gd name="connsiteX2" fmla="*/ 155122 w 2604407"/>
              <a:gd name="connsiteY2" fmla="*/ 460515 h 472931"/>
              <a:gd name="connsiteX3" fmla="*/ 236765 w 2604407"/>
              <a:gd name="connsiteY3" fmla="*/ 329886 h 472931"/>
              <a:gd name="connsiteX4" fmla="*/ 318407 w 2604407"/>
              <a:gd name="connsiteY4" fmla="*/ 436022 h 472931"/>
              <a:gd name="connsiteX5" fmla="*/ 432707 w 2604407"/>
              <a:gd name="connsiteY5" fmla="*/ 427858 h 472931"/>
              <a:gd name="connsiteX6" fmla="*/ 473529 w 2604407"/>
              <a:gd name="connsiteY6" fmla="*/ 289065 h 472931"/>
              <a:gd name="connsiteX7" fmla="*/ 538843 w 2604407"/>
              <a:gd name="connsiteY7" fmla="*/ 460515 h 472931"/>
              <a:gd name="connsiteX8" fmla="*/ 620809 w 2604407"/>
              <a:gd name="connsiteY8" fmla="*/ 362976 h 472931"/>
              <a:gd name="connsiteX9" fmla="*/ 685800 w 2604407"/>
              <a:gd name="connsiteY9" fmla="*/ 452351 h 472931"/>
              <a:gd name="connsiteX10" fmla="*/ 767444 w 2604407"/>
              <a:gd name="connsiteY10" fmla="*/ 166601 h 472931"/>
              <a:gd name="connsiteX11" fmla="*/ 865415 w 2604407"/>
              <a:gd name="connsiteY11" fmla="*/ 403364 h 472931"/>
              <a:gd name="connsiteX12" fmla="*/ 979715 w 2604407"/>
              <a:gd name="connsiteY12" fmla="*/ 199257 h 472931"/>
              <a:gd name="connsiteX13" fmla="*/ 1143000 w 2604407"/>
              <a:gd name="connsiteY13" fmla="*/ 378872 h 472931"/>
              <a:gd name="connsiteX14" fmla="*/ 1314450 w 2604407"/>
              <a:gd name="connsiteY14" fmla="*/ 468679 h 472931"/>
              <a:gd name="connsiteX15" fmla="*/ 1494065 w 2604407"/>
              <a:gd name="connsiteY15" fmla="*/ 248243 h 472931"/>
              <a:gd name="connsiteX16" fmla="*/ 1575707 w 2604407"/>
              <a:gd name="connsiteY16" fmla="*/ 3315 h 472931"/>
              <a:gd name="connsiteX17" fmla="*/ 1649186 w 2604407"/>
              <a:gd name="connsiteY17" fmla="*/ 436022 h 472931"/>
              <a:gd name="connsiteX18" fmla="*/ 1706336 w 2604407"/>
              <a:gd name="connsiteY18" fmla="*/ 109451 h 472931"/>
              <a:gd name="connsiteX19" fmla="*/ 1747157 w 2604407"/>
              <a:gd name="connsiteY19" fmla="*/ 370708 h 472931"/>
              <a:gd name="connsiteX20" fmla="*/ 1894115 w 2604407"/>
              <a:gd name="connsiteY20" fmla="*/ 452351 h 472931"/>
              <a:gd name="connsiteX21" fmla="*/ 1959429 w 2604407"/>
              <a:gd name="connsiteY21" fmla="*/ 109451 h 472931"/>
              <a:gd name="connsiteX22" fmla="*/ 2065565 w 2604407"/>
              <a:gd name="connsiteY22" fmla="*/ 329886 h 472931"/>
              <a:gd name="connsiteX23" fmla="*/ 2130879 w 2604407"/>
              <a:gd name="connsiteY23" fmla="*/ 207422 h 472931"/>
              <a:gd name="connsiteX24" fmla="*/ 2220686 w 2604407"/>
              <a:gd name="connsiteY24" fmla="*/ 370708 h 472931"/>
              <a:gd name="connsiteX25" fmla="*/ 2604407 w 2604407"/>
              <a:gd name="connsiteY25" fmla="*/ 460515 h 472931"/>
              <a:gd name="connsiteX0" fmla="*/ 0 w 2604407"/>
              <a:gd name="connsiteY0" fmla="*/ 468679 h 481551"/>
              <a:gd name="connsiteX1" fmla="*/ 73479 w 2604407"/>
              <a:gd name="connsiteY1" fmla="*/ 101287 h 481551"/>
              <a:gd name="connsiteX2" fmla="*/ 155122 w 2604407"/>
              <a:gd name="connsiteY2" fmla="*/ 460515 h 481551"/>
              <a:gd name="connsiteX3" fmla="*/ 236765 w 2604407"/>
              <a:gd name="connsiteY3" fmla="*/ 329886 h 481551"/>
              <a:gd name="connsiteX4" fmla="*/ 318407 w 2604407"/>
              <a:gd name="connsiteY4" fmla="*/ 436022 h 481551"/>
              <a:gd name="connsiteX5" fmla="*/ 432707 w 2604407"/>
              <a:gd name="connsiteY5" fmla="*/ 427858 h 481551"/>
              <a:gd name="connsiteX6" fmla="*/ 473529 w 2604407"/>
              <a:gd name="connsiteY6" fmla="*/ 289065 h 481551"/>
              <a:gd name="connsiteX7" fmla="*/ 538843 w 2604407"/>
              <a:gd name="connsiteY7" fmla="*/ 460515 h 481551"/>
              <a:gd name="connsiteX8" fmla="*/ 620809 w 2604407"/>
              <a:gd name="connsiteY8" fmla="*/ 362976 h 481551"/>
              <a:gd name="connsiteX9" fmla="*/ 685800 w 2604407"/>
              <a:gd name="connsiteY9" fmla="*/ 452351 h 481551"/>
              <a:gd name="connsiteX10" fmla="*/ 767444 w 2604407"/>
              <a:gd name="connsiteY10" fmla="*/ 166601 h 481551"/>
              <a:gd name="connsiteX11" fmla="*/ 865415 w 2604407"/>
              <a:gd name="connsiteY11" fmla="*/ 403364 h 481551"/>
              <a:gd name="connsiteX12" fmla="*/ 979715 w 2604407"/>
              <a:gd name="connsiteY12" fmla="*/ 199257 h 481551"/>
              <a:gd name="connsiteX13" fmla="*/ 1053193 w 2604407"/>
              <a:gd name="connsiteY13" fmla="*/ 427858 h 481551"/>
              <a:gd name="connsiteX14" fmla="*/ 1314450 w 2604407"/>
              <a:gd name="connsiteY14" fmla="*/ 468679 h 481551"/>
              <a:gd name="connsiteX15" fmla="*/ 1494065 w 2604407"/>
              <a:gd name="connsiteY15" fmla="*/ 248243 h 481551"/>
              <a:gd name="connsiteX16" fmla="*/ 1575707 w 2604407"/>
              <a:gd name="connsiteY16" fmla="*/ 3315 h 481551"/>
              <a:gd name="connsiteX17" fmla="*/ 1649186 w 2604407"/>
              <a:gd name="connsiteY17" fmla="*/ 436022 h 481551"/>
              <a:gd name="connsiteX18" fmla="*/ 1706336 w 2604407"/>
              <a:gd name="connsiteY18" fmla="*/ 109451 h 481551"/>
              <a:gd name="connsiteX19" fmla="*/ 1747157 w 2604407"/>
              <a:gd name="connsiteY19" fmla="*/ 370708 h 481551"/>
              <a:gd name="connsiteX20" fmla="*/ 1894115 w 2604407"/>
              <a:gd name="connsiteY20" fmla="*/ 452351 h 481551"/>
              <a:gd name="connsiteX21" fmla="*/ 1959429 w 2604407"/>
              <a:gd name="connsiteY21" fmla="*/ 109451 h 481551"/>
              <a:gd name="connsiteX22" fmla="*/ 2065565 w 2604407"/>
              <a:gd name="connsiteY22" fmla="*/ 329886 h 481551"/>
              <a:gd name="connsiteX23" fmla="*/ 2130879 w 2604407"/>
              <a:gd name="connsiteY23" fmla="*/ 207422 h 481551"/>
              <a:gd name="connsiteX24" fmla="*/ 2220686 w 2604407"/>
              <a:gd name="connsiteY24" fmla="*/ 370708 h 481551"/>
              <a:gd name="connsiteX25" fmla="*/ 2604407 w 2604407"/>
              <a:gd name="connsiteY25" fmla="*/ 460515 h 481551"/>
              <a:gd name="connsiteX0" fmla="*/ 0 w 2604407"/>
              <a:gd name="connsiteY0" fmla="*/ 468679 h 477621"/>
              <a:gd name="connsiteX1" fmla="*/ 73479 w 2604407"/>
              <a:gd name="connsiteY1" fmla="*/ 101287 h 477621"/>
              <a:gd name="connsiteX2" fmla="*/ 155122 w 2604407"/>
              <a:gd name="connsiteY2" fmla="*/ 460515 h 477621"/>
              <a:gd name="connsiteX3" fmla="*/ 236765 w 2604407"/>
              <a:gd name="connsiteY3" fmla="*/ 329886 h 477621"/>
              <a:gd name="connsiteX4" fmla="*/ 318407 w 2604407"/>
              <a:gd name="connsiteY4" fmla="*/ 436022 h 477621"/>
              <a:gd name="connsiteX5" fmla="*/ 432707 w 2604407"/>
              <a:gd name="connsiteY5" fmla="*/ 427858 h 477621"/>
              <a:gd name="connsiteX6" fmla="*/ 473529 w 2604407"/>
              <a:gd name="connsiteY6" fmla="*/ 289065 h 477621"/>
              <a:gd name="connsiteX7" fmla="*/ 538843 w 2604407"/>
              <a:gd name="connsiteY7" fmla="*/ 460515 h 477621"/>
              <a:gd name="connsiteX8" fmla="*/ 620809 w 2604407"/>
              <a:gd name="connsiteY8" fmla="*/ 362976 h 477621"/>
              <a:gd name="connsiteX9" fmla="*/ 685800 w 2604407"/>
              <a:gd name="connsiteY9" fmla="*/ 452351 h 477621"/>
              <a:gd name="connsiteX10" fmla="*/ 767444 w 2604407"/>
              <a:gd name="connsiteY10" fmla="*/ 166601 h 477621"/>
              <a:gd name="connsiteX11" fmla="*/ 865415 w 2604407"/>
              <a:gd name="connsiteY11" fmla="*/ 403364 h 477621"/>
              <a:gd name="connsiteX12" fmla="*/ 979715 w 2604407"/>
              <a:gd name="connsiteY12" fmla="*/ 199257 h 477621"/>
              <a:gd name="connsiteX13" fmla="*/ 1094015 w 2604407"/>
              <a:gd name="connsiteY13" fmla="*/ 411529 h 477621"/>
              <a:gd name="connsiteX14" fmla="*/ 1314450 w 2604407"/>
              <a:gd name="connsiteY14" fmla="*/ 468679 h 477621"/>
              <a:gd name="connsiteX15" fmla="*/ 1494065 w 2604407"/>
              <a:gd name="connsiteY15" fmla="*/ 248243 h 477621"/>
              <a:gd name="connsiteX16" fmla="*/ 1575707 w 2604407"/>
              <a:gd name="connsiteY16" fmla="*/ 3315 h 477621"/>
              <a:gd name="connsiteX17" fmla="*/ 1649186 w 2604407"/>
              <a:gd name="connsiteY17" fmla="*/ 436022 h 477621"/>
              <a:gd name="connsiteX18" fmla="*/ 1706336 w 2604407"/>
              <a:gd name="connsiteY18" fmla="*/ 109451 h 477621"/>
              <a:gd name="connsiteX19" fmla="*/ 1747157 w 2604407"/>
              <a:gd name="connsiteY19" fmla="*/ 370708 h 477621"/>
              <a:gd name="connsiteX20" fmla="*/ 1894115 w 2604407"/>
              <a:gd name="connsiteY20" fmla="*/ 452351 h 477621"/>
              <a:gd name="connsiteX21" fmla="*/ 1959429 w 2604407"/>
              <a:gd name="connsiteY21" fmla="*/ 109451 h 477621"/>
              <a:gd name="connsiteX22" fmla="*/ 2065565 w 2604407"/>
              <a:gd name="connsiteY22" fmla="*/ 329886 h 477621"/>
              <a:gd name="connsiteX23" fmla="*/ 2130879 w 2604407"/>
              <a:gd name="connsiteY23" fmla="*/ 207422 h 477621"/>
              <a:gd name="connsiteX24" fmla="*/ 2220686 w 2604407"/>
              <a:gd name="connsiteY24" fmla="*/ 370708 h 477621"/>
              <a:gd name="connsiteX25" fmla="*/ 2604407 w 2604407"/>
              <a:gd name="connsiteY25" fmla="*/ 460515 h 477621"/>
              <a:gd name="connsiteX0" fmla="*/ 0 w 2604407"/>
              <a:gd name="connsiteY0" fmla="*/ 512691 h 537810"/>
              <a:gd name="connsiteX1" fmla="*/ 73479 w 2604407"/>
              <a:gd name="connsiteY1" fmla="*/ 145299 h 537810"/>
              <a:gd name="connsiteX2" fmla="*/ 155122 w 2604407"/>
              <a:gd name="connsiteY2" fmla="*/ 504527 h 537810"/>
              <a:gd name="connsiteX3" fmla="*/ 236765 w 2604407"/>
              <a:gd name="connsiteY3" fmla="*/ 373898 h 537810"/>
              <a:gd name="connsiteX4" fmla="*/ 318407 w 2604407"/>
              <a:gd name="connsiteY4" fmla="*/ 480034 h 537810"/>
              <a:gd name="connsiteX5" fmla="*/ 432707 w 2604407"/>
              <a:gd name="connsiteY5" fmla="*/ 471870 h 537810"/>
              <a:gd name="connsiteX6" fmla="*/ 473529 w 2604407"/>
              <a:gd name="connsiteY6" fmla="*/ 333077 h 537810"/>
              <a:gd name="connsiteX7" fmla="*/ 538843 w 2604407"/>
              <a:gd name="connsiteY7" fmla="*/ 504527 h 537810"/>
              <a:gd name="connsiteX8" fmla="*/ 620809 w 2604407"/>
              <a:gd name="connsiteY8" fmla="*/ 406988 h 537810"/>
              <a:gd name="connsiteX9" fmla="*/ 685800 w 2604407"/>
              <a:gd name="connsiteY9" fmla="*/ 496363 h 537810"/>
              <a:gd name="connsiteX10" fmla="*/ 767444 w 2604407"/>
              <a:gd name="connsiteY10" fmla="*/ 210613 h 537810"/>
              <a:gd name="connsiteX11" fmla="*/ 865415 w 2604407"/>
              <a:gd name="connsiteY11" fmla="*/ 447376 h 537810"/>
              <a:gd name="connsiteX12" fmla="*/ 979715 w 2604407"/>
              <a:gd name="connsiteY12" fmla="*/ 243269 h 537810"/>
              <a:gd name="connsiteX13" fmla="*/ 1094015 w 2604407"/>
              <a:gd name="connsiteY13" fmla="*/ 455541 h 537810"/>
              <a:gd name="connsiteX14" fmla="*/ 1314450 w 2604407"/>
              <a:gd name="connsiteY14" fmla="*/ 512691 h 537810"/>
              <a:gd name="connsiteX15" fmla="*/ 1445079 w 2604407"/>
              <a:gd name="connsiteY15" fmla="*/ 63655 h 537810"/>
              <a:gd name="connsiteX16" fmla="*/ 1575707 w 2604407"/>
              <a:gd name="connsiteY16" fmla="*/ 47327 h 537810"/>
              <a:gd name="connsiteX17" fmla="*/ 1649186 w 2604407"/>
              <a:gd name="connsiteY17" fmla="*/ 480034 h 537810"/>
              <a:gd name="connsiteX18" fmla="*/ 1706336 w 2604407"/>
              <a:gd name="connsiteY18" fmla="*/ 153463 h 537810"/>
              <a:gd name="connsiteX19" fmla="*/ 1747157 w 2604407"/>
              <a:gd name="connsiteY19" fmla="*/ 414720 h 537810"/>
              <a:gd name="connsiteX20" fmla="*/ 1894115 w 2604407"/>
              <a:gd name="connsiteY20" fmla="*/ 496363 h 537810"/>
              <a:gd name="connsiteX21" fmla="*/ 1959429 w 2604407"/>
              <a:gd name="connsiteY21" fmla="*/ 153463 h 537810"/>
              <a:gd name="connsiteX22" fmla="*/ 2065565 w 2604407"/>
              <a:gd name="connsiteY22" fmla="*/ 373898 h 537810"/>
              <a:gd name="connsiteX23" fmla="*/ 2130879 w 2604407"/>
              <a:gd name="connsiteY23" fmla="*/ 251434 h 537810"/>
              <a:gd name="connsiteX24" fmla="*/ 2220686 w 2604407"/>
              <a:gd name="connsiteY24" fmla="*/ 414720 h 537810"/>
              <a:gd name="connsiteX25" fmla="*/ 2604407 w 2604407"/>
              <a:gd name="connsiteY25" fmla="*/ 504527 h 537810"/>
              <a:gd name="connsiteX0" fmla="*/ 0 w 2604407"/>
              <a:gd name="connsiteY0" fmla="*/ 493191 h 518310"/>
              <a:gd name="connsiteX1" fmla="*/ 73479 w 2604407"/>
              <a:gd name="connsiteY1" fmla="*/ 125799 h 518310"/>
              <a:gd name="connsiteX2" fmla="*/ 155122 w 2604407"/>
              <a:gd name="connsiteY2" fmla="*/ 485027 h 518310"/>
              <a:gd name="connsiteX3" fmla="*/ 236765 w 2604407"/>
              <a:gd name="connsiteY3" fmla="*/ 354398 h 518310"/>
              <a:gd name="connsiteX4" fmla="*/ 318407 w 2604407"/>
              <a:gd name="connsiteY4" fmla="*/ 460534 h 518310"/>
              <a:gd name="connsiteX5" fmla="*/ 432707 w 2604407"/>
              <a:gd name="connsiteY5" fmla="*/ 452370 h 518310"/>
              <a:gd name="connsiteX6" fmla="*/ 473529 w 2604407"/>
              <a:gd name="connsiteY6" fmla="*/ 313577 h 518310"/>
              <a:gd name="connsiteX7" fmla="*/ 538843 w 2604407"/>
              <a:gd name="connsiteY7" fmla="*/ 485027 h 518310"/>
              <a:gd name="connsiteX8" fmla="*/ 620809 w 2604407"/>
              <a:gd name="connsiteY8" fmla="*/ 387488 h 518310"/>
              <a:gd name="connsiteX9" fmla="*/ 685800 w 2604407"/>
              <a:gd name="connsiteY9" fmla="*/ 476863 h 518310"/>
              <a:gd name="connsiteX10" fmla="*/ 767444 w 2604407"/>
              <a:gd name="connsiteY10" fmla="*/ 191113 h 518310"/>
              <a:gd name="connsiteX11" fmla="*/ 865415 w 2604407"/>
              <a:gd name="connsiteY11" fmla="*/ 427876 h 518310"/>
              <a:gd name="connsiteX12" fmla="*/ 979715 w 2604407"/>
              <a:gd name="connsiteY12" fmla="*/ 223769 h 518310"/>
              <a:gd name="connsiteX13" fmla="*/ 1094015 w 2604407"/>
              <a:gd name="connsiteY13" fmla="*/ 436041 h 518310"/>
              <a:gd name="connsiteX14" fmla="*/ 1314450 w 2604407"/>
              <a:gd name="connsiteY14" fmla="*/ 493191 h 518310"/>
              <a:gd name="connsiteX15" fmla="*/ 1445079 w 2604407"/>
              <a:gd name="connsiteY15" fmla="*/ 44155 h 518310"/>
              <a:gd name="connsiteX16" fmla="*/ 1575707 w 2604407"/>
              <a:gd name="connsiteY16" fmla="*/ 27827 h 518310"/>
              <a:gd name="connsiteX17" fmla="*/ 1608687 w 2604407"/>
              <a:gd name="connsiteY17" fmla="*/ 142559 h 518310"/>
              <a:gd name="connsiteX18" fmla="*/ 1649186 w 2604407"/>
              <a:gd name="connsiteY18" fmla="*/ 460534 h 518310"/>
              <a:gd name="connsiteX19" fmla="*/ 1706336 w 2604407"/>
              <a:gd name="connsiteY19" fmla="*/ 133963 h 518310"/>
              <a:gd name="connsiteX20" fmla="*/ 1747157 w 2604407"/>
              <a:gd name="connsiteY20" fmla="*/ 395220 h 518310"/>
              <a:gd name="connsiteX21" fmla="*/ 1894115 w 2604407"/>
              <a:gd name="connsiteY21" fmla="*/ 476863 h 518310"/>
              <a:gd name="connsiteX22" fmla="*/ 1959429 w 2604407"/>
              <a:gd name="connsiteY22" fmla="*/ 133963 h 518310"/>
              <a:gd name="connsiteX23" fmla="*/ 2065565 w 2604407"/>
              <a:gd name="connsiteY23" fmla="*/ 354398 h 518310"/>
              <a:gd name="connsiteX24" fmla="*/ 2130879 w 2604407"/>
              <a:gd name="connsiteY24" fmla="*/ 231934 h 518310"/>
              <a:gd name="connsiteX25" fmla="*/ 2220686 w 2604407"/>
              <a:gd name="connsiteY25" fmla="*/ 395220 h 518310"/>
              <a:gd name="connsiteX26" fmla="*/ 2604407 w 2604407"/>
              <a:gd name="connsiteY26" fmla="*/ 485027 h 518310"/>
              <a:gd name="connsiteX0" fmla="*/ 0 w 2604407"/>
              <a:gd name="connsiteY0" fmla="*/ 450243 h 475362"/>
              <a:gd name="connsiteX1" fmla="*/ 73479 w 2604407"/>
              <a:gd name="connsiteY1" fmla="*/ 82851 h 475362"/>
              <a:gd name="connsiteX2" fmla="*/ 155122 w 2604407"/>
              <a:gd name="connsiteY2" fmla="*/ 442079 h 475362"/>
              <a:gd name="connsiteX3" fmla="*/ 236765 w 2604407"/>
              <a:gd name="connsiteY3" fmla="*/ 311450 h 475362"/>
              <a:gd name="connsiteX4" fmla="*/ 318407 w 2604407"/>
              <a:gd name="connsiteY4" fmla="*/ 417586 h 475362"/>
              <a:gd name="connsiteX5" fmla="*/ 432707 w 2604407"/>
              <a:gd name="connsiteY5" fmla="*/ 409422 h 475362"/>
              <a:gd name="connsiteX6" fmla="*/ 473529 w 2604407"/>
              <a:gd name="connsiteY6" fmla="*/ 270629 h 475362"/>
              <a:gd name="connsiteX7" fmla="*/ 538843 w 2604407"/>
              <a:gd name="connsiteY7" fmla="*/ 442079 h 475362"/>
              <a:gd name="connsiteX8" fmla="*/ 620809 w 2604407"/>
              <a:gd name="connsiteY8" fmla="*/ 344540 h 475362"/>
              <a:gd name="connsiteX9" fmla="*/ 685800 w 2604407"/>
              <a:gd name="connsiteY9" fmla="*/ 433915 h 475362"/>
              <a:gd name="connsiteX10" fmla="*/ 767444 w 2604407"/>
              <a:gd name="connsiteY10" fmla="*/ 148165 h 475362"/>
              <a:gd name="connsiteX11" fmla="*/ 865415 w 2604407"/>
              <a:gd name="connsiteY11" fmla="*/ 384928 h 475362"/>
              <a:gd name="connsiteX12" fmla="*/ 979715 w 2604407"/>
              <a:gd name="connsiteY12" fmla="*/ 180821 h 475362"/>
              <a:gd name="connsiteX13" fmla="*/ 1094015 w 2604407"/>
              <a:gd name="connsiteY13" fmla="*/ 393093 h 475362"/>
              <a:gd name="connsiteX14" fmla="*/ 1314450 w 2604407"/>
              <a:gd name="connsiteY14" fmla="*/ 450243 h 475362"/>
              <a:gd name="connsiteX15" fmla="*/ 1445079 w 2604407"/>
              <a:gd name="connsiteY15" fmla="*/ 1207 h 475362"/>
              <a:gd name="connsiteX16" fmla="*/ 1518557 w 2604407"/>
              <a:gd name="connsiteY16" fmla="*/ 311450 h 475362"/>
              <a:gd name="connsiteX17" fmla="*/ 1608687 w 2604407"/>
              <a:gd name="connsiteY17" fmla="*/ 99611 h 475362"/>
              <a:gd name="connsiteX18" fmla="*/ 1649186 w 2604407"/>
              <a:gd name="connsiteY18" fmla="*/ 417586 h 475362"/>
              <a:gd name="connsiteX19" fmla="*/ 1706336 w 2604407"/>
              <a:gd name="connsiteY19" fmla="*/ 91015 h 475362"/>
              <a:gd name="connsiteX20" fmla="*/ 1747157 w 2604407"/>
              <a:gd name="connsiteY20" fmla="*/ 352272 h 475362"/>
              <a:gd name="connsiteX21" fmla="*/ 1894115 w 2604407"/>
              <a:gd name="connsiteY21" fmla="*/ 433915 h 475362"/>
              <a:gd name="connsiteX22" fmla="*/ 1959429 w 2604407"/>
              <a:gd name="connsiteY22" fmla="*/ 91015 h 475362"/>
              <a:gd name="connsiteX23" fmla="*/ 2065565 w 2604407"/>
              <a:gd name="connsiteY23" fmla="*/ 311450 h 475362"/>
              <a:gd name="connsiteX24" fmla="*/ 2130879 w 2604407"/>
              <a:gd name="connsiteY24" fmla="*/ 188986 h 475362"/>
              <a:gd name="connsiteX25" fmla="*/ 2220686 w 2604407"/>
              <a:gd name="connsiteY25" fmla="*/ 352272 h 475362"/>
              <a:gd name="connsiteX26" fmla="*/ 2604407 w 2604407"/>
              <a:gd name="connsiteY26" fmla="*/ 442079 h 475362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417600 h 475376"/>
              <a:gd name="connsiteX19" fmla="*/ 1706336 w 2604407"/>
              <a:gd name="connsiteY19" fmla="*/ 91029 h 475376"/>
              <a:gd name="connsiteX20" fmla="*/ 1747157 w 2604407"/>
              <a:gd name="connsiteY20" fmla="*/ 352286 h 475376"/>
              <a:gd name="connsiteX21" fmla="*/ 1894115 w 2604407"/>
              <a:gd name="connsiteY21" fmla="*/ 433929 h 475376"/>
              <a:gd name="connsiteX22" fmla="*/ 1959429 w 2604407"/>
              <a:gd name="connsiteY22" fmla="*/ 91029 h 475376"/>
              <a:gd name="connsiteX23" fmla="*/ 2065565 w 2604407"/>
              <a:gd name="connsiteY23" fmla="*/ 311464 h 475376"/>
              <a:gd name="connsiteX24" fmla="*/ 2130879 w 2604407"/>
              <a:gd name="connsiteY24" fmla="*/ 18900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706336 w 2604407"/>
              <a:gd name="connsiteY19" fmla="*/ 91029 h 475376"/>
              <a:gd name="connsiteX20" fmla="*/ 1747157 w 2604407"/>
              <a:gd name="connsiteY20" fmla="*/ 352286 h 475376"/>
              <a:gd name="connsiteX21" fmla="*/ 1894115 w 2604407"/>
              <a:gd name="connsiteY21" fmla="*/ 433929 h 475376"/>
              <a:gd name="connsiteX22" fmla="*/ 1959429 w 2604407"/>
              <a:gd name="connsiteY22" fmla="*/ 91029 h 475376"/>
              <a:gd name="connsiteX23" fmla="*/ 2065565 w 2604407"/>
              <a:gd name="connsiteY23" fmla="*/ 311464 h 475376"/>
              <a:gd name="connsiteX24" fmla="*/ 2130879 w 2604407"/>
              <a:gd name="connsiteY24" fmla="*/ 18900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47157 w 2604407"/>
              <a:gd name="connsiteY20" fmla="*/ 352286 h 475376"/>
              <a:gd name="connsiteX21" fmla="*/ 1894115 w 2604407"/>
              <a:gd name="connsiteY21" fmla="*/ 433929 h 475376"/>
              <a:gd name="connsiteX22" fmla="*/ 1959429 w 2604407"/>
              <a:gd name="connsiteY22" fmla="*/ 91029 h 475376"/>
              <a:gd name="connsiteX23" fmla="*/ 2065565 w 2604407"/>
              <a:gd name="connsiteY23" fmla="*/ 311464 h 475376"/>
              <a:gd name="connsiteX24" fmla="*/ 2130879 w 2604407"/>
              <a:gd name="connsiteY24" fmla="*/ 18900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9814 w 2604407"/>
              <a:gd name="connsiteY20" fmla="*/ 352286 h 475376"/>
              <a:gd name="connsiteX21" fmla="*/ 1894115 w 2604407"/>
              <a:gd name="connsiteY21" fmla="*/ 433929 h 475376"/>
              <a:gd name="connsiteX22" fmla="*/ 1959429 w 2604407"/>
              <a:gd name="connsiteY22" fmla="*/ 91029 h 475376"/>
              <a:gd name="connsiteX23" fmla="*/ 2065565 w 2604407"/>
              <a:gd name="connsiteY23" fmla="*/ 311464 h 475376"/>
              <a:gd name="connsiteX24" fmla="*/ 2130879 w 2604407"/>
              <a:gd name="connsiteY24" fmla="*/ 18900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9814 w 2604407"/>
              <a:gd name="connsiteY20" fmla="*/ 352286 h 475376"/>
              <a:gd name="connsiteX21" fmla="*/ 1861458 w 2604407"/>
              <a:gd name="connsiteY21" fmla="*/ 164507 h 475376"/>
              <a:gd name="connsiteX22" fmla="*/ 1959429 w 2604407"/>
              <a:gd name="connsiteY22" fmla="*/ 91029 h 475376"/>
              <a:gd name="connsiteX23" fmla="*/ 2065565 w 2604407"/>
              <a:gd name="connsiteY23" fmla="*/ 311464 h 475376"/>
              <a:gd name="connsiteX24" fmla="*/ 2130879 w 2604407"/>
              <a:gd name="connsiteY24" fmla="*/ 18900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9814 w 2604407"/>
              <a:gd name="connsiteY20" fmla="*/ 352286 h 475376"/>
              <a:gd name="connsiteX21" fmla="*/ 1861458 w 2604407"/>
              <a:gd name="connsiteY21" fmla="*/ 164507 h 475376"/>
              <a:gd name="connsiteX22" fmla="*/ 1959429 w 2604407"/>
              <a:gd name="connsiteY22" fmla="*/ 91029 h 475376"/>
              <a:gd name="connsiteX23" fmla="*/ 2000573 w 2604407"/>
              <a:gd name="connsiteY23" fmla="*/ 450690 h 475376"/>
              <a:gd name="connsiteX24" fmla="*/ 2065565 w 2604407"/>
              <a:gd name="connsiteY24" fmla="*/ 311464 h 475376"/>
              <a:gd name="connsiteX25" fmla="*/ 2130879 w 2604407"/>
              <a:gd name="connsiteY25" fmla="*/ 189000 h 475376"/>
              <a:gd name="connsiteX26" fmla="*/ 2220686 w 2604407"/>
              <a:gd name="connsiteY26" fmla="*/ 352286 h 475376"/>
              <a:gd name="connsiteX27" fmla="*/ 2604407 w 2604407"/>
              <a:gd name="connsiteY27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9814 w 2604407"/>
              <a:gd name="connsiteY20" fmla="*/ 352286 h 475376"/>
              <a:gd name="connsiteX21" fmla="*/ 1861458 w 2604407"/>
              <a:gd name="connsiteY21" fmla="*/ 164507 h 475376"/>
              <a:gd name="connsiteX22" fmla="*/ 1910443 w 2604407"/>
              <a:gd name="connsiteY22" fmla="*/ 352286 h 475376"/>
              <a:gd name="connsiteX23" fmla="*/ 2000573 w 2604407"/>
              <a:gd name="connsiteY23" fmla="*/ 450690 h 475376"/>
              <a:gd name="connsiteX24" fmla="*/ 2065565 w 2604407"/>
              <a:gd name="connsiteY24" fmla="*/ 311464 h 475376"/>
              <a:gd name="connsiteX25" fmla="*/ 2130879 w 2604407"/>
              <a:gd name="connsiteY25" fmla="*/ 189000 h 475376"/>
              <a:gd name="connsiteX26" fmla="*/ 2220686 w 2604407"/>
              <a:gd name="connsiteY26" fmla="*/ 352286 h 475376"/>
              <a:gd name="connsiteX27" fmla="*/ 2604407 w 2604407"/>
              <a:gd name="connsiteY27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9814 w 2604407"/>
              <a:gd name="connsiteY20" fmla="*/ 352286 h 475376"/>
              <a:gd name="connsiteX21" fmla="*/ 1861458 w 2604407"/>
              <a:gd name="connsiteY21" fmla="*/ 164507 h 475376"/>
              <a:gd name="connsiteX22" fmla="*/ 2000573 w 2604407"/>
              <a:gd name="connsiteY22" fmla="*/ 450690 h 475376"/>
              <a:gd name="connsiteX23" fmla="*/ 2065565 w 2604407"/>
              <a:gd name="connsiteY23" fmla="*/ 311464 h 475376"/>
              <a:gd name="connsiteX24" fmla="*/ 2130879 w 2604407"/>
              <a:gd name="connsiteY24" fmla="*/ 18900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9814 w 2604407"/>
              <a:gd name="connsiteY20" fmla="*/ 352286 h 475376"/>
              <a:gd name="connsiteX21" fmla="*/ 1861458 w 2604407"/>
              <a:gd name="connsiteY21" fmla="*/ 164507 h 475376"/>
              <a:gd name="connsiteX22" fmla="*/ 2000573 w 2604407"/>
              <a:gd name="connsiteY22" fmla="*/ 450690 h 475376"/>
              <a:gd name="connsiteX23" fmla="*/ 2065565 w 2604407"/>
              <a:gd name="connsiteY23" fmla="*/ 311464 h 475376"/>
              <a:gd name="connsiteX24" fmla="*/ 2106387 w 2604407"/>
              <a:gd name="connsiteY24" fmla="*/ 1755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9814 w 2604407"/>
              <a:gd name="connsiteY20" fmla="*/ 352286 h 475376"/>
              <a:gd name="connsiteX21" fmla="*/ 1885951 w 2604407"/>
              <a:gd name="connsiteY21" fmla="*/ 311464 h 475376"/>
              <a:gd name="connsiteX22" fmla="*/ 2000573 w 2604407"/>
              <a:gd name="connsiteY22" fmla="*/ 450690 h 475376"/>
              <a:gd name="connsiteX23" fmla="*/ 2065565 w 2604407"/>
              <a:gd name="connsiteY23" fmla="*/ 311464 h 475376"/>
              <a:gd name="connsiteX24" fmla="*/ 2106387 w 2604407"/>
              <a:gd name="connsiteY24" fmla="*/ 1755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1650 w 2604407"/>
              <a:gd name="connsiteY20" fmla="*/ 417600 h 475376"/>
              <a:gd name="connsiteX21" fmla="*/ 1885951 w 2604407"/>
              <a:gd name="connsiteY21" fmla="*/ 311464 h 475376"/>
              <a:gd name="connsiteX22" fmla="*/ 2000573 w 2604407"/>
              <a:gd name="connsiteY22" fmla="*/ 450690 h 475376"/>
              <a:gd name="connsiteX23" fmla="*/ 2065565 w 2604407"/>
              <a:gd name="connsiteY23" fmla="*/ 311464 h 475376"/>
              <a:gd name="connsiteX24" fmla="*/ 2106387 w 2604407"/>
              <a:gd name="connsiteY24" fmla="*/ 1755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19 h 475338"/>
              <a:gd name="connsiteX1" fmla="*/ 73479 w 2604407"/>
              <a:gd name="connsiteY1" fmla="*/ 82827 h 475338"/>
              <a:gd name="connsiteX2" fmla="*/ 155122 w 2604407"/>
              <a:gd name="connsiteY2" fmla="*/ 442055 h 475338"/>
              <a:gd name="connsiteX3" fmla="*/ 236765 w 2604407"/>
              <a:gd name="connsiteY3" fmla="*/ 311426 h 475338"/>
              <a:gd name="connsiteX4" fmla="*/ 318407 w 2604407"/>
              <a:gd name="connsiteY4" fmla="*/ 417562 h 475338"/>
              <a:gd name="connsiteX5" fmla="*/ 432707 w 2604407"/>
              <a:gd name="connsiteY5" fmla="*/ 409398 h 475338"/>
              <a:gd name="connsiteX6" fmla="*/ 473529 w 2604407"/>
              <a:gd name="connsiteY6" fmla="*/ 270605 h 475338"/>
              <a:gd name="connsiteX7" fmla="*/ 538843 w 2604407"/>
              <a:gd name="connsiteY7" fmla="*/ 442055 h 475338"/>
              <a:gd name="connsiteX8" fmla="*/ 620809 w 2604407"/>
              <a:gd name="connsiteY8" fmla="*/ 344516 h 475338"/>
              <a:gd name="connsiteX9" fmla="*/ 685800 w 2604407"/>
              <a:gd name="connsiteY9" fmla="*/ 433891 h 475338"/>
              <a:gd name="connsiteX10" fmla="*/ 767444 w 2604407"/>
              <a:gd name="connsiteY10" fmla="*/ 148141 h 475338"/>
              <a:gd name="connsiteX11" fmla="*/ 865415 w 2604407"/>
              <a:gd name="connsiteY11" fmla="*/ 384904 h 475338"/>
              <a:gd name="connsiteX12" fmla="*/ 979715 w 2604407"/>
              <a:gd name="connsiteY12" fmla="*/ 180797 h 475338"/>
              <a:gd name="connsiteX13" fmla="*/ 1094015 w 2604407"/>
              <a:gd name="connsiteY13" fmla="*/ 393069 h 475338"/>
              <a:gd name="connsiteX14" fmla="*/ 1314450 w 2604407"/>
              <a:gd name="connsiteY14" fmla="*/ 450219 h 475338"/>
              <a:gd name="connsiteX15" fmla="*/ 1445079 w 2604407"/>
              <a:gd name="connsiteY15" fmla="*/ 1183 h 475338"/>
              <a:gd name="connsiteX16" fmla="*/ 1518557 w 2604407"/>
              <a:gd name="connsiteY16" fmla="*/ 311426 h 475338"/>
              <a:gd name="connsiteX17" fmla="*/ 1592359 w 2604407"/>
              <a:gd name="connsiteY17" fmla="*/ 58766 h 475338"/>
              <a:gd name="connsiteX18" fmla="*/ 1649186 w 2604407"/>
              <a:gd name="connsiteY18" fmla="*/ 278769 h 475338"/>
              <a:gd name="connsiteX19" fmla="*/ 1698172 w 2604407"/>
              <a:gd name="connsiteY19" fmla="*/ 115484 h 475338"/>
              <a:gd name="connsiteX20" fmla="*/ 1771650 w 2604407"/>
              <a:gd name="connsiteY20" fmla="*/ 417562 h 475338"/>
              <a:gd name="connsiteX21" fmla="*/ 1885951 w 2604407"/>
              <a:gd name="connsiteY21" fmla="*/ 311426 h 475338"/>
              <a:gd name="connsiteX22" fmla="*/ 2000573 w 2604407"/>
              <a:gd name="connsiteY22" fmla="*/ 450652 h 475338"/>
              <a:gd name="connsiteX23" fmla="*/ 2065565 w 2604407"/>
              <a:gd name="connsiteY23" fmla="*/ 311426 h 475338"/>
              <a:gd name="connsiteX24" fmla="*/ 2106387 w 2604407"/>
              <a:gd name="connsiteY24" fmla="*/ 17512 h 475338"/>
              <a:gd name="connsiteX25" fmla="*/ 2220686 w 2604407"/>
              <a:gd name="connsiteY25" fmla="*/ 352248 h 475338"/>
              <a:gd name="connsiteX26" fmla="*/ 2604407 w 2604407"/>
              <a:gd name="connsiteY26" fmla="*/ 442055 h 475338"/>
              <a:gd name="connsiteX0" fmla="*/ 0 w 2604407"/>
              <a:gd name="connsiteY0" fmla="*/ 432856 h 443474"/>
              <a:gd name="connsiteX1" fmla="*/ 73479 w 2604407"/>
              <a:gd name="connsiteY1" fmla="*/ 65464 h 443474"/>
              <a:gd name="connsiteX2" fmla="*/ 155122 w 2604407"/>
              <a:gd name="connsiteY2" fmla="*/ 424692 h 443474"/>
              <a:gd name="connsiteX3" fmla="*/ 236765 w 2604407"/>
              <a:gd name="connsiteY3" fmla="*/ 294063 h 443474"/>
              <a:gd name="connsiteX4" fmla="*/ 318407 w 2604407"/>
              <a:gd name="connsiteY4" fmla="*/ 400199 h 443474"/>
              <a:gd name="connsiteX5" fmla="*/ 432707 w 2604407"/>
              <a:gd name="connsiteY5" fmla="*/ 392035 h 443474"/>
              <a:gd name="connsiteX6" fmla="*/ 473529 w 2604407"/>
              <a:gd name="connsiteY6" fmla="*/ 253242 h 443474"/>
              <a:gd name="connsiteX7" fmla="*/ 538843 w 2604407"/>
              <a:gd name="connsiteY7" fmla="*/ 424692 h 443474"/>
              <a:gd name="connsiteX8" fmla="*/ 620809 w 2604407"/>
              <a:gd name="connsiteY8" fmla="*/ 327153 h 443474"/>
              <a:gd name="connsiteX9" fmla="*/ 685800 w 2604407"/>
              <a:gd name="connsiteY9" fmla="*/ 416528 h 443474"/>
              <a:gd name="connsiteX10" fmla="*/ 767444 w 2604407"/>
              <a:gd name="connsiteY10" fmla="*/ 130778 h 443474"/>
              <a:gd name="connsiteX11" fmla="*/ 865415 w 2604407"/>
              <a:gd name="connsiteY11" fmla="*/ 367541 h 443474"/>
              <a:gd name="connsiteX12" fmla="*/ 979715 w 2604407"/>
              <a:gd name="connsiteY12" fmla="*/ 163434 h 443474"/>
              <a:gd name="connsiteX13" fmla="*/ 1094015 w 2604407"/>
              <a:gd name="connsiteY13" fmla="*/ 375706 h 443474"/>
              <a:gd name="connsiteX14" fmla="*/ 1314450 w 2604407"/>
              <a:gd name="connsiteY14" fmla="*/ 432856 h 443474"/>
              <a:gd name="connsiteX15" fmla="*/ 1412422 w 2604407"/>
              <a:gd name="connsiteY15" fmla="*/ 187927 h 443474"/>
              <a:gd name="connsiteX16" fmla="*/ 1518557 w 2604407"/>
              <a:gd name="connsiteY16" fmla="*/ 294063 h 443474"/>
              <a:gd name="connsiteX17" fmla="*/ 1592359 w 2604407"/>
              <a:gd name="connsiteY17" fmla="*/ 41403 h 443474"/>
              <a:gd name="connsiteX18" fmla="*/ 1649186 w 2604407"/>
              <a:gd name="connsiteY18" fmla="*/ 261406 h 443474"/>
              <a:gd name="connsiteX19" fmla="*/ 1698172 w 2604407"/>
              <a:gd name="connsiteY19" fmla="*/ 98121 h 443474"/>
              <a:gd name="connsiteX20" fmla="*/ 1771650 w 2604407"/>
              <a:gd name="connsiteY20" fmla="*/ 400199 h 443474"/>
              <a:gd name="connsiteX21" fmla="*/ 1885951 w 2604407"/>
              <a:gd name="connsiteY21" fmla="*/ 294063 h 443474"/>
              <a:gd name="connsiteX22" fmla="*/ 2000573 w 2604407"/>
              <a:gd name="connsiteY22" fmla="*/ 433289 h 443474"/>
              <a:gd name="connsiteX23" fmla="*/ 2065565 w 2604407"/>
              <a:gd name="connsiteY23" fmla="*/ 294063 h 443474"/>
              <a:gd name="connsiteX24" fmla="*/ 2106387 w 2604407"/>
              <a:gd name="connsiteY24" fmla="*/ 149 h 443474"/>
              <a:gd name="connsiteX25" fmla="*/ 2220686 w 2604407"/>
              <a:gd name="connsiteY25" fmla="*/ 334885 h 443474"/>
              <a:gd name="connsiteX26" fmla="*/ 2604407 w 2604407"/>
              <a:gd name="connsiteY26" fmla="*/ 424692 h 443474"/>
              <a:gd name="connsiteX0" fmla="*/ 0 w 2604407"/>
              <a:gd name="connsiteY0" fmla="*/ 432856 h 443474"/>
              <a:gd name="connsiteX1" fmla="*/ 73479 w 2604407"/>
              <a:gd name="connsiteY1" fmla="*/ 65464 h 443474"/>
              <a:gd name="connsiteX2" fmla="*/ 155122 w 2604407"/>
              <a:gd name="connsiteY2" fmla="*/ 424692 h 443474"/>
              <a:gd name="connsiteX3" fmla="*/ 236765 w 2604407"/>
              <a:gd name="connsiteY3" fmla="*/ 294063 h 443474"/>
              <a:gd name="connsiteX4" fmla="*/ 318407 w 2604407"/>
              <a:gd name="connsiteY4" fmla="*/ 400199 h 443474"/>
              <a:gd name="connsiteX5" fmla="*/ 432707 w 2604407"/>
              <a:gd name="connsiteY5" fmla="*/ 392035 h 443474"/>
              <a:gd name="connsiteX6" fmla="*/ 473529 w 2604407"/>
              <a:gd name="connsiteY6" fmla="*/ 253242 h 443474"/>
              <a:gd name="connsiteX7" fmla="*/ 538843 w 2604407"/>
              <a:gd name="connsiteY7" fmla="*/ 424692 h 443474"/>
              <a:gd name="connsiteX8" fmla="*/ 620809 w 2604407"/>
              <a:gd name="connsiteY8" fmla="*/ 327153 h 443474"/>
              <a:gd name="connsiteX9" fmla="*/ 685800 w 2604407"/>
              <a:gd name="connsiteY9" fmla="*/ 416528 h 443474"/>
              <a:gd name="connsiteX10" fmla="*/ 767444 w 2604407"/>
              <a:gd name="connsiteY10" fmla="*/ 130778 h 443474"/>
              <a:gd name="connsiteX11" fmla="*/ 865415 w 2604407"/>
              <a:gd name="connsiteY11" fmla="*/ 367541 h 443474"/>
              <a:gd name="connsiteX12" fmla="*/ 979715 w 2604407"/>
              <a:gd name="connsiteY12" fmla="*/ 163434 h 443474"/>
              <a:gd name="connsiteX13" fmla="*/ 1094015 w 2604407"/>
              <a:gd name="connsiteY13" fmla="*/ 375706 h 443474"/>
              <a:gd name="connsiteX14" fmla="*/ 1314450 w 2604407"/>
              <a:gd name="connsiteY14" fmla="*/ 432856 h 443474"/>
              <a:gd name="connsiteX15" fmla="*/ 1412422 w 2604407"/>
              <a:gd name="connsiteY15" fmla="*/ 187927 h 443474"/>
              <a:gd name="connsiteX16" fmla="*/ 1510393 w 2604407"/>
              <a:gd name="connsiteY16" fmla="*/ 400199 h 443474"/>
              <a:gd name="connsiteX17" fmla="*/ 1592359 w 2604407"/>
              <a:gd name="connsiteY17" fmla="*/ 41403 h 443474"/>
              <a:gd name="connsiteX18" fmla="*/ 1649186 w 2604407"/>
              <a:gd name="connsiteY18" fmla="*/ 261406 h 443474"/>
              <a:gd name="connsiteX19" fmla="*/ 1698172 w 2604407"/>
              <a:gd name="connsiteY19" fmla="*/ 98121 h 443474"/>
              <a:gd name="connsiteX20" fmla="*/ 1771650 w 2604407"/>
              <a:gd name="connsiteY20" fmla="*/ 400199 h 443474"/>
              <a:gd name="connsiteX21" fmla="*/ 1885951 w 2604407"/>
              <a:gd name="connsiteY21" fmla="*/ 294063 h 443474"/>
              <a:gd name="connsiteX22" fmla="*/ 2000573 w 2604407"/>
              <a:gd name="connsiteY22" fmla="*/ 433289 h 443474"/>
              <a:gd name="connsiteX23" fmla="*/ 2065565 w 2604407"/>
              <a:gd name="connsiteY23" fmla="*/ 294063 h 443474"/>
              <a:gd name="connsiteX24" fmla="*/ 2106387 w 2604407"/>
              <a:gd name="connsiteY24" fmla="*/ 149 h 443474"/>
              <a:gd name="connsiteX25" fmla="*/ 2220686 w 2604407"/>
              <a:gd name="connsiteY25" fmla="*/ 334885 h 443474"/>
              <a:gd name="connsiteX26" fmla="*/ 2604407 w 2604407"/>
              <a:gd name="connsiteY26" fmla="*/ 424692 h 443474"/>
              <a:gd name="connsiteX0" fmla="*/ 0 w 2604407"/>
              <a:gd name="connsiteY0" fmla="*/ 432856 h 447446"/>
              <a:gd name="connsiteX1" fmla="*/ 73479 w 2604407"/>
              <a:gd name="connsiteY1" fmla="*/ 65464 h 447446"/>
              <a:gd name="connsiteX2" fmla="*/ 155122 w 2604407"/>
              <a:gd name="connsiteY2" fmla="*/ 424692 h 447446"/>
              <a:gd name="connsiteX3" fmla="*/ 236765 w 2604407"/>
              <a:gd name="connsiteY3" fmla="*/ 294063 h 447446"/>
              <a:gd name="connsiteX4" fmla="*/ 318407 w 2604407"/>
              <a:gd name="connsiteY4" fmla="*/ 400199 h 447446"/>
              <a:gd name="connsiteX5" fmla="*/ 432707 w 2604407"/>
              <a:gd name="connsiteY5" fmla="*/ 392035 h 447446"/>
              <a:gd name="connsiteX6" fmla="*/ 473529 w 2604407"/>
              <a:gd name="connsiteY6" fmla="*/ 253242 h 447446"/>
              <a:gd name="connsiteX7" fmla="*/ 538843 w 2604407"/>
              <a:gd name="connsiteY7" fmla="*/ 424692 h 447446"/>
              <a:gd name="connsiteX8" fmla="*/ 620809 w 2604407"/>
              <a:gd name="connsiteY8" fmla="*/ 327153 h 447446"/>
              <a:gd name="connsiteX9" fmla="*/ 685800 w 2604407"/>
              <a:gd name="connsiteY9" fmla="*/ 416528 h 447446"/>
              <a:gd name="connsiteX10" fmla="*/ 767444 w 2604407"/>
              <a:gd name="connsiteY10" fmla="*/ 130778 h 447446"/>
              <a:gd name="connsiteX11" fmla="*/ 865415 w 2604407"/>
              <a:gd name="connsiteY11" fmla="*/ 367541 h 447446"/>
              <a:gd name="connsiteX12" fmla="*/ 979715 w 2604407"/>
              <a:gd name="connsiteY12" fmla="*/ 16477 h 447446"/>
              <a:gd name="connsiteX13" fmla="*/ 1094015 w 2604407"/>
              <a:gd name="connsiteY13" fmla="*/ 375706 h 447446"/>
              <a:gd name="connsiteX14" fmla="*/ 1314450 w 2604407"/>
              <a:gd name="connsiteY14" fmla="*/ 432856 h 447446"/>
              <a:gd name="connsiteX15" fmla="*/ 1412422 w 2604407"/>
              <a:gd name="connsiteY15" fmla="*/ 187927 h 447446"/>
              <a:gd name="connsiteX16" fmla="*/ 1510393 w 2604407"/>
              <a:gd name="connsiteY16" fmla="*/ 400199 h 447446"/>
              <a:gd name="connsiteX17" fmla="*/ 1592359 w 2604407"/>
              <a:gd name="connsiteY17" fmla="*/ 41403 h 447446"/>
              <a:gd name="connsiteX18" fmla="*/ 1649186 w 2604407"/>
              <a:gd name="connsiteY18" fmla="*/ 261406 h 447446"/>
              <a:gd name="connsiteX19" fmla="*/ 1698172 w 2604407"/>
              <a:gd name="connsiteY19" fmla="*/ 98121 h 447446"/>
              <a:gd name="connsiteX20" fmla="*/ 1771650 w 2604407"/>
              <a:gd name="connsiteY20" fmla="*/ 400199 h 447446"/>
              <a:gd name="connsiteX21" fmla="*/ 1885951 w 2604407"/>
              <a:gd name="connsiteY21" fmla="*/ 294063 h 447446"/>
              <a:gd name="connsiteX22" fmla="*/ 2000573 w 2604407"/>
              <a:gd name="connsiteY22" fmla="*/ 433289 h 447446"/>
              <a:gd name="connsiteX23" fmla="*/ 2065565 w 2604407"/>
              <a:gd name="connsiteY23" fmla="*/ 294063 h 447446"/>
              <a:gd name="connsiteX24" fmla="*/ 2106387 w 2604407"/>
              <a:gd name="connsiteY24" fmla="*/ 149 h 447446"/>
              <a:gd name="connsiteX25" fmla="*/ 2220686 w 2604407"/>
              <a:gd name="connsiteY25" fmla="*/ 334885 h 447446"/>
              <a:gd name="connsiteX26" fmla="*/ 2604407 w 2604407"/>
              <a:gd name="connsiteY26" fmla="*/ 424692 h 447446"/>
              <a:gd name="connsiteX0" fmla="*/ 0 w 2604407"/>
              <a:gd name="connsiteY0" fmla="*/ 432856 h 447446"/>
              <a:gd name="connsiteX1" fmla="*/ 73479 w 2604407"/>
              <a:gd name="connsiteY1" fmla="*/ 65464 h 447446"/>
              <a:gd name="connsiteX2" fmla="*/ 155122 w 2604407"/>
              <a:gd name="connsiteY2" fmla="*/ 424692 h 447446"/>
              <a:gd name="connsiteX3" fmla="*/ 236765 w 2604407"/>
              <a:gd name="connsiteY3" fmla="*/ 294063 h 447446"/>
              <a:gd name="connsiteX4" fmla="*/ 318407 w 2604407"/>
              <a:gd name="connsiteY4" fmla="*/ 400199 h 447446"/>
              <a:gd name="connsiteX5" fmla="*/ 432707 w 2604407"/>
              <a:gd name="connsiteY5" fmla="*/ 392035 h 447446"/>
              <a:gd name="connsiteX6" fmla="*/ 473529 w 2604407"/>
              <a:gd name="connsiteY6" fmla="*/ 253242 h 447446"/>
              <a:gd name="connsiteX7" fmla="*/ 538843 w 2604407"/>
              <a:gd name="connsiteY7" fmla="*/ 424692 h 447446"/>
              <a:gd name="connsiteX8" fmla="*/ 620809 w 2604407"/>
              <a:gd name="connsiteY8" fmla="*/ 327153 h 447446"/>
              <a:gd name="connsiteX9" fmla="*/ 685800 w 2604407"/>
              <a:gd name="connsiteY9" fmla="*/ 416528 h 447446"/>
              <a:gd name="connsiteX10" fmla="*/ 767444 w 2604407"/>
              <a:gd name="connsiteY10" fmla="*/ 150 h 447446"/>
              <a:gd name="connsiteX11" fmla="*/ 865415 w 2604407"/>
              <a:gd name="connsiteY11" fmla="*/ 367541 h 447446"/>
              <a:gd name="connsiteX12" fmla="*/ 979715 w 2604407"/>
              <a:gd name="connsiteY12" fmla="*/ 16477 h 447446"/>
              <a:gd name="connsiteX13" fmla="*/ 1094015 w 2604407"/>
              <a:gd name="connsiteY13" fmla="*/ 375706 h 447446"/>
              <a:gd name="connsiteX14" fmla="*/ 1314450 w 2604407"/>
              <a:gd name="connsiteY14" fmla="*/ 432856 h 447446"/>
              <a:gd name="connsiteX15" fmla="*/ 1412422 w 2604407"/>
              <a:gd name="connsiteY15" fmla="*/ 187927 h 447446"/>
              <a:gd name="connsiteX16" fmla="*/ 1510393 w 2604407"/>
              <a:gd name="connsiteY16" fmla="*/ 400199 h 447446"/>
              <a:gd name="connsiteX17" fmla="*/ 1592359 w 2604407"/>
              <a:gd name="connsiteY17" fmla="*/ 41403 h 447446"/>
              <a:gd name="connsiteX18" fmla="*/ 1649186 w 2604407"/>
              <a:gd name="connsiteY18" fmla="*/ 261406 h 447446"/>
              <a:gd name="connsiteX19" fmla="*/ 1698172 w 2604407"/>
              <a:gd name="connsiteY19" fmla="*/ 98121 h 447446"/>
              <a:gd name="connsiteX20" fmla="*/ 1771650 w 2604407"/>
              <a:gd name="connsiteY20" fmla="*/ 400199 h 447446"/>
              <a:gd name="connsiteX21" fmla="*/ 1885951 w 2604407"/>
              <a:gd name="connsiteY21" fmla="*/ 294063 h 447446"/>
              <a:gd name="connsiteX22" fmla="*/ 2000573 w 2604407"/>
              <a:gd name="connsiteY22" fmla="*/ 433289 h 447446"/>
              <a:gd name="connsiteX23" fmla="*/ 2065565 w 2604407"/>
              <a:gd name="connsiteY23" fmla="*/ 294063 h 447446"/>
              <a:gd name="connsiteX24" fmla="*/ 2106387 w 2604407"/>
              <a:gd name="connsiteY24" fmla="*/ 149 h 447446"/>
              <a:gd name="connsiteX25" fmla="*/ 2220686 w 2604407"/>
              <a:gd name="connsiteY25" fmla="*/ 334885 h 447446"/>
              <a:gd name="connsiteX26" fmla="*/ 2604407 w 2604407"/>
              <a:gd name="connsiteY26" fmla="*/ 424692 h 447446"/>
              <a:gd name="connsiteX0" fmla="*/ 0 w 2604407"/>
              <a:gd name="connsiteY0" fmla="*/ 432856 h 447446"/>
              <a:gd name="connsiteX1" fmla="*/ 73479 w 2604407"/>
              <a:gd name="connsiteY1" fmla="*/ 65464 h 447446"/>
              <a:gd name="connsiteX2" fmla="*/ 155122 w 2604407"/>
              <a:gd name="connsiteY2" fmla="*/ 424692 h 447446"/>
              <a:gd name="connsiteX3" fmla="*/ 236765 w 2604407"/>
              <a:gd name="connsiteY3" fmla="*/ 49135 h 447446"/>
              <a:gd name="connsiteX4" fmla="*/ 318407 w 2604407"/>
              <a:gd name="connsiteY4" fmla="*/ 400199 h 447446"/>
              <a:gd name="connsiteX5" fmla="*/ 432707 w 2604407"/>
              <a:gd name="connsiteY5" fmla="*/ 392035 h 447446"/>
              <a:gd name="connsiteX6" fmla="*/ 473529 w 2604407"/>
              <a:gd name="connsiteY6" fmla="*/ 253242 h 447446"/>
              <a:gd name="connsiteX7" fmla="*/ 538843 w 2604407"/>
              <a:gd name="connsiteY7" fmla="*/ 424692 h 447446"/>
              <a:gd name="connsiteX8" fmla="*/ 620809 w 2604407"/>
              <a:gd name="connsiteY8" fmla="*/ 327153 h 447446"/>
              <a:gd name="connsiteX9" fmla="*/ 685800 w 2604407"/>
              <a:gd name="connsiteY9" fmla="*/ 416528 h 447446"/>
              <a:gd name="connsiteX10" fmla="*/ 767444 w 2604407"/>
              <a:gd name="connsiteY10" fmla="*/ 150 h 447446"/>
              <a:gd name="connsiteX11" fmla="*/ 865415 w 2604407"/>
              <a:gd name="connsiteY11" fmla="*/ 367541 h 447446"/>
              <a:gd name="connsiteX12" fmla="*/ 979715 w 2604407"/>
              <a:gd name="connsiteY12" fmla="*/ 16477 h 447446"/>
              <a:gd name="connsiteX13" fmla="*/ 1094015 w 2604407"/>
              <a:gd name="connsiteY13" fmla="*/ 375706 h 447446"/>
              <a:gd name="connsiteX14" fmla="*/ 1314450 w 2604407"/>
              <a:gd name="connsiteY14" fmla="*/ 432856 h 447446"/>
              <a:gd name="connsiteX15" fmla="*/ 1412422 w 2604407"/>
              <a:gd name="connsiteY15" fmla="*/ 187927 h 447446"/>
              <a:gd name="connsiteX16" fmla="*/ 1510393 w 2604407"/>
              <a:gd name="connsiteY16" fmla="*/ 400199 h 447446"/>
              <a:gd name="connsiteX17" fmla="*/ 1592359 w 2604407"/>
              <a:gd name="connsiteY17" fmla="*/ 41403 h 447446"/>
              <a:gd name="connsiteX18" fmla="*/ 1649186 w 2604407"/>
              <a:gd name="connsiteY18" fmla="*/ 261406 h 447446"/>
              <a:gd name="connsiteX19" fmla="*/ 1698172 w 2604407"/>
              <a:gd name="connsiteY19" fmla="*/ 98121 h 447446"/>
              <a:gd name="connsiteX20" fmla="*/ 1771650 w 2604407"/>
              <a:gd name="connsiteY20" fmla="*/ 400199 h 447446"/>
              <a:gd name="connsiteX21" fmla="*/ 1885951 w 2604407"/>
              <a:gd name="connsiteY21" fmla="*/ 294063 h 447446"/>
              <a:gd name="connsiteX22" fmla="*/ 2000573 w 2604407"/>
              <a:gd name="connsiteY22" fmla="*/ 433289 h 447446"/>
              <a:gd name="connsiteX23" fmla="*/ 2065565 w 2604407"/>
              <a:gd name="connsiteY23" fmla="*/ 294063 h 447446"/>
              <a:gd name="connsiteX24" fmla="*/ 2106387 w 2604407"/>
              <a:gd name="connsiteY24" fmla="*/ 149 h 447446"/>
              <a:gd name="connsiteX25" fmla="*/ 2220686 w 2604407"/>
              <a:gd name="connsiteY25" fmla="*/ 334885 h 447446"/>
              <a:gd name="connsiteX26" fmla="*/ 2604407 w 2604407"/>
              <a:gd name="connsiteY26" fmla="*/ 424692 h 447446"/>
              <a:gd name="connsiteX0" fmla="*/ 0 w 2385988"/>
              <a:gd name="connsiteY0" fmla="*/ 432856 h 447446"/>
              <a:gd name="connsiteX1" fmla="*/ 73479 w 2385988"/>
              <a:gd name="connsiteY1" fmla="*/ 65464 h 447446"/>
              <a:gd name="connsiteX2" fmla="*/ 155122 w 2385988"/>
              <a:gd name="connsiteY2" fmla="*/ 424692 h 447446"/>
              <a:gd name="connsiteX3" fmla="*/ 236765 w 2385988"/>
              <a:gd name="connsiteY3" fmla="*/ 49135 h 447446"/>
              <a:gd name="connsiteX4" fmla="*/ 318407 w 2385988"/>
              <a:gd name="connsiteY4" fmla="*/ 400199 h 447446"/>
              <a:gd name="connsiteX5" fmla="*/ 432707 w 2385988"/>
              <a:gd name="connsiteY5" fmla="*/ 392035 h 447446"/>
              <a:gd name="connsiteX6" fmla="*/ 473529 w 2385988"/>
              <a:gd name="connsiteY6" fmla="*/ 253242 h 447446"/>
              <a:gd name="connsiteX7" fmla="*/ 538843 w 2385988"/>
              <a:gd name="connsiteY7" fmla="*/ 424692 h 447446"/>
              <a:gd name="connsiteX8" fmla="*/ 620809 w 2385988"/>
              <a:gd name="connsiteY8" fmla="*/ 327153 h 447446"/>
              <a:gd name="connsiteX9" fmla="*/ 685800 w 2385988"/>
              <a:gd name="connsiteY9" fmla="*/ 416528 h 447446"/>
              <a:gd name="connsiteX10" fmla="*/ 767444 w 2385988"/>
              <a:gd name="connsiteY10" fmla="*/ 150 h 447446"/>
              <a:gd name="connsiteX11" fmla="*/ 865415 w 2385988"/>
              <a:gd name="connsiteY11" fmla="*/ 367541 h 447446"/>
              <a:gd name="connsiteX12" fmla="*/ 979715 w 2385988"/>
              <a:gd name="connsiteY12" fmla="*/ 16477 h 447446"/>
              <a:gd name="connsiteX13" fmla="*/ 1094015 w 2385988"/>
              <a:gd name="connsiteY13" fmla="*/ 375706 h 447446"/>
              <a:gd name="connsiteX14" fmla="*/ 1314450 w 2385988"/>
              <a:gd name="connsiteY14" fmla="*/ 432856 h 447446"/>
              <a:gd name="connsiteX15" fmla="*/ 1412422 w 2385988"/>
              <a:gd name="connsiteY15" fmla="*/ 187927 h 447446"/>
              <a:gd name="connsiteX16" fmla="*/ 1510393 w 2385988"/>
              <a:gd name="connsiteY16" fmla="*/ 400199 h 447446"/>
              <a:gd name="connsiteX17" fmla="*/ 1592359 w 2385988"/>
              <a:gd name="connsiteY17" fmla="*/ 41403 h 447446"/>
              <a:gd name="connsiteX18" fmla="*/ 1649186 w 2385988"/>
              <a:gd name="connsiteY18" fmla="*/ 261406 h 447446"/>
              <a:gd name="connsiteX19" fmla="*/ 1698172 w 2385988"/>
              <a:gd name="connsiteY19" fmla="*/ 98121 h 447446"/>
              <a:gd name="connsiteX20" fmla="*/ 1771650 w 2385988"/>
              <a:gd name="connsiteY20" fmla="*/ 400199 h 447446"/>
              <a:gd name="connsiteX21" fmla="*/ 1885951 w 2385988"/>
              <a:gd name="connsiteY21" fmla="*/ 294063 h 447446"/>
              <a:gd name="connsiteX22" fmla="*/ 2000573 w 2385988"/>
              <a:gd name="connsiteY22" fmla="*/ 433289 h 447446"/>
              <a:gd name="connsiteX23" fmla="*/ 2065565 w 2385988"/>
              <a:gd name="connsiteY23" fmla="*/ 294063 h 447446"/>
              <a:gd name="connsiteX24" fmla="*/ 2106387 w 2385988"/>
              <a:gd name="connsiteY24" fmla="*/ 149 h 447446"/>
              <a:gd name="connsiteX25" fmla="*/ 2220686 w 2385988"/>
              <a:gd name="connsiteY25" fmla="*/ 334885 h 447446"/>
              <a:gd name="connsiteX26" fmla="*/ 2385988 w 2385988"/>
              <a:gd name="connsiteY26" fmla="*/ 414897 h 447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85988" h="447446">
                <a:moveTo>
                  <a:pt x="0" y="432856"/>
                </a:moveTo>
                <a:cubicBezTo>
                  <a:pt x="15648" y="176361"/>
                  <a:pt x="47626" y="66825"/>
                  <a:pt x="73479" y="65464"/>
                </a:cubicBezTo>
                <a:cubicBezTo>
                  <a:pt x="99332" y="64103"/>
                  <a:pt x="127908" y="427414"/>
                  <a:pt x="155122" y="424692"/>
                </a:cubicBezTo>
                <a:cubicBezTo>
                  <a:pt x="182336" y="421971"/>
                  <a:pt x="209551" y="53217"/>
                  <a:pt x="236765" y="49135"/>
                </a:cubicBezTo>
                <a:cubicBezTo>
                  <a:pt x="263979" y="45053"/>
                  <a:pt x="285750" y="343049"/>
                  <a:pt x="318407" y="400199"/>
                </a:cubicBezTo>
                <a:cubicBezTo>
                  <a:pt x="351064" y="457349"/>
                  <a:pt x="406853" y="416528"/>
                  <a:pt x="432707" y="392035"/>
                </a:cubicBezTo>
                <a:cubicBezTo>
                  <a:pt x="458561" y="367542"/>
                  <a:pt x="455840" y="247799"/>
                  <a:pt x="473529" y="253242"/>
                </a:cubicBezTo>
                <a:cubicBezTo>
                  <a:pt x="491218" y="258685"/>
                  <a:pt x="514296" y="412374"/>
                  <a:pt x="538843" y="424692"/>
                </a:cubicBezTo>
                <a:cubicBezTo>
                  <a:pt x="563390" y="437010"/>
                  <a:pt x="596316" y="335317"/>
                  <a:pt x="620809" y="327153"/>
                </a:cubicBezTo>
                <a:cubicBezTo>
                  <a:pt x="645302" y="318989"/>
                  <a:pt x="661361" y="471028"/>
                  <a:pt x="685800" y="416528"/>
                </a:cubicBezTo>
                <a:cubicBezTo>
                  <a:pt x="710239" y="362028"/>
                  <a:pt x="737508" y="8314"/>
                  <a:pt x="767444" y="150"/>
                </a:cubicBezTo>
                <a:cubicBezTo>
                  <a:pt x="797380" y="-8014"/>
                  <a:pt x="830037" y="364820"/>
                  <a:pt x="865415" y="367541"/>
                </a:cubicBezTo>
                <a:cubicBezTo>
                  <a:pt x="900794" y="370262"/>
                  <a:pt x="941615" y="15116"/>
                  <a:pt x="979715" y="16477"/>
                </a:cubicBezTo>
                <a:cubicBezTo>
                  <a:pt x="1017815" y="17838"/>
                  <a:pt x="1038226" y="306309"/>
                  <a:pt x="1094015" y="375706"/>
                </a:cubicBezTo>
                <a:cubicBezTo>
                  <a:pt x="1149804" y="445103"/>
                  <a:pt x="1261382" y="464152"/>
                  <a:pt x="1314450" y="432856"/>
                </a:cubicBezTo>
                <a:cubicBezTo>
                  <a:pt x="1367518" y="401560"/>
                  <a:pt x="1379765" y="193370"/>
                  <a:pt x="1412422" y="187927"/>
                </a:cubicBezTo>
                <a:cubicBezTo>
                  <a:pt x="1445079" y="182484"/>
                  <a:pt x="1480404" y="424620"/>
                  <a:pt x="1510393" y="400199"/>
                </a:cubicBezTo>
                <a:cubicBezTo>
                  <a:pt x="1540383" y="375778"/>
                  <a:pt x="1580113" y="-30715"/>
                  <a:pt x="1592359" y="41403"/>
                </a:cubicBezTo>
                <a:cubicBezTo>
                  <a:pt x="1604606" y="113521"/>
                  <a:pt x="1631551" y="251953"/>
                  <a:pt x="1649186" y="261406"/>
                </a:cubicBezTo>
                <a:cubicBezTo>
                  <a:pt x="1666821" y="270859"/>
                  <a:pt x="1677761" y="74989"/>
                  <a:pt x="1698172" y="98121"/>
                </a:cubicBezTo>
                <a:cubicBezTo>
                  <a:pt x="1718583" y="121253"/>
                  <a:pt x="1740354" y="367542"/>
                  <a:pt x="1771650" y="400199"/>
                </a:cubicBezTo>
                <a:cubicBezTo>
                  <a:pt x="1802947" y="432856"/>
                  <a:pt x="1847797" y="288548"/>
                  <a:pt x="1885951" y="294063"/>
                </a:cubicBezTo>
                <a:cubicBezTo>
                  <a:pt x="1924105" y="299578"/>
                  <a:pt x="1966555" y="408796"/>
                  <a:pt x="2000573" y="433289"/>
                </a:cubicBezTo>
                <a:cubicBezTo>
                  <a:pt x="2034591" y="457782"/>
                  <a:pt x="2047929" y="366253"/>
                  <a:pt x="2065565" y="294063"/>
                </a:cubicBezTo>
                <a:cubicBezTo>
                  <a:pt x="2083201" y="221873"/>
                  <a:pt x="2080534" y="-6655"/>
                  <a:pt x="2106387" y="149"/>
                </a:cubicBezTo>
                <a:cubicBezTo>
                  <a:pt x="2132240" y="6953"/>
                  <a:pt x="2174086" y="265760"/>
                  <a:pt x="2220686" y="334885"/>
                </a:cubicBezTo>
                <a:cubicBezTo>
                  <a:pt x="2267286" y="404010"/>
                  <a:pt x="2231547" y="393806"/>
                  <a:pt x="2385988" y="414897"/>
                </a:cubicBezTo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Freeform 152"/>
          <p:cNvSpPr/>
          <p:nvPr/>
        </p:nvSpPr>
        <p:spPr>
          <a:xfrm>
            <a:off x="4472448" y="5027971"/>
            <a:ext cx="829889" cy="345245"/>
          </a:xfrm>
          <a:custGeom>
            <a:avLst/>
            <a:gdLst>
              <a:gd name="connsiteX0" fmla="*/ 0 w 2604407"/>
              <a:gd name="connsiteY0" fmla="*/ 514352 h 519515"/>
              <a:gd name="connsiteX1" fmla="*/ 57150 w 2604407"/>
              <a:gd name="connsiteY1" fmla="*/ 2 h 519515"/>
              <a:gd name="connsiteX2" fmla="*/ 155122 w 2604407"/>
              <a:gd name="connsiteY2" fmla="*/ 506188 h 519515"/>
              <a:gd name="connsiteX3" fmla="*/ 236765 w 2604407"/>
              <a:gd name="connsiteY3" fmla="*/ 204109 h 519515"/>
              <a:gd name="connsiteX4" fmla="*/ 318407 w 2604407"/>
              <a:gd name="connsiteY4" fmla="*/ 481695 h 519515"/>
              <a:gd name="connsiteX5" fmla="*/ 432707 w 2604407"/>
              <a:gd name="connsiteY5" fmla="*/ 473531 h 519515"/>
              <a:gd name="connsiteX6" fmla="*/ 465365 w 2604407"/>
              <a:gd name="connsiteY6" fmla="*/ 334738 h 519515"/>
              <a:gd name="connsiteX7" fmla="*/ 538843 w 2604407"/>
              <a:gd name="connsiteY7" fmla="*/ 506188 h 519515"/>
              <a:gd name="connsiteX8" fmla="*/ 685800 w 2604407"/>
              <a:gd name="connsiteY8" fmla="*/ 457202 h 519515"/>
              <a:gd name="connsiteX9" fmla="*/ 873579 w 2604407"/>
              <a:gd name="connsiteY9" fmla="*/ 106138 h 519515"/>
              <a:gd name="connsiteX10" fmla="*/ 963386 w 2604407"/>
              <a:gd name="connsiteY10" fmla="*/ 351066 h 519515"/>
              <a:gd name="connsiteX11" fmla="*/ 1061357 w 2604407"/>
              <a:gd name="connsiteY11" fmla="*/ 146959 h 519515"/>
              <a:gd name="connsiteX12" fmla="*/ 1143000 w 2604407"/>
              <a:gd name="connsiteY12" fmla="*/ 424545 h 519515"/>
              <a:gd name="connsiteX13" fmla="*/ 1314450 w 2604407"/>
              <a:gd name="connsiteY13" fmla="*/ 514352 h 519515"/>
              <a:gd name="connsiteX14" fmla="*/ 1494065 w 2604407"/>
              <a:gd name="connsiteY14" fmla="*/ 293916 h 519515"/>
              <a:gd name="connsiteX15" fmla="*/ 1575707 w 2604407"/>
              <a:gd name="connsiteY15" fmla="*/ 48988 h 519515"/>
              <a:gd name="connsiteX16" fmla="*/ 1649186 w 2604407"/>
              <a:gd name="connsiteY16" fmla="*/ 481695 h 519515"/>
              <a:gd name="connsiteX17" fmla="*/ 1706336 w 2604407"/>
              <a:gd name="connsiteY17" fmla="*/ 155124 h 519515"/>
              <a:gd name="connsiteX18" fmla="*/ 1747157 w 2604407"/>
              <a:gd name="connsiteY18" fmla="*/ 416381 h 519515"/>
              <a:gd name="connsiteX19" fmla="*/ 1894115 w 2604407"/>
              <a:gd name="connsiteY19" fmla="*/ 498024 h 519515"/>
              <a:gd name="connsiteX20" fmla="*/ 1959429 w 2604407"/>
              <a:gd name="connsiteY20" fmla="*/ 155124 h 519515"/>
              <a:gd name="connsiteX21" fmla="*/ 2065565 w 2604407"/>
              <a:gd name="connsiteY21" fmla="*/ 375559 h 519515"/>
              <a:gd name="connsiteX22" fmla="*/ 2155372 w 2604407"/>
              <a:gd name="connsiteY22" fmla="*/ 220438 h 519515"/>
              <a:gd name="connsiteX23" fmla="*/ 2220686 w 2604407"/>
              <a:gd name="connsiteY23" fmla="*/ 416381 h 519515"/>
              <a:gd name="connsiteX24" fmla="*/ 2604407 w 2604407"/>
              <a:gd name="connsiteY24" fmla="*/ 506188 h 519515"/>
              <a:gd name="connsiteX0" fmla="*/ 0 w 2604407"/>
              <a:gd name="connsiteY0" fmla="*/ 514352 h 519515"/>
              <a:gd name="connsiteX1" fmla="*/ 57150 w 2604407"/>
              <a:gd name="connsiteY1" fmla="*/ 2 h 519515"/>
              <a:gd name="connsiteX2" fmla="*/ 155122 w 2604407"/>
              <a:gd name="connsiteY2" fmla="*/ 506188 h 519515"/>
              <a:gd name="connsiteX3" fmla="*/ 236765 w 2604407"/>
              <a:gd name="connsiteY3" fmla="*/ 204109 h 519515"/>
              <a:gd name="connsiteX4" fmla="*/ 318407 w 2604407"/>
              <a:gd name="connsiteY4" fmla="*/ 481695 h 519515"/>
              <a:gd name="connsiteX5" fmla="*/ 432707 w 2604407"/>
              <a:gd name="connsiteY5" fmla="*/ 473531 h 519515"/>
              <a:gd name="connsiteX6" fmla="*/ 465365 w 2604407"/>
              <a:gd name="connsiteY6" fmla="*/ 334738 h 519515"/>
              <a:gd name="connsiteX7" fmla="*/ 538843 w 2604407"/>
              <a:gd name="connsiteY7" fmla="*/ 506188 h 519515"/>
              <a:gd name="connsiteX8" fmla="*/ 685800 w 2604407"/>
              <a:gd name="connsiteY8" fmla="*/ 457202 h 519515"/>
              <a:gd name="connsiteX9" fmla="*/ 873579 w 2604407"/>
              <a:gd name="connsiteY9" fmla="*/ 106138 h 519515"/>
              <a:gd name="connsiteX10" fmla="*/ 963386 w 2604407"/>
              <a:gd name="connsiteY10" fmla="*/ 351066 h 519515"/>
              <a:gd name="connsiteX11" fmla="*/ 1061357 w 2604407"/>
              <a:gd name="connsiteY11" fmla="*/ 146959 h 519515"/>
              <a:gd name="connsiteX12" fmla="*/ 1143000 w 2604407"/>
              <a:gd name="connsiteY12" fmla="*/ 424545 h 519515"/>
              <a:gd name="connsiteX13" fmla="*/ 1314450 w 2604407"/>
              <a:gd name="connsiteY13" fmla="*/ 514352 h 519515"/>
              <a:gd name="connsiteX14" fmla="*/ 1494065 w 2604407"/>
              <a:gd name="connsiteY14" fmla="*/ 293916 h 519515"/>
              <a:gd name="connsiteX15" fmla="*/ 1575707 w 2604407"/>
              <a:gd name="connsiteY15" fmla="*/ 48988 h 519515"/>
              <a:gd name="connsiteX16" fmla="*/ 1649186 w 2604407"/>
              <a:gd name="connsiteY16" fmla="*/ 481695 h 519515"/>
              <a:gd name="connsiteX17" fmla="*/ 1706336 w 2604407"/>
              <a:gd name="connsiteY17" fmla="*/ 155124 h 519515"/>
              <a:gd name="connsiteX18" fmla="*/ 1747157 w 2604407"/>
              <a:gd name="connsiteY18" fmla="*/ 416381 h 519515"/>
              <a:gd name="connsiteX19" fmla="*/ 1894115 w 2604407"/>
              <a:gd name="connsiteY19" fmla="*/ 498024 h 519515"/>
              <a:gd name="connsiteX20" fmla="*/ 1959429 w 2604407"/>
              <a:gd name="connsiteY20" fmla="*/ 155124 h 519515"/>
              <a:gd name="connsiteX21" fmla="*/ 2065565 w 2604407"/>
              <a:gd name="connsiteY21" fmla="*/ 375559 h 519515"/>
              <a:gd name="connsiteX22" fmla="*/ 2130879 w 2604407"/>
              <a:gd name="connsiteY22" fmla="*/ 253095 h 519515"/>
              <a:gd name="connsiteX23" fmla="*/ 2220686 w 2604407"/>
              <a:gd name="connsiteY23" fmla="*/ 416381 h 519515"/>
              <a:gd name="connsiteX24" fmla="*/ 2604407 w 2604407"/>
              <a:gd name="connsiteY24" fmla="*/ 506188 h 519515"/>
              <a:gd name="connsiteX0" fmla="*/ 0 w 2604407"/>
              <a:gd name="connsiteY0" fmla="*/ 514352 h 519515"/>
              <a:gd name="connsiteX1" fmla="*/ 57150 w 2604407"/>
              <a:gd name="connsiteY1" fmla="*/ 2 h 519515"/>
              <a:gd name="connsiteX2" fmla="*/ 155122 w 2604407"/>
              <a:gd name="connsiteY2" fmla="*/ 506188 h 519515"/>
              <a:gd name="connsiteX3" fmla="*/ 236765 w 2604407"/>
              <a:gd name="connsiteY3" fmla="*/ 204109 h 519515"/>
              <a:gd name="connsiteX4" fmla="*/ 318407 w 2604407"/>
              <a:gd name="connsiteY4" fmla="*/ 481695 h 519515"/>
              <a:gd name="connsiteX5" fmla="*/ 432707 w 2604407"/>
              <a:gd name="connsiteY5" fmla="*/ 473531 h 519515"/>
              <a:gd name="connsiteX6" fmla="*/ 465365 w 2604407"/>
              <a:gd name="connsiteY6" fmla="*/ 334738 h 519515"/>
              <a:gd name="connsiteX7" fmla="*/ 538843 w 2604407"/>
              <a:gd name="connsiteY7" fmla="*/ 506188 h 519515"/>
              <a:gd name="connsiteX8" fmla="*/ 685800 w 2604407"/>
              <a:gd name="connsiteY8" fmla="*/ 457202 h 519515"/>
              <a:gd name="connsiteX9" fmla="*/ 873579 w 2604407"/>
              <a:gd name="connsiteY9" fmla="*/ 106138 h 519515"/>
              <a:gd name="connsiteX10" fmla="*/ 963386 w 2604407"/>
              <a:gd name="connsiteY10" fmla="*/ 351066 h 519515"/>
              <a:gd name="connsiteX11" fmla="*/ 1061357 w 2604407"/>
              <a:gd name="connsiteY11" fmla="*/ 146959 h 519515"/>
              <a:gd name="connsiteX12" fmla="*/ 1143000 w 2604407"/>
              <a:gd name="connsiteY12" fmla="*/ 424545 h 519515"/>
              <a:gd name="connsiteX13" fmla="*/ 1314450 w 2604407"/>
              <a:gd name="connsiteY13" fmla="*/ 514352 h 519515"/>
              <a:gd name="connsiteX14" fmla="*/ 1494065 w 2604407"/>
              <a:gd name="connsiteY14" fmla="*/ 293916 h 519515"/>
              <a:gd name="connsiteX15" fmla="*/ 1575707 w 2604407"/>
              <a:gd name="connsiteY15" fmla="*/ 48988 h 519515"/>
              <a:gd name="connsiteX16" fmla="*/ 1649186 w 2604407"/>
              <a:gd name="connsiteY16" fmla="*/ 481695 h 519515"/>
              <a:gd name="connsiteX17" fmla="*/ 1706336 w 2604407"/>
              <a:gd name="connsiteY17" fmla="*/ 155124 h 519515"/>
              <a:gd name="connsiteX18" fmla="*/ 1747157 w 2604407"/>
              <a:gd name="connsiteY18" fmla="*/ 416381 h 519515"/>
              <a:gd name="connsiteX19" fmla="*/ 1894115 w 2604407"/>
              <a:gd name="connsiteY19" fmla="*/ 498024 h 519515"/>
              <a:gd name="connsiteX20" fmla="*/ 1959429 w 2604407"/>
              <a:gd name="connsiteY20" fmla="*/ 155124 h 519515"/>
              <a:gd name="connsiteX21" fmla="*/ 2065565 w 2604407"/>
              <a:gd name="connsiteY21" fmla="*/ 375559 h 519515"/>
              <a:gd name="connsiteX22" fmla="*/ 2130879 w 2604407"/>
              <a:gd name="connsiteY22" fmla="*/ 16331 h 519515"/>
              <a:gd name="connsiteX23" fmla="*/ 2220686 w 2604407"/>
              <a:gd name="connsiteY23" fmla="*/ 416381 h 519515"/>
              <a:gd name="connsiteX24" fmla="*/ 2604407 w 2604407"/>
              <a:gd name="connsiteY24" fmla="*/ 506188 h 519515"/>
              <a:gd name="connsiteX0" fmla="*/ 0 w 2604407"/>
              <a:gd name="connsiteY0" fmla="*/ 514352 h 522006"/>
              <a:gd name="connsiteX1" fmla="*/ 57150 w 2604407"/>
              <a:gd name="connsiteY1" fmla="*/ 2 h 522006"/>
              <a:gd name="connsiteX2" fmla="*/ 155122 w 2604407"/>
              <a:gd name="connsiteY2" fmla="*/ 506188 h 522006"/>
              <a:gd name="connsiteX3" fmla="*/ 236765 w 2604407"/>
              <a:gd name="connsiteY3" fmla="*/ 204109 h 522006"/>
              <a:gd name="connsiteX4" fmla="*/ 318407 w 2604407"/>
              <a:gd name="connsiteY4" fmla="*/ 481695 h 522006"/>
              <a:gd name="connsiteX5" fmla="*/ 432707 w 2604407"/>
              <a:gd name="connsiteY5" fmla="*/ 473531 h 522006"/>
              <a:gd name="connsiteX6" fmla="*/ 465365 w 2604407"/>
              <a:gd name="connsiteY6" fmla="*/ 334738 h 522006"/>
              <a:gd name="connsiteX7" fmla="*/ 538843 w 2604407"/>
              <a:gd name="connsiteY7" fmla="*/ 506188 h 522006"/>
              <a:gd name="connsiteX8" fmla="*/ 685800 w 2604407"/>
              <a:gd name="connsiteY8" fmla="*/ 457202 h 522006"/>
              <a:gd name="connsiteX9" fmla="*/ 873579 w 2604407"/>
              <a:gd name="connsiteY9" fmla="*/ 106138 h 522006"/>
              <a:gd name="connsiteX10" fmla="*/ 963386 w 2604407"/>
              <a:gd name="connsiteY10" fmla="*/ 351066 h 522006"/>
              <a:gd name="connsiteX11" fmla="*/ 1061357 w 2604407"/>
              <a:gd name="connsiteY11" fmla="*/ 146959 h 522006"/>
              <a:gd name="connsiteX12" fmla="*/ 1143000 w 2604407"/>
              <a:gd name="connsiteY12" fmla="*/ 424545 h 522006"/>
              <a:gd name="connsiteX13" fmla="*/ 1314450 w 2604407"/>
              <a:gd name="connsiteY13" fmla="*/ 514352 h 522006"/>
              <a:gd name="connsiteX14" fmla="*/ 1494065 w 2604407"/>
              <a:gd name="connsiteY14" fmla="*/ 293916 h 522006"/>
              <a:gd name="connsiteX15" fmla="*/ 1575707 w 2604407"/>
              <a:gd name="connsiteY15" fmla="*/ 48988 h 522006"/>
              <a:gd name="connsiteX16" fmla="*/ 1649186 w 2604407"/>
              <a:gd name="connsiteY16" fmla="*/ 481695 h 522006"/>
              <a:gd name="connsiteX17" fmla="*/ 1706336 w 2604407"/>
              <a:gd name="connsiteY17" fmla="*/ 155124 h 522006"/>
              <a:gd name="connsiteX18" fmla="*/ 1747157 w 2604407"/>
              <a:gd name="connsiteY18" fmla="*/ 416381 h 522006"/>
              <a:gd name="connsiteX19" fmla="*/ 1894115 w 2604407"/>
              <a:gd name="connsiteY19" fmla="*/ 498024 h 522006"/>
              <a:gd name="connsiteX20" fmla="*/ 1967594 w 2604407"/>
              <a:gd name="connsiteY20" fmla="*/ 8167 h 522006"/>
              <a:gd name="connsiteX21" fmla="*/ 2065565 w 2604407"/>
              <a:gd name="connsiteY21" fmla="*/ 375559 h 522006"/>
              <a:gd name="connsiteX22" fmla="*/ 2130879 w 2604407"/>
              <a:gd name="connsiteY22" fmla="*/ 16331 h 522006"/>
              <a:gd name="connsiteX23" fmla="*/ 2220686 w 2604407"/>
              <a:gd name="connsiteY23" fmla="*/ 416381 h 522006"/>
              <a:gd name="connsiteX24" fmla="*/ 2604407 w 2604407"/>
              <a:gd name="connsiteY24" fmla="*/ 506188 h 522006"/>
              <a:gd name="connsiteX0" fmla="*/ 0 w 2604407"/>
              <a:gd name="connsiteY0" fmla="*/ 514352 h 519515"/>
              <a:gd name="connsiteX1" fmla="*/ 57150 w 2604407"/>
              <a:gd name="connsiteY1" fmla="*/ 2 h 519515"/>
              <a:gd name="connsiteX2" fmla="*/ 155122 w 2604407"/>
              <a:gd name="connsiteY2" fmla="*/ 506188 h 519515"/>
              <a:gd name="connsiteX3" fmla="*/ 236765 w 2604407"/>
              <a:gd name="connsiteY3" fmla="*/ 204109 h 519515"/>
              <a:gd name="connsiteX4" fmla="*/ 318407 w 2604407"/>
              <a:gd name="connsiteY4" fmla="*/ 481695 h 519515"/>
              <a:gd name="connsiteX5" fmla="*/ 432707 w 2604407"/>
              <a:gd name="connsiteY5" fmla="*/ 473531 h 519515"/>
              <a:gd name="connsiteX6" fmla="*/ 465365 w 2604407"/>
              <a:gd name="connsiteY6" fmla="*/ 334738 h 519515"/>
              <a:gd name="connsiteX7" fmla="*/ 538843 w 2604407"/>
              <a:gd name="connsiteY7" fmla="*/ 506188 h 519515"/>
              <a:gd name="connsiteX8" fmla="*/ 685800 w 2604407"/>
              <a:gd name="connsiteY8" fmla="*/ 457202 h 519515"/>
              <a:gd name="connsiteX9" fmla="*/ 873579 w 2604407"/>
              <a:gd name="connsiteY9" fmla="*/ 106138 h 519515"/>
              <a:gd name="connsiteX10" fmla="*/ 963386 w 2604407"/>
              <a:gd name="connsiteY10" fmla="*/ 351066 h 519515"/>
              <a:gd name="connsiteX11" fmla="*/ 1061357 w 2604407"/>
              <a:gd name="connsiteY11" fmla="*/ 146959 h 519515"/>
              <a:gd name="connsiteX12" fmla="*/ 1143000 w 2604407"/>
              <a:gd name="connsiteY12" fmla="*/ 424545 h 519515"/>
              <a:gd name="connsiteX13" fmla="*/ 1314450 w 2604407"/>
              <a:gd name="connsiteY13" fmla="*/ 514352 h 519515"/>
              <a:gd name="connsiteX14" fmla="*/ 1494065 w 2604407"/>
              <a:gd name="connsiteY14" fmla="*/ 293916 h 519515"/>
              <a:gd name="connsiteX15" fmla="*/ 1575707 w 2604407"/>
              <a:gd name="connsiteY15" fmla="*/ 48988 h 519515"/>
              <a:gd name="connsiteX16" fmla="*/ 1649186 w 2604407"/>
              <a:gd name="connsiteY16" fmla="*/ 481695 h 519515"/>
              <a:gd name="connsiteX17" fmla="*/ 1706336 w 2604407"/>
              <a:gd name="connsiteY17" fmla="*/ 310246 h 519515"/>
              <a:gd name="connsiteX18" fmla="*/ 1747157 w 2604407"/>
              <a:gd name="connsiteY18" fmla="*/ 416381 h 519515"/>
              <a:gd name="connsiteX19" fmla="*/ 1894115 w 2604407"/>
              <a:gd name="connsiteY19" fmla="*/ 498024 h 519515"/>
              <a:gd name="connsiteX20" fmla="*/ 1967594 w 2604407"/>
              <a:gd name="connsiteY20" fmla="*/ 8167 h 519515"/>
              <a:gd name="connsiteX21" fmla="*/ 2065565 w 2604407"/>
              <a:gd name="connsiteY21" fmla="*/ 375559 h 519515"/>
              <a:gd name="connsiteX22" fmla="*/ 2130879 w 2604407"/>
              <a:gd name="connsiteY22" fmla="*/ 16331 h 519515"/>
              <a:gd name="connsiteX23" fmla="*/ 2220686 w 2604407"/>
              <a:gd name="connsiteY23" fmla="*/ 416381 h 519515"/>
              <a:gd name="connsiteX24" fmla="*/ 2604407 w 2604407"/>
              <a:gd name="connsiteY24" fmla="*/ 506188 h 519515"/>
              <a:gd name="connsiteX0" fmla="*/ 0 w 2604407"/>
              <a:gd name="connsiteY0" fmla="*/ 514352 h 520818"/>
              <a:gd name="connsiteX1" fmla="*/ 57150 w 2604407"/>
              <a:gd name="connsiteY1" fmla="*/ 2 h 520818"/>
              <a:gd name="connsiteX2" fmla="*/ 155122 w 2604407"/>
              <a:gd name="connsiteY2" fmla="*/ 506188 h 520818"/>
              <a:gd name="connsiteX3" fmla="*/ 236765 w 2604407"/>
              <a:gd name="connsiteY3" fmla="*/ 204109 h 520818"/>
              <a:gd name="connsiteX4" fmla="*/ 318407 w 2604407"/>
              <a:gd name="connsiteY4" fmla="*/ 481695 h 520818"/>
              <a:gd name="connsiteX5" fmla="*/ 432707 w 2604407"/>
              <a:gd name="connsiteY5" fmla="*/ 473531 h 520818"/>
              <a:gd name="connsiteX6" fmla="*/ 465365 w 2604407"/>
              <a:gd name="connsiteY6" fmla="*/ 334738 h 520818"/>
              <a:gd name="connsiteX7" fmla="*/ 538843 w 2604407"/>
              <a:gd name="connsiteY7" fmla="*/ 506188 h 520818"/>
              <a:gd name="connsiteX8" fmla="*/ 685800 w 2604407"/>
              <a:gd name="connsiteY8" fmla="*/ 457202 h 520818"/>
              <a:gd name="connsiteX9" fmla="*/ 873579 w 2604407"/>
              <a:gd name="connsiteY9" fmla="*/ 106138 h 520818"/>
              <a:gd name="connsiteX10" fmla="*/ 963386 w 2604407"/>
              <a:gd name="connsiteY10" fmla="*/ 351066 h 520818"/>
              <a:gd name="connsiteX11" fmla="*/ 1045028 w 2604407"/>
              <a:gd name="connsiteY11" fmla="*/ 48988 h 520818"/>
              <a:gd name="connsiteX12" fmla="*/ 1143000 w 2604407"/>
              <a:gd name="connsiteY12" fmla="*/ 424545 h 520818"/>
              <a:gd name="connsiteX13" fmla="*/ 1314450 w 2604407"/>
              <a:gd name="connsiteY13" fmla="*/ 514352 h 520818"/>
              <a:gd name="connsiteX14" fmla="*/ 1494065 w 2604407"/>
              <a:gd name="connsiteY14" fmla="*/ 293916 h 520818"/>
              <a:gd name="connsiteX15" fmla="*/ 1575707 w 2604407"/>
              <a:gd name="connsiteY15" fmla="*/ 48988 h 520818"/>
              <a:gd name="connsiteX16" fmla="*/ 1649186 w 2604407"/>
              <a:gd name="connsiteY16" fmla="*/ 481695 h 520818"/>
              <a:gd name="connsiteX17" fmla="*/ 1706336 w 2604407"/>
              <a:gd name="connsiteY17" fmla="*/ 310246 h 520818"/>
              <a:gd name="connsiteX18" fmla="*/ 1747157 w 2604407"/>
              <a:gd name="connsiteY18" fmla="*/ 416381 h 520818"/>
              <a:gd name="connsiteX19" fmla="*/ 1894115 w 2604407"/>
              <a:gd name="connsiteY19" fmla="*/ 498024 h 520818"/>
              <a:gd name="connsiteX20" fmla="*/ 1967594 w 2604407"/>
              <a:gd name="connsiteY20" fmla="*/ 8167 h 520818"/>
              <a:gd name="connsiteX21" fmla="*/ 2065565 w 2604407"/>
              <a:gd name="connsiteY21" fmla="*/ 375559 h 520818"/>
              <a:gd name="connsiteX22" fmla="*/ 2130879 w 2604407"/>
              <a:gd name="connsiteY22" fmla="*/ 16331 h 520818"/>
              <a:gd name="connsiteX23" fmla="*/ 2220686 w 2604407"/>
              <a:gd name="connsiteY23" fmla="*/ 416381 h 520818"/>
              <a:gd name="connsiteX24" fmla="*/ 2604407 w 2604407"/>
              <a:gd name="connsiteY24" fmla="*/ 506188 h 520818"/>
              <a:gd name="connsiteX0" fmla="*/ 0 w 2604407"/>
              <a:gd name="connsiteY0" fmla="*/ 514352 h 520885"/>
              <a:gd name="connsiteX1" fmla="*/ 57150 w 2604407"/>
              <a:gd name="connsiteY1" fmla="*/ 2 h 520885"/>
              <a:gd name="connsiteX2" fmla="*/ 155122 w 2604407"/>
              <a:gd name="connsiteY2" fmla="*/ 506188 h 520885"/>
              <a:gd name="connsiteX3" fmla="*/ 236765 w 2604407"/>
              <a:gd name="connsiteY3" fmla="*/ 204109 h 520885"/>
              <a:gd name="connsiteX4" fmla="*/ 318407 w 2604407"/>
              <a:gd name="connsiteY4" fmla="*/ 481695 h 520885"/>
              <a:gd name="connsiteX5" fmla="*/ 432707 w 2604407"/>
              <a:gd name="connsiteY5" fmla="*/ 473531 h 520885"/>
              <a:gd name="connsiteX6" fmla="*/ 465365 w 2604407"/>
              <a:gd name="connsiteY6" fmla="*/ 334738 h 520885"/>
              <a:gd name="connsiteX7" fmla="*/ 538843 w 2604407"/>
              <a:gd name="connsiteY7" fmla="*/ 506188 h 520885"/>
              <a:gd name="connsiteX8" fmla="*/ 685800 w 2604407"/>
              <a:gd name="connsiteY8" fmla="*/ 457202 h 520885"/>
              <a:gd name="connsiteX9" fmla="*/ 840922 w 2604407"/>
              <a:gd name="connsiteY9" fmla="*/ 24495 h 520885"/>
              <a:gd name="connsiteX10" fmla="*/ 963386 w 2604407"/>
              <a:gd name="connsiteY10" fmla="*/ 351066 h 520885"/>
              <a:gd name="connsiteX11" fmla="*/ 1045028 w 2604407"/>
              <a:gd name="connsiteY11" fmla="*/ 48988 h 520885"/>
              <a:gd name="connsiteX12" fmla="*/ 1143000 w 2604407"/>
              <a:gd name="connsiteY12" fmla="*/ 424545 h 520885"/>
              <a:gd name="connsiteX13" fmla="*/ 1314450 w 2604407"/>
              <a:gd name="connsiteY13" fmla="*/ 514352 h 520885"/>
              <a:gd name="connsiteX14" fmla="*/ 1494065 w 2604407"/>
              <a:gd name="connsiteY14" fmla="*/ 293916 h 520885"/>
              <a:gd name="connsiteX15" fmla="*/ 1575707 w 2604407"/>
              <a:gd name="connsiteY15" fmla="*/ 48988 h 520885"/>
              <a:gd name="connsiteX16" fmla="*/ 1649186 w 2604407"/>
              <a:gd name="connsiteY16" fmla="*/ 481695 h 520885"/>
              <a:gd name="connsiteX17" fmla="*/ 1706336 w 2604407"/>
              <a:gd name="connsiteY17" fmla="*/ 310246 h 520885"/>
              <a:gd name="connsiteX18" fmla="*/ 1747157 w 2604407"/>
              <a:gd name="connsiteY18" fmla="*/ 416381 h 520885"/>
              <a:gd name="connsiteX19" fmla="*/ 1894115 w 2604407"/>
              <a:gd name="connsiteY19" fmla="*/ 498024 h 520885"/>
              <a:gd name="connsiteX20" fmla="*/ 1967594 w 2604407"/>
              <a:gd name="connsiteY20" fmla="*/ 8167 h 520885"/>
              <a:gd name="connsiteX21" fmla="*/ 2065565 w 2604407"/>
              <a:gd name="connsiteY21" fmla="*/ 375559 h 520885"/>
              <a:gd name="connsiteX22" fmla="*/ 2130879 w 2604407"/>
              <a:gd name="connsiteY22" fmla="*/ 16331 h 520885"/>
              <a:gd name="connsiteX23" fmla="*/ 2220686 w 2604407"/>
              <a:gd name="connsiteY23" fmla="*/ 416381 h 520885"/>
              <a:gd name="connsiteX24" fmla="*/ 2604407 w 2604407"/>
              <a:gd name="connsiteY24" fmla="*/ 506188 h 520885"/>
              <a:gd name="connsiteX0" fmla="*/ 0 w 2604407"/>
              <a:gd name="connsiteY0" fmla="*/ 514352 h 542991"/>
              <a:gd name="connsiteX1" fmla="*/ 57150 w 2604407"/>
              <a:gd name="connsiteY1" fmla="*/ 2 h 542991"/>
              <a:gd name="connsiteX2" fmla="*/ 155122 w 2604407"/>
              <a:gd name="connsiteY2" fmla="*/ 506188 h 542991"/>
              <a:gd name="connsiteX3" fmla="*/ 236765 w 2604407"/>
              <a:gd name="connsiteY3" fmla="*/ 204109 h 542991"/>
              <a:gd name="connsiteX4" fmla="*/ 318407 w 2604407"/>
              <a:gd name="connsiteY4" fmla="*/ 481695 h 542991"/>
              <a:gd name="connsiteX5" fmla="*/ 432707 w 2604407"/>
              <a:gd name="connsiteY5" fmla="*/ 473531 h 542991"/>
              <a:gd name="connsiteX6" fmla="*/ 473529 w 2604407"/>
              <a:gd name="connsiteY6" fmla="*/ 32659 h 542991"/>
              <a:gd name="connsiteX7" fmla="*/ 538843 w 2604407"/>
              <a:gd name="connsiteY7" fmla="*/ 506188 h 542991"/>
              <a:gd name="connsiteX8" fmla="*/ 685800 w 2604407"/>
              <a:gd name="connsiteY8" fmla="*/ 457202 h 542991"/>
              <a:gd name="connsiteX9" fmla="*/ 840922 w 2604407"/>
              <a:gd name="connsiteY9" fmla="*/ 24495 h 542991"/>
              <a:gd name="connsiteX10" fmla="*/ 963386 w 2604407"/>
              <a:gd name="connsiteY10" fmla="*/ 351066 h 542991"/>
              <a:gd name="connsiteX11" fmla="*/ 1045028 w 2604407"/>
              <a:gd name="connsiteY11" fmla="*/ 48988 h 542991"/>
              <a:gd name="connsiteX12" fmla="*/ 1143000 w 2604407"/>
              <a:gd name="connsiteY12" fmla="*/ 424545 h 542991"/>
              <a:gd name="connsiteX13" fmla="*/ 1314450 w 2604407"/>
              <a:gd name="connsiteY13" fmla="*/ 514352 h 542991"/>
              <a:gd name="connsiteX14" fmla="*/ 1494065 w 2604407"/>
              <a:gd name="connsiteY14" fmla="*/ 293916 h 542991"/>
              <a:gd name="connsiteX15" fmla="*/ 1575707 w 2604407"/>
              <a:gd name="connsiteY15" fmla="*/ 48988 h 542991"/>
              <a:gd name="connsiteX16" fmla="*/ 1649186 w 2604407"/>
              <a:gd name="connsiteY16" fmla="*/ 481695 h 542991"/>
              <a:gd name="connsiteX17" fmla="*/ 1706336 w 2604407"/>
              <a:gd name="connsiteY17" fmla="*/ 310246 h 542991"/>
              <a:gd name="connsiteX18" fmla="*/ 1747157 w 2604407"/>
              <a:gd name="connsiteY18" fmla="*/ 416381 h 542991"/>
              <a:gd name="connsiteX19" fmla="*/ 1894115 w 2604407"/>
              <a:gd name="connsiteY19" fmla="*/ 498024 h 542991"/>
              <a:gd name="connsiteX20" fmla="*/ 1967594 w 2604407"/>
              <a:gd name="connsiteY20" fmla="*/ 8167 h 542991"/>
              <a:gd name="connsiteX21" fmla="*/ 2065565 w 2604407"/>
              <a:gd name="connsiteY21" fmla="*/ 375559 h 542991"/>
              <a:gd name="connsiteX22" fmla="*/ 2130879 w 2604407"/>
              <a:gd name="connsiteY22" fmla="*/ 16331 h 542991"/>
              <a:gd name="connsiteX23" fmla="*/ 2220686 w 2604407"/>
              <a:gd name="connsiteY23" fmla="*/ 416381 h 542991"/>
              <a:gd name="connsiteX24" fmla="*/ 2604407 w 2604407"/>
              <a:gd name="connsiteY24" fmla="*/ 506188 h 542991"/>
              <a:gd name="connsiteX0" fmla="*/ 0 w 2604407"/>
              <a:gd name="connsiteY0" fmla="*/ 514353 h 542992"/>
              <a:gd name="connsiteX1" fmla="*/ 57150 w 2604407"/>
              <a:gd name="connsiteY1" fmla="*/ 3 h 542992"/>
              <a:gd name="connsiteX2" fmla="*/ 155122 w 2604407"/>
              <a:gd name="connsiteY2" fmla="*/ 506189 h 542992"/>
              <a:gd name="connsiteX3" fmla="*/ 244930 w 2604407"/>
              <a:gd name="connsiteY3" fmla="*/ 351067 h 542992"/>
              <a:gd name="connsiteX4" fmla="*/ 318407 w 2604407"/>
              <a:gd name="connsiteY4" fmla="*/ 481696 h 542992"/>
              <a:gd name="connsiteX5" fmla="*/ 432707 w 2604407"/>
              <a:gd name="connsiteY5" fmla="*/ 473532 h 542992"/>
              <a:gd name="connsiteX6" fmla="*/ 473529 w 2604407"/>
              <a:gd name="connsiteY6" fmla="*/ 32660 h 542992"/>
              <a:gd name="connsiteX7" fmla="*/ 538843 w 2604407"/>
              <a:gd name="connsiteY7" fmla="*/ 506189 h 542992"/>
              <a:gd name="connsiteX8" fmla="*/ 685800 w 2604407"/>
              <a:gd name="connsiteY8" fmla="*/ 457203 h 542992"/>
              <a:gd name="connsiteX9" fmla="*/ 840922 w 2604407"/>
              <a:gd name="connsiteY9" fmla="*/ 24496 h 542992"/>
              <a:gd name="connsiteX10" fmla="*/ 963386 w 2604407"/>
              <a:gd name="connsiteY10" fmla="*/ 351067 h 542992"/>
              <a:gd name="connsiteX11" fmla="*/ 1045028 w 2604407"/>
              <a:gd name="connsiteY11" fmla="*/ 48989 h 542992"/>
              <a:gd name="connsiteX12" fmla="*/ 1143000 w 2604407"/>
              <a:gd name="connsiteY12" fmla="*/ 424546 h 542992"/>
              <a:gd name="connsiteX13" fmla="*/ 1314450 w 2604407"/>
              <a:gd name="connsiteY13" fmla="*/ 514353 h 542992"/>
              <a:gd name="connsiteX14" fmla="*/ 1494065 w 2604407"/>
              <a:gd name="connsiteY14" fmla="*/ 293917 h 542992"/>
              <a:gd name="connsiteX15" fmla="*/ 1575707 w 2604407"/>
              <a:gd name="connsiteY15" fmla="*/ 48989 h 542992"/>
              <a:gd name="connsiteX16" fmla="*/ 1649186 w 2604407"/>
              <a:gd name="connsiteY16" fmla="*/ 481696 h 542992"/>
              <a:gd name="connsiteX17" fmla="*/ 1706336 w 2604407"/>
              <a:gd name="connsiteY17" fmla="*/ 310247 h 542992"/>
              <a:gd name="connsiteX18" fmla="*/ 1747157 w 2604407"/>
              <a:gd name="connsiteY18" fmla="*/ 416382 h 542992"/>
              <a:gd name="connsiteX19" fmla="*/ 1894115 w 2604407"/>
              <a:gd name="connsiteY19" fmla="*/ 498025 h 542992"/>
              <a:gd name="connsiteX20" fmla="*/ 1967594 w 2604407"/>
              <a:gd name="connsiteY20" fmla="*/ 8168 h 542992"/>
              <a:gd name="connsiteX21" fmla="*/ 2065565 w 2604407"/>
              <a:gd name="connsiteY21" fmla="*/ 375560 h 542992"/>
              <a:gd name="connsiteX22" fmla="*/ 2130879 w 2604407"/>
              <a:gd name="connsiteY22" fmla="*/ 16332 h 542992"/>
              <a:gd name="connsiteX23" fmla="*/ 2220686 w 2604407"/>
              <a:gd name="connsiteY23" fmla="*/ 416382 h 542992"/>
              <a:gd name="connsiteX24" fmla="*/ 2604407 w 2604407"/>
              <a:gd name="connsiteY24" fmla="*/ 506189 h 542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04407" h="542992">
                <a:moveTo>
                  <a:pt x="0" y="514353"/>
                </a:moveTo>
                <a:cubicBezTo>
                  <a:pt x="15648" y="257858"/>
                  <a:pt x="31297" y="1364"/>
                  <a:pt x="57150" y="3"/>
                </a:cubicBezTo>
                <a:cubicBezTo>
                  <a:pt x="83003" y="-1358"/>
                  <a:pt x="123825" y="447678"/>
                  <a:pt x="155122" y="506189"/>
                </a:cubicBezTo>
                <a:cubicBezTo>
                  <a:pt x="186419" y="564700"/>
                  <a:pt x="217716" y="355149"/>
                  <a:pt x="244930" y="351067"/>
                </a:cubicBezTo>
                <a:cubicBezTo>
                  <a:pt x="272144" y="346985"/>
                  <a:pt x="287111" y="461285"/>
                  <a:pt x="318407" y="481696"/>
                </a:cubicBezTo>
                <a:cubicBezTo>
                  <a:pt x="349703" y="502107"/>
                  <a:pt x="406853" y="548371"/>
                  <a:pt x="432707" y="473532"/>
                </a:cubicBezTo>
                <a:cubicBezTo>
                  <a:pt x="458561" y="398693"/>
                  <a:pt x="455840" y="27217"/>
                  <a:pt x="473529" y="32660"/>
                </a:cubicBezTo>
                <a:cubicBezTo>
                  <a:pt x="491218" y="38103"/>
                  <a:pt x="503465" y="435432"/>
                  <a:pt x="538843" y="506189"/>
                </a:cubicBezTo>
                <a:cubicBezTo>
                  <a:pt x="574221" y="576946"/>
                  <a:pt x="635454" y="537485"/>
                  <a:pt x="685800" y="457203"/>
                </a:cubicBezTo>
                <a:cubicBezTo>
                  <a:pt x="736147" y="376921"/>
                  <a:pt x="794658" y="42185"/>
                  <a:pt x="840922" y="24496"/>
                </a:cubicBezTo>
                <a:cubicBezTo>
                  <a:pt x="887186" y="6807"/>
                  <a:pt x="929368" y="346985"/>
                  <a:pt x="963386" y="351067"/>
                </a:cubicBezTo>
                <a:cubicBezTo>
                  <a:pt x="997404" y="355149"/>
                  <a:pt x="1015092" y="36742"/>
                  <a:pt x="1045028" y="48989"/>
                </a:cubicBezTo>
                <a:cubicBezTo>
                  <a:pt x="1074964" y="61235"/>
                  <a:pt x="1098096" y="346985"/>
                  <a:pt x="1143000" y="424546"/>
                </a:cubicBezTo>
                <a:cubicBezTo>
                  <a:pt x="1187904" y="502107"/>
                  <a:pt x="1255939" y="536124"/>
                  <a:pt x="1314450" y="514353"/>
                </a:cubicBezTo>
                <a:cubicBezTo>
                  <a:pt x="1372961" y="492582"/>
                  <a:pt x="1450522" y="371478"/>
                  <a:pt x="1494065" y="293917"/>
                </a:cubicBezTo>
                <a:cubicBezTo>
                  <a:pt x="1537608" y="216356"/>
                  <a:pt x="1549854" y="17693"/>
                  <a:pt x="1575707" y="48989"/>
                </a:cubicBezTo>
                <a:cubicBezTo>
                  <a:pt x="1601560" y="80285"/>
                  <a:pt x="1627415" y="438153"/>
                  <a:pt x="1649186" y="481696"/>
                </a:cubicBezTo>
                <a:cubicBezTo>
                  <a:pt x="1670957" y="525239"/>
                  <a:pt x="1690008" y="321133"/>
                  <a:pt x="1706336" y="310247"/>
                </a:cubicBezTo>
                <a:cubicBezTo>
                  <a:pt x="1722664" y="299361"/>
                  <a:pt x="1715861" y="385086"/>
                  <a:pt x="1747157" y="416382"/>
                </a:cubicBezTo>
                <a:cubicBezTo>
                  <a:pt x="1778454" y="447678"/>
                  <a:pt x="1857375" y="566061"/>
                  <a:pt x="1894115" y="498025"/>
                </a:cubicBezTo>
                <a:cubicBezTo>
                  <a:pt x="1930855" y="429989"/>
                  <a:pt x="1939019" y="28579"/>
                  <a:pt x="1967594" y="8168"/>
                </a:cubicBezTo>
                <a:cubicBezTo>
                  <a:pt x="1996169" y="-12243"/>
                  <a:pt x="2038351" y="374199"/>
                  <a:pt x="2065565" y="375560"/>
                </a:cubicBezTo>
                <a:cubicBezTo>
                  <a:pt x="2092779" y="376921"/>
                  <a:pt x="2105026" y="9528"/>
                  <a:pt x="2130879" y="16332"/>
                </a:cubicBezTo>
                <a:cubicBezTo>
                  <a:pt x="2156732" y="23136"/>
                  <a:pt x="2141765" y="334739"/>
                  <a:pt x="2220686" y="416382"/>
                </a:cubicBezTo>
                <a:cubicBezTo>
                  <a:pt x="2299607" y="498025"/>
                  <a:pt x="2449966" y="485098"/>
                  <a:pt x="2604407" y="506189"/>
                </a:cubicBezTo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 153"/>
          <p:cNvSpPr/>
          <p:nvPr/>
        </p:nvSpPr>
        <p:spPr>
          <a:xfrm>
            <a:off x="4473062" y="4440193"/>
            <a:ext cx="809229" cy="396311"/>
          </a:xfrm>
          <a:custGeom>
            <a:avLst/>
            <a:gdLst>
              <a:gd name="connsiteX0" fmla="*/ 0 w 2604407"/>
              <a:gd name="connsiteY0" fmla="*/ 514352 h 519515"/>
              <a:gd name="connsiteX1" fmla="*/ 57150 w 2604407"/>
              <a:gd name="connsiteY1" fmla="*/ 2 h 519515"/>
              <a:gd name="connsiteX2" fmla="*/ 155122 w 2604407"/>
              <a:gd name="connsiteY2" fmla="*/ 506188 h 519515"/>
              <a:gd name="connsiteX3" fmla="*/ 236765 w 2604407"/>
              <a:gd name="connsiteY3" fmla="*/ 204109 h 519515"/>
              <a:gd name="connsiteX4" fmla="*/ 318407 w 2604407"/>
              <a:gd name="connsiteY4" fmla="*/ 481695 h 519515"/>
              <a:gd name="connsiteX5" fmla="*/ 432707 w 2604407"/>
              <a:gd name="connsiteY5" fmla="*/ 473531 h 519515"/>
              <a:gd name="connsiteX6" fmla="*/ 465365 w 2604407"/>
              <a:gd name="connsiteY6" fmla="*/ 334738 h 519515"/>
              <a:gd name="connsiteX7" fmla="*/ 538843 w 2604407"/>
              <a:gd name="connsiteY7" fmla="*/ 506188 h 519515"/>
              <a:gd name="connsiteX8" fmla="*/ 685800 w 2604407"/>
              <a:gd name="connsiteY8" fmla="*/ 457202 h 519515"/>
              <a:gd name="connsiteX9" fmla="*/ 873579 w 2604407"/>
              <a:gd name="connsiteY9" fmla="*/ 106138 h 519515"/>
              <a:gd name="connsiteX10" fmla="*/ 963386 w 2604407"/>
              <a:gd name="connsiteY10" fmla="*/ 351066 h 519515"/>
              <a:gd name="connsiteX11" fmla="*/ 1061357 w 2604407"/>
              <a:gd name="connsiteY11" fmla="*/ 146959 h 519515"/>
              <a:gd name="connsiteX12" fmla="*/ 1143000 w 2604407"/>
              <a:gd name="connsiteY12" fmla="*/ 424545 h 519515"/>
              <a:gd name="connsiteX13" fmla="*/ 1314450 w 2604407"/>
              <a:gd name="connsiteY13" fmla="*/ 514352 h 519515"/>
              <a:gd name="connsiteX14" fmla="*/ 1494065 w 2604407"/>
              <a:gd name="connsiteY14" fmla="*/ 293916 h 519515"/>
              <a:gd name="connsiteX15" fmla="*/ 1575707 w 2604407"/>
              <a:gd name="connsiteY15" fmla="*/ 48988 h 519515"/>
              <a:gd name="connsiteX16" fmla="*/ 1649186 w 2604407"/>
              <a:gd name="connsiteY16" fmla="*/ 481695 h 519515"/>
              <a:gd name="connsiteX17" fmla="*/ 1706336 w 2604407"/>
              <a:gd name="connsiteY17" fmla="*/ 155124 h 519515"/>
              <a:gd name="connsiteX18" fmla="*/ 1747157 w 2604407"/>
              <a:gd name="connsiteY18" fmla="*/ 416381 h 519515"/>
              <a:gd name="connsiteX19" fmla="*/ 1894115 w 2604407"/>
              <a:gd name="connsiteY19" fmla="*/ 498024 h 519515"/>
              <a:gd name="connsiteX20" fmla="*/ 1959429 w 2604407"/>
              <a:gd name="connsiteY20" fmla="*/ 155124 h 519515"/>
              <a:gd name="connsiteX21" fmla="*/ 2065565 w 2604407"/>
              <a:gd name="connsiteY21" fmla="*/ 375559 h 519515"/>
              <a:gd name="connsiteX22" fmla="*/ 2155372 w 2604407"/>
              <a:gd name="connsiteY22" fmla="*/ 220438 h 519515"/>
              <a:gd name="connsiteX23" fmla="*/ 2220686 w 2604407"/>
              <a:gd name="connsiteY23" fmla="*/ 416381 h 519515"/>
              <a:gd name="connsiteX24" fmla="*/ 2604407 w 2604407"/>
              <a:gd name="connsiteY24" fmla="*/ 506188 h 519515"/>
              <a:gd name="connsiteX0" fmla="*/ 0 w 2604407"/>
              <a:gd name="connsiteY0" fmla="*/ 514352 h 519515"/>
              <a:gd name="connsiteX1" fmla="*/ 57150 w 2604407"/>
              <a:gd name="connsiteY1" fmla="*/ 2 h 519515"/>
              <a:gd name="connsiteX2" fmla="*/ 155122 w 2604407"/>
              <a:gd name="connsiteY2" fmla="*/ 506188 h 519515"/>
              <a:gd name="connsiteX3" fmla="*/ 236765 w 2604407"/>
              <a:gd name="connsiteY3" fmla="*/ 204109 h 519515"/>
              <a:gd name="connsiteX4" fmla="*/ 318407 w 2604407"/>
              <a:gd name="connsiteY4" fmla="*/ 481695 h 519515"/>
              <a:gd name="connsiteX5" fmla="*/ 432707 w 2604407"/>
              <a:gd name="connsiteY5" fmla="*/ 473531 h 519515"/>
              <a:gd name="connsiteX6" fmla="*/ 465365 w 2604407"/>
              <a:gd name="connsiteY6" fmla="*/ 334738 h 519515"/>
              <a:gd name="connsiteX7" fmla="*/ 538843 w 2604407"/>
              <a:gd name="connsiteY7" fmla="*/ 506188 h 519515"/>
              <a:gd name="connsiteX8" fmla="*/ 685800 w 2604407"/>
              <a:gd name="connsiteY8" fmla="*/ 457202 h 519515"/>
              <a:gd name="connsiteX9" fmla="*/ 873579 w 2604407"/>
              <a:gd name="connsiteY9" fmla="*/ 106138 h 519515"/>
              <a:gd name="connsiteX10" fmla="*/ 963386 w 2604407"/>
              <a:gd name="connsiteY10" fmla="*/ 351066 h 519515"/>
              <a:gd name="connsiteX11" fmla="*/ 1061357 w 2604407"/>
              <a:gd name="connsiteY11" fmla="*/ 146959 h 519515"/>
              <a:gd name="connsiteX12" fmla="*/ 1143000 w 2604407"/>
              <a:gd name="connsiteY12" fmla="*/ 424545 h 519515"/>
              <a:gd name="connsiteX13" fmla="*/ 1314450 w 2604407"/>
              <a:gd name="connsiteY13" fmla="*/ 514352 h 519515"/>
              <a:gd name="connsiteX14" fmla="*/ 1494065 w 2604407"/>
              <a:gd name="connsiteY14" fmla="*/ 293916 h 519515"/>
              <a:gd name="connsiteX15" fmla="*/ 1575707 w 2604407"/>
              <a:gd name="connsiteY15" fmla="*/ 48988 h 519515"/>
              <a:gd name="connsiteX16" fmla="*/ 1649186 w 2604407"/>
              <a:gd name="connsiteY16" fmla="*/ 481695 h 519515"/>
              <a:gd name="connsiteX17" fmla="*/ 1706336 w 2604407"/>
              <a:gd name="connsiteY17" fmla="*/ 155124 h 519515"/>
              <a:gd name="connsiteX18" fmla="*/ 1747157 w 2604407"/>
              <a:gd name="connsiteY18" fmla="*/ 416381 h 519515"/>
              <a:gd name="connsiteX19" fmla="*/ 1894115 w 2604407"/>
              <a:gd name="connsiteY19" fmla="*/ 498024 h 519515"/>
              <a:gd name="connsiteX20" fmla="*/ 1959429 w 2604407"/>
              <a:gd name="connsiteY20" fmla="*/ 155124 h 519515"/>
              <a:gd name="connsiteX21" fmla="*/ 2065565 w 2604407"/>
              <a:gd name="connsiteY21" fmla="*/ 375559 h 519515"/>
              <a:gd name="connsiteX22" fmla="*/ 2130879 w 2604407"/>
              <a:gd name="connsiteY22" fmla="*/ 253095 h 519515"/>
              <a:gd name="connsiteX23" fmla="*/ 2220686 w 2604407"/>
              <a:gd name="connsiteY23" fmla="*/ 416381 h 519515"/>
              <a:gd name="connsiteX24" fmla="*/ 2604407 w 2604407"/>
              <a:gd name="connsiteY24" fmla="*/ 506188 h 519515"/>
              <a:gd name="connsiteX0" fmla="*/ 0 w 2604407"/>
              <a:gd name="connsiteY0" fmla="*/ 514353 h 519516"/>
              <a:gd name="connsiteX1" fmla="*/ 57150 w 2604407"/>
              <a:gd name="connsiteY1" fmla="*/ 3 h 519516"/>
              <a:gd name="connsiteX2" fmla="*/ 155122 w 2604407"/>
              <a:gd name="connsiteY2" fmla="*/ 506189 h 519516"/>
              <a:gd name="connsiteX3" fmla="*/ 236765 w 2604407"/>
              <a:gd name="connsiteY3" fmla="*/ 375560 h 519516"/>
              <a:gd name="connsiteX4" fmla="*/ 318407 w 2604407"/>
              <a:gd name="connsiteY4" fmla="*/ 481696 h 519516"/>
              <a:gd name="connsiteX5" fmla="*/ 432707 w 2604407"/>
              <a:gd name="connsiteY5" fmla="*/ 473532 h 519516"/>
              <a:gd name="connsiteX6" fmla="*/ 465365 w 2604407"/>
              <a:gd name="connsiteY6" fmla="*/ 334739 h 519516"/>
              <a:gd name="connsiteX7" fmla="*/ 538843 w 2604407"/>
              <a:gd name="connsiteY7" fmla="*/ 506189 h 519516"/>
              <a:gd name="connsiteX8" fmla="*/ 685800 w 2604407"/>
              <a:gd name="connsiteY8" fmla="*/ 457203 h 519516"/>
              <a:gd name="connsiteX9" fmla="*/ 873579 w 2604407"/>
              <a:gd name="connsiteY9" fmla="*/ 106139 h 519516"/>
              <a:gd name="connsiteX10" fmla="*/ 963386 w 2604407"/>
              <a:gd name="connsiteY10" fmla="*/ 351067 h 519516"/>
              <a:gd name="connsiteX11" fmla="*/ 1061357 w 2604407"/>
              <a:gd name="connsiteY11" fmla="*/ 146960 h 519516"/>
              <a:gd name="connsiteX12" fmla="*/ 1143000 w 2604407"/>
              <a:gd name="connsiteY12" fmla="*/ 424546 h 519516"/>
              <a:gd name="connsiteX13" fmla="*/ 1314450 w 2604407"/>
              <a:gd name="connsiteY13" fmla="*/ 514353 h 519516"/>
              <a:gd name="connsiteX14" fmla="*/ 1494065 w 2604407"/>
              <a:gd name="connsiteY14" fmla="*/ 293917 h 519516"/>
              <a:gd name="connsiteX15" fmla="*/ 1575707 w 2604407"/>
              <a:gd name="connsiteY15" fmla="*/ 48989 h 519516"/>
              <a:gd name="connsiteX16" fmla="*/ 1649186 w 2604407"/>
              <a:gd name="connsiteY16" fmla="*/ 481696 h 519516"/>
              <a:gd name="connsiteX17" fmla="*/ 1706336 w 2604407"/>
              <a:gd name="connsiteY17" fmla="*/ 155125 h 519516"/>
              <a:gd name="connsiteX18" fmla="*/ 1747157 w 2604407"/>
              <a:gd name="connsiteY18" fmla="*/ 416382 h 519516"/>
              <a:gd name="connsiteX19" fmla="*/ 1894115 w 2604407"/>
              <a:gd name="connsiteY19" fmla="*/ 498025 h 519516"/>
              <a:gd name="connsiteX20" fmla="*/ 1959429 w 2604407"/>
              <a:gd name="connsiteY20" fmla="*/ 155125 h 519516"/>
              <a:gd name="connsiteX21" fmla="*/ 2065565 w 2604407"/>
              <a:gd name="connsiteY21" fmla="*/ 375560 h 519516"/>
              <a:gd name="connsiteX22" fmla="*/ 2130879 w 2604407"/>
              <a:gd name="connsiteY22" fmla="*/ 253096 h 519516"/>
              <a:gd name="connsiteX23" fmla="*/ 2220686 w 2604407"/>
              <a:gd name="connsiteY23" fmla="*/ 416382 h 519516"/>
              <a:gd name="connsiteX24" fmla="*/ 2604407 w 2604407"/>
              <a:gd name="connsiteY24" fmla="*/ 506189 h 519516"/>
              <a:gd name="connsiteX0" fmla="*/ 0 w 2604407"/>
              <a:gd name="connsiteY0" fmla="*/ 468679 h 473842"/>
              <a:gd name="connsiteX1" fmla="*/ 97971 w 2604407"/>
              <a:gd name="connsiteY1" fmla="*/ 297229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65365 w 2604407"/>
              <a:gd name="connsiteY6" fmla="*/ 289065 h 473842"/>
              <a:gd name="connsiteX7" fmla="*/ 538843 w 2604407"/>
              <a:gd name="connsiteY7" fmla="*/ 460515 h 473842"/>
              <a:gd name="connsiteX8" fmla="*/ 685800 w 2604407"/>
              <a:gd name="connsiteY8" fmla="*/ 411529 h 473842"/>
              <a:gd name="connsiteX9" fmla="*/ 873579 w 2604407"/>
              <a:gd name="connsiteY9" fmla="*/ 60465 h 473842"/>
              <a:gd name="connsiteX10" fmla="*/ 963386 w 2604407"/>
              <a:gd name="connsiteY10" fmla="*/ 305393 h 473842"/>
              <a:gd name="connsiteX11" fmla="*/ 1061357 w 2604407"/>
              <a:gd name="connsiteY11" fmla="*/ 101286 h 473842"/>
              <a:gd name="connsiteX12" fmla="*/ 1143000 w 2604407"/>
              <a:gd name="connsiteY12" fmla="*/ 378872 h 473842"/>
              <a:gd name="connsiteX13" fmla="*/ 1314450 w 2604407"/>
              <a:gd name="connsiteY13" fmla="*/ 468679 h 473842"/>
              <a:gd name="connsiteX14" fmla="*/ 1494065 w 2604407"/>
              <a:gd name="connsiteY14" fmla="*/ 248243 h 473842"/>
              <a:gd name="connsiteX15" fmla="*/ 1575707 w 2604407"/>
              <a:gd name="connsiteY15" fmla="*/ 3315 h 473842"/>
              <a:gd name="connsiteX16" fmla="*/ 1649186 w 2604407"/>
              <a:gd name="connsiteY16" fmla="*/ 436022 h 473842"/>
              <a:gd name="connsiteX17" fmla="*/ 1706336 w 2604407"/>
              <a:gd name="connsiteY17" fmla="*/ 109451 h 473842"/>
              <a:gd name="connsiteX18" fmla="*/ 1747157 w 2604407"/>
              <a:gd name="connsiteY18" fmla="*/ 370708 h 473842"/>
              <a:gd name="connsiteX19" fmla="*/ 1894115 w 2604407"/>
              <a:gd name="connsiteY19" fmla="*/ 452351 h 473842"/>
              <a:gd name="connsiteX20" fmla="*/ 1959429 w 2604407"/>
              <a:gd name="connsiteY20" fmla="*/ 109451 h 473842"/>
              <a:gd name="connsiteX21" fmla="*/ 2065565 w 2604407"/>
              <a:gd name="connsiteY21" fmla="*/ 329886 h 473842"/>
              <a:gd name="connsiteX22" fmla="*/ 2130879 w 2604407"/>
              <a:gd name="connsiteY22" fmla="*/ 207422 h 473842"/>
              <a:gd name="connsiteX23" fmla="*/ 2220686 w 2604407"/>
              <a:gd name="connsiteY23" fmla="*/ 370708 h 473842"/>
              <a:gd name="connsiteX24" fmla="*/ 2604407 w 2604407"/>
              <a:gd name="connsiteY24" fmla="*/ 460515 h 473842"/>
              <a:gd name="connsiteX0" fmla="*/ 0 w 2604407"/>
              <a:gd name="connsiteY0" fmla="*/ 468679 h 473842"/>
              <a:gd name="connsiteX1" fmla="*/ 73479 w 2604407"/>
              <a:gd name="connsiteY1" fmla="*/ 101287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65365 w 2604407"/>
              <a:gd name="connsiteY6" fmla="*/ 289065 h 473842"/>
              <a:gd name="connsiteX7" fmla="*/ 538843 w 2604407"/>
              <a:gd name="connsiteY7" fmla="*/ 460515 h 473842"/>
              <a:gd name="connsiteX8" fmla="*/ 685800 w 2604407"/>
              <a:gd name="connsiteY8" fmla="*/ 411529 h 473842"/>
              <a:gd name="connsiteX9" fmla="*/ 873579 w 2604407"/>
              <a:gd name="connsiteY9" fmla="*/ 60465 h 473842"/>
              <a:gd name="connsiteX10" fmla="*/ 963386 w 2604407"/>
              <a:gd name="connsiteY10" fmla="*/ 305393 h 473842"/>
              <a:gd name="connsiteX11" fmla="*/ 1061357 w 2604407"/>
              <a:gd name="connsiteY11" fmla="*/ 101286 h 473842"/>
              <a:gd name="connsiteX12" fmla="*/ 1143000 w 2604407"/>
              <a:gd name="connsiteY12" fmla="*/ 378872 h 473842"/>
              <a:gd name="connsiteX13" fmla="*/ 1314450 w 2604407"/>
              <a:gd name="connsiteY13" fmla="*/ 468679 h 473842"/>
              <a:gd name="connsiteX14" fmla="*/ 1494065 w 2604407"/>
              <a:gd name="connsiteY14" fmla="*/ 248243 h 473842"/>
              <a:gd name="connsiteX15" fmla="*/ 1575707 w 2604407"/>
              <a:gd name="connsiteY15" fmla="*/ 3315 h 473842"/>
              <a:gd name="connsiteX16" fmla="*/ 1649186 w 2604407"/>
              <a:gd name="connsiteY16" fmla="*/ 436022 h 473842"/>
              <a:gd name="connsiteX17" fmla="*/ 1706336 w 2604407"/>
              <a:gd name="connsiteY17" fmla="*/ 109451 h 473842"/>
              <a:gd name="connsiteX18" fmla="*/ 1747157 w 2604407"/>
              <a:gd name="connsiteY18" fmla="*/ 370708 h 473842"/>
              <a:gd name="connsiteX19" fmla="*/ 1894115 w 2604407"/>
              <a:gd name="connsiteY19" fmla="*/ 452351 h 473842"/>
              <a:gd name="connsiteX20" fmla="*/ 1959429 w 2604407"/>
              <a:gd name="connsiteY20" fmla="*/ 109451 h 473842"/>
              <a:gd name="connsiteX21" fmla="*/ 2065565 w 2604407"/>
              <a:gd name="connsiteY21" fmla="*/ 329886 h 473842"/>
              <a:gd name="connsiteX22" fmla="*/ 2130879 w 2604407"/>
              <a:gd name="connsiteY22" fmla="*/ 207422 h 473842"/>
              <a:gd name="connsiteX23" fmla="*/ 2220686 w 2604407"/>
              <a:gd name="connsiteY23" fmla="*/ 370708 h 473842"/>
              <a:gd name="connsiteX24" fmla="*/ 2604407 w 2604407"/>
              <a:gd name="connsiteY24" fmla="*/ 460515 h 473842"/>
              <a:gd name="connsiteX0" fmla="*/ 0 w 2604407"/>
              <a:gd name="connsiteY0" fmla="*/ 468679 h 473842"/>
              <a:gd name="connsiteX1" fmla="*/ 73479 w 2604407"/>
              <a:gd name="connsiteY1" fmla="*/ 101287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73529 w 2604407"/>
              <a:gd name="connsiteY6" fmla="*/ 289065 h 473842"/>
              <a:gd name="connsiteX7" fmla="*/ 538843 w 2604407"/>
              <a:gd name="connsiteY7" fmla="*/ 460515 h 473842"/>
              <a:gd name="connsiteX8" fmla="*/ 685800 w 2604407"/>
              <a:gd name="connsiteY8" fmla="*/ 411529 h 473842"/>
              <a:gd name="connsiteX9" fmla="*/ 873579 w 2604407"/>
              <a:gd name="connsiteY9" fmla="*/ 60465 h 473842"/>
              <a:gd name="connsiteX10" fmla="*/ 963386 w 2604407"/>
              <a:gd name="connsiteY10" fmla="*/ 305393 h 473842"/>
              <a:gd name="connsiteX11" fmla="*/ 1061357 w 2604407"/>
              <a:gd name="connsiteY11" fmla="*/ 101286 h 473842"/>
              <a:gd name="connsiteX12" fmla="*/ 1143000 w 2604407"/>
              <a:gd name="connsiteY12" fmla="*/ 378872 h 473842"/>
              <a:gd name="connsiteX13" fmla="*/ 1314450 w 2604407"/>
              <a:gd name="connsiteY13" fmla="*/ 468679 h 473842"/>
              <a:gd name="connsiteX14" fmla="*/ 1494065 w 2604407"/>
              <a:gd name="connsiteY14" fmla="*/ 248243 h 473842"/>
              <a:gd name="connsiteX15" fmla="*/ 1575707 w 2604407"/>
              <a:gd name="connsiteY15" fmla="*/ 3315 h 473842"/>
              <a:gd name="connsiteX16" fmla="*/ 1649186 w 2604407"/>
              <a:gd name="connsiteY16" fmla="*/ 436022 h 473842"/>
              <a:gd name="connsiteX17" fmla="*/ 1706336 w 2604407"/>
              <a:gd name="connsiteY17" fmla="*/ 109451 h 473842"/>
              <a:gd name="connsiteX18" fmla="*/ 1747157 w 2604407"/>
              <a:gd name="connsiteY18" fmla="*/ 370708 h 473842"/>
              <a:gd name="connsiteX19" fmla="*/ 1894115 w 2604407"/>
              <a:gd name="connsiteY19" fmla="*/ 452351 h 473842"/>
              <a:gd name="connsiteX20" fmla="*/ 1959429 w 2604407"/>
              <a:gd name="connsiteY20" fmla="*/ 109451 h 473842"/>
              <a:gd name="connsiteX21" fmla="*/ 2065565 w 2604407"/>
              <a:gd name="connsiteY21" fmla="*/ 329886 h 473842"/>
              <a:gd name="connsiteX22" fmla="*/ 2130879 w 2604407"/>
              <a:gd name="connsiteY22" fmla="*/ 207422 h 473842"/>
              <a:gd name="connsiteX23" fmla="*/ 2220686 w 2604407"/>
              <a:gd name="connsiteY23" fmla="*/ 370708 h 473842"/>
              <a:gd name="connsiteX24" fmla="*/ 2604407 w 2604407"/>
              <a:gd name="connsiteY24" fmla="*/ 460515 h 473842"/>
              <a:gd name="connsiteX0" fmla="*/ 0 w 2604407"/>
              <a:gd name="connsiteY0" fmla="*/ 468679 h 473842"/>
              <a:gd name="connsiteX1" fmla="*/ 73479 w 2604407"/>
              <a:gd name="connsiteY1" fmla="*/ 101287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73529 w 2604407"/>
              <a:gd name="connsiteY6" fmla="*/ 289065 h 473842"/>
              <a:gd name="connsiteX7" fmla="*/ 538843 w 2604407"/>
              <a:gd name="connsiteY7" fmla="*/ 460515 h 473842"/>
              <a:gd name="connsiteX8" fmla="*/ 620809 w 2604407"/>
              <a:gd name="connsiteY8" fmla="*/ 362976 h 473842"/>
              <a:gd name="connsiteX9" fmla="*/ 685800 w 2604407"/>
              <a:gd name="connsiteY9" fmla="*/ 411529 h 473842"/>
              <a:gd name="connsiteX10" fmla="*/ 873579 w 2604407"/>
              <a:gd name="connsiteY10" fmla="*/ 60465 h 473842"/>
              <a:gd name="connsiteX11" fmla="*/ 963386 w 2604407"/>
              <a:gd name="connsiteY11" fmla="*/ 305393 h 473842"/>
              <a:gd name="connsiteX12" fmla="*/ 1061357 w 2604407"/>
              <a:gd name="connsiteY12" fmla="*/ 101286 h 473842"/>
              <a:gd name="connsiteX13" fmla="*/ 1143000 w 2604407"/>
              <a:gd name="connsiteY13" fmla="*/ 378872 h 473842"/>
              <a:gd name="connsiteX14" fmla="*/ 1314450 w 2604407"/>
              <a:gd name="connsiteY14" fmla="*/ 468679 h 473842"/>
              <a:gd name="connsiteX15" fmla="*/ 1494065 w 2604407"/>
              <a:gd name="connsiteY15" fmla="*/ 248243 h 473842"/>
              <a:gd name="connsiteX16" fmla="*/ 1575707 w 2604407"/>
              <a:gd name="connsiteY16" fmla="*/ 3315 h 473842"/>
              <a:gd name="connsiteX17" fmla="*/ 1649186 w 2604407"/>
              <a:gd name="connsiteY17" fmla="*/ 436022 h 473842"/>
              <a:gd name="connsiteX18" fmla="*/ 1706336 w 2604407"/>
              <a:gd name="connsiteY18" fmla="*/ 109451 h 473842"/>
              <a:gd name="connsiteX19" fmla="*/ 1747157 w 2604407"/>
              <a:gd name="connsiteY19" fmla="*/ 370708 h 473842"/>
              <a:gd name="connsiteX20" fmla="*/ 1894115 w 2604407"/>
              <a:gd name="connsiteY20" fmla="*/ 452351 h 473842"/>
              <a:gd name="connsiteX21" fmla="*/ 1959429 w 2604407"/>
              <a:gd name="connsiteY21" fmla="*/ 109451 h 473842"/>
              <a:gd name="connsiteX22" fmla="*/ 2065565 w 2604407"/>
              <a:gd name="connsiteY22" fmla="*/ 329886 h 473842"/>
              <a:gd name="connsiteX23" fmla="*/ 2130879 w 2604407"/>
              <a:gd name="connsiteY23" fmla="*/ 207422 h 473842"/>
              <a:gd name="connsiteX24" fmla="*/ 2220686 w 2604407"/>
              <a:gd name="connsiteY24" fmla="*/ 370708 h 473842"/>
              <a:gd name="connsiteX25" fmla="*/ 2604407 w 2604407"/>
              <a:gd name="connsiteY25" fmla="*/ 460515 h 473842"/>
              <a:gd name="connsiteX0" fmla="*/ 0 w 2604407"/>
              <a:gd name="connsiteY0" fmla="*/ 468679 h 473842"/>
              <a:gd name="connsiteX1" fmla="*/ 73479 w 2604407"/>
              <a:gd name="connsiteY1" fmla="*/ 101287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73529 w 2604407"/>
              <a:gd name="connsiteY6" fmla="*/ 289065 h 473842"/>
              <a:gd name="connsiteX7" fmla="*/ 538843 w 2604407"/>
              <a:gd name="connsiteY7" fmla="*/ 460515 h 473842"/>
              <a:gd name="connsiteX8" fmla="*/ 620809 w 2604407"/>
              <a:gd name="connsiteY8" fmla="*/ 362976 h 473842"/>
              <a:gd name="connsiteX9" fmla="*/ 685800 w 2604407"/>
              <a:gd name="connsiteY9" fmla="*/ 452351 h 473842"/>
              <a:gd name="connsiteX10" fmla="*/ 873579 w 2604407"/>
              <a:gd name="connsiteY10" fmla="*/ 60465 h 473842"/>
              <a:gd name="connsiteX11" fmla="*/ 963386 w 2604407"/>
              <a:gd name="connsiteY11" fmla="*/ 305393 h 473842"/>
              <a:gd name="connsiteX12" fmla="*/ 1061357 w 2604407"/>
              <a:gd name="connsiteY12" fmla="*/ 101286 h 473842"/>
              <a:gd name="connsiteX13" fmla="*/ 1143000 w 2604407"/>
              <a:gd name="connsiteY13" fmla="*/ 378872 h 473842"/>
              <a:gd name="connsiteX14" fmla="*/ 1314450 w 2604407"/>
              <a:gd name="connsiteY14" fmla="*/ 468679 h 473842"/>
              <a:gd name="connsiteX15" fmla="*/ 1494065 w 2604407"/>
              <a:gd name="connsiteY15" fmla="*/ 248243 h 473842"/>
              <a:gd name="connsiteX16" fmla="*/ 1575707 w 2604407"/>
              <a:gd name="connsiteY16" fmla="*/ 3315 h 473842"/>
              <a:gd name="connsiteX17" fmla="*/ 1649186 w 2604407"/>
              <a:gd name="connsiteY17" fmla="*/ 436022 h 473842"/>
              <a:gd name="connsiteX18" fmla="*/ 1706336 w 2604407"/>
              <a:gd name="connsiteY18" fmla="*/ 109451 h 473842"/>
              <a:gd name="connsiteX19" fmla="*/ 1747157 w 2604407"/>
              <a:gd name="connsiteY19" fmla="*/ 370708 h 473842"/>
              <a:gd name="connsiteX20" fmla="*/ 1894115 w 2604407"/>
              <a:gd name="connsiteY20" fmla="*/ 452351 h 473842"/>
              <a:gd name="connsiteX21" fmla="*/ 1959429 w 2604407"/>
              <a:gd name="connsiteY21" fmla="*/ 109451 h 473842"/>
              <a:gd name="connsiteX22" fmla="*/ 2065565 w 2604407"/>
              <a:gd name="connsiteY22" fmla="*/ 329886 h 473842"/>
              <a:gd name="connsiteX23" fmla="*/ 2130879 w 2604407"/>
              <a:gd name="connsiteY23" fmla="*/ 207422 h 473842"/>
              <a:gd name="connsiteX24" fmla="*/ 2220686 w 2604407"/>
              <a:gd name="connsiteY24" fmla="*/ 370708 h 473842"/>
              <a:gd name="connsiteX25" fmla="*/ 2604407 w 2604407"/>
              <a:gd name="connsiteY25" fmla="*/ 460515 h 473842"/>
              <a:gd name="connsiteX0" fmla="*/ 0 w 2604407"/>
              <a:gd name="connsiteY0" fmla="*/ 468679 h 473842"/>
              <a:gd name="connsiteX1" fmla="*/ 73479 w 2604407"/>
              <a:gd name="connsiteY1" fmla="*/ 101287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73529 w 2604407"/>
              <a:gd name="connsiteY6" fmla="*/ 289065 h 473842"/>
              <a:gd name="connsiteX7" fmla="*/ 538843 w 2604407"/>
              <a:gd name="connsiteY7" fmla="*/ 460515 h 473842"/>
              <a:gd name="connsiteX8" fmla="*/ 620809 w 2604407"/>
              <a:gd name="connsiteY8" fmla="*/ 362976 h 473842"/>
              <a:gd name="connsiteX9" fmla="*/ 685800 w 2604407"/>
              <a:gd name="connsiteY9" fmla="*/ 452351 h 473842"/>
              <a:gd name="connsiteX10" fmla="*/ 767444 w 2604407"/>
              <a:gd name="connsiteY10" fmla="*/ 166601 h 473842"/>
              <a:gd name="connsiteX11" fmla="*/ 963386 w 2604407"/>
              <a:gd name="connsiteY11" fmla="*/ 305393 h 473842"/>
              <a:gd name="connsiteX12" fmla="*/ 1061357 w 2604407"/>
              <a:gd name="connsiteY12" fmla="*/ 101286 h 473842"/>
              <a:gd name="connsiteX13" fmla="*/ 1143000 w 2604407"/>
              <a:gd name="connsiteY13" fmla="*/ 378872 h 473842"/>
              <a:gd name="connsiteX14" fmla="*/ 1314450 w 2604407"/>
              <a:gd name="connsiteY14" fmla="*/ 468679 h 473842"/>
              <a:gd name="connsiteX15" fmla="*/ 1494065 w 2604407"/>
              <a:gd name="connsiteY15" fmla="*/ 248243 h 473842"/>
              <a:gd name="connsiteX16" fmla="*/ 1575707 w 2604407"/>
              <a:gd name="connsiteY16" fmla="*/ 3315 h 473842"/>
              <a:gd name="connsiteX17" fmla="*/ 1649186 w 2604407"/>
              <a:gd name="connsiteY17" fmla="*/ 436022 h 473842"/>
              <a:gd name="connsiteX18" fmla="*/ 1706336 w 2604407"/>
              <a:gd name="connsiteY18" fmla="*/ 109451 h 473842"/>
              <a:gd name="connsiteX19" fmla="*/ 1747157 w 2604407"/>
              <a:gd name="connsiteY19" fmla="*/ 370708 h 473842"/>
              <a:gd name="connsiteX20" fmla="*/ 1894115 w 2604407"/>
              <a:gd name="connsiteY20" fmla="*/ 452351 h 473842"/>
              <a:gd name="connsiteX21" fmla="*/ 1959429 w 2604407"/>
              <a:gd name="connsiteY21" fmla="*/ 109451 h 473842"/>
              <a:gd name="connsiteX22" fmla="*/ 2065565 w 2604407"/>
              <a:gd name="connsiteY22" fmla="*/ 329886 h 473842"/>
              <a:gd name="connsiteX23" fmla="*/ 2130879 w 2604407"/>
              <a:gd name="connsiteY23" fmla="*/ 207422 h 473842"/>
              <a:gd name="connsiteX24" fmla="*/ 2220686 w 2604407"/>
              <a:gd name="connsiteY24" fmla="*/ 370708 h 473842"/>
              <a:gd name="connsiteX25" fmla="*/ 2604407 w 2604407"/>
              <a:gd name="connsiteY25" fmla="*/ 460515 h 473842"/>
              <a:gd name="connsiteX0" fmla="*/ 0 w 2604407"/>
              <a:gd name="connsiteY0" fmla="*/ 468679 h 473842"/>
              <a:gd name="connsiteX1" fmla="*/ 73479 w 2604407"/>
              <a:gd name="connsiteY1" fmla="*/ 101287 h 473842"/>
              <a:gd name="connsiteX2" fmla="*/ 155122 w 2604407"/>
              <a:gd name="connsiteY2" fmla="*/ 460515 h 473842"/>
              <a:gd name="connsiteX3" fmla="*/ 236765 w 2604407"/>
              <a:gd name="connsiteY3" fmla="*/ 329886 h 473842"/>
              <a:gd name="connsiteX4" fmla="*/ 318407 w 2604407"/>
              <a:gd name="connsiteY4" fmla="*/ 436022 h 473842"/>
              <a:gd name="connsiteX5" fmla="*/ 432707 w 2604407"/>
              <a:gd name="connsiteY5" fmla="*/ 427858 h 473842"/>
              <a:gd name="connsiteX6" fmla="*/ 473529 w 2604407"/>
              <a:gd name="connsiteY6" fmla="*/ 289065 h 473842"/>
              <a:gd name="connsiteX7" fmla="*/ 538843 w 2604407"/>
              <a:gd name="connsiteY7" fmla="*/ 460515 h 473842"/>
              <a:gd name="connsiteX8" fmla="*/ 620809 w 2604407"/>
              <a:gd name="connsiteY8" fmla="*/ 362976 h 473842"/>
              <a:gd name="connsiteX9" fmla="*/ 685800 w 2604407"/>
              <a:gd name="connsiteY9" fmla="*/ 452351 h 473842"/>
              <a:gd name="connsiteX10" fmla="*/ 767444 w 2604407"/>
              <a:gd name="connsiteY10" fmla="*/ 166601 h 473842"/>
              <a:gd name="connsiteX11" fmla="*/ 865415 w 2604407"/>
              <a:gd name="connsiteY11" fmla="*/ 403364 h 473842"/>
              <a:gd name="connsiteX12" fmla="*/ 1061357 w 2604407"/>
              <a:gd name="connsiteY12" fmla="*/ 101286 h 473842"/>
              <a:gd name="connsiteX13" fmla="*/ 1143000 w 2604407"/>
              <a:gd name="connsiteY13" fmla="*/ 378872 h 473842"/>
              <a:gd name="connsiteX14" fmla="*/ 1314450 w 2604407"/>
              <a:gd name="connsiteY14" fmla="*/ 468679 h 473842"/>
              <a:gd name="connsiteX15" fmla="*/ 1494065 w 2604407"/>
              <a:gd name="connsiteY15" fmla="*/ 248243 h 473842"/>
              <a:gd name="connsiteX16" fmla="*/ 1575707 w 2604407"/>
              <a:gd name="connsiteY16" fmla="*/ 3315 h 473842"/>
              <a:gd name="connsiteX17" fmla="*/ 1649186 w 2604407"/>
              <a:gd name="connsiteY17" fmla="*/ 436022 h 473842"/>
              <a:gd name="connsiteX18" fmla="*/ 1706336 w 2604407"/>
              <a:gd name="connsiteY18" fmla="*/ 109451 h 473842"/>
              <a:gd name="connsiteX19" fmla="*/ 1747157 w 2604407"/>
              <a:gd name="connsiteY19" fmla="*/ 370708 h 473842"/>
              <a:gd name="connsiteX20" fmla="*/ 1894115 w 2604407"/>
              <a:gd name="connsiteY20" fmla="*/ 452351 h 473842"/>
              <a:gd name="connsiteX21" fmla="*/ 1959429 w 2604407"/>
              <a:gd name="connsiteY21" fmla="*/ 109451 h 473842"/>
              <a:gd name="connsiteX22" fmla="*/ 2065565 w 2604407"/>
              <a:gd name="connsiteY22" fmla="*/ 329886 h 473842"/>
              <a:gd name="connsiteX23" fmla="*/ 2130879 w 2604407"/>
              <a:gd name="connsiteY23" fmla="*/ 207422 h 473842"/>
              <a:gd name="connsiteX24" fmla="*/ 2220686 w 2604407"/>
              <a:gd name="connsiteY24" fmla="*/ 370708 h 473842"/>
              <a:gd name="connsiteX25" fmla="*/ 2604407 w 2604407"/>
              <a:gd name="connsiteY25" fmla="*/ 460515 h 473842"/>
              <a:gd name="connsiteX0" fmla="*/ 0 w 2604407"/>
              <a:gd name="connsiteY0" fmla="*/ 468679 h 472931"/>
              <a:gd name="connsiteX1" fmla="*/ 73479 w 2604407"/>
              <a:gd name="connsiteY1" fmla="*/ 101287 h 472931"/>
              <a:gd name="connsiteX2" fmla="*/ 155122 w 2604407"/>
              <a:gd name="connsiteY2" fmla="*/ 460515 h 472931"/>
              <a:gd name="connsiteX3" fmla="*/ 236765 w 2604407"/>
              <a:gd name="connsiteY3" fmla="*/ 329886 h 472931"/>
              <a:gd name="connsiteX4" fmla="*/ 318407 w 2604407"/>
              <a:gd name="connsiteY4" fmla="*/ 436022 h 472931"/>
              <a:gd name="connsiteX5" fmla="*/ 432707 w 2604407"/>
              <a:gd name="connsiteY5" fmla="*/ 427858 h 472931"/>
              <a:gd name="connsiteX6" fmla="*/ 473529 w 2604407"/>
              <a:gd name="connsiteY6" fmla="*/ 289065 h 472931"/>
              <a:gd name="connsiteX7" fmla="*/ 538843 w 2604407"/>
              <a:gd name="connsiteY7" fmla="*/ 460515 h 472931"/>
              <a:gd name="connsiteX8" fmla="*/ 620809 w 2604407"/>
              <a:gd name="connsiteY8" fmla="*/ 362976 h 472931"/>
              <a:gd name="connsiteX9" fmla="*/ 685800 w 2604407"/>
              <a:gd name="connsiteY9" fmla="*/ 452351 h 472931"/>
              <a:gd name="connsiteX10" fmla="*/ 767444 w 2604407"/>
              <a:gd name="connsiteY10" fmla="*/ 166601 h 472931"/>
              <a:gd name="connsiteX11" fmla="*/ 865415 w 2604407"/>
              <a:gd name="connsiteY11" fmla="*/ 403364 h 472931"/>
              <a:gd name="connsiteX12" fmla="*/ 979715 w 2604407"/>
              <a:gd name="connsiteY12" fmla="*/ 199257 h 472931"/>
              <a:gd name="connsiteX13" fmla="*/ 1143000 w 2604407"/>
              <a:gd name="connsiteY13" fmla="*/ 378872 h 472931"/>
              <a:gd name="connsiteX14" fmla="*/ 1314450 w 2604407"/>
              <a:gd name="connsiteY14" fmla="*/ 468679 h 472931"/>
              <a:gd name="connsiteX15" fmla="*/ 1494065 w 2604407"/>
              <a:gd name="connsiteY15" fmla="*/ 248243 h 472931"/>
              <a:gd name="connsiteX16" fmla="*/ 1575707 w 2604407"/>
              <a:gd name="connsiteY16" fmla="*/ 3315 h 472931"/>
              <a:gd name="connsiteX17" fmla="*/ 1649186 w 2604407"/>
              <a:gd name="connsiteY17" fmla="*/ 436022 h 472931"/>
              <a:gd name="connsiteX18" fmla="*/ 1706336 w 2604407"/>
              <a:gd name="connsiteY18" fmla="*/ 109451 h 472931"/>
              <a:gd name="connsiteX19" fmla="*/ 1747157 w 2604407"/>
              <a:gd name="connsiteY19" fmla="*/ 370708 h 472931"/>
              <a:gd name="connsiteX20" fmla="*/ 1894115 w 2604407"/>
              <a:gd name="connsiteY20" fmla="*/ 452351 h 472931"/>
              <a:gd name="connsiteX21" fmla="*/ 1959429 w 2604407"/>
              <a:gd name="connsiteY21" fmla="*/ 109451 h 472931"/>
              <a:gd name="connsiteX22" fmla="*/ 2065565 w 2604407"/>
              <a:gd name="connsiteY22" fmla="*/ 329886 h 472931"/>
              <a:gd name="connsiteX23" fmla="*/ 2130879 w 2604407"/>
              <a:gd name="connsiteY23" fmla="*/ 207422 h 472931"/>
              <a:gd name="connsiteX24" fmla="*/ 2220686 w 2604407"/>
              <a:gd name="connsiteY24" fmla="*/ 370708 h 472931"/>
              <a:gd name="connsiteX25" fmla="*/ 2604407 w 2604407"/>
              <a:gd name="connsiteY25" fmla="*/ 460515 h 472931"/>
              <a:gd name="connsiteX0" fmla="*/ 0 w 2604407"/>
              <a:gd name="connsiteY0" fmla="*/ 468679 h 481551"/>
              <a:gd name="connsiteX1" fmla="*/ 73479 w 2604407"/>
              <a:gd name="connsiteY1" fmla="*/ 101287 h 481551"/>
              <a:gd name="connsiteX2" fmla="*/ 155122 w 2604407"/>
              <a:gd name="connsiteY2" fmla="*/ 460515 h 481551"/>
              <a:gd name="connsiteX3" fmla="*/ 236765 w 2604407"/>
              <a:gd name="connsiteY3" fmla="*/ 329886 h 481551"/>
              <a:gd name="connsiteX4" fmla="*/ 318407 w 2604407"/>
              <a:gd name="connsiteY4" fmla="*/ 436022 h 481551"/>
              <a:gd name="connsiteX5" fmla="*/ 432707 w 2604407"/>
              <a:gd name="connsiteY5" fmla="*/ 427858 h 481551"/>
              <a:gd name="connsiteX6" fmla="*/ 473529 w 2604407"/>
              <a:gd name="connsiteY6" fmla="*/ 289065 h 481551"/>
              <a:gd name="connsiteX7" fmla="*/ 538843 w 2604407"/>
              <a:gd name="connsiteY7" fmla="*/ 460515 h 481551"/>
              <a:gd name="connsiteX8" fmla="*/ 620809 w 2604407"/>
              <a:gd name="connsiteY8" fmla="*/ 362976 h 481551"/>
              <a:gd name="connsiteX9" fmla="*/ 685800 w 2604407"/>
              <a:gd name="connsiteY9" fmla="*/ 452351 h 481551"/>
              <a:gd name="connsiteX10" fmla="*/ 767444 w 2604407"/>
              <a:gd name="connsiteY10" fmla="*/ 166601 h 481551"/>
              <a:gd name="connsiteX11" fmla="*/ 865415 w 2604407"/>
              <a:gd name="connsiteY11" fmla="*/ 403364 h 481551"/>
              <a:gd name="connsiteX12" fmla="*/ 979715 w 2604407"/>
              <a:gd name="connsiteY12" fmla="*/ 199257 h 481551"/>
              <a:gd name="connsiteX13" fmla="*/ 1053193 w 2604407"/>
              <a:gd name="connsiteY13" fmla="*/ 427858 h 481551"/>
              <a:gd name="connsiteX14" fmla="*/ 1314450 w 2604407"/>
              <a:gd name="connsiteY14" fmla="*/ 468679 h 481551"/>
              <a:gd name="connsiteX15" fmla="*/ 1494065 w 2604407"/>
              <a:gd name="connsiteY15" fmla="*/ 248243 h 481551"/>
              <a:gd name="connsiteX16" fmla="*/ 1575707 w 2604407"/>
              <a:gd name="connsiteY16" fmla="*/ 3315 h 481551"/>
              <a:gd name="connsiteX17" fmla="*/ 1649186 w 2604407"/>
              <a:gd name="connsiteY17" fmla="*/ 436022 h 481551"/>
              <a:gd name="connsiteX18" fmla="*/ 1706336 w 2604407"/>
              <a:gd name="connsiteY18" fmla="*/ 109451 h 481551"/>
              <a:gd name="connsiteX19" fmla="*/ 1747157 w 2604407"/>
              <a:gd name="connsiteY19" fmla="*/ 370708 h 481551"/>
              <a:gd name="connsiteX20" fmla="*/ 1894115 w 2604407"/>
              <a:gd name="connsiteY20" fmla="*/ 452351 h 481551"/>
              <a:gd name="connsiteX21" fmla="*/ 1959429 w 2604407"/>
              <a:gd name="connsiteY21" fmla="*/ 109451 h 481551"/>
              <a:gd name="connsiteX22" fmla="*/ 2065565 w 2604407"/>
              <a:gd name="connsiteY22" fmla="*/ 329886 h 481551"/>
              <a:gd name="connsiteX23" fmla="*/ 2130879 w 2604407"/>
              <a:gd name="connsiteY23" fmla="*/ 207422 h 481551"/>
              <a:gd name="connsiteX24" fmla="*/ 2220686 w 2604407"/>
              <a:gd name="connsiteY24" fmla="*/ 370708 h 481551"/>
              <a:gd name="connsiteX25" fmla="*/ 2604407 w 2604407"/>
              <a:gd name="connsiteY25" fmla="*/ 460515 h 481551"/>
              <a:gd name="connsiteX0" fmla="*/ 0 w 2604407"/>
              <a:gd name="connsiteY0" fmla="*/ 468679 h 477621"/>
              <a:gd name="connsiteX1" fmla="*/ 73479 w 2604407"/>
              <a:gd name="connsiteY1" fmla="*/ 101287 h 477621"/>
              <a:gd name="connsiteX2" fmla="*/ 155122 w 2604407"/>
              <a:gd name="connsiteY2" fmla="*/ 460515 h 477621"/>
              <a:gd name="connsiteX3" fmla="*/ 236765 w 2604407"/>
              <a:gd name="connsiteY3" fmla="*/ 329886 h 477621"/>
              <a:gd name="connsiteX4" fmla="*/ 318407 w 2604407"/>
              <a:gd name="connsiteY4" fmla="*/ 436022 h 477621"/>
              <a:gd name="connsiteX5" fmla="*/ 432707 w 2604407"/>
              <a:gd name="connsiteY5" fmla="*/ 427858 h 477621"/>
              <a:gd name="connsiteX6" fmla="*/ 473529 w 2604407"/>
              <a:gd name="connsiteY6" fmla="*/ 289065 h 477621"/>
              <a:gd name="connsiteX7" fmla="*/ 538843 w 2604407"/>
              <a:gd name="connsiteY7" fmla="*/ 460515 h 477621"/>
              <a:gd name="connsiteX8" fmla="*/ 620809 w 2604407"/>
              <a:gd name="connsiteY8" fmla="*/ 362976 h 477621"/>
              <a:gd name="connsiteX9" fmla="*/ 685800 w 2604407"/>
              <a:gd name="connsiteY9" fmla="*/ 452351 h 477621"/>
              <a:gd name="connsiteX10" fmla="*/ 767444 w 2604407"/>
              <a:gd name="connsiteY10" fmla="*/ 166601 h 477621"/>
              <a:gd name="connsiteX11" fmla="*/ 865415 w 2604407"/>
              <a:gd name="connsiteY11" fmla="*/ 403364 h 477621"/>
              <a:gd name="connsiteX12" fmla="*/ 979715 w 2604407"/>
              <a:gd name="connsiteY12" fmla="*/ 199257 h 477621"/>
              <a:gd name="connsiteX13" fmla="*/ 1094015 w 2604407"/>
              <a:gd name="connsiteY13" fmla="*/ 411529 h 477621"/>
              <a:gd name="connsiteX14" fmla="*/ 1314450 w 2604407"/>
              <a:gd name="connsiteY14" fmla="*/ 468679 h 477621"/>
              <a:gd name="connsiteX15" fmla="*/ 1494065 w 2604407"/>
              <a:gd name="connsiteY15" fmla="*/ 248243 h 477621"/>
              <a:gd name="connsiteX16" fmla="*/ 1575707 w 2604407"/>
              <a:gd name="connsiteY16" fmla="*/ 3315 h 477621"/>
              <a:gd name="connsiteX17" fmla="*/ 1649186 w 2604407"/>
              <a:gd name="connsiteY17" fmla="*/ 436022 h 477621"/>
              <a:gd name="connsiteX18" fmla="*/ 1706336 w 2604407"/>
              <a:gd name="connsiteY18" fmla="*/ 109451 h 477621"/>
              <a:gd name="connsiteX19" fmla="*/ 1747157 w 2604407"/>
              <a:gd name="connsiteY19" fmla="*/ 370708 h 477621"/>
              <a:gd name="connsiteX20" fmla="*/ 1894115 w 2604407"/>
              <a:gd name="connsiteY20" fmla="*/ 452351 h 477621"/>
              <a:gd name="connsiteX21" fmla="*/ 1959429 w 2604407"/>
              <a:gd name="connsiteY21" fmla="*/ 109451 h 477621"/>
              <a:gd name="connsiteX22" fmla="*/ 2065565 w 2604407"/>
              <a:gd name="connsiteY22" fmla="*/ 329886 h 477621"/>
              <a:gd name="connsiteX23" fmla="*/ 2130879 w 2604407"/>
              <a:gd name="connsiteY23" fmla="*/ 207422 h 477621"/>
              <a:gd name="connsiteX24" fmla="*/ 2220686 w 2604407"/>
              <a:gd name="connsiteY24" fmla="*/ 370708 h 477621"/>
              <a:gd name="connsiteX25" fmla="*/ 2604407 w 2604407"/>
              <a:gd name="connsiteY25" fmla="*/ 460515 h 477621"/>
              <a:gd name="connsiteX0" fmla="*/ 0 w 2604407"/>
              <a:gd name="connsiteY0" fmla="*/ 512691 h 537810"/>
              <a:gd name="connsiteX1" fmla="*/ 73479 w 2604407"/>
              <a:gd name="connsiteY1" fmla="*/ 145299 h 537810"/>
              <a:gd name="connsiteX2" fmla="*/ 155122 w 2604407"/>
              <a:gd name="connsiteY2" fmla="*/ 504527 h 537810"/>
              <a:gd name="connsiteX3" fmla="*/ 236765 w 2604407"/>
              <a:gd name="connsiteY3" fmla="*/ 373898 h 537810"/>
              <a:gd name="connsiteX4" fmla="*/ 318407 w 2604407"/>
              <a:gd name="connsiteY4" fmla="*/ 480034 h 537810"/>
              <a:gd name="connsiteX5" fmla="*/ 432707 w 2604407"/>
              <a:gd name="connsiteY5" fmla="*/ 471870 h 537810"/>
              <a:gd name="connsiteX6" fmla="*/ 473529 w 2604407"/>
              <a:gd name="connsiteY6" fmla="*/ 333077 h 537810"/>
              <a:gd name="connsiteX7" fmla="*/ 538843 w 2604407"/>
              <a:gd name="connsiteY7" fmla="*/ 504527 h 537810"/>
              <a:gd name="connsiteX8" fmla="*/ 620809 w 2604407"/>
              <a:gd name="connsiteY8" fmla="*/ 406988 h 537810"/>
              <a:gd name="connsiteX9" fmla="*/ 685800 w 2604407"/>
              <a:gd name="connsiteY9" fmla="*/ 496363 h 537810"/>
              <a:gd name="connsiteX10" fmla="*/ 767444 w 2604407"/>
              <a:gd name="connsiteY10" fmla="*/ 210613 h 537810"/>
              <a:gd name="connsiteX11" fmla="*/ 865415 w 2604407"/>
              <a:gd name="connsiteY11" fmla="*/ 447376 h 537810"/>
              <a:gd name="connsiteX12" fmla="*/ 979715 w 2604407"/>
              <a:gd name="connsiteY12" fmla="*/ 243269 h 537810"/>
              <a:gd name="connsiteX13" fmla="*/ 1094015 w 2604407"/>
              <a:gd name="connsiteY13" fmla="*/ 455541 h 537810"/>
              <a:gd name="connsiteX14" fmla="*/ 1314450 w 2604407"/>
              <a:gd name="connsiteY14" fmla="*/ 512691 h 537810"/>
              <a:gd name="connsiteX15" fmla="*/ 1445079 w 2604407"/>
              <a:gd name="connsiteY15" fmla="*/ 63655 h 537810"/>
              <a:gd name="connsiteX16" fmla="*/ 1575707 w 2604407"/>
              <a:gd name="connsiteY16" fmla="*/ 47327 h 537810"/>
              <a:gd name="connsiteX17" fmla="*/ 1649186 w 2604407"/>
              <a:gd name="connsiteY17" fmla="*/ 480034 h 537810"/>
              <a:gd name="connsiteX18" fmla="*/ 1706336 w 2604407"/>
              <a:gd name="connsiteY18" fmla="*/ 153463 h 537810"/>
              <a:gd name="connsiteX19" fmla="*/ 1747157 w 2604407"/>
              <a:gd name="connsiteY19" fmla="*/ 414720 h 537810"/>
              <a:gd name="connsiteX20" fmla="*/ 1894115 w 2604407"/>
              <a:gd name="connsiteY20" fmla="*/ 496363 h 537810"/>
              <a:gd name="connsiteX21" fmla="*/ 1959429 w 2604407"/>
              <a:gd name="connsiteY21" fmla="*/ 153463 h 537810"/>
              <a:gd name="connsiteX22" fmla="*/ 2065565 w 2604407"/>
              <a:gd name="connsiteY22" fmla="*/ 373898 h 537810"/>
              <a:gd name="connsiteX23" fmla="*/ 2130879 w 2604407"/>
              <a:gd name="connsiteY23" fmla="*/ 251434 h 537810"/>
              <a:gd name="connsiteX24" fmla="*/ 2220686 w 2604407"/>
              <a:gd name="connsiteY24" fmla="*/ 414720 h 537810"/>
              <a:gd name="connsiteX25" fmla="*/ 2604407 w 2604407"/>
              <a:gd name="connsiteY25" fmla="*/ 504527 h 537810"/>
              <a:gd name="connsiteX0" fmla="*/ 0 w 2604407"/>
              <a:gd name="connsiteY0" fmla="*/ 493191 h 518310"/>
              <a:gd name="connsiteX1" fmla="*/ 73479 w 2604407"/>
              <a:gd name="connsiteY1" fmla="*/ 125799 h 518310"/>
              <a:gd name="connsiteX2" fmla="*/ 155122 w 2604407"/>
              <a:gd name="connsiteY2" fmla="*/ 485027 h 518310"/>
              <a:gd name="connsiteX3" fmla="*/ 236765 w 2604407"/>
              <a:gd name="connsiteY3" fmla="*/ 354398 h 518310"/>
              <a:gd name="connsiteX4" fmla="*/ 318407 w 2604407"/>
              <a:gd name="connsiteY4" fmla="*/ 460534 h 518310"/>
              <a:gd name="connsiteX5" fmla="*/ 432707 w 2604407"/>
              <a:gd name="connsiteY5" fmla="*/ 452370 h 518310"/>
              <a:gd name="connsiteX6" fmla="*/ 473529 w 2604407"/>
              <a:gd name="connsiteY6" fmla="*/ 313577 h 518310"/>
              <a:gd name="connsiteX7" fmla="*/ 538843 w 2604407"/>
              <a:gd name="connsiteY7" fmla="*/ 485027 h 518310"/>
              <a:gd name="connsiteX8" fmla="*/ 620809 w 2604407"/>
              <a:gd name="connsiteY8" fmla="*/ 387488 h 518310"/>
              <a:gd name="connsiteX9" fmla="*/ 685800 w 2604407"/>
              <a:gd name="connsiteY9" fmla="*/ 476863 h 518310"/>
              <a:gd name="connsiteX10" fmla="*/ 767444 w 2604407"/>
              <a:gd name="connsiteY10" fmla="*/ 191113 h 518310"/>
              <a:gd name="connsiteX11" fmla="*/ 865415 w 2604407"/>
              <a:gd name="connsiteY11" fmla="*/ 427876 h 518310"/>
              <a:gd name="connsiteX12" fmla="*/ 979715 w 2604407"/>
              <a:gd name="connsiteY12" fmla="*/ 223769 h 518310"/>
              <a:gd name="connsiteX13" fmla="*/ 1094015 w 2604407"/>
              <a:gd name="connsiteY13" fmla="*/ 436041 h 518310"/>
              <a:gd name="connsiteX14" fmla="*/ 1314450 w 2604407"/>
              <a:gd name="connsiteY14" fmla="*/ 493191 h 518310"/>
              <a:gd name="connsiteX15" fmla="*/ 1445079 w 2604407"/>
              <a:gd name="connsiteY15" fmla="*/ 44155 h 518310"/>
              <a:gd name="connsiteX16" fmla="*/ 1575707 w 2604407"/>
              <a:gd name="connsiteY16" fmla="*/ 27827 h 518310"/>
              <a:gd name="connsiteX17" fmla="*/ 1608687 w 2604407"/>
              <a:gd name="connsiteY17" fmla="*/ 142559 h 518310"/>
              <a:gd name="connsiteX18" fmla="*/ 1649186 w 2604407"/>
              <a:gd name="connsiteY18" fmla="*/ 460534 h 518310"/>
              <a:gd name="connsiteX19" fmla="*/ 1706336 w 2604407"/>
              <a:gd name="connsiteY19" fmla="*/ 133963 h 518310"/>
              <a:gd name="connsiteX20" fmla="*/ 1747157 w 2604407"/>
              <a:gd name="connsiteY20" fmla="*/ 395220 h 518310"/>
              <a:gd name="connsiteX21" fmla="*/ 1894115 w 2604407"/>
              <a:gd name="connsiteY21" fmla="*/ 476863 h 518310"/>
              <a:gd name="connsiteX22" fmla="*/ 1959429 w 2604407"/>
              <a:gd name="connsiteY22" fmla="*/ 133963 h 518310"/>
              <a:gd name="connsiteX23" fmla="*/ 2065565 w 2604407"/>
              <a:gd name="connsiteY23" fmla="*/ 354398 h 518310"/>
              <a:gd name="connsiteX24" fmla="*/ 2130879 w 2604407"/>
              <a:gd name="connsiteY24" fmla="*/ 231934 h 518310"/>
              <a:gd name="connsiteX25" fmla="*/ 2220686 w 2604407"/>
              <a:gd name="connsiteY25" fmla="*/ 395220 h 518310"/>
              <a:gd name="connsiteX26" fmla="*/ 2604407 w 2604407"/>
              <a:gd name="connsiteY26" fmla="*/ 485027 h 518310"/>
              <a:gd name="connsiteX0" fmla="*/ 0 w 2604407"/>
              <a:gd name="connsiteY0" fmla="*/ 450243 h 475362"/>
              <a:gd name="connsiteX1" fmla="*/ 73479 w 2604407"/>
              <a:gd name="connsiteY1" fmla="*/ 82851 h 475362"/>
              <a:gd name="connsiteX2" fmla="*/ 155122 w 2604407"/>
              <a:gd name="connsiteY2" fmla="*/ 442079 h 475362"/>
              <a:gd name="connsiteX3" fmla="*/ 236765 w 2604407"/>
              <a:gd name="connsiteY3" fmla="*/ 311450 h 475362"/>
              <a:gd name="connsiteX4" fmla="*/ 318407 w 2604407"/>
              <a:gd name="connsiteY4" fmla="*/ 417586 h 475362"/>
              <a:gd name="connsiteX5" fmla="*/ 432707 w 2604407"/>
              <a:gd name="connsiteY5" fmla="*/ 409422 h 475362"/>
              <a:gd name="connsiteX6" fmla="*/ 473529 w 2604407"/>
              <a:gd name="connsiteY6" fmla="*/ 270629 h 475362"/>
              <a:gd name="connsiteX7" fmla="*/ 538843 w 2604407"/>
              <a:gd name="connsiteY7" fmla="*/ 442079 h 475362"/>
              <a:gd name="connsiteX8" fmla="*/ 620809 w 2604407"/>
              <a:gd name="connsiteY8" fmla="*/ 344540 h 475362"/>
              <a:gd name="connsiteX9" fmla="*/ 685800 w 2604407"/>
              <a:gd name="connsiteY9" fmla="*/ 433915 h 475362"/>
              <a:gd name="connsiteX10" fmla="*/ 767444 w 2604407"/>
              <a:gd name="connsiteY10" fmla="*/ 148165 h 475362"/>
              <a:gd name="connsiteX11" fmla="*/ 865415 w 2604407"/>
              <a:gd name="connsiteY11" fmla="*/ 384928 h 475362"/>
              <a:gd name="connsiteX12" fmla="*/ 979715 w 2604407"/>
              <a:gd name="connsiteY12" fmla="*/ 180821 h 475362"/>
              <a:gd name="connsiteX13" fmla="*/ 1094015 w 2604407"/>
              <a:gd name="connsiteY13" fmla="*/ 393093 h 475362"/>
              <a:gd name="connsiteX14" fmla="*/ 1314450 w 2604407"/>
              <a:gd name="connsiteY14" fmla="*/ 450243 h 475362"/>
              <a:gd name="connsiteX15" fmla="*/ 1445079 w 2604407"/>
              <a:gd name="connsiteY15" fmla="*/ 1207 h 475362"/>
              <a:gd name="connsiteX16" fmla="*/ 1518557 w 2604407"/>
              <a:gd name="connsiteY16" fmla="*/ 311450 h 475362"/>
              <a:gd name="connsiteX17" fmla="*/ 1608687 w 2604407"/>
              <a:gd name="connsiteY17" fmla="*/ 99611 h 475362"/>
              <a:gd name="connsiteX18" fmla="*/ 1649186 w 2604407"/>
              <a:gd name="connsiteY18" fmla="*/ 417586 h 475362"/>
              <a:gd name="connsiteX19" fmla="*/ 1706336 w 2604407"/>
              <a:gd name="connsiteY19" fmla="*/ 91015 h 475362"/>
              <a:gd name="connsiteX20" fmla="*/ 1747157 w 2604407"/>
              <a:gd name="connsiteY20" fmla="*/ 352272 h 475362"/>
              <a:gd name="connsiteX21" fmla="*/ 1894115 w 2604407"/>
              <a:gd name="connsiteY21" fmla="*/ 433915 h 475362"/>
              <a:gd name="connsiteX22" fmla="*/ 1959429 w 2604407"/>
              <a:gd name="connsiteY22" fmla="*/ 91015 h 475362"/>
              <a:gd name="connsiteX23" fmla="*/ 2065565 w 2604407"/>
              <a:gd name="connsiteY23" fmla="*/ 311450 h 475362"/>
              <a:gd name="connsiteX24" fmla="*/ 2130879 w 2604407"/>
              <a:gd name="connsiteY24" fmla="*/ 188986 h 475362"/>
              <a:gd name="connsiteX25" fmla="*/ 2220686 w 2604407"/>
              <a:gd name="connsiteY25" fmla="*/ 352272 h 475362"/>
              <a:gd name="connsiteX26" fmla="*/ 2604407 w 2604407"/>
              <a:gd name="connsiteY26" fmla="*/ 442079 h 475362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417600 h 475376"/>
              <a:gd name="connsiteX19" fmla="*/ 1706336 w 2604407"/>
              <a:gd name="connsiteY19" fmla="*/ 91029 h 475376"/>
              <a:gd name="connsiteX20" fmla="*/ 1747157 w 2604407"/>
              <a:gd name="connsiteY20" fmla="*/ 352286 h 475376"/>
              <a:gd name="connsiteX21" fmla="*/ 1894115 w 2604407"/>
              <a:gd name="connsiteY21" fmla="*/ 433929 h 475376"/>
              <a:gd name="connsiteX22" fmla="*/ 1959429 w 2604407"/>
              <a:gd name="connsiteY22" fmla="*/ 91029 h 475376"/>
              <a:gd name="connsiteX23" fmla="*/ 2065565 w 2604407"/>
              <a:gd name="connsiteY23" fmla="*/ 311464 h 475376"/>
              <a:gd name="connsiteX24" fmla="*/ 2130879 w 2604407"/>
              <a:gd name="connsiteY24" fmla="*/ 18900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706336 w 2604407"/>
              <a:gd name="connsiteY19" fmla="*/ 91029 h 475376"/>
              <a:gd name="connsiteX20" fmla="*/ 1747157 w 2604407"/>
              <a:gd name="connsiteY20" fmla="*/ 352286 h 475376"/>
              <a:gd name="connsiteX21" fmla="*/ 1894115 w 2604407"/>
              <a:gd name="connsiteY21" fmla="*/ 433929 h 475376"/>
              <a:gd name="connsiteX22" fmla="*/ 1959429 w 2604407"/>
              <a:gd name="connsiteY22" fmla="*/ 91029 h 475376"/>
              <a:gd name="connsiteX23" fmla="*/ 2065565 w 2604407"/>
              <a:gd name="connsiteY23" fmla="*/ 311464 h 475376"/>
              <a:gd name="connsiteX24" fmla="*/ 2130879 w 2604407"/>
              <a:gd name="connsiteY24" fmla="*/ 18900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47157 w 2604407"/>
              <a:gd name="connsiteY20" fmla="*/ 352286 h 475376"/>
              <a:gd name="connsiteX21" fmla="*/ 1894115 w 2604407"/>
              <a:gd name="connsiteY21" fmla="*/ 433929 h 475376"/>
              <a:gd name="connsiteX22" fmla="*/ 1959429 w 2604407"/>
              <a:gd name="connsiteY22" fmla="*/ 91029 h 475376"/>
              <a:gd name="connsiteX23" fmla="*/ 2065565 w 2604407"/>
              <a:gd name="connsiteY23" fmla="*/ 311464 h 475376"/>
              <a:gd name="connsiteX24" fmla="*/ 2130879 w 2604407"/>
              <a:gd name="connsiteY24" fmla="*/ 18900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9814 w 2604407"/>
              <a:gd name="connsiteY20" fmla="*/ 352286 h 475376"/>
              <a:gd name="connsiteX21" fmla="*/ 1894115 w 2604407"/>
              <a:gd name="connsiteY21" fmla="*/ 433929 h 475376"/>
              <a:gd name="connsiteX22" fmla="*/ 1959429 w 2604407"/>
              <a:gd name="connsiteY22" fmla="*/ 91029 h 475376"/>
              <a:gd name="connsiteX23" fmla="*/ 2065565 w 2604407"/>
              <a:gd name="connsiteY23" fmla="*/ 311464 h 475376"/>
              <a:gd name="connsiteX24" fmla="*/ 2130879 w 2604407"/>
              <a:gd name="connsiteY24" fmla="*/ 18900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9814 w 2604407"/>
              <a:gd name="connsiteY20" fmla="*/ 352286 h 475376"/>
              <a:gd name="connsiteX21" fmla="*/ 1861458 w 2604407"/>
              <a:gd name="connsiteY21" fmla="*/ 164507 h 475376"/>
              <a:gd name="connsiteX22" fmla="*/ 1959429 w 2604407"/>
              <a:gd name="connsiteY22" fmla="*/ 91029 h 475376"/>
              <a:gd name="connsiteX23" fmla="*/ 2065565 w 2604407"/>
              <a:gd name="connsiteY23" fmla="*/ 311464 h 475376"/>
              <a:gd name="connsiteX24" fmla="*/ 2130879 w 2604407"/>
              <a:gd name="connsiteY24" fmla="*/ 18900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9814 w 2604407"/>
              <a:gd name="connsiteY20" fmla="*/ 352286 h 475376"/>
              <a:gd name="connsiteX21" fmla="*/ 1861458 w 2604407"/>
              <a:gd name="connsiteY21" fmla="*/ 164507 h 475376"/>
              <a:gd name="connsiteX22" fmla="*/ 1959429 w 2604407"/>
              <a:gd name="connsiteY22" fmla="*/ 91029 h 475376"/>
              <a:gd name="connsiteX23" fmla="*/ 2000573 w 2604407"/>
              <a:gd name="connsiteY23" fmla="*/ 450690 h 475376"/>
              <a:gd name="connsiteX24" fmla="*/ 2065565 w 2604407"/>
              <a:gd name="connsiteY24" fmla="*/ 311464 h 475376"/>
              <a:gd name="connsiteX25" fmla="*/ 2130879 w 2604407"/>
              <a:gd name="connsiteY25" fmla="*/ 189000 h 475376"/>
              <a:gd name="connsiteX26" fmla="*/ 2220686 w 2604407"/>
              <a:gd name="connsiteY26" fmla="*/ 352286 h 475376"/>
              <a:gd name="connsiteX27" fmla="*/ 2604407 w 2604407"/>
              <a:gd name="connsiteY27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9814 w 2604407"/>
              <a:gd name="connsiteY20" fmla="*/ 352286 h 475376"/>
              <a:gd name="connsiteX21" fmla="*/ 1861458 w 2604407"/>
              <a:gd name="connsiteY21" fmla="*/ 164507 h 475376"/>
              <a:gd name="connsiteX22" fmla="*/ 1910443 w 2604407"/>
              <a:gd name="connsiteY22" fmla="*/ 352286 h 475376"/>
              <a:gd name="connsiteX23" fmla="*/ 2000573 w 2604407"/>
              <a:gd name="connsiteY23" fmla="*/ 450690 h 475376"/>
              <a:gd name="connsiteX24" fmla="*/ 2065565 w 2604407"/>
              <a:gd name="connsiteY24" fmla="*/ 311464 h 475376"/>
              <a:gd name="connsiteX25" fmla="*/ 2130879 w 2604407"/>
              <a:gd name="connsiteY25" fmla="*/ 189000 h 475376"/>
              <a:gd name="connsiteX26" fmla="*/ 2220686 w 2604407"/>
              <a:gd name="connsiteY26" fmla="*/ 352286 h 475376"/>
              <a:gd name="connsiteX27" fmla="*/ 2604407 w 2604407"/>
              <a:gd name="connsiteY27" fmla="*/ 442093 h 475376"/>
              <a:gd name="connsiteX0" fmla="*/ 0 w 2604407"/>
              <a:gd name="connsiteY0" fmla="*/ 450257 h 475376"/>
              <a:gd name="connsiteX1" fmla="*/ 73479 w 2604407"/>
              <a:gd name="connsiteY1" fmla="*/ 82865 h 475376"/>
              <a:gd name="connsiteX2" fmla="*/ 155122 w 2604407"/>
              <a:gd name="connsiteY2" fmla="*/ 442093 h 475376"/>
              <a:gd name="connsiteX3" fmla="*/ 236765 w 2604407"/>
              <a:gd name="connsiteY3" fmla="*/ 311464 h 475376"/>
              <a:gd name="connsiteX4" fmla="*/ 318407 w 2604407"/>
              <a:gd name="connsiteY4" fmla="*/ 417600 h 475376"/>
              <a:gd name="connsiteX5" fmla="*/ 432707 w 2604407"/>
              <a:gd name="connsiteY5" fmla="*/ 409436 h 475376"/>
              <a:gd name="connsiteX6" fmla="*/ 473529 w 2604407"/>
              <a:gd name="connsiteY6" fmla="*/ 270643 h 475376"/>
              <a:gd name="connsiteX7" fmla="*/ 538843 w 2604407"/>
              <a:gd name="connsiteY7" fmla="*/ 442093 h 475376"/>
              <a:gd name="connsiteX8" fmla="*/ 620809 w 2604407"/>
              <a:gd name="connsiteY8" fmla="*/ 344554 h 475376"/>
              <a:gd name="connsiteX9" fmla="*/ 685800 w 2604407"/>
              <a:gd name="connsiteY9" fmla="*/ 433929 h 475376"/>
              <a:gd name="connsiteX10" fmla="*/ 767444 w 2604407"/>
              <a:gd name="connsiteY10" fmla="*/ 148179 h 475376"/>
              <a:gd name="connsiteX11" fmla="*/ 865415 w 2604407"/>
              <a:gd name="connsiteY11" fmla="*/ 384942 h 475376"/>
              <a:gd name="connsiteX12" fmla="*/ 979715 w 2604407"/>
              <a:gd name="connsiteY12" fmla="*/ 180835 h 475376"/>
              <a:gd name="connsiteX13" fmla="*/ 1094015 w 2604407"/>
              <a:gd name="connsiteY13" fmla="*/ 393107 h 475376"/>
              <a:gd name="connsiteX14" fmla="*/ 1314450 w 2604407"/>
              <a:gd name="connsiteY14" fmla="*/ 450257 h 475376"/>
              <a:gd name="connsiteX15" fmla="*/ 1445079 w 2604407"/>
              <a:gd name="connsiteY15" fmla="*/ 1221 h 475376"/>
              <a:gd name="connsiteX16" fmla="*/ 1518557 w 2604407"/>
              <a:gd name="connsiteY16" fmla="*/ 311464 h 475376"/>
              <a:gd name="connsiteX17" fmla="*/ 1576030 w 2604407"/>
              <a:gd name="connsiteY17" fmla="*/ 124118 h 475376"/>
              <a:gd name="connsiteX18" fmla="*/ 1649186 w 2604407"/>
              <a:gd name="connsiteY18" fmla="*/ 278807 h 475376"/>
              <a:gd name="connsiteX19" fmla="*/ 1698172 w 2604407"/>
              <a:gd name="connsiteY19" fmla="*/ 115522 h 475376"/>
              <a:gd name="connsiteX20" fmla="*/ 1779814 w 2604407"/>
              <a:gd name="connsiteY20" fmla="*/ 352286 h 475376"/>
              <a:gd name="connsiteX21" fmla="*/ 1861458 w 2604407"/>
              <a:gd name="connsiteY21" fmla="*/ 164507 h 475376"/>
              <a:gd name="connsiteX22" fmla="*/ 2000573 w 2604407"/>
              <a:gd name="connsiteY22" fmla="*/ 450690 h 475376"/>
              <a:gd name="connsiteX23" fmla="*/ 2065565 w 2604407"/>
              <a:gd name="connsiteY23" fmla="*/ 311464 h 475376"/>
              <a:gd name="connsiteX24" fmla="*/ 2130879 w 2604407"/>
              <a:gd name="connsiteY24" fmla="*/ 189000 h 475376"/>
              <a:gd name="connsiteX25" fmla="*/ 2220686 w 2604407"/>
              <a:gd name="connsiteY25" fmla="*/ 352286 h 475376"/>
              <a:gd name="connsiteX26" fmla="*/ 2604407 w 2604407"/>
              <a:gd name="connsiteY26" fmla="*/ 442093 h 475376"/>
              <a:gd name="connsiteX0" fmla="*/ 0 w 2387609"/>
              <a:gd name="connsiteY0" fmla="*/ 450257 h 475376"/>
              <a:gd name="connsiteX1" fmla="*/ 73479 w 2387609"/>
              <a:gd name="connsiteY1" fmla="*/ 82865 h 475376"/>
              <a:gd name="connsiteX2" fmla="*/ 155122 w 2387609"/>
              <a:gd name="connsiteY2" fmla="*/ 442093 h 475376"/>
              <a:gd name="connsiteX3" fmla="*/ 236765 w 2387609"/>
              <a:gd name="connsiteY3" fmla="*/ 311464 h 475376"/>
              <a:gd name="connsiteX4" fmla="*/ 318407 w 2387609"/>
              <a:gd name="connsiteY4" fmla="*/ 417600 h 475376"/>
              <a:gd name="connsiteX5" fmla="*/ 432707 w 2387609"/>
              <a:gd name="connsiteY5" fmla="*/ 409436 h 475376"/>
              <a:gd name="connsiteX6" fmla="*/ 473529 w 2387609"/>
              <a:gd name="connsiteY6" fmla="*/ 270643 h 475376"/>
              <a:gd name="connsiteX7" fmla="*/ 538843 w 2387609"/>
              <a:gd name="connsiteY7" fmla="*/ 442093 h 475376"/>
              <a:gd name="connsiteX8" fmla="*/ 620809 w 2387609"/>
              <a:gd name="connsiteY8" fmla="*/ 344554 h 475376"/>
              <a:gd name="connsiteX9" fmla="*/ 685800 w 2387609"/>
              <a:gd name="connsiteY9" fmla="*/ 433929 h 475376"/>
              <a:gd name="connsiteX10" fmla="*/ 767444 w 2387609"/>
              <a:gd name="connsiteY10" fmla="*/ 148179 h 475376"/>
              <a:gd name="connsiteX11" fmla="*/ 865415 w 2387609"/>
              <a:gd name="connsiteY11" fmla="*/ 384942 h 475376"/>
              <a:gd name="connsiteX12" fmla="*/ 979715 w 2387609"/>
              <a:gd name="connsiteY12" fmla="*/ 180835 h 475376"/>
              <a:gd name="connsiteX13" fmla="*/ 1094015 w 2387609"/>
              <a:gd name="connsiteY13" fmla="*/ 393107 h 475376"/>
              <a:gd name="connsiteX14" fmla="*/ 1314450 w 2387609"/>
              <a:gd name="connsiteY14" fmla="*/ 450257 h 475376"/>
              <a:gd name="connsiteX15" fmla="*/ 1445079 w 2387609"/>
              <a:gd name="connsiteY15" fmla="*/ 1221 h 475376"/>
              <a:gd name="connsiteX16" fmla="*/ 1518557 w 2387609"/>
              <a:gd name="connsiteY16" fmla="*/ 311464 h 475376"/>
              <a:gd name="connsiteX17" fmla="*/ 1576030 w 2387609"/>
              <a:gd name="connsiteY17" fmla="*/ 124118 h 475376"/>
              <a:gd name="connsiteX18" fmla="*/ 1649186 w 2387609"/>
              <a:gd name="connsiteY18" fmla="*/ 278807 h 475376"/>
              <a:gd name="connsiteX19" fmla="*/ 1698172 w 2387609"/>
              <a:gd name="connsiteY19" fmla="*/ 115522 h 475376"/>
              <a:gd name="connsiteX20" fmla="*/ 1779814 w 2387609"/>
              <a:gd name="connsiteY20" fmla="*/ 352286 h 475376"/>
              <a:gd name="connsiteX21" fmla="*/ 1861458 w 2387609"/>
              <a:gd name="connsiteY21" fmla="*/ 164507 h 475376"/>
              <a:gd name="connsiteX22" fmla="*/ 2000573 w 2387609"/>
              <a:gd name="connsiteY22" fmla="*/ 450690 h 475376"/>
              <a:gd name="connsiteX23" fmla="*/ 2065565 w 2387609"/>
              <a:gd name="connsiteY23" fmla="*/ 311464 h 475376"/>
              <a:gd name="connsiteX24" fmla="*/ 2130879 w 2387609"/>
              <a:gd name="connsiteY24" fmla="*/ 189000 h 475376"/>
              <a:gd name="connsiteX25" fmla="*/ 2220686 w 2387609"/>
              <a:gd name="connsiteY25" fmla="*/ 352286 h 475376"/>
              <a:gd name="connsiteX26" fmla="*/ 2387609 w 2387609"/>
              <a:gd name="connsiteY26" fmla="*/ 442093 h 47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87609" h="475376">
                <a:moveTo>
                  <a:pt x="0" y="450257"/>
                </a:moveTo>
                <a:cubicBezTo>
                  <a:pt x="15648" y="193762"/>
                  <a:pt x="47626" y="84226"/>
                  <a:pt x="73479" y="82865"/>
                </a:cubicBezTo>
                <a:cubicBezTo>
                  <a:pt x="99332" y="81504"/>
                  <a:pt x="127908" y="403993"/>
                  <a:pt x="155122" y="442093"/>
                </a:cubicBezTo>
                <a:cubicBezTo>
                  <a:pt x="182336" y="480193"/>
                  <a:pt x="209551" y="315546"/>
                  <a:pt x="236765" y="311464"/>
                </a:cubicBezTo>
                <a:cubicBezTo>
                  <a:pt x="263979" y="307382"/>
                  <a:pt x="285750" y="401271"/>
                  <a:pt x="318407" y="417600"/>
                </a:cubicBezTo>
                <a:cubicBezTo>
                  <a:pt x="351064" y="433929"/>
                  <a:pt x="406853" y="433929"/>
                  <a:pt x="432707" y="409436"/>
                </a:cubicBezTo>
                <a:cubicBezTo>
                  <a:pt x="458561" y="384943"/>
                  <a:pt x="455840" y="265200"/>
                  <a:pt x="473529" y="270643"/>
                </a:cubicBezTo>
                <a:cubicBezTo>
                  <a:pt x="491218" y="276086"/>
                  <a:pt x="514296" y="429775"/>
                  <a:pt x="538843" y="442093"/>
                </a:cubicBezTo>
                <a:cubicBezTo>
                  <a:pt x="563390" y="454411"/>
                  <a:pt x="596316" y="352718"/>
                  <a:pt x="620809" y="344554"/>
                </a:cubicBezTo>
                <a:cubicBezTo>
                  <a:pt x="645302" y="336390"/>
                  <a:pt x="661361" y="466658"/>
                  <a:pt x="685800" y="433929"/>
                </a:cubicBezTo>
                <a:cubicBezTo>
                  <a:pt x="710239" y="401200"/>
                  <a:pt x="737508" y="156343"/>
                  <a:pt x="767444" y="148179"/>
                </a:cubicBezTo>
                <a:cubicBezTo>
                  <a:pt x="797380" y="140015"/>
                  <a:pt x="830037" y="379499"/>
                  <a:pt x="865415" y="384942"/>
                </a:cubicBezTo>
                <a:cubicBezTo>
                  <a:pt x="900793" y="390385"/>
                  <a:pt x="941615" y="179474"/>
                  <a:pt x="979715" y="180835"/>
                </a:cubicBezTo>
                <a:cubicBezTo>
                  <a:pt x="1017815" y="182196"/>
                  <a:pt x="1038226" y="348203"/>
                  <a:pt x="1094015" y="393107"/>
                </a:cubicBezTo>
                <a:cubicBezTo>
                  <a:pt x="1149804" y="438011"/>
                  <a:pt x="1255939" y="515571"/>
                  <a:pt x="1314450" y="450257"/>
                </a:cubicBezTo>
                <a:cubicBezTo>
                  <a:pt x="1372961" y="384943"/>
                  <a:pt x="1411061" y="24353"/>
                  <a:pt x="1445079" y="1221"/>
                </a:cubicBezTo>
                <a:cubicBezTo>
                  <a:pt x="1479097" y="-21911"/>
                  <a:pt x="1496732" y="290981"/>
                  <a:pt x="1518557" y="311464"/>
                </a:cubicBezTo>
                <a:cubicBezTo>
                  <a:pt x="1540382" y="331947"/>
                  <a:pt x="1563784" y="52000"/>
                  <a:pt x="1576030" y="124118"/>
                </a:cubicBezTo>
                <a:cubicBezTo>
                  <a:pt x="1588277" y="196236"/>
                  <a:pt x="1628829" y="280240"/>
                  <a:pt x="1649186" y="278807"/>
                </a:cubicBezTo>
                <a:cubicBezTo>
                  <a:pt x="1669543" y="277374"/>
                  <a:pt x="1676401" y="103276"/>
                  <a:pt x="1698172" y="115522"/>
                </a:cubicBezTo>
                <a:cubicBezTo>
                  <a:pt x="1719943" y="127768"/>
                  <a:pt x="1752600" y="344122"/>
                  <a:pt x="1779814" y="352286"/>
                </a:cubicBezTo>
                <a:cubicBezTo>
                  <a:pt x="1807028" y="360450"/>
                  <a:pt x="1824665" y="148106"/>
                  <a:pt x="1861458" y="164507"/>
                </a:cubicBezTo>
                <a:cubicBezTo>
                  <a:pt x="1898251" y="180908"/>
                  <a:pt x="1966555" y="426197"/>
                  <a:pt x="2000573" y="450690"/>
                </a:cubicBezTo>
                <a:cubicBezTo>
                  <a:pt x="2034591" y="475183"/>
                  <a:pt x="2043847" y="355079"/>
                  <a:pt x="2065565" y="311464"/>
                </a:cubicBezTo>
                <a:cubicBezTo>
                  <a:pt x="2087283" y="267849"/>
                  <a:pt x="2105026" y="182196"/>
                  <a:pt x="2130879" y="189000"/>
                </a:cubicBezTo>
                <a:cubicBezTo>
                  <a:pt x="2156732" y="195804"/>
                  <a:pt x="2177898" y="310104"/>
                  <a:pt x="2220686" y="352286"/>
                </a:cubicBezTo>
                <a:cubicBezTo>
                  <a:pt x="2263474" y="394468"/>
                  <a:pt x="2233168" y="421002"/>
                  <a:pt x="2387609" y="442093"/>
                </a:cubicBezTo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5-Point Star 1030"/>
          <p:cNvSpPr/>
          <p:nvPr/>
        </p:nvSpPr>
        <p:spPr>
          <a:xfrm>
            <a:off x="4901229" y="2118522"/>
            <a:ext cx="54101" cy="567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5-Point Star 161"/>
          <p:cNvSpPr/>
          <p:nvPr/>
        </p:nvSpPr>
        <p:spPr>
          <a:xfrm>
            <a:off x="4901228" y="2653579"/>
            <a:ext cx="54101" cy="567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5-Point Star 162"/>
          <p:cNvSpPr/>
          <p:nvPr/>
        </p:nvSpPr>
        <p:spPr>
          <a:xfrm>
            <a:off x="4901449" y="1524472"/>
            <a:ext cx="54101" cy="567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5-Point Star 163"/>
          <p:cNvSpPr/>
          <p:nvPr/>
        </p:nvSpPr>
        <p:spPr>
          <a:xfrm>
            <a:off x="5104631" y="1522880"/>
            <a:ext cx="54101" cy="567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5-Point Star 164"/>
          <p:cNvSpPr/>
          <p:nvPr/>
        </p:nvSpPr>
        <p:spPr>
          <a:xfrm>
            <a:off x="5104631" y="2121929"/>
            <a:ext cx="54101" cy="567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5-Point Star 165"/>
          <p:cNvSpPr/>
          <p:nvPr/>
        </p:nvSpPr>
        <p:spPr>
          <a:xfrm>
            <a:off x="5104631" y="2654154"/>
            <a:ext cx="54101" cy="567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5-Point Star 166"/>
          <p:cNvSpPr/>
          <p:nvPr/>
        </p:nvSpPr>
        <p:spPr>
          <a:xfrm>
            <a:off x="5104631" y="3185382"/>
            <a:ext cx="54101" cy="567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5-Point Star 167"/>
          <p:cNvSpPr/>
          <p:nvPr/>
        </p:nvSpPr>
        <p:spPr>
          <a:xfrm>
            <a:off x="4903465" y="3184625"/>
            <a:ext cx="54101" cy="567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5-Point Star 168"/>
          <p:cNvSpPr/>
          <p:nvPr/>
        </p:nvSpPr>
        <p:spPr>
          <a:xfrm>
            <a:off x="4460894" y="4403854"/>
            <a:ext cx="54101" cy="567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5-Point Star 169"/>
          <p:cNvSpPr/>
          <p:nvPr/>
        </p:nvSpPr>
        <p:spPr>
          <a:xfrm>
            <a:off x="4460893" y="4938911"/>
            <a:ext cx="54101" cy="567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5-Point Star 170"/>
          <p:cNvSpPr/>
          <p:nvPr/>
        </p:nvSpPr>
        <p:spPr>
          <a:xfrm>
            <a:off x="4461114" y="3790632"/>
            <a:ext cx="54101" cy="567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5-Point Star 171"/>
          <p:cNvSpPr/>
          <p:nvPr/>
        </p:nvSpPr>
        <p:spPr>
          <a:xfrm>
            <a:off x="4782684" y="3789040"/>
            <a:ext cx="54101" cy="567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5-Point Star 172"/>
          <p:cNvSpPr/>
          <p:nvPr/>
        </p:nvSpPr>
        <p:spPr>
          <a:xfrm>
            <a:off x="4782684" y="4407261"/>
            <a:ext cx="54101" cy="567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5-Point Star 173"/>
          <p:cNvSpPr/>
          <p:nvPr/>
        </p:nvSpPr>
        <p:spPr>
          <a:xfrm>
            <a:off x="4782684" y="4939486"/>
            <a:ext cx="54101" cy="567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5-Point Star 174"/>
          <p:cNvSpPr/>
          <p:nvPr/>
        </p:nvSpPr>
        <p:spPr>
          <a:xfrm>
            <a:off x="4782684" y="5470714"/>
            <a:ext cx="54101" cy="567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5-Point Star 175"/>
          <p:cNvSpPr/>
          <p:nvPr/>
        </p:nvSpPr>
        <p:spPr>
          <a:xfrm>
            <a:off x="4460749" y="5469957"/>
            <a:ext cx="54101" cy="567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149032" y="1049022"/>
            <a:ext cx="8856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The brainstem projects the signal from the ear into a high-dimensional space …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116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457823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TEMPORAL COHERENCE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FOR AUDITORY SCENE ANALYSIS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89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92896"/>
            <a:ext cx="8640960" cy="234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4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EAR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OVERVIEW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700808"/>
            <a:ext cx="6340334" cy="41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6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lnSpc>
                <a:spcPct val="110000"/>
              </a:lnSpc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MIDDLE EAR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9008" y="1081017"/>
            <a:ext cx="8023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The middle ear compensates for the impedance mismatch between the air in the ear canal and the fluid in the cochlea …</a:t>
            </a:r>
            <a:endParaRPr lang="en-US" sz="2400" b="1" dirty="0">
              <a:latin typeface="Calibri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52876" y="2083500"/>
            <a:ext cx="8295588" cy="4513852"/>
            <a:chOff x="612742" y="2083500"/>
            <a:chExt cx="8295588" cy="4513852"/>
          </a:xfrm>
        </p:grpSpPr>
        <p:pic>
          <p:nvPicPr>
            <p:cNvPr id="2" name="Picture 2" descr="MIDDLE_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90172" y="2083500"/>
              <a:ext cx="4551784" cy="4513852"/>
            </a:xfrm>
            <a:prstGeom prst="rect">
              <a:avLst/>
            </a:prstGeom>
            <a:noFill/>
          </p:spPr>
        </p:pic>
        <p:sp>
          <p:nvSpPr>
            <p:cNvPr id="7" name="Freeform 6"/>
            <p:cNvSpPr/>
            <p:nvPr/>
          </p:nvSpPr>
          <p:spPr>
            <a:xfrm>
              <a:off x="1008668" y="5520504"/>
              <a:ext cx="2149311" cy="414856"/>
            </a:xfrm>
            <a:custGeom>
              <a:avLst/>
              <a:gdLst>
                <a:gd name="connsiteX0" fmla="*/ 2149311 w 2149311"/>
                <a:gd name="connsiteY0" fmla="*/ 0 h 414856"/>
                <a:gd name="connsiteX1" fmla="*/ 2102177 w 2149311"/>
                <a:gd name="connsiteY1" fmla="*/ 18854 h 414856"/>
                <a:gd name="connsiteX2" fmla="*/ 2064470 w 2149311"/>
                <a:gd name="connsiteY2" fmla="*/ 28281 h 414856"/>
                <a:gd name="connsiteX3" fmla="*/ 2036190 w 2149311"/>
                <a:gd name="connsiteY3" fmla="*/ 37708 h 414856"/>
                <a:gd name="connsiteX4" fmla="*/ 1970202 w 2149311"/>
                <a:gd name="connsiteY4" fmla="*/ 84842 h 414856"/>
                <a:gd name="connsiteX5" fmla="*/ 1932495 w 2149311"/>
                <a:gd name="connsiteY5" fmla="*/ 94268 h 414856"/>
                <a:gd name="connsiteX6" fmla="*/ 1904214 w 2149311"/>
                <a:gd name="connsiteY6" fmla="*/ 103695 h 414856"/>
                <a:gd name="connsiteX7" fmla="*/ 1866507 w 2149311"/>
                <a:gd name="connsiteY7" fmla="*/ 131976 h 414856"/>
                <a:gd name="connsiteX8" fmla="*/ 1809946 w 2149311"/>
                <a:gd name="connsiteY8" fmla="*/ 150829 h 414856"/>
                <a:gd name="connsiteX9" fmla="*/ 1772239 w 2149311"/>
                <a:gd name="connsiteY9" fmla="*/ 160256 h 414856"/>
                <a:gd name="connsiteX10" fmla="*/ 1743959 w 2149311"/>
                <a:gd name="connsiteY10" fmla="*/ 169683 h 414856"/>
                <a:gd name="connsiteX11" fmla="*/ 1677971 w 2149311"/>
                <a:gd name="connsiteY11" fmla="*/ 179110 h 414856"/>
                <a:gd name="connsiteX12" fmla="*/ 1649691 w 2149311"/>
                <a:gd name="connsiteY12" fmla="*/ 188536 h 414856"/>
                <a:gd name="connsiteX13" fmla="*/ 1527142 w 2149311"/>
                <a:gd name="connsiteY13" fmla="*/ 216817 h 414856"/>
                <a:gd name="connsiteX14" fmla="*/ 1461155 w 2149311"/>
                <a:gd name="connsiteY14" fmla="*/ 226244 h 414856"/>
                <a:gd name="connsiteX15" fmla="*/ 1366887 w 2149311"/>
                <a:gd name="connsiteY15" fmla="*/ 245097 h 414856"/>
                <a:gd name="connsiteX16" fmla="*/ 1338606 w 2149311"/>
                <a:gd name="connsiteY16" fmla="*/ 254524 h 414856"/>
                <a:gd name="connsiteX17" fmla="*/ 1216058 w 2149311"/>
                <a:gd name="connsiteY17" fmla="*/ 273378 h 414856"/>
                <a:gd name="connsiteX18" fmla="*/ 904973 w 2149311"/>
                <a:gd name="connsiteY18" fmla="*/ 301658 h 414856"/>
                <a:gd name="connsiteX19" fmla="*/ 829559 w 2149311"/>
                <a:gd name="connsiteY19" fmla="*/ 311085 h 414856"/>
                <a:gd name="connsiteX20" fmla="*/ 801278 w 2149311"/>
                <a:gd name="connsiteY20" fmla="*/ 320512 h 414856"/>
                <a:gd name="connsiteX21" fmla="*/ 688157 w 2149311"/>
                <a:gd name="connsiteY21" fmla="*/ 329939 h 414856"/>
                <a:gd name="connsiteX22" fmla="*/ 631596 w 2149311"/>
                <a:gd name="connsiteY22" fmla="*/ 339365 h 414856"/>
                <a:gd name="connsiteX23" fmla="*/ 546755 w 2149311"/>
                <a:gd name="connsiteY23" fmla="*/ 348792 h 414856"/>
                <a:gd name="connsiteX24" fmla="*/ 395926 w 2149311"/>
                <a:gd name="connsiteY24" fmla="*/ 367646 h 414856"/>
                <a:gd name="connsiteX25" fmla="*/ 358219 w 2149311"/>
                <a:gd name="connsiteY25" fmla="*/ 377073 h 414856"/>
                <a:gd name="connsiteX26" fmla="*/ 311085 w 2149311"/>
                <a:gd name="connsiteY26" fmla="*/ 386499 h 414856"/>
                <a:gd name="connsiteX27" fmla="*/ 282804 w 2149311"/>
                <a:gd name="connsiteY27" fmla="*/ 395926 h 414856"/>
                <a:gd name="connsiteX28" fmla="*/ 113122 w 2149311"/>
                <a:gd name="connsiteY28" fmla="*/ 405353 h 414856"/>
                <a:gd name="connsiteX29" fmla="*/ 0 w 2149311"/>
                <a:gd name="connsiteY29" fmla="*/ 414780 h 414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49311" h="414856">
                  <a:moveTo>
                    <a:pt x="2149311" y="0"/>
                  </a:moveTo>
                  <a:cubicBezTo>
                    <a:pt x="2133600" y="6285"/>
                    <a:pt x="2118230" y="13503"/>
                    <a:pt x="2102177" y="18854"/>
                  </a:cubicBezTo>
                  <a:cubicBezTo>
                    <a:pt x="2089886" y="22951"/>
                    <a:pt x="2076927" y="24722"/>
                    <a:pt x="2064470" y="28281"/>
                  </a:cubicBezTo>
                  <a:cubicBezTo>
                    <a:pt x="2054916" y="31011"/>
                    <a:pt x="2045617" y="34566"/>
                    <a:pt x="2036190" y="37708"/>
                  </a:cubicBezTo>
                  <a:cubicBezTo>
                    <a:pt x="2031898" y="40927"/>
                    <a:pt x="1980922" y="80248"/>
                    <a:pt x="1970202" y="84842"/>
                  </a:cubicBezTo>
                  <a:cubicBezTo>
                    <a:pt x="1958294" y="89945"/>
                    <a:pt x="1944952" y="90709"/>
                    <a:pt x="1932495" y="94268"/>
                  </a:cubicBezTo>
                  <a:cubicBezTo>
                    <a:pt x="1922940" y="96998"/>
                    <a:pt x="1913641" y="100553"/>
                    <a:pt x="1904214" y="103695"/>
                  </a:cubicBezTo>
                  <a:cubicBezTo>
                    <a:pt x="1891645" y="113122"/>
                    <a:pt x="1880560" y="124950"/>
                    <a:pt x="1866507" y="131976"/>
                  </a:cubicBezTo>
                  <a:cubicBezTo>
                    <a:pt x="1848732" y="140864"/>
                    <a:pt x="1829226" y="146009"/>
                    <a:pt x="1809946" y="150829"/>
                  </a:cubicBezTo>
                  <a:cubicBezTo>
                    <a:pt x="1797377" y="153971"/>
                    <a:pt x="1784696" y="156697"/>
                    <a:pt x="1772239" y="160256"/>
                  </a:cubicBezTo>
                  <a:cubicBezTo>
                    <a:pt x="1762685" y="162986"/>
                    <a:pt x="1753703" y="167734"/>
                    <a:pt x="1743959" y="169683"/>
                  </a:cubicBezTo>
                  <a:cubicBezTo>
                    <a:pt x="1722171" y="174041"/>
                    <a:pt x="1699967" y="175968"/>
                    <a:pt x="1677971" y="179110"/>
                  </a:cubicBezTo>
                  <a:cubicBezTo>
                    <a:pt x="1668544" y="182252"/>
                    <a:pt x="1659245" y="185806"/>
                    <a:pt x="1649691" y="188536"/>
                  </a:cubicBezTo>
                  <a:cubicBezTo>
                    <a:pt x="1623219" y="196099"/>
                    <a:pt x="1536663" y="215032"/>
                    <a:pt x="1527142" y="216817"/>
                  </a:cubicBezTo>
                  <a:cubicBezTo>
                    <a:pt x="1505304" y="220912"/>
                    <a:pt x="1483036" y="222383"/>
                    <a:pt x="1461155" y="226244"/>
                  </a:cubicBezTo>
                  <a:cubicBezTo>
                    <a:pt x="1429598" y="231813"/>
                    <a:pt x="1397287" y="234964"/>
                    <a:pt x="1366887" y="245097"/>
                  </a:cubicBezTo>
                  <a:cubicBezTo>
                    <a:pt x="1357460" y="248239"/>
                    <a:pt x="1348306" y="252368"/>
                    <a:pt x="1338606" y="254524"/>
                  </a:cubicBezTo>
                  <a:cubicBezTo>
                    <a:pt x="1317515" y="259211"/>
                    <a:pt x="1234257" y="271004"/>
                    <a:pt x="1216058" y="273378"/>
                  </a:cubicBezTo>
                  <a:cubicBezTo>
                    <a:pt x="1027616" y="297957"/>
                    <a:pt x="1099456" y="290218"/>
                    <a:pt x="904973" y="301658"/>
                  </a:cubicBezTo>
                  <a:cubicBezTo>
                    <a:pt x="879835" y="304800"/>
                    <a:pt x="854484" y="306553"/>
                    <a:pt x="829559" y="311085"/>
                  </a:cubicBezTo>
                  <a:cubicBezTo>
                    <a:pt x="819782" y="312863"/>
                    <a:pt x="811128" y="319199"/>
                    <a:pt x="801278" y="320512"/>
                  </a:cubicBezTo>
                  <a:cubicBezTo>
                    <a:pt x="763772" y="325513"/>
                    <a:pt x="725763" y="325761"/>
                    <a:pt x="688157" y="329939"/>
                  </a:cubicBezTo>
                  <a:cubicBezTo>
                    <a:pt x="669160" y="332050"/>
                    <a:pt x="650542" y="336839"/>
                    <a:pt x="631596" y="339365"/>
                  </a:cubicBezTo>
                  <a:cubicBezTo>
                    <a:pt x="603391" y="343126"/>
                    <a:pt x="574960" y="345031"/>
                    <a:pt x="546755" y="348792"/>
                  </a:cubicBezTo>
                  <a:cubicBezTo>
                    <a:pt x="371335" y="372182"/>
                    <a:pt x="654124" y="341826"/>
                    <a:pt x="395926" y="367646"/>
                  </a:cubicBezTo>
                  <a:cubicBezTo>
                    <a:pt x="383357" y="370788"/>
                    <a:pt x="370866" y="374263"/>
                    <a:pt x="358219" y="377073"/>
                  </a:cubicBezTo>
                  <a:cubicBezTo>
                    <a:pt x="342578" y="380549"/>
                    <a:pt x="326629" y="382613"/>
                    <a:pt x="311085" y="386499"/>
                  </a:cubicBezTo>
                  <a:cubicBezTo>
                    <a:pt x="301445" y="388909"/>
                    <a:pt x="292696" y="394984"/>
                    <a:pt x="282804" y="395926"/>
                  </a:cubicBezTo>
                  <a:cubicBezTo>
                    <a:pt x="226411" y="401297"/>
                    <a:pt x="169683" y="402211"/>
                    <a:pt x="113122" y="405353"/>
                  </a:cubicBezTo>
                  <a:cubicBezTo>
                    <a:pt x="25235" y="416339"/>
                    <a:pt x="63041" y="414780"/>
                    <a:pt x="0" y="414780"/>
                  </a:cubicBez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 9"/>
            <p:cNvSpPr/>
            <p:nvPr/>
          </p:nvSpPr>
          <p:spPr>
            <a:xfrm>
              <a:off x="5976594" y="2946980"/>
              <a:ext cx="2026763" cy="527908"/>
            </a:xfrm>
            <a:custGeom>
              <a:avLst/>
              <a:gdLst>
                <a:gd name="connsiteX0" fmla="*/ 0 w 2026763"/>
                <a:gd name="connsiteY0" fmla="*/ 527908 h 527908"/>
                <a:gd name="connsiteX1" fmla="*/ 141402 w 2026763"/>
                <a:gd name="connsiteY1" fmla="*/ 518481 h 527908"/>
                <a:gd name="connsiteX2" fmla="*/ 207390 w 2026763"/>
                <a:gd name="connsiteY2" fmla="*/ 509054 h 527908"/>
                <a:gd name="connsiteX3" fmla="*/ 367645 w 2026763"/>
                <a:gd name="connsiteY3" fmla="*/ 490201 h 527908"/>
                <a:gd name="connsiteX4" fmla="*/ 452486 w 2026763"/>
                <a:gd name="connsiteY4" fmla="*/ 461920 h 527908"/>
                <a:gd name="connsiteX5" fmla="*/ 546754 w 2026763"/>
                <a:gd name="connsiteY5" fmla="*/ 424213 h 527908"/>
                <a:gd name="connsiteX6" fmla="*/ 575035 w 2026763"/>
                <a:gd name="connsiteY6" fmla="*/ 414786 h 527908"/>
                <a:gd name="connsiteX7" fmla="*/ 659876 w 2026763"/>
                <a:gd name="connsiteY7" fmla="*/ 395933 h 527908"/>
                <a:gd name="connsiteX8" fmla="*/ 707010 w 2026763"/>
                <a:gd name="connsiteY8" fmla="*/ 377079 h 527908"/>
                <a:gd name="connsiteX9" fmla="*/ 735291 w 2026763"/>
                <a:gd name="connsiteY9" fmla="*/ 348799 h 527908"/>
                <a:gd name="connsiteX10" fmla="*/ 829559 w 2026763"/>
                <a:gd name="connsiteY10" fmla="*/ 320518 h 527908"/>
                <a:gd name="connsiteX11" fmla="*/ 952107 w 2026763"/>
                <a:gd name="connsiteY11" fmla="*/ 254531 h 527908"/>
                <a:gd name="connsiteX12" fmla="*/ 1055802 w 2026763"/>
                <a:gd name="connsiteY12" fmla="*/ 235677 h 527908"/>
                <a:gd name="connsiteX13" fmla="*/ 1112363 w 2026763"/>
                <a:gd name="connsiteY13" fmla="*/ 226250 h 527908"/>
                <a:gd name="connsiteX14" fmla="*/ 1206631 w 2026763"/>
                <a:gd name="connsiteY14" fmla="*/ 207397 h 527908"/>
                <a:gd name="connsiteX15" fmla="*/ 1234911 w 2026763"/>
                <a:gd name="connsiteY15" fmla="*/ 188543 h 527908"/>
                <a:gd name="connsiteX16" fmla="*/ 1329179 w 2026763"/>
                <a:gd name="connsiteY16" fmla="*/ 169689 h 527908"/>
                <a:gd name="connsiteX17" fmla="*/ 1385740 w 2026763"/>
                <a:gd name="connsiteY17" fmla="*/ 150836 h 527908"/>
                <a:gd name="connsiteX18" fmla="*/ 1414020 w 2026763"/>
                <a:gd name="connsiteY18" fmla="*/ 141409 h 527908"/>
                <a:gd name="connsiteX19" fmla="*/ 1517715 w 2026763"/>
                <a:gd name="connsiteY19" fmla="*/ 122555 h 527908"/>
                <a:gd name="connsiteX20" fmla="*/ 1574276 w 2026763"/>
                <a:gd name="connsiteY20" fmla="*/ 94275 h 527908"/>
                <a:gd name="connsiteX21" fmla="*/ 1649691 w 2026763"/>
                <a:gd name="connsiteY21" fmla="*/ 75421 h 527908"/>
                <a:gd name="connsiteX22" fmla="*/ 1772239 w 2026763"/>
                <a:gd name="connsiteY22" fmla="*/ 56568 h 527908"/>
                <a:gd name="connsiteX23" fmla="*/ 1857080 w 2026763"/>
                <a:gd name="connsiteY23" fmla="*/ 37714 h 527908"/>
                <a:gd name="connsiteX24" fmla="*/ 1941921 w 2026763"/>
                <a:gd name="connsiteY24" fmla="*/ 28287 h 527908"/>
                <a:gd name="connsiteX25" fmla="*/ 1970202 w 2026763"/>
                <a:gd name="connsiteY25" fmla="*/ 9434 h 527908"/>
                <a:gd name="connsiteX26" fmla="*/ 2026763 w 2026763"/>
                <a:gd name="connsiteY26" fmla="*/ 7 h 527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26763" h="527908">
                  <a:moveTo>
                    <a:pt x="0" y="527908"/>
                  </a:moveTo>
                  <a:cubicBezTo>
                    <a:pt x="47134" y="524766"/>
                    <a:pt x="94357" y="522758"/>
                    <a:pt x="141402" y="518481"/>
                  </a:cubicBezTo>
                  <a:cubicBezTo>
                    <a:pt x="163530" y="516469"/>
                    <a:pt x="185323" y="511650"/>
                    <a:pt x="207390" y="509054"/>
                  </a:cubicBezTo>
                  <a:cubicBezTo>
                    <a:pt x="405224" y="485780"/>
                    <a:pt x="213083" y="512282"/>
                    <a:pt x="367645" y="490201"/>
                  </a:cubicBezTo>
                  <a:cubicBezTo>
                    <a:pt x="395925" y="480774"/>
                    <a:pt x="425823" y="475251"/>
                    <a:pt x="452486" y="461920"/>
                  </a:cubicBezTo>
                  <a:cubicBezTo>
                    <a:pt x="507968" y="434180"/>
                    <a:pt x="476864" y="447510"/>
                    <a:pt x="546754" y="424213"/>
                  </a:cubicBezTo>
                  <a:cubicBezTo>
                    <a:pt x="556181" y="421071"/>
                    <a:pt x="565291" y="416735"/>
                    <a:pt x="575035" y="414786"/>
                  </a:cubicBezTo>
                  <a:cubicBezTo>
                    <a:pt x="593703" y="411052"/>
                    <a:pt x="639915" y="402587"/>
                    <a:pt x="659876" y="395933"/>
                  </a:cubicBezTo>
                  <a:cubicBezTo>
                    <a:pt x="675929" y="390582"/>
                    <a:pt x="691299" y="383364"/>
                    <a:pt x="707010" y="377079"/>
                  </a:cubicBezTo>
                  <a:cubicBezTo>
                    <a:pt x="716437" y="367652"/>
                    <a:pt x="723637" y="355273"/>
                    <a:pt x="735291" y="348799"/>
                  </a:cubicBezTo>
                  <a:cubicBezTo>
                    <a:pt x="754071" y="338366"/>
                    <a:pt x="805215" y="326604"/>
                    <a:pt x="829559" y="320518"/>
                  </a:cubicBezTo>
                  <a:cubicBezTo>
                    <a:pt x="858044" y="303427"/>
                    <a:pt x="925879" y="261088"/>
                    <a:pt x="952107" y="254531"/>
                  </a:cubicBezTo>
                  <a:cubicBezTo>
                    <a:pt x="1016622" y="238402"/>
                    <a:pt x="967981" y="249188"/>
                    <a:pt x="1055802" y="235677"/>
                  </a:cubicBezTo>
                  <a:cubicBezTo>
                    <a:pt x="1074693" y="232771"/>
                    <a:pt x="1093577" y="229772"/>
                    <a:pt x="1112363" y="226250"/>
                  </a:cubicBezTo>
                  <a:cubicBezTo>
                    <a:pt x="1143859" y="220345"/>
                    <a:pt x="1206631" y="207397"/>
                    <a:pt x="1206631" y="207397"/>
                  </a:cubicBezTo>
                  <a:cubicBezTo>
                    <a:pt x="1216058" y="201112"/>
                    <a:pt x="1224778" y="193610"/>
                    <a:pt x="1234911" y="188543"/>
                  </a:cubicBezTo>
                  <a:cubicBezTo>
                    <a:pt x="1261235" y="175381"/>
                    <a:pt x="1304862" y="173163"/>
                    <a:pt x="1329179" y="169689"/>
                  </a:cubicBezTo>
                  <a:lnTo>
                    <a:pt x="1385740" y="150836"/>
                  </a:lnTo>
                  <a:cubicBezTo>
                    <a:pt x="1395167" y="147694"/>
                    <a:pt x="1404276" y="143358"/>
                    <a:pt x="1414020" y="141409"/>
                  </a:cubicBezTo>
                  <a:cubicBezTo>
                    <a:pt x="1479897" y="128233"/>
                    <a:pt x="1445350" y="134616"/>
                    <a:pt x="1517715" y="122555"/>
                  </a:cubicBezTo>
                  <a:cubicBezTo>
                    <a:pt x="1536569" y="113128"/>
                    <a:pt x="1555014" y="102836"/>
                    <a:pt x="1574276" y="94275"/>
                  </a:cubicBezTo>
                  <a:cubicBezTo>
                    <a:pt x="1599544" y="83045"/>
                    <a:pt x="1622181" y="81534"/>
                    <a:pt x="1649691" y="75421"/>
                  </a:cubicBezTo>
                  <a:cubicBezTo>
                    <a:pt x="1731324" y="57281"/>
                    <a:pt x="1638675" y="71409"/>
                    <a:pt x="1772239" y="56568"/>
                  </a:cubicBezTo>
                  <a:cubicBezTo>
                    <a:pt x="1799685" y="49706"/>
                    <a:pt x="1829155" y="41703"/>
                    <a:pt x="1857080" y="37714"/>
                  </a:cubicBezTo>
                  <a:cubicBezTo>
                    <a:pt x="1885248" y="33690"/>
                    <a:pt x="1913641" y="31429"/>
                    <a:pt x="1941921" y="28287"/>
                  </a:cubicBezTo>
                  <a:cubicBezTo>
                    <a:pt x="1951348" y="22003"/>
                    <a:pt x="1959594" y="13412"/>
                    <a:pt x="1970202" y="9434"/>
                  </a:cubicBezTo>
                  <a:cubicBezTo>
                    <a:pt x="1996985" y="-609"/>
                    <a:pt x="2005909" y="7"/>
                    <a:pt x="2026763" y="7"/>
                  </a:cubicBez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6023728" y="4713120"/>
              <a:ext cx="2884602" cy="490476"/>
            </a:xfrm>
            <a:custGeom>
              <a:avLst/>
              <a:gdLst>
                <a:gd name="connsiteX0" fmla="*/ 0 w 2884602"/>
                <a:gd name="connsiteY0" fmla="*/ 330220 h 490476"/>
                <a:gd name="connsiteX1" fmla="*/ 56561 w 2884602"/>
                <a:gd name="connsiteY1" fmla="*/ 339647 h 490476"/>
                <a:gd name="connsiteX2" fmla="*/ 160256 w 2884602"/>
                <a:gd name="connsiteY2" fmla="*/ 386781 h 490476"/>
                <a:gd name="connsiteX3" fmla="*/ 282804 w 2884602"/>
                <a:gd name="connsiteY3" fmla="*/ 452769 h 490476"/>
                <a:gd name="connsiteX4" fmla="*/ 320511 w 2884602"/>
                <a:gd name="connsiteY4" fmla="*/ 462195 h 490476"/>
                <a:gd name="connsiteX5" fmla="*/ 348792 w 2884602"/>
                <a:gd name="connsiteY5" fmla="*/ 471622 h 490476"/>
                <a:gd name="connsiteX6" fmla="*/ 424206 w 2884602"/>
                <a:gd name="connsiteY6" fmla="*/ 490476 h 490476"/>
                <a:gd name="connsiteX7" fmla="*/ 584462 w 2884602"/>
                <a:gd name="connsiteY7" fmla="*/ 462195 h 490476"/>
                <a:gd name="connsiteX8" fmla="*/ 650449 w 2884602"/>
                <a:gd name="connsiteY8" fmla="*/ 443342 h 490476"/>
                <a:gd name="connsiteX9" fmla="*/ 763571 w 2884602"/>
                <a:gd name="connsiteY9" fmla="*/ 415061 h 490476"/>
                <a:gd name="connsiteX10" fmla="*/ 857839 w 2884602"/>
                <a:gd name="connsiteY10" fmla="*/ 386781 h 490476"/>
                <a:gd name="connsiteX11" fmla="*/ 1046375 w 2884602"/>
                <a:gd name="connsiteY11" fmla="*/ 377354 h 490476"/>
                <a:gd name="connsiteX12" fmla="*/ 1206631 w 2884602"/>
                <a:gd name="connsiteY12" fmla="*/ 349074 h 490476"/>
                <a:gd name="connsiteX13" fmla="*/ 1329179 w 2884602"/>
                <a:gd name="connsiteY13" fmla="*/ 320793 h 490476"/>
                <a:gd name="connsiteX14" fmla="*/ 1376313 w 2884602"/>
                <a:gd name="connsiteY14" fmla="*/ 301940 h 490476"/>
                <a:gd name="connsiteX15" fmla="*/ 1517715 w 2884602"/>
                <a:gd name="connsiteY15" fmla="*/ 292513 h 490476"/>
                <a:gd name="connsiteX16" fmla="*/ 1621410 w 2884602"/>
                <a:gd name="connsiteY16" fmla="*/ 254806 h 490476"/>
                <a:gd name="connsiteX17" fmla="*/ 1687398 w 2884602"/>
                <a:gd name="connsiteY17" fmla="*/ 235952 h 490476"/>
                <a:gd name="connsiteX18" fmla="*/ 1734532 w 2884602"/>
                <a:gd name="connsiteY18" fmla="*/ 207672 h 490476"/>
                <a:gd name="connsiteX19" fmla="*/ 1838227 w 2884602"/>
                <a:gd name="connsiteY19" fmla="*/ 160538 h 490476"/>
                <a:gd name="connsiteX20" fmla="*/ 1923068 w 2884602"/>
                <a:gd name="connsiteY20" fmla="*/ 132257 h 490476"/>
                <a:gd name="connsiteX21" fmla="*/ 1960775 w 2884602"/>
                <a:gd name="connsiteY21" fmla="*/ 103977 h 490476"/>
                <a:gd name="connsiteX22" fmla="*/ 2026763 w 2884602"/>
                <a:gd name="connsiteY22" fmla="*/ 94550 h 490476"/>
                <a:gd name="connsiteX23" fmla="*/ 2064470 w 2884602"/>
                <a:gd name="connsiteY23" fmla="*/ 85123 h 490476"/>
                <a:gd name="connsiteX24" fmla="*/ 2224726 w 2884602"/>
                <a:gd name="connsiteY24" fmla="*/ 66270 h 490476"/>
                <a:gd name="connsiteX25" fmla="*/ 2441542 w 2884602"/>
                <a:gd name="connsiteY25" fmla="*/ 47416 h 490476"/>
                <a:gd name="connsiteX26" fmla="*/ 2743200 w 2884602"/>
                <a:gd name="connsiteY26" fmla="*/ 19136 h 490476"/>
                <a:gd name="connsiteX27" fmla="*/ 2884602 w 2884602"/>
                <a:gd name="connsiteY27" fmla="*/ 282 h 49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84602" h="490476">
                  <a:moveTo>
                    <a:pt x="0" y="330220"/>
                  </a:moveTo>
                  <a:cubicBezTo>
                    <a:pt x="18854" y="333362"/>
                    <a:pt x="38721" y="332786"/>
                    <a:pt x="56561" y="339647"/>
                  </a:cubicBezTo>
                  <a:cubicBezTo>
                    <a:pt x="240981" y="410578"/>
                    <a:pt x="43154" y="357506"/>
                    <a:pt x="160256" y="386781"/>
                  </a:cubicBezTo>
                  <a:cubicBezTo>
                    <a:pt x="201105" y="408777"/>
                    <a:pt x="237794" y="441517"/>
                    <a:pt x="282804" y="452769"/>
                  </a:cubicBezTo>
                  <a:cubicBezTo>
                    <a:pt x="295373" y="455911"/>
                    <a:pt x="308054" y="458636"/>
                    <a:pt x="320511" y="462195"/>
                  </a:cubicBezTo>
                  <a:cubicBezTo>
                    <a:pt x="330066" y="464925"/>
                    <a:pt x="339152" y="469212"/>
                    <a:pt x="348792" y="471622"/>
                  </a:cubicBezTo>
                  <a:lnTo>
                    <a:pt x="424206" y="490476"/>
                  </a:lnTo>
                  <a:cubicBezTo>
                    <a:pt x="477625" y="481049"/>
                    <a:pt x="531358" y="473258"/>
                    <a:pt x="584462" y="462195"/>
                  </a:cubicBezTo>
                  <a:cubicBezTo>
                    <a:pt x="606857" y="457529"/>
                    <a:pt x="628326" y="449164"/>
                    <a:pt x="650449" y="443342"/>
                  </a:cubicBezTo>
                  <a:cubicBezTo>
                    <a:pt x="688037" y="433450"/>
                    <a:pt x="726121" y="425464"/>
                    <a:pt x="763571" y="415061"/>
                  </a:cubicBezTo>
                  <a:cubicBezTo>
                    <a:pt x="777162" y="411286"/>
                    <a:pt x="836878" y="388528"/>
                    <a:pt x="857839" y="386781"/>
                  </a:cubicBezTo>
                  <a:cubicBezTo>
                    <a:pt x="920545" y="381555"/>
                    <a:pt x="983530" y="380496"/>
                    <a:pt x="1046375" y="377354"/>
                  </a:cubicBezTo>
                  <a:cubicBezTo>
                    <a:pt x="1162431" y="354144"/>
                    <a:pt x="1108920" y="363033"/>
                    <a:pt x="1206631" y="349074"/>
                  </a:cubicBezTo>
                  <a:cubicBezTo>
                    <a:pt x="1382765" y="290362"/>
                    <a:pt x="1133400" y="369737"/>
                    <a:pt x="1329179" y="320793"/>
                  </a:cubicBezTo>
                  <a:cubicBezTo>
                    <a:pt x="1345595" y="316689"/>
                    <a:pt x="1359579" y="304450"/>
                    <a:pt x="1376313" y="301940"/>
                  </a:cubicBezTo>
                  <a:cubicBezTo>
                    <a:pt x="1423029" y="294933"/>
                    <a:pt x="1470581" y="295655"/>
                    <a:pt x="1517715" y="292513"/>
                  </a:cubicBezTo>
                  <a:cubicBezTo>
                    <a:pt x="1606753" y="270253"/>
                    <a:pt x="1491586" y="301172"/>
                    <a:pt x="1621410" y="254806"/>
                  </a:cubicBezTo>
                  <a:cubicBezTo>
                    <a:pt x="1642953" y="247112"/>
                    <a:pt x="1665402" y="242237"/>
                    <a:pt x="1687398" y="235952"/>
                  </a:cubicBezTo>
                  <a:cubicBezTo>
                    <a:pt x="1703109" y="226525"/>
                    <a:pt x="1718515" y="216570"/>
                    <a:pt x="1734532" y="207672"/>
                  </a:cubicBezTo>
                  <a:cubicBezTo>
                    <a:pt x="1761714" y="192571"/>
                    <a:pt x="1813696" y="169737"/>
                    <a:pt x="1838227" y="160538"/>
                  </a:cubicBezTo>
                  <a:cubicBezTo>
                    <a:pt x="1866139" y="150071"/>
                    <a:pt x="1894788" y="141684"/>
                    <a:pt x="1923068" y="132257"/>
                  </a:cubicBezTo>
                  <a:cubicBezTo>
                    <a:pt x="1935637" y="122830"/>
                    <a:pt x="1946010" y="109346"/>
                    <a:pt x="1960775" y="103977"/>
                  </a:cubicBezTo>
                  <a:cubicBezTo>
                    <a:pt x="1981657" y="96384"/>
                    <a:pt x="2004902" y="98525"/>
                    <a:pt x="2026763" y="94550"/>
                  </a:cubicBezTo>
                  <a:cubicBezTo>
                    <a:pt x="2039510" y="92232"/>
                    <a:pt x="2051690" y="87253"/>
                    <a:pt x="2064470" y="85123"/>
                  </a:cubicBezTo>
                  <a:cubicBezTo>
                    <a:pt x="2085586" y="81604"/>
                    <a:pt x="2207406" y="67894"/>
                    <a:pt x="2224726" y="66270"/>
                  </a:cubicBezTo>
                  <a:lnTo>
                    <a:pt x="2441542" y="47416"/>
                  </a:lnTo>
                  <a:cubicBezTo>
                    <a:pt x="2661396" y="24273"/>
                    <a:pt x="2560795" y="33166"/>
                    <a:pt x="2743200" y="19136"/>
                  </a:cubicBezTo>
                  <a:cubicBezTo>
                    <a:pt x="2846446" y="-3808"/>
                    <a:pt x="2799071" y="282"/>
                    <a:pt x="2884602" y="282"/>
                  </a:cubicBez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90172" y="3445768"/>
              <a:ext cx="962075" cy="241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79592" y="3750477"/>
              <a:ext cx="1140280" cy="241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 8"/>
            <p:cNvSpPr/>
            <p:nvPr/>
          </p:nvSpPr>
          <p:spPr>
            <a:xfrm>
              <a:off x="612742" y="3508983"/>
              <a:ext cx="2639505" cy="207399"/>
            </a:xfrm>
            <a:custGeom>
              <a:avLst/>
              <a:gdLst>
                <a:gd name="connsiteX0" fmla="*/ 2639505 w 2639505"/>
                <a:gd name="connsiteY0" fmla="*/ 207399 h 207399"/>
                <a:gd name="connsiteX1" fmla="*/ 2526384 w 2639505"/>
                <a:gd name="connsiteY1" fmla="*/ 197972 h 207399"/>
                <a:gd name="connsiteX2" fmla="*/ 2441543 w 2639505"/>
                <a:gd name="connsiteY2" fmla="*/ 179119 h 207399"/>
                <a:gd name="connsiteX3" fmla="*/ 2394409 w 2639505"/>
                <a:gd name="connsiteY3" fmla="*/ 169692 h 207399"/>
                <a:gd name="connsiteX4" fmla="*/ 1857081 w 2639505"/>
                <a:gd name="connsiteY4" fmla="*/ 131985 h 207399"/>
                <a:gd name="connsiteX5" fmla="*/ 1772239 w 2639505"/>
                <a:gd name="connsiteY5" fmla="*/ 122558 h 207399"/>
                <a:gd name="connsiteX6" fmla="*/ 1489435 w 2639505"/>
                <a:gd name="connsiteY6" fmla="*/ 141411 h 207399"/>
                <a:gd name="connsiteX7" fmla="*/ 1395167 w 2639505"/>
                <a:gd name="connsiteY7" fmla="*/ 150838 h 207399"/>
                <a:gd name="connsiteX8" fmla="*/ 1027522 w 2639505"/>
                <a:gd name="connsiteY8" fmla="*/ 131985 h 207399"/>
                <a:gd name="connsiteX9" fmla="*/ 952107 w 2639505"/>
                <a:gd name="connsiteY9" fmla="*/ 122558 h 207399"/>
                <a:gd name="connsiteX10" fmla="*/ 904973 w 2639505"/>
                <a:gd name="connsiteY10" fmla="*/ 113131 h 207399"/>
                <a:gd name="connsiteX11" fmla="*/ 848413 w 2639505"/>
                <a:gd name="connsiteY11" fmla="*/ 103704 h 207399"/>
                <a:gd name="connsiteX12" fmla="*/ 801279 w 2639505"/>
                <a:gd name="connsiteY12" fmla="*/ 94277 h 207399"/>
                <a:gd name="connsiteX13" fmla="*/ 565609 w 2639505"/>
                <a:gd name="connsiteY13" fmla="*/ 84851 h 207399"/>
                <a:gd name="connsiteX14" fmla="*/ 527901 w 2639505"/>
                <a:gd name="connsiteY14" fmla="*/ 75424 h 207399"/>
                <a:gd name="connsiteX15" fmla="*/ 480767 w 2639505"/>
                <a:gd name="connsiteY15" fmla="*/ 65997 h 207399"/>
                <a:gd name="connsiteX16" fmla="*/ 424206 w 2639505"/>
                <a:gd name="connsiteY16" fmla="*/ 47143 h 207399"/>
                <a:gd name="connsiteX17" fmla="*/ 348792 w 2639505"/>
                <a:gd name="connsiteY17" fmla="*/ 37717 h 207399"/>
                <a:gd name="connsiteX18" fmla="*/ 301658 w 2639505"/>
                <a:gd name="connsiteY18" fmla="*/ 28290 h 207399"/>
                <a:gd name="connsiteX19" fmla="*/ 216817 w 2639505"/>
                <a:gd name="connsiteY19" fmla="*/ 18863 h 207399"/>
                <a:gd name="connsiteX20" fmla="*/ 160256 w 2639505"/>
                <a:gd name="connsiteY20" fmla="*/ 9436 h 207399"/>
                <a:gd name="connsiteX21" fmla="*/ 0 w 2639505"/>
                <a:gd name="connsiteY21" fmla="*/ 9 h 20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39505" h="207399">
                  <a:moveTo>
                    <a:pt x="2639505" y="207399"/>
                  </a:moveTo>
                  <a:cubicBezTo>
                    <a:pt x="2601798" y="204257"/>
                    <a:pt x="2563963" y="202393"/>
                    <a:pt x="2526384" y="197972"/>
                  </a:cubicBezTo>
                  <a:cubicBezTo>
                    <a:pt x="2496187" y="194419"/>
                    <a:pt x="2470826" y="185626"/>
                    <a:pt x="2441543" y="179119"/>
                  </a:cubicBezTo>
                  <a:cubicBezTo>
                    <a:pt x="2425902" y="175643"/>
                    <a:pt x="2410352" y="171286"/>
                    <a:pt x="2394409" y="169692"/>
                  </a:cubicBezTo>
                  <a:cubicBezTo>
                    <a:pt x="2190519" y="149303"/>
                    <a:pt x="2068376" y="147445"/>
                    <a:pt x="1857081" y="131985"/>
                  </a:cubicBezTo>
                  <a:cubicBezTo>
                    <a:pt x="1828702" y="129909"/>
                    <a:pt x="1800520" y="125700"/>
                    <a:pt x="1772239" y="122558"/>
                  </a:cubicBezTo>
                  <a:lnTo>
                    <a:pt x="1489435" y="141411"/>
                  </a:lnTo>
                  <a:cubicBezTo>
                    <a:pt x="1457944" y="143773"/>
                    <a:pt x="1426740" y="151482"/>
                    <a:pt x="1395167" y="150838"/>
                  </a:cubicBezTo>
                  <a:cubicBezTo>
                    <a:pt x="1272483" y="148334"/>
                    <a:pt x="1150070" y="138269"/>
                    <a:pt x="1027522" y="131985"/>
                  </a:cubicBezTo>
                  <a:cubicBezTo>
                    <a:pt x="1002384" y="128843"/>
                    <a:pt x="977146" y="126410"/>
                    <a:pt x="952107" y="122558"/>
                  </a:cubicBezTo>
                  <a:cubicBezTo>
                    <a:pt x="936271" y="120122"/>
                    <a:pt x="920737" y="115997"/>
                    <a:pt x="904973" y="113131"/>
                  </a:cubicBezTo>
                  <a:cubicBezTo>
                    <a:pt x="886168" y="109712"/>
                    <a:pt x="867218" y="107123"/>
                    <a:pt x="848413" y="103704"/>
                  </a:cubicBezTo>
                  <a:cubicBezTo>
                    <a:pt x="832649" y="100838"/>
                    <a:pt x="817266" y="95343"/>
                    <a:pt x="801279" y="94277"/>
                  </a:cubicBezTo>
                  <a:cubicBezTo>
                    <a:pt x="722834" y="89047"/>
                    <a:pt x="644166" y="87993"/>
                    <a:pt x="565609" y="84851"/>
                  </a:cubicBezTo>
                  <a:cubicBezTo>
                    <a:pt x="553040" y="81709"/>
                    <a:pt x="540549" y="78235"/>
                    <a:pt x="527901" y="75424"/>
                  </a:cubicBezTo>
                  <a:cubicBezTo>
                    <a:pt x="512260" y="71948"/>
                    <a:pt x="496225" y="70213"/>
                    <a:pt x="480767" y="65997"/>
                  </a:cubicBezTo>
                  <a:cubicBezTo>
                    <a:pt x="461594" y="60768"/>
                    <a:pt x="443638" y="51307"/>
                    <a:pt x="424206" y="47143"/>
                  </a:cubicBezTo>
                  <a:cubicBezTo>
                    <a:pt x="399435" y="41835"/>
                    <a:pt x="373831" y="41569"/>
                    <a:pt x="348792" y="37717"/>
                  </a:cubicBezTo>
                  <a:cubicBezTo>
                    <a:pt x="332956" y="35281"/>
                    <a:pt x="317519" y="30556"/>
                    <a:pt x="301658" y="28290"/>
                  </a:cubicBezTo>
                  <a:cubicBezTo>
                    <a:pt x="273490" y="24266"/>
                    <a:pt x="245022" y="22624"/>
                    <a:pt x="216817" y="18863"/>
                  </a:cubicBezTo>
                  <a:cubicBezTo>
                    <a:pt x="197871" y="16337"/>
                    <a:pt x="179275" y="11338"/>
                    <a:pt x="160256" y="9436"/>
                  </a:cubicBezTo>
                  <a:cubicBezTo>
                    <a:pt x="59272" y="-663"/>
                    <a:pt x="63751" y="9"/>
                    <a:pt x="0" y="9"/>
                  </a:cubicBez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48248" y="3791245"/>
              <a:ext cx="105830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7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17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ar drum</a:t>
              </a:r>
              <a:endParaRPr lang="en-GB" sz="1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32494" y="4376949"/>
              <a:ext cx="1140280" cy="605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6210" y="4435138"/>
              <a:ext cx="23310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i="1" dirty="0"/>
                <a:t>E</a:t>
              </a:r>
              <a:r>
                <a:rPr lang="en-GB" sz="2800" b="1" i="1" dirty="0" smtClean="0"/>
                <a:t>ar canal (air)</a:t>
              </a:r>
              <a:endParaRPr lang="en-GB" sz="2800" b="1" i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991035" y="4066466"/>
              <a:ext cx="1140280" cy="646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70147" y="3791245"/>
              <a:ext cx="23310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i="1" dirty="0" smtClean="0"/>
                <a:t>Cochlea (fluid)</a:t>
              </a:r>
              <a:endParaRPr lang="en-GB" sz="28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1144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4617" y="33338"/>
            <a:ext cx="8097837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lnSpc>
                <a:spcPct val="110000"/>
              </a:lnSpc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MIDDLE EAR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9008" y="1081017"/>
            <a:ext cx="8023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The middle ear compensates for the impedance mismatch between the air in the ear canal and the fluid in the cochlea …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20" name="Picture 3074" descr="pick13"/>
          <p:cNvPicPr>
            <a:picLocks noChangeAspect="1" noChangeArrowheads="1"/>
          </p:cNvPicPr>
          <p:nvPr/>
        </p:nvPicPr>
        <p:blipFill rotWithShape="1">
          <a:blip r:embed="rId2"/>
          <a:srcRect b="26135"/>
          <a:stretch/>
        </p:blipFill>
        <p:spPr bwMode="auto">
          <a:xfrm>
            <a:off x="899592" y="1998712"/>
            <a:ext cx="7380684" cy="359052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559008" y="5636685"/>
            <a:ext cx="8023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… by amplifying behaviorally relevant frequencies …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03224" y="2092786"/>
            <a:ext cx="41561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Middle ear transfer function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6746" y="6135687"/>
            <a:ext cx="84477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… except for a protective reflex that attenuates very loud sounds</a:t>
            </a:r>
            <a:endParaRPr lang="en-US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95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lancetReview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00"/>
      </a:accent1>
      <a:accent2>
        <a:srgbClr val="46B5D3"/>
      </a:accent2>
      <a:accent3>
        <a:srgbClr val="DB494C"/>
      </a:accent3>
      <a:accent4>
        <a:srgbClr val="EBA432"/>
      </a:accent4>
      <a:accent5>
        <a:srgbClr val="86AA6D"/>
      </a:accent5>
      <a:accent6>
        <a:srgbClr val="59595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ncetReviewTheme" id="{D6B150AB-EAA0-4CB5-AC9F-A96488C45F6C}" vid="{6DC5E2A3-396F-4C81-ACE4-4EB264368C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lancetReviewTheme</Template>
  <TotalTime>23260</TotalTime>
  <Words>2498</Words>
  <Application>Microsoft Office PowerPoint</Application>
  <PresentationFormat>On-screen Show (4:3)</PresentationFormat>
  <Paragraphs>889</Paragraphs>
  <Slides>66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ＭＳ Ｐゴシック</vt:lpstr>
      <vt:lpstr>Arial</vt:lpstr>
      <vt:lpstr>Arial Black</vt:lpstr>
      <vt:lpstr>Calibri</vt:lpstr>
      <vt:lpstr>Symbol</vt:lpstr>
      <vt:lpstr>Times New Roman</vt:lpstr>
      <vt:lpstr>lancetReviewTheme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Nicholas Lesica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Lesica</dc:creator>
  <cp:lastModifiedBy>lesica</cp:lastModifiedBy>
  <cp:revision>703</cp:revision>
  <cp:lastPrinted>2011-10-23T13:10:24Z</cp:lastPrinted>
  <dcterms:created xsi:type="dcterms:W3CDTF">2011-02-02T11:13:49Z</dcterms:created>
  <dcterms:modified xsi:type="dcterms:W3CDTF">2017-11-10T09:29:14Z</dcterms:modified>
</cp:coreProperties>
</file>